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550B7BE-5CA8-4386-B941-419C84B6BE7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21C8A53-7793-46E3-84DE-CD61679934D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660840" y="4791240"/>
            <a:ext cx="182124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800" spc="12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Digital Utopia</a:t>
            </a:r>
            <a:r>
              <a:rPr b="0" lang="en-US" sz="800" spc="12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b="0" lang="en-US" sz="800" spc="12" strike="noStrike">
                <a:solidFill>
                  <a:srgbClr val="6a7b7b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Powerpoint Template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4389120" y="3049560"/>
            <a:ext cx="364680" cy="1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389120" y="937800"/>
            <a:ext cx="364680" cy="1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8615520" y="219240"/>
            <a:ext cx="261000" cy="261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8625960" y="280800"/>
            <a:ext cx="23004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9A6A21C8-F49E-4CEE-B0F1-38451278A763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3660840" y="4791240"/>
            <a:ext cx="182124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800" spc="12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Digital Utopia</a:t>
            </a:r>
            <a:r>
              <a:rPr b="0" lang="en-US" sz="800" spc="12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b="0" lang="en-US" sz="800" spc="12" strike="noStrike">
                <a:solidFill>
                  <a:srgbClr val="6a7b7b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Powerpoint Template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gradFill>
            <a:gsLst>
              <a:gs pos="0">
                <a:srgbClr val="283c50"/>
              </a:gs>
              <a:gs pos="50000">
                <a:srgbClr val="36516c"/>
              </a:gs>
              <a:gs pos="100000">
                <a:srgbClr val="324b6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martin-gorner" TargetMode="External"/><Relationship Id="rId2" Type="http://schemas.openxmlformats.org/officeDocument/2006/relationships/hyperlink" Target="https://codelabs.developers.google.com/codelabs/cloud-tensorflow-mnist/" TargetMode="External"/><Relationship Id="rId3" Type="http://schemas.openxmlformats.org/officeDocument/2006/relationships/hyperlink" Target="https://github.com/martin-gorner/tensorflow-rnn-tutorial" TargetMode="External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martin-gorner" TargetMode="External"/><Relationship Id="rId2" Type="http://schemas.openxmlformats.org/officeDocument/2006/relationships/hyperlink" Target="https://codelabs.developers.google.com/codelabs/cloud-tensorflow-mnist/" TargetMode="External"/><Relationship Id="rId3" Type="http://schemas.openxmlformats.org/officeDocument/2006/relationships/hyperlink" Target="https://github.com/martin-gorner/tensorflow-rnn-tutorial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martin-gorner" TargetMode="External"/><Relationship Id="rId2" Type="http://schemas.openxmlformats.org/officeDocument/2006/relationships/hyperlink" Target="https://codelabs.developers.google.com/codelabs/cloud-tensorflow-mnist/" TargetMode="External"/><Relationship Id="rId3" Type="http://schemas.openxmlformats.org/officeDocument/2006/relationships/hyperlink" Target="https://github.com/martin-gorner/tensorflow-rnn-tutorial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martin-gorner" TargetMode="External"/><Relationship Id="rId2" Type="http://schemas.openxmlformats.org/officeDocument/2006/relationships/hyperlink" Target="https://codelabs.developers.google.com/codelabs/cloud-tensorflow-mnist/" TargetMode="External"/><Relationship Id="rId3" Type="http://schemas.openxmlformats.org/officeDocument/2006/relationships/hyperlink" Target="https://github.com/martin-gorner/tensorflow-rnn-tutorial" TargetMode="External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martin-gorner" TargetMode="External"/><Relationship Id="rId2" Type="http://schemas.openxmlformats.org/officeDocument/2006/relationships/hyperlink" Target="https://codelabs.developers.google.com/codelabs/cloud-tensorflow-mnist/" TargetMode="External"/><Relationship Id="rId3" Type="http://schemas.openxmlformats.org/officeDocument/2006/relationships/hyperlink" Target="https://github.com/martin-gorner/tensorflow-rnn-tutorial" TargetMode="External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0" y="-4680"/>
            <a:ext cx="9142920" cy="5146920"/>
          </a:xfrm>
          <a:prstGeom prst="rect">
            <a:avLst/>
          </a:prstGeom>
          <a:gradFill>
            <a:gsLst>
              <a:gs pos="0">
                <a:srgbClr val="82d0f5"/>
              </a:gs>
              <a:gs pos="50000">
                <a:srgbClr val="aae1fb"/>
              </a:gs>
              <a:gs pos="100000">
                <a:srgbClr val="f0fa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839880" y="289080"/>
            <a:ext cx="960840" cy="494280"/>
          </a:xfrm>
          <a:custGeom>
            <a:avLst/>
            <a:gdLst/>
            <a:ahLst/>
            <a:rect l="l" t="t" r="r" b="b"/>
            <a:pathLst>
              <a:path w="1006" h="518">
                <a:moveTo>
                  <a:pt x="895" y="220"/>
                </a:moveTo>
                <a:cubicBezTo>
                  <a:pt x="896" y="213"/>
                  <a:pt x="897" y="206"/>
                  <a:pt x="897" y="198"/>
                </a:cubicBezTo>
                <a:cubicBezTo>
                  <a:pt x="897" y="138"/>
                  <a:pt x="849" y="90"/>
                  <a:pt x="789" y="90"/>
                </a:cubicBezTo>
                <a:cubicBezTo>
                  <a:pt x="762" y="90"/>
                  <a:pt x="737" y="100"/>
                  <a:pt x="718" y="117"/>
                </a:cubicBezTo>
                <a:cubicBezTo>
                  <a:pt x="694" y="49"/>
                  <a:pt x="629" y="0"/>
                  <a:pt x="553" y="0"/>
                </a:cubicBezTo>
                <a:cubicBezTo>
                  <a:pt x="467" y="0"/>
                  <a:pt x="396" y="61"/>
                  <a:pt x="381" y="142"/>
                </a:cubicBezTo>
                <a:cubicBezTo>
                  <a:pt x="368" y="133"/>
                  <a:pt x="352" y="127"/>
                  <a:pt x="334" y="127"/>
                </a:cubicBezTo>
                <a:cubicBezTo>
                  <a:pt x="290" y="127"/>
                  <a:pt x="254" y="163"/>
                  <a:pt x="254" y="208"/>
                </a:cubicBezTo>
                <a:cubicBezTo>
                  <a:pt x="254" y="208"/>
                  <a:pt x="254" y="208"/>
                  <a:pt x="254" y="208"/>
                </a:cubicBezTo>
                <a:cubicBezTo>
                  <a:pt x="241" y="200"/>
                  <a:pt x="226" y="195"/>
                  <a:pt x="210" y="195"/>
                </a:cubicBezTo>
                <a:cubicBezTo>
                  <a:pt x="166" y="195"/>
                  <a:pt x="130" y="231"/>
                  <a:pt x="129" y="274"/>
                </a:cubicBezTo>
                <a:cubicBezTo>
                  <a:pt x="125" y="272"/>
                  <a:pt x="119" y="271"/>
                  <a:pt x="114" y="271"/>
                </a:cubicBezTo>
                <a:cubicBezTo>
                  <a:pt x="96" y="271"/>
                  <a:pt x="82" y="284"/>
                  <a:pt x="79" y="301"/>
                </a:cubicBezTo>
                <a:cubicBezTo>
                  <a:pt x="35" y="301"/>
                  <a:pt x="0" y="337"/>
                  <a:pt x="0" y="381"/>
                </a:cubicBezTo>
                <a:cubicBezTo>
                  <a:pt x="0" y="426"/>
                  <a:pt x="36" y="462"/>
                  <a:pt x="80" y="462"/>
                </a:cubicBezTo>
                <a:cubicBezTo>
                  <a:pt x="96" y="462"/>
                  <a:pt x="111" y="457"/>
                  <a:pt x="124" y="449"/>
                </a:cubicBezTo>
                <a:cubicBezTo>
                  <a:pt x="131" y="468"/>
                  <a:pt x="149" y="481"/>
                  <a:pt x="171" y="481"/>
                </a:cubicBezTo>
                <a:cubicBezTo>
                  <a:pt x="185" y="481"/>
                  <a:pt x="199" y="475"/>
                  <a:pt x="208" y="465"/>
                </a:cubicBezTo>
                <a:cubicBezTo>
                  <a:pt x="229" y="492"/>
                  <a:pt x="262" y="510"/>
                  <a:pt x="299" y="510"/>
                </a:cubicBezTo>
                <a:cubicBezTo>
                  <a:pt x="330" y="510"/>
                  <a:pt x="358" y="498"/>
                  <a:pt x="379" y="478"/>
                </a:cubicBezTo>
                <a:cubicBezTo>
                  <a:pt x="395" y="490"/>
                  <a:pt x="414" y="497"/>
                  <a:pt x="436" y="497"/>
                </a:cubicBezTo>
                <a:cubicBezTo>
                  <a:pt x="468" y="497"/>
                  <a:pt x="496" y="481"/>
                  <a:pt x="514" y="458"/>
                </a:cubicBezTo>
                <a:cubicBezTo>
                  <a:pt x="534" y="493"/>
                  <a:pt x="571" y="518"/>
                  <a:pt x="615" y="518"/>
                </a:cubicBezTo>
                <a:cubicBezTo>
                  <a:pt x="652" y="518"/>
                  <a:pt x="685" y="500"/>
                  <a:pt x="706" y="472"/>
                </a:cubicBezTo>
                <a:cubicBezTo>
                  <a:pt x="718" y="482"/>
                  <a:pt x="733" y="488"/>
                  <a:pt x="749" y="488"/>
                </a:cubicBezTo>
                <a:cubicBezTo>
                  <a:pt x="772" y="488"/>
                  <a:pt x="792" y="477"/>
                  <a:pt x="804" y="460"/>
                </a:cubicBezTo>
                <a:cubicBezTo>
                  <a:pt x="813" y="473"/>
                  <a:pt x="828" y="481"/>
                  <a:pt x="845" y="481"/>
                </a:cubicBezTo>
                <a:cubicBezTo>
                  <a:pt x="861" y="481"/>
                  <a:pt x="875" y="474"/>
                  <a:pt x="884" y="463"/>
                </a:cubicBezTo>
                <a:cubicBezTo>
                  <a:pt x="884" y="463"/>
                  <a:pt x="884" y="463"/>
                  <a:pt x="884" y="463"/>
                </a:cubicBezTo>
                <a:cubicBezTo>
                  <a:pt x="951" y="463"/>
                  <a:pt x="1006" y="408"/>
                  <a:pt x="1006" y="341"/>
                </a:cubicBezTo>
                <a:cubicBezTo>
                  <a:pt x="1006" y="278"/>
                  <a:pt x="957" y="226"/>
                  <a:pt x="895" y="220"/>
                </a:cubicBezTo>
                <a:close/>
              </a:path>
            </a:pathLst>
          </a:custGeom>
          <a:solidFill>
            <a:srgbClr val="daf0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2273400" y="426960"/>
            <a:ext cx="959400" cy="494280"/>
          </a:xfrm>
          <a:custGeom>
            <a:avLst/>
            <a:gdLst/>
            <a:ahLst/>
            <a:rect l="l" t="t" r="r" b="b"/>
            <a:pathLst>
              <a:path w="1006" h="517">
                <a:moveTo>
                  <a:pt x="895" y="220"/>
                </a:moveTo>
                <a:cubicBezTo>
                  <a:pt x="896" y="213"/>
                  <a:pt x="897" y="205"/>
                  <a:pt x="897" y="198"/>
                </a:cubicBezTo>
                <a:cubicBezTo>
                  <a:pt x="897" y="138"/>
                  <a:pt x="849" y="90"/>
                  <a:pt x="789" y="90"/>
                </a:cubicBezTo>
                <a:cubicBezTo>
                  <a:pt x="762" y="90"/>
                  <a:pt x="737" y="100"/>
                  <a:pt x="718" y="117"/>
                </a:cubicBezTo>
                <a:cubicBezTo>
                  <a:pt x="694" y="49"/>
                  <a:pt x="629" y="0"/>
                  <a:pt x="553" y="0"/>
                </a:cubicBezTo>
                <a:cubicBezTo>
                  <a:pt x="467" y="0"/>
                  <a:pt x="396" y="61"/>
                  <a:pt x="381" y="142"/>
                </a:cubicBezTo>
                <a:cubicBezTo>
                  <a:pt x="367" y="133"/>
                  <a:pt x="351" y="127"/>
                  <a:pt x="334" y="127"/>
                </a:cubicBezTo>
                <a:cubicBezTo>
                  <a:pt x="290" y="127"/>
                  <a:pt x="254" y="163"/>
                  <a:pt x="254" y="208"/>
                </a:cubicBezTo>
                <a:cubicBezTo>
                  <a:pt x="254" y="208"/>
                  <a:pt x="254" y="208"/>
                  <a:pt x="254" y="208"/>
                </a:cubicBezTo>
                <a:cubicBezTo>
                  <a:pt x="241" y="200"/>
                  <a:pt x="226" y="195"/>
                  <a:pt x="210" y="195"/>
                </a:cubicBezTo>
                <a:cubicBezTo>
                  <a:pt x="166" y="195"/>
                  <a:pt x="130" y="230"/>
                  <a:pt x="129" y="274"/>
                </a:cubicBezTo>
                <a:cubicBezTo>
                  <a:pt x="125" y="272"/>
                  <a:pt x="119" y="271"/>
                  <a:pt x="114" y="271"/>
                </a:cubicBezTo>
                <a:cubicBezTo>
                  <a:pt x="96" y="271"/>
                  <a:pt x="82" y="284"/>
                  <a:pt x="79" y="301"/>
                </a:cubicBezTo>
                <a:cubicBezTo>
                  <a:pt x="35" y="301"/>
                  <a:pt x="0" y="337"/>
                  <a:pt x="0" y="381"/>
                </a:cubicBezTo>
                <a:cubicBezTo>
                  <a:pt x="0" y="426"/>
                  <a:pt x="36" y="462"/>
                  <a:pt x="80" y="462"/>
                </a:cubicBezTo>
                <a:cubicBezTo>
                  <a:pt x="96" y="462"/>
                  <a:pt x="111" y="457"/>
                  <a:pt x="124" y="449"/>
                </a:cubicBezTo>
                <a:cubicBezTo>
                  <a:pt x="131" y="468"/>
                  <a:pt x="149" y="481"/>
                  <a:pt x="171" y="481"/>
                </a:cubicBezTo>
                <a:cubicBezTo>
                  <a:pt x="185" y="481"/>
                  <a:pt x="199" y="475"/>
                  <a:pt x="208" y="465"/>
                </a:cubicBezTo>
                <a:cubicBezTo>
                  <a:pt x="229" y="492"/>
                  <a:pt x="262" y="510"/>
                  <a:pt x="299" y="510"/>
                </a:cubicBezTo>
                <a:cubicBezTo>
                  <a:pt x="330" y="510"/>
                  <a:pt x="358" y="498"/>
                  <a:pt x="378" y="478"/>
                </a:cubicBezTo>
                <a:cubicBezTo>
                  <a:pt x="395" y="490"/>
                  <a:pt x="414" y="497"/>
                  <a:pt x="436" y="497"/>
                </a:cubicBezTo>
                <a:cubicBezTo>
                  <a:pt x="468" y="497"/>
                  <a:pt x="496" y="481"/>
                  <a:pt x="514" y="458"/>
                </a:cubicBezTo>
                <a:cubicBezTo>
                  <a:pt x="533" y="493"/>
                  <a:pt x="571" y="517"/>
                  <a:pt x="615" y="517"/>
                </a:cubicBezTo>
                <a:cubicBezTo>
                  <a:pt x="652" y="517"/>
                  <a:pt x="685" y="499"/>
                  <a:pt x="706" y="472"/>
                </a:cubicBezTo>
                <a:cubicBezTo>
                  <a:pt x="718" y="482"/>
                  <a:pt x="733" y="488"/>
                  <a:pt x="749" y="488"/>
                </a:cubicBezTo>
                <a:cubicBezTo>
                  <a:pt x="772" y="488"/>
                  <a:pt x="791" y="476"/>
                  <a:pt x="803" y="459"/>
                </a:cubicBezTo>
                <a:cubicBezTo>
                  <a:pt x="813" y="473"/>
                  <a:pt x="828" y="481"/>
                  <a:pt x="845" y="481"/>
                </a:cubicBezTo>
                <a:cubicBezTo>
                  <a:pt x="861" y="481"/>
                  <a:pt x="875" y="474"/>
                  <a:pt x="884" y="462"/>
                </a:cubicBezTo>
                <a:cubicBezTo>
                  <a:pt x="884" y="462"/>
                  <a:pt x="884" y="462"/>
                  <a:pt x="884" y="462"/>
                </a:cubicBezTo>
                <a:cubicBezTo>
                  <a:pt x="951" y="462"/>
                  <a:pt x="1006" y="408"/>
                  <a:pt x="1006" y="341"/>
                </a:cubicBezTo>
                <a:cubicBezTo>
                  <a:pt x="1006" y="278"/>
                  <a:pt x="957" y="226"/>
                  <a:pt x="895" y="220"/>
                </a:cubicBezTo>
                <a:close/>
              </a:path>
            </a:pathLst>
          </a:custGeom>
          <a:solidFill>
            <a:srgbClr val="daf0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"/>
          <p:cNvSpPr/>
          <p:nvPr/>
        </p:nvSpPr>
        <p:spPr>
          <a:xfrm>
            <a:off x="7221600" y="419040"/>
            <a:ext cx="1208520" cy="621360"/>
          </a:xfrm>
          <a:custGeom>
            <a:avLst/>
            <a:gdLst/>
            <a:ahLst/>
            <a:rect l="l" t="t" r="r" b="b"/>
            <a:pathLst>
              <a:path w="1265" h="651">
                <a:moveTo>
                  <a:pt x="1126" y="278"/>
                </a:moveTo>
                <a:cubicBezTo>
                  <a:pt x="1128" y="268"/>
                  <a:pt x="1129" y="259"/>
                  <a:pt x="1129" y="249"/>
                </a:cubicBezTo>
                <a:cubicBezTo>
                  <a:pt x="1129" y="174"/>
                  <a:pt x="1068" y="113"/>
                  <a:pt x="993" y="113"/>
                </a:cubicBezTo>
                <a:cubicBezTo>
                  <a:pt x="959" y="113"/>
                  <a:pt x="927" y="126"/>
                  <a:pt x="903" y="147"/>
                </a:cubicBezTo>
                <a:cubicBezTo>
                  <a:pt x="873" y="62"/>
                  <a:pt x="792" y="0"/>
                  <a:pt x="696" y="0"/>
                </a:cubicBezTo>
                <a:cubicBezTo>
                  <a:pt x="588" y="0"/>
                  <a:pt x="499" y="77"/>
                  <a:pt x="479" y="179"/>
                </a:cubicBezTo>
                <a:cubicBezTo>
                  <a:pt x="463" y="168"/>
                  <a:pt x="443" y="161"/>
                  <a:pt x="421" y="161"/>
                </a:cubicBezTo>
                <a:cubicBezTo>
                  <a:pt x="365" y="161"/>
                  <a:pt x="320" y="206"/>
                  <a:pt x="320" y="262"/>
                </a:cubicBezTo>
                <a:cubicBezTo>
                  <a:pt x="320" y="262"/>
                  <a:pt x="320" y="262"/>
                  <a:pt x="320" y="262"/>
                </a:cubicBezTo>
                <a:cubicBezTo>
                  <a:pt x="304" y="252"/>
                  <a:pt x="285" y="246"/>
                  <a:pt x="264" y="246"/>
                </a:cubicBezTo>
                <a:cubicBezTo>
                  <a:pt x="209" y="246"/>
                  <a:pt x="164" y="290"/>
                  <a:pt x="163" y="345"/>
                </a:cubicBezTo>
                <a:cubicBezTo>
                  <a:pt x="157" y="343"/>
                  <a:pt x="151" y="341"/>
                  <a:pt x="144" y="341"/>
                </a:cubicBezTo>
                <a:cubicBezTo>
                  <a:pt x="122" y="341"/>
                  <a:pt x="103" y="357"/>
                  <a:pt x="100" y="379"/>
                </a:cubicBezTo>
                <a:cubicBezTo>
                  <a:pt x="45" y="379"/>
                  <a:pt x="0" y="424"/>
                  <a:pt x="0" y="480"/>
                </a:cubicBezTo>
                <a:cubicBezTo>
                  <a:pt x="0" y="536"/>
                  <a:pt x="45" y="581"/>
                  <a:pt x="101" y="581"/>
                </a:cubicBezTo>
                <a:cubicBezTo>
                  <a:pt x="121" y="581"/>
                  <a:pt x="140" y="575"/>
                  <a:pt x="156" y="565"/>
                </a:cubicBezTo>
                <a:cubicBezTo>
                  <a:pt x="165" y="589"/>
                  <a:pt x="188" y="606"/>
                  <a:pt x="215" y="606"/>
                </a:cubicBezTo>
                <a:cubicBezTo>
                  <a:pt x="234" y="606"/>
                  <a:pt x="250" y="598"/>
                  <a:pt x="262" y="585"/>
                </a:cubicBezTo>
                <a:cubicBezTo>
                  <a:pt x="288" y="620"/>
                  <a:pt x="330" y="642"/>
                  <a:pt x="376" y="642"/>
                </a:cubicBezTo>
                <a:cubicBezTo>
                  <a:pt x="415" y="642"/>
                  <a:pt x="451" y="626"/>
                  <a:pt x="477" y="601"/>
                </a:cubicBezTo>
                <a:cubicBezTo>
                  <a:pt x="497" y="616"/>
                  <a:pt x="522" y="625"/>
                  <a:pt x="549" y="625"/>
                </a:cubicBezTo>
                <a:cubicBezTo>
                  <a:pt x="589" y="625"/>
                  <a:pt x="624" y="606"/>
                  <a:pt x="647" y="576"/>
                </a:cubicBezTo>
                <a:cubicBezTo>
                  <a:pt x="671" y="621"/>
                  <a:pt x="719" y="651"/>
                  <a:pt x="774" y="651"/>
                </a:cubicBezTo>
                <a:cubicBezTo>
                  <a:pt x="821" y="651"/>
                  <a:pt x="863" y="629"/>
                  <a:pt x="889" y="594"/>
                </a:cubicBezTo>
                <a:cubicBezTo>
                  <a:pt x="903" y="606"/>
                  <a:pt x="922" y="614"/>
                  <a:pt x="943" y="614"/>
                </a:cubicBezTo>
                <a:cubicBezTo>
                  <a:pt x="971" y="614"/>
                  <a:pt x="996" y="600"/>
                  <a:pt x="1011" y="578"/>
                </a:cubicBezTo>
                <a:cubicBezTo>
                  <a:pt x="1022" y="595"/>
                  <a:pt x="1042" y="606"/>
                  <a:pt x="1063" y="606"/>
                </a:cubicBezTo>
                <a:cubicBezTo>
                  <a:pt x="1083" y="606"/>
                  <a:pt x="1101" y="597"/>
                  <a:pt x="1112" y="582"/>
                </a:cubicBezTo>
                <a:cubicBezTo>
                  <a:pt x="1113" y="582"/>
                  <a:pt x="1113" y="582"/>
                  <a:pt x="1113" y="582"/>
                </a:cubicBezTo>
                <a:cubicBezTo>
                  <a:pt x="1197" y="582"/>
                  <a:pt x="1265" y="514"/>
                  <a:pt x="1265" y="430"/>
                </a:cubicBezTo>
                <a:cubicBezTo>
                  <a:pt x="1265" y="350"/>
                  <a:pt x="1204" y="284"/>
                  <a:pt x="1126" y="278"/>
                </a:cubicBezTo>
                <a:close/>
              </a:path>
            </a:pathLst>
          </a:custGeom>
          <a:solidFill>
            <a:srgbClr val="daf0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5"/>
          <p:cNvSpPr/>
          <p:nvPr/>
        </p:nvSpPr>
        <p:spPr>
          <a:xfrm>
            <a:off x="576360" y="633240"/>
            <a:ext cx="226080" cy="462600"/>
          </a:xfrm>
          <a:custGeom>
            <a:avLst/>
            <a:gdLst/>
            <a:ahLst/>
            <a:rect l="l" t="t" r="r" b="b"/>
            <a:pathLst>
              <a:path w="238" h="484">
                <a:moveTo>
                  <a:pt x="238" y="484"/>
                </a:moveTo>
                <a:cubicBezTo>
                  <a:pt x="238" y="12"/>
                  <a:pt x="238" y="12"/>
                  <a:pt x="238" y="12"/>
                </a:cubicBezTo>
                <a:cubicBezTo>
                  <a:pt x="238" y="12"/>
                  <a:pt x="140" y="0"/>
                  <a:pt x="60" y="101"/>
                </a:cubicBezTo>
                <a:cubicBezTo>
                  <a:pt x="21" y="150"/>
                  <a:pt x="0" y="268"/>
                  <a:pt x="59" y="346"/>
                </a:cubicBezTo>
                <a:cubicBezTo>
                  <a:pt x="106" y="408"/>
                  <a:pt x="144" y="452"/>
                  <a:pt x="172" y="484"/>
                </a:cubicBezTo>
                <a:cubicBezTo>
                  <a:pt x="191" y="484"/>
                  <a:pt x="224" y="484"/>
                  <a:pt x="238" y="4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6"/>
          <p:cNvSpPr/>
          <p:nvPr/>
        </p:nvSpPr>
        <p:spPr>
          <a:xfrm>
            <a:off x="803160" y="633240"/>
            <a:ext cx="226080" cy="462600"/>
          </a:xfrm>
          <a:custGeom>
            <a:avLst/>
            <a:gdLst/>
            <a:ahLst/>
            <a:rect l="l" t="t" r="r" b="b"/>
            <a:pathLst>
              <a:path w="238" h="484">
                <a:moveTo>
                  <a:pt x="177" y="101"/>
                </a:moveTo>
                <a:cubicBezTo>
                  <a:pt x="98" y="0"/>
                  <a:pt x="0" y="12"/>
                  <a:pt x="0" y="12"/>
                </a:cubicBezTo>
                <a:cubicBezTo>
                  <a:pt x="0" y="484"/>
                  <a:pt x="0" y="484"/>
                  <a:pt x="0" y="484"/>
                </a:cubicBezTo>
                <a:cubicBezTo>
                  <a:pt x="14" y="484"/>
                  <a:pt x="47" y="484"/>
                  <a:pt x="66" y="484"/>
                </a:cubicBezTo>
                <a:cubicBezTo>
                  <a:pt x="94" y="452"/>
                  <a:pt x="131" y="408"/>
                  <a:pt x="178" y="346"/>
                </a:cubicBezTo>
                <a:cubicBezTo>
                  <a:pt x="238" y="268"/>
                  <a:pt x="217" y="150"/>
                  <a:pt x="177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7"/>
          <p:cNvSpPr/>
          <p:nvPr/>
        </p:nvSpPr>
        <p:spPr>
          <a:xfrm>
            <a:off x="612720" y="636480"/>
            <a:ext cx="189360" cy="459360"/>
          </a:xfrm>
          <a:custGeom>
            <a:avLst/>
            <a:gdLst/>
            <a:ahLst/>
            <a:rect l="l" t="t" r="r" b="b"/>
            <a:pathLst>
              <a:path w="199" h="481">
                <a:moveTo>
                  <a:pt x="199" y="481"/>
                </a:moveTo>
                <a:cubicBezTo>
                  <a:pt x="199" y="9"/>
                  <a:pt x="199" y="9"/>
                  <a:pt x="199" y="9"/>
                </a:cubicBezTo>
                <a:cubicBezTo>
                  <a:pt x="199" y="9"/>
                  <a:pt x="118" y="0"/>
                  <a:pt x="51" y="98"/>
                </a:cubicBezTo>
                <a:cubicBezTo>
                  <a:pt x="17" y="146"/>
                  <a:pt x="0" y="265"/>
                  <a:pt x="50" y="343"/>
                </a:cubicBezTo>
                <a:cubicBezTo>
                  <a:pt x="89" y="405"/>
                  <a:pt x="120" y="449"/>
                  <a:pt x="144" y="481"/>
                </a:cubicBezTo>
                <a:cubicBezTo>
                  <a:pt x="163" y="481"/>
                  <a:pt x="187" y="481"/>
                  <a:pt x="199" y="4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8"/>
          <p:cNvSpPr/>
          <p:nvPr/>
        </p:nvSpPr>
        <p:spPr>
          <a:xfrm>
            <a:off x="684360" y="638280"/>
            <a:ext cx="118080" cy="457560"/>
          </a:xfrm>
          <a:custGeom>
            <a:avLst/>
            <a:gdLst/>
            <a:ahLst/>
            <a:rect l="l" t="t" r="r" b="b"/>
            <a:pathLst>
              <a:path w="125" h="479">
                <a:moveTo>
                  <a:pt x="125" y="479"/>
                </a:moveTo>
                <a:cubicBezTo>
                  <a:pt x="125" y="7"/>
                  <a:pt x="125" y="7"/>
                  <a:pt x="125" y="7"/>
                </a:cubicBezTo>
                <a:cubicBezTo>
                  <a:pt x="125" y="7"/>
                  <a:pt x="73" y="0"/>
                  <a:pt x="32" y="96"/>
                </a:cubicBezTo>
                <a:cubicBezTo>
                  <a:pt x="12" y="144"/>
                  <a:pt x="0" y="263"/>
                  <a:pt x="32" y="341"/>
                </a:cubicBezTo>
                <a:cubicBezTo>
                  <a:pt x="56" y="403"/>
                  <a:pt x="76" y="447"/>
                  <a:pt x="90" y="479"/>
                </a:cubicBezTo>
                <a:cubicBezTo>
                  <a:pt x="104" y="479"/>
                  <a:pt x="117" y="479"/>
                  <a:pt x="125" y="4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9"/>
          <p:cNvSpPr/>
          <p:nvPr/>
        </p:nvSpPr>
        <p:spPr>
          <a:xfrm>
            <a:off x="803160" y="636480"/>
            <a:ext cx="187920" cy="459360"/>
          </a:xfrm>
          <a:custGeom>
            <a:avLst/>
            <a:gdLst/>
            <a:ahLst/>
            <a:rect l="l" t="t" r="r" b="b"/>
            <a:pathLst>
              <a:path w="198" h="481">
                <a:moveTo>
                  <a:pt x="148" y="98"/>
                </a:moveTo>
                <a:cubicBezTo>
                  <a:pt x="80" y="0"/>
                  <a:pt x="0" y="9"/>
                  <a:pt x="0" y="9"/>
                </a:cubicBezTo>
                <a:cubicBezTo>
                  <a:pt x="0" y="481"/>
                  <a:pt x="0" y="481"/>
                  <a:pt x="0" y="481"/>
                </a:cubicBezTo>
                <a:cubicBezTo>
                  <a:pt x="11" y="481"/>
                  <a:pt x="36" y="481"/>
                  <a:pt x="55" y="481"/>
                </a:cubicBezTo>
                <a:cubicBezTo>
                  <a:pt x="78" y="449"/>
                  <a:pt x="109" y="405"/>
                  <a:pt x="149" y="343"/>
                </a:cubicBezTo>
                <a:cubicBezTo>
                  <a:pt x="198" y="265"/>
                  <a:pt x="181" y="146"/>
                  <a:pt x="148" y="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0"/>
          <p:cNvSpPr/>
          <p:nvPr/>
        </p:nvSpPr>
        <p:spPr>
          <a:xfrm>
            <a:off x="803160" y="638280"/>
            <a:ext cx="118080" cy="457560"/>
          </a:xfrm>
          <a:custGeom>
            <a:avLst/>
            <a:gdLst/>
            <a:ahLst/>
            <a:rect l="l" t="t" r="r" b="b"/>
            <a:pathLst>
              <a:path w="124" h="479">
                <a:moveTo>
                  <a:pt x="92" y="96"/>
                </a:moveTo>
                <a:cubicBezTo>
                  <a:pt x="52" y="0"/>
                  <a:pt x="0" y="7"/>
                  <a:pt x="0" y="7"/>
                </a:cubicBezTo>
                <a:cubicBezTo>
                  <a:pt x="0" y="479"/>
                  <a:pt x="0" y="479"/>
                  <a:pt x="0" y="479"/>
                </a:cubicBezTo>
                <a:cubicBezTo>
                  <a:pt x="7" y="479"/>
                  <a:pt x="21" y="479"/>
                  <a:pt x="34" y="479"/>
                </a:cubicBezTo>
                <a:cubicBezTo>
                  <a:pt x="49" y="447"/>
                  <a:pt x="68" y="403"/>
                  <a:pt x="93" y="341"/>
                </a:cubicBezTo>
                <a:cubicBezTo>
                  <a:pt x="124" y="263"/>
                  <a:pt x="113" y="144"/>
                  <a:pt x="92" y="9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1"/>
          <p:cNvSpPr/>
          <p:nvPr/>
        </p:nvSpPr>
        <p:spPr>
          <a:xfrm>
            <a:off x="763560" y="644400"/>
            <a:ext cx="78120" cy="451440"/>
          </a:xfrm>
          <a:custGeom>
            <a:avLst/>
            <a:gdLst/>
            <a:ahLst/>
            <a:rect l="l" t="t" r="r" b="b"/>
            <a:pathLst>
              <a:path w="82" h="472">
                <a:moveTo>
                  <a:pt x="41" y="472"/>
                </a:moveTo>
                <a:cubicBezTo>
                  <a:pt x="45" y="472"/>
                  <a:pt x="50" y="472"/>
                  <a:pt x="56" y="472"/>
                </a:cubicBezTo>
                <a:cubicBezTo>
                  <a:pt x="68" y="409"/>
                  <a:pt x="82" y="307"/>
                  <a:pt x="82" y="178"/>
                </a:cubicBezTo>
                <a:cubicBezTo>
                  <a:pt x="82" y="9"/>
                  <a:pt x="41" y="0"/>
                  <a:pt x="41" y="0"/>
                </a:cubicBezTo>
                <a:cubicBezTo>
                  <a:pt x="41" y="0"/>
                  <a:pt x="0" y="9"/>
                  <a:pt x="0" y="178"/>
                </a:cubicBezTo>
                <a:cubicBezTo>
                  <a:pt x="0" y="307"/>
                  <a:pt x="14" y="409"/>
                  <a:pt x="26" y="472"/>
                </a:cubicBezTo>
                <a:cubicBezTo>
                  <a:pt x="32" y="472"/>
                  <a:pt x="37" y="472"/>
                  <a:pt x="41" y="4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2"/>
          <p:cNvSpPr/>
          <p:nvPr/>
        </p:nvSpPr>
        <p:spPr>
          <a:xfrm>
            <a:off x="739800" y="1096920"/>
            <a:ext cx="126000" cy="172080"/>
          </a:xfrm>
          <a:custGeom>
            <a:avLst/>
            <a:gdLst/>
            <a:ahLst/>
            <a:rect l="l" t="t" r="r" b="b"/>
            <a:pathLst>
              <a:path w="132" h="181">
                <a:moveTo>
                  <a:pt x="110" y="72"/>
                </a:moveTo>
                <a:cubicBezTo>
                  <a:pt x="110" y="63"/>
                  <a:pt x="111" y="52"/>
                  <a:pt x="113" y="43"/>
                </a:cubicBezTo>
                <a:cubicBezTo>
                  <a:pt x="115" y="32"/>
                  <a:pt x="117" y="22"/>
                  <a:pt x="119" y="16"/>
                </a:cubicBezTo>
                <a:cubicBezTo>
                  <a:pt x="125" y="16"/>
                  <a:pt x="125" y="16"/>
                  <a:pt x="125" y="16"/>
                </a:cubicBezTo>
                <a:cubicBezTo>
                  <a:pt x="132" y="0"/>
                  <a:pt x="132" y="0"/>
                  <a:pt x="132" y="0"/>
                </a:cubicBezTo>
                <a:cubicBezTo>
                  <a:pt x="132" y="0"/>
                  <a:pt x="82" y="0"/>
                  <a:pt x="66" y="0"/>
                </a:cubicBezTo>
                <a:cubicBezTo>
                  <a:pt x="49" y="0"/>
                  <a:pt x="0" y="0"/>
                  <a:pt x="0" y="0"/>
                </a:cubicBezTo>
                <a:cubicBezTo>
                  <a:pt x="6" y="16"/>
                  <a:pt x="6" y="16"/>
                  <a:pt x="6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4" y="22"/>
                  <a:pt x="17" y="32"/>
                  <a:pt x="19" y="43"/>
                </a:cubicBezTo>
                <a:cubicBezTo>
                  <a:pt x="21" y="52"/>
                  <a:pt x="22" y="63"/>
                  <a:pt x="22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5" y="80"/>
                  <a:pt x="5" y="80"/>
                  <a:pt x="5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10" y="156"/>
                  <a:pt x="10" y="156"/>
                  <a:pt x="10" y="156"/>
                </a:cubicBezTo>
                <a:cubicBezTo>
                  <a:pt x="10" y="170"/>
                  <a:pt x="22" y="181"/>
                  <a:pt x="36" y="181"/>
                </a:cubicBezTo>
                <a:cubicBezTo>
                  <a:pt x="96" y="181"/>
                  <a:pt x="96" y="181"/>
                  <a:pt x="96" y="181"/>
                </a:cubicBezTo>
                <a:cubicBezTo>
                  <a:pt x="110" y="181"/>
                  <a:pt x="121" y="170"/>
                  <a:pt x="121" y="156"/>
                </a:cubicBezTo>
                <a:cubicBezTo>
                  <a:pt x="121" y="80"/>
                  <a:pt x="121" y="80"/>
                  <a:pt x="121" y="80"/>
                </a:cubicBezTo>
                <a:cubicBezTo>
                  <a:pt x="127" y="80"/>
                  <a:pt x="127" y="80"/>
                  <a:pt x="127" y="80"/>
                </a:cubicBezTo>
                <a:cubicBezTo>
                  <a:pt x="121" y="72"/>
                  <a:pt x="121" y="72"/>
                  <a:pt x="121" y="72"/>
                </a:cubicBezTo>
                <a:lnTo>
                  <a:pt x="110" y="72"/>
                </a:lnTo>
                <a:close/>
                <a:moveTo>
                  <a:pt x="104" y="72"/>
                </a:moveTo>
                <a:cubicBezTo>
                  <a:pt x="28" y="72"/>
                  <a:pt x="28" y="72"/>
                  <a:pt x="28" y="72"/>
                </a:cubicBezTo>
                <a:cubicBezTo>
                  <a:pt x="27" y="63"/>
                  <a:pt x="27" y="52"/>
                  <a:pt x="24" y="42"/>
                </a:cubicBezTo>
                <a:cubicBezTo>
                  <a:pt x="22" y="32"/>
                  <a:pt x="20" y="23"/>
                  <a:pt x="18" y="16"/>
                </a:cubicBezTo>
                <a:cubicBezTo>
                  <a:pt x="114" y="16"/>
                  <a:pt x="114" y="16"/>
                  <a:pt x="114" y="16"/>
                </a:cubicBezTo>
                <a:cubicBezTo>
                  <a:pt x="112" y="23"/>
                  <a:pt x="109" y="32"/>
                  <a:pt x="107" y="42"/>
                </a:cubicBezTo>
                <a:cubicBezTo>
                  <a:pt x="105" y="52"/>
                  <a:pt x="104" y="63"/>
                  <a:pt x="104" y="72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3"/>
          <p:cNvSpPr/>
          <p:nvPr/>
        </p:nvSpPr>
        <p:spPr>
          <a:xfrm>
            <a:off x="1452600" y="646200"/>
            <a:ext cx="315000" cy="586440"/>
          </a:xfrm>
          <a:custGeom>
            <a:avLst/>
            <a:gdLst/>
            <a:ahLst/>
            <a:rect l="l" t="t" r="r" b="b"/>
            <a:pathLst>
              <a:path w="330" h="614">
                <a:moveTo>
                  <a:pt x="330" y="606"/>
                </a:moveTo>
                <a:cubicBezTo>
                  <a:pt x="273" y="3"/>
                  <a:pt x="273" y="3"/>
                  <a:pt x="273" y="3"/>
                </a:cubicBezTo>
                <a:cubicBezTo>
                  <a:pt x="273" y="3"/>
                  <a:pt x="146" y="0"/>
                  <a:pt x="57" y="138"/>
                </a:cubicBezTo>
                <a:cubicBezTo>
                  <a:pt x="13" y="206"/>
                  <a:pt x="0" y="359"/>
                  <a:pt x="85" y="451"/>
                </a:cubicBezTo>
                <a:cubicBezTo>
                  <a:pt x="153" y="524"/>
                  <a:pt x="206" y="577"/>
                  <a:pt x="246" y="614"/>
                </a:cubicBezTo>
                <a:cubicBezTo>
                  <a:pt x="270" y="611"/>
                  <a:pt x="312" y="607"/>
                  <a:pt x="330" y="6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4"/>
          <p:cNvSpPr/>
          <p:nvPr/>
        </p:nvSpPr>
        <p:spPr>
          <a:xfrm>
            <a:off x="1712880" y="625320"/>
            <a:ext cx="319680" cy="599040"/>
          </a:xfrm>
          <a:custGeom>
            <a:avLst/>
            <a:gdLst/>
            <a:ahLst/>
            <a:rect l="l" t="t" r="r" b="b"/>
            <a:pathLst>
              <a:path w="335" h="629">
                <a:moveTo>
                  <a:pt x="237" y="118"/>
                </a:moveTo>
                <a:cubicBezTo>
                  <a:pt x="123" y="0"/>
                  <a:pt x="0" y="26"/>
                  <a:pt x="0" y="26"/>
                </a:cubicBezTo>
                <a:cubicBezTo>
                  <a:pt x="57" y="629"/>
                  <a:pt x="57" y="629"/>
                  <a:pt x="57" y="629"/>
                </a:cubicBezTo>
                <a:cubicBezTo>
                  <a:pt x="74" y="627"/>
                  <a:pt x="116" y="623"/>
                  <a:pt x="141" y="621"/>
                </a:cubicBezTo>
                <a:cubicBezTo>
                  <a:pt x="173" y="577"/>
                  <a:pt x="215" y="515"/>
                  <a:pt x="268" y="431"/>
                </a:cubicBezTo>
                <a:cubicBezTo>
                  <a:pt x="335" y="324"/>
                  <a:pt x="293" y="177"/>
                  <a:pt x="237" y="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5"/>
          <p:cNvSpPr/>
          <p:nvPr/>
        </p:nvSpPr>
        <p:spPr>
          <a:xfrm>
            <a:off x="1500120" y="649440"/>
            <a:ext cx="267120" cy="581400"/>
          </a:xfrm>
          <a:custGeom>
            <a:avLst/>
            <a:gdLst/>
            <a:ahLst/>
            <a:rect l="l" t="t" r="r" b="b"/>
            <a:pathLst>
              <a:path w="280" h="610">
                <a:moveTo>
                  <a:pt x="280" y="604"/>
                </a:moveTo>
                <a:cubicBezTo>
                  <a:pt x="223" y="1"/>
                  <a:pt x="223" y="1"/>
                  <a:pt x="223" y="1"/>
                </a:cubicBezTo>
                <a:cubicBezTo>
                  <a:pt x="223" y="1"/>
                  <a:pt x="119" y="0"/>
                  <a:pt x="45" y="132"/>
                </a:cubicBezTo>
                <a:cubicBezTo>
                  <a:pt x="8" y="198"/>
                  <a:pt x="0" y="352"/>
                  <a:pt x="73" y="446"/>
                </a:cubicBezTo>
                <a:cubicBezTo>
                  <a:pt x="131" y="519"/>
                  <a:pt x="176" y="573"/>
                  <a:pt x="210" y="610"/>
                </a:cubicBezTo>
                <a:cubicBezTo>
                  <a:pt x="234" y="608"/>
                  <a:pt x="265" y="605"/>
                  <a:pt x="280" y="6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6"/>
          <p:cNvSpPr/>
          <p:nvPr/>
        </p:nvSpPr>
        <p:spPr>
          <a:xfrm>
            <a:off x="1590840" y="647640"/>
            <a:ext cx="176760" cy="581400"/>
          </a:xfrm>
          <a:custGeom>
            <a:avLst/>
            <a:gdLst/>
            <a:ahLst/>
            <a:rect l="l" t="t" r="r" b="b"/>
            <a:pathLst>
              <a:path w="185" h="609">
                <a:moveTo>
                  <a:pt x="185" y="605"/>
                </a:moveTo>
                <a:cubicBezTo>
                  <a:pt x="128" y="2"/>
                  <a:pt x="128" y="2"/>
                  <a:pt x="128" y="2"/>
                </a:cubicBezTo>
                <a:cubicBezTo>
                  <a:pt x="128" y="2"/>
                  <a:pt x="61" y="0"/>
                  <a:pt x="20" y="127"/>
                </a:cubicBezTo>
                <a:cubicBezTo>
                  <a:pt x="0" y="191"/>
                  <a:pt x="0" y="344"/>
                  <a:pt x="49" y="440"/>
                </a:cubicBezTo>
                <a:cubicBezTo>
                  <a:pt x="88" y="515"/>
                  <a:pt x="118" y="570"/>
                  <a:pt x="141" y="609"/>
                </a:cubicBezTo>
                <a:cubicBezTo>
                  <a:pt x="158" y="607"/>
                  <a:pt x="175" y="606"/>
                  <a:pt x="185" y="6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7"/>
          <p:cNvSpPr/>
          <p:nvPr/>
        </p:nvSpPr>
        <p:spPr>
          <a:xfrm>
            <a:off x="1712880" y="630360"/>
            <a:ext cx="270360" cy="594360"/>
          </a:xfrm>
          <a:custGeom>
            <a:avLst/>
            <a:gdLst/>
            <a:ahLst/>
            <a:rect l="l" t="t" r="r" b="b"/>
            <a:pathLst>
              <a:path w="284" h="624">
                <a:moveTo>
                  <a:pt x="199" y="117"/>
                </a:moveTo>
                <a:cubicBezTo>
                  <a:pt x="101" y="0"/>
                  <a:pt x="0" y="21"/>
                  <a:pt x="0" y="21"/>
                </a:cubicBezTo>
                <a:cubicBezTo>
                  <a:pt x="57" y="624"/>
                  <a:pt x="57" y="624"/>
                  <a:pt x="57" y="624"/>
                </a:cubicBezTo>
                <a:cubicBezTo>
                  <a:pt x="71" y="622"/>
                  <a:pt x="103" y="619"/>
                  <a:pt x="127" y="617"/>
                </a:cubicBezTo>
                <a:cubicBezTo>
                  <a:pt x="153" y="574"/>
                  <a:pt x="187" y="513"/>
                  <a:pt x="230" y="430"/>
                </a:cubicBezTo>
                <a:cubicBezTo>
                  <a:pt x="284" y="324"/>
                  <a:pt x="248" y="174"/>
                  <a:pt x="199" y="1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8"/>
          <p:cNvSpPr/>
          <p:nvPr/>
        </p:nvSpPr>
        <p:spPr>
          <a:xfrm>
            <a:off x="1712880" y="635040"/>
            <a:ext cx="180000" cy="589320"/>
          </a:xfrm>
          <a:custGeom>
            <a:avLst/>
            <a:gdLst/>
            <a:ahLst/>
            <a:rect l="l" t="t" r="r" b="b"/>
            <a:pathLst>
              <a:path w="189" h="618">
                <a:moveTo>
                  <a:pt x="129" y="117"/>
                </a:moveTo>
                <a:cubicBezTo>
                  <a:pt x="65" y="0"/>
                  <a:pt x="0" y="15"/>
                  <a:pt x="0" y="15"/>
                </a:cubicBezTo>
                <a:cubicBezTo>
                  <a:pt x="57" y="618"/>
                  <a:pt x="57" y="618"/>
                  <a:pt x="57" y="618"/>
                </a:cubicBezTo>
                <a:cubicBezTo>
                  <a:pt x="66" y="617"/>
                  <a:pt x="83" y="615"/>
                  <a:pt x="101" y="614"/>
                </a:cubicBezTo>
                <a:cubicBezTo>
                  <a:pt x="115" y="571"/>
                  <a:pt x="135" y="512"/>
                  <a:pt x="159" y="431"/>
                </a:cubicBezTo>
                <a:cubicBezTo>
                  <a:pt x="189" y="327"/>
                  <a:pt x="161" y="176"/>
                  <a:pt x="129" y="11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9"/>
          <p:cNvSpPr/>
          <p:nvPr/>
        </p:nvSpPr>
        <p:spPr>
          <a:xfrm>
            <a:off x="1663560" y="649440"/>
            <a:ext cx="133920" cy="578520"/>
          </a:xfrm>
          <a:custGeom>
            <a:avLst/>
            <a:gdLst/>
            <a:ahLst/>
            <a:rect l="l" t="t" r="r" b="b"/>
            <a:pathLst>
              <a:path w="141" h="605">
                <a:moveTo>
                  <a:pt x="109" y="603"/>
                </a:moveTo>
                <a:cubicBezTo>
                  <a:pt x="113" y="602"/>
                  <a:pt x="120" y="602"/>
                  <a:pt x="128" y="601"/>
                </a:cubicBezTo>
                <a:cubicBezTo>
                  <a:pt x="135" y="519"/>
                  <a:pt x="141" y="386"/>
                  <a:pt x="126" y="223"/>
                </a:cubicBezTo>
                <a:cubicBezTo>
                  <a:pt x="105" y="7"/>
                  <a:pt x="52" y="0"/>
                  <a:pt x="52" y="0"/>
                </a:cubicBezTo>
                <a:cubicBezTo>
                  <a:pt x="52" y="0"/>
                  <a:pt x="0" y="17"/>
                  <a:pt x="21" y="233"/>
                </a:cubicBezTo>
                <a:cubicBezTo>
                  <a:pt x="36" y="396"/>
                  <a:pt x="67" y="526"/>
                  <a:pt x="89" y="605"/>
                </a:cubicBezTo>
                <a:cubicBezTo>
                  <a:pt x="97" y="604"/>
                  <a:pt x="104" y="603"/>
                  <a:pt x="109" y="6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0"/>
          <p:cNvSpPr/>
          <p:nvPr/>
        </p:nvSpPr>
        <p:spPr>
          <a:xfrm>
            <a:off x="1685880" y="1219320"/>
            <a:ext cx="167040" cy="232200"/>
          </a:xfrm>
          <a:custGeom>
            <a:avLst/>
            <a:gdLst/>
            <a:ahLst/>
            <a:rect l="l" t="t" r="r" b="b"/>
            <a:pathLst>
              <a:path w="176" h="244">
                <a:moveTo>
                  <a:pt x="149" y="94"/>
                </a:moveTo>
                <a:cubicBezTo>
                  <a:pt x="148" y="83"/>
                  <a:pt x="148" y="69"/>
                  <a:pt x="149" y="56"/>
                </a:cubicBezTo>
                <a:cubicBezTo>
                  <a:pt x="151" y="42"/>
                  <a:pt x="153" y="30"/>
                  <a:pt x="155" y="21"/>
                </a:cubicBezTo>
                <a:cubicBezTo>
                  <a:pt x="163" y="21"/>
                  <a:pt x="163" y="21"/>
                  <a:pt x="163" y="21"/>
                </a:cubicBezTo>
                <a:cubicBezTo>
                  <a:pt x="169" y="0"/>
                  <a:pt x="169" y="0"/>
                  <a:pt x="169" y="0"/>
                </a:cubicBezTo>
                <a:cubicBezTo>
                  <a:pt x="169" y="0"/>
                  <a:pt x="106" y="6"/>
                  <a:pt x="85" y="8"/>
                </a:cubicBezTo>
                <a:cubicBezTo>
                  <a:pt x="63" y="10"/>
                  <a:pt x="0" y="16"/>
                  <a:pt x="0" y="16"/>
                </a:cubicBezTo>
                <a:cubicBezTo>
                  <a:pt x="11" y="35"/>
                  <a:pt x="11" y="35"/>
                  <a:pt x="11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22" y="42"/>
                  <a:pt x="26" y="54"/>
                  <a:pt x="30" y="68"/>
                </a:cubicBezTo>
                <a:cubicBezTo>
                  <a:pt x="34" y="80"/>
                  <a:pt x="36" y="93"/>
                  <a:pt x="38" y="105"/>
                </a:cubicBezTo>
                <a:cubicBezTo>
                  <a:pt x="23" y="106"/>
                  <a:pt x="23" y="106"/>
                  <a:pt x="23" y="106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23" y="116"/>
                  <a:pt x="23" y="116"/>
                  <a:pt x="23" y="116"/>
                </a:cubicBezTo>
                <a:cubicBezTo>
                  <a:pt x="33" y="213"/>
                  <a:pt x="33" y="213"/>
                  <a:pt x="33" y="213"/>
                </a:cubicBezTo>
                <a:cubicBezTo>
                  <a:pt x="34" y="231"/>
                  <a:pt x="50" y="244"/>
                  <a:pt x="68" y="242"/>
                </a:cubicBezTo>
                <a:cubicBezTo>
                  <a:pt x="145" y="235"/>
                  <a:pt x="145" y="235"/>
                  <a:pt x="145" y="235"/>
                </a:cubicBezTo>
                <a:cubicBezTo>
                  <a:pt x="163" y="234"/>
                  <a:pt x="176" y="218"/>
                  <a:pt x="174" y="200"/>
                </a:cubicBezTo>
                <a:cubicBezTo>
                  <a:pt x="165" y="103"/>
                  <a:pt x="165" y="103"/>
                  <a:pt x="165" y="103"/>
                </a:cubicBezTo>
                <a:cubicBezTo>
                  <a:pt x="172" y="102"/>
                  <a:pt x="172" y="102"/>
                  <a:pt x="172" y="102"/>
                </a:cubicBezTo>
                <a:cubicBezTo>
                  <a:pt x="164" y="93"/>
                  <a:pt x="164" y="93"/>
                  <a:pt x="164" y="93"/>
                </a:cubicBezTo>
                <a:lnTo>
                  <a:pt x="149" y="94"/>
                </a:lnTo>
                <a:close/>
                <a:moveTo>
                  <a:pt x="142" y="95"/>
                </a:moveTo>
                <a:cubicBezTo>
                  <a:pt x="45" y="104"/>
                  <a:pt x="45" y="104"/>
                  <a:pt x="45" y="104"/>
                </a:cubicBezTo>
                <a:cubicBezTo>
                  <a:pt x="43" y="92"/>
                  <a:pt x="41" y="78"/>
                  <a:pt x="37" y="66"/>
                </a:cubicBezTo>
                <a:cubicBezTo>
                  <a:pt x="33" y="53"/>
                  <a:pt x="29" y="42"/>
                  <a:pt x="26" y="34"/>
                </a:cubicBezTo>
                <a:cubicBezTo>
                  <a:pt x="147" y="22"/>
                  <a:pt x="147" y="22"/>
                  <a:pt x="147" y="22"/>
                </a:cubicBezTo>
                <a:cubicBezTo>
                  <a:pt x="146" y="31"/>
                  <a:pt x="144" y="42"/>
                  <a:pt x="142" y="56"/>
                </a:cubicBezTo>
                <a:cubicBezTo>
                  <a:pt x="141" y="69"/>
                  <a:pt x="141" y="83"/>
                  <a:pt x="142" y="9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1"/>
          <p:cNvSpPr/>
          <p:nvPr/>
        </p:nvSpPr>
        <p:spPr>
          <a:xfrm>
            <a:off x="-1440" y="4038480"/>
            <a:ext cx="9146160" cy="1103760"/>
          </a:xfrm>
          <a:custGeom>
            <a:avLst/>
            <a:gdLst/>
            <a:ahLst/>
            <a:rect l="l" t="t" r="r" b="b"/>
            <a:pathLst>
              <a:path w="5762" h="696">
                <a:moveTo>
                  <a:pt x="5730" y="461"/>
                </a:moveTo>
                <a:lnTo>
                  <a:pt x="5730" y="461"/>
                </a:lnTo>
                <a:lnTo>
                  <a:pt x="5536" y="461"/>
                </a:lnTo>
                <a:lnTo>
                  <a:pt x="5536" y="378"/>
                </a:lnTo>
                <a:lnTo>
                  <a:pt x="5414" y="378"/>
                </a:lnTo>
                <a:lnTo>
                  <a:pt x="5414" y="471"/>
                </a:lnTo>
                <a:lnTo>
                  <a:pt x="5349" y="471"/>
                </a:lnTo>
                <a:lnTo>
                  <a:pt x="5349" y="378"/>
                </a:lnTo>
                <a:lnTo>
                  <a:pt x="5277" y="378"/>
                </a:lnTo>
                <a:lnTo>
                  <a:pt x="5277" y="114"/>
                </a:lnTo>
                <a:lnTo>
                  <a:pt x="5245" y="114"/>
                </a:lnTo>
                <a:lnTo>
                  <a:pt x="5245" y="65"/>
                </a:lnTo>
                <a:lnTo>
                  <a:pt x="5168" y="65"/>
                </a:lnTo>
                <a:lnTo>
                  <a:pt x="5168" y="114"/>
                </a:lnTo>
                <a:lnTo>
                  <a:pt x="5135" y="114"/>
                </a:lnTo>
                <a:lnTo>
                  <a:pt x="5135" y="353"/>
                </a:lnTo>
                <a:lnTo>
                  <a:pt x="5108" y="353"/>
                </a:lnTo>
                <a:lnTo>
                  <a:pt x="5108" y="506"/>
                </a:lnTo>
                <a:lnTo>
                  <a:pt x="5044" y="506"/>
                </a:lnTo>
                <a:lnTo>
                  <a:pt x="5044" y="364"/>
                </a:lnTo>
                <a:lnTo>
                  <a:pt x="5002" y="364"/>
                </a:lnTo>
                <a:lnTo>
                  <a:pt x="5002" y="298"/>
                </a:lnTo>
                <a:lnTo>
                  <a:pt x="4972" y="298"/>
                </a:lnTo>
                <a:lnTo>
                  <a:pt x="4972" y="215"/>
                </a:lnTo>
                <a:lnTo>
                  <a:pt x="4952" y="215"/>
                </a:lnTo>
                <a:lnTo>
                  <a:pt x="4952" y="111"/>
                </a:lnTo>
                <a:lnTo>
                  <a:pt x="4931" y="111"/>
                </a:lnTo>
                <a:lnTo>
                  <a:pt x="4931" y="0"/>
                </a:lnTo>
                <a:lnTo>
                  <a:pt x="4897" y="0"/>
                </a:lnTo>
                <a:lnTo>
                  <a:pt x="4897" y="108"/>
                </a:lnTo>
                <a:lnTo>
                  <a:pt x="4873" y="108"/>
                </a:lnTo>
                <a:lnTo>
                  <a:pt x="4873" y="195"/>
                </a:lnTo>
                <a:lnTo>
                  <a:pt x="4852" y="195"/>
                </a:lnTo>
                <a:lnTo>
                  <a:pt x="4852" y="305"/>
                </a:lnTo>
                <a:lnTo>
                  <a:pt x="4823" y="305"/>
                </a:lnTo>
                <a:lnTo>
                  <a:pt x="4823" y="375"/>
                </a:lnTo>
                <a:lnTo>
                  <a:pt x="4791" y="375"/>
                </a:lnTo>
                <a:lnTo>
                  <a:pt x="4791" y="454"/>
                </a:lnTo>
                <a:lnTo>
                  <a:pt x="4740" y="454"/>
                </a:lnTo>
                <a:lnTo>
                  <a:pt x="4740" y="478"/>
                </a:lnTo>
                <a:lnTo>
                  <a:pt x="4627" y="478"/>
                </a:lnTo>
                <a:lnTo>
                  <a:pt x="4627" y="513"/>
                </a:lnTo>
                <a:lnTo>
                  <a:pt x="4584" y="513"/>
                </a:lnTo>
                <a:lnTo>
                  <a:pt x="4584" y="299"/>
                </a:lnTo>
                <a:lnTo>
                  <a:pt x="4552" y="299"/>
                </a:lnTo>
                <a:lnTo>
                  <a:pt x="4552" y="205"/>
                </a:lnTo>
                <a:lnTo>
                  <a:pt x="4453" y="205"/>
                </a:lnTo>
                <a:lnTo>
                  <a:pt x="4453" y="292"/>
                </a:lnTo>
                <a:lnTo>
                  <a:pt x="4431" y="316"/>
                </a:lnTo>
                <a:lnTo>
                  <a:pt x="4431" y="430"/>
                </a:lnTo>
                <a:lnTo>
                  <a:pt x="4392" y="430"/>
                </a:lnTo>
                <a:lnTo>
                  <a:pt x="4392" y="381"/>
                </a:lnTo>
                <a:lnTo>
                  <a:pt x="4293" y="381"/>
                </a:lnTo>
                <a:lnTo>
                  <a:pt x="4293" y="433"/>
                </a:lnTo>
                <a:lnTo>
                  <a:pt x="4234" y="433"/>
                </a:lnTo>
                <a:lnTo>
                  <a:pt x="4234" y="478"/>
                </a:lnTo>
                <a:lnTo>
                  <a:pt x="4169" y="478"/>
                </a:lnTo>
                <a:lnTo>
                  <a:pt x="4169" y="412"/>
                </a:lnTo>
                <a:lnTo>
                  <a:pt x="4123" y="412"/>
                </a:lnTo>
                <a:lnTo>
                  <a:pt x="4123" y="274"/>
                </a:lnTo>
                <a:lnTo>
                  <a:pt x="3864" y="274"/>
                </a:lnTo>
                <a:lnTo>
                  <a:pt x="3864" y="412"/>
                </a:lnTo>
                <a:lnTo>
                  <a:pt x="3819" y="412"/>
                </a:lnTo>
                <a:lnTo>
                  <a:pt x="3819" y="274"/>
                </a:lnTo>
                <a:lnTo>
                  <a:pt x="3600" y="274"/>
                </a:lnTo>
                <a:lnTo>
                  <a:pt x="3600" y="329"/>
                </a:lnTo>
                <a:lnTo>
                  <a:pt x="3539" y="329"/>
                </a:lnTo>
                <a:lnTo>
                  <a:pt x="3539" y="440"/>
                </a:lnTo>
                <a:lnTo>
                  <a:pt x="3456" y="440"/>
                </a:lnTo>
                <a:lnTo>
                  <a:pt x="3456" y="416"/>
                </a:lnTo>
                <a:lnTo>
                  <a:pt x="3312" y="333"/>
                </a:lnTo>
                <a:lnTo>
                  <a:pt x="3169" y="416"/>
                </a:lnTo>
                <a:lnTo>
                  <a:pt x="3169" y="454"/>
                </a:lnTo>
                <a:lnTo>
                  <a:pt x="3127" y="454"/>
                </a:lnTo>
                <a:lnTo>
                  <a:pt x="3127" y="475"/>
                </a:lnTo>
                <a:lnTo>
                  <a:pt x="3097" y="475"/>
                </a:lnTo>
                <a:lnTo>
                  <a:pt x="3097" y="333"/>
                </a:lnTo>
                <a:lnTo>
                  <a:pt x="2973" y="333"/>
                </a:lnTo>
                <a:lnTo>
                  <a:pt x="2973" y="430"/>
                </a:lnTo>
                <a:lnTo>
                  <a:pt x="2853" y="430"/>
                </a:lnTo>
                <a:lnTo>
                  <a:pt x="2853" y="499"/>
                </a:lnTo>
                <a:lnTo>
                  <a:pt x="2811" y="499"/>
                </a:lnTo>
                <a:lnTo>
                  <a:pt x="2811" y="430"/>
                </a:lnTo>
                <a:lnTo>
                  <a:pt x="2668" y="430"/>
                </a:lnTo>
                <a:lnTo>
                  <a:pt x="2668" y="523"/>
                </a:lnTo>
                <a:lnTo>
                  <a:pt x="2641" y="523"/>
                </a:lnTo>
                <a:lnTo>
                  <a:pt x="2641" y="523"/>
                </a:lnTo>
                <a:lnTo>
                  <a:pt x="0" y="523"/>
                </a:lnTo>
                <a:lnTo>
                  <a:pt x="0" y="696"/>
                </a:lnTo>
                <a:lnTo>
                  <a:pt x="5762" y="696"/>
                </a:lnTo>
                <a:lnTo>
                  <a:pt x="5762" y="461"/>
                </a:lnTo>
                <a:lnTo>
                  <a:pt x="5730" y="4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2"/>
          <p:cNvSpPr/>
          <p:nvPr/>
        </p:nvSpPr>
        <p:spPr>
          <a:xfrm>
            <a:off x="650520" y="3367080"/>
            <a:ext cx="364680" cy="172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23"/>
          <p:cNvSpPr/>
          <p:nvPr/>
        </p:nvSpPr>
        <p:spPr>
          <a:xfrm>
            <a:off x="510120" y="2982600"/>
            <a:ext cx="350928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500" spc="92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XXXX (XXX) Brown Bag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4"/>
          <p:cNvSpPr/>
          <p:nvPr/>
        </p:nvSpPr>
        <p:spPr>
          <a:xfrm>
            <a:off x="582120" y="3456000"/>
            <a:ext cx="38062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70"/>
              </a:lnSpc>
            </a:pPr>
            <a:r>
              <a:rPr b="0" lang="en-US" sz="1500" spc="12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Presenter: Andy Camara (afcamar) - XXX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strataconf_svg_logo.svg" descr=""/>
          <p:cNvPicPr/>
          <p:nvPr/>
        </p:nvPicPr>
        <p:blipFill>
          <a:blip r:embed="rId1"/>
          <a:stretch/>
        </p:blipFill>
        <p:spPr>
          <a:xfrm>
            <a:off x="609840" y="1672200"/>
            <a:ext cx="3047040" cy="1258920"/>
          </a:xfrm>
          <a:prstGeom prst="rect">
            <a:avLst/>
          </a:prstGeom>
          <a:ln>
            <a:noFill/>
          </a:ln>
        </p:spPr>
      </p:pic>
      <p:sp>
        <p:nvSpPr>
          <p:cNvPr id="217" name="CustomShape 25"/>
          <p:cNvSpPr/>
          <p:nvPr/>
        </p:nvSpPr>
        <p:spPr>
          <a:xfrm>
            <a:off x="6467760" y="2151000"/>
            <a:ext cx="250344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500" spc="92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&lt;SEAL&gt;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2000">
    <p:cover dir="r"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freeze">
                            <p:stCondLst>
                              <p:cond delay="500"/>
                            </p:stCondLst>
                            <p:childTnLst>
                              <p:par>
                                <p:cTn id="10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7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freeze">
                            <p:stCondLst>
                              <p:cond delay="1250"/>
                            </p:stCondLst>
                            <p:childTnLst>
                              <p:par>
                                <p:cTn id="16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freeze">
                            <p:stCondLst>
                              <p:cond delay="1750"/>
                            </p:stCondLst>
                            <p:childTnLst>
                              <p:par>
                                <p:cTn id="21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freeze">
                            <p:stCondLst>
                              <p:cond delay="2250"/>
                            </p:stCondLst>
                            <p:childTnLst>
                              <p:par>
                                <p:cTn id="26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freeze">
                            <p:stCondLst>
                              <p:cond delay="2750"/>
                            </p:stCondLst>
                            <p:childTnLst>
                              <p:par>
                                <p:cTn id="31" nodeType="after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3" dur="750" fill="hold"/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4" dur="750" fill="hold"/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5" dur="750" fill="hold"/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" dur="75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freeze">
                            <p:stCondLst>
                              <p:cond delay="3500"/>
                            </p:stCondLst>
                            <p:childTnLst>
                              <p:par>
                                <p:cTn id="38" nodeType="after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0" dur="750" fill="hold"/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1" dur="750" fill="hold"/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2" dur="750" fill="hold"/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" dur="75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freeze">
                            <p:stCondLst>
                              <p:cond delay="4250"/>
                            </p:stCondLst>
                            <p:childTnLst>
                              <p:par>
                                <p:cTn id="4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freeze">
                            <p:stCondLst>
                              <p:cond delay="4750"/>
                            </p:stCondLst>
                            <p:childTnLst>
                              <p:par>
                                <p:cTn id="4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freeze">
                            <p:stCondLst>
                              <p:cond delay="5250"/>
                            </p:stCondLst>
                            <p:childTnLst>
                              <p:par>
                                <p:cTn id="5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620640" y="237600"/>
            <a:ext cx="7771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Special Topics (Cruise Control)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32080" y="1961640"/>
            <a:ext cx="7771680" cy="30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0" lang="en-US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Covered a intro to machine learning, targeted for people that have no idea what they are doing or where to begin. </a:t>
            </a:r>
            <a:r>
              <a:rPr b="0" lang="en-US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Hands on Estimation/Prediction labs using several ML techniques to demonstrate iterative improvements and efficiencies...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</a:t>
            </a:r>
            <a:r>
              <a:rPr b="1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What is a neural network and how to train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build a basic 1-layer neural network using TensorFlow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add more 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Training tricks: overfitting, dropout, learning rate decay...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troubleshoot deep neural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build convolutional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99% Accuracy Challenge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4297680" y="782640"/>
            <a:ext cx="364680" cy="172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4"/>
          <p:cNvSpPr/>
          <p:nvPr/>
        </p:nvSpPr>
        <p:spPr>
          <a:xfrm>
            <a:off x="4167360" y="4444560"/>
            <a:ext cx="488448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Instructor →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  <a:hlinkClick r:id="rId1"/>
              </a:rPr>
              <a:t>https://github.com/martin-gorner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Tutorials →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  <a:hlinkClick r:id="rId2"/>
              </a:rPr>
              <a:t>https://codelabs.developers.google.com/codelabs/cloud-tensorflow-mnist/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 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  <a:hlinkClick r:id="rId3"/>
              </a:rPr>
              <a:t>https://github.com/martin-gorner/tensorflow-rnn-tutorial</a:t>
            </a:r>
            <a:r>
              <a:rPr b="0" lang="en-US" sz="1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4"/>
          <a:stretch/>
        </p:blipFill>
        <p:spPr>
          <a:xfrm>
            <a:off x="2303640" y="618840"/>
            <a:ext cx="4663080" cy="1669680"/>
          </a:xfrm>
          <a:prstGeom prst="rect">
            <a:avLst/>
          </a:prstGeom>
          <a:ln>
            <a:noFill/>
          </a:ln>
        </p:spPr>
      </p:pic>
    </p:spTree>
  </p:cSld>
  <p:transition spd="slow" advTm="2000">
    <p:cover dir="r"/>
  </p:transition>
  <p:timing>
    <p:tnLst>
      <p:par>
        <p:cTn id="127" dur="indefinite" restart="never" nodeType="tmRoot">
          <p:childTnLst>
            <p:seq>
              <p:cTn id="128" nodeType="mainSeq">
                <p:childTnLst>
                  <p:par>
                    <p:cTn id="129" fill="freeze">
                      <p:stCondLst>
                        <p:cond delay="0"/>
                      </p:stCondLst>
                      <p:childTnLst>
                        <p:par>
                          <p:cTn id="130" fill="freeze">
                            <p:stCondLst>
                              <p:cond delay="0"/>
                            </p:stCondLst>
                            <p:childTnLst>
                              <p:par>
                                <p:cTn id="13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422520" y="4102200"/>
            <a:ext cx="281520" cy="929160"/>
          </a:xfrm>
          <a:custGeom>
            <a:avLst/>
            <a:gdLst/>
            <a:ahLst/>
            <a:rect l="l" t="t" r="r" b="b"/>
            <a:pathLst>
              <a:path w="178" h="586">
                <a:moveTo>
                  <a:pt x="178" y="51"/>
                </a:moveTo>
                <a:lnTo>
                  <a:pt x="89" y="0"/>
                </a:lnTo>
                <a:lnTo>
                  <a:pt x="0" y="51"/>
                </a:lnTo>
                <a:lnTo>
                  <a:pt x="0" y="51"/>
                </a:lnTo>
                <a:lnTo>
                  <a:pt x="0" y="586"/>
                </a:lnTo>
                <a:lnTo>
                  <a:pt x="178" y="586"/>
                </a:lnTo>
                <a:lnTo>
                  <a:pt x="178" y="51"/>
                </a:lnTo>
                <a:lnTo>
                  <a:pt x="178" y="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"/>
          <p:cNvSpPr/>
          <p:nvPr/>
        </p:nvSpPr>
        <p:spPr>
          <a:xfrm>
            <a:off x="3441600" y="4189680"/>
            <a:ext cx="2433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"/>
          <p:cNvSpPr/>
          <p:nvPr/>
        </p:nvSpPr>
        <p:spPr>
          <a:xfrm>
            <a:off x="3441600" y="4226400"/>
            <a:ext cx="2433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4"/>
          <p:cNvSpPr/>
          <p:nvPr/>
        </p:nvSpPr>
        <p:spPr>
          <a:xfrm>
            <a:off x="3441600" y="4263480"/>
            <a:ext cx="2433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5"/>
          <p:cNvSpPr/>
          <p:nvPr/>
        </p:nvSpPr>
        <p:spPr>
          <a:xfrm>
            <a:off x="3441600" y="4300200"/>
            <a:ext cx="2433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6"/>
          <p:cNvSpPr/>
          <p:nvPr/>
        </p:nvSpPr>
        <p:spPr>
          <a:xfrm>
            <a:off x="3441600" y="4336920"/>
            <a:ext cx="243360" cy="14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7"/>
          <p:cNvSpPr/>
          <p:nvPr/>
        </p:nvSpPr>
        <p:spPr>
          <a:xfrm>
            <a:off x="3441600" y="4370760"/>
            <a:ext cx="2433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8"/>
          <p:cNvSpPr/>
          <p:nvPr/>
        </p:nvSpPr>
        <p:spPr>
          <a:xfrm>
            <a:off x="3441600" y="4407480"/>
            <a:ext cx="2433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9"/>
          <p:cNvSpPr/>
          <p:nvPr/>
        </p:nvSpPr>
        <p:spPr>
          <a:xfrm>
            <a:off x="3441600" y="4444200"/>
            <a:ext cx="2433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0"/>
          <p:cNvSpPr/>
          <p:nvPr/>
        </p:nvSpPr>
        <p:spPr>
          <a:xfrm>
            <a:off x="3441600" y="4481280"/>
            <a:ext cx="2433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1"/>
          <p:cNvSpPr/>
          <p:nvPr/>
        </p:nvSpPr>
        <p:spPr>
          <a:xfrm>
            <a:off x="3441600" y="4518000"/>
            <a:ext cx="2433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2"/>
          <p:cNvSpPr/>
          <p:nvPr/>
        </p:nvSpPr>
        <p:spPr>
          <a:xfrm>
            <a:off x="3441600" y="4554720"/>
            <a:ext cx="243360" cy="1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3"/>
          <p:cNvSpPr/>
          <p:nvPr/>
        </p:nvSpPr>
        <p:spPr>
          <a:xfrm>
            <a:off x="3441600" y="4593240"/>
            <a:ext cx="243360" cy="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4"/>
          <p:cNvSpPr/>
          <p:nvPr/>
        </p:nvSpPr>
        <p:spPr>
          <a:xfrm>
            <a:off x="3441600" y="4628520"/>
            <a:ext cx="2433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5"/>
          <p:cNvSpPr/>
          <p:nvPr/>
        </p:nvSpPr>
        <p:spPr>
          <a:xfrm>
            <a:off x="3441600" y="4665240"/>
            <a:ext cx="2433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6"/>
          <p:cNvSpPr/>
          <p:nvPr/>
        </p:nvSpPr>
        <p:spPr>
          <a:xfrm>
            <a:off x="3441600" y="4702320"/>
            <a:ext cx="2433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7"/>
          <p:cNvSpPr/>
          <p:nvPr/>
        </p:nvSpPr>
        <p:spPr>
          <a:xfrm>
            <a:off x="3441600" y="4739040"/>
            <a:ext cx="2433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8"/>
          <p:cNvSpPr/>
          <p:nvPr/>
        </p:nvSpPr>
        <p:spPr>
          <a:xfrm>
            <a:off x="3441600" y="4775760"/>
            <a:ext cx="243360" cy="14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9"/>
          <p:cNvSpPr/>
          <p:nvPr/>
        </p:nvSpPr>
        <p:spPr>
          <a:xfrm>
            <a:off x="3441600" y="4809600"/>
            <a:ext cx="2433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0"/>
          <p:cNvSpPr/>
          <p:nvPr/>
        </p:nvSpPr>
        <p:spPr>
          <a:xfrm>
            <a:off x="3441600" y="4846320"/>
            <a:ext cx="2433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1"/>
          <p:cNvSpPr/>
          <p:nvPr/>
        </p:nvSpPr>
        <p:spPr>
          <a:xfrm>
            <a:off x="3441600" y="4883040"/>
            <a:ext cx="2433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2"/>
          <p:cNvSpPr/>
          <p:nvPr/>
        </p:nvSpPr>
        <p:spPr>
          <a:xfrm>
            <a:off x="3602160" y="4919760"/>
            <a:ext cx="831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3"/>
          <p:cNvSpPr/>
          <p:nvPr/>
        </p:nvSpPr>
        <p:spPr>
          <a:xfrm>
            <a:off x="3441600" y="4919760"/>
            <a:ext cx="8460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4"/>
          <p:cNvSpPr/>
          <p:nvPr/>
        </p:nvSpPr>
        <p:spPr>
          <a:xfrm>
            <a:off x="3441600" y="4952880"/>
            <a:ext cx="8460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5"/>
          <p:cNvSpPr/>
          <p:nvPr/>
        </p:nvSpPr>
        <p:spPr>
          <a:xfrm>
            <a:off x="3602160" y="4952880"/>
            <a:ext cx="8316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6"/>
          <p:cNvSpPr/>
          <p:nvPr/>
        </p:nvSpPr>
        <p:spPr>
          <a:xfrm>
            <a:off x="3602160" y="4989600"/>
            <a:ext cx="83160" cy="14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7"/>
          <p:cNvSpPr/>
          <p:nvPr/>
        </p:nvSpPr>
        <p:spPr>
          <a:xfrm>
            <a:off x="3441600" y="4989600"/>
            <a:ext cx="84600" cy="14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8"/>
          <p:cNvSpPr/>
          <p:nvPr/>
        </p:nvSpPr>
        <p:spPr>
          <a:xfrm>
            <a:off x="3527280" y="4910040"/>
            <a:ext cx="73440" cy="121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9"/>
          <p:cNvSpPr/>
          <p:nvPr/>
        </p:nvSpPr>
        <p:spPr>
          <a:xfrm>
            <a:off x="3552840" y="4145040"/>
            <a:ext cx="22680" cy="25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0"/>
          <p:cNvSpPr/>
          <p:nvPr/>
        </p:nvSpPr>
        <p:spPr>
          <a:xfrm>
            <a:off x="5481720" y="4286160"/>
            <a:ext cx="226080" cy="745200"/>
          </a:xfrm>
          <a:custGeom>
            <a:avLst/>
            <a:gdLst/>
            <a:ahLst/>
            <a:rect l="l" t="t" r="r" b="b"/>
            <a:pathLst>
              <a:path w="143" h="470">
                <a:moveTo>
                  <a:pt x="143" y="40"/>
                </a:moveTo>
                <a:lnTo>
                  <a:pt x="71" y="0"/>
                </a:lnTo>
                <a:lnTo>
                  <a:pt x="0" y="40"/>
                </a:lnTo>
                <a:lnTo>
                  <a:pt x="0" y="40"/>
                </a:lnTo>
                <a:lnTo>
                  <a:pt x="0" y="470"/>
                </a:lnTo>
                <a:lnTo>
                  <a:pt x="143" y="470"/>
                </a:lnTo>
                <a:lnTo>
                  <a:pt x="143" y="40"/>
                </a:lnTo>
                <a:lnTo>
                  <a:pt x="143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1"/>
          <p:cNvSpPr/>
          <p:nvPr/>
        </p:nvSpPr>
        <p:spPr>
          <a:xfrm>
            <a:off x="5499000" y="4361040"/>
            <a:ext cx="192600" cy="14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2"/>
          <p:cNvSpPr/>
          <p:nvPr/>
        </p:nvSpPr>
        <p:spPr>
          <a:xfrm>
            <a:off x="5499000" y="4390920"/>
            <a:ext cx="192600" cy="1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3"/>
          <p:cNvSpPr/>
          <p:nvPr/>
        </p:nvSpPr>
        <p:spPr>
          <a:xfrm>
            <a:off x="5499000" y="4419360"/>
            <a:ext cx="192600" cy="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4"/>
          <p:cNvSpPr/>
          <p:nvPr/>
        </p:nvSpPr>
        <p:spPr>
          <a:xfrm>
            <a:off x="5499000" y="4450680"/>
            <a:ext cx="192600" cy="1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5"/>
          <p:cNvSpPr/>
          <p:nvPr/>
        </p:nvSpPr>
        <p:spPr>
          <a:xfrm>
            <a:off x="5499000" y="4479120"/>
            <a:ext cx="192600" cy="1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6"/>
          <p:cNvSpPr/>
          <p:nvPr/>
        </p:nvSpPr>
        <p:spPr>
          <a:xfrm>
            <a:off x="5499000" y="4507560"/>
            <a:ext cx="192600" cy="1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7"/>
          <p:cNvSpPr/>
          <p:nvPr/>
        </p:nvSpPr>
        <p:spPr>
          <a:xfrm>
            <a:off x="5499000" y="4536000"/>
            <a:ext cx="192600" cy="1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8"/>
          <p:cNvSpPr/>
          <p:nvPr/>
        </p:nvSpPr>
        <p:spPr>
          <a:xfrm>
            <a:off x="5499000" y="4564440"/>
            <a:ext cx="192600" cy="14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9"/>
          <p:cNvSpPr/>
          <p:nvPr/>
        </p:nvSpPr>
        <p:spPr>
          <a:xfrm>
            <a:off x="5499000" y="4594320"/>
            <a:ext cx="192600" cy="1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0"/>
          <p:cNvSpPr/>
          <p:nvPr/>
        </p:nvSpPr>
        <p:spPr>
          <a:xfrm>
            <a:off x="5499000" y="4622760"/>
            <a:ext cx="192600" cy="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41"/>
          <p:cNvSpPr/>
          <p:nvPr/>
        </p:nvSpPr>
        <p:spPr>
          <a:xfrm>
            <a:off x="5499000" y="4654440"/>
            <a:ext cx="192600" cy="1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2"/>
          <p:cNvSpPr/>
          <p:nvPr/>
        </p:nvSpPr>
        <p:spPr>
          <a:xfrm>
            <a:off x="5499000" y="4682880"/>
            <a:ext cx="192600" cy="1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3"/>
          <p:cNvSpPr/>
          <p:nvPr/>
        </p:nvSpPr>
        <p:spPr>
          <a:xfrm>
            <a:off x="5499000" y="4711320"/>
            <a:ext cx="192600" cy="1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4"/>
          <p:cNvSpPr/>
          <p:nvPr/>
        </p:nvSpPr>
        <p:spPr>
          <a:xfrm>
            <a:off x="5499000" y="4739760"/>
            <a:ext cx="192600" cy="1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45"/>
          <p:cNvSpPr/>
          <p:nvPr/>
        </p:nvSpPr>
        <p:spPr>
          <a:xfrm>
            <a:off x="5499000" y="4768200"/>
            <a:ext cx="192600" cy="1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46"/>
          <p:cNvSpPr/>
          <p:nvPr/>
        </p:nvSpPr>
        <p:spPr>
          <a:xfrm>
            <a:off x="5499000" y="4796640"/>
            <a:ext cx="192600" cy="1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7"/>
          <p:cNvSpPr/>
          <p:nvPr/>
        </p:nvSpPr>
        <p:spPr>
          <a:xfrm>
            <a:off x="5499000" y="4825080"/>
            <a:ext cx="192600" cy="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48"/>
          <p:cNvSpPr/>
          <p:nvPr/>
        </p:nvSpPr>
        <p:spPr>
          <a:xfrm>
            <a:off x="5499000" y="4856400"/>
            <a:ext cx="192600" cy="1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9"/>
          <p:cNvSpPr/>
          <p:nvPr/>
        </p:nvSpPr>
        <p:spPr>
          <a:xfrm>
            <a:off x="5499000" y="4884840"/>
            <a:ext cx="192600" cy="14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0"/>
          <p:cNvSpPr/>
          <p:nvPr/>
        </p:nvSpPr>
        <p:spPr>
          <a:xfrm>
            <a:off x="5499000" y="4915080"/>
            <a:ext cx="192600" cy="1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51"/>
          <p:cNvSpPr/>
          <p:nvPr/>
        </p:nvSpPr>
        <p:spPr>
          <a:xfrm>
            <a:off x="5626080" y="4940280"/>
            <a:ext cx="65520" cy="14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52"/>
          <p:cNvSpPr/>
          <p:nvPr/>
        </p:nvSpPr>
        <p:spPr>
          <a:xfrm>
            <a:off x="5499000" y="4940280"/>
            <a:ext cx="65520" cy="14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53"/>
          <p:cNvSpPr/>
          <p:nvPr/>
        </p:nvSpPr>
        <p:spPr>
          <a:xfrm>
            <a:off x="5499000" y="4970520"/>
            <a:ext cx="65520" cy="1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54"/>
          <p:cNvSpPr/>
          <p:nvPr/>
        </p:nvSpPr>
        <p:spPr>
          <a:xfrm>
            <a:off x="5626080" y="4970520"/>
            <a:ext cx="65520" cy="1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55"/>
          <p:cNvSpPr/>
          <p:nvPr/>
        </p:nvSpPr>
        <p:spPr>
          <a:xfrm>
            <a:off x="5626080" y="4995720"/>
            <a:ext cx="65520" cy="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56"/>
          <p:cNvSpPr/>
          <p:nvPr/>
        </p:nvSpPr>
        <p:spPr>
          <a:xfrm>
            <a:off x="5499000" y="4995720"/>
            <a:ext cx="65520" cy="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57"/>
          <p:cNvSpPr/>
          <p:nvPr/>
        </p:nvSpPr>
        <p:spPr>
          <a:xfrm>
            <a:off x="5565600" y="4933800"/>
            <a:ext cx="59400" cy="9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58"/>
          <p:cNvSpPr/>
          <p:nvPr/>
        </p:nvSpPr>
        <p:spPr>
          <a:xfrm>
            <a:off x="5584680" y="4321080"/>
            <a:ext cx="21240" cy="1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59"/>
          <p:cNvSpPr/>
          <p:nvPr/>
        </p:nvSpPr>
        <p:spPr>
          <a:xfrm>
            <a:off x="4813200" y="3946680"/>
            <a:ext cx="300600" cy="1084680"/>
          </a:xfrm>
          <a:custGeom>
            <a:avLst/>
            <a:gdLst/>
            <a:ahLst/>
            <a:rect l="l" t="t" r="r" b="b"/>
            <a:pathLst>
              <a:path w="190" h="684">
                <a:moveTo>
                  <a:pt x="190" y="684"/>
                </a:moveTo>
                <a:lnTo>
                  <a:pt x="190" y="151"/>
                </a:lnTo>
                <a:lnTo>
                  <a:pt x="0" y="0"/>
                </a:lnTo>
                <a:lnTo>
                  <a:pt x="0" y="684"/>
                </a:lnTo>
                <a:lnTo>
                  <a:pt x="190" y="6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60"/>
          <p:cNvSpPr/>
          <p:nvPr/>
        </p:nvSpPr>
        <p:spPr>
          <a:xfrm>
            <a:off x="5032440" y="4211640"/>
            <a:ext cx="3528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61"/>
          <p:cNvSpPr/>
          <p:nvPr/>
        </p:nvSpPr>
        <p:spPr>
          <a:xfrm>
            <a:off x="4989600" y="421164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62"/>
          <p:cNvSpPr/>
          <p:nvPr/>
        </p:nvSpPr>
        <p:spPr>
          <a:xfrm>
            <a:off x="4946760" y="421164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63"/>
          <p:cNvSpPr/>
          <p:nvPr/>
        </p:nvSpPr>
        <p:spPr>
          <a:xfrm>
            <a:off x="4902120" y="4211640"/>
            <a:ext cx="3384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64"/>
          <p:cNvSpPr/>
          <p:nvPr/>
        </p:nvSpPr>
        <p:spPr>
          <a:xfrm>
            <a:off x="4859280" y="421164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65"/>
          <p:cNvSpPr/>
          <p:nvPr/>
        </p:nvSpPr>
        <p:spPr>
          <a:xfrm>
            <a:off x="5032440" y="426420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66"/>
          <p:cNvSpPr/>
          <p:nvPr/>
        </p:nvSpPr>
        <p:spPr>
          <a:xfrm>
            <a:off x="4989600" y="426420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7"/>
          <p:cNvSpPr/>
          <p:nvPr/>
        </p:nvSpPr>
        <p:spPr>
          <a:xfrm>
            <a:off x="4946760" y="426420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68"/>
          <p:cNvSpPr/>
          <p:nvPr/>
        </p:nvSpPr>
        <p:spPr>
          <a:xfrm>
            <a:off x="4902120" y="426420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69"/>
          <p:cNvSpPr/>
          <p:nvPr/>
        </p:nvSpPr>
        <p:spPr>
          <a:xfrm>
            <a:off x="4859280" y="426420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70"/>
          <p:cNvSpPr/>
          <p:nvPr/>
        </p:nvSpPr>
        <p:spPr>
          <a:xfrm>
            <a:off x="5032440" y="431964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71"/>
          <p:cNvSpPr/>
          <p:nvPr/>
        </p:nvSpPr>
        <p:spPr>
          <a:xfrm>
            <a:off x="4989600" y="431964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72"/>
          <p:cNvSpPr/>
          <p:nvPr/>
        </p:nvSpPr>
        <p:spPr>
          <a:xfrm>
            <a:off x="4946760" y="431964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73"/>
          <p:cNvSpPr/>
          <p:nvPr/>
        </p:nvSpPr>
        <p:spPr>
          <a:xfrm>
            <a:off x="4902120" y="431964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74"/>
          <p:cNvSpPr/>
          <p:nvPr/>
        </p:nvSpPr>
        <p:spPr>
          <a:xfrm>
            <a:off x="4859280" y="431964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75"/>
          <p:cNvSpPr/>
          <p:nvPr/>
        </p:nvSpPr>
        <p:spPr>
          <a:xfrm>
            <a:off x="5032440" y="4375080"/>
            <a:ext cx="3528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76"/>
          <p:cNvSpPr/>
          <p:nvPr/>
        </p:nvSpPr>
        <p:spPr>
          <a:xfrm>
            <a:off x="4989600" y="4375080"/>
            <a:ext cx="3240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77"/>
          <p:cNvSpPr/>
          <p:nvPr/>
        </p:nvSpPr>
        <p:spPr>
          <a:xfrm>
            <a:off x="4946760" y="4375080"/>
            <a:ext cx="3240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78"/>
          <p:cNvSpPr/>
          <p:nvPr/>
        </p:nvSpPr>
        <p:spPr>
          <a:xfrm>
            <a:off x="4902120" y="4375080"/>
            <a:ext cx="3384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79"/>
          <p:cNvSpPr/>
          <p:nvPr/>
        </p:nvSpPr>
        <p:spPr>
          <a:xfrm>
            <a:off x="4859280" y="4375080"/>
            <a:ext cx="3240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80"/>
          <p:cNvSpPr/>
          <p:nvPr/>
        </p:nvSpPr>
        <p:spPr>
          <a:xfrm>
            <a:off x="5032440" y="4429080"/>
            <a:ext cx="3528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81"/>
          <p:cNvSpPr/>
          <p:nvPr/>
        </p:nvSpPr>
        <p:spPr>
          <a:xfrm>
            <a:off x="4989600" y="442908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82"/>
          <p:cNvSpPr/>
          <p:nvPr/>
        </p:nvSpPr>
        <p:spPr>
          <a:xfrm>
            <a:off x="4946760" y="442908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83"/>
          <p:cNvSpPr/>
          <p:nvPr/>
        </p:nvSpPr>
        <p:spPr>
          <a:xfrm>
            <a:off x="4902120" y="4429080"/>
            <a:ext cx="3384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84"/>
          <p:cNvSpPr/>
          <p:nvPr/>
        </p:nvSpPr>
        <p:spPr>
          <a:xfrm>
            <a:off x="4859280" y="442908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85"/>
          <p:cNvSpPr/>
          <p:nvPr/>
        </p:nvSpPr>
        <p:spPr>
          <a:xfrm>
            <a:off x="5032440" y="448164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86"/>
          <p:cNvSpPr/>
          <p:nvPr/>
        </p:nvSpPr>
        <p:spPr>
          <a:xfrm>
            <a:off x="4989600" y="448164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87"/>
          <p:cNvSpPr/>
          <p:nvPr/>
        </p:nvSpPr>
        <p:spPr>
          <a:xfrm>
            <a:off x="4946760" y="448164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88"/>
          <p:cNvSpPr/>
          <p:nvPr/>
        </p:nvSpPr>
        <p:spPr>
          <a:xfrm>
            <a:off x="4902120" y="448164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89"/>
          <p:cNvSpPr/>
          <p:nvPr/>
        </p:nvSpPr>
        <p:spPr>
          <a:xfrm>
            <a:off x="4859280" y="448164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90"/>
          <p:cNvSpPr/>
          <p:nvPr/>
        </p:nvSpPr>
        <p:spPr>
          <a:xfrm>
            <a:off x="5032440" y="453708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91"/>
          <p:cNvSpPr/>
          <p:nvPr/>
        </p:nvSpPr>
        <p:spPr>
          <a:xfrm>
            <a:off x="4989600" y="453708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92"/>
          <p:cNvSpPr/>
          <p:nvPr/>
        </p:nvSpPr>
        <p:spPr>
          <a:xfrm>
            <a:off x="4946760" y="453708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93"/>
          <p:cNvSpPr/>
          <p:nvPr/>
        </p:nvSpPr>
        <p:spPr>
          <a:xfrm>
            <a:off x="4902120" y="453708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94"/>
          <p:cNvSpPr/>
          <p:nvPr/>
        </p:nvSpPr>
        <p:spPr>
          <a:xfrm>
            <a:off x="4859280" y="453708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95"/>
          <p:cNvSpPr/>
          <p:nvPr/>
        </p:nvSpPr>
        <p:spPr>
          <a:xfrm>
            <a:off x="5032440" y="4592520"/>
            <a:ext cx="3528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96"/>
          <p:cNvSpPr/>
          <p:nvPr/>
        </p:nvSpPr>
        <p:spPr>
          <a:xfrm>
            <a:off x="4989600" y="459252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97"/>
          <p:cNvSpPr/>
          <p:nvPr/>
        </p:nvSpPr>
        <p:spPr>
          <a:xfrm>
            <a:off x="4946760" y="459252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98"/>
          <p:cNvSpPr/>
          <p:nvPr/>
        </p:nvSpPr>
        <p:spPr>
          <a:xfrm>
            <a:off x="4902120" y="4592520"/>
            <a:ext cx="3384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99"/>
          <p:cNvSpPr/>
          <p:nvPr/>
        </p:nvSpPr>
        <p:spPr>
          <a:xfrm>
            <a:off x="4859280" y="459252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00"/>
          <p:cNvSpPr/>
          <p:nvPr/>
        </p:nvSpPr>
        <p:spPr>
          <a:xfrm>
            <a:off x="5032440" y="4646520"/>
            <a:ext cx="3528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101"/>
          <p:cNvSpPr/>
          <p:nvPr/>
        </p:nvSpPr>
        <p:spPr>
          <a:xfrm>
            <a:off x="4989600" y="464652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02"/>
          <p:cNvSpPr/>
          <p:nvPr/>
        </p:nvSpPr>
        <p:spPr>
          <a:xfrm>
            <a:off x="4946760" y="464652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103"/>
          <p:cNvSpPr/>
          <p:nvPr/>
        </p:nvSpPr>
        <p:spPr>
          <a:xfrm>
            <a:off x="4902120" y="4646520"/>
            <a:ext cx="3384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104"/>
          <p:cNvSpPr/>
          <p:nvPr/>
        </p:nvSpPr>
        <p:spPr>
          <a:xfrm>
            <a:off x="4859280" y="464652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105"/>
          <p:cNvSpPr/>
          <p:nvPr/>
        </p:nvSpPr>
        <p:spPr>
          <a:xfrm>
            <a:off x="5032440" y="469908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06"/>
          <p:cNvSpPr/>
          <p:nvPr/>
        </p:nvSpPr>
        <p:spPr>
          <a:xfrm>
            <a:off x="4989600" y="469908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107"/>
          <p:cNvSpPr/>
          <p:nvPr/>
        </p:nvSpPr>
        <p:spPr>
          <a:xfrm>
            <a:off x="4946760" y="469908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08"/>
          <p:cNvSpPr/>
          <p:nvPr/>
        </p:nvSpPr>
        <p:spPr>
          <a:xfrm>
            <a:off x="4902120" y="469908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09"/>
          <p:cNvSpPr/>
          <p:nvPr/>
        </p:nvSpPr>
        <p:spPr>
          <a:xfrm>
            <a:off x="4859280" y="469908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10"/>
          <p:cNvSpPr/>
          <p:nvPr/>
        </p:nvSpPr>
        <p:spPr>
          <a:xfrm>
            <a:off x="5032440" y="475452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11"/>
          <p:cNvSpPr/>
          <p:nvPr/>
        </p:nvSpPr>
        <p:spPr>
          <a:xfrm>
            <a:off x="4989600" y="475452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12"/>
          <p:cNvSpPr/>
          <p:nvPr/>
        </p:nvSpPr>
        <p:spPr>
          <a:xfrm>
            <a:off x="4946760" y="475452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113"/>
          <p:cNvSpPr/>
          <p:nvPr/>
        </p:nvSpPr>
        <p:spPr>
          <a:xfrm>
            <a:off x="4902120" y="475452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114"/>
          <p:cNvSpPr/>
          <p:nvPr/>
        </p:nvSpPr>
        <p:spPr>
          <a:xfrm>
            <a:off x="4859280" y="475452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15"/>
          <p:cNvSpPr/>
          <p:nvPr/>
        </p:nvSpPr>
        <p:spPr>
          <a:xfrm>
            <a:off x="5032440" y="4809960"/>
            <a:ext cx="3528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16"/>
          <p:cNvSpPr/>
          <p:nvPr/>
        </p:nvSpPr>
        <p:spPr>
          <a:xfrm>
            <a:off x="4989600" y="480996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17"/>
          <p:cNvSpPr/>
          <p:nvPr/>
        </p:nvSpPr>
        <p:spPr>
          <a:xfrm>
            <a:off x="4946760" y="480996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18"/>
          <p:cNvSpPr/>
          <p:nvPr/>
        </p:nvSpPr>
        <p:spPr>
          <a:xfrm>
            <a:off x="4902120" y="4809960"/>
            <a:ext cx="3384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19"/>
          <p:cNvSpPr/>
          <p:nvPr/>
        </p:nvSpPr>
        <p:spPr>
          <a:xfrm>
            <a:off x="4859280" y="480996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20"/>
          <p:cNvSpPr/>
          <p:nvPr/>
        </p:nvSpPr>
        <p:spPr>
          <a:xfrm>
            <a:off x="5032440" y="4863960"/>
            <a:ext cx="3528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21"/>
          <p:cNvSpPr/>
          <p:nvPr/>
        </p:nvSpPr>
        <p:spPr>
          <a:xfrm>
            <a:off x="4989600" y="486396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22"/>
          <p:cNvSpPr/>
          <p:nvPr/>
        </p:nvSpPr>
        <p:spPr>
          <a:xfrm>
            <a:off x="4946760" y="486396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23"/>
          <p:cNvSpPr/>
          <p:nvPr/>
        </p:nvSpPr>
        <p:spPr>
          <a:xfrm>
            <a:off x="4902120" y="4863960"/>
            <a:ext cx="3384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124"/>
          <p:cNvSpPr/>
          <p:nvPr/>
        </p:nvSpPr>
        <p:spPr>
          <a:xfrm>
            <a:off x="4859280" y="4863960"/>
            <a:ext cx="32400" cy="3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125"/>
          <p:cNvSpPr/>
          <p:nvPr/>
        </p:nvSpPr>
        <p:spPr>
          <a:xfrm>
            <a:off x="5032440" y="491652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126"/>
          <p:cNvSpPr/>
          <p:nvPr/>
        </p:nvSpPr>
        <p:spPr>
          <a:xfrm>
            <a:off x="4927680" y="4916520"/>
            <a:ext cx="68760" cy="114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127"/>
          <p:cNvSpPr/>
          <p:nvPr/>
        </p:nvSpPr>
        <p:spPr>
          <a:xfrm>
            <a:off x="4859280" y="491652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128"/>
          <p:cNvSpPr/>
          <p:nvPr/>
        </p:nvSpPr>
        <p:spPr>
          <a:xfrm>
            <a:off x="3735360" y="4235400"/>
            <a:ext cx="219600" cy="795960"/>
          </a:xfrm>
          <a:custGeom>
            <a:avLst/>
            <a:gdLst/>
            <a:ahLst/>
            <a:rect l="l" t="t" r="r" b="b"/>
            <a:pathLst>
              <a:path w="139" h="502">
                <a:moveTo>
                  <a:pt x="139" y="502"/>
                </a:moveTo>
                <a:lnTo>
                  <a:pt x="139" y="110"/>
                </a:lnTo>
                <a:lnTo>
                  <a:pt x="0" y="0"/>
                </a:lnTo>
                <a:lnTo>
                  <a:pt x="0" y="502"/>
                </a:lnTo>
                <a:lnTo>
                  <a:pt x="139" y="5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29"/>
          <p:cNvSpPr/>
          <p:nvPr/>
        </p:nvSpPr>
        <p:spPr>
          <a:xfrm>
            <a:off x="3898800" y="4429080"/>
            <a:ext cx="2268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30"/>
          <p:cNvSpPr/>
          <p:nvPr/>
        </p:nvSpPr>
        <p:spPr>
          <a:xfrm>
            <a:off x="3865680" y="4429080"/>
            <a:ext cx="2448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31"/>
          <p:cNvSpPr/>
          <p:nvPr/>
        </p:nvSpPr>
        <p:spPr>
          <a:xfrm>
            <a:off x="3833640" y="4429080"/>
            <a:ext cx="2268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32"/>
          <p:cNvSpPr/>
          <p:nvPr/>
        </p:nvSpPr>
        <p:spPr>
          <a:xfrm>
            <a:off x="3800520" y="4429080"/>
            <a:ext cx="2592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33"/>
          <p:cNvSpPr/>
          <p:nvPr/>
        </p:nvSpPr>
        <p:spPr>
          <a:xfrm>
            <a:off x="3768840" y="4429080"/>
            <a:ext cx="2592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34"/>
          <p:cNvSpPr/>
          <p:nvPr/>
        </p:nvSpPr>
        <p:spPr>
          <a:xfrm>
            <a:off x="3898800" y="447048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35"/>
          <p:cNvSpPr/>
          <p:nvPr/>
        </p:nvSpPr>
        <p:spPr>
          <a:xfrm>
            <a:off x="3865680" y="4470480"/>
            <a:ext cx="244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36"/>
          <p:cNvSpPr/>
          <p:nvPr/>
        </p:nvSpPr>
        <p:spPr>
          <a:xfrm>
            <a:off x="3833640" y="447048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37"/>
          <p:cNvSpPr/>
          <p:nvPr/>
        </p:nvSpPr>
        <p:spPr>
          <a:xfrm>
            <a:off x="3800520" y="447048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38"/>
          <p:cNvSpPr/>
          <p:nvPr/>
        </p:nvSpPr>
        <p:spPr>
          <a:xfrm>
            <a:off x="3768840" y="447048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39"/>
          <p:cNvSpPr/>
          <p:nvPr/>
        </p:nvSpPr>
        <p:spPr>
          <a:xfrm>
            <a:off x="3898800" y="451008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40"/>
          <p:cNvSpPr/>
          <p:nvPr/>
        </p:nvSpPr>
        <p:spPr>
          <a:xfrm>
            <a:off x="3865680" y="4510080"/>
            <a:ext cx="244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141"/>
          <p:cNvSpPr/>
          <p:nvPr/>
        </p:nvSpPr>
        <p:spPr>
          <a:xfrm>
            <a:off x="3833640" y="451008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42"/>
          <p:cNvSpPr/>
          <p:nvPr/>
        </p:nvSpPr>
        <p:spPr>
          <a:xfrm>
            <a:off x="3800520" y="451008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43"/>
          <p:cNvSpPr/>
          <p:nvPr/>
        </p:nvSpPr>
        <p:spPr>
          <a:xfrm>
            <a:off x="3768840" y="451008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44"/>
          <p:cNvSpPr/>
          <p:nvPr/>
        </p:nvSpPr>
        <p:spPr>
          <a:xfrm>
            <a:off x="3898800" y="4548240"/>
            <a:ext cx="2268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145"/>
          <p:cNvSpPr/>
          <p:nvPr/>
        </p:nvSpPr>
        <p:spPr>
          <a:xfrm>
            <a:off x="3865680" y="4548240"/>
            <a:ext cx="2448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146"/>
          <p:cNvSpPr/>
          <p:nvPr/>
        </p:nvSpPr>
        <p:spPr>
          <a:xfrm>
            <a:off x="3833640" y="4548240"/>
            <a:ext cx="2268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47"/>
          <p:cNvSpPr/>
          <p:nvPr/>
        </p:nvSpPr>
        <p:spPr>
          <a:xfrm>
            <a:off x="3800520" y="4548240"/>
            <a:ext cx="2592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48"/>
          <p:cNvSpPr/>
          <p:nvPr/>
        </p:nvSpPr>
        <p:spPr>
          <a:xfrm>
            <a:off x="3768840" y="4548240"/>
            <a:ext cx="2592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49"/>
          <p:cNvSpPr/>
          <p:nvPr/>
        </p:nvSpPr>
        <p:spPr>
          <a:xfrm>
            <a:off x="3898800" y="458964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150"/>
          <p:cNvSpPr/>
          <p:nvPr/>
        </p:nvSpPr>
        <p:spPr>
          <a:xfrm>
            <a:off x="3865680" y="4589640"/>
            <a:ext cx="244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51"/>
          <p:cNvSpPr/>
          <p:nvPr/>
        </p:nvSpPr>
        <p:spPr>
          <a:xfrm>
            <a:off x="3833640" y="458964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152"/>
          <p:cNvSpPr/>
          <p:nvPr/>
        </p:nvSpPr>
        <p:spPr>
          <a:xfrm>
            <a:off x="3800520" y="458964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153"/>
          <p:cNvSpPr/>
          <p:nvPr/>
        </p:nvSpPr>
        <p:spPr>
          <a:xfrm>
            <a:off x="3768840" y="458964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154"/>
          <p:cNvSpPr/>
          <p:nvPr/>
        </p:nvSpPr>
        <p:spPr>
          <a:xfrm>
            <a:off x="3898800" y="463068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155"/>
          <p:cNvSpPr/>
          <p:nvPr/>
        </p:nvSpPr>
        <p:spPr>
          <a:xfrm>
            <a:off x="3865680" y="4630680"/>
            <a:ext cx="244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156"/>
          <p:cNvSpPr/>
          <p:nvPr/>
        </p:nvSpPr>
        <p:spPr>
          <a:xfrm>
            <a:off x="3833640" y="463068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157"/>
          <p:cNvSpPr/>
          <p:nvPr/>
        </p:nvSpPr>
        <p:spPr>
          <a:xfrm>
            <a:off x="3800520" y="463068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158"/>
          <p:cNvSpPr/>
          <p:nvPr/>
        </p:nvSpPr>
        <p:spPr>
          <a:xfrm>
            <a:off x="3768840" y="463068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159"/>
          <p:cNvSpPr/>
          <p:nvPr/>
        </p:nvSpPr>
        <p:spPr>
          <a:xfrm>
            <a:off x="3898800" y="4668840"/>
            <a:ext cx="22680" cy="29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60"/>
          <p:cNvSpPr/>
          <p:nvPr/>
        </p:nvSpPr>
        <p:spPr>
          <a:xfrm>
            <a:off x="3865680" y="4668840"/>
            <a:ext cx="24480" cy="29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161"/>
          <p:cNvSpPr/>
          <p:nvPr/>
        </p:nvSpPr>
        <p:spPr>
          <a:xfrm>
            <a:off x="3833640" y="4668840"/>
            <a:ext cx="22680" cy="29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62"/>
          <p:cNvSpPr/>
          <p:nvPr/>
        </p:nvSpPr>
        <p:spPr>
          <a:xfrm>
            <a:off x="3800520" y="4668840"/>
            <a:ext cx="25920" cy="29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63"/>
          <p:cNvSpPr/>
          <p:nvPr/>
        </p:nvSpPr>
        <p:spPr>
          <a:xfrm>
            <a:off x="3768840" y="4668840"/>
            <a:ext cx="25920" cy="29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64"/>
          <p:cNvSpPr/>
          <p:nvPr/>
        </p:nvSpPr>
        <p:spPr>
          <a:xfrm>
            <a:off x="3898800" y="470844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65"/>
          <p:cNvSpPr/>
          <p:nvPr/>
        </p:nvSpPr>
        <p:spPr>
          <a:xfrm>
            <a:off x="3865680" y="4708440"/>
            <a:ext cx="244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66"/>
          <p:cNvSpPr/>
          <p:nvPr/>
        </p:nvSpPr>
        <p:spPr>
          <a:xfrm>
            <a:off x="3833640" y="470844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67"/>
          <p:cNvSpPr/>
          <p:nvPr/>
        </p:nvSpPr>
        <p:spPr>
          <a:xfrm>
            <a:off x="3800520" y="470844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168"/>
          <p:cNvSpPr/>
          <p:nvPr/>
        </p:nvSpPr>
        <p:spPr>
          <a:xfrm>
            <a:off x="3768840" y="470844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169"/>
          <p:cNvSpPr/>
          <p:nvPr/>
        </p:nvSpPr>
        <p:spPr>
          <a:xfrm>
            <a:off x="3898800" y="474984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70"/>
          <p:cNvSpPr/>
          <p:nvPr/>
        </p:nvSpPr>
        <p:spPr>
          <a:xfrm>
            <a:off x="3865680" y="4749840"/>
            <a:ext cx="244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71"/>
          <p:cNvSpPr/>
          <p:nvPr/>
        </p:nvSpPr>
        <p:spPr>
          <a:xfrm>
            <a:off x="3833640" y="474984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172"/>
          <p:cNvSpPr/>
          <p:nvPr/>
        </p:nvSpPr>
        <p:spPr>
          <a:xfrm>
            <a:off x="3800520" y="474984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173"/>
          <p:cNvSpPr/>
          <p:nvPr/>
        </p:nvSpPr>
        <p:spPr>
          <a:xfrm>
            <a:off x="3768840" y="474984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174"/>
          <p:cNvSpPr/>
          <p:nvPr/>
        </p:nvSpPr>
        <p:spPr>
          <a:xfrm>
            <a:off x="3898800" y="4788000"/>
            <a:ext cx="2268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175"/>
          <p:cNvSpPr/>
          <p:nvPr/>
        </p:nvSpPr>
        <p:spPr>
          <a:xfrm>
            <a:off x="3865680" y="4788000"/>
            <a:ext cx="2448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176"/>
          <p:cNvSpPr/>
          <p:nvPr/>
        </p:nvSpPr>
        <p:spPr>
          <a:xfrm>
            <a:off x="3833640" y="4788000"/>
            <a:ext cx="2268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77"/>
          <p:cNvSpPr/>
          <p:nvPr/>
        </p:nvSpPr>
        <p:spPr>
          <a:xfrm>
            <a:off x="3800520" y="4788000"/>
            <a:ext cx="2592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178"/>
          <p:cNvSpPr/>
          <p:nvPr/>
        </p:nvSpPr>
        <p:spPr>
          <a:xfrm>
            <a:off x="3768840" y="4788000"/>
            <a:ext cx="2592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79"/>
          <p:cNvSpPr/>
          <p:nvPr/>
        </p:nvSpPr>
        <p:spPr>
          <a:xfrm>
            <a:off x="3898800" y="482904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80"/>
          <p:cNvSpPr/>
          <p:nvPr/>
        </p:nvSpPr>
        <p:spPr>
          <a:xfrm>
            <a:off x="3865680" y="4829040"/>
            <a:ext cx="244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81"/>
          <p:cNvSpPr/>
          <p:nvPr/>
        </p:nvSpPr>
        <p:spPr>
          <a:xfrm>
            <a:off x="3833640" y="482904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82"/>
          <p:cNvSpPr/>
          <p:nvPr/>
        </p:nvSpPr>
        <p:spPr>
          <a:xfrm>
            <a:off x="3800520" y="482904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83"/>
          <p:cNvSpPr/>
          <p:nvPr/>
        </p:nvSpPr>
        <p:spPr>
          <a:xfrm>
            <a:off x="3768840" y="482904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84"/>
          <p:cNvSpPr/>
          <p:nvPr/>
        </p:nvSpPr>
        <p:spPr>
          <a:xfrm>
            <a:off x="3898800" y="486900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185"/>
          <p:cNvSpPr/>
          <p:nvPr/>
        </p:nvSpPr>
        <p:spPr>
          <a:xfrm>
            <a:off x="3865680" y="4869000"/>
            <a:ext cx="244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86"/>
          <p:cNvSpPr/>
          <p:nvPr/>
        </p:nvSpPr>
        <p:spPr>
          <a:xfrm>
            <a:off x="3833640" y="486900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187"/>
          <p:cNvSpPr/>
          <p:nvPr/>
        </p:nvSpPr>
        <p:spPr>
          <a:xfrm>
            <a:off x="3800520" y="486900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88"/>
          <p:cNvSpPr/>
          <p:nvPr/>
        </p:nvSpPr>
        <p:spPr>
          <a:xfrm>
            <a:off x="3768840" y="486900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89"/>
          <p:cNvSpPr/>
          <p:nvPr/>
        </p:nvSpPr>
        <p:spPr>
          <a:xfrm>
            <a:off x="3898800" y="4906800"/>
            <a:ext cx="2268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190"/>
          <p:cNvSpPr/>
          <p:nvPr/>
        </p:nvSpPr>
        <p:spPr>
          <a:xfrm>
            <a:off x="3865680" y="4906800"/>
            <a:ext cx="2448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91"/>
          <p:cNvSpPr/>
          <p:nvPr/>
        </p:nvSpPr>
        <p:spPr>
          <a:xfrm>
            <a:off x="3833640" y="4906800"/>
            <a:ext cx="2268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92"/>
          <p:cNvSpPr/>
          <p:nvPr/>
        </p:nvSpPr>
        <p:spPr>
          <a:xfrm>
            <a:off x="3800520" y="4906800"/>
            <a:ext cx="2592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93"/>
          <p:cNvSpPr/>
          <p:nvPr/>
        </p:nvSpPr>
        <p:spPr>
          <a:xfrm>
            <a:off x="3768840" y="4906800"/>
            <a:ext cx="25920" cy="3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94"/>
          <p:cNvSpPr/>
          <p:nvPr/>
        </p:nvSpPr>
        <p:spPr>
          <a:xfrm>
            <a:off x="3898800" y="4948200"/>
            <a:ext cx="2268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95"/>
          <p:cNvSpPr/>
          <p:nvPr/>
        </p:nvSpPr>
        <p:spPr>
          <a:xfrm>
            <a:off x="3822840" y="4948200"/>
            <a:ext cx="48240" cy="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96"/>
          <p:cNvSpPr/>
          <p:nvPr/>
        </p:nvSpPr>
        <p:spPr>
          <a:xfrm>
            <a:off x="3768840" y="4948200"/>
            <a:ext cx="25920" cy="2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97"/>
          <p:cNvSpPr/>
          <p:nvPr/>
        </p:nvSpPr>
        <p:spPr>
          <a:xfrm>
            <a:off x="4348080" y="3392640"/>
            <a:ext cx="421200" cy="1638720"/>
          </a:xfrm>
          <a:custGeom>
            <a:avLst/>
            <a:gdLst/>
            <a:ahLst/>
            <a:rect l="l" t="t" r="r" b="b"/>
            <a:pathLst>
              <a:path w="266" h="1033">
                <a:moveTo>
                  <a:pt x="266" y="1033"/>
                </a:moveTo>
                <a:lnTo>
                  <a:pt x="266" y="242"/>
                </a:lnTo>
                <a:lnTo>
                  <a:pt x="218" y="242"/>
                </a:lnTo>
                <a:lnTo>
                  <a:pt x="218" y="126"/>
                </a:lnTo>
                <a:lnTo>
                  <a:pt x="156" y="126"/>
                </a:lnTo>
                <a:lnTo>
                  <a:pt x="137" y="100"/>
                </a:lnTo>
                <a:lnTo>
                  <a:pt x="137" y="0"/>
                </a:lnTo>
                <a:lnTo>
                  <a:pt x="129" y="0"/>
                </a:lnTo>
                <a:lnTo>
                  <a:pt x="129" y="100"/>
                </a:lnTo>
                <a:lnTo>
                  <a:pt x="111" y="126"/>
                </a:lnTo>
                <a:lnTo>
                  <a:pt x="49" y="126"/>
                </a:lnTo>
                <a:lnTo>
                  <a:pt x="49" y="242"/>
                </a:lnTo>
                <a:lnTo>
                  <a:pt x="0" y="242"/>
                </a:lnTo>
                <a:lnTo>
                  <a:pt x="0" y="1033"/>
                </a:lnTo>
                <a:lnTo>
                  <a:pt x="266" y="10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98"/>
          <p:cNvSpPr/>
          <p:nvPr/>
        </p:nvSpPr>
        <p:spPr>
          <a:xfrm>
            <a:off x="4411800" y="383868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99"/>
          <p:cNvSpPr/>
          <p:nvPr/>
        </p:nvSpPr>
        <p:spPr>
          <a:xfrm>
            <a:off x="4473720" y="383868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200"/>
          <p:cNvSpPr/>
          <p:nvPr/>
        </p:nvSpPr>
        <p:spPr>
          <a:xfrm>
            <a:off x="4535640" y="3838680"/>
            <a:ext cx="482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201"/>
          <p:cNvSpPr/>
          <p:nvPr/>
        </p:nvSpPr>
        <p:spPr>
          <a:xfrm>
            <a:off x="4595760" y="3838680"/>
            <a:ext cx="4968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202"/>
          <p:cNvSpPr/>
          <p:nvPr/>
        </p:nvSpPr>
        <p:spPr>
          <a:xfrm>
            <a:off x="4657680" y="383868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203"/>
          <p:cNvSpPr/>
          <p:nvPr/>
        </p:nvSpPr>
        <p:spPr>
          <a:xfrm>
            <a:off x="4411800" y="391788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04"/>
          <p:cNvSpPr/>
          <p:nvPr/>
        </p:nvSpPr>
        <p:spPr>
          <a:xfrm>
            <a:off x="4473720" y="391788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05"/>
          <p:cNvSpPr/>
          <p:nvPr/>
        </p:nvSpPr>
        <p:spPr>
          <a:xfrm>
            <a:off x="4535640" y="3917880"/>
            <a:ext cx="482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206"/>
          <p:cNvSpPr/>
          <p:nvPr/>
        </p:nvSpPr>
        <p:spPr>
          <a:xfrm>
            <a:off x="4595760" y="3917880"/>
            <a:ext cx="4968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07"/>
          <p:cNvSpPr/>
          <p:nvPr/>
        </p:nvSpPr>
        <p:spPr>
          <a:xfrm>
            <a:off x="4657680" y="391788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208"/>
          <p:cNvSpPr/>
          <p:nvPr/>
        </p:nvSpPr>
        <p:spPr>
          <a:xfrm>
            <a:off x="4411800" y="399420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209"/>
          <p:cNvSpPr/>
          <p:nvPr/>
        </p:nvSpPr>
        <p:spPr>
          <a:xfrm>
            <a:off x="4473720" y="399420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210"/>
          <p:cNvSpPr/>
          <p:nvPr/>
        </p:nvSpPr>
        <p:spPr>
          <a:xfrm>
            <a:off x="4535640" y="3994200"/>
            <a:ext cx="482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211"/>
          <p:cNvSpPr/>
          <p:nvPr/>
        </p:nvSpPr>
        <p:spPr>
          <a:xfrm>
            <a:off x="4595760" y="3994200"/>
            <a:ext cx="4968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212"/>
          <p:cNvSpPr/>
          <p:nvPr/>
        </p:nvSpPr>
        <p:spPr>
          <a:xfrm>
            <a:off x="4657680" y="399420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213"/>
          <p:cNvSpPr/>
          <p:nvPr/>
        </p:nvSpPr>
        <p:spPr>
          <a:xfrm>
            <a:off x="4411800" y="407340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214"/>
          <p:cNvSpPr/>
          <p:nvPr/>
        </p:nvSpPr>
        <p:spPr>
          <a:xfrm>
            <a:off x="4473720" y="407340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215"/>
          <p:cNvSpPr/>
          <p:nvPr/>
        </p:nvSpPr>
        <p:spPr>
          <a:xfrm>
            <a:off x="4535640" y="4073400"/>
            <a:ext cx="482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216"/>
          <p:cNvSpPr/>
          <p:nvPr/>
        </p:nvSpPr>
        <p:spPr>
          <a:xfrm>
            <a:off x="4595760" y="4073400"/>
            <a:ext cx="4968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217"/>
          <p:cNvSpPr/>
          <p:nvPr/>
        </p:nvSpPr>
        <p:spPr>
          <a:xfrm>
            <a:off x="4657680" y="407340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218"/>
          <p:cNvSpPr/>
          <p:nvPr/>
        </p:nvSpPr>
        <p:spPr>
          <a:xfrm>
            <a:off x="4411800" y="414972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219"/>
          <p:cNvSpPr/>
          <p:nvPr/>
        </p:nvSpPr>
        <p:spPr>
          <a:xfrm>
            <a:off x="4473720" y="414972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220"/>
          <p:cNvSpPr/>
          <p:nvPr/>
        </p:nvSpPr>
        <p:spPr>
          <a:xfrm>
            <a:off x="4535640" y="4149720"/>
            <a:ext cx="482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221"/>
          <p:cNvSpPr/>
          <p:nvPr/>
        </p:nvSpPr>
        <p:spPr>
          <a:xfrm>
            <a:off x="4595760" y="4149720"/>
            <a:ext cx="4968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222"/>
          <p:cNvSpPr/>
          <p:nvPr/>
        </p:nvSpPr>
        <p:spPr>
          <a:xfrm>
            <a:off x="4657680" y="414972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223"/>
          <p:cNvSpPr/>
          <p:nvPr/>
        </p:nvSpPr>
        <p:spPr>
          <a:xfrm>
            <a:off x="4411800" y="422928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224"/>
          <p:cNvSpPr/>
          <p:nvPr/>
        </p:nvSpPr>
        <p:spPr>
          <a:xfrm>
            <a:off x="4473720" y="422928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25"/>
          <p:cNvSpPr/>
          <p:nvPr/>
        </p:nvSpPr>
        <p:spPr>
          <a:xfrm>
            <a:off x="4535640" y="4229280"/>
            <a:ext cx="482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226"/>
          <p:cNvSpPr/>
          <p:nvPr/>
        </p:nvSpPr>
        <p:spPr>
          <a:xfrm>
            <a:off x="4595760" y="4229280"/>
            <a:ext cx="4968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227"/>
          <p:cNvSpPr/>
          <p:nvPr/>
        </p:nvSpPr>
        <p:spPr>
          <a:xfrm>
            <a:off x="4657680" y="422928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228"/>
          <p:cNvSpPr/>
          <p:nvPr/>
        </p:nvSpPr>
        <p:spPr>
          <a:xfrm>
            <a:off x="4411800" y="430524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29"/>
          <p:cNvSpPr/>
          <p:nvPr/>
        </p:nvSpPr>
        <p:spPr>
          <a:xfrm>
            <a:off x="4473720" y="430524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230"/>
          <p:cNvSpPr/>
          <p:nvPr/>
        </p:nvSpPr>
        <p:spPr>
          <a:xfrm>
            <a:off x="4535640" y="4305240"/>
            <a:ext cx="482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231"/>
          <p:cNvSpPr/>
          <p:nvPr/>
        </p:nvSpPr>
        <p:spPr>
          <a:xfrm>
            <a:off x="4595760" y="4305240"/>
            <a:ext cx="4968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232"/>
          <p:cNvSpPr/>
          <p:nvPr/>
        </p:nvSpPr>
        <p:spPr>
          <a:xfrm>
            <a:off x="4657680" y="430524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233"/>
          <p:cNvSpPr/>
          <p:nvPr/>
        </p:nvSpPr>
        <p:spPr>
          <a:xfrm>
            <a:off x="4411800" y="438480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234"/>
          <p:cNvSpPr/>
          <p:nvPr/>
        </p:nvSpPr>
        <p:spPr>
          <a:xfrm>
            <a:off x="4473720" y="438480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235"/>
          <p:cNvSpPr/>
          <p:nvPr/>
        </p:nvSpPr>
        <p:spPr>
          <a:xfrm>
            <a:off x="4535640" y="4384800"/>
            <a:ext cx="482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236"/>
          <p:cNvSpPr/>
          <p:nvPr/>
        </p:nvSpPr>
        <p:spPr>
          <a:xfrm>
            <a:off x="4595760" y="4384800"/>
            <a:ext cx="4968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237"/>
          <p:cNvSpPr/>
          <p:nvPr/>
        </p:nvSpPr>
        <p:spPr>
          <a:xfrm>
            <a:off x="4657680" y="438480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238"/>
          <p:cNvSpPr/>
          <p:nvPr/>
        </p:nvSpPr>
        <p:spPr>
          <a:xfrm>
            <a:off x="4411800" y="446076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39"/>
          <p:cNvSpPr/>
          <p:nvPr/>
        </p:nvSpPr>
        <p:spPr>
          <a:xfrm>
            <a:off x="4473720" y="446076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240"/>
          <p:cNvSpPr/>
          <p:nvPr/>
        </p:nvSpPr>
        <p:spPr>
          <a:xfrm>
            <a:off x="4535640" y="4460760"/>
            <a:ext cx="482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241"/>
          <p:cNvSpPr/>
          <p:nvPr/>
        </p:nvSpPr>
        <p:spPr>
          <a:xfrm>
            <a:off x="4595760" y="4460760"/>
            <a:ext cx="4968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242"/>
          <p:cNvSpPr/>
          <p:nvPr/>
        </p:nvSpPr>
        <p:spPr>
          <a:xfrm>
            <a:off x="4657680" y="446076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243"/>
          <p:cNvSpPr/>
          <p:nvPr/>
        </p:nvSpPr>
        <p:spPr>
          <a:xfrm>
            <a:off x="4411800" y="4538520"/>
            <a:ext cx="46440" cy="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244"/>
          <p:cNvSpPr/>
          <p:nvPr/>
        </p:nvSpPr>
        <p:spPr>
          <a:xfrm>
            <a:off x="4473720" y="4538520"/>
            <a:ext cx="46440" cy="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245"/>
          <p:cNvSpPr/>
          <p:nvPr/>
        </p:nvSpPr>
        <p:spPr>
          <a:xfrm>
            <a:off x="4535640" y="4538520"/>
            <a:ext cx="48240" cy="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246"/>
          <p:cNvSpPr/>
          <p:nvPr/>
        </p:nvSpPr>
        <p:spPr>
          <a:xfrm>
            <a:off x="4595760" y="4538520"/>
            <a:ext cx="49680" cy="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247"/>
          <p:cNvSpPr/>
          <p:nvPr/>
        </p:nvSpPr>
        <p:spPr>
          <a:xfrm>
            <a:off x="4657680" y="4538520"/>
            <a:ext cx="46440" cy="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248"/>
          <p:cNvSpPr/>
          <p:nvPr/>
        </p:nvSpPr>
        <p:spPr>
          <a:xfrm>
            <a:off x="4411800" y="461628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249"/>
          <p:cNvSpPr/>
          <p:nvPr/>
        </p:nvSpPr>
        <p:spPr>
          <a:xfrm>
            <a:off x="4473720" y="461628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250"/>
          <p:cNvSpPr/>
          <p:nvPr/>
        </p:nvSpPr>
        <p:spPr>
          <a:xfrm>
            <a:off x="4535640" y="4616280"/>
            <a:ext cx="482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251"/>
          <p:cNvSpPr/>
          <p:nvPr/>
        </p:nvSpPr>
        <p:spPr>
          <a:xfrm>
            <a:off x="4595760" y="4616280"/>
            <a:ext cx="4968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252"/>
          <p:cNvSpPr/>
          <p:nvPr/>
        </p:nvSpPr>
        <p:spPr>
          <a:xfrm>
            <a:off x="4657680" y="461628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253"/>
          <p:cNvSpPr/>
          <p:nvPr/>
        </p:nvSpPr>
        <p:spPr>
          <a:xfrm>
            <a:off x="4411800" y="4694400"/>
            <a:ext cx="46440" cy="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254"/>
          <p:cNvSpPr/>
          <p:nvPr/>
        </p:nvSpPr>
        <p:spPr>
          <a:xfrm>
            <a:off x="4473720" y="4694400"/>
            <a:ext cx="46440" cy="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255"/>
          <p:cNvSpPr/>
          <p:nvPr/>
        </p:nvSpPr>
        <p:spPr>
          <a:xfrm>
            <a:off x="4535640" y="4694400"/>
            <a:ext cx="48240" cy="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256"/>
          <p:cNvSpPr/>
          <p:nvPr/>
        </p:nvSpPr>
        <p:spPr>
          <a:xfrm>
            <a:off x="4595760" y="4694400"/>
            <a:ext cx="49680" cy="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257"/>
          <p:cNvSpPr/>
          <p:nvPr/>
        </p:nvSpPr>
        <p:spPr>
          <a:xfrm>
            <a:off x="4657680" y="4694400"/>
            <a:ext cx="46440" cy="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258"/>
          <p:cNvSpPr/>
          <p:nvPr/>
        </p:nvSpPr>
        <p:spPr>
          <a:xfrm>
            <a:off x="4411800" y="477216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259"/>
          <p:cNvSpPr/>
          <p:nvPr/>
        </p:nvSpPr>
        <p:spPr>
          <a:xfrm>
            <a:off x="4473720" y="477216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260"/>
          <p:cNvSpPr/>
          <p:nvPr/>
        </p:nvSpPr>
        <p:spPr>
          <a:xfrm>
            <a:off x="4535640" y="4772160"/>
            <a:ext cx="482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61"/>
          <p:cNvSpPr/>
          <p:nvPr/>
        </p:nvSpPr>
        <p:spPr>
          <a:xfrm>
            <a:off x="4595760" y="4772160"/>
            <a:ext cx="4968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262"/>
          <p:cNvSpPr/>
          <p:nvPr/>
        </p:nvSpPr>
        <p:spPr>
          <a:xfrm>
            <a:off x="4657680" y="477216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263"/>
          <p:cNvSpPr/>
          <p:nvPr/>
        </p:nvSpPr>
        <p:spPr>
          <a:xfrm>
            <a:off x="4411800" y="484992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264"/>
          <p:cNvSpPr/>
          <p:nvPr/>
        </p:nvSpPr>
        <p:spPr>
          <a:xfrm>
            <a:off x="4506840" y="4849920"/>
            <a:ext cx="105120" cy="18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265"/>
          <p:cNvSpPr/>
          <p:nvPr/>
        </p:nvSpPr>
        <p:spPr>
          <a:xfrm>
            <a:off x="4657680" y="4849920"/>
            <a:ext cx="46440" cy="5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266"/>
          <p:cNvSpPr/>
          <p:nvPr/>
        </p:nvSpPr>
        <p:spPr>
          <a:xfrm>
            <a:off x="5149800" y="3843360"/>
            <a:ext cx="305280" cy="1188000"/>
          </a:xfrm>
          <a:custGeom>
            <a:avLst/>
            <a:gdLst/>
            <a:ahLst/>
            <a:rect l="l" t="t" r="r" b="b"/>
            <a:pathLst>
              <a:path w="193" h="749">
                <a:moveTo>
                  <a:pt x="193" y="749"/>
                </a:moveTo>
                <a:lnTo>
                  <a:pt x="193" y="175"/>
                </a:lnTo>
                <a:lnTo>
                  <a:pt x="157" y="175"/>
                </a:lnTo>
                <a:lnTo>
                  <a:pt x="157" y="91"/>
                </a:lnTo>
                <a:lnTo>
                  <a:pt x="113" y="91"/>
                </a:lnTo>
                <a:lnTo>
                  <a:pt x="99" y="72"/>
                </a:lnTo>
                <a:lnTo>
                  <a:pt x="99" y="0"/>
                </a:lnTo>
                <a:lnTo>
                  <a:pt x="93" y="0"/>
                </a:lnTo>
                <a:lnTo>
                  <a:pt x="93" y="72"/>
                </a:lnTo>
                <a:lnTo>
                  <a:pt x="80" y="91"/>
                </a:lnTo>
                <a:lnTo>
                  <a:pt x="35" y="91"/>
                </a:lnTo>
                <a:lnTo>
                  <a:pt x="35" y="175"/>
                </a:lnTo>
                <a:lnTo>
                  <a:pt x="0" y="175"/>
                </a:lnTo>
                <a:lnTo>
                  <a:pt x="0" y="749"/>
                </a:lnTo>
                <a:lnTo>
                  <a:pt x="193" y="7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267"/>
          <p:cNvSpPr/>
          <p:nvPr/>
        </p:nvSpPr>
        <p:spPr>
          <a:xfrm>
            <a:off x="5195880" y="4167360"/>
            <a:ext cx="3384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268"/>
          <p:cNvSpPr/>
          <p:nvPr/>
        </p:nvSpPr>
        <p:spPr>
          <a:xfrm>
            <a:off x="5240160" y="4167360"/>
            <a:ext cx="3528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269"/>
          <p:cNvSpPr/>
          <p:nvPr/>
        </p:nvSpPr>
        <p:spPr>
          <a:xfrm>
            <a:off x="5286240" y="4167360"/>
            <a:ext cx="3240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270"/>
          <p:cNvSpPr/>
          <p:nvPr/>
        </p:nvSpPr>
        <p:spPr>
          <a:xfrm>
            <a:off x="5329080" y="4167360"/>
            <a:ext cx="3528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271"/>
          <p:cNvSpPr/>
          <p:nvPr/>
        </p:nvSpPr>
        <p:spPr>
          <a:xfrm>
            <a:off x="5375160" y="4167360"/>
            <a:ext cx="3384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272"/>
          <p:cNvSpPr/>
          <p:nvPr/>
        </p:nvSpPr>
        <p:spPr>
          <a:xfrm>
            <a:off x="5195880" y="4224240"/>
            <a:ext cx="3384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273"/>
          <p:cNvSpPr/>
          <p:nvPr/>
        </p:nvSpPr>
        <p:spPr>
          <a:xfrm>
            <a:off x="5240160" y="4224240"/>
            <a:ext cx="3528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274"/>
          <p:cNvSpPr/>
          <p:nvPr/>
        </p:nvSpPr>
        <p:spPr>
          <a:xfrm>
            <a:off x="5286240" y="4224240"/>
            <a:ext cx="3240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275"/>
          <p:cNvSpPr/>
          <p:nvPr/>
        </p:nvSpPr>
        <p:spPr>
          <a:xfrm>
            <a:off x="5329080" y="4224240"/>
            <a:ext cx="3528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276"/>
          <p:cNvSpPr/>
          <p:nvPr/>
        </p:nvSpPr>
        <p:spPr>
          <a:xfrm>
            <a:off x="5375160" y="4224240"/>
            <a:ext cx="3384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277"/>
          <p:cNvSpPr/>
          <p:nvPr/>
        </p:nvSpPr>
        <p:spPr>
          <a:xfrm>
            <a:off x="5195880" y="4278240"/>
            <a:ext cx="33840" cy="4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278"/>
          <p:cNvSpPr/>
          <p:nvPr/>
        </p:nvSpPr>
        <p:spPr>
          <a:xfrm>
            <a:off x="5240160" y="4278240"/>
            <a:ext cx="35280" cy="4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279"/>
          <p:cNvSpPr/>
          <p:nvPr/>
        </p:nvSpPr>
        <p:spPr>
          <a:xfrm>
            <a:off x="5286240" y="4278240"/>
            <a:ext cx="32400" cy="4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280"/>
          <p:cNvSpPr/>
          <p:nvPr/>
        </p:nvSpPr>
        <p:spPr>
          <a:xfrm>
            <a:off x="5329080" y="4278240"/>
            <a:ext cx="35280" cy="4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281"/>
          <p:cNvSpPr/>
          <p:nvPr/>
        </p:nvSpPr>
        <p:spPr>
          <a:xfrm>
            <a:off x="5375160" y="4278240"/>
            <a:ext cx="33840" cy="4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282"/>
          <p:cNvSpPr/>
          <p:nvPr/>
        </p:nvSpPr>
        <p:spPr>
          <a:xfrm>
            <a:off x="5195880" y="433548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283"/>
          <p:cNvSpPr/>
          <p:nvPr/>
        </p:nvSpPr>
        <p:spPr>
          <a:xfrm>
            <a:off x="5240160" y="433548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284"/>
          <p:cNvSpPr/>
          <p:nvPr/>
        </p:nvSpPr>
        <p:spPr>
          <a:xfrm>
            <a:off x="5286240" y="433548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285"/>
          <p:cNvSpPr/>
          <p:nvPr/>
        </p:nvSpPr>
        <p:spPr>
          <a:xfrm>
            <a:off x="5329080" y="433548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286"/>
          <p:cNvSpPr/>
          <p:nvPr/>
        </p:nvSpPr>
        <p:spPr>
          <a:xfrm>
            <a:off x="5375160" y="433548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287"/>
          <p:cNvSpPr/>
          <p:nvPr/>
        </p:nvSpPr>
        <p:spPr>
          <a:xfrm>
            <a:off x="5195880" y="4394160"/>
            <a:ext cx="3384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288"/>
          <p:cNvSpPr/>
          <p:nvPr/>
        </p:nvSpPr>
        <p:spPr>
          <a:xfrm>
            <a:off x="5240160" y="4394160"/>
            <a:ext cx="3528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289"/>
          <p:cNvSpPr/>
          <p:nvPr/>
        </p:nvSpPr>
        <p:spPr>
          <a:xfrm>
            <a:off x="5286240" y="4394160"/>
            <a:ext cx="3240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290"/>
          <p:cNvSpPr/>
          <p:nvPr/>
        </p:nvSpPr>
        <p:spPr>
          <a:xfrm>
            <a:off x="5329080" y="4394160"/>
            <a:ext cx="3528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291"/>
          <p:cNvSpPr/>
          <p:nvPr/>
        </p:nvSpPr>
        <p:spPr>
          <a:xfrm>
            <a:off x="5375160" y="4394160"/>
            <a:ext cx="3384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292"/>
          <p:cNvSpPr/>
          <p:nvPr/>
        </p:nvSpPr>
        <p:spPr>
          <a:xfrm>
            <a:off x="5195880" y="444816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293"/>
          <p:cNvSpPr/>
          <p:nvPr/>
        </p:nvSpPr>
        <p:spPr>
          <a:xfrm>
            <a:off x="5240160" y="444816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294"/>
          <p:cNvSpPr/>
          <p:nvPr/>
        </p:nvSpPr>
        <p:spPr>
          <a:xfrm>
            <a:off x="5286240" y="444816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295"/>
          <p:cNvSpPr/>
          <p:nvPr/>
        </p:nvSpPr>
        <p:spPr>
          <a:xfrm>
            <a:off x="5329080" y="444816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296"/>
          <p:cNvSpPr/>
          <p:nvPr/>
        </p:nvSpPr>
        <p:spPr>
          <a:xfrm>
            <a:off x="5375160" y="444816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297"/>
          <p:cNvSpPr/>
          <p:nvPr/>
        </p:nvSpPr>
        <p:spPr>
          <a:xfrm>
            <a:off x="5195880" y="450540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298"/>
          <p:cNvSpPr/>
          <p:nvPr/>
        </p:nvSpPr>
        <p:spPr>
          <a:xfrm>
            <a:off x="5240160" y="450540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299"/>
          <p:cNvSpPr/>
          <p:nvPr/>
        </p:nvSpPr>
        <p:spPr>
          <a:xfrm>
            <a:off x="5286240" y="450540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300"/>
          <p:cNvSpPr/>
          <p:nvPr/>
        </p:nvSpPr>
        <p:spPr>
          <a:xfrm>
            <a:off x="5329080" y="450540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301"/>
          <p:cNvSpPr/>
          <p:nvPr/>
        </p:nvSpPr>
        <p:spPr>
          <a:xfrm>
            <a:off x="5375160" y="450540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302"/>
          <p:cNvSpPr/>
          <p:nvPr/>
        </p:nvSpPr>
        <p:spPr>
          <a:xfrm>
            <a:off x="5195880" y="456084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303"/>
          <p:cNvSpPr/>
          <p:nvPr/>
        </p:nvSpPr>
        <p:spPr>
          <a:xfrm>
            <a:off x="5240160" y="456084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304"/>
          <p:cNvSpPr/>
          <p:nvPr/>
        </p:nvSpPr>
        <p:spPr>
          <a:xfrm>
            <a:off x="5286240" y="456084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305"/>
          <p:cNvSpPr/>
          <p:nvPr/>
        </p:nvSpPr>
        <p:spPr>
          <a:xfrm>
            <a:off x="5329080" y="456084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306"/>
          <p:cNvSpPr/>
          <p:nvPr/>
        </p:nvSpPr>
        <p:spPr>
          <a:xfrm>
            <a:off x="5375160" y="456084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307"/>
          <p:cNvSpPr/>
          <p:nvPr/>
        </p:nvSpPr>
        <p:spPr>
          <a:xfrm>
            <a:off x="5195880" y="461808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308"/>
          <p:cNvSpPr/>
          <p:nvPr/>
        </p:nvSpPr>
        <p:spPr>
          <a:xfrm>
            <a:off x="5240160" y="461808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309"/>
          <p:cNvSpPr/>
          <p:nvPr/>
        </p:nvSpPr>
        <p:spPr>
          <a:xfrm>
            <a:off x="5286240" y="461808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310"/>
          <p:cNvSpPr/>
          <p:nvPr/>
        </p:nvSpPr>
        <p:spPr>
          <a:xfrm>
            <a:off x="5329080" y="461808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311"/>
          <p:cNvSpPr/>
          <p:nvPr/>
        </p:nvSpPr>
        <p:spPr>
          <a:xfrm>
            <a:off x="5375160" y="461808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312"/>
          <p:cNvSpPr/>
          <p:nvPr/>
        </p:nvSpPr>
        <p:spPr>
          <a:xfrm>
            <a:off x="5195880" y="4673520"/>
            <a:ext cx="33840" cy="4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313"/>
          <p:cNvSpPr/>
          <p:nvPr/>
        </p:nvSpPr>
        <p:spPr>
          <a:xfrm>
            <a:off x="5240160" y="4673520"/>
            <a:ext cx="35280" cy="4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314"/>
          <p:cNvSpPr/>
          <p:nvPr/>
        </p:nvSpPr>
        <p:spPr>
          <a:xfrm>
            <a:off x="5286240" y="4673520"/>
            <a:ext cx="32400" cy="4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315"/>
          <p:cNvSpPr/>
          <p:nvPr/>
        </p:nvSpPr>
        <p:spPr>
          <a:xfrm>
            <a:off x="5329080" y="4673520"/>
            <a:ext cx="35280" cy="4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316"/>
          <p:cNvSpPr/>
          <p:nvPr/>
        </p:nvSpPr>
        <p:spPr>
          <a:xfrm>
            <a:off x="5375160" y="4673520"/>
            <a:ext cx="33840" cy="4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317"/>
          <p:cNvSpPr/>
          <p:nvPr/>
        </p:nvSpPr>
        <p:spPr>
          <a:xfrm>
            <a:off x="5195880" y="473076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318"/>
          <p:cNvSpPr/>
          <p:nvPr/>
        </p:nvSpPr>
        <p:spPr>
          <a:xfrm>
            <a:off x="5240160" y="473076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319"/>
          <p:cNvSpPr/>
          <p:nvPr/>
        </p:nvSpPr>
        <p:spPr>
          <a:xfrm>
            <a:off x="5286240" y="473076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320"/>
          <p:cNvSpPr/>
          <p:nvPr/>
        </p:nvSpPr>
        <p:spPr>
          <a:xfrm>
            <a:off x="5329080" y="473076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321"/>
          <p:cNvSpPr/>
          <p:nvPr/>
        </p:nvSpPr>
        <p:spPr>
          <a:xfrm>
            <a:off x="5375160" y="473076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322"/>
          <p:cNvSpPr/>
          <p:nvPr/>
        </p:nvSpPr>
        <p:spPr>
          <a:xfrm>
            <a:off x="5195880" y="478800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323"/>
          <p:cNvSpPr/>
          <p:nvPr/>
        </p:nvSpPr>
        <p:spPr>
          <a:xfrm>
            <a:off x="5240160" y="478800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324"/>
          <p:cNvSpPr/>
          <p:nvPr/>
        </p:nvSpPr>
        <p:spPr>
          <a:xfrm>
            <a:off x="5286240" y="4788000"/>
            <a:ext cx="3240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325"/>
          <p:cNvSpPr/>
          <p:nvPr/>
        </p:nvSpPr>
        <p:spPr>
          <a:xfrm>
            <a:off x="5329080" y="4788000"/>
            <a:ext cx="3528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326"/>
          <p:cNvSpPr/>
          <p:nvPr/>
        </p:nvSpPr>
        <p:spPr>
          <a:xfrm>
            <a:off x="5375160" y="4788000"/>
            <a:ext cx="33840" cy="4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327"/>
          <p:cNvSpPr/>
          <p:nvPr/>
        </p:nvSpPr>
        <p:spPr>
          <a:xfrm>
            <a:off x="5195880" y="4843440"/>
            <a:ext cx="3384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328"/>
          <p:cNvSpPr/>
          <p:nvPr/>
        </p:nvSpPr>
        <p:spPr>
          <a:xfrm>
            <a:off x="5240160" y="4843440"/>
            <a:ext cx="3528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329"/>
          <p:cNvSpPr/>
          <p:nvPr/>
        </p:nvSpPr>
        <p:spPr>
          <a:xfrm>
            <a:off x="5286240" y="4843440"/>
            <a:ext cx="3240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330"/>
          <p:cNvSpPr/>
          <p:nvPr/>
        </p:nvSpPr>
        <p:spPr>
          <a:xfrm>
            <a:off x="5329080" y="4843440"/>
            <a:ext cx="3528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331"/>
          <p:cNvSpPr/>
          <p:nvPr/>
        </p:nvSpPr>
        <p:spPr>
          <a:xfrm>
            <a:off x="5375160" y="4843440"/>
            <a:ext cx="3384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332"/>
          <p:cNvSpPr/>
          <p:nvPr/>
        </p:nvSpPr>
        <p:spPr>
          <a:xfrm>
            <a:off x="5195880" y="4900680"/>
            <a:ext cx="3384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333"/>
          <p:cNvSpPr/>
          <p:nvPr/>
        </p:nvSpPr>
        <p:spPr>
          <a:xfrm>
            <a:off x="5264280" y="4900680"/>
            <a:ext cx="76680" cy="130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334"/>
          <p:cNvSpPr/>
          <p:nvPr/>
        </p:nvSpPr>
        <p:spPr>
          <a:xfrm>
            <a:off x="5375160" y="4900680"/>
            <a:ext cx="33840" cy="3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335"/>
          <p:cNvSpPr/>
          <p:nvPr/>
        </p:nvSpPr>
        <p:spPr>
          <a:xfrm>
            <a:off x="3984480" y="3914640"/>
            <a:ext cx="338760" cy="1116360"/>
          </a:xfrm>
          <a:custGeom>
            <a:avLst/>
            <a:gdLst/>
            <a:ahLst/>
            <a:rect l="l" t="t" r="r" b="b"/>
            <a:pathLst>
              <a:path w="214" h="704">
                <a:moveTo>
                  <a:pt x="214" y="61"/>
                </a:moveTo>
                <a:lnTo>
                  <a:pt x="107" y="0"/>
                </a:lnTo>
                <a:lnTo>
                  <a:pt x="0" y="61"/>
                </a:lnTo>
                <a:lnTo>
                  <a:pt x="0" y="61"/>
                </a:lnTo>
                <a:lnTo>
                  <a:pt x="0" y="704"/>
                </a:lnTo>
                <a:lnTo>
                  <a:pt x="214" y="704"/>
                </a:lnTo>
                <a:lnTo>
                  <a:pt x="214" y="61"/>
                </a:lnTo>
                <a:lnTo>
                  <a:pt x="214" y="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336"/>
          <p:cNvSpPr/>
          <p:nvPr/>
        </p:nvSpPr>
        <p:spPr>
          <a:xfrm>
            <a:off x="4008600" y="4025880"/>
            <a:ext cx="289440" cy="22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337"/>
          <p:cNvSpPr/>
          <p:nvPr/>
        </p:nvSpPr>
        <p:spPr>
          <a:xfrm>
            <a:off x="4008600" y="4068720"/>
            <a:ext cx="289440" cy="1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338"/>
          <p:cNvSpPr/>
          <p:nvPr/>
        </p:nvSpPr>
        <p:spPr>
          <a:xfrm>
            <a:off x="4008600" y="4108320"/>
            <a:ext cx="289440" cy="22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339"/>
          <p:cNvSpPr/>
          <p:nvPr/>
        </p:nvSpPr>
        <p:spPr>
          <a:xfrm>
            <a:off x="4008600" y="4149720"/>
            <a:ext cx="289440" cy="22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340"/>
          <p:cNvSpPr/>
          <p:nvPr/>
        </p:nvSpPr>
        <p:spPr>
          <a:xfrm>
            <a:off x="4008600" y="4192560"/>
            <a:ext cx="289440" cy="21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341"/>
          <p:cNvSpPr/>
          <p:nvPr/>
        </p:nvSpPr>
        <p:spPr>
          <a:xfrm>
            <a:off x="4008600" y="4233960"/>
            <a:ext cx="289440" cy="1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342"/>
          <p:cNvSpPr/>
          <p:nvPr/>
        </p:nvSpPr>
        <p:spPr>
          <a:xfrm>
            <a:off x="4008600" y="4273560"/>
            <a:ext cx="289440" cy="22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343"/>
          <p:cNvSpPr/>
          <p:nvPr/>
        </p:nvSpPr>
        <p:spPr>
          <a:xfrm>
            <a:off x="4008600" y="4316400"/>
            <a:ext cx="289440" cy="21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344"/>
          <p:cNvSpPr/>
          <p:nvPr/>
        </p:nvSpPr>
        <p:spPr>
          <a:xfrm>
            <a:off x="4008600" y="4357800"/>
            <a:ext cx="289440" cy="21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345"/>
          <p:cNvSpPr/>
          <p:nvPr/>
        </p:nvSpPr>
        <p:spPr>
          <a:xfrm>
            <a:off x="4008600" y="4398840"/>
            <a:ext cx="289440" cy="22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346"/>
          <p:cNvSpPr/>
          <p:nvPr/>
        </p:nvSpPr>
        <p:spPr>
          <a:xfrm>
            <a:off x="4008600" y="4441680"/>
            <a:ext cx="289440" cy="1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347"/>
          <p:cNvSpPr/>
          <p:nvPr/>
        </p:nvSpPr>
        <p:spPr>
          <a:xfrm>
            <a:off x="4008600" y="4481640"/>
            <a:ext cx="289440" cy="21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348"/>
          <p:cNvSpPr/>
          <p:nvPr/>
        </p:nvSpPr>
        <p:spPr>
          <a:xfrm>
            <a:off x="4008600" y="4522680"/>
            <a:ext cx="289440" cy="22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349"/>
          <p:cNvSpPr/>
          <p:nvPr/>
        </p:nvSpPr>
        <p:spPr>
          <a:xfrm>
            <a:off x="4008600" y="4565520"/>
            <a:ext cx="289440" cy="21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350"/>
          <p:cNvSpPr/>
          <p:nvPr/>
        </p:nvSpPr>
        <p:spPr>
          <a:xfrm>
            <a:off x="4008600" y="4606920"/>
            <a:ext cx="289440" cy="1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351"/>
          <p:cNvSpPr/>
          <p:nvPr/>
        </p:nvSpPr>
        <p:spPr>
          <a:xfrm>
            <a:off x="4008600" y="4646520"/>
            <a:ext cx="289440" cy="22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352"/>
          <p:cNvSpPr/>
          <p:nvPr/>
        </p:nvSpPr>
        <p:spPr>
          <a:xfrm>
            <a:off x="4008600" y="4689360"/>
            <a:ext cx="289440" cy="21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353"/>
          <p:cNvSpPr/>
          <p:nvPr/>
        </p:nvSpPr>
        <p:spPr>
          <a:xfrm>
            <a:off x="4008600" y="4730760"/>
            <a:ext cx="289440" cy="21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354"/>
          <p:cNvSpPr/>
          <p:nvPr/>
        </p:nvSpPr>
        <p:spPr>
          <a:xfrm>
            <a:off x="4008600" y="4772160"/>
            <a:ext cx="289440" cy="22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355"/>
          <p:cNvSpPr/>
          <p:nvPr/>
        </p:nvSpPr>
        <p:spPr>
          <a:xfrm>
            <a:off x="4008600" y="4815000"/>
            <a:ext cx="289440" cy="1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356"/>
          <p:cNvSpPr/>
          <p:nvPr/>
        </p:nvSpPr>
        <p:spPr>
          <a:xfrm>
            <a:off x="4008600" y="4854600"/>
            <a:ext cx="289440" cy="21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357"/>
          <p:cNvSpPr/>
          <p:nvPr/>
        </p:nvSpPr>
        <p:spPr>
          <a:xfrm>
            <a:off x="4199040" y="4896000"/>
            <a:ext cx="99000" cy="22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358"/>
          <p:cNvSpPr/>
          <p:nvPr/>
        </p:nvSpPr>
        <p:spPr>
          <a:xfrm>
            <a:off x="4008600" y="4896000"/>
            <a:ext cx="99000" cy="22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359"/>
          <p:cNvSpPr/>
          <p:nvPr/>
        </p:nvSpPr>
        <p:spPr>
          <a:xfrm>
            <a:off x="4008600" y="4935600"/>
            <a:ext cx="99000" cy="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360"/>
          <p:cNvSpPr/>
          <p:nvPr/>
        </p:nvSpPr>
        <p:spPr>
          <a:xfrm>
            <a:off x="4199040" y="4935600"/>
            <a:ext cx="99000" cy="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361"/>
          <p:cNvSpPr/>
          <p:nvPr/>
        </p:nvSpPr>
        <p:spPr>
          <a:xfrm>
            <a:off x="4199040" y="4979880"/>
            <a:ext cx="99000" cy="1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362"/>
          <p:cNvSpPr/>
          <p:nvPr/>
        </p:nvSpPr>
        <p:spPr>
          <a:xfrm>
            <a:off x="4008600" y="4979880"/>
            <a:ext cx="99000" cy="1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363"/>
          <p:cNvSpPr/>
          <p:nvPr/>
        </p:nvSpPr>
        <p:spPr>
          <a:xfrm>
            <a:off x="4108320" y="4883040"/>
            <a:ext cx="89280" cy="148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364"/>
          <p:cNvSpPr/>
          <p:nvPr/>
        </p:nvSpPr>
        <p:spPr>
          <a:xfrm>
            <a:off x="4140360" y="3968640"/>
            <a:ext cx="27360" cy="273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365"/>
          <p:cNvSpPr/>
          <p:nvPr/>
        </p:nvSpPr>
        <p:spPr>
          <a:xfrm>
            <a:off x="3029040" y="4584600"/>
            <a:ext cx="387720" cy="446760"/>
          </a:xfrm>
          <a:custGeom>
            <a:avLst/>
            <a:gdLst/>
            <a:ahLst/>
            <a:rect l="l" t="t" r="r" b="b"/>
            <a:pathLst>
              <a:path w="245" h="282">
                <a:moveTo>
                  <a:pt x="214" y="0"/>
                </a:moveTo>
                <a:lnTo>
                  <a:pt x="123" y="0"/>
                </a:lnTo>
                <a:lnTo>
                  <a:pt x="33" y="0"/>
                </a:lnTo>
                <a:lnTo>
                  <a:pt x="0" y="41"/>
                </a:lnTo>
                <a:lnTo>
                  <a:pt x="27" y="41"/>
                </a:lnTo>
                <a:lnTo>
                  <a:pt x="27" y="282"/>
                </a:lnTo>
                <a:lnTo>
                  <a:pt x="220" y="282"/>
                </a:lnTo>
                <a:lnTo>
                  <a:pt x="220" y="41"/>
                </a:lnTo>
                <a:lnTo>
                  <a:pt x="245" y="41"/>
                </a:lnTo>
                <a:lnTo>
                  <a:pt x="21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366"/>
          <p:cNvSpPr/>
          <p:nvPr/>
        </p:nvSpPr>
        <p:spPr>
          <a:xfrm>
            <a:off x="3098880" y="4675320"/>
            <a:ext cx="32400" cy="81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367"/>
          <p:cNvSpPr/>
          <p:nvPr/>
        </p:nvSpPr>
        <p:spPr>
          <a:xfrm>
            <a:off x="3152880" y="4675320"/>
            <a:ext cx="32400" cy="81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368"/>
          <p:cNvSpPr/>
          <p:nvPr/>
        </p:nvSpPr>
        <p:spPr>
          <a:xfrm>
            <a:off x="3208320" y="4675320"/>
            <a:ext cx="32400" cy="81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369"/>
          <p:cNvSpPr/>
          <p:nvPr/>
        </p:nvSpPr>
        <p:spPr>
          <a:xfrm>
            <a:off x="3262320" y="4675320"/>
            <a:ext cx="33840" cy="81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370"/>
          <p:cNvSpPr/>
          <p:nvPr/>
        </p:nvSpPr>
        <p:spPr>
          <a:xfrm>
            <a:off x="3317760" y="4675320"/>
            <a:ext cx="32400" cy="81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371"/>
          <p:cNvSpPr/>
          <p:nvPr/>
        </p:nvSpPr>
        <p:spPr>
          <a:xfrm>
            <a:off x="3098880" y="4788000"/>
            <a:ext cx="32400" cy="79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372"/>
          <p:cNvSpPr/>
          <p:nvPr/>
        </p:nvSpPr>
        <p:spPr>
          <a:xfrm>
            <a:off x="3152880" y="4788000"/>
            <a:ext cx="32400" cy="79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373"/>
          <p:cNvSpPr/>
          <p:nvPr/>
        </p:nvSpPr>
        <p:spPr>
          <a:xfrm>
            <a:off x="3208320" y="4788000"/>
            <a:ext cx="32400" cy="79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374"/>
          <p:cNvSpPr/>
          <p:nvPr/>
        </p:nvSpPr>
        <p:spPr>
          <a:xfrm>
            <a:off x="3262320" y="4788000"/>
            <a:ext cx="33840" cy="79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375"/>
          <p:cNvSpPr/>
          <p:nvPr/>
        </p:nvSpPr>
        <p:spPr>
          <a:xfrm>
            <a:off x="3317760" y="4788000"/>
            <a:ext cx="32400" cy="79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376"/>
          <p:cNvSpPr/>
          <p:nvPr/>
        </p:nvSpPr>
        <p:spPr>
          <a:xfrm>
            <a:off x="3098880" y="4902120"/>
            <a:ext cx="48240" cy="78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377"/>
          <p:cNvSpPr/>
          <p:nvPr/>
        </p:nvSpPr>
        <p:spPr>
          <a:xfrm>
            <a:off x="3301920" y="4902120"/>
            <a:ext cx="48240" cy="78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378"/>
          <p:cNvSpPr/>
          <p:nvPr/>
        </p:nvSpPr>
        <p:spPr>
          <a:xfrm>
            <a:off x="3186000" y="4902120"/>
            <a:ext cx="75240" cy="129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379"/>
          <p:cNvSpPr/>
          <p:nvPr/>
        </p:nvSpPr>
        <p:spPr>
          <a:xfrm>
            <a:off x="5708520" y="4568760"/>
            <a:ext cx="405360" cy="462600"/>
          </a:xfrm>
          <a:custGeom>
            <a:avLst/>
            <a:gdLst/>
            <a:ahLst/>
            <a:rect l="l" t="t" r="r" b="b"/>
            <a:pathLst>
              <a:path w="256" h="292">
                <a:moveTo>
                  <a:pt x="221" y="0"/>
                </a:moveTo>
                <a:lnTo>
                  <a:pt x="128" y="0"/>
                </a:lnTo>
                <a:lnTo>
                  <a:pt x="35" y="0"/>
                </a:lnTo>
                <a:lnTo>
                  <a:pt x="0" y="42"/>
                </a:lnTo>
                <a:lnTo>
                  <a:pt x="29" y="42"/>
                </a:lnTo>
                <a:lnTo>
                  <a:pt x="29" y="292"/>
                </a:lnTo>
                <a:lnTo>
                  <a:pt x="227" y="292"/>
                </a:lnTo>
                <a:lnTo>
                  <a:pt x="227" y="42"/>
                </a:lnTo>
                <a:lnTo>
                  <a:pt x="256" y="42"/>
                </a:lnTo>
                <a:lnTo>
                  <a:pt x="22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380"/>
          <p:cNvSpPr/>
          <p:nvPr/>
        </p:nvSpPr>
        <p:spPr>
          <a:xfrm>
            <a:off x="5780160" y="4660920"/>
            <a:ext cx="35280" cy="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381"/>
          <p:cNvSpPr/>
          <p:nvPr/>
        </p:nvSpPr>
        <p:spPr>
          <a:xfrm>
            <a:off x="5838840" y="4660920"/>
            <a:ext cx="32400" cy="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382"/>
          <p:cNvSpPr/>
          <p:nvPr/>
        </p:nvSpPr>
        <p:spPr>
          <a:xfrm>
            <a:off x="5896080" y="4660920"/>
            <a:ext cx="32400" cy="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383"/>
          <p:cNvSpPr/>
          <p:nvPr/>
        </p:nvSpPr>
        <p:spPr>
          <a:xfrm>
            <a:off x="5950080" y="4660920"/>
            <a:ext cx="35280" cy="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384"/>
          <p:cNvSpPr/>
          <p:nvPr/>
        </p:nvSpPr>
        <p:spPr>
          <a:xfrm>
            <a:off x="6006960" y="4660920"/>
            <a:ext cx="35280" cy="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385"/>
          <p:cNvSpPr/>
          <p:nvPr/>
        </p:nvSpPr>
        <p:spPr>
          <a:xfrm>
            <a:off x="5780160" y="4778280"/>
            <a:ext cx="35280" cy="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386"/>
          <p:cNvSpPr/>
          <p:nvPr/>
        </p:nvSpPr>
        <p:spPr>
          <a:xfrm>
            <a:off x="5838840" y="4778280"/>
            <a:ext cx="32400" cy="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387"/>
          <p:cNvSpPr/>
          <p:nvPr/>
        </p:nvSpPr>
        <p:spPr>
          <a:xfrm>
            <a:off x="5896080" y="4778280"/>
            <a:ext cx="32400" cy="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388"/>
          <p:cNvSpPr/>
          <p:nvPr/>
        </p:nvSpPr>
        <p:spPr>
          <a:xfrm>
            <a:off x="5950080" y="4778280"/>
            <a:ext cx="35280" cy="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389"/>
          <p:cNvSpPr/>
          <p:nvPr/>
        </p:nvSpPr>
        <p:spPr>
          <a:xfrm>
            <a:off x="6006960" y="4778280"/>
            <a:ext cx="35280" cy="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390"/>
          <p:cNvSpPr/>
          <p:nvPr/>
        </p:nvSpPr>
        <p:spPr>
          <a:xfrm>
            <a:off x="5780160" y="4896000"/>
            <a:ext cx="49680" cy="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391"/>
          <p:cNvSpPr/>
          <p:nvPr/>
        </p:nvSpPr>
        <p:spPr>
          <a:xfrm>
            <a:off x="5991120" y="4896000"/>
            <a:ext cx="51480" cy="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392"/>
          <p:cNvSpPr/>
          <p:nvPr/>
        </p:nvSpPr>
        <p:spPr>
          <a:xfrm>
            <a:off x="5872320" y="4896000"/>
            <a:ext cx="76680" cy="135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393"/>
          <p:cNvSpPr/>
          <p:nvPr/>
        </p:nvSpPr>
        <p:spPr>
          <a:xfrm>
            <a:off x="4937040" y="855720"/>
            <a:ext cx="79920" cy="7992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394"/>
          <p:cNvSpPr/>
          <p:nvPr/>
        </p:nvSpPr>
        <p:spPr>
          <a:xfrm>
            <a:off x="4916520" y="833400"/>
            <a:ext cx="122760" cy="122760"/>
          </a:xfrm>
          <a:custGeom>
            <a:avLst/>
            <a:gdLst/>
            <a:ahLst/>
            <a:rect l="l" t="t" r="r" b="b"/>
            <a:pathLst>
              <a:path w="78" h="78">
                <a:moveTo>
                  <a:pt x="48" y="0"/>
                </a:moveTo>
                <a:lnTo>
                  <a:pt x="48" y="35"/>
                </a:lnTo>
                <a:lnTo>
                  <a:pt x="78" y="48"/>
                </a:lnTo>
                <a:lnTo>
                  <a:pt x="45" y="48"/>
                </a:lnTo>
                <a:lnTo>
                  <a:pt x="30" y="78"/>
                </a:lnTo>
                <a:lnTo>
                  <a:pt x="30" y="45"/>
                </a:lnTo>
                <a:lnTo>
                  <a:pt x="0" y="30"/>
                </a:lnTo>
                <a:lnTo>
                  <a:pt x="34" y="30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395"/>
          <p:cNvSpPr/>
          <p:nvPr/>
        </p:nvSpPr>
        <p:spPr>
          <a:xfrm>
            <a:off x="4411800" y="768240"/>
            <a:ext cx="49680" cy="4824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396"/>
          <p:cNvSpPr/>
          <p:nvPr/>
        </p:nvSpPr>
        <p:spPr>
          <a:xfrm>
            <a:off x="4400640" y="757080"/>
            <a:ext cx="72000" cy="73440"/>
          </a:xfrm>
          <a:custGeom>
            <a:avLst/>
            <a:gdLst/>
            <a:ahLst/>
            <a:rect l="l" t="t" r="r" b="b"/>
            <a:pathLst>
              <a:path w="46" h="47">
                <a:moveTo>
                  <a:pt x="28" y="0"/>
                </a:moveTo>
                <a:lnTo>
                  <a:pt x="28" y="19"/>
                </a:lnTo>
                <a:lnTo>
                  <a:pt x="46" y="28"/>
                </a:lnTo>
                <a:lnTo>
                  <a:pt x="27" y="28"/>
                </a:lnTo>
                <a:lnTo>
                  <a:pt x="18" y="47"/>
                </a:lnTo>
                <a:lnTo>
                  <a:pt x="18" y="25"/>
                </a:lnTo>
                <a:lnTo>
                  <a:pt x="0" y="16"/>
                </a:lnTo>
                <a:lnTo>
                  <a:pt x="19" y="18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397"/>
          <p:cNvSpPr/>
          <p:nvPr/>
        </p:nvSpPr>
        <p:spPr>
          <a:xfrm>
            <a:off x="2759040" y="434880"/>
            <a:ext cx="49680" cy="4644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398"/>
          <p:cNvSpPr/>
          <p:nvPr/>
        </p:nvSpPr>
        <p:spPr>
          <a:xfrm>
            <a:off x="2746440" y="422280"/>
            <a:ext cx="73440" cy="73440"/>
          </a:xfrm>
          <a:custGeom>
            <a:avLst/>
            <a:gdLst/>
            <a:ahLst/>
            <a:rect l="l" t="t" r="r" b="b"/>
            <a:pathLst>
              <a:path w="47" h="47">
                <a:moveTo>
                  <a:pt x="29" y="0"/>
                </a:moveTo>
                <a:lnTo>
                  <a:pt x="29" y="20"/>
                </a:lnTo>
                <a:lnTo>
                  <a:pt x="47" y="29"/>
                </a:lnTo>
                <a:lnTo>
                  <a:pt x="28" y="29"/>
                </a:lnTo>
                <a:lnTo>
                  <a:pt x="19" y="47"/>
                </a:lnTo>
                <a:lnTo>
                  <a:pt x="19" y="26"/>
                </a:lnTo>
                <a:lnTo>
                  <a:pt x="0" y="17"/>
                </a:lnTo>
                <a:lnTo>
                  <a:pt x="20" y="18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399"/>
          <p:cNvSpPr/>
          <p:nvPr/>
        </p:nvSpPr>
        <p:spPr>
          <a:xfrm>
            <a:off x="6184800" y="460440"/>
            <a:ext cx="48240" cy="4968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400"/>
          <p:cNvSpPr/>
          <p:nvPr/>
        </p:nvSpPr>
        <p:spPr>
          <a:xfrm>
            <a:off x="6172200" y="449280"/>
            <a:ext cx="73440" cy="72000"/>
          </a:xfrm>
          <a:custGeom>
            <a:avLst/>
            <a:gdLst/>
            <a:ahLst/>
            <a:rect l="l" t="t" r="r" b="b"/>
            <a:pathLst>
              <a:path w="47" h="46">
                <a:moveTo>
                  <a:pt x="29" y="0"/>
                </a:moveTo>
                <a:lnTo>
                  <a:pt x="29" y="19"/>
                </a:lnTo>
                <a:lnTo>
                  <a:pt x="47" y="28"/>
                </a:lnTo>
                <a:lnTo>
                  <a:pt x="27" y="28"/>
                </a:lnTo>
                <a:lnTo>
                  <a:pt x="18" y="46"/>
                </a:lnTo>
                <a:lnTo>
                  <a:pt x="18" y="27"/>
                </a:lnTo>
                <a:lnTo>
                  <a:pt x="0" y="18"/>
                </a:lnTo>
                <a:lnTo>
                  <a:pt x="20" y="18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401"/>
          <p:cNvSpPr/>
          <p:nvPr/>
        </p:nvSpPr>
        <p:spPr>
          <a:xfrm>
            <a:off x="7308720" y="831960"/>
            <a:ext cx="49680" cy="4644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402"/>
          <p:cNvSpPr/>
          <p:nvPr/>
        </p:nvSpPr>
        <p:spPr>
          <a:xfrm>
            <a:off x="7297560" y="817560"/>
            <a:ext cx="72000" cy="75240"/>
          </a:xfrm>
          <a:custGeom>
            <a:avLst/>
            <a:gdLst/>
            <a:ahLst/>
            <a:rect l="l" t="t" r="r" b="b"/>
            <a:pathLst>
              <a:path w="46" h="48">
                <a:moveTo>
                  <a:pt x="28" y="0"/>
                </a:moveTo>
                <a:lnTo>
                  <a:pt x="28" y="21"/>
                </a:lnTo>
                <a:lnTo>
                  <a:pt x="46" y="30"/>
                </a:lnTo>
                <a:lnTo>
                  <a:pt x="27" y="30"/>
                </a:lnTo>
                <a:lnTo>
                  <a:pt x="18" y="48"/>
                </a:lnTo>
                <a:lnTo>
                  <a:pt x="18" y="27"/>
                </a:lnTo>
                <a:lnTo>
                  <a:pt x="0" y="18"/>
                </a:lnTo>
                <a:lnTo>
                  <a:pt x="19" y="19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403"/>
          <p:cNvSpPr/>
          <p:nvPr/>
        </p:nvSpPr>
        <p:spPr>
          <a:xfrm>
            <a:off x="7346880" y="460440"/>
            <a:ext cx="48240" cy="4968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404"/>
          <p:cNvSpPr/>
          <p:nvPr/>
        </p:nvSpPr>
        <p:spPr>
          <a:xfrm>
            <a:off x="7335720" y="449280"/>
            <a:ext cx="73440" cy="72000"/>
          </a:xfrm>
          <a:custGeom>
            <a:avLst/>
            <a:gdLst/>
            <a:ahLst/>
            <a:rect l="l" t="t" r="r" b="b"/>
            <a:pathLst>
              <a:path w="47" h="46">
                <a:moveTo>
                  <a:pt x="29" y="0"/>
                </a:moveTo>
                <a:lnTo>
                  <a:pt x="29" y="19"/>
                </a:lnTo>
                <a:lnTo>
                  <a:pt x="47" y="28"/>
                </a:lnTo>
                <a:lnTo>
                  <a:pt x="26" y="28"/>
                </a:lnTo>
                <a:lnTo>
                  <a:pt x="18" y="46"/>
                </a:lnTo>
                <a:lnTo>
                  <a:pt x="18" y="27"/>
                </a:lnTo>
                <a:lnTo>
                  <a:pt x="0" y="18"/>
                </a:lnTo>
                <a:lnTo>
                  <a:pt x="19" y="18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405"/>
          <p:cNvSpPr/>
          <p:nvPr/>
        </p:nvSpPr>
        <p:spPr>
          <a:xfrm>
            <a:off x="3757680" y="851040"/>
            <a:ext cx="64080" cy="6228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406"/>
          <p:cNvSpPr/>
          <p:nvPr/>
        </p:nvSpPr>
        <p:spPr>
          <a:xfrm>
            <a:off x="3740040" y="833400"/>
            <a:ext cx="97200" cy="97200"/>
          </a:xfrm>
          <a:custGeom>
            <a:avLst/>
            <a:gdLst/>
            <a:ahLst/>
            <a:rect l="l" t="t" r="r" b="b"/>
            <a:pathLst>
              <a:path w="62" h="62">
                <a:moveTo>
                  <a:pt x="38" y="0"/>
                </a:moveTo>
                <a:lnTo>
                  <a:pt x="38" y="26"/>
                </a:lnTo>
                <a:lnTo>
                  <a:pt x="62" y="38"/>
                </a:lnTo>
                <a:lnTo>
                  <a:pt x="35" y="38"/>
                </a:lnTo>
                <a:lnTo>
                  <a:pt x="24" y="62"/>
                </a:lnTo>
                <a:lnTo>
                  <a:pt x="24" y="35"/>
                </a:lnTo>
                <a:lnTo>
                  <a:pt x="0" y="23"/>
                </a:lnTo>
                <a:lnTo>
                  <a:pt x="27" y="24"/>
                </a:lnTo>
                <a:lnTo>
                  <a:pt x="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407"/>
          <p:cNvSpPr/>
          <p:nvPr/>
        </p:nvSpPr>
        <p:spPr>
          <a:xfrm>
            <a:off x="3203640" y="498600"/>
            <a:ext cx="97200" cy="9900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408"/>
          <p:cNvSpPr/>
          <p:nvPr/>
        </p:nvSpPr>
        <p:spPr>
          <a:xfrm>
            <a:off x="3176640" y="474840"/>
            <a:ext cx="148320" cy="148320"/>
          </a:xfrm>
          <a:custGeom>
            <a:avLst/>
            <a:gdLst/>
            <a:ahLst/>
            <a:rect l="l" t="t" r="r" b="b"/>
            <a:pathLst>
              <a:path w="94" h="94">
                <a:moveTo>
                  <a:pt x="59" y="0"/>
                </a:moveTo>
                <a:lnTo>
                  <a:pt x="57" y="41"/>
                </a:lnTo>
                <a:lnTo>
                  <a:pt x="94" y="57"/>
                </a:lnTo>
                <a:lnTo>
                  <a:pt x="54" y="57"/>
                </a:lnTo>
                <a:lnTo>
                  <a:pt x="36" y="94"/>
                </a:lnTo>
                <a:lnTo>
                  <a:pt x="36" y="53"/>
                </a:lnTo>
                <a:lnTo>
                  <a:pt x="0" y="36"/>
                </a:lnTo>
                <a:lnTo>
                  <a:pt x="41" y="36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409"/>
          <p:cNvSpPr/>
          <p:nvPr/>
        </p:nvSpPr>
        <p:spPr>
          <a:xfrm>
            <a:off x="2386080" y="730080"/>
            <a:ext cx="79920" cy="8136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410"/>
          <p:cNvSpPr/>
          <p:nvPr/>
        </p:nvSpPr>
        <p:spPr>
          <a:xfrm>
            <a:off x="2365200" y="709560"/>
            <a:ext cx="122760" cy="122760"/>
          </a:xfrm>
          <a:custGeom>
            <a:avLst/>
            <a:gdLst/>
            <a:ahLst/>
            <a:rect l="l" t="t" r="r" b="b"/>
            <a:pathLst>
              <a:path w="78" h="78">
                <a:moveTo>
                  <a:pt x="48" y="0"/>
                </a:moveTo>
                <a:lnTo>
                  <a:pt x="48" y="33"/>
                </a:lnTo>
                <a:lnTo>
                  <a:pt x="78" y="48"/>
                </a:lnTo>
                <a:lnTo>
                  <a:pt x="45" y="48"/>
                </a:lnTo>
                <a:lnTo>
                  <a:pt x="30" y="78"/>
                </a:lnTo>
                <a:lnTo>
                  <a:pt x="30" y="45"/>
                </a:lnTo>
                <a:lnTo>
                  <a:pt x="0" y="30"/>
                </a:lnTo>
                <a:lnTo>
                  <a:pt x="33" y="30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411"/>
          <p:cNvSpPr/>
          <p:nvPr/>
        </p:nvSpPr>
        <p:spPr>
          <a:xfrm>
            <a:off x="1703520" y="458640"/>
            <a:ext cx="79920" cy="7992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412"/>
          <p:cNvSpPr/>
          <p:nvPr/>
        </p:nvSpPr>
        <p:spPr>
          <a:xfrm>
            <a:off x="1681200" y="436680"/>
            <a:ext cx="124200" cy="122760"/>
          </a:xfrm>
          <a:custGeom>
            <a:avLst/>
            <a:gdLst/>
            <a:ahLst/>
            <a:rect l="l" t="t" r="r" b="b"/>
            <a:pathLst>
              <a:path w="79" h="78">
                <a:moveTo>
                  <a:pt x="49" y="0"/>
                </a:moveTo>
                <a:lnTo>
                  <a:pt x="49" y="35"/>
                </a:lnTo>
                <a:lnTo>
                  <a:pt x="79" y="48"/>
                </a:lnTo>
                <a:lnTo>
                  <a:pt x="46" y="48"/>
                </a:lnTo>
                <a:lnTo>
                  <a:pt x="30" y="78"/>
                </a:lnTo>
                <a:lnTo>
                  <a:pt x="30" y="45"/>
                </a:lnTo>
                <a:lnTo>
                  <a:pt x="0" y="30"/>
                </a:lnTo>
                <a:lnTo>
                  <a:pt x="33" y="30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413"/>
          <p:cNvSpPr/>
          <p:nvPr/>
        </p:nvSpPr>
        <p:spPr>
          <a:xfrm>
            <a:off x="851040" y="369720"/>
            <a:ext cx="81360" cy="8316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414"/>
          <p:cNvSpPr/>
          <p:nvPr/>
        </p:nvSpPr>
        <p:spPr>
          <a:xfrm>
            <a:off x="831960" y="351000"/>
            <a:ext cx="122760" cy="122760"/>
          </a:xfrm>
          <a:custGeom>
            <a:avLst/>
            <a:gdLst/>
            <a:ahLst/>
            <a:rect l="l" t="t" r="r" b="b"/>
            <a:pathLst>
              <a:path w="78" h="78">
                <a:moveTo>
                  <a:pt x="48" y="0"/>
                </a:moveTo>
                <a:lnTo>
                  <a:pt x="48" y="33"/>
                </a:lnTo>
                <a:lnTo>
                  <a:pt x="78" y="48"/>
                </a:lnTo>
                <a:lnTo>
                  <a:pt x="43" y="48"/>
                </a:lnTo>
                <a:lnTo>
                  <a:pt x="30" y="78"/>
                </a:lnTo>
                <a:lnTo>
                  <a:pt x="30" y="44"/>
                </a:lnTo>
                <a:lnTo>
                  <a:pt x="0" y="30"/>
                </a:lnTo>
                <a:lnTo>
                  <a:pt x="33" y="30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415"/>
          <p:cNvSpPr/>
          <p:nvPr/>
        </p:nvSpPr>
        <p:spPr>
          <a:xfrm>
            <a:off x="1498680" y="1206360"/>
            <a:ext cx="81360" cy="8316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416"/>
          <p:cNvSpPr/>
          <p:nvPr/>
        </p:nvSpPr>
        <p:spPr>
          <a:xfrm>
            <a:off x="1476360" y="1187280"/>
            <a:ext cx="122760" cy="122760"/>
          </a:xfrm>
          <a:custGeom>
            <a:avLst/>
            <a:gdLst/>
            <a:ahLst/>
            <a:rect l="l" t="t" r="r" b="b"/>
            <a:pathLst>
              <a:path w="78" h="78">
                <a:moveTo>
                  <a:pt x="50" y="0"/>
                </a:moveTo>
                <a:lnTo>
                  <a:pt x="48" y="33"/>
                </a:lnTo>
                <a:lnTo>
                  <a:pt x="78" y="48"/>
                </a:lnTo>
                <a:lnTo>
                  <a:pt x="45" y="47"/>
                </a:lnTo>
                <a:lnTo>
                  <a:pt x="30" y="78"/>
                </a:lnTo>
                <a:lnTo>
                  <a:pt x="32" y="44"/>
                </a:lnTo>
                <a:lnTo>
                  <a:pt x="0" y="30"/>
                </a:lnTo>
                <a:lnTo>
                  <a:pt x="35" y="3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417"/>
          <p:cNvSpPr/>
          <p:nvPr/>
        </p:nvSpPr>
        <p:spPr>
          <a:xfrm>
            <a:off x="2082960" y="903240"/>
            <a:ext cx="79920" cy="7992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418"/>
          <p:cNvSpPr/>
          <p:nvPr/>
        </p:nvSpPr>
        <p:spPr>
          <a:xfrm>
            <a:off x="2062080" y="880920"/>
            <a:ext cx="122760" cy="124200"/>
          </a:xfrm>
          <a:custGeom>
            <a:avLst/>
            <a:gdLst/>
            <a:ahLst/>
            <a:rect l="l" t="t" r="r" b="b"/>
            <a:pathLst>
              <a:path w="78" h="79">
                <a:moveTo>
                  <a:pt x="48" y="0"/>
                </a:moveTo>
                <a:lnTo>
                  <a:pt x="48" y="33"/>
                </a:lnTo>
                <a:lnTo>
                  <a:pt x="78" y="48"/>
                </a:lnTo>
                <a:lnTo>
                  <a:pt x="43" y="48"/>
                </a:lnTo>
                <a:lnTo>
                  <a:pt x="30" y="79"/>
                </a:lnTo>
                <a:lnTo>
                  <a:pt x="30" y="45"/>
                </a:lnTo>
                <a:lnTo>
                  <a:pt x="0" y="30"/>
                </a:lnTo>
                <a:lnTo>
                  <a:pt x="33" y="30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419"/>
          <p:cNvSpPr/>
          <p:nvPr/>
        </p:nvSpPr>
        <p:spPr>
          <a:xfrm>
            <a:off x="3200400" y="814320"/>
            <a:ext cx="83160" cy="7992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420"/>
          <p:cNvSpPr/>
          <p:nvPr/>
        </p:nvSpPr>
        <p:spPr>
          <a:xfrm>
            <a:off x="3181320" y="792000"/>
            <a:ext cx="124200" cy="124200"/>
          </a:xfrm>
          <a:custGeom>
            <a:avLst/>
            <a:gdLst/>
            <a:ahLst/>
            <a:rect l="l" t="t" r="r" b="b"/>
            <a:pathLst>
              <a:path w="79" h="79">
                <a:moveTo>
                  <a:pt x="48" y="0"/>
                </a:moveTo>
                <a:lnTo>
                  <a:pt x="47" y="34"/>
                </a:lnTo>
                <a:lnTo>
                  <a:pt x="79" y="49"/>
                </a:lnTo>
                <a:lnTo>
                  <a:pt x="44" y="49"/>
                </a:lnTo>
                <a:lnTo>
                  <a:pt x="30" y="79"/>
                </a:lnTo>
                <a:lnTo>
                  <a:pt x="30" y="46"/>
                </a:lnTo>
                <a:lnTo>
                  <a:pt x="0" y="31"/>
                </a:lnTo>
                <a:lnTo>
                  <a:pt x="33" y="31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421"/>
          <p:cNvSpPr/>
          <p:nvPr/>
        </p:nvSpPr>
        <p:spPr>
          <a:xfrm>
            <a:off x="542880" y="801720"/>
            <a:ext cx="81360" cy="8316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422"/>
          <p:cNvSpPr/>
          <p:nvPr/>
        </p:nvSpPr>
        <p:spPr>
          <a:xfrm>
            <a:off x="523800" y="782640"/>
            <a:ext cx="122760" cy="124200"/>
          </a:xfrm>
          <a:custGeom>
            <a:avLst/>
            <a:gdLst/>
            <a:ahLst/>
            <a:rect l="l" t="t" r="r" b="b"/>
            <a:pathLst>
              <a:path w="78" h="79">
                <a:moveTo>
                  <a:pt x="48" y="0"/>
                </a:moveTo>
                <a:lnTo>
                  <a:pt x="46" y="34"/>
                </a:lnTo>
                <a:lnTo>
                  <a:pt x="78" y="49"/>
                </a:lnTo>
                <a:lnTo>
                  <a:pt x="43" y="47"/>
                </a:lnTo>
                <a:lnTo>
                  <a:pt x="28" y="79"/>
                </a:lnTo>
                <a:lnTo>
                  <a:pt x="30" y="44"/>
                </a:lnTo>
                <a:lnTo>
                  <a:pt x="0" y="29"/>
                </a:lnTo>
                <a:lnTo>
                  <a:pt x="33" y="31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423"/>
          <p:cNvSpPr/>
          <p:nvPr/>
        </p:nvSpPr>
        <p:spPr>
          <a:xfrm>
            <a:off x="5533920" y="371520"/>
            <a:ext cx="81360" cy="8136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424"/>
          <p:cNvSpPr/>
          <p:nvPr/>
        </p:nvSpPr>
        <p:spPr>
          <a:xfrm>
            <a:off x="5513400" y="351000"/>
            <a:ext cx="122760" cy="122760"/>
          </a:xfrm>
          <a:custGeom>
            <a:avLst/>
            <a:gdLst/>
            <a:ahLst/>
            <a:rect l="l" t="t" r="r" b="b"/>
            <a:pathLst>
              <a:path w="78" h="78">
                <a:moveTo>
                  <a:pt x="48" y="0"/>
                </a:moveTo>
                <a:lnTo>
                  <a:pt x="48" y="33"/>
                </a:lnTo>
                <a:lnTo>
                  <a:pt x="78" y="48"/>
                </a:lnTo>
                <a:lnTo>
                  <a:pt x="45" y="48"/>
                </a:lnTo>
                <a:lnTo>
                  <a:pt x="30" y="78"/>
                </a:lnTo>
                <a:lnTo>
                  <a:pt x="30" y="45"/>
                </a:lnTo>
                <a:lnTo>
                  <a:pt x="0" y="30"/>
                </a:lnTo>
                <a:lnTo>
                  <a:pt x="34" y="30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425"/>
          <p:cNvSpPr/>
          <p:nvPr/>
        </p:nvSpPr>
        <p:spPr>
          <a:xfrm>
            <a:off x="6384960" y="658800"/>
            <a:ext cx="79920" cy="7992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426"/>
          <p:cNvSpPr/>
          <p:nvPr/>
        </p:nvSpPr>
        <p:spPr>
          <a:xfrm>
            <a:off x="6364440" y="638280"/>
            <a:ext cx="122760" cy="122760"/>
          </a:xfrm>
          <a:custGeom>
            <a:avLst/>
            <a:gdLst/>
            <a:ahLst/>
            <a:rect l="l" t="t" r="r" b="b"/>
            <a:pathLst>
              <a:path w="78" h="78">
                <a:moveTo>
                  <a:pt x="48" y="0"/>
                </a:moveTo>
                <a:lnTo>
                  <a:pt x="48" y="34"/>
                </a:lnTo>
                <a:lnTo>
                  <a:pt x="78" y="48"/>
                </a:lnTo>
                <a:lnTo>
                  <a:pt x="45" y="48"/>
                </a:lnTo>
                <a:lnTo>
                  <a:pt x="30" y="78"/>
                </a:lnTo>
                <a:lnTo>
                  <a:pt x="30" y="45"/>
                </a:lnTo>
                <a:lnTo>
                  <a:pt x="0" y="30"/>
                </a:lnTo>
                <a:lnTo>
                  <a:pt x="33" y="30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427"/>
          <p:cNvSpPr/>
          <p:nvPr/>
        </p:nvSpPr>
        <p:spPr>
          <a:xfrm>
            <a:off x="8489880" y="851040"/>
            <a:ext cx="79920" cy="79920"/>
          </a:xfrm>
          <a:prstGeom prst="ellipse">
            <a:avLst/>
          </a:prstGeom>
          <a:solidFill>
            <a:srgbClr val="6a7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428"/>
          <p:cNvSpPr/>
          <p:nvPr/>
        </p:nvSpPr>
        <p:spPr>
          <a:xfrm>
            <a:off x="8467560" y="828720"/>
            <a:ext cx="122760" cy="122760"/>
          </a:xfrm>
          <a:custGeom>
            <a:avLst/>
            <a:gdLst/>
            <a:ahLst/>
            <a:rect l="l" t="t" r="r" b="b"/>
            <a:pathLst>
              <a:path w="78" h="78">
                <a:moveTo>
                  <a:pt x="48" y="0"/>
                </a:moveTo>
                <a:lnTo>
                  <a:pt x="48" y="33"/>
                </a:lnTo>
                <a:lnTo>
                  <a:pt x="78" y="48"/>
                </a:lnTo>
                <a:lnTo>
                  <a:pt x="45" y="48"/>
                </a:lnTo>
                <a:lnTo>
                  <a:pt x="30" y="78"/>
                </a:lnTo>
                <a:lnTo>
                  <a:pt x="30" y="45"/>
                </a:lnTo>
                <a:lnTo>
                  <a:pt x="0" y="30"/>
                </a:lnTo>
                <a:lnTo>
                  <a:pt x="33" y="30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429"/>
          <p:cNvSpPr/>
          <p:nvPr/>
        </p:nvSpPr>
        <p:spPr>
          <a:xfrm>
            <a:off x="7612200" y="395280"/>
            <a:ext cx="424440" cy="470520"/>
          </a:xfrm>
          <a:custGeom>
            <a:avLst/>
            <a:gdLst/>
            <a:ahLst/>
            <a:rect l="l" t="t" r="r" b="b"/>
            <a:pathLst>
              <a:path w="268" h="297">
                <a:moveTo>
                  <a:pt x="169" y="297"/>
                </a:moveTo>
                <a:lnTo>
                  <a:pt x="0" y="74"/>
                </a:lnTo>
                <a:lnTo>
                  <a:pt x="88" y="0"/>
                </a:lnTo>
                <a:lnTo>
                  <a:pt x="268" y="214"/>
                </a:lnTo>
                <a:lnTo>
                  <a:pt x="169" y="2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430"/>
          <p:cNvSpPr/>
          <p:nvPr/>
        </p:nvSpPr>
        <p:spPr>
          <a:xfrm>
            <a:off x="8028000" y="907920"/>
            <a:ext cx="424440" cy="486360"/>
          </a:xfrm>
          <a:custGeom>
            <a:avLst/>
            <a:gdLst/>
            <a:ahLst/>
            <a:rect l="l" t="t" r="r" b="b"/>
            <a:pathLst>
              <a:path w="268" h="307">
                <a:moveTo>
                  <a:pt x="0" y="81"/>
                </a:moveTo>
                <a:lnTo>
                  <a:pt x="158" y="307"/>
                </a:lnTo>
                <a:lnTo>
                  <a:pt x="268" y="208"/>
                </a:lnTo>
                <a:lnTo>
                  <a:pt x="95" y="0"/>
                </a:lnTo>
                <a:lnTo>
                  <a:pt x="0" y="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431"/>
          <p:cNvSpPr/>
          <p:nvPr/>
        </p:nvSpPr>
        <p:spPr>
          <a:xfrm>
            <a:off x="7842240" y="1050840"/>
            <a:ext cx="18000" cy="18000"/>
          </a:xfrm>
          <a:custGeom>
            <a:avLst/>
            <a:gdLst/>
            <a:ahLst/>
            <a:rect l="l" t="t" r="r" b="b"/>
            <a:pathLst>
              <a:path w="8" h="8">
                <a:moveTo>
                  <a:pt x="7" y="5"/>
                </a:moveTo>
                <a:cubicBezTo>
                  <a:pt x="6" y="7"/>
                  <a:pt x="4" y="8"/>
                  <a:pt x="3" y="7"/>
                </a:cubicBezTo>
                <a:cubicBezTo>
                  <a:pt x="1" y="7"/>
                  <a:pt x="0" y="5"/>
                  <a:pt x="1" y="3"/>
                </a:cubicBezTo>
                <a:cubicBezTo>
                  <a:pt x="1" y="1"/>
                  <a:pt x="3" y="0"/>
                  <a:pt x="5" y="1"/>
                </a:cubicBezTo>
                <a:cubicBezTo>
                  <a:pt x="7" y="2"/>
                  <a:pt x="8" y="4"/>
                  <a:pt x="7" y="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432"/>
          <p:cNvSpPr/>
          <p:nvPr/>
        </p:nvSpPr>
        <p:spPr>
          <a:xfrm>
            <a:off x="8132760" y="884160"/>
            <a:ext cx="16560" cy="18000"/>
          </a:xfrm>
          <a:custGeom>
            <a:avLst/>
            <a:gdLst/>
            <a:ahLst/>
            <a:rect l="l" t="t" r="r" b="b"/>
            <a:pathLst>
              <a:path w="7" h="8">
                <a:moveTo>
                  <a:pt x="7" y="5"/>
                </a:moveTo>
                <a:cubicBezTo>
                  <a:pt x="6" y="7"/>
                  <a:pt x="4" y="8"/>
                  <a:pt x="2" y="7"/>
                </a:cubicBezTo>
                <a:cubicBezTo>
                  <a:pt x="0" y="6"/>
                  <a:pt x="0" y="4"/>
                  <a:pt x="0" y="3"/>
                </a:cubicBezTo>
                <a:cubicBezTo>
                  <a:pt x="1" y="1"/>
                  <a:pt x="3" y="0"/>
                  <a:pt x="5" y="1"/>
                </a:cubicBezTo>
                <a:cubicBezTo>
                  <a:pt x="6" y="2"/>
                  <a:pt x="7" y="3"/>
                  <a:pt x="7" y="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433"/>
          <p:cNvSpPr/>
          <p:nvPr/>
        </p:nvSpPr>
        <p:spPr>
          <a:xfrm>
            <a:off x="8085240" y="714240"/>
            <a:ext cx="129240" cy="151200"/>
          </a:xfrm>
          <a:custGeom>
            <a:avLst/>
            <a:gdLst/>
            <a:ahLst/>
            <a:rect l="l" t="t" r="r" b="b"/>
            <a:pathLst>
              <a:path w="54" h="64">
                <a:moveTo>
                  <a:pt x="49" y="64"/>
                </a:moveTo>
                <a:cubicBezTo>
                  <a:pt x="0" y="4"/>
                  <a:pt x="0" y="4"/>
                  <a:pt x="0" y="4"/>
                </a:cubicBezTo>
                <a:cubicBezTo>
                  <a:pt x="5" y="0"/>
                  <a:pt x="20" y="10"/>
                  <a:pt x="34" y="27"/>
                </a:cubicBezTo>
                <a:cubicBezTo>
                  <a:pt x="47" y="43"/>
                  <a:pt x="54" y="60"/>
                  <a:pt x="49" y="64"/>
                </a:cubicBezTo>
              </a:path>
            </a:pathLst>
          </a:custGeom>
          <a:solidFill>
            <a:srgbClr val="b0b1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434"/>
          <p:cNvSpPr/>
          <p:nvPr/>
        </p:nvSpPr>
        <p:spPr>
          <a:xfrm>
            <a:off x="8074080" y="714240"/>
            <a:ext cx="140040" cy="160920"/>
          </a:xfrm>
          <a:custGeom>
            <a:avLst/>
            <a:gdLst/>
            <a:ahLst/>
            <a:rect l="l" t="t" r="r" b="b"/>
            <a:pathLst>
              <a:path w="59" h="68">
                <a:moveTo>
                  <a:pt x="54" y="64"/>
                </a:moveTo>
                <a:cubicBezTo>
                  <a:pt x="49" y="68"/>
                  <a:pt x="34" y="58"/>
                  <a:pt x="21" y="41"/>
                </a:cubicBezTo>
                <a:cubicBezTo>
                  <a:pt x="7" y="25"/>
                  <a:pt x="0" y="8"/>
                  <a:pt x="5" y="4"/>
                </a:cubicBezTo>
                <a:cubicBezTo>
                  <a:pt x="10" y="0"/>
                  <a:pt x="25" y="10"/>
                  <a:pt x="39" y="27"/>
                </a:cubicBezTo>
                <a:cubicBezTo>
                  <a:pt x="52" y="43"/>
                  <a:pt x="59" y="60"/>
                  <a:pt x="54" y="64"/>
                </a:cubicBezTo>
              </a:path>
            </a:pathLst>
          </a:custGeom>
          <a:solidFill>
            <a:srgbClr val="9896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435"/>
          <p:cNvSpPr/>
          <p:nvPr/>
        </p:nvSpPr>
        <p:spPr>
          <a:xfrm>
            <a:off x="8085240" y="649440"/>
            <a:ext cx="201960" cy="216360"/>
          </a:xfrm>
          <a:custGeom>
            <a:avLst/>
            <a:gdLst/>
            <a:ahLst/>
            <a:rect l="l" t="t" r="r" b="b"/>
            <a:pathLst>
              <a:path w="85" h="91">
                <a:moveTo>
                  <a:pt x="84" y="63"/>
                </a:moveTo>
                <a:cubicBezTo>
                  <a:pt x="84" y="63"/>
                  <a:pt x="84" y="63"/>
                  <a:pt x="84" y="63"/>
                </a:cubicBezTo>
                <a:cubicBezTo>
                  <a:pt x="85" y="62"/>
                  <a:pt x="85" y="60"/>
                  <a:pt x="84" y="57"/>
                </a:cubicBezTo>
                <a:cubicBezTo>
                  <a:pt x="84" y="55"/>
                  <a:pt x="84" y="53"/>
                  <a:pt x="83" y="51"/>
                </a:cubicBezTo>
                <a:cubicBezTo>
                  <a:pt x="82" y="49"/>
                  <a:pt x="81" y="47"/>
                  <a:pt x="80" y="45"/>
                </a:cubicBezTo>
                <a:cubicBezTo>
                  <a:pt x="79" y="43"/>
                  <a:pt x="78" y="41"/>
                  <a:pt x="76" y="39"/>
                </a:cubicBezTo>
                <a:cubicBezTo>
                  <a:pt x="74" y="34"/>
                  <a:pt x="71" y="30"/>
                  <a:pt x="67" y="26"/>
                </a:cubicBezTo>
                <a:cubicBezTo>
                  <a:pt x="54" y="10"/>
                  <a:pt x="40" y="0"/>
                  <a:pt x="34" y="3"/>
                </a:cubicBezTo>
                <a:cubicBezTo>
                  <a:pt x="34" y="3"/>
                  <a:pt x="34" y="3"/>
                  <a:pt x="34" y="3"/>
                </a:cubicBezTo>
                <a:cubicBezTo>
                  <a:pt x="0" y="31"/>
                  <a:pt x="0" y="31"/>
                  <a:pt x="0" y="31"/>
                </a:cubicBezTo>
                <a:cubicBezTo>
                  <a:pt x="5" y="27"/>
                  <a:pt x="20" y="37"/>
                  <a:pt x="34" y="54"/>
                </a:cubicBezTo>
                <a:cubicBezTo>
                  <a:pt x="37" y="58"/>
                  <a:pt x="40" y="62"/>
                  <a:pt x="43" y="66"/>
                </a:cubicBezTo>
                <a:cubicBezTo>
                  <a:pt x="44" y="69"/>
                  <a:pt x="45" y="71"/>
                  <a:pt x="47" y="73"/>
                </a:cubicBezTo>
                <a:cubicBezTo>
                  <a:pt x="48" y="75"/>
                  <a:pt x="48" y="77"/>
                  <a:pt x="49" y="78"/>
                </a:cubicBezTo>
                <a:cubicBezTo>
                  <a:pt x="50" y="81"/>
                  <a:pt x="50" y="83"/>
                  <a:pt x="51" y="85"/>
                </a:cubicBezTo>
                <a:cubicBezTo>
                  <a:pt x="51" y="88"/>
                  <a:pt x="51" y="90"/>
                  <a:pt x="49" y="91"/>
                </a:cubicBezTo>
                <a:cubicBezTo>
                  <a:pt x="83" y="63"/>
                  <a:pt x="83" y="63"/>
                  <a:pt x="83" y="63"/>
                </a:cubicBezTo>
                <a:cubicBezTo>
                  <a:pt x="83" y="63"/>
                  <a:pt x="83" y="63"/>
                  <a:pt x="83" y="63"/>
                </a:cubicBezTo>
                <a:cubicBezTo>
                  <a:pt x="83" y="63"/>
                  <a:pt x="83" y="63"/>
                  <a:pt x="83" y="63"/>
                </a:cubicBezTo>
                <a:cubicBezTo>
                  <a:pt x="84" y="63"/>
                  <a:pt x="84" y="63"/>
                  <a:pt x="84" y="63"/>
                </a:cubicBezTo>
                <a:close/>
              </a:path>
            </a:pathLst>
          </a:custGeom>
          <a:solidFill>
            <a:srgbClr val="b0b1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436"/>
          <p:cNvSpPr/>
          <p:nvPr/>
        </p:nvSpPr>
        <p:spPr>
          <a:xfrm>
            <a:off x="8078760" y="725400"/>
            <a:ext cx="118080" cy="138600"/>
          </a:xfrm>
          <a:custGeom>
            <a:avLst/>
            <a:gdLst/>
            <a:ahLst/>
            <a:rect l="l" t="t" r="r" b="b"/>
            <a:pathLst>
              <a:path w="50" h="58">
                <a:moveTo>
                  <a:pt x="48" y="57"/>
                </a:moveTo>
                <a:cubicBezTo>
                  <a:pt x="47" y="58"/>
                  <a:pt x="44" y="58"/>
                  <a:pt x="40" y="56"/>
                </a:cubicBezTo>
                <a:cubicBezTo>
                  <a:pt x="36" y="53"/>
                  <a:pt x="31" y="49"/>
                  <a:pt x="25" y="43"/>
                </a:cubicBezTo>
                <a:cubicBezTo>
                  <a:pt x="23" y="41"/>
                  <a:pt x="21" y="39"/>
                  <a:pt x="19" y="36"/>
                </a:cubicBezTo>
                <a:cubicBezTo>
                  <a:pt x="7" y="21"/>
                  <a:pt x="0" y="6"/>
                  <a:pt x="4" y="3"/>
                </a:cubicBezTo>
                <a:cubicBezTo>
                  <a:pt x="8" y="0"/>
                  <a:pt x="21" y="9"/>
                  <a:pt x="34" y="24"/>
                </a:cubicBezTo>
                <a:cubicBezTo>
                  <a:pt x="36" y="27"/>
                  <a:pt x="38" y="29"/>
                  <a:pt x="39" y="32"/>
                </a:cubicBezTo>
                <a:cubicBezTo>
                  <a:pt x="44" y="38"/>
                  <a:pt x="47" y="44"/>
                  <a:pt x="49" y="49"/>
                </a:cubicBezTo>
                <a:cubicBezTo>
                  <a:pt x="50" y="53"/>
                  <a:pt x="50" y="56"/>
                  <a:pt x="48" y="57"/>
                </a:cubicBezTo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437"/>
          <p:cNvSpPr/>
          <p:nvPr/>
        </p:nvSpPr>
        <p:spPr>
          <a:xfrm>
            <a:off x="7612200" y="395280"/>
            <a:ext cx="424440" cy="470520"/>
          </a:xfrm>
          <a:custGeom>
            <a:avLst/>
            <a:gdLst/>
            <a:ahLst/>
            <a:rect l="l" t="t" r="r" b="b"/>
            <a:pathLst>
              <a:path w="268" h="297">
                <a:moveTo>
                  <a:pt x="169" y="297"/>
                </a:moveTo>
                <a:lnTo>
                  <a:pt x="0" y="74"/>
                </a:lnTo>
                <a:lnTo>
                  <a:pt x="88" y="0"/>
                </a:lnTo>
                <a:lnTo>
                  <a:pt x="268" y="214"/>
                </a:lnTo>
                <a:lnTo>
                  <a:pt x="169" y="297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438"/>
          <p:cNvSpPr/>
          <p:nvPr/>
        </p:nvSpPr>
        <p:spPr>
          <a:xfrm>
            <a:off x="7642080" y="431640"/>
            <a:ext cx="138600" cy="121320"/>
          </a:xfrm>
          <a:custGeom>
            <a:avLst/>
            <a:gdLst/>
            <a:ahLst/>
            <a:rect l="l" t="t" r="r" b="b"/>
            <a:pathLst>
              <a:path w="88" h="77">
                <a:moveTo>
                  <a:pt x="1" y="77"/>
                </a:moveTo>
                <a:lnTo>
                  <a:pt x="0" y="75"/>
                </a:lnTo>
                <a:lnTo>
                  <a:pt x="87" y="0"/>
                </a:lnTo>
                <a:lnTo>
                  <a:pt x="88" y="2"/>
                </a:lnTo>
                <a:lnTo>
                  <a:pt x="1" y="77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439"/>
          <p:cNvSpPr/>
          <p:nvPr/>
        </p:nvSpPr>
        <p:spPr>
          <a:xfrm>
            <a:off x="7642080" y="431640"/>
            <a:ext cx="138600" cy="121320"/>
          </a:xfrm>
          <a:custGeom>
            <a:avLst/>
            <a:gdLst/>
            <a:ahLst/>
            <a:rect l="l" t="t" r="r" b="b"/>
            <a:pathLst>
              <a:path w="88" h="77">
                <a:moveTo>
                  <a:pt x="1" y="77"/>
                </a:moveTo>
                <a:lnTo>
                  <a:pt x="0" y="75"/>
                </a:lnTo>
                <a:lnTo>
                  <a:pt x="87" y="0"/>
                </a:lnTo>
                <a:lnTo>
                  <a:pt x="88" y="2"/>
                </a:lnTo>
                <a:lnTo>
                  <a:pt x="1" y="77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440"/>
          <p:cNvSpPr/>
          <p:nvPr/>
        </p:nvSpPr>
        <p:spPr>
          <a:xfrm>
            <a:off x="7723080" y="420840"/>
            <a:ext cx="275040" cy="346680"/>
          </a:xfrm>
          <a:custGeom>
            <a:avLst/>
            <a:gdLst/>
            <a:ahLst/>
            <a:rect l="l" t="t" r="r" b="b"/>
            <a:pathLst>
              <a:path w="174" h="219">
                <a:moveTo>
                  <a:pt x="0" y="1"/>
                </a:moveTo>
                <a:lnTo>
                  <a:pt x="1" y="0"/>
                </a:lnTo>
                <a:lnTo>
                  <a:pt x="174" y="218"/>
                </a:lnTo>
                <a:lnTo>
                  <a:pt x="173" y="219"/>
                </a:lnTo>
                <a:lnTo>
                  <a:pt x="0" y="1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441"/>
          <p:cNvSpPr/>
          <p:nvPr/>
        </p:nvSpPr>
        <p:spPr>
          <a:xfrm>
            <a:off x="7677000" y="450720"/>
            <a:ext cx="306720" cy="379800"/>
          </a:xfrm>
          <a:custGeom>
            <a:avLst/>
            <a:gdLst/>
            <a:ahLst/>
            <a:rect l="l" t="t" r="r" b="b"/>
            <a:pathLst>
              <a:path w="194" h="240">
                <a:moveTo>
                  <a:pt x="0" y="5"/>
                </a:moveTo>
                <a:lnTo>
                  <a:pt x="6" y="0"/>
                </a:lnTo>
                <a:lnTo>
                  <a:pt x="194" y="235"/>
                </a:lnTo>
                <a:lnTo>
                  <a:pt x="188" y="240"/>
                </a:lnTo>
                <a:lnTo>
                  <a:pt x="0" y="5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442"/>
          <p:cNvSpPr/>
          <p:nvPr/>
        </p:nvSpPr>
        <p:spPr>
          <a:xfrm>
            <a:off x="7643880" y="484200"/>
            <a:ext cx="276840" cy="348120"/>
          </a:xfrm>
          <a:custGeom>
            <a:avLst/>
            <a:gdLst/>
            <a:ahLst/>
            <a:rect l="l" t="t" r="r" b="b"/>
            <a:pathLst>
              <a:path w="175" h="220">
                <a:moveTo>
                  <a:pt x="0" y="2"/>
                </a:moveTo>
                <a:lnTo>
                  <a:pt x="2" y="0"/>
                </a:lnTo>
                <a:lnTo>
                  <a:pt x="175" y="220"/>
                </a:lnTo>
                <a:lnTo>
                  <a:pt x="173" y="220"/>
                </a:lnTo>
                <a:lnTo>
                  <a:pt x="0" y="2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443"/>
          <p:cNvSpPr/>
          <p:nvPr/>
        </p:nvSpPr>
        <p:spPr>
          <a:xfrm>
            <a:off x="7670880" y="469800"/>
            <a:ext cx="141840" cy="122760"/>
          </a:xfrm>
          <a:custGeom>
            <a:avLst/>
            <a:gdLst/>
            <a:ahLst/>
            <a:rect l="l" t="t" r="r" b="b"/>
            <a:pathLst>
              <a:path w="90" h="78">
                <a:moveTo>
                  <a:pt x="1" y="78"/>
                </a:moveTo>
                <a:lnTo>
                  <a:pt x="0" y="77"/>
                </a:lnTo>
                <a:lnTo>
                  <a:pt x="90" y="0"/>
                </a:lnTo>
                <a:lnTo>
                  <a:pt x="90" y="2"/>
                </a:lnTo>
                <a:lnTo>
                  <a:pt x="1" y="78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444"/>
          <p:cNvSpPr/>
          <p:nvPr/>
        </p:nvSpPr>
        <p:spPr>
          <a:xfrm>
            <a:off x="7670880" y="469800"/>
            <a:ext cx="141840" cy="122760"/>
          </a:xfrm>
          <a:custGeom>
            <a:avLst/>
            <a:gdLst/>
            <a:ahLst/>
            <a:rect l="l" t="t" r="r" b="b"/>
            <a:pathLst>
              <a:path w="90" h="78">
                <a:moveTo>
                  <a:pt x="1" y="78"/>
                </a:moveTo>
                <a:lnTo>
                  <a:pt x="0" y="77"/>
                </a:lnTo>
                <a:lnTo>
                  <a:pt x="90" y="0"/>
                </a:lnTo>
                <a:lnTo>
                  <a:pt x="90" y="2"/>
                </a:lnTo>
                <a:lnTo>
                  <a:pt x="1" y="78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445"/>
          <p:cNvSpPr/>
          <p:nvPr/>
        </p:nvSpPr>
        <p:spPr>
          <a:xfrm>
            <a:off x="7701120" y="507960"/>
            <a:ext cx="145080" cy="124200"/>
          </a:xfrm>
          <a:custGeom>
            <a:avLst/>
            <a:gdLst/>
            <a:ahLst/>
            <a:rect l="l" t="t" r="r" b="b"/>
            <a:pathLst>
              <a:path w="92" h="79">
                <a:moveTo>
                  <a:pt x="2" y="79"/>
                </a:moveTo>
                <a:lnTo>
                  <a:pt x="0" y="77"/>
                </a:lnTo>
                <a:lnTo>
                  <a:pt x="90" y="0"/>
                </a:lnTo>
                <a:lnTo>
                  <a:pt x="92" y="2"/>
                </a:lnTo>
                <a:lnTo>
                  <a:pt x="2" y="79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446"/>
          <p:cNvSpPr/>
          <p:nvPr/>
        </p:nvSpPr>
        <p:spPr>
          <a:xfrm>
            <a:off x="7701120" y="507960"/>
            <a:ext cx="145080" cy="124200"/>
          </a:xfrm>
          <a:custGeom>
            <a:avLst/>
            <a:gdLst/>
            <a:ahLst/>
            <a:rect l="l" t="t" r="r" b="b"/>
            <a:pathLst>
              <a:path w="92" h="79">
                <a:moveTo>
                  <a:pt x="2" y="79"/>
                </a:moveTo>
                <a:lnTo>
                  <a:pt x="0" y="77"/>
                </a:lnTo>
                <a:lnTo>
                  <a:pt x="90" y="0"/>
                </a:lnTo>
                <a:lnTo>
                  <a:pt x="92" y="2"/>
                </a:lnTo>
                <a:lnTo>
                  <a:pt x="2" y="79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447"/>
          <p:cNvSpPr/>
          <p:nvPr/>
        </p:nvSpPr>
        <p:spPr>
          <a:xfrm>
            <a:off x="7732800" y="546120"/>
            <a:ext cx="143280" cy="124200"/>
          </a:xfrm>
          <a:custGeom>
            <a:avLst/>
            <a:gdLst/>
            <a:ahLst/>
            <a:rect l="l" t="t" r="r" b="b"/>
            <a:pathLst>
              <a:path w="91" h="79">
                <a:moveTo>
                  <a:pt x="0" y="79"/>
                </a:moveTo>
                <a:lnTo>
                  <a:pt x="0" y="77"/>
                </a:lnTo>
                <a:lnTo>
                  <a:pt x="90" y="0"/>
                </a:lnTo>
                <a:lnTo>
                  <a:pt x="91" y="2"/>
                </a:lnTo>
                <a:lnTo>
                  <a:pt x="0" y="79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448"/>
          <p:cNvSpPr/>
          <p:nvPr/>
        </p:nvSpPr>
        <p:spPr>
          <a:xfrm>
            <a:off x="7732800" y="546120"/>
            <a:ext cx="143280" cy="124200"/>
          </a:xfrm>
          <a:custGeom>
            <a:avLst/>
            <a:gdLst/>
            <a:ahLst/>
            <a:rect l="l" t="t" r="r" b="b"/>
            <a:pathLst>
              <a:path w="91" h="79">
                <a:moveTo>
                  <a:pt x="0" y="79"/>
                </a:moveTo>
                <a:lnTo>
                  <a:pt x="0" y="77"/>
                </a:lnTo>
                <a:lnTo>
                  <a:pt x="90" y="0"/>
                </a:lnTo>
                <a:lnTo>
                  <a:pt x="91" y="2"/>
                </a:lnTo>
                <a:lnTo>
                  <a:pt x="0" y="79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449"/>
          <p:cNvSpPr/>
          <p:nvPr/>
        </p:nvSpPr>
        <p:spPr>
          <a:xfrm>
            <a:off x="7761240" y="584280"/>
            <a:ext cx="149760" cy="126000"/>
          </a:xfrm>
          <a:custGeom>
            <a:avLst/>
            <a:gdLst/>
            <a:ahLst/>
            <a:rect l="l" t="t" r="r" b="b"/>
            <a:pathLst>
              <a:path w="95" h="80">
                <a:moveTo>
                  <a:pt x="1" y="80"/>
                </a:moveTo>
                <a:lnTo>
                  <a:pt x="0" y="79"/>
                </a:lnTo>
                <a:lnTo>
                  <a:pt x="93" y="0"/>
                </a:lnTo>
                <a:lnTo>
                  <a:pt x="95" y="2"/>
                </a:lnTo>
                <a:lnTo>
                  <a:pt x="1" y="8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450"/>
          <p:cNvSpPr/>
          <p:nvPr/>
        </p:nvSpPr>
        <p:spPr>
          <a:xfrm>
            <a:off x="7761240" y="584280"/>
            <a:ext cx="149760" cy="126000"/>
          </a:xfrm>
          <a:custGeom>
            <a:avLst/>
            <a:gdLst/>
            <a:ahLst/>
            <a:rect l="l" t="t" r="r" b="b"/>
            <a:pathLst>
              <a:path w="95" h="80">
                <a:moveTo>
                  <a:pt x="1" y="80"/>
                </a:moveTo>
                <a:lnTo>
                  <a:pt x="0" y="79"/>
                </a:lnTo>
                <a:lnTo>
                  <a:pt x="93" y="0"/>
                </a:lnTo>
                <a:lnTo>
                  <a:pt x="95" y="2"/>
                </a:lnTo>
                <a:lnTo>
                  <a:pt x="1" y="8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451"/>
          <p:cNvSpPr/>
          <p:nvPr/>
        </p:nvSpPr>
        <p:spPr>
          <a:xfrm>
            <a:off x="7791480" y="620640"/>
            <a:ext cx="149760" cy="127440"/>
          </a:xfrm>
          <a:custGeom>
            <a:avLst/>
            <a:gdLst/>
            <a:ahLst/>
            <a:rect l="l" t="t" r="r" b="b"/>
            <a:pathLst>
              <a:path w="95" h="81">
                <a:moveTo>
                  <a:pt x="2" y="81"/>
                </a:moveTo>
                <a:lnTo>
                  <a:pt x="0" y="80"/>
                </a:lnTo>
                <a:lnTo>
                  <a:pt x="94" y="0"/>
                </a:lnTo>
                <a:lnTo>
                  <a:pt x="95" y="2"/>
                </a:lnTo>
                <a:lnTo>
                  <a:pt x="2" y="81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452"/>
          <p:cNvSpPr/>
          <p:nvPr/>
        </p:nvSpPr>
        <p:spPr>
          <a:xfrm>
            <a:off x="7791480" y="620640"/>
            <a:ext cx="149760" cy="127440"/>
          </a:xfrm>
          <a:custGeom>
            <a:avLst/>
            <a:gdLst/>
            <a:ahLst/>
            <a:rect l="l" t="t" r="r" b="b"/>
            <a:pathLst>
              <a:path w="95" h="81">
                <a:moveTo>
                  <a:pt x="2" y="81"/>
                </a:moveTo>
                <a:lnTo>
                  <a:pt x="0" y="80"/>
                </a:lnTo>
                <a:lnTo>
                  <a:pt x="94" y="0"/>
                </a:lnTo>
                <a:lnTo>
                  <a:pt x="95" y="2"/>
                </a:lnTo>
                <a:lnTo>
                  <a:pt x="2" y="81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453"/>
          <p:cNvSpPr/>
          <p:nvPr/>
        </p:nvSpPr>
        <p:spPr>
          <a:xfrm>
            <a:off x="7819920" y="658800"/>
            <a:ext cx="154440" cy="130680"/>
          </a:xfrm>
          <a:custGeom>
            <a:avLst/>
            <a:gdLst/>
            <a:ahLst/>
            <a:rect l="l" t="t" r="r" b="b"/>
            <a:pathLst>
              <a:path w="98" h="83">
                <a:moveTo>
                  <a:pt x="2" y="83"/>
                </a:moveTo>
                <a:lnTo>
                  <a:pt x="0" y="81"/>
                </a:lnTo>
                <a:lnTo>
                  <a:pt x="97" y="0"/>
                </a:lnTo>
                <a:lnTo>
                  <a:pt x="98" y="2"/>
                </a:lnTo>
                <a:lnTo>
                  <a:pt x="2" y="83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454"/>
          <p:cNvSpPr/>
          <p:nvPr/>
        </p:nvSpPr>
        <p:spPr>
          <a:xfrm>
            <a:off x="7819920" y="658800"/>
            <a:ext cx="154440" cy="130680"/>
          </a:xfrm>
          <a:custGeom>
            <a:avLst/>
            <a:gdLst/>
            <a:ahLst/>
            <a:rect l="l" t="t" r="r" b="b"/>
            <a:pathLst>
              <a:path w="98" h="83">
                <a:moveTo>
                  <a:pt x="2" y="83"/>
                </a:moveTo>
                <a:lnTo>
                  <a:pt x="0" y="81"/>
                </a:lnTo>
                <a:lnTo>
                  <a:pt x="97" y="0"/>
                </a:lnTo>
                <a:lnTo>
                  <a:pt x="98" y="2"/>
                </a:lnTo>
                <a:lnTo>
                  <a:pt x="2" y="83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455"/>
          <p:cNvSpPr/>
          <p:nvPr/>
        </p:nvSpPr>
        <p:spPr>
          <a:xfrm>
            <a:off x="7851600" y="696960"/>
            <a:ext cx="154440" cy="133920"/>
          </a:xfrm>
          <a:custGeom>
            <a:avLst/>
            <a:gdLst/>
            <a:ahLst/>
            <a:rect l="l" t="t" r="r" b="b"/>
            <a:pathLst>
              <a:path w="98" h="85">
                <a:moveTo>
                  <a:pt x="1" y="85"/>
                </a:moveTo>
                <a:lnTo>
                  <a:pt x="0" y="82"/>
                </a:lnTo>
                <a:lnTo>
                  <a:pt x="96" y="0"/>
                </a:lnTo>
                <a:lnTo>
                  <a:pt x="98" y="2"/>
                </a:lnTo>
                <a:lnTo>
                  <a:pt x="1" y="85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456"/>
          <p:cNvSpPr/>
          <p:nvPr/>
        </p:nvSpPr>
        <p:spPr>
          <a:xfrm>
            <a:off x="7851600" y="696960"/>
            <a:ext cx="154440" cy="133920"/>
          </a:xfrm>
          <a:custGeom>
            <a:avLst/>
            <a:gdLst/>
            <a:ahLst/>
            <a:rect l="l" t="t" r="r" b="b"/>
            <a:pathLst>
              <a:path w="98" h="85">
                <a:moveTo>
                  <a:pt x="1" y="85"/>
                </a:moveTo>
                <a:lnTo>
                  <a:pt x="0" y="82"/>
                </a:lnTo>
                <a:lnTo>
                  <a:pt x="96" y="0"/>
                </a:lnTo>
                <a:lnTo>
                  <a:pt x="98" y="2"/>
                </a:lnTo>
                <a:lnTo>
                  <a:pt x="1" y="85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457"/>
          <p:cNvSpPr/>
          <p:nvPr/>
        </p:nvSpPr>
        <p:spPr>
          <a:xfrm>
            <a:off x="7656480" y="536400"/>
            <a:ext cx="360" cy="3600"/>
          </a:xfrm>
          <a:custGeom>
            <a:avLst/>
            <a:gdLst/>
            <a:ahLst/>
            <a:rect l="l" t="t" r="r" b="b"/>
            <a:pathLst>
              <a:path w="1" h="2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a2a3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458"/>
          <p:cNvSpPr/>
          <p:nvPr/>
        </p:nvSpPr>
        <p:spPr>
          <a:xfrm>
            <a:off x="7684920" y="574560"/>
            <a:ext cx="3600" cy="3600"/>
          </a:xfrm>
          <a:custGeom>
            <a:avLst/>
            <a:gdLst/>
            <a:ahLst/>
            <a:rect l="l" t="t" r="r" b="b"/>
            <a:pathLst>
              <a:path w="2" h="2">
                <a:moveTo>
                  <a:pt x="1" y="0"/>
                </a:move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"/>
                  <a:pt x="1" y="1"/>
                  <a:pt x="1" y="0"/>
                </a:cubicBezTo>
              </a:path>
            </a:pathLst>
          </a:custGeom>
          <a:solidFill>
            <a:srgbClr val="a2a3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459"/>
          <p:cNvSpPr/>
          <p:nvPr/>
        </p:nvSpPr>
        <p:spPr>
          <a:xfrm>
            <a:off x="7715160" y="614520"/>
            <a:ext cx="3600" cy="5400"/>
          </a:xfrm>
          <a:custGeom>
            <a:avLst/>
            <a:gdLst/>
            <a:ahLst/>
            <a:rect l="l" t="t" r="r" b="b"/>
            <a:pathLst>
              <a:path w="2" h="3">
                <a:moveTo>
                  <a:pt x="1" y="0"/>
                </a:moveTo>
                <a:cubicBezTo>
                  <a:pt x="0" y="2"/>
                  <a:pt x="0" y="2"/>
                  <a:pt x="0" y="2"/>
                </a:cubicBezTo>
                <a:cubicBezTo>
                  <a:pt x="1" y="3"/>
                  <a:pt x="1" y="3"/>
                  <a:pt x="1" y="3"/>
                </a:cubicBezTo>
                <a:cubicBezTo>
                  <a:pt x="2" y="2"/>
                  <a:pt x="2" y="2"/>
                  <a:pt x="2" y="2"/>
                </a:cubicBezTo>
                <a:cubicBezTo>
                  <a:pt x="2" y="1"/>
                  <a:pt x="2" y="1"/>
                  <a:pt x="1" y="0"/>
                </a:cubicBezTo>
              </a:path>
            </a:pathLst>
          </a:custGeom>
          <a:solidFill>
            <a:srgbClr val="a2a3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460"/>
          <p:cNvSpPr/>
          <p:nvPr/>
        </p:nvSpPr>
        <p:spPr>
          <a:xfrm>
            <a:off x="7746840" y="654120"/>
            <a:ext cx="3600" cy="3600"/>
          </a:xfrm>
          <a:custGeom>
            <a:avLst/>
            <a:gdLst/>
            <a:ahLst/>
            <a:rect l="l" t="t" r="r" b="b"/>
            <a:pathLst>
              <a:path w="2" h="2">
                <a:moveTo>
                  <a:pt x="1" y="0"/>
                </a:move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2" y="0"/>
                  <a:pt x="2" y="0"/>
                  <a:pt x="1" y="0"/>
                </a:cubicBezTo>
              </a:path>
            </a:pathLst>
          </a:custGeom>
          <a:solidFill>
            <a:srgbClr val="a2a3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461"/>
          <p:cNvSpPr/>
          <p:nvPr/>
        </p:nvSpPr>
        <p:spPr>
          <a:xfrm>
            <a:off x="7775640" y="692280"/>
            <a:ext cx="8280" cy="6840"/>
          </a:xfrm>
          <a:custGeom>
            <a:avLst/>
            <a:gdLst/>
            <a:ahLst/>
            <a:rect l="l" t="t" r="r" b="b"/>
            <a:pathLst>
              <a:path w="4" h="3">
                <a:moveTo>
                  <a:pt x="3" y="0"/>
                </a:moveTo>
                <a:cubicBezTo>
                  <a:pt x="0" y="1"/>
                  <a:pt x="0" y="1"/>
                  <a:pt x="0" y="1"/>
                </a:cubicBezTo>
                <a:cubicBezTo>
                  <a:pt x="1" y="3"/>
                  <a:pt x="1" y="3"/>
                  <a:pt x="1" y="3"/>
                </a:cubicBezTo>
                <a:cubicBezTo>
                  <a:pt x="4" y="1"/>
                  <a:pt x="4" y="1"/>
                  <a:pt x="4" y="1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a2a3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462"/>
          <p:cNvSpPr/>
          <p:nvPr/>
        </p:nvSpPr>
        <p:spPr>
          <a:xfrm>
            <a:off x="7805880" y="730080"/>
            <a:ext cx="8280" cy="6840"/>
          </a:xfrm>
          <a:custGeom>
            <a:avLst/>
            <a:gdLst/>
            <a:ahLst/>
            <a:rect l="l" t="t" r="r" b="b"/>
            <a:pathLst>
              <a:path w="4" h="3">
                <a:moveTo>
                  <a:pt x="3" y="0"/>
                </a:moveTo>
                <a:cubicBezTo>
                  <a:pt x="0" y="2"/>
                  <a:pt x="0" y="2"/>
                  <a:pt x="0" y="2"/>
                </a:cubicBezTo>
                <a:cubicBezTo>
                  <a:pt x="1" y="3"/>
                  <a:pt x="1" y="3"/>
                  <a:pt x="1" y="3"/>
                </a:cubicBezTo>
                <a:cubicBezTo>
                  <a:pt x="4" y="1"/>
                  <a:pt x="4" y="1"/>
                  <a:pt x="4" y="1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a2a3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463"/>
          <p:cNvSpPr/>
          <p:nvPr/>
        </p:nvSpPr>
        <p:spPr>
          <a:xfrm>
            <a:off x="7837560" y="768240"/>
            <a:ext cx="8280" cy="8280"/>
          </a:xfrm>
          <a:custGeom>
            <a:avLst/>
            <a:gdLst/>
            <a:ahLst/>
            <a:rect l="l" t="t" r="r" b="b"/>
            <a:pathLst>
              <a:path w="4" h="4">
                <a:moveTo>
                  <a:pt x="3" y="0"/>
                </a:moveTo>
                <a:cubicBezTo>
                  <a:pt x="0" y="2"/>
                  <a:pt x="0" y="2"/>
                  <a:pt x="0" y="2"/>
                </a:cubicBezTo>
                <a:cubicBezTo>
                  <a:pt x="1" y="4"/>
                  <a:pt x="1" y="4"/>
                  <a:pt x="1" y="4"/>
                </a:cubicBezTo>
                <a:cubicBezTo>
                  <a:pt x="4" y="1"/>
                  <a:pt x="4" y="1"/>
                  <a:pt x="4" y="1"/>
                </a:cubicBezTo>
                <a:cubicBezTo>
                  <a:pt x="4" y="0"/>
                  <a:pt x="3" y="0"/>
                  <a:pt x="3" y="0"/>
                </a:cubicBezTo>
              </a:path>
            </a:pathLst>
          </a:custGeom>
          <a:solidFill>
            <a:srgbClr val="a2a3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464"/>
          <p:cNvSpPr/>
          <p:nvPr/>
        </p:nvSpPr>
        <p:spPr>
          <a:xfrm>
            <a:off x="7866000" y="806400"/>
            <a:ext cx="10080" cy="10080"/>
          </a:xfrm>
          <a:custGeom>
            <a:avLst/>
            <a:gdLst/>
            <a:ahLst/>
            <a:rect l="l" t="t" r="r" b="b"/>
            <a:pathLst>
              <a:path w="5" h="4">
                <a:moveTo>
                  <a:pt x="4" y="0"/>
                </a:moveTo>
                <a:cubicBezTo>
                  <a:pt x="0" y="3"/>
                  <a:pt x="0" y="3"/>
                  <a:pt x="0" y="3"/>
                </a:cubicBezTo>
                <a:cubicBezTo>
                  <a:pt x="1" y="4"/>
                  <a:pt x="1" y="4"/>
                  <a:pt x="1" y="4"/>
                </a:cubicBezTo>
                <a:cubicBezTo>
                  <a:pt x="5" y="1"/>
                  <a:pt x="5" y="1"/>
                  <a:pt x="5" y="1"/>
                </a:cubicBezTo>
                <a:cubicBezTo>
                  <a:pt x="5" y="0"/>
                  <a:pt x="4" y="0"/>
                  <a:pt x="4" y="0"/>
                </a:cubicBezTo>
              </a:path>
            </a:pathLst>
          </a:custGeom>
          <a:solidFill>
            <a:srgbClr val="a2a3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465"/>
          <p:cNvSpPr/>
          <p:nvPr/>
        </p:nvSpPr>
        <p:spPr>
          <a:xfrm>
            <a:off x="7861320" y="733320"/>
            <a:ext cx="330840" cy="315000"/>
          </a:xfrm>
          <a:custGeom>
            <a:avLst/>
            <a:gdLst/>
            <a:ahLst/>
            <a:rect l="l" t="t" r="r" b="b"/>
            <a:pathLst>
              <a:path w="209" h="199">
                <a:moveTo>
                  <a:pt x="68" y="199"/>
                </a:moveTo>
                <a:lnTo>
                  <a:pt x="0" y="117"/>
                </a:lnTo>
                <a:lnTo>
                  <a:pt x="143" y="0"/>
                </a:lnTo>
                <a:lnTo>
                  <a:pt x="209" y="81"/>
                </a:lnTo>
                <a:lnTo>
                  <a:pt x="68" y="199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466"/>
          <p:cNvSpPr/>
          <p:nvPr/>
        </p:nvSpPr>
        <p:spPr>
          <a:xfrm>
            <a:off x="7927920" y="801720"/>
            <a:ext cx="267120" cy="234000"/>
          </a:xfrm>
          <a:custGeom>
            <a:avLst/>
            <a:gdLst/>
            <a:ahLst/>
            <a:rect l="l" t="t" r="r" b="b"/>
            <a:pathLst>
              <a:path w="112" h="98">
                <a:moveTo>
                  <a:pt x="112" y="17"/>
                </a:moveTo>
                <a:cubicBezTo>
                  <a:pt x="13" y="98"/>
                  <a:pt x="13" y="98"/>
                  <a:pt x="13" y="98"/>
                </a:cubicBezTo>
                <a:cubicBezTo>
                  <a:pt x="0" y="83"/>
                  <a:pt x="0" y="83"/>
                  <a:pt x="0" y="83"/>
                </a:cubicBezTo>
                <a:cubicBezTo>
                  <a:pt x="102" y="0"/>
                  <a:pt x="102" y="0"/>
                  <a:pt x="102" y="0"/>
                </a:cubicBezTo>
                <a:cubicBezTo>
                  <a:pt x="107" y="6"/>
                  <a:pt x="110" y="12"/>
                  <a:pt x="112" y="17"/>
                </a:cubicBezTo>
              </a:path>
            </a:pathLst>
          </a:custGeom>
          <a:solidFill>
            <a:srgbClr val="cac8c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467"/>
          <p:cNvSpPr/>
          <p:nvPr/>
        </p:nvSpPr>
        <p:spPr>
          <a:xfrm>
            <a:off x="8188200" y="743040"/>
            <a:ext cx="97200" cy="108360"/>
          </a:xfrm>
          <a:custGeom>
            <a:avLst/>
            <a:gdLst/>
            <a:ahLst/>
            <a:rect l="l" t="t" r="r" b="b"/>
            <a:pathLst>
              <a:path w="41" h="46">
                <a:moveTo>
                  <a:pt x="41" y="18"/>
                </a:moveTo>
                <a:cubicBezTo>
                  <a:pt x="8" y="46"/>
                  <a:pt x="8" y="46"/>
                  <a:pt x="8" y="46"/>
                </a:cubicBezTo>
                <a:cubicBezTo>
                  <a:pt x="7" y="41"/>
                  <a:pt x="4" y="35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7"/>
                  <a:pt x="41" y="13"/>
                  <a:pt x="41" y="18"/>
                </a:cubicBezTo>
              </a:path>
            </a:pathLst>
          </a:custGeom>
          <a:solidFill>
            <a:srgbClr val="9896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468"/>
          <p:cNvSpPr/>
          <p:nvPr/>
        </p:nvSpPr>
        <p:spPr>
          <a:xfrm>
            <a:off x="7839000" y="909720"/>
            <a:ext cx="138600" cy="157680"/>
          </a:xfrm>
          <a:custGeom>
            <a:avLst/>
            <a:gdLst/>
            <a:ahLst/>
            <a:rect l="l" t="t" r="r" b="b"/>
            <a:pathLst>
              <a:path w="58" h="66">
                <a:moveTo>
                  <a:pt x="54" y="63"/>
                </a:moveTo>
                <a:cubicBezTo>
                  <a:pt x="50" y="66"/>
                  <a:pt x="35" y="56"/>
                  <a:pt x="22" y="39"/>
                </a:cubicBezTo>
                <a:cubicBezTo>
                  <a:pt x="8" y="22"/>
                  <a:pt x="0" y="6"/>
                  <a:pt x="4" y="3"/>
                </a:cubicBezTo>
                <a:cubicBezTo>
                  <a:pt x="8" y="0"/>
                  <a:pt x="23" y="10"/>
                  <a:pt x="36" y="27"/>
                </a:cubicBezTo>
                <a:cubicBezTo>
                  <a:pt x="50" y="43"/>
                  <a:pt x="58" y="60"/>
                  <a:pt x="54" y="63"/>
                </a:cubicBezTo>
              </a:path>
            </a:pathLst>
          </a:custGeom>
          <a:solidFill>
            <a:srgbClr val="b0b1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469"/>
          <p:cNvSpPr/>
          <p:nvPr/>
        </p:nvSpPr>
        <p:spPr>
          <a:xfrm>
            <a:off x="7813800" y="900000"/>
            <a:ext cx="164160" cy="191160"/>
          </a:xfrm>
          <a:custGeom>
            <a:avLst/>
            <a:gdLst/>
            <a:ahLst/>
            <a:rect l="l" t="t" r="r" b="b"/>
            <a:pathLst>
              <a:path w="69" h="80">
                <a:moveTo>
                  <a:pt x="43" y="33"/>
                </a:moveTo>
                <a:cubicBezTo>
                  <a:pt x="27" y="13"/>
                  <a:pt x="9" y="0"/>
                  <a:pt x="5" y="4"/>
                </a:cubicBezTo>
                <a:cubicBezTo>
                  <a:pt x="0" y="8"/>
                  <a:pt x="9" y="27"/>
                  <a:pt x="25" y="47"/>
                </a:cubicBezTo>
                <a:cubicBezTo>
                  <a:pt x="42" y="67"/>
                  <a:pt x="59" y="80"/>
                  <a:pt x="64" y="76"/>
                </a:cubicBezTo>
                <a:cubicBezTo>
                  <a:pt x="69" y="72"/>
                  <a:pt x="59" y="53"/>
                  <a:pt x="43" y="33"/>
                </a:cubicBezTo>
                <a:close/>
              </a:path>
            </a:pathLst>
          </a:custGeom>
          <a:solidFill>
            <a:srgbClr val="9896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470"/>
          <p:cNvSpPr/>
          <p:nvPr/>
        </p:nvSpPr>
        <p:spPr>
          <a:xfrm>
            <a:off x="8197920" y="757080"/>
            <a:ext cx="84600" cy="78120"/>
          </a:xfrm>
          <a:custGeom>
            <a:avLst/>
            <a:gdLst/>
            <a:ahLst/>
            <a:rect l="l" t="t" r="r" b="b"/>
            <a:pathLst>
              <a:path w="36" h="33">
                <a:moveTo>
                  <a:pt x="36" y="6"/>
                </a:moveTo>
                <a:cubicBezTo>
                  <a:pt x="2" y="33"/>
                  <a:pt x="2" y="33"/>
                  <a:pt x="2" y="33"/>
                </a:cubicBezTo>
                <a:cubicBezTo>
                  <a:pt x="1" y="32"/>
                  <a:pt x="1" y="30"/>
                  <a:pt x="0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2"/>
                  <a:pt x="35" y="4"/>
                  <a:pt x="36" y="6"/>
                </a:cubicBezTo>
              </a:path>
            </a:pathLst>
          </a:custGeom>
          <a:solidFill>
            <a:srgbClr val="8180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471"/>
          <p:cNvSpPr/>
          <p:nvPr/>
        </p:nvSpPr>
        <p:spPr>
          <a:xfrm>
            <a:off x="7842240" y="981000"/>
            <a:ext cx="64080" cy="68760"/>
          </a:xfrm>
          <a:custGeom>
            <a:avLst/>
            <a:gdLst/>
            <a:ahLst/>
            <a:rect l="l" t="t" r="r" b="b"/>
            <a:pathLst>
              <a:path w="27" h="29">
                <a:moveTo>
                  <a:pt x="27" y="19"/>
                </a:move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6" y="28"/>
                  <a:pt x="16" y="27"/>
                </a:cubicBezTo>
                <a:cubicBezTo>
                  <a:pt x="16" y="26"/>
                  <a:pt x="16" y="25"/>
                  <a:pt x="16" y="25"/>
                </a:cubicBezTo>
                <a:cubicBezTo>
                  <a:pt x="16" y="24"/>
                  <a:pt x="15" y="24"/>
                  <a:pt x="15" y="23"/>
                </a:cubicBezTo>
                <a:cubicBezTo>
                  <a:pt x="15" y="22"/>
                  <a:pt x="14" y="22"/>
                  <a:pt x="14" y="21"/>
                </a:cubicBezTo>
                <a:cubicBezTo>
                  <a:pt x="13" y="20"/>
                  <a:pt x="12" y="18"/>
                  <a:pt x="11" y="17"/>
                </a:cubicBezTo>
                <a:cubicBezTo>
                  <a:pt x="7" y="12"/>
                  <a:pt x="2" y="9"/>
                  <a:pt x="0" y="10"/>
                </a:cubicBezTo>
                <a:cubicBezTo>
                  <a:pt x="12" y="0"/>
                  <a:pt x="12" y="0"/>
                  <a:pt x="12" y="0"/>
                </a:cubicBezTo>
                <a:lnTo>
                  <a:pt x="27" y="19"/>
                </a:lnTo>
                <a:close/>
              </a:path>
            </a:pathLst>
          </a:custGeom>
          <a:solidFill>
            <a:srgbClr val="b0b1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472"/>
          <p:cNvSpPr/>
          <p:nvPr/>
        </p:nvSpPr>
        <p:spPr>
          <a:xfrm>
            <a:off x="7866000" y="979560"/>
            <a:ext cx="41760" cy="49680"/>
          </a:xfrm>
          <a:custGeom>
            <a:avLst/>
            <a:gdLst/>
            <a:ahLst/>
            <a:rect l="l" t="t" r="r" b="b"/>
            <a:pathLst>
              <a:path w="18" h="21">
                <a:moveTo>
                  <a:pt x="17" y="20"/>
                </a:moveTo>
                <a:cubicBezTo>
                  <a:pt x="17" y="21"/>
                  <a:pt x="16" y="21"/>
                  <a:pt x="15" y="21"/>
                </a:cubicBezTo>
                <a:cubicBezTo>
                  <a:pt x="14" y="20"/>
                  <a:pt x="14" y="20"/>
                  <a:pt x="13" y="20"/>
                </a:cubicBezTo>
                <a:cubicBezTo>
                  <a:pt x="13" y="19"/>
                  <a:pt x="12" y="19"/>
                  <a:pt x="12" y="19"/>
                </a:cubicBezTo>
                <a:cubicBezTo>
                  <a:pt x="11" y="18"/>
                  <a:pt x="10" y="18"/>
                  <a:pt x="10" y="17"/>
                </a:cubicBezTo>
                <a:cubicBezTo>
                  <a:pt x="9" y="16"/>
                  <a:pt x="7" y="15"/>
                  <a:pt x="6" y="13"/>
                </a:cubicBezTo>
                <a:cubicBezTo>
                  <a:pt x="2" y="8"/>
                  <a:pt x="0" y="3"/>
                  <a:pt x="2" y="2"/>
                </a:cubicBezTo>
                <a:cubicBezTo>
                  <a:pt x="2" y="1"/>
                  <a:pt x="2" y="1"/>
                  <a:pt x="2" y="1"/>
                </a:cubicBezTo>
                <a:cubicBezTo>
                  <a:pt x="4" y="0"/>
                  <a:pt x="8" y="3"/>
                  <a:pt x="12" y="9"/>
                </a:cubicBezTo>
                <a:cubicBezTo>
                  <a:pt x="13" y="10"/>
                  <a:pt x="14" y="11"/>
                  <a:pt x="15" y="12"/>
                </a:cubicBezTo>
                <a:cubicBezTo>
                  <a:pt x="16" y="13"/>
                  <a:pt x="16" y="14"/>
                  <a:pt x="16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7"/>
                  <a:pt x="18" y="18"/>
                  <a:pt x="18" y="18"/>
                </a:cubicBezTo>
                <a:cubicBezTo>
                  <a:pt x="18" y="19"/>
                  <a:pt x="18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</a:path>
            </a:pathLst>
          </a:custGeom>
          <a:solidFill>
            <a:srgbClr val="b0b1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473"/>
          <p:cNvSpPr/>
          <p:nvPr/>
        </p:nvSpPr>
        <p:spPr>
          <a:xfrm>
            <a:off x="7875720" y="1008000"/>
            <a:ext cx="32400" cy="37080"/>
          </a:xfrm>
          <a:custGeom>
            <a:avLst/>
            <a:gdLst/>
            <a:ahLst/>
            <a:rect l="l" t="t" r="r" b="b"/>
            <a:pathLst>
              <a:path w="14" h="16">
                <a:moveTo>
                  <a:pt x="14" y="6"/>
                </a:moveTo>
                <a:cubicBezTo>
                  <a:pt x="2" y="16"/>
                  <a:pt x="2" y="16"/>
                  <a:pt x="2" y="16"/>
                </a:cubicBezTo>
                <a:cubicBezTo>
                  <a:pt x="2" y="14"/>
                  <a:pt x="1" y="12"/>
                  <a:pt x="0" y="1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3"/>
                  <a:pt x="13" y="5"/>
                  <a:pt x="14" y="6"/>
                </a:cubicBezTo>
              </a:path>
            </a:pathLst>
          </a:custGeom>
          <a:solidFill>
            <a:srgbClr val="9896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474"/>
          <p:cNvSpPr/>
          <p:nvPr/>
        </p:nvSpPr>
        <p:spPr>
          <a:xfrm>
            <a:off x="7877160" y="1015920"/>
            <a:ext cx="29160" cy="24480"/>
          </a:xfrm>
          <a:custGeom>
            <a:avLst/>
            <a:gdLst/>
            <a:ahLst/>
            <a:rect l="l" t="t" r="r" b="b"/>
            <a:pathLst>
              <a:path w="12" h="11">
                <a:moveTo>
                  <a:pt x="12" y="1"/>
                </a:moveTo>
                <a:cubicBezTo>
                  <a:pt x="1" y="11"/>
                  <a:pt x="1" y="11"/>
                  <a:pt x="1" y="11"/>
                </a:cubicBezTo>
                <a:cubicBezTo>
                  <a:pt x="1" y="10"/>
                  <a:pt x="0" y="10"/>
                  <a:pt x="0" y="9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1"/>
                  <a:pt x="12" y="1"/>
                </a:cubicBezTo>
              </a:path>
            </a:pathLst>
          </a:custGeom>
          <a:solidFill>
            <a:srgbClr val="8180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475"/>
          <p:cNvSpPr/>
          <p:nvPr/>
        </p:nvSpPr>
        <p:spPr>
          <a:xfrm>
            <a:off x="7634160" y="938160"/>
            <a:ext cx="292680" cy="317880"/>
          </a:xfrm>
          <a:custGeom>
            <a:avLst/>
            <a:gdLst/>
            <a:ahLst/>
            <a:rect l="l" t="t" r="r" b="b"/>
            <a:pathLst>
              <a:path w="123" h="133">
                <a:moveTo>
                  <a:pt x="98" y="35"/>
                </a:moveTo>
                <a:cubicBezTo>
                  <a:pt x="74" y="5"/>
                  <a:pt x="30" y="0"/>
                  <a:pt x="0" y="25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119" y="109"/>
                  <a:pt x="123" y="64"/>
                  <a:pt x="98" y="35"/>
                </a:cubicBezTo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476"/>
          <p:cNvSpPr/>
          <p:nvPr/>
        </p:nvSpPr>
        <p:spPr>
          <a:xfrm>
            <a:off x="7819920" y="1015920"/>
            <a:ext cx="102240" cy="230760"/>
          </a:xfrm>
          <a:custGeom>
            <a:avLst/>
            <a:gdLst/>
            <a:ahLst/>
            <a:rect l="l" t="t" r="r" b="b"/>
            <a:pathLst>
              <a:path w="43" h="97">
                <a:moveTo>
                  <a:pt x="7" y="97"/>
                </a:moveTo>
                <a:cubicBezTo>
                  <a:pt x="0" y="88"/>
                  <a:pt x="0" y="88"/>
                  <a:pt x="0" y="88"/>
                </a:cubicBezTo>
                <a:cubicBezTo>
                  <a:pt x="28" y="65"/>
                  <a:pt x="36" y="26"/>
                  <a:pt x="18" y="0"/>
                </a:cubicBezTo>
                <a:cubicBezTo>
                  <a:pt x="19" y="1"/>
                  <a:pt x="20" y="2"/>
                  <a:pt x="21" y="4"/>
                </a:cubicBezTo>
                <a:cubicBezTo>
                  <a:pt x="43" y="30"/>
                  <a:pt x="37" y="72"/>
                  <a:pt x="7" y="97"/>
                </a:cubicBezTo>
              </a:path>
            </a:pathLst>
          </a:custGeom>
          <a:solidFill>
            <a:srgbClr val="cac8c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477"/>
          <p:cNvSpPr/>
          <p:nvPr/>
        </p:nvSpPr>
        <p:spPr>
          <a:xfrm>
            <a:off x="7620120" y="988920"/>
            <a:ext cx="236880" cy="281520"/>
          </a:xfrm>
          <a:custGeom>
            <a:avLst/>
            <a:gdLst/>
            <a:ahLst/>
            <a:rect l="l" t="t" r="r" b="b"/>
            <a:pathLst>
              <a:path w="100" h="118">
                <a:moveTo>
                  <a:pt x="60" y="52"/>
                </a:moveTo>
                <a:cubicBezTo>
                  <a:pt x="59" y="51"/>
                  <a:pt x="59" y="51"/>
                  <a:pt x="59" y="51"/>
                </a:cubicBezTo>
                <a:cubicBezTo>
                  <a:pt x="58" y="50"/>
                  <a:pt x="57" y="49"/>
                  <a:pt x="56" y="48"/>
                </a:cubicBezTo>
                <a:cubicBezTo>
                  <a:pt x="33" y="19"/>
                  <a:pt x="10" y="0"/>
                  <a:pt x="6" y="4"/>
                </a:cubicBezTo>
                <a:cubicBezTo>
                  <a:pt x="5" y="4"/>
                  <a:pt x="5" y="4"/>
                  <a:pt x="5" y="4"/>
                </a:cubicBezTo>
                <a:cubicBezTo>
                  <a:pt x="4" y="5"/>
                  <a:pt x="4" y="5"/>
                  <a:pt x="4" y="5"/>
                </a:cubicBezTo>
                <a:cubicBezTo>
                  <a:pt x="0" y="9"/>
                  <a:pt x="15" y="34"/>
                  <a:pt x="38" y="63"/>
                </a:cubicBezTo>
                <a:cubicBezTo>
                  <a:pt x="39" y="64"/>
                  <a:pt x="40" y="65"/>
                  <a:pt x="40" y="67"/>
                </a:cubicBezTo>
                <a:cubicBezTo>
                  <a:pt x="41" y="67"/>
                  <a:pt x="41" y="67"/>
                  <a:pt x="41" y="67"/>
                </a:cubicBezTo>
                <a:cubicBezTo>
                  <a:pt x="66" y="97"/>
                  <a:pt x="89" y="118"/>
                  <a:pt x="94" y="114"/>
                </a:cubicBezTo>
                <a:cubicBezTo>
                  <a:pt x="95" y="113"/>
                  <a:pt x="95" y="113"/>
                  <a:pt x="95" y="113"/>
                </a:cubicBezTo>
                <a:cubicBezTo>
                  <a:pt x="95" y="113"/>
                  <a:pt x="95" y="113"/>
                  <a:pt x="95" y="113"/>
                </a:cubicBezTo>
                <a:cubicBezTo>
                  <a:pt x="100" y="109"/>
                  <a:pt x="84" y="82"/>
                  <a:pt x="60" y="52"/>
                </a:cubicBezTo>
                <a:close/>
              </a:path>
            </a:pathLst>
          </a:custGeom>
          <a:solidFill>
            <a:srgbClr val="9896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478"/>
          <p:cNvSpPr/>
          <p:nvPr/>
        </p:nvSpPr>
        <p:spPr>
          <a:xfrm>
            <a:off x="7709040" y="1103400"/>
            <a:ext cx="52920" cy="46440"/>
          </a:xfrm>
          <a:custGeom>
            <a:avLst/>
            <a:gdLst/>
            <a:ahLst/>
            <a:rect l="l" t="t" r="r" b="b"/>
            <a:pathLst>
              <a:path w="23" h="20">
                <a:moveTo>
                  <a:pt x="23" y="4"/>
                </a:moveTo>
                <a:cubicBezTo>
                  <a:pt x="3" y="20"/>
                  <a:pt x="3" y="20"/>
                  <a:pt x="3" y="20"/>
                </a:cubicBezTo>
                <a:cubicBezTo>
                  <a:pt x="0" y="16"/>
                  <a:pt x="0" y="16"/>
                  <a:pt x="0" y="16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1"/>
                  <a:pt x="21" y="2"/>
                  <a:pt x="22" y="3"/>
                </a:cubicBezTo>
                <a:cubicBezTo>
                  <a:pt x="23" y="4"/>
                  <a:pt x="23" y="4"/>
                  <a:pt x="23" y="4"/>
                </a:cubicBezTo>
              </a:path>
            </a:pathLst>
          </a:custGeom>
          <a:solidFill>
            <a:srgbClr val="8180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479"/>
          <p:cNvSpPr/>
          <p:nvPr/>
        </p:nvSpPr>
        <p:spPr>
          <a:xfrm>
            <a:off x="7689960" y="1130400"/>
            <a:ext cx="38520" cy="37080"/>
          </a:xfrm>
          <a:custGeom>
            <a:avLst/>
            <a:gdLst/>
            <a:ahLst/>
            <a:rect l="l" t="t" r="r" b="b"/>
            <a:pathLst>
              <a:path w="17" h="16">
                <a:moveTo>
                  <a:pt x="13" y="14"/>
                </a:moveTo>
                <a:cubicBezTo>
                  <a:pt x="10" y="16"/>
                  <a:pt x="5" y="16"/>
                  <a:pt x="3" y="13"/>
                </a:cubicBezTo>
                <a:cubicBezTo>
                  <a:pt x="0" y="9"/>
                  <a:pt x="1" y="5"/>
                  <a:pt x="4" y="2"/>
                </a:cubicBezTo>
                <a:cubicBezTo>
                  <a:pt x="7" y="0"/>
                  <a:pt x="12" y="0"/>
                  <a:pt x="14" y="3"/>
                </a:cubicBezTo>
                <a:cubicBezTo>
                  <a:pt x="17" y="6"/>
                  <a:pt x="16" y="11"/>
                  <a:pt x="13" y="14"/>
                </a:cubicBezTo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480"/>
          <p:cNvSpPr/>
          <p:nvPr/>
        </p:nvSpPr>
        <p:spPr>
          <a:xfrm>
            <a:off x="7947000" y="795240"/>
            <a:ext cx="56160" cy="46440"/>
          </a:xfrm>
          <a:custGeom>
            <a:avLst/>
            <a:gdLst/>
            <a:ahLst/>
            <a:rect l="l" t="t" r="r" b="b"/>
            <a:pathLst>
              <a:path w="36" h="30">
                <a:moveTo>
                  <a:pt x="0" y="26"/>
                </a:moveTo>
                <a:lnTo>
                  <a:pt x="5" y="30"/>
                </a:lnTo>
                <a:lnTo>
                  <a:pt x="36" y="4"/>
                </a:lnTo>
                <a:lnTo>
                  <a:pt x="32" y="0"/>
                </a:lnTo>
                <a:lnTo>
                  <a:pt x="0" y="26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481"/>
          <p:cNvSpPr/>
          <p:nvPr/>
        </p:nvSpPr>
        <p:spPr>
          <a:xfrm>
            <a:off x="8028000" y="907920"/>
            <a:ext cx="424440" cy="486360"/>
          </a:xfrm>
          <a:custGeom>
            <a:avLst/>
            <a:gdLst/>
            <a:ahLst/>
            <a:rect l="l" t="t" r="r" b="b"/>
            <a:pathLst>
              <a:path w="268" h="307">
                <a:moveTo>
                  <a:pt x="0" y="81"/>
                </a:moveTo>
                <a:lnTo>
                  <a:pt x="158" y="307"/>
                </a:lnTo>
                <a:lnTo>
                  <a:pt x="268" y="208"/>
                </a:lnTo>
                <a:lnTo>
                  <a:pt x="95" y="0"/>
                </a:lnTo>
                <a:lnTo>
                  <a:pt x="0" y="81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482"/>
          <p:cNvSpPr/>
          <p:nvPr/>
        </p:nvSpPr>
        <p:spPr>
          <a:xfrm>
            <a:off x="8248680" y="1201680"/>
            <a:ext cx="174960" cy="151200"/>
          </a:xfrm>
          <a:custGeom>
            <a:avLst/>
            <a:gdLst/>
            <a:ahLst/>
            <a:rect l="l" t="t" r="r" b="b"/>
            <a:pathLst>
              <a:path w="111" h="96">
                <a:moveTo>
                  <a:pt x="0" y="93"/>
                </a:moveTo>
                <a:lnTo>
                  <a:pt x="1" y="96"/>
                </a:lnTo>
                <a:lnTo>
                  <a:pt x="111" y="2"/>
                </a:lnTo>
                <a:lnTo>
                  <a:pt x="111" y="0"/>
                </a:lnTo>
                <a:lnTo>
                  <a:pt x="0" y="93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483"/>
          <p:cNvSpPr/>
          <p:nvPr/>
        </p:nvSpPr>
        <p:spPr>
          <a:xfrm>
            <a:off x="8248680" y="1201680"/>
            <a:ext cx="174960" cy="151200"/>
          </a:xfrm>
          <a:custGeom>
            <a:avLst/>
            <a:gdLst/>
            <a:ahLst/>
            <a:rect l="l" t="t" r="r" b="b"/>
            <a:pathLst>
              <a:path w="111" h="96">
                <a:moveTo>
                  <a:pt x="0" y="93"/>
                </a:moveTo>
                <a:lnTo>
                  <a:pt x="1" y="96"/>
                </a:lnTo>
                <a:lnTo>
                  <a:pt x="111" y="2"/>
                </a:lnTo>
                <a:lnTo>
                  <a:pt x="111" y="0"/>
                </a:lnTo>
                <a:lnTo>
                  <a:pt x="0" y="93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484"/>
          <p:cNvSpPr/>
          <p:nvPr/>
        </p:nvSpPr>
        <p:spPr>
          <a:xfrm>
            <a:off x="8140680" y="938160"/>
            <a:ext cx="267120" cy="342000"/>
          </a:xfrm>
          <a:custGeom>
            <a:avLst/>
            <a:gdLst/>
            <a:ahLst/>
            <a:rect l="l" t="t" r="r" b="b"/>
            <a:pathLst>
              <a:path w="169" h="216">
                <a:moveTo>
                  <a:pt x="167" y="216"/>
                </a:moveTo>
                <a:lnTo>
                  <a:pt x="169" y="214"/>
                </a:lnTo>
                <a:lnTo>
                  <a:pt x="2" y="0"/>
                </a:lnTo>
                <a:lnTo>
                  <a:pt x="0" y="2"/>
                </a:lnTo>
                <a:lnTo>
                  <a:pt x="167" y="216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485"/>
          <p:cNvSpPr/>
          <p:nvPr/>
        </p:nvSpPr>
        <p:spPr>
          <a:xfrm>
            <a:off x="8078760" y="941400"/>
            <a:ext cx="294120" cy="373680"/>
          </a:xfrm>
          <a:custGeom>
            <a:avLst/>
            <a:gdLst/>
            <a:ahLst/>
            <a:rect l="l" t="t" r="r" b="b"/>
            <a:pathLst>
              <a:path w="186" h="236">
                <a:moveTo>
                  <a:pt x="180" y="236"/>
                </a:moveTo>
                <a:lnTo>
                  <a:pt x="186" y="230"/>
                </a:lnTo>
                <a:lnTo>
                  <a:pt x="6" y="0"/>
                </a:lnTo>
                <a:lnTo>
                  <a:pt x="0" y="6"/>
                </a:lnTo>
                <a:lnTo>
                  <a:pt x="180" y="236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486"/>
          <p:cNvSpPr/>
          <p:nvPr/>
        </p:nvSpPr>
        <p:spPr>
          <a:xfrm>
            <a:off x="8064360" y="1003320"/>
            <a:ext cx="268920" cy="340200"/>
          </a:xfrm>
          <a:custGeom>
            <a:avLst/>
            <a:gdLst/>
            <a:ahLst/>
            <a:rect l="l" t="t" r="r" b="b"/>
            <a:pathLst>
              <a:path w="170" h="215">
                <a:moveTo>
                  <a:pt x="167" y="215"/>
                </a:moveTo>
                <a:lnTo>
                  <a:pt x="170" y="214"/>
                </a:lnTo>
                <a:lnTo>
                  <a:pt x="1" y="0"/>
                </a:lnTo>
                <a:lnTo>
                  <a:pt x="0" y="2"/>
                </a:lnTo>
                <a:lnTo>
                  <a:pt x="167" y="215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487"/>
          <p:cNvSpPr/>
          <p:nvPr/>
        </p:nvSpPr>
        <p:spPr>
          <a:xfrm>
            <a:off x="8221680" y="1163520"/>
            <a:ext cx="170280" cy="149760"/>
          </a:xfrm>
          <a:custGeom>
            <a:avLst/>
            <a:gdLst/>
            <a:ahLst/>
            <a:rect l="l" t="t" r="r" b="b"/>
            <a:pathLst>
              <a:path w="108" h="95">
                <a:moveTo>
                  <a:pt x="0" y="93"/>
                </a:moveTo>
                <a:lnTo>
                  <a:pt x="0" y="95"/>
                </a:lnTo>
                <a:lnTo>
                  <a:pt x="108" y="1"/>
                </a:lnTo>
                <a:lnTo>
                  <a:pt x="108" y="0"/>
                </a:lnTo>
                <a:lnTo>
                  <a:pt x="0" y="93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488"/>
          <p:cNvSpPr/>
          <p:nvPr/>
        </p:nvSpPr>
        <p:spPr>
          <a:xfrm>
            <a:off x="8221680" y="1163520"/>
            <a:ext cx="170280" cy="149760"/>
          </a:xfrm>
          <a:custGeom>
            <a:avLst/>
            <a:gdLst/>
            <a:ahLst/>
            <a:rect l="l" t="t" r="r" b="b"/>
            <a:pathLst>
              <a:path w="108" h="95">
                <a:moveTo>
                  <a:pt x="0" y="93"/>
                </a:moveTo>
                <a:lnTo>
                  <a:pt x="0" y="95"/>
                </a:lnTo>
                <a:lnTo>
                  <a:pt x="108" y="1"/>
                </a:lnTo>
                <a:lnTo>
                  <a:pt x="108" y="0"/>
                </a:lnTo>
                <a:lnTo>
                  <a:pt x="0" y="93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489"/>
          <p:cNvSpPr/>
          <p:nvPr/>
        </p:nvSpPr>
        <p:spPr>
          <a:xfrm>
            <a:off x="8193240" y="1127160"/>
            <a:ext cx="170280" cy="145080"/>
          </a:xfrm>
          <a:custGeom>
            <a:avLst/>
            <a:gdLst/>
            <a:ahLst/>
            <a:rect l="l" t="t" r="r" b="b"/>
            <a:pathLst>
              <a:path w="108" h="92">
                <a:moveTo>
                  <a:pt x="0" y="91"/>
                </a:moveTo>
                <a:lnTo>
                  <a:pt x="2" y="92"/>
                </a:lnTo>
                <a:lnTo>
                  <a:pt x="108" y="2"/>
                </a:lnTo>
                <a:lnTo>
                  <a:pt x="107" y="0"/>
                </a:lnTo>
                <a:lnTo>
                  <a:pt x="0" y="91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490"/>
          <p:cNvSpPr/>
          <p:nvPr/>
        </p:nvSpPr>
        <p:spPr>
          <a:xfrm>
            <a:off x="8193240" y="1127160"/>
            <a:ext cx="170280" cy="145080"/>
          </a:xfrm>
          <a:custGeom>
            <a:avLst/>
            <a:gdLst/>
            <a:ahLst/>
            <a:rect l="l" t="t" r="r" b="b"/>
            <a:pathLst>
              <a:path w="108" h="92">
                <a:moveTo>
                  <a:pt x="0" y="91"/>
                </a:moveTo>
                <a:lnTo>
                  <a:pt x="2" y="92"/>
                </a:lnTo>
                <a:lnTo>
                  <a:pt x="108" y="2"/>
                </a:lnTo>
                <a:lnTo>
                  <a:pt x="107" y="0"/>
                </a:lnTo>
                <a:lnTo>
                  <a:pt x="0" y="91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491"/>
          <p:cNvSpPr/>
          <p:nvPr/>
        </p:nvSpPr>
        <p:spPr>
          <a:xfrm>
            <a:off x="8164440" y="1089000"/>
            <a:ext cx="168840" cy="145080"/>
          </a:xfrm>
          <a:custGeom>
            <a:avLst/>
            <a:gdLst/>
            <a:ahLst/>
            <a:rect l="l" t="t" r="r" b="b"/>
            <a:pathLst>
              <a:path w="107" h="92">
                <a:moveTo>
                  <a:pt x="0" y="91"/>
                </a:moveTo>
                <a:lnTo>
                  <a:pt x="2" y="92"/>
                </a:lnTo>
                <a:lnTo>
                  <a:pt x="107" y="2"/>
                </a:lnTo>
                <a:lnTo>
                  <a:pt x="105" y="0"/>
                </a:lnTo>
                <a:lnTo>
                  <a:pt x="0" y="91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492"/>
          <p:cNvSpPr/>
          <p:nvPr/>
        </p:nvSpPr>
        <p:spPr>
          <a:xfrm>
            <a:off x="8164440" y="1089000"/>
            <a:ext cx="168840" cy="145080"/>
          </a:xfrm>
          <a:custGeom>
            <a:avLst/>
            <a:gdLst/>
            <a:ahLst/>
            <a:rect l="l" t="t" r="r" b="b"/>
            <a:pathLst>
              <a:path w="107" h="92">
                <a:moveTo>
                  <a:pt x="0" y="91"/>
                </a:moveTo>
                <a:lnTo>
                  <a:pt x="2" y="92"/>
                </a:lnTo>
                <a:lnTo>
                  <a:pt x="107" y="2"/>
                </a:lnTo>
                <a:lnTo>
                  <a:pt x="105" y="0"/>
                </a:lnTo>
                <a:lnTo>
                  <a:pt x="0" y="91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493"/>
          <p:cNvSpPr/>
          <p:nvPr/>
        </p:nvSpPr>
        <p:spPr>
          <a:xfrm>
            <a:off x="8137440" y="1054080"/>
            <a:ext cx="164160" cy="138600"/>
          </a:xfrm>
          <a:custGeom>
            <a:avLst/>
            <a:gdLst/>
            <a:ahLst/>
            <a:rect l="l" t="t" r="r" b="b"/>
            <a:pathLst>
              <a:path w="104" h="88">
                <a:moveTo>
                  <a:pt x="0" y="87"/>
                </a:moveTo>
                <a:lnTo>
                  <a:pt x="0" y="88"/>
                </a:lnTo>
                <a:lnTo>
                  <a:pt x="104" y="1"/>
                </a:lnTo>
                <a:lnTo>
                  <a:pt x="103" y="0"/>
                </a:lnTo>
                <a:lnTo>
                  <a:pt x="0" y="87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494"/>
          <p:cNvSpPr/>
          <p:nvPr/>
        </p:nvSpPr>
        <p:spPr>
          <a:xfrm>
            <a:off x="8137440" y="1054080"/>
            <a:ext cx="164160" cy="138600"/>
          </a:xfrm>
          <a:custGeom>
            <a:avLst/>
            <a:gdLst/>
            <a:ahLst/>
            <a:rect l="l" t="t" r="r" b="b"/>
            <a:pathLst>
              <a:path w="104" h="88">
                <a:moveTo>
                  <a:pt x="0" y="87"/>
                </a:moveTo>
                <a:lnTo>
                  <a:pt x="0" y="88"/>
                </a:lnTo>
                <a:lnTo>
                  <a:pt x="104" y="1"/>
                </a:lnTo>
                <a:lnTo>
                  <a:pt x="103" y="0"/>
                </a:lnTo>
                <a:lnTo>
                  <a:pt x="0" y="87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495"/>
          <p:cNvSpPr/>
          <p:nvPr/>
        </p:nvSpPr>
        <p:spPr>
          <a:xfrm>
            <a:off x="8109000" y="1015920"/>
            <a:ext cx="162360" cy="138600"/>
          </a:xfrm>
          <a:custGeom>
            <a:avLst/>
            <a:gdLst/>
            <a:ahLst/>
            <a:rect l="l" t="t" r="r" b="b"/>
            <a:pathLst>
              <a:path w="103" h="88">
                <a:moveTo>
                  <a:pt x="0" y="87"/>
                </a:moveTo>
                <a:lnTo>
                  <a:pt x="2" y="88"/>
                </a:lnTo>
                <a:lnTo>
                  <a:pt x="103" y="1"/>
                </a:lnTo>
                <a:lnTo>
                  <a:pt x="101" y="0"/>
                </a:lnTo>
                <a:lnTo>
                  <a:pt x="0" y="87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496"/>
          <p:cNvSpPr/>
          <p:nvPr/>
        </p:nvSpPr>
        <p:spPr>
          <a:xfrm>
            <a:off x="8109000" y="1015920"/>
            <a:ext cx="162360" cy="138600"/>
          </a:xfrm>
          <a:custGeom>
            <a:avLst/>
            <a:gdLst/>
            <a:ahLst/>
            <a:rect l="l" t="t" r="r" b="b"/>
            <a:pathLst>
              <a:path w="103" h="88">
                <a:moveTo>
                  <a:pt x="0" y="87"/>
                </a:moveTo>
                <a:lnTo>
                  <a:pt x="2" y="88"/>
                </a:lnTo>
                <a:lnTo>
                  <a:pt x="103" y="1"/>
                </a:lnTo>
                <a:lnTo>
                  <a:pt x="101" y="0"/>
                </a:lnTo>
                <a:lnTo>
                  <a:pt x="0" y="87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497"/>
          <p:cNvSpPr/>
          <p:nvPr/>
        </p:nvSpPr>
        <p:spPr>
          <a:xfrm>
            <a:off x="8080200" y="979560"/>
            <a:ext cx="159120" cy="135360"/>
          </a:xfrm>
          <a:custGeom>
            <a:avLst/>
            <a:gdLst/>
            <a:ahLst/>
            <a:rect l="l" t="t" r="r" b="b"/>
            <a:pathLst>
              <a:path w="101" h="86">
                <a:moveTo>
                  <a:pt x="0" y="84"/>
                </a:moveTo>
                <a:lnTo>
                  <a:pt x="2" y="86"/>
                </a:lnTo>
                <a:lnTo>
                  <a:pt x="101" y="1"/>
                </a:lnTo>
                <a:lnTo>
                  <a:pt x="100" y="0"/>
                </a:lnTo>
                <a:lnTo>
                  <a:pt x="0" y="84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498"/>
          <p:cNvSpPr/>
          <p:nvPr/>
        </p:nvSpPr>
        <p:spPr>
          <a:xfrm>
            <a:off x="8080200" y="979560"/>
            <a:ext cx="159120" cy="135360"/>
          </a:xfrm>
          <a:custGeom>
            <a:avLst/>
            <a:gdLst/>
            <a:ahLst/>
            <a:rect l="l" t="t" r="r" b="b"/>
            <a:pathLst>
              <a:path w="101" h="86">
                <a:moveTo>
                  <a:pt x="0" y="84"/>
                </a:moveTo>
                <a:lnTo>
                  <a:pt x="2" y="86"/>
                </a:lnTo>
                <a:lnTo>
                  <a:pt x="101" y="1"/>
                </a:lnTo>
                <a:lnTo>
                  <a:pt x="100" y="0"/>
                </a:lnTo>
                <a:lnTo>
                  <a:pt x="0" y="84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499"/>
          <p:cNvSpPr/>
          <p:nvPr/>
        </p:nvSpPr>
        <p:spPr>
          <a:xfrm>
            <a:off x="8055000" y="941400"/>
            <a:ext cx="154440" cy="135360"/>
          </a:xfrm>
          <a:custGeom>
            <a:avLst/>
            <a:gdLst/>
            <a:ahLst/>
            <a:rect l="l" t="t" r="r" b="b"/>
            <a:pathLst>
              <a:path w="98" h="86">
                <a:moveTo>
                  <a:pt x="0" y="84"/>
                </a:moveTo>
                <a:lnTo>
                  <a:pt x="0" y="86"/>
                </a:lnTo>
                <a:lnTo>
                  <a:pt x="98" y="1"/>
                </a:lnTo>
                <a:lnTo>
                  <a:pt x="96" y="0"/>
                </a:lnTo>
                <a:lnTo>
                  <a:pt x="0" y="84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500"/>
          <p:cNvSpPr/>
          <p:nvPr/>
        </p:nvSpPr>
        <p:spPr>
          <a:xfrm>
            <a:off x="8055000" y="941400"/>
            <a:ext cx="154440" cy="135360"/>
          </a:xfrm>
          <a:custGeom>
            <a:avLst/>
            <a:gdLst/>
            <a:ahLst/>
            <a:rect l="l" t="t" r="r" b="b"/>
            <a:pathLst>
              <a:path w="98" h="86">
                <a:moveTo>
                  <a:pt x="0" y="84"/>
                </a:moveTo>
                <a:lnTo>
                  <a:pt x="0" y="86"/>
                </a:lnTo>
                <a:lnTo>
                  <a:pt x="98" y="1"/>
                </a:lnTo>
                <a:lnTo>
                  <a:pt x="96" y="0"/>
                </a:lnTo>
                <a:lnTo>
                  <a:pt x="0" y="84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501"/>
          <p:cNvSpPr/>
          <p:nvPr/>
        </p:nvSpPr>
        <p:spPr>
          <a:xfrm>
            <a:off x="8283600" y="1320840"/>
            <a:ext cx="2160" cy="216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0"/>
                  <a:pt x="0" y="0"/>
                  <a:pt x="0" y="0"/>
                </a:cubicBezTo>
              </a:path>
            </a:pathLst>
          </a:custGeom>
          <a:solidFill>
            <a:srgbClr val="a2a3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502"/>
          <p:cNvSpPr/>
          <p:nvPr/>
        </p:nvSpPr>
        <p:spPr>
          <a:xfrm>
            <a:off x="8253360" y="1282680"/>
            <a:ext cx="3600" cy="2160"/>
          </a:xfrm>
          <a:custGeom>
            <a:avLst/>
            <a:gdLst/>
            <a:ahLst/>
            <a:rect l="l" t="t" r="r" b="b"/>
            <a:pathLst>
              <a:path w="2" h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0"/>
                  <a:pt x="1" y="0"/>
                  <a:pt x="1" y="0"/>
                </a:cubicBezTo>
              </a:path>
            </a:pathLst>
          </a:custGeom>
          <a:solidFill>
            <a:srgbClr val="a2a3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503"/>
          <p:cNvSpPr/>
          <p:nvPr/>
        </p:nvSpPr>
        <p:spPr>
          <a:xfrm>
            <a:off x="8221680" y="1243080"/>
            <a:ext cx="6840" cy="5400"/>
          </a:xfrm>
          <a:custGeom>
            <a:avLst/>
            <a:gdLst/>
            <a:ahLst/>
            <a:rect l="l" t="t" r="r" b="b"/>
            <a:pathLst>
              <a:path w="3" h="3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1" y="3"/>
                  <a:pt x="1" y="3"/>
                  <a:pt x="1" y="3"/>
                </a:cubicBezTo>
                <a:cubicBezTo>
                  <a:pt x="3" y="2"/>
                  <a:pt x="3" y="2"/>
                  <a:pt x="3" y="2"/>
                </a:cubicBezTo>
                <a:cubicBezTo>
                  <a:pt x="2" y="1"/>
                  <a:pt x="2" y="1"/>
                  <a:pt x="2" y="0"/>
                </a:cubicBezTo>
              </a:path>
            </a:pathLst>
          </a:custGeom>
          <a:solidFill>
            <a:srgbClr val="a2a3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504"/>
          <p:cNvSpPr/>
          <p:nvPr/>
        </p:nvSpPr>
        <p:spPr>
          <a:xfrm>
            <a:off x="8193240" y="1204920"/>
            <a:ext cx="3600" cy="5400"/>
          </a:xfrm>
          <a:custGeom>
            <a:avLst/>
            <a:gdLst/>
            <a:ahLst/>
            <a:rect l="l" t="t" r="r" b="b"/>
            <a:pathLst>
              <a:path w="2" h="3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1" y="3"/>
                  <a:pt x="1" y="3"/>
                  <a:pt x="1" y="3"/>
                </a:cubicBezTo>
                <a:cubicBezTo>
                  <a:pt x="2" y="2"/>
                  <a:pt x="2" y="2"/>
                  <a:pt x="2" y="2"/>
                </a:cubicBezTo>
                <a:cubicBezTo>
                  <a:pt x="2" y="1"/>
                  <a:pt x="2" y="1"/>
                  <a:pt x="2" y="0"/>
                </a:cubicBezTo>
              </a:path>
            </a:pathLst>
          </a:custGeom>
          <a:solidFill>
            <a:srgbClr val="a2a3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505"/>
          <p:cNvSpPr/>
          <p:nvPr/>
        </p:nvSpPr>
        <p:spPr>
          <a:xfrm>
            <a:off x="8163000" y="1165320"/>
            <a:ext cx="5400" cy="6840"/>
          </a:xfrm>
          <a:custGeom>
            <a:avLst/>
            <a:gdLst/>
            <a:ahLst/>
            <a:rect l="l" t="t" r="r" b="b"/>
            <a:pathLst>
              <a:path w="3" h="3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1" y="3"/>
                  <a:pt x="1" y="3"/>
                  <a:pt x="1" y="3"/>
                </a:cubicBezTo>
                <a:cubicBezTo>
                  <a:pt x="3" y="1"/>
                  <a:pt x="3" y="1"/>
                  <a:pt x="3" y="1"/>
                </a:cubicBezTo>
                <a:cubicBezTo>
                  <a:pt x="3" y="1"/>
                  <a:pt x="3" y="1"/>
                  <a:pt x="2" y="0"/>
                </a:cubicBezTo>
              </a:path>
            </a:pathLst>
          </a:custGeom>
          <a:solidFill>
            <a:srgbClr val="a2a3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506"/>
          <p:cNvSpPr/>
          <p:nvPr/>
        </p:nvSpPr>
        <p:spPr>
          <a:xfrm>
            <a:off x="8131320" y="1127160"/>
            <a:ext cx="8280" cy="8280"/>
          </a:xfrm>
          <a:custGeom>
            <a:avLst/>
            <a:gdLst/>
            <a:ahLst/>
            <a:rect l="l" t="t" r="r" b="b"/>
            <a:pathLst>
              <a:path w="4" h="4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1" y="4"/>
                  <a:pt x="1" y="4"/>
                  <a:pt x="1" y="4"/>
                </a:cubicBezTo>
                <a:cubicBezTo>
                  <a:pt x="4" y="1"/>
                  <a:pt x="4" y="1"/>
                  <a:pt x="4" y="1"/>
                </a:cubicBezTo>
                <a:cubicBezTo>
                  <a:pt x="4" y="1"/>
                  <a:pt x="3" y="1"/>
                  <a:pt x="3" y="0"/>
                </a:cubicBezTo>
              </a:path>
            </a:pathLst>
          </a:custGeom>
          <a:solidFill>
            <a:srgbClr val="a2a3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507"/>
          <p:cNvSpPr/>
          <p:nvPr/>
        </p:nvSpPr>
        <p:spPr>
          <a:xfrm>
            <a:off x="8102520" y="1089000"/>
            <a:ext cx="8280" cy="8280"/>
          </a:xfrm>
          <a:custGeom>
            <a:avLst/>
            <a:gdLst/>
            <a:ahLst/>
            <a:rect l="l" t="t" r="r" b="b"/>
            <a:pathLst>
              <a:path w="4" h="4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1" y="4"/>
                  <a:pt x="1" y="4"/>
                  <a:pt x="1" y="4"/>
                </a:cubicBezTo>
                <a:cubicBezTo>
                  <a:pt x="4" y="1"/>
                  <a:pt x="4" y="1"/>
                  <a:pt x="4" y="1"/>
                </a:cubicBezTo>
                <a:cubicBezTo>
                  <a:pt x="3" y="1"/>
                  <a:pt x="3" y="1"/>
                  <a:pt x="3" y="0"/>
                </a:cubicBezTo>
              </a:path>
            </a:pathLst>
          </a:custGeom>
          <a:solidFill>
            <a:srgbClr val="a2a3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508"/>
          <p:cNvSpPr/>
          <p:nvPr/>
        </p:nvSpPr>
        <p:spPr>
          <a:xfrm>
            <a:off x="8070840" y="1050840"/>
            <a:ext cx="11520" cy="8280"/>
          </a:xfrm>
          <a:custGeom>
            <a:avLst/>
            <a:gdLst/>
            <a:ahLst/>
            <a:rect l="l" t="t" r="r" b="b"/>
            <a:pathLst>
              <a:path w="5" h="4">
                <a:moveTo>
                  <a:pt x="4" y="0"/>
                </a:moveTo>
                <a:cubicBezTo>
                  <a:pt x="0" y="3"/>
                  <a:pt x="0" y="3"/>
                  <a:pt x="0" y="3"/>
                </a:cubicBezTo>
                <a:cubicBezTo>
                  <a:pt x="1" y="4"/>
                  <a:pt x="1" y="4"/>
                  <a:pt x="1" y="4"/>
                </a:cubicBezTo>
                <a:cubicBezTo>
                  <a:pt x="5" y="1"/>
                  <a:pt x="5" y="1"/>
                  <a:pt x="5" y="1"/>
                </a:cubicBezTo>
                <a:cubicBezTo>
                  <a:pt x="4" y="1"/>
                  <a:pt x="4" y="0"/>
                  <a:pt x="4" y="0"/>
                </a:cubicBezTo>
              </a:path>
            </a:pathLst>
          </a:custGeom>
          <a:solidFill>
            <a:srgbClr val="a2a3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509"/>
          <p:cNvSpPr/>
          <p:nvPr/>
        </p:nvSpPr>
        <p:spPr>
          <a:xfrm>
            <a:off x="8059680" y="932040"/>
            <a:ext cx="52920" cy="46440"/>
          </a:xfrm>
          <a:custGeom>
            <a:avLst/>
            <a:gdLst/>
            <a:ahLst/>
            <a:rect l="l" t="t" r="r" b="b"/>
            <a:pathLst>
              <a:path w="34" h="30">
                <a:moveTo>
                  <a:pt x="3" y="30"/>
                </a:moveTo>
                <a:lnTo>
                  <a:pt x="0" y="25"/>
                </a:lnTo>
                <a:lnTo>
                  <a:pt x="31" y="0"/>
                </a:lnTo>
                <a:lnTo>
                  <a:pt x="34" y="4"/>
                </a:lnTo>
                <a:lnTo>
                  <a:pt x="3" y="3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510"/>
          <p:cNvSpPr/>
          <p:nvPr/>
        </p:nvSpPr>
        <p:spPr>
          <a:xfrm>
            <a:off x="871560" y="560520"/>
            <a:ext cx="708480" cy="707040"/>
          </a:xfrm>
          <a:prstGeom prst="ellipse">
            <a:avLst/>
          </a:prstGeom>
          <a:solidFill>
            <a:srgbClr val="2d3b4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511"/>
          <p:cNvSpPr/>
          <p:nvPr/>
        </p:nvSpPr>
        <p:spPr>
          <a:xfrm>
            <a:off x="893880" y="579600"/>
            <a:ext cx="665640" cy="668880"/>
          </a:xfrm>
          <a:prstGeom prst="ellipse">
            <a:avLst/>
          </a:prstGeom>
          <a:solidFill>
            <a:srgbClr val="e9e8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512"/>
          <p:cNvSpPr/>
          <p:nvPr/>
        </p:nvSpPr>
        <p:spPr>
          <a:xfrm>
            <a:off x="1149480" y="639720"/>
            <a:ext cx="497520" cy="673560"/>
          </a:xfrm>
          <a:custGeom>
            <a:avLst/>
            <a:gdLst/>
            <a:ahLst/>
            <a:rect l="l" t="t" r="r" b="b"/>
            <a:pathLst>
              <a:path w="209" h="282">
                <a:moveTo>
                  <a:pt x="111" y="0"/>
                </a:moveTo>
                <a:cubicBezTo>
                  <a:pt x="111" y="0"/>
                  <a:pt x="209" y="200"/>
                  <a:pt x="0" y="251"/>
                </a:cubicBezTo>
                <a:cubicBezTo>
                  <a:pt x="0" y="251"/>
                  <a:pt x="121" y="282"/>
                  <a:pt x="166" y="153"/>
                </a:cubicBezTo>
                <a:cubicBezTo>
                  <a:pt x="166" y="153"/>
                  <a:pt x="198" y="63"/>
                  <a:pt x="111" y="0"/>
                </a:cubicBezTo>
              </a:path>
            </a:pathLst>
          </a:custGeom>
          <a:solidFill>
            <a:srgbClr val="c6c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513"/>
          <p:cNvSpPr/>
          <p:nvPr/>
        </p:nvSpPr>
        <p:spPr>
          <a:xfrm>
            <a:off x="982800" y="735120"/>
            <a:ext cx="186120" cy="187920"/>
          </a:xfrm>
          <a:custGeom>
            <a:avLst/>
            <a:gdLst/>
            <a:ahLst/>
            <a:rect l="l" t="t" r="r" b="b"/>
            <a:pathLst>
              <a:path w="79" h="79">
                <a:moveTo>
                  <a:pt x="7" y="60"/>
                </a:moveTo>
                <a:cubicBezTo>
                  <a:pt x="0" y="43"/>
                  <a:pt x="5" y="15"/>
                  <a:pt x="22" y="8"/>
                </a:cubicBezTo>
                <a:cubicBezTo>
                  <a:pt x="40" y="0"/>
                  <a:pt x="64" y="7"/>
                  <a:pt x="71" y="24"/>
                </a:cubicBezTo>
                <a:cubicBezTo>
                  <a:pt x="79" y="42"/>
                  <a:pt x="67" y="64"/>
                  <a:pt x="49" y="71"/>
                </a:cubicBezTo>
                <a:cubicBezTo>
                  <a:pt x="32" y="79"/>
                  <a:pt x="15" y="78"/>
                  <a:pt x="7" y="60"/>
                </a:cubicBezTo>
              </a:path>
            </a:pathLst>
          </a:custGeom>
          <a:solidFill>
            <a:srgbClr val="7d7e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514"/>
          <p:cNvSpPr/>
          <p:nvPr/>
        </p:nvSpPr>
        <p:spPr>
          <a:xfrm>
            <a:off x="974880" y="735120"/>
            <a:ext cx="187920" cy="187920"/>
          </a:xfrm>
          <a:custGeom>
            <a:avLst/>
            <a:gdLst/>
            <a:ahLst/>
            <a:rect l="l" t="t" r="r" b="b"/>
            <a:pathLst>
              <a:path w="79" h="79">
                <a:moveTo>
                  <a:pt x="7" y="60"/>
                </a:moveTo>
                <a:cubicBezTo>
                  <a:pt x="0" y="43"/>
                  <a:pt x="5" y="15"/>
                  <a:pt x="22" y="8"/>
                </a:cubicBezTo>
                <a:cubicBezTo>
                  <a:pt x="40" y="0"/>
                  <a:pt x="64" y="7"/>
                  <a:pt x="71" y="24"/>
                </a:cubicBezTo>
                <a:cubicBezTo>
                  <a:pt x="79" y="42"/>
                  <a:pt x="67" y="64"/>
                  <a:pt x="49" y="71"/>
                </a:cubicBezTo>
                <a:cubicBezTo>
                  <a:pt x="32" y="79"/>
                  <a:pt x="15" y="78"/>
                  <a:pt x="7" y="60"/>
                </a:cubicBezTo>
              </a:path>
            </a:pathLst>
          </a:custGeom>
          <a:solidFill>
            <a:srgbClr val="bdbe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515"/>
          <p:cNvSpPr/>
          <p:nvPr/>
        </p:nvSpPr>
        <p:spPr>
          <a:xfrm>
            <a:off x="996840" y="752400"/>
            <a:ext cx="153000" cy="154440"/>
          </a:xfrm>
          <a:custGeom>
            <a:avLst/>
            <a:gdLst/>
            <a:ahLst/>
            <a:rect l="l" t="t" r="r" b="b"/>
            <a:pathLst>
              <a:path w="65" h="65">
                <a:moveTo>
                  <a:pt x="7" y="49"/>
                </a:moveTo>
                <a:cubicBezTo>
                  <a:pt x="0" y="35"/>
                  <a:pt x="4" y="12"/>
                  <a:pt x="19" y="6"/>
                </a:cubicBezTo>
                <a:cubicBezTo>
                  <a:pt x="33" y="0"/>
                  <a:pt x="53" y="5"/>
                  <a:pt x="59" y="20"/>
                </a:cubicBezTo>
                <a:cubicBezTo>
                  <a:pt x="65" y="34"/>
                  <a:pt x="56" y="52"/>
                  <a:pt x="41" y="58"/>
                </a:cubicBezTo>
                <a:cubicBezTo>
                  <a:pt x="27" y="65"/>
                  <a:pt x="13" y="64"/>
                  <a:pt x="7" y="49"/>
                </a:cubicBezTo>
              </a:path>
            </a:pathLst>
          </a:custGeom>
          <a:solidFill>
            <a:srgbClr val="7d7e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516"/>
          <p:cNvSpPr/>
          <p:nvPr/>
        </p:nvSpPr>
        <p:spPr>
          <a:xfrm>
            <a:off x="988920" y="752400"/>
            <a:ext cx="156240" cy="154440"/>
          </a:xfrm>
          <a:custGeom>
            <a:avLst/>
            <a:gdLst/>
            <a:ahLst/>
            <a:rect l="l" t="t" r="r" b="b"/>
            <a:pathLst>
              <a:path w="66" h="65">
                <a:moveTo>
                  <a:pt x="7" y="49"/>
                </a:moveTo>
                <a:cubicBezTo>
                  <a:pt x="0" y="35"/>
                  <a:pt x="5" y="12"/>
                  <a:pt x="19" y="6"/>
                </a:cubicBezTo>
                <a:cubicBezTo>
                  <a:pt x="33" y="0"/>
                  <a:pt x="53" y="5"/>
                  <a:pt x="59" y="20"/>
                </a:cubicBezTo>
                <a:cubicBezTo>
                  <a:pt x="66" y="34"/>
                  <a:pt x="56" y="52"/>
                  <a:pt x="41" y="58"/>
                </a:cubicBezTo>
                <a:cubicBezTo>
                  <a:pt x="27" y="65"/>
                  <a:pt x="13" y="64"/>
                  <a:pt x="7" y="49"/>
                </a:cubicBezTo>
              </a:path>
            </a:pathLst>
          </a:custGeom>
          <a:solidFill>
            <a:srgbClr val="abaeb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517"/>
          <p:cNvSpPr/>
          <p:nvPr/>
        </p:nvSpPr>
        <p:spPr>
          <a:xfrm>
            <a:off x="1174680" y="946080"/>
            <a:ext cx="35280" cy="32400"/>
          </a:xfrm>
          <a:custGeom>
            <a:avLst/>
            <a:gdLst/>
            <a:ahLst/>
            <a:rect l="l" t="t" r="r" b="b"/>
            <a:pathLst>
              <a:path w="15" h="14">
                <a:moveTo>
                  <a:pt x="8" y="0"/>
                </a:moveTo>
                <a:cubicBezTo>
                  <a:pt x="8" y="0"/>
                  <a:pt x="8" y="0"/>
                  <a:pt x="8" y="0"/>
                </a:cubicBezTo>
                <a:cubicBezTo>
                  <a:pt x="7" y="0"/>
                  <a:pt x="6" y="0"/>
                  <a:pt x="5" y="0"/>
                </a:cubicBezTo>
                <a:cubicBezTo>
                  <a:pt x="1" y="2"/>
                  <a:pt x="0" y="7"/>
                  <a:pt x="2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8" y="14"/>
                  <a:pt x="9" y="14"/>
                  <a:pt x="10" y="13"/>
                </a:cubicBezTo>
                <a:cubicBezTo>
                  <a:pt x="13" y="12"/>
                  <a:pt x="15" y="9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4"/>
                  <a:pt x="15" y="4"/>
                </a:cubicBezTo>
                <a:cubicBezTo>
                  <a:pt x="14" y="1"/>
                  <a:pt x="11" y="0"/>
                  <a:pt x="8" y="0"/>
                </a:cubicBezTo>
              </a:path>
            </a:pathLst>
          </a:custGeom>
          <a:solidFill>
            <a:srgbClr val="9d9a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518"/>
          <p:cNvSpPr/>
          <p:nvPr/>
        </p:nvSpPr>
        <p:spPr>
          <a:xfrm>
            <a:off x="1168560" y="942840"/>
            <a:ext cx="37080" cy="37080"/>
          </a:xfrm>
          <a:custGeom>
            <a:avLst/>
            <a:gdLst/>
            <a:ahLst/>
            <a:rect l="l" t="t" r="r" b="b"/>
            <a:pathLst>
              <a:path w="16" h="16">
                <a:moveTo>
                  <a:pt x="2" y="12"/>
                </a:moveTo>
                <a:cubicBezTo>
                  <a:pt x="0" y="8"/>
                  <a:pt x="1" y="3"/>
                  <a:pt x="5" y="1"/>
                </a:cubicBezTo>
                <a:cubicBezTo>
                  <a:pt x="8" y="0"/>
                  <a:pt x="13" y="1"/>
                  <a:pt x="15" y="5"/>
                </a:cubicBezTo>
                <a:cubicBezTo>
                  <a:pt x="16" y="8"/>
                  <a:pt x="14" y="13"/>
                  <a:pt x="10" y="14"/>
                </a:cubicBezTo>
                <a:cubicBezTo>
                  <a:pt x="7" y="16"/>
                  <a:pt x="3" y="16"/>
                  <a:pt x="2" y="12"/>
                </a:cubicBezTo>
              </a:path>
            </a:pathLst>
          </a:custGeom>
          <a:solidFill>
            <a:srgbClr val="bdbe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519"/>
          <p:cNvSpPr/>
          <p:nvPr/>
        </p:nvSpPr>
        <p:spPr>
          <a:xfrm>
            <a:off x="1440000" y="981000"/>
            <a:ext cx="48240" cy="48240"/>
          </a:xfrm>
          <a:custGeom>
            <a:avLst/>
            <a:gdLst/>
            <a:ahLst/>
            <a:rect l="l" t="t" r="r" b="b"/>
            <a:pathLst>
              <a:path w="20" h="20">
                <a:moveTo>
                  <a:pt x="2" y="15"/>
                </a:moveTo>
                <a:cubicBezTo>
                  <a:pt x="0" y="11"/>
                  <a:pt x="1" y="4"/>
                  <a:pt x="6" y="2"/>
                </a:cubicBezTo>
                <a:cubicBezTo>
                  <a:pt x="10" y="0"/>
                  <a:pt x="16" y="2"/>
                  <a:pt x="18" y="6"/>
                </a:cubicBezTo>
                <a:cubicBezTo>
                  <a:pt x="20" y="11"/>
                  <a:pt x="17" y="16"/>
                  <a:pt x="12" y="18"/>
                </a:cubicBezTo>
                <a:cubicBezTo>
                  <a:pt x="8" y="20"/>
                  <a:pt x="4" y="20"/>
                  <a:pt x="2" y="15"/>
                </a:cubicBezTo>
              </a:path>
            </a:pathLst>
          </a:custGeom>
          <a:solidFill>
            <a:srgbClr val="7d7e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520"/>
          <p:cNvSpPr/>
          <p:nvPr/>
        </p:nvSpPr>
        <p:spPr>
          <a:xfrm>
            <a:off x="1433520" y="981000"/>
            <a:ext cx="46440" cy="48240"/>
          </a:xfrm>
          <a:custGeom>
            <a:avLst/>
            <a:gdLst/>
            <a:ahLst/>
            <a:rect l="l" t="t" r="r" b="b"/>
            <a:pathLst>
              <a:path w="20" h="20">
                <a:moveTo>
                  <a:pt x="2" y="15"/>
                </a:moveTo>
                <a:cubicBezTo>
                  <a:pt x="0" y="11"/>
                  <a:pt x="1" y="4"/>
                  <a:pt x="6" y="2"/>
                </a:cubicBezTo>
                <a:cubicBezTo>
                  <a:pt x="10" y="0"/>
                  <a:pt x="16" y="2"/>
                  <a:pt x="18" y="6"/>
                </a:cubicBezTo>
                <a:cubicBezTo>
                  <a:pt x="20" y="11"/>
                  <a:pt x="17" y="16"/>
                  <a:pt x="12" y="18"/>
                </a:cubicBezTo>
                <a:cubicBezTo>
                  <a:pt x="8" y="20"/>
                  <a:pt x="4" y="20"/>
                  <a:pt x="2" y="15"/>
                </a:cubicBezTo>
              </a:path>
            </a:pathLst>
          </a:custGeom>
          <a:solidFill>
            <a:srgbClr val="bdbe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521"/>
          <p:cNvSpPr/>
          <p:nvPr/>
        </p:nvSpPr>
        <p:spPr>
          <a:xfrm>
            <a:off x="1287360" y="781200"/>
            <a:ext cx="234000" cy="208440"/>
          </a:xfrm>
          <a:custGeom>
            <a:avLst/>
            <a:gdLst/>
            <a:ahLst/>
            <a:rect l="l" t="t" r="r" b="b"/>
            <a:pathLst>
              <a:path w="98" h="88">
                <a:moveTo>
                  <a:pt x="9" y="66"/>
                </a:moveTo>
                <a:cubicBezTo>
                  <a:pt x="0" y="45"/>
                  <a:pt x="9" y="21"/>
                  <a:pt x="31" y="12"/>
                </a:cubicBezTo>
                <a:cubicBezTo>
                  <a:pt x="53" y="3"/>
                  <a:pt x="80" y="0"/>
                  <a:pt x="89" y="22"/>
                </a:cubicBezTo>
                <a:cubicBezTo>
                  <a:pt x="98" y="43"/>
                  <a:pt x="78" y="62"/>
                  <a:pt x="56" y="72"/>
                </a:cubicBezTo>
                <a:cubicBezTo>
                  <a:pt x="35" y="81"/>
                  <a:pt x="18" y="88"/>
                  <a:pt x="9" y="66"/>
                </a:cubicBezTo>
              </a:path>
            </a:pathLst>
          </a:custGeom>
          <a:solidFill>
            <a:srgbClr val="7d7e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522"/>
          <p:cNvSpPr/>
          <p:nvPr/>
        </p:nvSpPr>
        <p:spPr>
          <a:xfrm>
            <a:off x="1305000" y="795240"/>
            <a:ext cx="197280" cy="174960"/>
          </a:xfrm>
          <a:custGeom>
            <a:avLst/>
            <a:gdLst/>
            <a:ahLst/>
            <a:rect l="l" t="t" r="r" b="b"/>
            <a:pathLst>
              <a:path w="83" h="74">
                <a:moveTo>
                  <a:pt x="8" y="56"/>
                </a:moveTo>
                <a:cubicBezTo>
                  <a:pt x="0" y="38"/>
                  <a:pt x="8" y="18"/>
                  <a:pt x="26" y="10"/>
                </a:cubicBezTo>
                <a:cubicBezTo>
                  <a:pt x="45" y="2"/>
                  <a:pt x="68" y="0"/>
                  <a:pt x="76" y="18"/>
                </a:cubicBezTo>
                <a:cubicBezTo>
                  <a:pt x="83" y="37"/>
                  <a:pt x="66" y="53"/>
                  <a:pt x="48" y="61"/>
                </a:cubicBezTo>
                <a:cubicBezTo>
                  <a:pt x="29" y="69"/>
                  <a:pt x="16" y="74"/>
                  <a:pt x="8" y="56"/>
                </a:cubicBezTo>
              </a:path>
            </a:pathLst>
          </a:cu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523"/>
          <p:cNvSpPr/>
          <p:nvPr/>
        </p:nvSpPr>
        <p:spPr>
          <a:xfrm>
            <a:off x="1281240" y="781200"/>
            <a:ext cx="232200" cy="208440"/>
          </a:xfrm>
          <a:custGeom>
            <a:avLst/>
            <a:gdLst/>
            <a:ahLst/>
            <a:rect l="l" t="t" r="r" b="b"/>
            <a:pathLst>
              <a:path w="98" h="88">
                <a:moveTo>
                  <a:pt x="9" y="66"/>
                </a:moveTo>
                <a:cubicBezTo>
                  <a:pt x="0" y="45"/>
                  <a:pt x="9" y="21"/>
                  <a:pt x="31" y="12"/>
                </a:cubicBezTo>
                <a:cubicBezTo>
                  <a:pt x="53" y="3"/>
                  <a:pt x="80" y="0"/>
                  <a:pt x="89" y="22"/>
                </a:cubicBezTo>
                <a:cubicBezTo>
                  <a:pt x="98" y="43"/>
                  <a:pt x="78" y="62"/>
                  <a:pt x="56" y="72"/>
                </a:cubicBezTo>
                <a:cubicBezTo>
                  <a:pt x="35" y="81"/>
                  <a:pt x="18" y="88"/>
                  <a:pt x="9" y="66"/>
                </a:cubicBezTo>
              </a:path>
            </a:pathLst>
          </a:custGeom>
          <a:solidFill>
            <a:srgbClr val="bdbe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524"/>
          <p:cNvSpPr/>
          <p:nvPr/>
        </p:nvSpPr>
        <p:spPr>
          <a:xfrm>
            <a:off x="1297080" y="795240"/>
            <a:ext cx="197280" cy="174960"/>
          </a:xfrm>
          <a:custGeom>
            <a:avLst/>
            <a:gdLst/>
            <a:ahLst/>
            <a:rect l="l" t="t" r="r" b="b"/>
            <a:pathLst>
              <a:path w="83" h="74">
                <a:moveTo>
                  <a:pt x="8" y="56"/>
                </a:moveTo>
                <a:cubicBezTo>
                  <a:pt x="0" y="38"/>
                  <a:pt x="8" y="18"/>
                  <a:pt x="27" y="10"/>
                </a:cubicBezTo>
                <a:cubicBezTo>
                  <a:pt x="45" y="2"/>
                  <a:pt x="68" y="0"/>
                  <a:pt x="76" y="18"/>
                </a:cubicBezTo>
                <a:cubicBezTo>
                  <a:pt x="83" y="37"/>
                  <a:pt x="66" y="53"/>
                  <a:pt x="48" y="61"/>
                </a:cubicBezTo>
                <a:cubicBezTo>
                  <a:pt x="30" y="69"/>
                  <a:pt x="16" y="74"/>
                  <a:pt x="8" y="56"/>
                </a:cubicBezTo>
              </a:path>
            </a:pathLst>
          </a:custGeom>
          <a:solidFill>
            <a:srgbClr val="abaeb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525"/>
          <p:cNvSpPr/>
          <p:nvPr/>
        </p:nvSpPr>
        <p:spPr>
          <a:xfrm>
            <a:off x="1254240" y="1015920"/>
            <a:ext cx="160920" cy="153000"/>
          </a:xfrm>
          <a:custGeom>
            <a:avLst/>
            <a:gdLst/>
            <a:ahLst/>
            <a:rect l="l" t="t" r="r" b="b"/>
            <a:pathLst>
              <a:path w="68" h="65">
                <a:moveTo>
                  <a:pt x="56" y="55"/>
                </a:moveTo>
                <a:cubicBezTo>
                  <a:pt x="43" y="65"/>
                  <a:pt x="25" y="62"/>
                  <a:pt x="16" y="49"/>
                </a:cubicBezTo>
                <a:cubicBezTo>
                  <a:pt x="6" y="36"/>
                  <a:pt x="0" y="19"/>
                  <a:pt x="13" y="9"/>
                </a:cubicBezTo>
                <a:cubicBezTo>
                  <a:pt x="26" y="0"/>
                  <a:pt x="42" y="10"/>
                  <a:pt x="51" y="23"/>
                </a:cubicBezTo>
                <a:cubicBezTo>
                  <a:pt x="61" y="36"/>
                  <a:pt x="68" y="46"/>
                  <a:pt x="56" y="55"/>
                </a:cubicBezTo>
              </a:path>
            </a:pathLst>
          </a:custGeom>
          <a:solidFill>
            <a:srgbClr val="7d7e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526"/>
          <p:cNvSpPr/>
          <p:nvPr/>
        </p:nvSpPr>
        <p:spPr>
          <a:xfrm>
            <a:off x="1247760" y="1015920"/>
            <a:ext cx="160920" cy="153000"/>
          </a:xfrm>
          <a:custGeom>
            <a:avLst/>
            <a:gdLst/>
            <a:ahLst/>
            <a:rect l="l" t="t" r="r" b="b"/>
            <a:pathLst>
              <a:path w="68" h="65">
                <a:moveTo>
                  <a:pt x="56" y="55"/>
                </a:moveTo>
                <a:cubicBezTo>
                  <a:pt x="43" y="65"/>
                  <a:pt x="26" y="62"/>
                  <a:pt x="16" y="49"/>
                </a:cubicBezTo>
                <a:cubicBezTo>
                  <a:pt x="6" y="36"/>
                  <a:pt x="0" y="19"/>
                  <a:pt x="13" y="9"/>
                </a:cubicBezTo>
                <a:cubicBezTo>
                  <a:pt x="26" y="0"/>
                  <a:pt x="42" y="10"/>
                  <a:pt x="52" y="23"/>
                </a:cubicBezTo>
                <a:cubicBezTo>
                  <a:pt x="61" y="36"/>
                  <a:pt x="68" y="46"/>
                  <a:pt x="56" y="55"/>
                </a:cubicBezTo>
              </a:path>
            </a:pathLst>
          </a:custGeom>
          <a:solidFill>
            <a:srgbClr val="bdbe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527"/>
          <p:cNvSpPr/>
          <p:nvPr/>
        </p:nvSpPr>
        <p:spPr>
          <a:xfrm>
            <a:off x="1266840" y="1027080"/>
            <a:ext cx="137160" cy="130680"/>
          </a:xfrm>
          <a:custGeom>
            <a:avLst/>
            <a:gdLst/>
            <a:ahLst/>
            <a:rect l="l" t="t" r="r" b="b"/>
            <a:pathLst>
              <a:path w="58" h="55">
                <a:moveTo>
                  <a:pt x="47" y="47"/>
                </a:moveTo>
                <a:cubicBezTo>
                  <a:pt x="36" y="55"/>
                  <a:pt x="21" y="53"/>
                  <a:pt x="13" y="42"/>
                </a:cubicBezTo>
                <a:cubicBezTo>
                  <a:pt x="5" y="31"/>
                  <a:pt x="0" y="16"/>
                  <a:pt x="11" y="8"/>
                </a:cubicBezTo>
                <a:cubicBezTo>
                  <a:pt x="22" y="0"/>
                  <a:pt x="35" y="9"/>
                  <a:pt x="43" y="20"/>
                </a:cubicBezTo>
                <a:cubicBezTo>
                  <a:pt x="52" y="31"/>
                  <a:pt x="58" y="39"/>
                  <a:pt x="47" y="47"/>
                </a:cubicBezTo>
              </a:path>
            </a:pathLst>
          </a:custGeom>
          <a:solidFill>
            <a:srgbClr val="7d7e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528"/>
          <p:cNvSpPr/>
          <p:nvPr/>
        </p:nvSpPr>
        <p:spPr>
          <a:xfrm>
            <a:off x="1258920" y="1027080"/>
            <a:ext cx="137160" cy="130680"/>
          </a:xfrm>
          <a:custGeom>
            <a:avLst/>
            <a:gdLst/>
            <a:ahLst/>
            <a:rect l="l" t="t" r="r" b="b"/>
            <a:pathLst>
              <a:path w="58" h="55">
                <a:moveTo>
                  <a:pt x="47" y="47"/>
                </a:moveTo>
                <a:cubicBezTo>
                  <a:pt x="36" y="55"/>
                  <a:pt x="22" y="53"/>
                  <a:pt x="13" y="42"/>
                </a:cubicBezTo>
                <a:cubicBezTo>
                  <a:pt x="5" y="31"/>
                  <a:pt x="0" y="16"/>
                  <a:pt x="11" y="8"/>
                </a:cubicBezTo>
                <a:cubicBezTo>
                  <a:pt x="22" y="0"/>
                  <a:pt x="35" y="9"/>
                  <a:pt x="44" y="20"/>
                </a:cubicBezTo>
                <a:cubicBezTo>
                  <a:pt x="52" y="31"/>
                  <a:pt x="58" y="39"/>
                  <a:pt x="47" y="47"/>
                </a:cubicBezTo>
              </a:path>
            </a:pathLst>
          </a:custGeom>
          <a:solidFill>
            <a:srgbClr val="abaeb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529"/>
          <p:cNvSpPr/>
          <p:nvPr/>
        </p:nvSpPr>
        <p:spPr>
          <a:xfrm>
            <a:off x="1112760" y="1112760"/>
            <a:ext cx="83160" cy="59400"/>
          </a:xfrm>
          <a:custGeom>
            <a:avLst/>
            <a:gdLst/>
            <a:ahLst/>
            <a:rect l="l" t="t" r="r" b="b"/>
            <a:pathLst>
              <a:path w="35" h="25">
                <a:moveTo>
                  <a:pt x="1" y="15"/>
                </a:moveTo>
                <a:cubicBezTo>
                  <a:pt x="1" y="6"/>
                  <a:pt x="8" y="0"/>
                  <a:pt x="17" y="0"/>
                </a:cubicBezTo>
                <a:cubicBezTo>
                  <a:pt x="25" y="1"/>
                  <a:pt x="35" y="5"/>
                  <a:pt x="34" y="13"/>
                </a:cubicBezTo>
                <a:cubicBezTo>
                  <a:pt x="34" y="21"/>
                  <a:pt x="24" y="25"/>
                  <a:pt x="15" y="24"/>
                </a:cubicBezTo>
                <a:cubicBezTo>
                  <a:pt x="7" y="24"/>
                  <a:pt x="0" y="23"/>
                  <a:pt x="1" y="15"/>
                </a:cubicBezTo>
              </a:path>
            </a:pathLst>
          </a:custGeom>
          <a:solidFill>
            <a:srgbClr val="7d7e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530"/>
          <p:cNvSpPr/>
          <p:nvPr/>
        </p:nvSpPr>
        <p:spPr>
          <a:xfrm>
            <a:off x="1106640" y="1112760"/>
            <a:ext cx="81360" cy="59400"/>
          </a:xfrm>
          <a:custGeom>
            <a:avLst/>
            <a:gdLst/>
            <a:ahLst/>
            <a:rect l="l" t="t" r="r" b="b"/>
            <a:pathLst>
              <a:path w="35" h="25">
                <a:moveTo>
                  <a:pt x="1" y="15"/>
                </a:moveTo>
                <a:cubicBezTo>
                  <a:pt x="1" y="6"/>
                  <a:pt x="8" y="0"/>
                  <a:pt x="17" y="0"/>
                </a:cubicBezTo>
                <a:cubicBezTo>
                  <a:pt x="25" y="1"/>
                  <a:pt x="35" y="5"/>
                  <a:pt x="34" y="13"/>
                </a:cubicBezTo>
                <a:cubicBezTo>
                  <a:pt x="34" y="21"/>
                  <a:pt x="24" y="25"/>
                  <a:pt x="15" y="24"/>
                </a:cubicBezTo>
                <a:cubicBezTo>
                  <a:pt x="7" y="24"/>
                  <a:pt x="0" y="23"/>
                  <a:pt x="1" y="15"/>
                </a:cubicBezTo>
              </a:path>
            </a:pathLst>
          </a:custGeom>
          <a:solidFill>
            <a:srgbClr val="bdbe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531"/>
          <p:cNvSpPr/>
          <p:nvPr/>
        </p:nvSpPr>
        <p:spPr>
          <a:xfrm>
            <a:off x="1112760" y="1117440"/>
            <a:ext cx="68760" cy="49680"/>
          </a:xfrm>
          <a:custGeom>
            <a:avLst/>
            <a:gdLst/>
            <a:ahLst/>
            <a:rect l="l" t="t" r="r" b="b"/>
            <a:pathLst>
              <a:path w="29" h="21">
                <a:moveTo>
                  <a:pt x="0" y="12"/>
                </a:moveTo>
                <a:cubicBezTo>
                  <a:pt x="1" y="5"/>
                  <a:pt x="7" y="0"/>
                  <a:pt x="14" y="0"/>
                </a:cubicBezTo>
                <a:cubicBezTo>
                  <a:pt x="21" y="1"/>
                  <a:pt x="29" y="4"/>
                  <a:pt x="29" y="11"/>
                </a:cubicBezTo>
                <a:cubicBezTo>
                  <a:pt x="28" y="18"/>
                  <a:pt x="20" y="21"/>
                  <a:pt x="13" y="20"/>
                </a:cubicBezTo>
                <a:cubicBezTo>
                  <a:pt x="5" y="20"/>
                  <a:pt x="0" y="19"/>
                  <a:pt x="0" y="12"/>
                </a:cubicBezTo>
              </a:path>
            </a:pathLst>
          </a:custGeom>
          <a:solidFill>
            <a:srgbClr val="abaeb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532"/>
          <p:cNvSpPr/>
          <p:nvPr/>
        </p:nvSpPr>
        <p:spPr>
          <a:xfrm>
            <a:off x="1262160" y="682560"/>
            <a:ext cx="108360" cy="75240"/>
          </a:xfrm>
          <a:custGeom>
            <a:avLst/>
            <a:gdLst/>
            <a:ahLst/>
            <a:rect l="l" t="t" r="r" b="b"/>
            <a:pathLst>
              <a:path w="46" h="32">
                <a:moveTo>
                  <a:pt x="1" y="19"/>
                </a:moveTo>
                <a:cubicBezTo>
                  <a:pt x="2" y="8"/>
                  <a:pt x="11" y="0"/>
                  <a:pt x="22" y="0"/>
                </a:cubicBezTo>
                <a:cubicBezTo>
                  <a:pt x="34" y="1"/>
                  <a:pt x="46" y="6"/>
                  <a:pt x="45" y="17"/>
                </a:cubicBezTo>
                <a:cubicBezTo>
                  <a:pt x="44" y="28"/>
                  <a:pt x="32" y="32"/>
                  <a:pt x="20" y="32"/>
                </a:cubicBezTo>
                <a:cubicBezTo>
                  <a:pt x="9" y="31"/>
                  <a:pt x="0" y="30"/>
                  <a:pt x="1" y="19"/>
                </a:cubicBezTo>
              </a:path>
            </a:pathLst>
          </a:custGeom>
          <a:solidFill>
            <a:srgbClr val="7d7e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533"/>
          <p:cNvSpPr/>
          <p:nvPr/>
        </p:nvSpPr>
        <p:spPr>
          <a:xfrm>
            <a:off x="1254240" y="682560"/>
            <a:ext cx="108360" cy="75240"/>
          </a:xfrm>
          <a:custGeom>
            <a:avLst/>
            <a:gdLst/>
            <a:ahLst/>
            <a:rect l="l" t="t" r="r" b="b"/>
            <a:pathLst>
              <a:path w="46" h="32">
                <a:moveTo>
                  <a:pt x="1" y="19"/>
                </a:moveTo>
                <a:cubicBezTo>
                  <a:pt x="2" y="8"/>
                  <a:pt x="11" y="0"/>
                  <a:pt x="22" y="0"/>
                </a:cubicBezTo>
                <a:cubicBezTo>
                  <a:pt x="34" y="1"/>
                  <a:pt x="46" y="6"/>
                  <a:pt x="45" y="17"/>
                </a:cubicBezTo>
                <a:cubicBezTo>
                  <a:pt x="45" y="28"/>
                  <a:pt x="32" y="32"/>
                  <a:pt x="20" y="32"/>
                </a:cubicBezTo>
                <a:cubicBezTo>
                  <a:pt x="9" y="31"/>
                  <a:pt x="0" y="30"/>
                  <a:pt x="1" y="19"/>
                </a:cubicBezTo>
              </a:path>
            </a:pathLst>
          </a:custGeom>
          <a:solidFill>
            <a:srgbClr val="bdbe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534"/>
          <p:cNvSpPr/>
          <p:nvPr/>
        </p:nvSpPr>
        <p:spPr>
          <a:xfrm>
            <a:off x="1271520" y="687240"/>
            <a:ext cx="89280" cy="65520"/>
          </a:xfrm>
          <a:custGeom>
            <a:avLst/>
            <a:gdLst/>
            <a:ahLst/>
            <a:rect l="l" t="t" r="r" b="b"/>
            <a:pathLst>
              <a:path w="38" h="28">
                <a:moveTo>
                  <a:pt x="0" y="17"/>
                </a:moveTo>
                <a:cubicBezTo>
                  <a:pt x="1" y="7"/>
                  <a:pt x="9" y="0"/>
                  <a:pt x="18" y="1"/>
                </a:cubicBezTo>
                <a:cubicBezTo>
                  <a:pt x="28" y="1"/>
                  <a:pt x="38" y="6"/>
                  <a:pt x="38" y="15"/>
                </a:cubicBezTo>
                <a:cubicBezTo>
                  <a:pt x="37" y="24"/>
                  <a:pt x="26" y="28"/>
                  <a:pt x="17" y="27"/>
                </a:cubicBezTo>
                <a:cubicBezTo>
                  <a:pt x="7" y="27"/>
                  <a:pt x="0" y="26"/>
                  <a:pt x="0" y="17"/>
                </a:cubicBezTo>
              </a:path>
            </a:pathLst>
          </a:custGeom>
          <a:solidFill>
            <a:srgbClr val="7d7e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535"/>
          <p:cNvSpPr/>
          <p:nvPr/>
        </p:nvSpPr>
        <p:spPr>
          <a:xfrm>
            <a:off x="1263600" y="687240"/>
            <a:ext cx="89280" cy="65520"/>
          </a:xfrm>
          <a:custGeom>
            <a:avLst/>
            <a:gdLst/>
            <a:ahLst/>
            <a:rect l="l" t="t" r="r" b="b"/>
            <a:pathLst>
              <a:path w="38" h="28">
                <a:moveTo>
                  <a:pt x="0" y="17"/>
                </a:moveTo>
                <a:cubicBezTo>
                  <a:pt x="1" y="7"/>
                  <a:pt x="9" y="0"/>
                  <a:pt x="18" y="1"/>
                </a:cubicBezTo>
                <a:cubicBezTo>
                  <a:pt x="28" y="1"/>
                  <a:pt x="38" y="6"/>
                  <a:pt x="38" y="15"/>
                </a:cubicBezTo>
                <a:cubicBezTo>
                  <a:pt x="37" y="24"/>
                  <a:pt x="26" y="28"/>
                  <a:pt x="17" y="27"/>
                </a:cubicBezTo>
                <a:cubicBezTo>
                  <a:pt x="7" y="27"/>
                  <a:pt x="0" y="26"/>
                  <a:pt x="0" y="17"/>
                </a:cubicBezTo>
              </a:path>
            </a:pathLst>
          </a:custGeom>
          <a:solidFill>
            <a:srgbClr val="abaeb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536"/>
          <p:cNvSpPr/>
          <p:nvPr/>
        </p:nvSpPr>
        <p:spPr>
          <a:xfrm>
            <a:off x="982800" y="955800"/>
            <a:ext cx="62280" cy="54360"/>
          </a:xfrm>
          <a:custGeom>
            <a:avLst/>
            <a:gdLst/>
            <a:ahLst/>
            <a:rect l="l" t="t" r="r" b="b"/>
            <a:pathLst>
              <a:path w="27" h="23">
                <a:moveTo>
                  <a:pt x="4" y="5"/>
                </a:moveTo>
                <a:cubicBezTo>
                  <a:pt x="8" y="1"/>
                  <a:pt x="14" y="0"/>
                  <a:pt x="19" y="4"/>
                </a:cubicBezTo>
                <a:cubicBezTo>
                  <a:pt x="24" y="8"/>
                  <a:pt x="27" y="14"/>
                  <a:pt x="23" y="19"/>
                </a:cubicBezTo>
                <a:cubicBezTo>
                  <a:pt x="19" y="23"/>
                  <a:pt x="12" y="21"/>
                  <a:pt x="8" y="17"/>
                </a:cubicBezTo>
                <a:cubicBezTo>
                  <a:pt x="3" y="13"/>
                  <a:pt x="0" y="10"/>
                  <a:pt x="4" y="5"/>
                </a:cubicBezTo>
              </a:path>
            </a:pathLst>
          </a:custGeom>
          <a:solidFill>
            <a:srgbClr val="7d7e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537"/>
          <p:cNvSpPr/>
          <p:nvPr/>
        </p:nvSpPr>
        <p:spPr>
          <a:xfrm>
            <a:off x="974880" y="955800"/>
            <a:ext cx="64080" cy="54360"/>
          </a:xfrm>
          <a:custGeom>
            <a:avLst/>
            <a:gdLst/>
            <a:ahLst/>
            <a:rect l="l" t="t" r="r" b="b"/>
            <a:pathLst>
              <a:path w="27" h="23">
                <a:moveTo>
                  <a:pt x="4" y="5"/>
                </a:moveTo>
                <a:cubicBezTo>
                  <a:pt x="8" y="1"/>
                  <a:pt x="14" y="0"/>
                  <a:pt x="19" y="4"/>
                </a:cubicBezTo>
                <a:cubicBezTo>
                  <a:pt x="24" y="8"/>
                  <a:pt x="27" y="14"/>
                  <a:pt x="23" y="19"/>
                </a:cubicBezTo>
                <a:cubicBezTo>
                  <a:pt x="19" y="23"/>
                  <a:pt x="12" y="21"/>
                  <a:pt x="8" y="17"/>
                </a:cubicBezTo>
                <a:cubicBezTo>
                  <a:pt x="3" y="13"/>
                  <a:pt x="0" y="10"/>
                  <a:pt x="4" y="5"/>
                </a:cubicBezTo>
              </a:path>
            </a:pathLst>
          </a:custGeom>
          <a:solidFill>
            <a:srgbClr val="bdbe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538"/>
          <p:cNvSpPr/>
          <p:nvPr/>
        </p:nvSpPr>
        <p:spPr>
          <a:xfrm>
            <a:off x="979560" y="960480"/>
            <a:ext cx="54360" cy="46440"/>
          </a:xfrm>
          <a:custGeom>
            <a:avLst/>
            <a:gdLst/>
            <a:ahLst/>
            <a:rect l="l" t="t" r="r" b="b"/>
            <a:pathLst>
              <a:path w="23" h="20">
                <a:moveTo>
                  <a:pt x="3" y="4"/>
                </a:moveTo>
                <a:cubicBezTo>
                  <a:pt x="7" y="0"/>
                  <a:pt x="12" y="0"/>
                  <a:pt x="16" y="3"/>
                </a:cubicBezTo>
                <a:cubicBezTo>
                  <a:pt x="20" y="7"/>
                  <a:pt x="23" y="12"/>
                  <a:pt x="20" y="16"/>
                </a:cubicBezTo>
                <a:cubicBezTo>
                  <a:pt x="17" y="20"/>
                  <a:pt x="11" y="17"/>
                  <a:pt x="7" y="14"/>
                </a:cubicBezTo>
                <a:cubicBezTo>
                  <a:pt x="3" y="11"/>
                  <a:pt x="0" y="8"/>
                  <a:pt x="3" y="4"/>
                </a:cubicBezTo>
              </a:path>
            </a:pathLst>
          </a:custGeom>
          <a:solidFill>
            <a:srgbClr val="abaeb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539"/>
          <p:cNvSpPr/>
          <p:nvPr/>
        </p:nvSpPr>
        <p:spPr>
          <a:xfrm>
            <a:off x="1154160" y="671400"/>
            <a:ext cx="46440" cy="38520"/>
          </a:xfrm>
          <a:custGeom>
            <a:avLst/>
            <a:gdLst/>
            <a:ahLst/>
            <a:rect l="l" t="t" r="r" b="b"/>
            <a:pathLst>
              <a:path w="20" h="17">
                <a:moveTo>
                  <a:pt x="3" y="3"/>
                </a:moveTo>
                <a:cubicBezTo>
                  <a:pt x="6" y="0"/>
                  <a:pt x="11" y="0"/>
                  <a:pt x="14" y="3"/>
                </a:cubicBezTo>
                <a:cubicBezTo>
                  <a:pt x="18" y="6"/>
                  <a:pt x="20" y="10"/>
                  <a:pt x="17" y="13"/>
                </a:cubicBezTo>
                <a:cubicBezTo>
                  <a:pt x="14" y="17"/>
                  <a:pt x="10" y="15"/>
                  <a:pt x="6" y="12"/>
                </a:cubicBezTo>
                <a:cubicBezTo>
                  <a:pt x="3" y="9"/>
                  <a:pt x="0" y="7"/>
                  <a:pt x="3" y="3"/>
                </a:cubicBezTo>
              </a:path>
            </a:pathLst>
          </a:custGeom>
          <a:solidFill>
            <a:srgbClr val="bdbe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540"/>
          <p:cNvSpPr/>
          <p:nvPr/>
        </p:nvSpPr>
        <p:spPr>
          <a:xfrm>
            <a:off x="1165320" y="673200"/>
            <a:ext cx="40320" cy="32400"/>
          </a:xfrm>
          <a:custGeom>
            <a:avLst/>
            <a:gdLst/>
            <a:ahLst/>
            <a:rect l="l" t="t" r="r" b="b"/>
            <a:pathLst>
              <a:path w="17" h="14">
                <a:moveTo>
                  <a:pt x="2" y="3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7" y="9"/>
                  <a:pt x="14" y="11"/>
                </a:cubicBezTo>
                <a:cubicBezTo>
                  <a:pt x="12" y="14"/>
                  <a:pt x="8" y="13"/>
                  <a:pt x="5" y="10"/>
                </a:cubicBezTo>
                <a:cubicBezTo>
                  <a:pt x="2" y="8"/>
                  <a:pt x="0" y="6"/>
                  <a:pt x="2" y="3"/>
                </a:cubicBezTo>
              </a:path>
            </a:pathLst>
          </a:custGeom>
          <a:solidFill>
            <a:srgbClr val="7d7e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541"/>
          <p:cNvSpPr/>
          <p:nvPr/>
        </p:nvSpPr>
        <p:spPr>
          <a:xfrm>
            <a:off x="1158840" y="673200"/>
            <a:ext cx="38520" cy="32400"/>
          </a:xfrm>
          <a:custGeom>
            <a:avLst/>
            <a:gdLst/>
            <a:ahLst/>
            <a:rect l="l" t="t" r="r" b="b"/>
            <a:pathLst>
              <a:path w="17" h="14">
                <a:moveTo>
                  <a:pt x="2" y="3"/>
                </a:moveTo>
                <a:cubicBezTo>
                  <a:pt x="5" y="0"/>
                  <a:pt x="9" y="0"/>
                  <a:pt x="12" y="2"/>
                </a:cubicBezTo>
                <a:cubicBezTo>
                  <a:pt x="15" y="5"/>
                  <a:pt x="17" y="9"/>
                  <a:pt x="14" y="11"/>
                </a:cubicBezTo>
                <a:cubicBezTo>
                  <a:pt x="12" y="14"/>
                  <a:pt x="8" y="13"/>
                  <a:pt x="5" y="10"/>
                </a:cubicBezTo>
                <a:cubicBezTo>
                  <a:pt x="2" y="8"/>
                  <a:pt x="0" y="6"/>
                  <a:pt x="2" y="3"/>
                </a:cubicBezTo>
              </a:path>
            </a:pathLst>
          </a:custGeom>
          <a:solidFill>
            <a:srgbClr val="abaeb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542"/>
          <p:cNvSpPr/>
          <p:nvPr/>
        </p:nvSpPr>
        <p:spPr>
          <a:xfrm>
            <a:off x="0" y="4869000"/>
            <a:ext cx="9142920" cy="276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543"/>
          <p:cNvSpPr/>
          <p:nvPr/>
        </p:nvSpPr>
        <p:spPr>
          <a:xfrm>
            <a:off x="4389120" y="2175480"/>
            <a:ext cx="364680" cy="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CustomShape 544"/>
          <p:cNvSpPr/>
          <p:nvPr/>
        </p:nvSpPr>
        <p:spPr>
          <a:xfrm>
            <a:off x="2209680" y="1595160"/>
            <a:ext cx="47232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Questions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5" name="CustomShape 545"/>
          <p:cNvSpPr/>
          <p:nvPr/>
        </p:nvSpPr>
        <p:spPr>
          <a:xfrm>
            <a:off x="2209680" y="2440800"/>
            <a:ext cx="472320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DO NOT FORGET TO CLONE PRESENTATIONS (60+ artifacts)!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$ git clone https://…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2000">
    <p:cover dir="l"/>
  </p:transition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nodeType="afterEffect" fill="hold" presetClass="entr" presetID="6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out)" transition="in">
                                      <p:cBhvr additive="repl">
                                        <p:cTn id="144" dur="10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nodeType="after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8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500"/>
                            </p:stCondLst>
                            <p:childTnLst>
                              <p:par>
                                <p:cTn id="15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8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500"/>
                            </p:stCondLst>
                            <p:childTnLst>
                              <p:par>
                                <p:cTn id="16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000"/>
                            </p:stCondLst>
                            <p:childTnLst>
                              <p:par>
                                <p:cTn id="16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1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500"/>
                            </p:stCondLst>
                            <p:childTnLst>
                              <p:par>
                                <p:cTn id="17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" dur="125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CustomShape 1"/>
          <p:cNvSpPr/>
          <p:nvPr/>
        </p:nvSpPr>
        <p:spPr>
          <a:xfrm>
            <a:off x="685800" y="485640"/>
            <a:ext cx="7771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Fully Editable Vector Icons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7" name="CustomShape 2"/>
          <p:cNvSpPr/>
          <p:nvPr/>
        </p:nvSpPr>
        <p:spPr>
          <a:xfrm>
            <a:off x="685800" y="1041840"/>
            <a:ext cx="7771320" cy="15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91a0a0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Fully Editable Icons, You can copy, paste, recolor, resize and every thing you want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8" name="CustomShape 3"/>
          <p:cNvSpPr/>
          <p:nvPr/>
        </p:nvSpPr>
        <p:spPr>
          <a:xfrm>
            <a:off x="749880" y="1555560"/>
            <a:ext cx="156600" cy="162720"/>
          </a:xfrm>
          <a:custGeom>
            <a:avLst/>
            <a:gdLst/>
            <a:ahLst/>
            <a:rect l="l" t="t" r="r" b="b"/>
            <a:pathLst>
              <a:path w="152" h="158">
                <a:moveTo>
                  <a:pt x="152" y="6"/>
                </a:moveTo>
                <a:cubicBezTo>
                  <a:pt x="152" y="8"/>
                  <a:pt x="150" y="11"/>
                  <a:pt x="148" y="1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146"/>
                  <a:pt x="88" y="146"/>
                  <a:pt x="88" y="146"/>
                </a:cubicBezTo>
                <a:cubicBezTo>
                  <a:pt x="118" y="146"/>
                  <a:pt x="118" y="146"/>
                  <a:pt x="118" y="146"/>
                </a:cubicBezTo>
                <a:cubicBezTo>
                  <a:pt x="120" y="146"/>
                  <a:pt x="121" y="146"/>
                  <a:pt x="122" y="147"/>
                </a:cubicBezTo>
                <a:cubicBezTo>
                  <a:pt x="123" y="149"/>
                  <a:pt x="124" y="150"/>
                  <a:pt x="124" y="152"/>
                </a:cubicBezTo>
                <a:cubicBezTo>
                  <a:pt x="124" y="153"/>
                  <a:pt x="123" y="155"/>
                  <a:pt x="122" y="156"/>
                </a:cubicBezTo>
                <a:cubicBezTo>
                  <a:pt x="121" y="157"/>
                  <a:pt x="120" y="158"/>
                  <a:pt x="118" y="158"/>
                </a:cubicBezTo>
                <a:cubicBezTo>
                  <a:pt x="33" y="158"/>
                  <a:pt x="33" y="158"/>
                  <a:pt x="33" y="158"/>
                </a:cubicBezTo>
                <a:cubicBezTo>
                  <a:pt x="32" y="158"/>
                  <a:pt x="30" y="157"/>
                  <a:pt x="29" y="156"/>
                </a:cubicBezTo>
                <a:cubicBezTo>
                  <a:pt x="28" y="155"/>
                  <a:pt x="27" y="153"/>
                  <a:pt x="27" y="152"/>
                </a:cubicBezTo>
                <a:cubicBezTo>
                  <a:pt x="27" y="150"/>
                  <a:pt x="28" y="149"/>
                  <a:pt x="29" y="147"/>
                </a:cubicBezTo>
                <a:cubicBezTo>
                  <a:pt x="30" y="146"/>
                  <a:pt x="32" y="146"/>
                  <a:pt x="33" y="146"/>
                </a:cubicBezTo>
                <a:cubicBezTo>
                  <a:pt x="64" y="146"/>
                  <a:pt x="64" y="146"/>
                  <a:pt x="64" y="146"/>
                </a:cubicBezTo>
                <a:cubicBezTo>
                  <a:pt x="64" y="73"/>
                  <a:pt x="64" y="73"/>
                  <a:pt x="64" y="73"/>
                </a:cubicBezTo>
                <a:cubicBezTo>
                  <a:pt x="4" y="13"/>
                  <a:pt x="4" y="13"/>
                  <a:pt x="4" y="13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0" y="3"/>
                  <a:pt x="1" y="2"/>
                </a:cubicBezTo>
                <a:cubicBezTo>
                  <a:pt x="3" y="2"/>
                  <a:pt x="4" y="1"/>
                  <a:pt x="5" y="1"/>
                </a:cubicBezTo>
                <a:cubicBezTo>
                  <a:pt x="6" y="0"/>
                  <a:pt x="8" y="0"/>
                  <a:pt x="9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4" y="0"/>
                  <a:pt x="145" y="0"/>
                  <a:pt x="146" y="1"/>
                </a:cubicBezTo>
                <a:cubicBezTo>
                  <a:pt x="148" y="1"/>
                  <a:pt x="149" y="2"/>
                  <a:pt x="150" y="2"/>
                </a:cubicBezTo>
                <a:cubicBezTo>
                  <a:pt x="151" y="3"/>
                  <a:pt x="152" y="4"/>
                  <a:pt x="152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4"/>
          <p:cNvSpPr/>
          <p:nvPr/>
        </p:nvSpPr>
        <p:spPr>
          <a:xfrm>
            <a:off x="962280" y="1555560"/>
            <a:ext cx="148680" cy="162720"/>
          </a:xfrm>
          <a:custGeom>
            <a:avLst/>
            <a:gdLst/>
            <a:ahLst/>
            <a:rect l="l" t="t" r="r" b="b"/>
            <a:pathLst>
              <a:path w="145" h="158">
                <a:moveTo>
                  <a:pt x="145" y="9"/>
                </a:moveTo>
                <a:cubicBezTo>
                  <a:pt x="145" y="115"/>
                  <a:pt x="145" y="115"/>
                  <a:pt x="145" y="115"/>
                </a:cubicBezTo>
                <a:cubicBezTo>
                  <a:pt x="145" y="118"/>
                  <a:pt x="144" y="121"/>
                  <a:pt x="142" y="124"/>
                </a:cubicBezTo>
                <a:cubicBezTo>
                  <a:pt x="140" y="126"/>
                  <a:pt x="137" y="128"/>
                  <a:pt x="134" y="129"/>
                </a:cubicBezTo>
                <a:cubicBezTo>
                  <a:pt x="131" y="131"/>
                  <a:pt x="127" y="132"/>
                  <a:pt x="124" y="132"/>
                </a:cubicBezTo>
                <a:cubicBezTo>
                  <a:pt x="121" y="133"/>
                  <a:pt x="118" y="133"/>
                  <a:pt x="115" y="133"/>
                </a:cubicBezTo>
                <a:cubicBezTo>
                  <a:pt x="112" y="133"/>
                  <a:pt x="109" y="133"/>
                  <a:pt x="106" y="132"/>
                </a:cubicBezTo>
                <a:cubicBezTo>
                  <a:pt x="103" y="132"/>
                  <a:pt x="99" y="131"/>
                  <a:pt x="96" y="129"/>
                </a:cubicBezTo>
                <a:cubicBezTo>
                  <a:pt x="93" y="128"/>
                  <a:pt x="90" y="126"/>
                  <a:pt x="88" y="124"/>
                </a:cubicBezTo>
                <a:cubicBezTo>
                  <a:pt x="86" y="121"/>
                  <a:pt x="85" y="118"/>
                  <a:pt x="85" y="115"/>
                </a:cubicBezTo>
                <a:cubicBezTo>
                  <a:pt x="85" y="112"/>
                  <a:pt x="86" y="109"/>
                  <a:pt x="88" y="107"/>
                </a:cubicBezTo>
                <a:cubicBezTo>
                  <a:pt x="90" y="104"/>
                  <a:pt x="93" y="103"/>
                  <a:pt x="96" y="101"/>
                </a:cubicBezTo>
                <a:cubicBezTo>
                  <a:pt x="99" y="100"/>
                  <a:pt x="103" y="99"/>
                  <a:pt x="106" y="98"/>
                </a:cubicBezTo>
                <a:cubicBezTo>
                  <a:pt x="109" y="97"/>
                  <a:pt x="112" y="97"/>
                  <a:pt x="115" y="97"/>
                </a:cubicBezTo>
                <a:cubicBezTo>
                  <a:pt x="122" y="97"/>
                  <a:pt x="128" y="98"/>
                  <a:pt x="133" y="101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61" y="72"/>
                  <a:pt x="61" y="72"/>
                  <a:pt x="61" y="72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61" y="143"/>
                  <a:pt x="59" y="145"/>
                  <a:pt x="57" y="148"/>
                </a:cubicBezTo>
                <a:cubicBezTo>
                  <a:pt x="55" y="150"/>
                  <a:pt x="52" y="152"/>
                  <a:pt x="49" y="154"/>
                </a:cubicBezTo>
                <a:cubicBezTo>
                  <a:pt x="46" y="155"/>
                  <a:pt x="43" y="156"/>
                  <a:pt x="39" y="157"/>
                </a:cubicBezTo>
                <a:cubicBezTo>
                  <a:pt x="36" y="157"/>
                  <a:pt x="33" y="158"/>
                  <a:pt x="30" y="158"/>
                </a:cubicBezTo>
                <a:cubicBezTo>
                  <a:pt x="27" y="158"/>
                  <a:pt x="24" y="157"/>
                  <a:pt x="21" y="157"/>
                </a:cubicBezTo>
                <a:cubicBezTo>
                  <a:pt x="18" y="156"/>
                  <a:pt x="15" y="155"/>
                  <a:pt x="11" y="154"/>
                </a:cubicBezTo>
                <a:cubicBezTo>
                  <a:pt x="8" y="152"/>
                  <a:pt x="5" y="150"/>
                  <a:pt x="3" y="148"/>
                </a:cubicBezTo>
                <a:cubicBezTo>
                  <a:pt x="1" y="145"/>
                  <a:pt x="0" y="143"/>
                  <a:pt x="0" y="140"/>
                </a:cubicBezTo>
                <a:cubicBezTo>
                  <a:pt x="0" y="136"/>
                  <a:pt x="1" y="134"/>
                  <a:pt x="3" y="131"/>
                </a:cubicBezTo>
                <a:cubicBezTo>
                  <a:pt x="5" y="129"/>
                  <a:pt x="8" y="127"/>
                  <a:pt x="11" y="125"/>
                </a:cubicBezTo>
                <a:cubicBezTo>
                  <a:pt x="15" y="124"/>
                  <a:pt x="18" y="123"/>
                  <a:pt x="21" y="122"/>
                </a:cubicBezTo>
                <a:cubicBezTo>
                  <a:pt x="24" y="122"/>
                  <a:pt x="27" y="121"/>
                  <a:pt x="30" y="121"/>
                </a:cubicBezTo>
                <a:cubicBezTo>
                  <a:pt x="37" y="121"/>
                  <a:pt x="43" y="123"/>
                  <a:pt x="48" y="125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2"/>
                  <a:pt x="49" y="30"/>
                  <a:pt x="50" y="28"/>
                </a:cubicBezTo>
                <a:cubicBezTo>
                  <a:pt x="51" y="27"/>
                  <a:pt x="53" y="26"/>
                  <a:pt x="55" y="25"/>
                </a:cubicBezTo>
                <a:cubicBezTo>
                  <a:pt x="134" y="1"/>
                  <a:pt x="134" y="1"/>
                  <a:pt x="134" y="1"/>
                </a:cubicBezTo>
                <a:cubicBezTo>
                  <a:pt x="134" y="0"/>
                  <a:pt x="135" y="0"/>
                  <a:pt x="136" y="0"/>
                </a:cubicBezTo>
                <a:cubicBezTo>
                  <a:pt x="139" y="0"/>
                  <a:pt x="141" y="1"/>
                  <a:pt x="143" y="3"/>
                </a:cubicBezTo>
                <a:cubicBezTo>
                  <a:pt x="144" y="5"/>
                  <a:pt x="145" y="7"/>
                  <a:pt x="145" y="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CustomShape 5"/>
          <p:cNvSpPr/>
          <p:nvPr/>
        </p:nvSpPr>
        <p:spPr>
          <a:xfrm>
            <a:off x="1158840" y="1555560"/>
            <a:ext cx="161280" cy="162720"/>
          </a:xfrm>
          <a:custGeom>
            <a:avLst/>
            <a:gdLst/>
            <a:ahLst/>
            <a:rect l="l" t="t" r="r" b="b"/>
            <a:pathLst>
              <a:path w="157" h="158">
                <a:moveTo>
                  <a:pt x="157" y="146"/>
                </a:moveTo>
                <a:cubicBezTo>
                  <a:pt x="157" y="149"/>
                  <a:pt x="156" y="152"/>
                  <a:pt x="154" y="154"/>
                </a:cubicBezTo>
                <a:cubicBezTo>
                  <a:pt x="151" y="156"/>
                  <a:pt x="148" y="158"/>
                  <a:pt x="145" y="158"/>
                </a:cubicBezTo>
                <a:cubicBezTo>
                  <a:pt x="142" y="158"/>
                  <a:pt x="139" y="156"/>
                  <a:pt x="137" y="154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93" y="130"/>
                  <a:pt x="80" y="133"/>
                  <a:pt x="66" y="133"/>
                </a:cubicBezTo>
                <a:cubicBezTo>
                  <a:pt x="57" y="133"/>
                  <a:pt x="49" y="132"/>
                  <a:pt x="41" y="128"/>
                </a:cubicBezTo>
                <a:cubicBezTo>
                  <a:pt x="32" y="125"/>
                  <a:pt x="25" y="120"/>
                  <a:pt x="19" y="114"/>
                </a:cubicBezTo>
                <a:cubicBezTo>
                  <a:pt x="13" y="108"/>
                  <a:pt x="9" y="101"/>
                  <a:pt x="5" y="93"/>
                </a:cubicBezTo>
                <a:cubicBezTo>
                  <a:pt x="2" y="85"/>
                  <a:pt x="0" y="76"/>
                  <a:pt x="0" y="67"/>
                </a:cubicBezTo>
                <a:cubicBezTo>
                  <a:pt x="0" y="58"/>
                  <a:pt x="2" y="49"/>
                  <a:pt x="5" y="41"/>
                </a:cubicBezTo>
                <a:cubicBezTo>
                  <a:pt x="9" y="33"/>
                  <a:pt x="13" y="26"/>
                  <a:pt x="19" y="20"/>
                </a:cubicBezTo>
                <a:cubicBezTo>
                  <a:pt x="25" y="14"/>
                  <a:pt x="32" y="9"/>
                  <a:pt x="41" y="6"/>
                </a:cubicBezTo>
                <a:cubicBezTo>
                  <a:pt x="49" y="2"/>
                  <a:pt x="57" y="0"/>
                  <a:pt x="66" y="0"/>
                </a:cubicBezTo>
                <a:cubicBezTo>
                  <a:pt x="75" y="0"/>
                  <a:pt x="84" y="2"/>
                  <a:pt x="92" y="6"/>
                </a:cubicBezTo>
                <a:cubicBezTo>
                  <a:pt x="101" y="9"/>
                  <a:pt x="108" y="14"/>
                  <a:pt x="114" y="20"/>
                </a:cubicBezTo>
                <a:cubicBezTo>
                  <a:pt x="120" y="26"/>
                  <a:pt x="124" y="33"/>
                  <a:pt x="128" y="41"/>
                </a:cubicBezTo>
                <a:cubicBezTo>
                  <a:pt x="131" y="49"/>
                  <a:pt x="133" y="58"/>
                  <a:pt x="133" y="67"/>
                </a:cubicBezTo>
                <a:cubicBezTo>
                  <a:pt x="133" y="81"/>
                  <a:pt x="129" y="93"/>
                  <a:pt x="121" y="105"/>
                </a:cubicBezTo>
                <a:cubicBezTo>
                  <a:pt x="154" y="137"/>
                  <a:pt x="154" y="137"/>
                  <a:pt x="154" y="137"/>
                </a:cubicBezTo>
                <a:cubicBezTo>
                  <a:pt x="156" y="139"/>
                  <a:pt x="157" y="142"/>
                  <a:pt x="157" y="146"/>
                </a:cubicBezTo>
                <a:close/>
                <a:moveTo>
                  <a:pt x="96" y="97"/>
                </a:moveTo>
                <a:cubicBezTo>
                  <a:pt x="105" y="89"/>
                  <a:pt x="109" y="79"/>
                  <a:pt x="109" y="67"/>
                </a:cubicBezTo>
                <a:cubicBezTo>
                  <a:pt x="109" y="55"/>
                  <a:pt x="105" y="45"/>
                  <a:pt x="96" y="37"/>
                </a:cubicBezTo>
                <a:cubicBezTo>
                  <a:pt x="88" y="29"/>
                  <a:pt x="78" y="25"/>
                  <a:pt x="66" y="25"/>
                </a:cubicBezTo>
                <a:cubicBezTo>
                  <a:pt x="55" y="25"/>
                  <a:pt x="45" y="29"/>
                  <a:pt x="37" y="37"/>
                </a:cubicBezTo>
                <a:cubicBezTo>
                  <a:pt x="28" y="45"/>
                  <a:pt x="24" y="55"/>
                  <a:pt x="24" y="67"/>
                </a:cubicBezTo>
                <a:cubicBezTo>
                  <a:pt x="24" y="79"/>
                  <a:pt x="28" y="89"/>
                  <a:pt x="37" y="97"/>
                </a:cubicBezTo>
                <a:cubicBezTo>
                  <a:pt x="45" y="105"/>
                  <a:pt x="55" y="109"/>
                  <a:pt x="66" y="109"/>
                </a:cubicBezTo>
                <a:cubicBezTo>
                  <a:pt x="78" y="109"/>
                  <a:pt x="88" y="105"/>
                  <a:pt x="96" y="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6"/>
          <p:cNvSpPr/>
          <p:nvPr/>
        </p:nvSpPr>
        <p:spPr>
          <a:xfrm>
            <a:off x="1368360" y="1568160"/>
            <a:ext cx="173880" cy="137880"/>
          </a:xfrm>
          <a:custGeom>
            <a:avLst/>
            <a:gdLst/>
            <a:ahLst/>
            <a:rect l="l" t="t" r="r" b="b"/>
            <a:pathLst>
              <a:path w="169" h="134">
                <a:moveTo>
                  <a:pt x="169" y="16"/>
                </a:moveTo>
                <a:cubicBezTo>
                  <a:pt x="169" y="118"/>
                  <a:pt x="169" y="118"/>
                  <a:pt x="169" y="118"/>
                </a:cubicBezTo>
                <a:cubicBezTo>
                  <a:pt x="169" y="123"/>
                  <a:pt x="168" y="126"/>
                  <a:pt x="165" y="129"/>
                </a:cubicBezTo>
                <a:cubicBezTo>
                  <a:pt x="162" y="132"/>
                  <a:pt x="158" y="134"/>
                  <a:pt x="154" y="134"/>
                </a:cubicBezTo>
                <a:cubicBezTo>
                  <a:pt x="15" y="134"/>
                  <a:pt x="15" y="134"/>
                  <a:pt x="15" y="134"/>
                </a:cubicBezTo>
                <a:cubicBezTo>
                  <a:pt x="11" y="134"/>
                  <a:pt x="7" y="132"/>
                  <a:pt x="4" y="129"/>
                </a:cubicBezTo>
                <a:cubicBezTo>
                  <a:pt x="1" y="126"/>
                  <a:pt x="0" y="123"/>
                  <a:pt x="0" y="11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8" y="0"/>
                  <a:pt x="162" y="2"/>
                  <a:pt x="165" y="5"/>
                </a:cubicBezTo>
                <a:cubicBezTo>
                  <a:pt x="168" y="8"/>
                  <a:pt x="169" y="11"/>
                  <a:pt x="169" y="16"/>
                </a:cubicBezTo>
                <a:close/>
                <a:moveTo>
                  <a:pt x="157" y="19"/>
                </a:moveTo>
                <a:cubicBezTo>
                  <a:pt x="157" y="19"/>
                  <a:pt x="157" y="19"/>
                  <a:pt x="157" y="18"/>
                </a:cubicBezTo>
                <a:cubicBezTo>
                  <a:pt x="157" y="17"/>
                  <a:pt x="157" y="17"/>
                  <a:pt x="157" y="17"/>
                </a:cubicBezTo>
                <a:cubicBezTo>
                  <a:pt x="157" y="16"/>
                  <a:pt x="157" y="16"/>
                  <a:pt x="157" y="16"/>
                </a:cubicBezTo>
                <a:cubicBezTo>
                  <a:pt x="157" y="15"/>
                  <a:pt x="157" y="15"/>
                  <a:pt x="157" y="14"/>
                </a:cubicBezTo>
                <a:cubicBezTo>
                  <a:pt x="157" y="14"/>
                  <a:pt x="156" y="14"/>
                  <a:pt x="156" y="14"/>
                </a:cubicBezTo>
                <a:cubicBezTo>
                  <a:pt x="156" y="13"/>
                  <a:pt x="156" y="13"/>
                  <a:pt x="155" y="13"/>
                </a:cubicBezTo>
                <a:cubicBezTo>
                  <a:pt x="155" y="13"/>
                  <a:pt x="155" y="13"/>
                  <a:pt x="154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4" y="13"/>
                  <a:pt x="13" y="13"/>
                  <a:pt x="13" y="13"/>
                </a:cubicBezTo>
                <a:cubicBezTo>
                  <a:pt x="12" y="14"/>
                  <a:pt x="12" y="15"/>
                  <a:pt x="12" y="16"/>
                </a:cubicBezTo>
                <a:cubicBezTo>
                  <a:pt x="12" y="26"/>
                  <a:pt x="17" y="35"/>
                  <a:pt x="26" y="42"/>
                </a:cubicBezTo>
                <a:cubicBezTo>
                  <a:pt x="38" y="52"/>
                  <a:pt x="51" y="62"/>
                  <a:pt x="64" y="72"/>
                </a:cubicBezTo>
                <a:cubicBezTo>
                  <a:pt x="64" y="73"/>
                  <a:pt x="65" y="74"/>
                  <a:pt x="67" y="75"/>
                </a:cubicBezTo>
                <a:cubicBezTo>
                  <a:pt x="69" y="77"/>
                  <a:pt x="70" y="78"/>
                  <a:pt x="71" y="79"/>
                </a:cubicBezTo>
                <a:cubicBezTo>
                  <a:pt x="72" y="80"/>
                  <a:pt x="74" y="81"/>
                  <a:pt x="76" y="82"/>
                </a:cubicBezTo>
                <a:cubicBezTo>
                  <a:pt x="77" y="83"/>
                  <a:pt x="79" y="84"/>
                  <a:pt x="80" y="84"/>
                </a:cubicBezTo>
                <a:cubicBezTo>
                  <a:pt x="82" y="85"/>
                  <a:pt x="83" y="85"/>
                  <a:pt x="84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86" y="85"/>
                  <a:pt x="87" y="85"/>
                  <a:pt x="89" y="84"/>
                </a:cubicBezTo>
                <a:cubicBezTo>
                  <a:pt x="90" y="84"/>
                  <a:pt x="92" y="83"/>
                  <a:pt x="93" y="82"/>
                </a:cubicBezTo>
                <a:cubicBezTo>
                  <a:pt x="95" y="81"/>
                  <a:pt x="97" y="80"/>
                  <a:pt x="98" y="79"/>
                </a:cubicBezTo>
                <a:cubicBezTo>
                  <a:pt x="99" y="78"/>
                  <a:pt x="100" y="77"/>
                  <a:pt x="102" y="75"/>
                </a:cubicBezTo>
                <a:cubicBezTo>
                  <a:pt x="104" y="74"/>
                  <a:pt x="105" y="73"/>
                  <a:pt x="105" y="72"/>
                </a:cubicBezTo>
                <a:cubicBezTo>
                  <a:pt x="118" y="62"/>
                  <a:pt x="131" y="52"/>
                  <a:pt x="143" y="42"/>
                </a:cubicBezTo>
                <a:cubicBezTo>
                  <a:pt x="147" y="40"/>
                  <a:pt x="150" y="36"/>
                  <a:pt x="153" y="32"/>
                </a:cubicBezTo>
                <a:cubicBezTo>
                  <a:pt x="156" y="27"/>
                  <a:pt x="157" y="23"/>
                  <a:pt x="157" y="19"/>
                </a:cubicBezTo>
                <a:close/>
                <a:moveTo>
                  <a:pt x="157" y="118"/>
                </a:moveTo>
                <a:cubicBezTo>
                  <a:pt x="157" y="46"/>
                  <a:pt x="157" y="46"/>
                  <a:pt x="157" y="46"/>
                </a:cubicBezTo>
                <a:cubicBezTo>
                  <a:pt x="155" y="48"/>
                  <a:pt x="153" y="50"/>
                  <a:pt x="151" y="52"/>
                </a:cubicBezTo>
                <a:cubicBezTo>
                  <a:pt x="134" y="65"/>
                  <a:pt x="120" y="76"/>
                  <a:pt x="110" y="84"/>
                </a:cubicBezTo>
                <a:cubicBezTo>
                  <a:pt x="107" y="87"/>
                  <a:pt x="105" y="89"/>
                  <a:pt x="103" y="90"/>
                </a:cubicBezTo>
                <a:cubicBezTo>
                  <a:pt x="100" y="92"/>
                  <a:pt x="98" y="93"/>
                  <a:pt x="94" y="95"/>
                </a:cubicBezTo>
                <a:cubicBezTo>
                  <a:pt x="91" y="97"/>
                  <a:pt x="88" y="97"/>
                  <a:pt x="85" y="97"/>
                </a:cubicBezTo>
                <a:cubicBezTo>
                  <a:pt x="85" y="97"/>
                  <a:pt x="85" y="97"/>
                  <a:pt x="85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1" y="97"/>
                  <a:pt x="78" y="97"/>
                  <a:pt x="75" y="95"/>
                </a:cubicBezTo>
                <a:cubicBezTo>
                  <a:pt x="71" y="93"/>
                  <a:pt x="69" y="92"/>
                  <a:pt x="67" y="90"/>
                </a:cubicBezTo>
                <a:cubicBezTo>
                  <a:pt x="65" y="89"/>
                  <a:pt x="62" y="87"/>
                  <a:pt x="59" y="84"/>
                </a:cubicBezTo>
                <a:cubicBezTo>
                  <a:pt x="49" y="76"/>
                  <a:pt x="35" y="65"/>
                  <a:pt x="18" y="52"/>
                </a:cubicBezTo>
                <a:cubicBezTo>
                  <a:pt x="16" y="50"/>
                  <a:pt x="14" y="48"/>
                  <a:pt x="12" y="46"/>
                </a:cubicBezTo>
                <a:cubicBezTo>
                  <a:pt x="12" y="118"/>
                  <a:pt x="12" y="118"/>
                  <a:pt x="12" y="118"/>
                </a:cubicBezTo>
                <a:cubicBezTo>
                  <a:pt x="12" y="119"/>
                  <a:pt x="12" y="120"/>
                  <a:pt x="13" y="121"/>
                </a:cubicBezTo>
                <a:cubicBezTo>
                  <a:pt x="13" y="121"/>
                  <a:pt x="14" y="121"/>
                  <a:pt x="15" y="121"/>
                </a:cubicBezTo>
                <a:cubicBezTo>
                  <a:pt x="154" y="121"/>
                  <a:pt x="154" y="121"/>
                  <a:pt x="154" y="121"/>
                </a:cubicBezTo>
                <a:cubicBezTo>
                  <a:pt x="155" y="121"/>
                  <a:pt x="156" y="121"/>
                  <a:pt x="156" y="121"/>
                </a:cubicBezTo>
                <a:cubicBezTo>
                  <a:pt x="157" y="120"/>
                  <a:pt x="157" y="119"/>
                  <a:pt x="157" y="1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7"/>
          <p:cNvSpPr/>
          <p:nvPr/>
        </p:nvSpPr>
        <p:spPr>
          <a:xfrm>
            <a:off x="1589760" y="1555560"/>
            <a:ext cx="173880" cy="150480"/>
          </a:xfrm>
          <a:custGeom>
            <a:avLst/>
            <a:gdLst/>
            <a:ahLst/>
            <a:rect l="l" t="t" r="r" b="b"/>
            <a:pathLst>
              <a:path w="169" h="146">
                <a:moveTo>
                  <a:pt x="85" y="146"/>
                </a:moveTo>
                <a:cubicBezTo>
                  <a:pt x="83" y="146"/>
                  <a:pt x="82" y="145"/>
                  <a:pt x="80" y="144"/>
                </a:cubicBezTo>
                <a:cubicBezTo>
                  <a:pt x="21" y="87"/>
                  <a:pt x="21" y="87"/>
                  <a:pt x="21" y="87"/>
                </a:cubicBezTo>
                <a:cubicBezTo>
                  <a:pt x="21" y="86"/>
                  <a:pt x="20" y="86"/>
                  <a:pt x="19" y="85"/>
                </a:cubicBezTo>
                <a:cubicBezTo>
                  <a:pt x="18" y="83"/>
                  <a:pt x="16" y="81"/>
                  <a:pt x="14" y="78"/>
                </a:cubicBezTo>
                <a:cubicBezTo>
                  <a:pt x="11" y="75"/>
                  <a:pt x="9" y="72"/>
                  <a:pt x="7" y="69"/>
                </a:cubicBezTo>
                <a:cubicBezTo>
                  <a:pt x="5" y="66"/>
                  <a:pt x="4" y="62"/>
                  <a:pt x="2" y="58"/>
                </a:cubicBezTo>
                <a:cubicBezTo>
                  <a:pt x="1" y="53"/>
                  <a:pt x="0" y="49"/>
                  <a:pt x="0" y="45"/>
                </a:cubicBezTo>
                <a:cubicBezTo>
                  <a:pt x="0" y="31"/>
                  <a:pt x="4" y="20"/>
                  <a:pt x="12" y="12"/>
                </a:cubicBezTo>
                <a:cubicBezTo>
                  <a:pt x="20" y="4"/>
                  <a:pt x="31" y="0"/>
                  <a:pt x="45" y="0"/>
                </a:cubicBezTo>
                <a:cubicBezTo>
                  <a:pt x="49" y="0"/>
                  <a:pt x="53" y="1"/>
                  <a:pt x="57" y="2"/>
                </a:cubicBezTo>
                <a:cubicBezTo>
                  <a:pt x="61" y="4"/>
                  <a:pt x="65" y="6"/>
                  <a:pt x="68" y="8"/>
                </a:cubicBezTo>
                <a:cubicBezTo>
                  <a:pt x="72" y="10"/>
                  <a:pt x="75" y="12"/>
                  <a:pt x="77" y="14"/>
                </a:cubicBezTo>
                <a:cubicBezTo>
                  <a:pt x="80" y="16"/>
                  <a:pt x="82" y="19"/>
                  <a:pt x="85" y="21"/>
                </a:cubicBezTo>
                <a:cubicBezTo>
                  <a:pt x="87" y="19"/>
                  <a:pt x="89" y="16"/>
                  <a:pt x="92" y="14"/>
                </a:cubicBezTo>
                <a:cubicBezTo>
                  <a:pt x="94" y="12"/>
                  <a:pt x="97" y="10"/>
                  <a:pt x="101" y="8"/>
                </a:cubicBezTo>
                <a:cubicBezTo>
                  <a:pt x="104" y="6"/>
                  <a:pt x="108" y="4"/>
                  <a:pt x="112" y="2"/>
                </a:cubicBezTo>
                <a:cubicBezTo>
                  <a:pt x="116" y="1"/>
                  <a:pt x="120" y="0"/>
                  <a:pt x="124" y="0"/>
                </a:cubicBezTo>
                <a:cubicBezTo>
                  <a:pt x="138" y="0"/>
                  <a:pt x="149" y="4"/>
                  <a:pt x="157" y="12"/>
                </a:cubicBezTo>
                <a:cubicBezTo>
                  <a:pt x="165" y="20"/>
                  <a:pt x="169" y="31"/>
                  <a:pt x="169" y="45"/>
                </a:cubicBezTo>
                <a:cubicBezTo>
                  <a:pt x="169" y="59"/>
                  <a:pt x="162" y="73"/>
                  <a:pt x="148" y="87"/>
                </a:cubicBezTo>
                <a:cubicBezTo>
                  <a:pt x="89" y="144"/>
                  <a:pt x="89" y="144"/>
                  <a:pt x="89" y="144"/>
                </a:cubicBezTo>
                <a:cubicBezTo>
                  <a:pt x="88" y="145"/>
                  <a:pt x="86" y="146"/>
                  <a:pt x="85" y="1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8"/>
          <p:cNvSpPr/>
          <p:nvPr/>
        </p:nvSpPr>
        <p:spPr>
          <a:xfrm>
            <a:off x="1811520" y="1546200"/>
            <a:ext cx="161280" cy="155160"/>
          </a:xfrm>
          <a:custGeom>
            <a:avLst/>
            <a:gdLst/>
            <a:ahLst/>
            <a:rect l="l" t="t" r="r" b="b"/>
            <a:pathLst>
              <a:path w="157" h="150">
                <a:moveTo>
                  <a:pt x="157" y="58"/>
                </a:moveTo>
                <a:cubicBezTo>
                  <a:pt x="157" y="60"/>
                  <a:pt x="156" y="61"/>
                  <a:pt x="155" y="63"/>
                </a:cubicBezTo>
                <a:cubicBezTo>
                  <a:pt x="120" y="96"/>
                  <a:pt x="120" y="96"/>
                  <a:pt x="120" y="96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9" y="144"/>
                  <a:pt x="129" y="145"/>
                  <a:pt x="129" y="146"/>
                </a:cubicBezTo>
                <a:cubicBezTo>
                  <a:pt x="129" y="147"/>
                  <a:pt x="128" y="148"/>
                  <a:pt x="128" y="149"/>
                </a:cubicBezTo>
                <a:cubicBezTo>
                  <a:pt x="127" y="150"/>
                  <a:pt x="126" y="150"/>
                  <a:pt x="125" y="150"/>
                </a:cubicBezTo>
                <a:cubicBezTo>
                  <a:pt x="124" y="150"/>
                  <a:pt x="122" y="150"/>
                  <a:pt x="121" y="149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36" y="149"/>
                  <a:pt x="36" y="149"/>
                  <a:pt x="36" y="149"/>
                </a:cubicBezTo>
                <a:cubicBezTo>
                  <a:pt x="35" y="150"/>
                  <a:pt x="34" y="150"/>
                  <a:pt x="32" y="150"/>
                </a:cubicBezTo>
                <a:cubicBezTo>
                  <a:pt x="31" y="150"/>
                  <a:pt x="30" y="150"/>
                  <a:pt x="29" y="149"/>
                </a:cubicBezTo>
                <a:cubicBezTo>
                  <a:pt x="29" y="148"/>
                  <a:pt x="28" y="147"/>
                  <a:pt x="28" y="146"/>
                </a:cubicBezTo>
                <a:cubicBezTo>
                  <a:pt x="28" y="145"/>
                  <a:pt x="28" y="145"/>
                  <a:pt x="29" y="144"/>
                </a:cubicBezTo>
                <a:cubicBezTo>
                  <a:pt x="37" y="96"/>
                  <a:pt x="37" y="96"/>
                  <a:pt x="37" y="96"/>
                </a:cubicBezTo>
                <a:cubicBezTo>
                  <a:pt x="2" y="63"/>
                  <a:pt x="2" y="63"/>
                  <a:pt x="2" y="63"/>
                </a:cubicBezTo>
                <a:cubicBezTo>
                  <a:pt x="1" y="61"/>
                  <a:pt x="0" y="60"/>
                  <a:pt x="0" y="58"/>
                </a:cubicBezTo>
                <a:cubicBezTo>
                  <a:pt x="0" y="56"/>
                  <a:pt x="2" y="55"/>
                  <a:pt x="5" y="54"/>
                </a:cubicBezTo>
                <a:cubicBezTo>
                  <a:pt x="53" y="47"/>
                  <a:pt x="53" y="47"/>
                  <a:pt x="53" y="47"/>
                </a:cubicBezTo>
                <a:cubicBezTo>
                  <a:pt x="74" y="4"/>
                  <a:pt x="74" y="4"/>
                  <a:pt x="74" y="4"/>
                </a:cubicBezTo>
                <a:cubicBezTo>
                  <a:pt x="75" y="2"/>
                  <a:pt x="77" y="0"/>
                  <a:pt x="79" y="0"/>
                </a:cubicBezTo>
                <a:cubicBezTo>
                  <a:pt x="81" y="0"/>
                  <a:pt x="82" y="2"/>
                  <a:pt x="83" y="4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52" y="54"/>
                  <a:pt x="152" y="54"/>
                  <a:pt x="152" y="54"/>
                </a:cubicBezTo>
                <a:cubicBezTo>
                  <a:pt x="156" y="55"/>
                  <a:pt x="157" y="56"/>
                  <a:pt x="157" y="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9"/>
          <p:cNvSpPr/>
          <p:nvPr/>
        </p:nvSpPr>
        <p:spPr>
          <a:xfrm>
            <a:off x="2020680" y="1546200"/>
            <a:ext cx="161280" cy="155160"/>
          </a:xfrm>
          <a:custGeom>
            <a:avLst/>
            <a:gdLst/>
            <a:ahLst/>
            <a:rect l="l" t="t" r="r" b="b"/>
            <a:pathLst>
              <a:path w="157" h="150">
                <a:moveTo>
                  <a:pt x="157" y="58"/>
                </a:moveTo>
                <a:cubicBezTo>
                  <a:pt x="157" y="60"/>
                  <a:pt x="156" y="61"/>
                  <a:pt x="155" y="63"/>
                </a:cubicBezTo>
                <a:cubicBezTo>
                  <a:pt x="120" y="96"/>
                  <a:pt x="120" y="96"/>
                  <a:pt x="120" y="96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9" y="144"/>
                  <a:pt x="129" y="145"/>
                  <a:pt x="129" y="146"/>
                </a:cubicBezTo>
                <a:cubicBezTo>
                  <a:pt x="129" y="149"/>
                  <a:pt x="127" y="150"/>
                  <a:pt x="125" y="150"/>
                </a:cubicBezTo>
                <a:cubicBezTo>
                  <a:pt x="124" y="150"/>
                  <a:pt x="122" y="150"/>
                  <a:pt x="121" y="149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36" y="149"/>
                  <a:pt x="36" y="149"/>
                  <a:pt x="36" y="149"/>
                </a:cubicBezTo>
                <a:cubicBezTo>
                  <a:pt x="35" y="150"/>
                  <a:pt x="33" y="150"/>
                  <a:pt x="32" y="150"/>
                </a:cubicBezTo>
                <a:cubicBezTo>
                  <a:pt x="31" y="150"/>
                  <a:pt x="30" y="150"/>
                  <a:pt x="29" y="149"/>
                </a:cubicBezTo>
                <a:cubicBezTo>
                  <a:pt x="29" y="148"/>
                  <a:pt x="28" y="147"/>
                  <a:pt x="28" y="146"/>
                </a:cubicBezTo>
                <a:cubicBezTo>
                  <a:pt x="28" y="145"/>
                  <a:pt x="28" y="145"/>
                  <a:pt x="29" y="144"/>
                </a:cubicBezTo>
                <a:cubicBezTo>
                  <a:pt x="37" y="96"/>
                  <a:pt x="37" y="96"/>
                  <a:pt x="37" y="96"/>
                </a:cubicBezTo>
                <a:cubicBezTo>
                  <a:pt x="2" y="63"/>
                  <a:pt x="2" y="63"/>
                  <a:pt x="2" y="63"/>
                </a:cubicBezTo>
                <a:cubicBezTo>
                  <a:pt x="1" y="61"/>
                  <a:pt x="0" y="60"/>
                  <a:pt x="0" y="58"/>
                </a:cubicBezTo>
                <a:cubicBezTo>
                  <a:pt x="0" y="56"/>
                  <a:pt x="2" y="55"/>
                  <a:pt x="5" y="54"/>
                </a:cubicBezTo>
                <a:cubicBezTo>
                  <a:pt x="53" y="47"/>
                  <a:pt x="53" y="47"/>
                  <a:pt x="53" y="47"/>
                </a:cubicBezTo>
                <a:cubicBezTo>
                  <a:pt x="74" y="4"/>
                  <a:pt x="74" y="4"/>
                  <a:pt x="74" y="4"/>
                </a:cubicBezTo>
                <a:cubicBezTo>
                  <a:pt x="75" y="2"/>
                  <a:pt x="77" y="0"/>
                  <a:pt x="79" y="0"/>
                </a:cubicBezTo>
                <a:cubicBezTo>
                  <a:pt x="80" y="0"/>
                  <a:pt x="82" y="2"/>
                  <a:pt x="83" y="4"/>
                </a:cubicBezTo>
                <a:cubicBezTo>
                  <a:pt x="104" y="47"/>
                  <a:pt x="104" y="47"/>
                  <a:pt x="104" y="47"/>
                </a:cubicBezTo>
                <a:cubicBezTo>
                  <a:pt x="152" y="54"/>
                  <a:pt x="152" y="54"/>
                  <a:pt x="152" y="54"/>
                </a:cubicBezTo>
                <a:cubicBezTo>
                  <a:pt x="155" y="55"/>
                  <a:pt x="157" y="56"/>
                  <a:pt x="157" y="58"/>
                </a:cubicBezTo>
                <a:close/>
                <a:moveTo>
                  <a:pt x="107" y="92"/>
                </a:moveTo>
                <a:cubicBezTo>
                  <a:pt x="136" y="64"/>
                  <a:pt x="136" y="64"/>
                  <a:pt x="136" y="64"/>
                </a:cubicBezTo>
                <a:cubicBezTo>
                  <a:pt x="96" y="58"/>
                  <a:pt x="96" y="58"/>
                  <a:pt x="96" y="58"/>
                </a:cubicBezTo>
                <a:cubicBezTo>
                  <a:pt x="79" y="22"/>
                  <a:pt x="79" y="22"/>
                  <a:pt x="79" y="22"/>
                </a:cubicBezTo>
                <a:cubicBezTo>
                  <a:pt x="61" y="58"/>
                  <a:pt x="61" y="58"/>
                  <a:pt x="61" y="58"/>
                </a:cubicBezTo>
                <a:cubicBezTo>
                  <a:pt x="21" y="64"/>
                  <a:pt x="21" y="64"/>
                  <a:pt x="21" y="64"/>
                </a:cubicBezTo>
                <a:cubicBezTo>
                  <a:pt x="50" y="92"/>
                  <a:pt x="50" y="92"/>
                  <a:pt x="50" y="92"/>
                </a:cubicBezTo>
                <a:cubicBezTo>
                  <a:pt x="43" y="132"/>
                  <a:pt x="43" y="132"/>
                  <a:pt x="43" y="132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114" y="132"/>
                  <a:pt x="114" y="132"/>
                  <a:pt x="114" y="132"/>
                </a:cubicBezTo>
                <a:lnTo>
                  <a:pt x="107" y="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10"/>
          <p:cNvSpPr/>
          <p:nvPr/>
        </p:nvSpPr>
        <p:spPr>
          <a:xfrm>
            <a:off x="2230200" y="1555560"/>
            <a:ext cx="136440" cy="150480"/>
          </a:xfrm>
          <a:custGeom>
            <a:avLst/>
            <a:gdLst/>
            <a:ahLst/>
            <a:rect l="l" t="t" r="r" b="b"/>
            <a:pathLst>
              <a:path w="133" h="146">
                <a:moveTo>
                  <a:pt x="133" y="121"/>
                </a:moveTo>
                <a:cubicBezTo>
                  <a:pt x="133" y="129"/>
                  <a:pt x="131" y="135"/>
                  <a:pt x="126" y="139"/>
                </a:cubicBezTo>
                <a:cubicBezTo>
                  <a:pt x="121" y="143"/>
                  <a:pt x="115" y="146"/>
                  <a:pt x="108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17" y="146"/>
                  <a:pt x="11" y="143"/>
                  <a:pt x="7" y="139"/>
                </a:cubicBezTo>
                <a:cubicBezTo>
                  <a:pt x="2" y="135"/>
                  <a:pt x="0" y="129"/>
                  <a:pt x="0" y="121"/>
                </a:cubicBezTo>
                <a:cubicBezTo>
                  <a:pt x="0" y="118"/>
                  <a:pt x="0" y="114"/>
                  <a:pt x="0" y="111"/>
                </a:cubicBezTo>
                <a:cubicBezTo>
                  <a:pt x="0" y="108"/>
                  <a:pt x="1" y="105"/>
                  <a:pt x="2" y="101"/>
                </a:cubicBezTo>
                <a:cubicBezTo>
                  <a:pt x="2" y="97"/>
                  <a:pt x="3" y="94"/>
                  <a:pt x="4" y="91"/>
                </a:cubicBezTo>
                <a:cubicBezTo>
                  <a:pt x="5" y="88"/>
                  <a:pt x="6" y="85"/>
                  <a:pt x="8" y="82"/>
                </a:cubicBezTo>
                <a:cubicBezTo>
                  <a:pt x="10" y="79"/>
                  <a:pt x="12" y="76"/>
                  <a:pt x="14" y="74"/>
                </a:cubicBezTo>
                <a:cubicBezTo>
                  <a:pt x="16" y="72"/>
                  <a:pt x="19" y="70"/>
                  <a:pt x="22" y="69"/>
                </a:cubicBezTo>
                <a:cubicBezTo>
                  <a:pt x="25" y="68"/>
                  <a:pt x="29" y="67"/>
                  <a:pt x="33" y="67"/>
                </a:cubicBezTo>
                <a:cubicBezTo>
                  <a:pt x="33" y="67"/>
                  <a:pt x="34" y="68"/>
                  <a:pt x="37" y="69"/>
                </a:cubicBezTo>
                <a:cubicBezTo>
                  <a:pt x="39" y="70"/>
                  <a:pt x="41" y="72"/>
                  <a:pt x="44" y="73"/>
                </a:cubicBezTo>
                <a:cubicBezTo>
                  <a:pt x="46" y="75"/>
                  <a:pt x="50" y="77"/>
                  <a:pt x="54" y="78"/>
                </a:cubicBezTo>
                <a:cubicBezTo>
                  <a:pt x="58" y="79"/>
                  <a:pt x="62" y="80"/>
                  <a:pt x="66" y="80"/>
                </a:cubicBezTo>
                <a:cubicBezTo>
                  <a:pt x="71" y="80"/>
                  <a:pt x="75" y="79"/>
                  <a:pt x="79" y="78"/>
                </a:cubicBezTo>
                <a:cubicBezTo>
                  <a:pt x="83" y="77"/>
                  <a:pt x="87" y="75"/>
                  <a:pt x="89" y="73"/>
                </a:cubicBezTo>
                <a:cubicBezTo>
                  <a:pt x="92" y="72"/>
                  <a:pt x="94" y="70"/>
                  <a:pt x="96" y="69"/>
                </a:cubicBezTo>
                <a:cubicBezTo>
                  <a:pt x="98" y="68"/>
                  <a:pt x="100" y="67"/>
                  <a:pt x="100" y="67"/>
                </a:cubicBezTo>
                <a:cubicBezTo>
                  <a:pt x="104" y="67"/>
                  <a:pt x="108" y="68"/>
                  <a:pt x="111" y="69"/>
                </a:cubicBezTo>
                <a:cubicBezTo>
                  <a:pt x="114" y="70"/>
                  <a:pt x="117" y="72"/>
                  <a:pt x="119" y="74"/>
                </a:cubicBezTo>
                <a:cubicBezTo>
                  <a:pt x="121" y="76"/>
                  <a:pt x="123" y="79"/>
                  <a:pt x="125" y="82"/>
                </a:cubicBezTo>
                <a:cubicBezTo>
                  <a:pt x="126" y="85"/>
                  <a:pt x="128" y="88"/>
                  <a:pt x="129" y="91"/>
                </a:cubicBezTo>
                <a:cubicBezTo>
                  <a:pt x="130" y="94"/>
                  <a:pt x="131" y="97"/>
                  <a:pt x="131" y="101"/>
                </a:cubicBezTo>
                <a:cubicBezTo>
                  <a:pt x="132" y="105"/>
                  <a:pt x="132" y="108"/>
                  <a:pt x="133" y="111"/>
                </a:cubicBezTo>
                <a:cubicBezTo>
                  <a:pt x="133" y="114"/>
                  <a:pt x="133" y="118"/>
                  <a:pt x="133" y="121"/>
                </a:cubicBezTo>
                <a:close/>
                <a:moveTo>
                  <a:pt x="92" y="11"/>
                </a:moveTo>
                <a:cubicBezTo>
                  <a:pt x="99" y="18"/>
                  <a:pt x="103" y="27"/>
                  <a:pt x="103" y="37"/>
                </a:cubicBezTo>
                <a:cubicBezTo>
                  <a:pt x="103" y="47"/>
                  <a:pt x="99" y="55"/>
                  <a:pt x="92" y="62"/>
                </a:cubicBezTo>
                <a:cubicBezTo>
                  <a:pt x="85" y="69"/>
                  <a:pt x="76" y="73"/>
                  <a:pt x="66" y="73"/>
                </a:cubicBezTo>
                <a:cubicBezTo>
                  <a:pt x="56" y="73"/>
                  <a:pt x="48" y="69"/>
                  <a:pt x="41" y="62"/>
                </a:cubicBezTo>
                <a:cubicBezTo>
                  <a:pt x="34" y="55"/>
                  <a:pt x="30" y="47"/>
                  <a:pt x="30" y="37"/>
                </a:cubicBezTo>
                <a:cubicBezTo>
                  <a:pt x="30" y="27"/>
                  <a:pt x="34" y="18"/>
                  <a:pt x="41" y="11"/>
                </a:cubicBezTo>
                <a:cubicBezTo>
                  <a:pt x="48" y="4"/>
                  <a:pt x="56" y="0"/>
                  <a:pt x="66" y="0"/>
                </a:cubicBezTo>
                <a:cubicBezTo>
                  <a:pt x="76" y="0"/>
                  <a:pt x="85" y="4"/>
                  <a:pt x="92" y="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11"/>
          <p:cNvSpPr/>
          <p:nvPr/>
        </p:nvSpPr>
        <p:spPr>
          <a:xfrm>
            <a:off x="2414160" y="1555560"/>
            <a:ext cx="186120" cy="162720"/>
          </a:xfrm>
          <a:custGeom>
            <a:avLst/>
            <a:gdLst/>
            <a:ahLst/>
            <a:rect l="l" t="t" r="r" b="b"/>
            <a:pathLst>
              <a:path w="181" h="158">
                <a:moveTo>
                  <a:pt x="181" y="15"/>
                </a:moveTo>
                <a:cubicBezTo>
                  <a:pt x="181" y="143"/>
                  <a:pt x="181" y="143"/>
                  <a:pt x="181" y="143"/>
                </a:cubicBezTo>
                <a:cubicBezTo>
                  <a:pt x="181" y="147"/>
                  <a:pt x="180" y="150"/>
                  <a:pt x="177" y="153"/>
                </a:cubicBezTo>
                <a:cubicBezTo>
                  <a:pt x="174" y="156"/>
                  <a:pt x="170" y="158"/>
                  <a:pt x="166" y="158"/>
                </a:cubicBezTo>
                <a:cubicBezTo>
                  <a:pt x="15" y="158"/>
                  <a:pt x="15" y="158"/>
                  <a:pt x="15" y="158"/>
                </a:cubicBezTo>
                <a:cubicBezTo>
                  <a:pt x="11" y="158"/>
                  <a:pt x="7" y="156"/>
                  <a:pt x="4" y="153"/>
                </a:cubicBezTo>
                <a:cubicBezTo>
                  <a:pt x="1" y="150"/>
                  <a:pt x="0" y="147"/>
                  <a:pt x="0" y="143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0" y="0"/>
                  <a:pt x="174" y="2"/>
                  <a:pt x="177" y="5"/>
                </a:cubicBezTo>
                <a:cubicBezTo>
                  <a:pt x="180" y="8"/>
                  <a:pt x="181" y="11"/>
                  <a:pt x="181" y="15"/>
                </a:cubicBezTo>
                <a:close/>
                <a:moveTo>
                  <a:pt x="36" y="31"/>
                </a:moveTo>
                <a:cubicBezTo>
                  <a:pt x="36" y="19"/>
                  <a:pt x="36" y="19"/>
                  <a:pt x="36" y="19"/>
                </a:cubicBezTo>
                <a:cubicBezTo>
                  <a:pt x="36" y="17"/>
                  <a:pt x="35" y="15"/>
                  <a:pt x="34" y="14"/>
                </a:cubicBezTo>
                <a:cubicBezTo>
                  <a:pt x="33" y="13"/>
                  <a:pt x="32" y="12"/>
                  <a:pt x="3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6" y="12"/>
                  <a:pt x="15" y="13"/>
                  <a:pt x="14" y="14"/>
                </a:cubicBezTo>
                <a:cubicBezTo>
                  <a:pt x="12" y="15"/>
                  <a:pt x="12" y="17"/>
                  <a:pt x="12" y="19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2"/>
                  <a:pt x="12" y="34"/>
                  <a:pt x="14" y="35"/>
                </a:cubicBezTo>
                <a:cubicBezTo>
                  <a:pt x="15" y="36"/>
                  <a:pt x="16" y="37"/>
                  <a:pt x="18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2" y="37"/>
                  <a:pt x="33" y="36"/>
                  <a:pt x="34" y="35"/>
                </a:cubicBezTo>
                <a:cubicBezTo>
                  <a:pt x="35" y="34"/>
                  <a:pt x="36" y="32"/>
                  <a:pt x="36" y="31"/>
                </a:cubicBezTo>
                <a:close/>
                <a:moveTo>
                  <a:pt x="36" y="67"/>
                </a:moveTo>
                <a:cubicBezTo>
                  <a:pt x="36" y="55"/>
                  <a:pt x="36" y="55"/>
                  <a:pt x="36" y="55"/>
                </a:cubicBezTo>
                <a:cubicBezTo>
                  <a:pt x="36" y="53"/>
                  <a:pt x="35" y="52"/>
                  <a:pt x="34" y="51"/>
                </a:cubicBezTo>
                <a:cubicBezTo>
                  <a:pt x="33" y="49"/>
                  <a:pt x="32" y="49"/>
                  <a:pt x="30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6" y="49"/>
                  <a:pt x="15" y="49"/>
                  <a:pt x="14" y="51"/>
                </a:cubicBezTo>
                <a:cubicBezTo>
                  <a:pt x="12" y="52"/>
                  <a:pt x="12" y="53"/>
                  <a:pt x="12" y="55"/>
                </a:cubicBezTo>
                <a:cubicBezTo>
                  <a:pt x="12" y="67"/>
                  <a:pt x="12" y="67"/>
                  <a:pt x="12" y="67"/>
                </a:cubicBezTo>
                <a:cubicBezTo>
                  <a:pt x="12" y="69"/>
                  <a:pt x="12" y="70"/>
                  <a:pt x="14" y="71"/>
                </a:cubicBezTo>
                <a:cubicBezTo>
                  <a:pt x="15" y="72"/>
                  <a:pt x="16" y="73"/>
                  <a:pt x="18" y="73"/>
                </a:cubicBezTo>
                <a:cubicBezTo>
                  <a:pt x="30" y="73"/>
                  <a:pt x="30" y="73"/>
                  <a:pt x="30" y="73"/>
                </a:cubicBezTo>
                <a:cubicBezTo>
                  <a:pt x="32" y="73"/>
                  <a:pt x="33" y="72"/>
                  <a:pt x="34" y="71"/>
                </a:cubicBezTo>
                <a:cubicBezTo>
                  <a:pt x="35" y="70"/>
                  <a:pt x="36" y="69"/>
                  <a:pt x="36" y="67"/>
                </a:cubicBezTo>
                <a:close/>
                <a:moveTo>
                  <a:pt x="36" y="103"/>
                </a:moveTo>
                <a:cubicBezTo>
                  <a:pt x="36" y="91"/>
                  <a:pt x="36" y="91"/>
                  <a:pt x="36" y="91"/>
                </a:cubicBezTo>
                <a:cubicBezTo>
                  <a:pt x="36" y="89"/>
                  <a:pt x="35" y="88"/>
                  <a:pt x="34" y="87"/>
                </a:cubicBezTo>
                <a:cubicBezTo>
                  <a:pt x="33" y="86"/>
                  <a:pt x="32" y="85"/>
                  <a:pt x="30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16" y="85"/>
                  <a:pt x="15" y="86"/>
                  <a:pt x="14" y="87"/>
                </a:cubicBezTo>
                <a:cubicBezTo>
                  <a:pt x="12" y="88"/>
                  <a:pt x="12" y="89"/>
                  <a:pt x="12" y="91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12" y="105"/>
                  <a:pt x="12" y="106"/>
                  <a:pt x="14" y="107"/>
                </a:cubicBezTo>
                <a:cubicBezTo>
                  <a:pt x="15" y="109"/>
                  <a:pt x="16" y="109"/>
                  <a:pt x="18" y="109"/>
                </a:cubicBezTo>
                <a:cubicBezTo>
                  <a:pt x="30" y="109"/>
                  <a:pt x="30" y="109"/>
                  <a:pt x="30" y="109"/>
                </a:cubicBezTo>
                <a:cubicBezTo>
                  <a:pt x="32" y="109"/>
                  <a:pt x="33" y="109"/>
                  <a:pt x="34" y="107"/>
                </a:cubicBezTo>
                <a:cubicBezTo>
                  <a:pt x="35" y="106"/>
                  <a:pt x="36" y="105"/>
                  <a:pt x="36" y="103"/>
                </a:cubicBezTo>
                <a:close/>
                <a:moveTo>
                  <a:pt x="36" y="140"/>
                </a:moveTo>
                <a:cubicBezTo>
                  <a:pt x="36" y="127"/>
                  <a:pt x="36" y="127"/>
                  <a:pt x="36" y="127"/>
                </a:cubicBezTo>
                <a:cubicBezTo>
                  <a:pt x="36" y="126"/>
                  <a:pt x="35" y="124"/>
                  <a:pt x="34" y="123"/>
                </a:cubicBezTo>
                <a:cubicBezTo>
                  <a:pt x="33" y="122"/>
                  <a:pt x="32" y="121"/>
                  <a:pt x="30" y="121"/>
                </a:cubicBezTo>
                <a:cubicBezTo>
                  <a:pt x="18" y="121"/>
                  <a:pt x="18" y="121"/>
                  <a:pt x="18" y="121"/>
                </a:cubicBezTo>
                <a:cubicBezTo>
                  <a:pt x="16" y="121"/>
                  <a:pt x="15" y="122"/>
                  <a:pt x="14" y="123"/>
                </a:cubicBezTo>
                <a:cubicBezTo>
                  <a:pt x="12" y="124"/>
                  <a:pt x="12" y="126"/>
                  <a:pt x="12" y="127"/>
                </a:cubicBezTo>
                <a:cubicBezTo>
                  <a:pt x="12" y="140"/>
                  <a:pt x="12" y="140"/>
                  <a:pt x="12" y="140"/>
                </a:cubicBezTo>
                <a:cubicBezTo>
                  <a:pt x="12" y="141"/>
                  <a:pt x="12" y="143"/>
                  <a:pt x="14" y="144"/>
                </a:cubicBezTo>
                <a:cubicBezTo>
                  <a:pt x="15" y="145"/>
                  <a:pt x="16" y="146"/>
                  <a:pt x="18" y="146"/>
                </a:cubicBezTo>
                <a:cubicBezTo>
                  <a:pt x="30" y="146"/>
                  <a:pt x="30" y="146"/>
                  <a:pt x="30" y="146"/>
                </a:cubicBezTo>
                <a:cubicBezTo>
                  <a:pt x="32" y="146"/>
                  <a:pt x="33" y="145"/>
                  <a:pt x="34" y="144"/>
                </a:cubicBezTo>
                <a:cubicBezTo>
                  <a:pt x="35" y="143"/>
                  <a:pt x="36" y="141"/>
                  <a:pt x="36" y="140"/>
                </a:cubicBezTo>
                <a:close/>
                <a:moveTo>
                  <a:pt x="133" y="67"/>
                </a:moveTo>
                <a:cubicBezTo>
                  <a:pt x="133" y="19"/>
                  <a:pt x="133" y="19"/>
                  <a:pt x="133" y="19"/>
                </a:cubicBezTo>
                <a:cubicBezTo>
                  <a:pt x="133" y="17"/>
                  <a:pt x="132" y="15"/>
                  <a:pt x="131" y="14"/>
                </a:cubicBezTo>
                <a:cubicBezTo>
                  <a:pt x="130" y="13"/>
                  <a:pt x="128" y="12"/>
                  <a:pt x="127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2" y="12"/>
                  <a:pt x="51" y="13"/>
                  <a:pt x="50" y="14"/>
                </a:cubicBezTo>
                <a:cubicBezTo>
                  <a:pt x="49" y="15"/>
                  <a:pt x="48" y="17"/>
                  <a:pt x="48" y="19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69"/>
                  <a:pt x="49" y="70"/>
                  <a:pt x="50" y="71"/>
                </a:cubicBezTo>
                <a:cubicBezTo>
                  <a:pt x="51" y="72"/>
                  <a:pt x="52" y="73"/>
                  <a:pt x="54" y="73"/>
                </a:cubicBezTo>
                <a:cubicBezTo>
                  <a:pt x="127" y="73"/>
                  <a:pt x="127" y="73"/>
                  <a:pt x="127" y="73"/>
                </a:cubicBezTo>
                <a:cubicBezTo>
                  <a:pt x="128" y="73"/>
                  <a:pt x="130" y="72"/>
                  <a:pt x="131" y="71"/>
                </a:cubicBezTo>
                <a:cubicBezTo>
                  <a:pt x="132" y="70"/>
                  <a:pt x="133" y="69"/>
                  <a:pt x="133" y="67"/>
                </a:cubicBezTo>
                <a:close/>
                <a:moveTo>
                  <a:pt x="133" y="140"/>
                </a:moveTo>
                <a:cubicBezTo>
                  <a:pt x="133" y="91"/>
                  <a:pt x="133" y="91"/>
                  <a:pt x="133" y="91"/>
                </a:cubicBezTo>
                <a:cubicBezTo>
                  <a:pt x="133" y="89"/>
                  <a:pt x="132" y="88"/>
                  <a:pt x="131" y="87"/>
                </a:cubicBezTo>
                <a:cubicBezTo>
                  <a:pt x="130" y="86"/>
                  <a:pt x="128" y="85"/>
                  <a:pt x="127" y="85"/>
                </a:cubicBezTo>
                <a:cubicBezTo>
                  <a:pt x="54" y="85"/>
                  <a:pt x="54" y="85"/>
                  <a:pt x="54" y="85"/>
                </a:cubicBezTo>
                <a:cubicBezTo>
                  <a:pt x="52" y="85"/>
                  <a:pt x="51" y="86"/>
                  <a:pt x="50" y="87"/>
                </a:cubicBezTo>
                <a:cubicBezTo>
                  <a:pt x="49" y="88"/>
                  <a:pt x="48" y="89"/>
                  <a:pt x="48" y="91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1"/>
                  <a:pt x="49" y="143"/>
                  <a:pt x="50" y="144"/>
                </a:cubicBezTo>
                <a:cubicBezTo>
                  <a:pt x="51" y="145"/>
                  <a:pt x="52" y="146"/>
                  <a:pt x="54" y="146"/>
                </a:cubicBezTo>
                <a:cubicBezTo>
                  <a:pt x="127" y="146"/>
                  <a:pt x="127" y="146"/>
                  <a:pt x="127" y="146"/>
                </a:cubicBezTo>
                <a:cubicBezTo>
                  <a:pt x="128" y="146"/>
                  <a:pt x="130" y="145"/>
                  <a:pt x="131" y="144"/>
                </a:cubicBezTo>
                <a:cubicBezTo>
                  <a:pt x="132" y="143"/>
                  <a:pt x="133" y="141"/>
                  <a:pt x="133" y="140"/>
                </a:cubicBezTo>
                <a:close/>
                <a:moveTo>
                  <a:pt x="169" y="31"/>
                </a:moveTo>
                <a:cubicBezTo>
                  <a:pt x="169" y="19"/>
                  <a:pt x="169" y="19"/>
                  <a:pt x="169" y="19"/>
                </a:cubicBezTo>
                <a:cubicBezTo>
                  <a:pt x="169" y="17"/>
                  <a:pt x="168" y="15"/>
                  <a:pt x="167" y="14"/>
                </a:cubicBezTo>
                <a:cubicBezTo>
                  <a:pt x="166" y="13"/>
                  <a:pt x="165" y="12"/>
                  <a:pt x="163" y="12"/>
                </a:cubicBezTo>
                <a:cubicBezTo>
                  <a:pt x="151" y="12"/>
                  <a:pt x="151" y="12"/>
                  <a:pt x="151" y="12"/>
                </a:cubicBezTo>
                <a:cubicBezTo>
                  <a:pt x="149" y="12"/>
                  <a:pt x="148" y="13"/>
                  <a:pt x="147" y="14"/>
                </a:cubicBezTo>
                <a:cubicBezTo>
                  <a:pt x="145" y="15"/>
                  <a:pt x="145" y="17"/>
                  <a:pt x="145" y="19"/>
                </a:cubicBezTo>
                <a:cubicBezTo>
                  <a:pt x="145" y="31"/>
                  <a:pt x="145" y="31"/>
                  <a:pt x="145" y="31"/>
                </a:cubicBezTo>
                <a:cubicBezTo>
                  <a:pt x="145" y="32"/>
                  <a:pt x="145" y="34"/>
                  <a:pt x="147" y="35"/>
                </a:cubicBezTo>
                <a:cubicBezTo>
                  <a:pt x="148" y="36"/>
                  <a:pt x="149" y="37"/>
                  <a:pt x="151" y="37"/>
                </a:cubicBezTo>
                <a:cubicBezTo>
                  <a:pt x="163" y="37"/>
                  <a:pt x="163" y="37"/>
                  <a:pt x="163" y="37"/>
                </a:cubicBezTo>
                <a:cubicBezTo>
                  <a:pt x="165" y="37"/>
                  <a:pt x="166" y="36"/>
                  <a:pt x="167" y="35"/>
                </a:cubicBezTo>
                <a:cubicBezTo>
                  <a:pt x="168" y="34"/>
                  <a:pt x="169" y="32"/>
                  <a:pt x="169" y="31"/>
                </a:cubicBezTo>
                <a:close/>
                <a:moveTo>
                  <a:pt x="169" y="67"/>
                </a:moveTo>
                <a:cubicBezTo>
                  <a:pt x="169" y="55"/>
                  <a:pt x="169" y="55"/>
                  <a:pt x="169" y="55"/>
                </a:cubicBezTo>
                <a:cubicBezTo>
                  <a:pt x="169" y="53"/>
                  <a:pt x="168" y="52"/>
                  <a:pt x="167" y="51"/>
                </a:cubicBezTo>
                <a:cubicBezTo>
                  <a:pt x="166" y="49"/>
                  <a:pt x="165" y="49"/>
                  <a:pt x="163" y="49"/>
                </a:cubicBezTo>
                <a:cubicBezTo>
                  <a:pt x="151" y="49"/>
                  <a:pt x="151" y="49"/>
                  <a:pt x="151" y="49"/>
                </a:cubicBezTo>
                <a:cubicBezTo>
                  <a:pt x="149" y="49"/>
                  <a:pt x="148" y="49"/>
                  <a:pt x="147" y="51"/>
                </a:cubicBezTo>
                <a:cubicBezTo>
                  <a:pt x="145" y="52"/>
                  <a:pt x="145" y="53"/>
                  <a:pt x="145" y="55"/>
                </a:cubicBezTo>
                <a:cubicBezTo>
                  <a:pt x="145" y="67"/>
                  <a:pt x="145" y="67"/>
                  <a:pt x="145" y="67"/>
                </a:cubicBezTo>
                <a:cubicBezTo>
                  <a:pt x="145" y="69"/>
                  <a:pt x="145" y="70"/>
                  <a:pt x="147" y="71"/>
                </a:cubicBezTo>
                <a:cubicBezTo>
                  <a:pt x="148" y="72"/>
                  <a:pt x="149" y="73"/>
                  <a:pt x="151" y="73"/>
                </a:cubicBezTo>
                <a:cubicBezTo>
                  <a:pt x="163" y="73"/>
                  <a:pt x="163" y="73"/>
                  <a:pt x="163" y="73"/>
                </a:cubicBezTo>
                <a:cubicBezTo>
                  <a:pt x="165" y="73"/>
                  <a:pt x="166" y="72"/>
                  <a:pt x="167" y="71"/>
                </a:cubicBezTo>
                <a:cubicBezTo>
                  <a:pt x="168" y="70"/>
                  <a:pt x="169" y="69"/>
                  <a:pt x="169" y="67"/>
                </a:cubicBezTo>
                <a:close/>
                <a:moveTo>
                  <a:pt x="169" y="103"/>
                </a:moveTo>
                <a:cubicBezTo>
                  <a:pt x="169" y="91"/>
                  <a:pt x="169" y="91"/>
                  <a:pt x="169" y="91"/>
                </a:cubicBezTo>
                <a:cubicBezTo>
                  <a:pt x="169" y="89"/>
                  <a:pt x="168" y="88"/>
                  <a:pt x="167" y="87"/>
                </a:cubicBezTo>
                <a:cubicBezTo>
                  <a:pt x="166" y="86"/>
                  <a:pt x="165" y="85"/>
                  <a:pt x="163" y="85"/>
                </a:cubicBezTo>
                <a:cubicBezTo>
                  <a:pt x="151" y="85"/>
                  <a:pt x="151" y="85"/>
                  <a:pt x="151" y="85"/>
                </a:cubicBezTo>
                <a:cubicBezTo>
                  <a:pt x="149" y="85"/>
                  <a:pt x="148" y="86"/>
                  <a:pt x="147" y="87"/>
                </a:cubicBezTo>
                <a:cubicBezTo>
                  <a:pt x="145" y="88"/>
                  <a:pt x="145" y="89"/>
                  <a:pt x="145" y="91"/>
                </a:cubicBezTo>
                <a:cubicBezTo>
                  <a:pt x="145" y="103"/>
                  <a:pt x="145" y="103"/>
                  <a:pt x="145" y="103"/>
                </a:cubicBezTo>
                <a:cubicBezTo>
                  <a:pt x="145" y="105"/>
                  <a:pt x="145" y="106"/>
                  <a:pt x="147" y="107"/>
                </a:cubicBezTo>
                <a:cubicBezTo>
                  <a:pt x="148" y="109"/>
                  <a:pt x="149" y="109"/>
                  <a:pt x="151" y="109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65" y="109"/>
                  <a:pt x="166" y="109"/>
                  <a:pt x="167" y="107"/>
                </a:cubicBezTo>
                <a:cubicBezTo>
                  <a:pt x="168" y="106"/>
                  <a:pt x="169" y="105"/>
                  <a:pt x="169" y="103"/>
                </a:cubicBezTo>
                <a:close/>
                <a:moveTo>
                  <a:pt x="169" y="140"/>
                </a:moveTo>
                <a:cubicBezTo>
                  <a:pt x="169" y="127"/>
                  <a:pt x="169" y="127"/>
                  <a:pt x="169" y="127"/>
                </a:cubicBezTo>
                <a:cubicBezTo>
                  <a:pt x="169" y="126"/>
                  <a:pt x="168" y="124"/>
                  <a:pt x="167" y="123"/>
                </a:cubicBezTo>
                <a:cubicBezTo>
                  <a:pt x="166" y="122"/>
                  <a:pt x="165" y="121"/>
                  <a:pt x="163" y="121"/>
                </a:cubicBezTo>
                <a:cubicBezTo>
                  <a:pt x="151" y="121"/>
                  <a:pt x="151" y="121"/>
                  <a:pt x="151" y="121"/>
                </a:cubicBezTo>
                <a:cubicBezTo>
                  <a:pt x="149" y="121"/>
                  <a:pt x="148" y="122"/>
                  <a:pt x="147" y="123"/>
                </a:cubicBezTo>
                <a:cubicBezTo>
                  <a:pt x="145" y="124"/>
                  <a:pt x="145" y="126"/>
                  <a:pt x="145" y="127"/>
                </a:cubicBezTo>
                <a:cubicBezTo>
                  <a:pt x="145" y="140"/>
                  <a:pt x="145" y="140"/>
                  <a:pt x="145" y="140"/>
                </a:cubicBezTo>
                <a:cubicBezTo>
                  <a:pt x="145" y="141"/>
                  <a:pt x="145" y="143"/>
                  <a:pt x="147" y="144"/>
                </a:cubicBezTo>
                <a:cubicBezTo>
                  <a:pt x="148" y="145"/>
                  <a:pt x="149" y="146"/>
                  <a:pt x="151" y="146"/>
                </a:cubicBezTo>
                <a:cubicBezTo>
                  <a:pt x="163" y="146"/>
                  <a:pt x="163" y="146"/>
                  <a:pt x="163" y="146"/>
                </a:cubicBezTo>
                <a:cubicBezTo>
                  <a:pt x="165" y="146"/>
                  <a:pt x="166" y="145"/>
                  <a:pt x="167" y="144"/>
                </a:cubicBezTo>
                <a:cubicBezTo>
                  <a:pt x="168" y="143"/>
                  <a:pt x="169" y="141"/>
                  <a:pt x="169" y="1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12"/>
          <p:cNvSpPr/>
          <p:nvPr/>
        </p:nvSpPr>
        <p:spPr>
          <a:xfrm>
            <a:off x="2648520" y="1555560"/>
            <a:ext cx="161280" cy="137880"/>
          </a:xfrm>
          <a:custGeom>
            <a:avLst/>
            <a:gdLst/>
            <a:ahLst/>
            <a:rect l="l" t="t" r="r" b="b"/>
            <a:pathLst>
              <a:path w="157" h="133">
                <a:moveTo>
                  <a:pt x="72" y="12"/>
                </a:moveTo>
                <a:cubicBezTo>
                  <a:pt x="72" y="49"/>
                  <a:pt x="72" y="49"/>
                  <a:pt x="72" y="49"/>
                </a:cubicBezTo>
                <a:cubicBezTo>
                  <a:pt x="72" y="52"/>
                  <a:pt x="71" y="55"/>
                  <a:pt x="69" y="57"/>
                </a:cubicBezTo>
                <a:cubicBezTo>
                  <a:pt x="66" y="60"/>
                  <a:pt x="64" y="61"/>
                  <a:pt x="6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9" y="61"/>
                  <a:pt x="6" y="60"/>
                  <a:pt x="3" y="57"/>
                </a:cubicBezTo>
                <a:cubicBezTo>
                  <a:pt x="1" y="55"/>
                  <a:pt x="0" y="52"/>
                  <a:pt x="0" y="49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6" y="2"/>
                  <a:pt x="9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2"/>
                  <a:pt x="69" y="4"/>
                </a:cubicBezTo>
                <a:cubicBezTo>
                  <a:pt x="71" y="6"/>
                  <a:pt x="72" y="9"/>
                  <a:pt x="72" y="12"/>
                </a:cubicBezTo>
                <a:close/>
                <a:moveTo>
                  <a:pt x="72" y="85"/>
                </a:moveTo>
                <a:cubicBezTo>
                  <a:pt x="72" y="121"/>
                  <a:pt x="72" y="121"/>
                  <a:pt x="72" y="121"/>
                </a:cubicBezTo>
                <a:cubicBezTo>
                  <a:pt x="72" y="125"/>
                  <a:pt x="71" y="127"/>
                  <a:pt x="69" y="130"/>
                </a:cubicBezTo>
                <a:cubicBezTo>
                  <a:pt x="66" y="132"/>
                  <a:pt x="64" y="133"/>
                  <a:pt x="60" y="133"/>
                </a:cubicBezTo>
                <a:cubicBezTo>
                  <a:pt x="12" y="133"/>
                  <a:pt x="12" y="133"/>
                  <a:pt x="12" y="133"/>
                </a:cubicBezTo>
                <a:cubicBezTo>
                  <a:pt x="9" y="133"/>
                  <a:pt x="6" y="132"/>
                  <a:pt x="3" y="130"/>
                </a:cubicBezTo>
                <a:cubicBezTo>
                  <a:pt x="1" y="127"/>
                  <a:pt x="0" y="125"/>
                  <a:pt x="0" y="121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2"/>
                  <a:pt x="1" y="79"/>
                  <a:pt x="3" y="77"/>
                </a:cubicBezTo>
                <a:cubicBezTo>
                  <a:pt x="6" y="74"/>
                  <a:pt x="9" y="73"/>
                  <a:pt x="12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4" y="73"/>
                  <a:pt x="66" y="74"/>
                  <a:pt x="69" y="77"/>
                </a:cubicBezTo>
                <a:cubicBezTo>
                  <a:pt x="71" y="79"/>
                  <a:pt x="72" y="82"/>
                  <a:pt x="72" y="85"/>
                </a:cubicBezTo>
                <a:close/>
                <a:moveTo>
                  <a:pt x="157" y="12"/>
                </a:moveTo>
                <a:cubicBezTo>
                  <a:pt x="157" y="49"/>
                  <a:pt x="157" y="49"/>
                  <a:pt x="157" y="49"/>
                </a:cubicBezTo>
                <a:cubicBezTo>
                  <a:pt x="157" y="52"/>
                  <a:pt x="156" y="55"/>
                  <a:pt x="154" y="57"/>
                </a:cubicBezTo>
                <a:cubicBezTo>
                  <a:pt x="151" y="60"/>
                  <a:pt x="148" y="61"/>
                  <a:pt x="145" y="61"/>
                </a:cubicBezTo>
                <a:cubicBezTo>
                  <a:pt x="97" y="61"/>
                  <a:pt x="97" y="61"/>
                  <a:pt x="97" y="61"/>
                </a:cubicBezTo>
                <a:cubicBezTo>
                  <a:pt x="93" y="61"/>
                  <a:pt x="90" y="60"/>
                  <a:pt x="88" y="57"/>
                </a:cubicBezTo>
                <a:cubicBezTo>
                  <a:pt x="86" y="55"/>
                  <a:pt x="85" y="52"/>
                  <a:pt x="85" y="49"/>
                </a:cubicBezTo>
                <a:cubicBezTo>
                  <a:pt x="85" y="12"/>
                  <a:pt x="85" y="12"/>
                  <a:pt x="85" y="12"/>
                </a:cubicBezTo>
                <a:cubicBezTo>
                  <a:pt x="85" y="9"/>
                  <a:pt x="86" y="6"/>
                  <a:pt x="88" y="4"/>
                </a:cubicBezTo>
                <a:cubicBezTo>
                  <a:pt x="90" y="2"/>
                  <a:pt x="93" y="0"/>
                  <a:pt x="9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8" y="0"/>
                  <a:pt x="151" y="2"/>
                  <a:pt x="154" y="4"/>
                </a:cubicBezTo>
                <a:cubicBezTo>
                  <a:pt x="156" y="6"/>
                  <a:pt x="157" y="9"/>
                  <a:pt x="157" y="12"/>
                </a:cubicBezTo>
                <a:close/>
                <a:moveTo>
                  <a:pt x="157" y="85"/>
                </a:moveTo>
                <a:cubicBezTo>
                  <a:pt x="157" y="121"/>
                  <a:pt x="157" y="121"/>
                  <a:pt x="157" y="121"/>
                </a:cubicBezTo>
                <a:cubicBezTo>
                  <a:pt x="157" y="125"/>
                  <a:pt x="156" y="127"/>
                  <a:pt x="154" y="130"/>
                </a:cubicBezTo>
                <a:cubicBezTo>
                  <a:pt x="151" y="132"/>
                  <a:pt x="148" y="133"/>
                  <a:pt x="145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93" y="133"/>
                  <a:pt x="90" y="132"/>
                  <a:pt x="88" y="130"/>
                </a:cubicBezTo>
                <a:cubicBezTo>
                  <a:pt x="86" y="127"/>
                  <a:pt x="85" y="125"/>
                  <a:pt x="85" y="121"/>
                </a:cubicBezTo>
                <a:cubicBezTo>
                  <a:pt x="85" y="85"/>
                  <a:pt x="85" y="85"/>
                  <a:pt x="85" y="85"/>
                </a:cubicBezTo>
                <a:cubicBezTo>
                  <a:pt x="85" y="82"/>
                  <a:pt x="86" y="79"/>
                  <a:pt x="88" y="77"/>
                </a:cubicBezTo>
                <a:cubicBezTo>
                  <a:pt x="90" y="74"/>
                  <a:pt x="93" y="73"/>
                  <a:pt x="97" y="73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48" y="73"/>
                  <a:pt x="151" y="74"/>
                  <a:pt x="154" y="77"/>
                </a:cubicBezTo>
                <a:cubicBezTo>
                  <a:pt x="156" y="79"/>
                  <a:pt x="157" y="82"/>
                  <a:pt x="157" y="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13"/>
          <p:cNvSpPr/>
          <p:nvPr/>
        </p:nvSpPr>
        <p:spPr>
          <a:xfrm>
            <a:off x="2857680" y="1555560"/>
            <a:ext cx="173880" cy="137880"/>
          </a:xfrm>
          <a:custGeom>
            <a:avLst/>
            <a:gdLst/>
            <a:ahLst/>
            <a:rect l="l" t="t" r="r" b="b"/>
            <a:pathLst>
              <a:path w="169" h="133">
                <a:moveTo>
                  <a:pt x="48" y="9"/>
                </a:moveTo>
                <a:cubicBezTo>
                  <a:pt x="48" y="28"/>
                  <a:pt x="48" y="28"/>
                  <a:pt x="48" y="28"/>
                </a:cubicBezTo>
                <a:cubicBezTo>
                  <a:pt x="48" y="30"/>
                  <a:pt x="47" y="32"/>
                  <a:pt x="46" y="34"/>
                </a:cubicBezTo>
                <a:cubicBezTo>
                  <a:pt x="44" y="36"/>
                  <a:pt x="42" y="37"/>
                  <a:pt x="3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2"/>
                  <a:pt x="0" y="30"/>
                  <a:pt x="0" y="28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2" y="3"/>
                </a:cubicBezTo>
                <a:cubicBezTo>
                  <a:pt x="4" y="1"/>
                  <a:pt x="6" y="0"/>
                  <a:pt x="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2" y="0"/>
                  <a:pt x="44" y="1"/>
                  <a:pt x="46" y="3"/>
                </a:cubicBezTo>
                <a:cubicBezTo>
                  <a:pt x="47" y="5"/>
                  <a:pt x="48" y="7"/>
                  <a:pt x="48" y="9"/>
                </a:cubicBezTo>
                <a:close/>
                <a:moveTo>
                  <a:pt x="48" y="58"/>
                </a:moveTo>
                <a:cubicBezTo>
                  <a:pt x="48" y="76"/>
                  <a:pt x="48" y="76"/>
                  <a:pt x="48" y="76"/>
                </a:cubicBezTo>
                <a:cubicBezTo>
                  <a:pt x="48" y="79"/>
                  <a:pt x="47" y="81"/>
                  <a:pt x="46" y="82"/>
                </a:cubicBezTo>
                <a:cubicBezTo>
                  <a:pt x="44" y="84"/>
                  <a:pt x="42" y="85"/>
                  <a:pt x="39" y="85"/>
                </a:cubicBezTo>
                <a:cubicBezTo>
                  <a:pt x="9" y="85"/>
                  <a:pt x="9" y="85"/>
                  <a:pt x="9" y="85"/>
                </a:cubicBezTo>
                <a:cubicBezTo>
                  <a:pt x="6" y="85"/>
                  <a:pt x="4" y="84"/>
                  <a:pt x="2" y="82"/>
                </a:cubicBezTo>
                <a:cubicBezTo>
                  <a:pt x="1" y="81"/>
                  <a:pt x="0" y="79"/>
                  <a:pt x="0" y="7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5"/>
                  <a:pt x="1" y="53"/>
                  <a:pt x="2" y="51"/>
                </a:cubicBezTo>
                <a:cubicBezTo>
                  <a:pt x="4" y="50"/>
                  <a:pt x="6" y="49"/>
                  <a:pt x="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42" y="49"/>
                  <a:pt x="44" y="50"/>
                  <a:pt x="46" y="51"/>
                </a:cubicBezTo>
                <a:cubicBezTo>
                  <a:pt x="47" y="53"/>
                  <a:pt x="48" y="55"/>
                  <a:pt x="48" y="58"/>
                </a:cubicBezTo>
                <a:close/>
                <a:moveTo>
                  <a:pt x="48" y="106"/>
                </a:moveTo>
                <a:cubicBezTo>
                  <a:pt x="48" y="124"/>
                  <a:pt x="48" y="124"/>
                  <a:pt x="48" y="124"/>
                </a:cubicBezTo>
                <a:cubicBezTo>
                  <a:pt x="48" y="127"/>
                  <a:pt x="47" y="129"/>
                  <a:pt x="46" y="131"/>
                </a:cubicBezTo>
                <a:cubicBezTo>
                  <a:pt x="44" y="133"/>
                  <a:pt x="42" y="133"/>
                  <a:pt x="39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6" y="133"/>
                  <a:pt x="4" y="133"/>
                  <a:pt x="2" y="131"/>
                </a:cubicBezTo>
                <a:cubicBezTo>
                  <a:pt x="1" y="129"/>
                  <a:pt x="0" y="127"/>
                  <a:pt x="0" y="124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4"/>
                  <a:pt x="1" y="102"/>
                  <a:pt x="2" y="100"/>
                </a:cubicBezTo>
                <a:cubicBezTo>
                  <a:pt x="4" y="98"/>
                  <a:pt x="6" y="97"/>
                  <a:pt x="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42" y="97"/>
                  <a:pt x="44" y="98"/>
                  <a:pt x="46" y="100"/>
                </a:cubicBezTo>
                <a:cubicBezTo>
                  <a:pt x="47" y="102"/>
                  <a:pt x="48" y="104"/>
                  <a:pt x="48" y="106"/>
                </a:cubicBezTo>
                <a:close/>
                <a:moveTo>
                  <a:pt x="109" y="9"/>
                </a:moveTo>
                <a:cubicBezTo>
                  <a:pt x="109" y="28"/>
                  <a:pt x="109" y="28"/>
                  <a:pt x="109" y="28"/>
                </a:cubicBezTo>
                <a:cubicBezTo>
                  <a:pt x="109" y="30"/>
                  <a:pt x="108" y="32"/>
                  <a:pt x="106" y="34"/>
                </a:cubicBezTo>
                <a:cubicBezTo>
                  <a:pt x="104" y="36"/>
                  <a:pt x="102" y="37"/>
                  <a:pt x="100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7" y="37"/>
                  <a:pt x="65" y="36"/>
                  <a:pt x="63" y="34"/>
                </a:cubicBezTo>
                <a:cubicBezTo>
                  <a:pt x="61" y="32"/>
                  <a:pt x="60" y="30"/>
                  <a:pt x="60" y="28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7"/>
                  <a:pt x="61" y="5"/>
                  <a:pt x="63" y="3"/>
                </a:cubicBezTo>
                <a:cubicBezTo>
                  <a:pt x="65" y="1"/>
                  <a:pt x="67" y="0"/>
                  <a:pt x="69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2" y="0"/>
                  <a:pt x="104" y="1"/>
                  <a:pt x="106" y="3"/>
                </a:cubicBezTo>
                <a:cubicBezTo>
                  <a:pt x="108" y="5"/>
                  <a:pt x="109" y="7"/>
                  <a:pt x="109" y="9"/>
                </a:cubicBezTo>
                <a:close/>
                <a:moveTo>
                  <a:pt x="109" y="58"/>
                </a:moveTo>
                <a:cubicBezTo>
                  <a:pt x="109" y="76"/>
                  <a:pt x="109" y="76"/>
                  <a:pt x="109" y="76"/>
                </a:cubicBezTo>
                <a:cubicBezTo>
                  <a:pt x="109" y="79"/>
                  <a:pt x="108" y="81"/>
                  <a:pt x="106" y="82"/>
                </a:cubicBezTo>
                <a:cubicBezTo>
                  <a:pt x="104" y="84"/>
                  <a:pt x="102" y="85"/>
                  <a:pt x="100" y="85"/>
                </a:cubicBezTo>
                <a:cubicBezTo>
                  <a:pt x="69" y="85"/>
                  <a:pt x="69" y="85"/>
                  <a:pt x="69" y="85"/>
                </a:cubicBezTo>
                <a:cubicBezTo>
                  <a:pt x="67" y="85"/>
                  <a:pt x="65" y="84"/>
                  <a:pt x="63" y="82"/>
                </a:cubicBezTo>
                <a:cubicBezTo>
                  <a:pt x="61" y="81"/>
                  <a:pt x="60" y="79"/>
                  <a:pt x="60" y="76"/>
                </a:cubicBezTo>
                <a:cubicBezTo>
                  <a:pt x="60" y="58"/>
                  <a:pt x="60" y="58"/>
                  <a:pt x="60" y="58"/>
                </a:cubicBezTo>
                <a:cubicBezTo>
                  <a:pt x="60" y="55"/>
                  <a:pt x="61" y="53"/>
                  <a:pt x="63" y="51"/>
                </a:cubicBezTo>
                <a:cubicBezTo>
                  <a:pt x="65" y="50"/>
                  <a:pt x="67" y="49"/>
                  <a:pt x="69" y="49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2" y="49"/>
                  <a:pt x="104" y="50"/>
                  <a:pt x="106" y="51"/>
                </a:cubicBezTo>
                <a:cubicBezTo>
                  <a:pt x="108" y="53"/>
                  <a:pt x="109" y="55"/>
                  <a:pt x="109" y="58"/>
                </a:cubicBezTo>
                <a:close/>
                <a:moveTo>
                  <a:pt x="109" y="106"/>
                </a:moveTo>
                <a:cubicBezTo>
                  <a:pt x="109" y="124"/>
                  <a:pt x="109" y="124"/>
                  <a:pt x="109" y="124"/>
                </a:cubicBezTo>
                <a:cubicBezTo>
                  <a:pt x="109" y="127"/>
                  <a:pt x="108" y="129"/>
                  <a:pt x="106" y="131"/>
                </a:cubicBezTo>
                <a:cubicBezTo>
                  <a:pt x="104" y="133"/>
                  <a:pt x="102" y="133"/>
                  <a:pt x="100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67" y="133"/>
                  <a:pt x="65" y="133"/>
                  <a:pt x="63" y="131"/>
                </a:cubicBezTo>
                <a:cubicBezTo>
                  <a:pt x="61" y="129"/>
                  <a:pt x="60" y="127"/>
                  <a:pt x="60" y="124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0" y="104"/>
                  <a:pt x="61" y="102"/>
                  <a:pt x="63" y="100"/>
                </a:cubicBezTo>
                <a:cubicBezTo>
                  <a:pt x="65" y="98"/>
                  <a:pt x="67" y="97"/>
                  <a:pt x="69" y="97"/>
                </a:cubicBezTo>
                <a:cubicBezTo>
                  <a:pt x="100" y="97"/>
                  <a:pt x="100" y="97"/>
                  <a:pt x="100" y="97"/>
                </a:cubicBezTo>
                <a:cubicBezTo>
                  <a:pt x="102" y="97"/>
                  <a:pt x="104" y="98"/>
                  <a:pt x="106" y="100"/>
                </a:cubicBezTo>
                <a:cubicBezTo>
                  <a:pt x="108" y="102"/>
                  <a:pt x="109" y="104"/>
                  <a:pt x="109" y="106"/>
                </a:cubicBezTo>
                <a:close/>
                <a:moveTo>
                  <a:pt x="169" y="9"/>
                </a:moveTo>
                <a:cubicBezTo>
                  <a:pt x="169" y="28"/>
                  <a:pt x="169" y="28"/>
                  <a:pt x="169" y="28"/>
                </a:cubicBezTo>
                <a:cubicBezTo>
                  <a:pt x="169" y="30"/>
                  <a:pt x="168" y="32"/>
                  <a:pt x="167" y="34"/>
                </a:cubicBezTo>
                <a:cubicBezTo>
                  <a:pt x="165" y="36"/>
                  <a:pt x="163" y="37"/>
                  <a:pt x="160" y="37"/>
                </a:cubicBezTo>
                <a:cubicBezTo>
                  <a:pt x="130" y="37"/>
                  <a:pt x="130" y="37"/>
                  <a:pt x="130" y="37"/>
                </a:cubicBezTo>
                <a:cubicBezTo>
                  <a:pt x="127" y="37"/>
                  <a:pt x="125" y="36"/>
                  <a:pt x="123" y="34"/>
                </a:cubicBezTo>
                <a:cubicBezTo>
                  <a:pt x="122" y="32"/>
                  <a:pt x="121" y="30"/>
                  <a:pt x="121" y="28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7"/>
                  <a:pt x="122" y="5"/>
                  <a:pt x="123" y="3"/>
                </a:cubicBezTo>
                <a:cubicBezTo>
                  <a:pt x="125" y="1"/>
                  <a:pt x="127" y="0"/>
                  <a:pt x="130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3" y="0"/>
                  <a:pt x="165" y="1"/>
                  <a:pt x="167" y="3"/>
                </a:cubicBezTo>
                <a:cubicBezTo>
                  <a:pt x="168" y="5"/>
                  <a:pt x="169" y="7"/>
                  <a:pt x="169" y="9"/>
                </a:cubicBezTo>
                <a:close/>
                <a:moveTo>
                  <a:pt x="169" y="58"/>
                </a:moveTo>
                <a:cubicBezTo>
                  <a:pt x="169" y="76"/>
                  <a:pt x="169" y="76"/>
                  <a:pt x="169" y="76"/>
                </a:cubicBezTo>
                <a:cubicBezTo>
                  <a:pt x="169" y="79"/>
                  <a:pt x="168" y="81"/>
                  <a:pt x="167" y="82"/>
                </a:cubicBezTo>
                <a:cubicBezTo>
                  <a:pt x="165" y="84"/>
                  <a:pt x="163" y="85"/>
                  <a:pt x="160" y="85"/>
                </a:cubicBezTo>
                <a:cubicBezTo>
                  <a:pt x="130" y="85"/>
                  <a:pt x="130" y="85"/>
                  <a:pt x="130" y="85"/>
                </a:cubicBezTo>
                <a:cubicBezTo>
                  <a:pt x="127" y="85"/>
                  <a:pt x="125" y="84"/>
                  <a:pt x="123" y="82"/>
                </a:cubicBezTo>
                <a:cubicBezTo>
                  <a:pt x="122" y="81"/>
                  <a:pt x="121" y="79"/>
                  <a:pt x="121" y="76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5"/>
                  <a:pt x="122" y="53"/>
                  <a:pt x="123" y="51"/>
                </a:cubicBezTo>
                <a:cubicBezTo>
                  <a:pt x="125" y="50"/>
                  <a:pt x="127" y="49"/>
                  <a:pt x="130" y="49"/>
                </a:cubicBezTo>
                <a:cubicBezTo>
                  <a:pt x="160" y="49"/>
                  <a:pt x="160" y="49"/>
                  <a:pt x="160" y="49"/>
                </a:cubicBezTo>
                <a:cubicBezTo>
                  <a:pt x="163" y="49"/>
                  <a:pt x="165" y="50"/>
                  <a:pt x="167" y="51"/>
                </a:cubicBezTo>
                <a:cubicBezTo>
                  <a:pt x="168" y="53"/>
                  <a:pt x="169" y="55"/>
                  <a:pt x="169" y="58"/>
                </a:cubicBezTo>
                <a:close/>
                <a:moveTo>
                  <a:pt x="169" y="106"/>
                </a:moveTo>
                <a:cubicBezTo>
                  <a:pt x="169" y="124"/>
                  <a:pt x="169" y="124"/>
                  <a:pt x="169" y="124"/>
                </a:cubicBezTo>
                <a:cubicBezTo>
                  <a:pt x="169" y="127"/>
                  <a:pt x="168" y="129"/>
                  <a:pt x="167" y="131"/>
                </a:cubicBezTo>
                <a:cubicBezTo>
                  <a:pt x="165" y="133"/>
                  <a:pt x="163" y="133"/>
                  <a:pt x="160" y="133"/>
                </a:cubicBezTo>
                <a:cubicBezTo>
                  <a:pt x="130" y="133"/>
                  <a:pt x="130" y="133"/>
                  <a:pt x="130" y="133"/>
                </a:cubicBezTo>
                <a:cubicBezTo>
                  <a:pt x="127" y="133"/>
                  <a:pt x="125" y="133"/>
                  <a:pt x="123" y="131"/>
                </a:cubicBezTo>
                <a:cubicBezTo>
                  <a:pt x="122" y="129"/>
                  <a:pt x="121" y="127"/>
                  <a:pt x="121" y="124"/>
                </a:cubicBezTo>
                <a:cubicBezTo>
                  <a:pt x="121" y="106"/>
                  <a:pt x="121" y="106"/>
                  <a:pt x="121" y="106"/>
                </a:cubicBezTo>
                <a:cubicBezTo>
                  <a:pt x="121" y="104"/>
                  <a:pt x="122" y="102"/>
                  <a:pt x="123" y="100"/>
                </a:cubicBezTo>
                <a:cubicBezTo>
                  <a:pt x="125" y="98"/>
                  <a:pt x="127" y="97"/>
                  <a:pt x="130" y="97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63" y="97"/>
                  <a:pt x="165" y="98"/>
                  <a:pt x="167" y="100"/>
                </a:cubicBezTo>
                <a:cubicBezTo>
                  <a:pt x="168" y="102"/>
                  <a:pt x="169" y="104"/>
                  <a:pt x="169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14"/>
          <p:cNvSpPr/>
          <p:nvPr/>
        </p:nvSpPr>
        <p:spPr>
          <a:xfrm>
            <a:off x="3077640" y="1555560"/>
            <a:ext cx="173880" cy="137880"/>
          </a:xfrm>
          <a:custGeom>
            <a:avLst/>
            <a:gdLst/>
            <a:ahLst/>
            <a:rect l="l" t="t" r="r" b="b"/>
            <a:pathLst>
              <a:path w="169" h="133">
                <a:moveTo>
                  <a:pt x="48" y="9"/>
                </a:moveTo>
                <a:cubicBezTo>
                  <a:pt x="48" y="28"/>
                  <a:pt x="48" y="28"/>
                  <a:pt x="48" y="28"/>
                </a:cubicBezTo>
                <a:cubicBezTo>
                  <a:pt x="48" y="30"/>
                  <a:pt x="47" y="32"/>
                  <a:pt x="46" y="34"/>
                </a:cubicBezTo>
                <a:cubicBezTo>
                  <a:pt x="44" y="36"/>
                  <a:pt x="42" y="37"/>
                  <a:pt x="3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2"/>
                  <a:pt x="0" y="30"/>
                  <a:pt x="0" y="28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2" y="3"/>
                </a:cubicBezTo>
                <a:cubicBezTo>
                  <a:pt x="4" y="1"/>
                  <a:pt x="6" y="0"/>
                  <a:pt x="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2" y="0"/>
                  <a:pt x="44" y="1"/>
                  <a:pt x="46" y="3"/>
                </a:cubicBezTo>
                <a:cubicBezTo>
                  <a:pt x="47" y="5"/>
                  <a:pt x="48" y="7"/>
                  <a:pt x="48" y="9"/>
                </a:cubicBezTo>
                <a:close/>
                <a:moveTo>
                  <a:pt x="48" y="58"/>
                </a:moveTo>
                <a:cubicBezTo>
                  <a:pt x="48" y="76"/>
                  <a:pt x="48" y="76"/>
                  <a:pt x="48" y="76"/>
                </a:cubicBezTo>
                <a:cubicBezTo>
                  <a:pt x="48" y="79"/>
                  <a:pt x="47" y="81"/>
                  <a:pt x="46" y="82"/>
                </a:cubicBezTo>
                <a:cubicBezTo>
                  <a:pt x="44" y="84"/>
                  <a:pt x="42" y="85"/>
                  <a:pt x="39" y="85"/>
                </a:cubicBezTo>
                <a:cubicBezTo>
                  <a:pt x="9" y="85"/>
                  <a:pt x="9" y="85"/>
                  <a:pt x="9" y="85"/>
                </a:cubicBezTo>
                <a:cubicBezTo>
                  <a:pt x="6" y="85"/>
                  <a:pt x="4" y="84"/>
                  <a:pt x="2" y="82"/>
                </a:cubicBezTo>
                <a:cubicBezTo>
                  <a:pt x="1" y="81"/>
                  <a:pt x="0" y="79"/>
                  <a:pt x="0" y="7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5"/>
                  <a:pt x="1" y="53"/>
                  <a:pt x="2" y="51"/>
                </a:cubicBezTo>
                <a:cubicBezTo>
                  <a:pt x="4" y="50"/>
                  <a:pt x="6" y="49"/>
                  <a:pt x="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42" y="49"/>
                  <a:pt x="44" y="50"/>
                  <a:pt x="46" y="51"/>
                </a:cubicBezTo>
                <a:cubicBezTo>
                  <a:pt x="47" y="53"/>
                  <a:pt x="48" y="55"/>
                  <a:pt x="48" y="58"/>
                </a:cubicBezTo>
                <a:close/>
                <a:moveTo>
                  <a:pt x="48" y="106"/>
                </a:moveTo>
                <a:cubicBezTo>
                  <a:pt x="48" y="124"/>
                  <a:pt x="48" y="124"/>
                  <a:pt x="48" y="124"/>
                </a:cubicBezTo>
                <a:cubicBezTo>
                  <a:pt x="48" y="127"/>
                  <a:pt x="47" y="129"/>
                  <a:pt x="46" y="131"/>
                </a:cubicBezTo>
                <a:cubicBezTo>
                  <a:pt x="44" y="133"/>
                  <a:pt x="42" y="133"/>
                  <a:pt x="39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6" y="133"/>
                  <a:pt x="4" y="133"/>
                  <a:pt x="2" y="131"/>
                </a:cubicBezTo>
                <a:cubicBezTo>
                  <a:pt x="1" y="129"/>
                  <a:pt x="0" y="127"/>
                  <a:pt x="0" y="124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4"/>
                  <a:pt x="1" y="102"/>
                  <a:pt x="2" y="100"/>
                </a:cubicBezTo>
                <a:cubicBezTo>
                  <a:pt x="4" y="98"/>
                  <a:pt x="6" y="97"/>
                  <a:pt x="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42" y="97"/>
                  <a:pt x="44" y="98"/>
                  <a:pt x="46" y="100"/>
                </a:cubicBezTo>
                <a:cubicBezTo>
                  <a:pt x="47" y="102"/>
                  <a:pt x="48" y="104"/>
                  <a:pt x="48" y="106"/>
                </a:cubicBezTo>
                <a:close/>
                <a:moveTo>
                  <a:pt x="169" y="9"/>
                </a:moveTo>
                <a:cubicBezTo>
                  <a:pt x="169" y="28"/>
                  <a:pt x="169" y="28"/>
                  <a:pt x="169" y="28"/>
                </a:cubicBezTo>
                <a:cubicBezTo>
                  <a:pt x="169" y="30"/>
                  <a:pt x="168" y="32"/>
                  <a:pt x="167" y="34"/>
                </a:cubicBezTo>
                <a:cubicBezTo>
                  <a:pt x="165" y="36"/>
                  <a:pt x="163" y="37"/>
                  <a:pt x="160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7" y="37"/>
                  <a:pt x="65" y="36"/>
                  <a:pt x="63" y="34"/>
                </a:cubicBezTo>
                <a:cubicBezTo>
                  <a:pt x="61" y="32"/>
                  <a:pt x="60" y="30"/>
                  <a:pt x="60" y="28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7"/>
                  <a:pt x="61" y="5"/>
                  <a:pt x="63" y="3"/>
                </a:cubicBezTo>
                <a:cubicBezTo>
                  <a:pt x="65" y="1"/>
                  <a:pt x="67" y="0"/>
                  <a:pt x="69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3" y="0"/>
                  <a:pt x="165" y="1"/>
                  <a:pt x="167" y="3"/>
                </a:cubicBezTo>
                <a:cubicBezTo>
                  <a:pt x="168" y="5"/>
                  <a:pt x="169" y="7"/>
                  <a:pt x="169" y="9"/>
                </a:cubicBezTo>
                <a:close/>
                <a:moveTo>
                  <a:pt x="169" y="58"/>
                </a:moveTo>
                <a:cubicBezTo>
                  <a:pt x="169" y="76"/>
                  <a:pt x="169" y="76"/>
                  <a:pt x="169" y="76"/>
                </a:cubicBezTo>
                <a:cubicBezTo>
                  <a:pt x="169" y="79"/>
                  <a:pt x="168" y="81"/>
                  <a:pt x="167" y="82"/>
                </a:cubicBezTo>
                <a:cubicBezTo>
                  <a:pt x="165" y="84"/>
                  <a:pt x="163" y="85"/>
                  <a:pt x="160" y="85"/>
                </a:cubicBezTo>
                <a:cubicBezTo>
                  <a:pt x="69" y="85"/>
                  <a:pt x="69" y="85"/>
                  <a:pt x="69" y="85"/>
                </a:cubicBezTo>
                <a:cubicBezTo>
                  <a:pt x="67" y="85"/>
                  <a:pt x="65" y="84"/>
                  <a:pt x="63" y="82"/>
                </a:cubicBezTo>
                <a:cubicBezTo>
                  <a:pt x="61" y="81"/>
                  <a:pt x="60" y="79"/>
                  <a:pt x="60" y="76"/>
                </a:cubicBezTo>
                <a:cubicBezTo>
                  <a:pt x="60" y="58"/>
                  <a:pt x="60" y="58"/>
                  <a:pt x="60" y="58"/>
                </a:cubicBezTo>
                <a:cubicBezTo>
                  <a:pt x="60" y="55"/>
                  <a:pt x="61" y="53"/>
                  <a:pt x="63" y="51"/>
                </a:cubicBezTo>
                <a:cubicBezTo>
                  <a:pt x="65" y="50"/>
                  <a:pt x="67" y="49"/>
                  <a:pt x="69" y="49"/>
                </a:cubicBezTo>
                <a:cubicBezTo>
                  <a:pt x="160" y="49"/>
                  <a:pt x="160" y="49"/>
                  <a:pt x="160" y="49"/>
                </a:cubicBezTo>
                <a:cubicBezTo>
                  <a:pt x="163" y="49"/>
                  <a:pt x="165" y="50"/>
                  <a:pt x="167" y="51"/>
                </a:cubicBezTo>
                <a:cubicBezTo>
                  <a:pt x="168" y="53"/>
                  <a:pt x="169" y="55"/>
                  <a:pt x="169" y="58"/>
                </a:cubicBezTo>
                <a:close/>
                <a:moveTo>
                  <a:pt x="169" y="106"/>
                </a:moveTo>
                <a:cubicBezTo>
                  <a:pt x="169" y="124"/>
                  <a:pt x="169" y="124"/>
                  <a:pt x="169" y="124"/>
                </a:cubicBezTo>
                <a:cubicBezTo>
                  <a:pt x="169" y="127"/>
                  <a:pt x="168" y="129"/>
                  <a:pt x="167" y="131"/>
                </a:cubicBezTo>
                <a:cubicBezTo>
                  <a:pt x="165" y="133"/>
                  <a:pt x="163" y="133"/>
                  <a:pt x="160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67" y="133"/>
                  <a:pt x="65" y="133"/>
                  <a:pt x="63" y="131"/>
                </a:cubicBezTo>
                <a:cubicBezTo>
                  <a:pt x="61" y="129"/>
                  <a:pt x="60" y="127"/>
                  <a:pt x="60" y="124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0" y="104"/>
                  <a:pt x="61" y="102"/>
                  <a:pt x="63" y="100"/>
                </a:cubicBezTo>
                <a:cubicBezTo>
                  <a:pt x="65" y="98"/>
                  <a:pt x="67" y="97"/>
                  <a:pt x="69" y="97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63" y="97"/>
                  <a:pt x="165" y="98"/>
                  <a:pt x="167" y="100"/>
                </a:cubicBezTo>
                <a:cubicBezTo>
                  <a:pt x="168" y="102"/>
                  <a:pt x="169" y="104"/>
                  <a:pt x="169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15"/>
          <p:cNvSpPr/>
          <p:nvPr/>
        </p:nvSpPr>
        <p:spPr>
          <a:xfrm>
            <a:off x="3312000" y="1577520"/>
            <a:ext cx="150480" cy="114480"/>
          </a:xfrm>
          <a:custGeom>
            <a:avLst/>
            <a:gdLst/>
            <a:ahLst/>
            <a:rect l="l" t="t" r="r" b="b"/>
            <a:pathLst>
              <a:path w="147" h="112">
                <a:moveTo>
                  <a:pt x="147" y="22"/>
                </a:moveTo>
                <a:cubicBezTo>
                  <a:pt x="147" y="24"/>
                  <a:pt x="146" y="26"/>
                  <a:pt x="144" y="28"/>
                </a:cubicBezTo>
                <a:cubicBezTo>
                  <a:pt x="76" y="97"/>
                  <a:pt x="76" y="97"/>
                  <a:pt x="76" y="97"/>
                </a:cubicBezTo>
                <a:cubicBezTo>
                  <a:pt x="63" y="110"/>
                  <a:pt x="63" y="110"/>
                  <a:pt x="63" y="110"/>
                </a:cubicBezTo>
                <a:cubicBezTo>
                  <a:pt x="61" y="111"/>
                  <a:pt x="59" y="112"/>
                  <a:pt x="56" y="112"/>
                </a:cubicBezTo>
                <a:cubicBezTo>
                  <a:pt x="54" y="112"/>
                  <a:pt x="52" y="111"/>
                  <a:pt x="50" y="110"/>
                </a:cubicBezTo>
                <a:cubicBezTo>
                  <a:pt x="37" y="97"/>
                  <a:pt x="37" y="97"/>
                  <a:pt x="37" y="97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1"/>
                  <a:pt x="0" y="59"/>
                  <a:pt x="0" y="56"/>
                </a:cubicBezTo>
                <a:cubicBezTo>
                  <a:pt x="0" y="53"/>
                  <a:pt x="1" y="51"/>
                  <a:pt x="3" y="50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35"/>
                  <a:pt x="20" y="34"/>
                  <a:pt x="22" y="34"/>
                </a:cubicBezTo>
                <a:cubicBezTo>
                  <a:pt x="25" y="34"/>
                  <a:pt x="27" y="35"/>
                  <a:pt x="29" y="37"/>
                </a:cubicBezTo>
                <a:cubicBezTo>
                  <a:pt x="56" y="65"/>
                  <a:pt x="56" y="65"/>
                  <a:pt x="56" y="65"/>
                </a:cubicBezTo>
                <a:cubicBezTo>
                  <a:pt x="119" y="2"/>
                  <a:pt x="119" y="2"/>
                  <a:pt x="119" y="2"/>
                </a:cubicBezTo>
                <a:cubicBezTo>
                  <a:pt x="120" y="1"/>
                  <a:pt x="122" y="0"/>
                  <a:pt x="125" y="0"/>
                </a:cubicBezTo>
                <a:cubicBezTo>
                  <a:pt x="127" y="0"/>
                  <a:pt x="130" y="1"/>
                  <a:pt x="131" y="2"/>
                </a:cubicBezTo>
                <a:cubicBezTo>
                  <a:pt x="144" y="15"/>
                  <a:pt x="144" y="15"/>
                  <a:pt x="144" y="15"/>
                </a:cubicBezTo>
                <a:cubicBezTo>
                  <a:pt x="146" y="17"/>
                  <a:pt x="147" y="19"/>
                  <a:pt x="147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16"/>
          <p:cNvSpPr/>
          <p:nvPr/>
        </p:nvSpPr>
        <p:spPr>
          <a:xfrm>
            <a:off x="3532320" y="1580400"/>
            <a:ext cx="115920" cy="114480"/>
          </a:xfrm>
          <a:custGeom>
            <a:avLst/>
            <a:gdLst/>
            <a:ahLst/>
            <a:rect l="l" t="t" r="r" b="b"/>
            <a:pathLst>
              <a:path w="113" h="112">
                <a:moveTo>
                  <a:pt x="113" y="90"/>
                </a:moveTo>
                <a:cubicBezTo>
                  <a:pt x="113" y="93"/>
                  <a:pt x="112" y="95"/>
                  <a:pt x="110" y="97"/>
                </a:cubicBezTo>
                <a:cubicBezTo>
                  <a:pt x="97" y="110"/>
                  <a:pt x="97" y="110"/>
                  <a:pt x="97" y="110"/>
                </a:cubicBezTo>
                <a:cubicBezTo>
                  <a:pt x="95" y="111"/>
                  <a:pt x="93" y="112"/>
                  <a:pt x="91" y="112"/>
                </a:cubicBezTo>
                <a:cubicBezTo>
                  <a:pt x="88" y="112"/>
                  <a:pt x="86" y="111"/>
                  <a:pt x="84" y="110"/>
                </a:cubicBezTo>
                <a:cubicBezTo>
                  <a:pt x="57" y="82"/>
                  <a:pt x="57" y="82"/>
                  <a:pt x="57" y="82"/>
                </a:cubicBezTo>
                <a:cubicBezTo>
                  <a:pt x="29" y="110"/>
                  <a:pt x="29" y="110"/>
                  <a:pt x="29" y="110"/>
                </a:cubicBezTo>
                <a:cubicBezTo>
                  <a:pt x="27" y="111"/>
                  <a:pt x="25" y="112"/>
                  <a:pt x="22" y="112"/>
                </a:cubicBezTo>
                <a:cubicBezTo>
                  <a:pt x="20" y="112"/>
                  <a:pt x="18" y="111"/>
                  <a:pt x="16" y="110"/>
                </a:cubicBezTo>
                <a:cubicBezTo>
                  <a:pt x="3" y="97"/>
                  <a:pt x="3" y="97"/>
                  <a:pt x="3" y="97"/>
                </a:cubicBezTo>
                <a:cubicBezTo>
                  <a:pt x="1" y="95"/>
                  <a:pt x="0" y="93"/>
                  <a:pt x="0" y="90"/>
                </a:cubicBezTo>
                <a:cubicBezTo>
                  <a:pt x="0" y="88"/>
                  <a:pt x="1" y="86"/>
                  <a:pt x="3" y="84"/>
                </a:cubicBezTo>
                <a:cubicBezTo>
                  <a:pt x="31" y="56"/>
                  <a:pt x="31" y="56"/>
                  <a:pt x="31" y="56"/>
                </a:cubicBezTo>
                <a:cubicBezTo>
                  <a:pt x="3" y="28"/>
                  <a:pt x="3" y="28"/>
                  <a:pt x="3" y="28"/>
                </a:cubicBezTo>
                <a:cubicBezTo>
                  <a:pt x="1" y="26"/>
                  <a:pt x="0" y="24"/>
                  <a:pt x="0" y="22"/>
                </a:cubicBezTo>
                <a:cubicBezTo>
                  <a:pt x="0" y="19"/>
                  <a:pt x="1" y="17"/>
                  <a:pt x="3" y="15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1"/>
                  <a:pt x="20" y="0"/>
                  <a:pt x="22" y="0"/>
                </a:cubicBezTo>
                <a:cubicBezTo>
                  <a:pt x="25" y="0"/>
                  <a:pt x="27" y="1"/>
                  <a:pt x="29" y="3"/>
                </a:cubicBezTo>
                <a:cubicBezTo>
                  <a:pt x="57" y="30"/>
                  <a:pt x="57" y="30"/>
                  <a:pt x="57" y="30"/>
                </a:cubicBezTo>
                <a:cubicBezTo>
                  <a:pt x="84" y="3"/>
                  <a:pt x="84" y="3"/>
                  <a:pt x="84" y="3"/>
                </a:cubicBezTo>
                <a:cubicBezTo>
                  <a:pt x="86" y="1"/>
                  <a:pt x="88" y="0"/>
                  <a:pt x="91" y="0"/>
                </a:cubicBezTo>
                <a:cubicBezTo>
                  <a:pt x="93" y="0"/>
                  <a:pt x="95" y="1"/>
                  <a:pt x="97" y="3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12" y="17"/>
                  <a:pt x="113" y="19"/>
                  <a:pt x="113" y="22"/>
                </a:cubicBezTo>
                <a:cubicBezTo>
                  <a:pt x="113" y="24"/>
                  <a:pt x="112" y="26"/>
                  <a:pt x="110" y="28"/>
                </a:cubicBezTo>
                <a:cubicBezTo>
                  <a:pt x="82" y="56"/>
                  <a:pt x="82" y="56"/>
                  <a:pt x="82" y="56"/>
                </a:cubicBezTo>
                <a:cubicBezTo>
                  <a:pt x="110" y="84"/>
                  <a:pt x="110" y="84"/>
                  <a:pt x="110" y="84"/>
                </a:cubicBezTo>
                <a:cubicBezTo>
                  <a:pt x="112" y="86"/>
                  <a:pt x="113" y="88"/>
                  <a:pt x="113" y="9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17"/>
          <p:cNvSpPr/>
          <p:nvPr/>
        </p:nvSpPr>
        <p:spPr>
          <a:xfrm>
            <a:off x="3705480" y="1555560"/>
            <a:ext cx="161280" cy="162720"/>
          </a:xfrm>
          <a:custGeom>
            <a:avLst/>
            <a:gdLst/>
            <a:ahLst/>
            <a:rect l="l" t="t" r="r" b="b"/>
            <a:pathLst>
              <a:path w="157" h="158">
                <a:moveTo>
                  <a:pt x="157" y="146"/>
                </a:moveTo>
                <a:cubicBezTo>
                  <a:pt x="157" y="149"/>
                  <a:pt x="156" y="152"/>
                  <a:pt x="153" y="154"/>
                </a:cubicBezTo>
                <a:cubicBezTo>
                  <a:pt x="151" y="156"/>
                  <a:pt x="148" y="158"/>
                  <a:pt x="145" y="158"/>
                </a:cubicBezTo>
                <a:cubicBezTo>
                  <a:pt x="142" y="158"/>
                  <a:pt x="139" y="156"/>
                  <a:pt x="136" y="154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93" y="130"/>
                  <a:pt x="80" y="133"/>
                  <a:pt x="66" y="133"/>
                </a:cubicBezTo>
                <a:cubicBezTo>
                  <a:pt x="57" y="133"/>
                  <a:pt x="49" y="132"/>
                  <a:pt x="40" y="128"/>
                </a:cubicBezTo>
                <a:cubicBezTo>
                  <a:pt x="32" y="125"/>
                  <a:pt x="25" y="120"/>
                  <a:pt x="19" y="114"/>
                </a:cubicBezTo>
                <a:cubicBezTo>
                  <a:pt x="13" y="108"/>
                  <a:pt x="8" y="101"/>
                  <a:pt x="5" y="93"/>
                </a:cubicBezTo>
                <a:cubicBezTo>
                  <a:pt x="1" y="85"/>
                  <a:pt x="0" y="76"/>
                  <a:pt x="0" y="67"/>
                </a:cubicBezTo>
                <a:cubicBezTo>
                  <a:pt x="0" y="58"/>
                  <a:pt x="1" y="49"/>
                  <a:pt x="5" y="41"/>
                </a:cubicBezTo>
                <a:cubicBezTo>
                  <a:pt x="8" y="33"/>
                  <a:pt x="13" y="26"/>
                  <a:pt x="19" y="20"/>
                </a:cubicBezTo>
                <a:cubicBezTo>
                  <a:pt x="25" y="14"/>
                  <a:pt x="32" y="9"/>
                  <a:pt x="40" y="6"/>
                </a:cubicBezTo>
                <a:cubicBezTo>
                  <a:pt x="49" y="2"/>
                  <a:pt x="57" y="0"/>
                  <a:pt x="66" y="0"/>
                </a:cubicBezTo>
                <a:cubicBezTo>
                  <a:pt x="75" y="0"/>
                  <a:pt x="84" y="2"/>
                  <a:pt x="92" y="6"/>
                </a:cubicBezTo>
                <a:cubicBezTo>
                  <a:pt x="100" y="9"/>
                  <a:pt x="107" y="14"/>
                  <a:pt x="113" y="20"/>
                </a:cubicBezTo>
                <a:cubicBezTo>
                  <a:pt x="119" y="26"/>
                  <a:pt x="124" y="33"/>
                  <a:pt x="128" y="41"/>
                </a:cubicBezTo>
                <a:cubicBezTo>
                  <a:pt x="131" y="49"/>
                  <a:pt x="133" y="58"/>
                  <a:pt x="133" y="67"/>
                </a:cubicBezTo>
                <a:cubicBezTo>
                  <a:pt x="133" y="81"/>
                  <a:pt x="129" y="93"/>
                  <a:pt x="121" y="105"/>
                </a:cubicBezTo>
                <a:cubicBezTo>
                  <a:pt x="154" y="137"/>
                  <a:pt x="154" y="137"/>
                  <a:pt x="154" y="137"/>
                </a:cubicBezTo>
                <a:cubicBezTo>
                  <a:pt x="156" y="139"/>
                  <a:pt x="157" y="142"/>
                  <a:pt x="157" y="146"/>
                </a:cubicBezTo>
                <a:close/>
                <a:moveTo>
                  <a:pt x="96" y="97"/>
                </a:moveTo>
                <a:cubicBezTo>
                  <a:pt x="104" y="89"/>
                  <a:pt x="109" y="79"/>
                  <a:pt x="109" y="67"/>
                </a:cubicBezTo>
                <a:cubicBezTo>
                  <a:pt x="109" y="55"/>
                  <a:pt x="104" y="45"/>
                  <a:pt x="96" y="37"/>
                </a:cubicBezTo>
                <a:cubicBezTo>
                  <a:pt x="88" y="29"/>
                  <a:pt x="78" y="25"/>
                  <a:pt x="66" y="25"/>
                </a:cubicBezTo>
                <a:cubicBezTo>
                  <a:pt x="55" y="25"/>
                  <a:pt x="45" y="29"/>
                  <a:pt x="36" y="37"/>
                </a:cubicBezTo>
                <a:cubicBezTo>
                  <a:pt x="28" y="45"/>
                  <a:pt x="24" y="55"/>
                  <a:pt x="24" y="67"/>
                </a:cubicBezTo>
                <a:cubicBezTo>
                  <a:pt x="24" y="79"/>
                  <a:pt x="28" y="89"/>
                  <a:pt x="36" y="97"/>
                </a:cubicBezTo>
                <a:cubicBezTo>
                  <a:pt x="45" y="105"/>
                  <a:pt x="55" y="109"/>
                  <a:pt x="66" y="109"/>
                </a:cubicBezTo>
                <a:cubicBezTo>
                  <a:pt x="78" y="109"/>
                  <a:pt x="88" y="105"/>
                  <a:pt x="96" y="97"/>
                </a:cubicBezTo>
                <a:close/>
                <a:moveTo>
                  <a:pt x="97" y="64"/>
                </a:moveTo>
                <a:cubicBezTo>
                  <a:pt x="97" y="70"/>
                  <a:pt x="97" y="70"/>
                  <a:pt x="97" y="70"/>
                </a:cubicBezTo>
                <a:cubicBezTo>
                  <a:pt x="97" y="71"/>
                  <a:pt x="96" y="71"/>
                  <a:pt x="96" y="72"/>
                </a:cubicBezTo>
                <a:cubicBezTo>
                  <a:pt x="95" y="73"/>
                  <a:pt x="94" y="73"/>
                  <a:pt x="93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94"/>
                  <a:pt x="72" y="94"/>
                  <a:pt x="72" y="94"/>
                </a:cubicBezTo>
                <a:cubicBezTo>
                  <a:pt x="72" y="95"/>
                  <a:pt x="72" y="96"/>
                  <a:pt x="71" y="96"/>
                </a:cubicBezTo>
                <a:cubicBezTo>
                  <a:pt x="71" y="97"/>
                  <a:pt x="70" y="97"/>
                  <a:pt x="69" y="97"/>
                </a:cubicBezTo>
                <a:cubicBezTo>
                  <a:pt x="63" y="97"/>
                  <a:pt x="63" y="97"/>
                  <a:pt x="63" y="97"/>
                </a:cubicBezTo>
                <a:cubicBezTo>
                  <a:pt x="62" y="97"/>
                  <a:pt x="62" y="97"/>
                  <a:pt x="61" y="96"/>
                </a:cubicBezTo>
                <a:cubicBezTo>
                  <a:pt x="61" y="96"/>
                  <a:pt x="60" y="95"/>
                  <a:pt x="60" y="94"/>
                </a:cubicBezTo>
                <a:cubicBezTo>
                  <a:pt x="60" y="73"/>
                  <a:pt x="60" y="73"/>
                  <a:pt x="60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38" y="73"/>
                  <a:pt x="37" y="73"/>
                  <a:pt x="37" y="72"/>
                </a:cubicBezTo>
                <a:cubicBezTo>
                  <a:pt x="36" y="71"/>
                  <a:pt x="36" y="71"/>
                  <a:pt x="36" y="70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63"/>
                  <a:pt x="36" y="62"/>
                  <a:pt x="37" y="62"/>
                </a:cubicBezTo>
                <a:cubicBezTo>
                  <a:pt x="37" y="61"/>
                  <a:pt x="38" y="61"/>
                  <a:pt x="39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39"/>
                  <a:pt x="61" y="38"/>
                  <a:pt x="61" y="38"/>
                </a:cubicBezTo>
                <a:cubicBezTo>
                  <a:pt x="62" y="37"/>
                  <a:pt x="62" y="37"/>
                  <a:pt x="63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70" y="37"/>
                  <a:pt x="71" y="37"/>
                  <a:pt x="71" y="38"/>
                </a:cubicBezTo>
                <a:cubicBezTo>
                  <a:pt x="72" y="38"/>
                  <a:pt x="72" y="39"/>
                  <a:pt x="72" y="40"/>
                </a:cubicBezTo>
                <a:cubicBezTo>
                  <a:pt x="72" y="61"/>
                  <a:pt x="72" y="61"/>
                  <a:pt x="72" y="61"/>
                </a:cubicBezTo>
                <a:cubicBezTo>
                  <a:pt x="93" y="61"/>
                  <a:pt x="93" y="61"/>
                  <a:pt x="93" y="61"/>
                </a:cubicBezTo>
                <a:cubicBezTo>
                  <a:pt x="94" y="61"/>
                  <a:pt x="95" y="61"/>
                  <a:pt x="96" y="62"/>
                </a:cubicBezTo>
                <a:cubicBezTo>
                  <a:pt x="96" y="62"/>
                  <a:pt x="97" y="63"/>
                  <a:pt x="97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18"/>
          <p:cNvSpPr/>
          <p:nvPr/>
        </p:nvSpPr>
        <p:spPr>
          <a:xfrm>
            <a:off x="3914640" y="1555560"/>
            <a:ext cx="161280" cy="162720"/>
          </a:xfrm>
          <a:custGeom>
            <a:avLst/>
            <a:gdLst/>
            <a:ahLst/>
            <a:rect l="l" t="t" r="r" b="b"/>
            <a:pathLst>
              <a:path w="157" h="158">
                <a:moveTo>
                  <a:pt x="157" y="146"/>
                </a:moveTo>
                <a:cubicBezTo>
                  <a:pt x="157" y="149"/>
                  <a:pt x="156" y="152"/>
                  <a:pt x="153" y="154"/>
                </a:cubicBezTo>
                <a:cubicBezTo>
                  <a:pt x="151" y="156"/>
                  <a:pt x="148" y="158"/>
                  <a:pt x="145" y="158"/>
                </a:cubicBezTo>
                <a:cubicBezTo>
                  <a:pt x="141" y="158"/>
                  <a:pt x="139" y="156"/>
                  <a:pt x="136" y="154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93" y="130"/>
                  <a:pt x="80" y="133"/>
                  <a:pt x="66" y="133"/>
                </a:cubicBezTo>
                <a:cubicBezTo>
                  <a:pt x="57" y="133"/>
                  <a:pt x="49" y="132"/>
                  <a:pt x="40" y="128"/>
                </a:cubicBezTo>
                <a:cubicBezTo>
                  <a:pt x="32" y="125"/>
                  <a:pt x="25" y="120"/>
                  <a:pt x="19" y="114"/>
                </a:cubicBezTo>
                <a:cubicBezTo>
                  <a:pt x="13" y="108"/>
                  <a:pt x="8" y="101"/>
                  <a:pt x="5" y="93"/>
                </a:cubicBezTo>
                <a:cubicBezTo>
                  <a:pt x="1" y="85"/>
                  <a:pt x="0" y="76"/>
                  <a:pt x="0" y="67"/>
                </a:cubicBezTo>
                <a:cubicBezTo>
                  <a:pt x="0" y="58"/>
                  <a:pt x="1" y="49"/>
                  <a:pt x="5" y="41"/>
                </a:cubicBezTo>
                <a:cubicBezTo>
                  <a:pt x="8" y="33"/>
                  <a:pt x="13" y="26"/>
                  <a:pt x="19" y="20"/>
                </a:cubicBezTo>
                <a:cubicBezTo>
                  <a:pt x="25" y="14"/>
                  <a:pt x="32" y="9"/>
                  <a:pt x="40" y="6"/>
                </a:cubicBezTo>
                <a:cubicBezTo>
                  <a:pt x="49" y="2"/>
                  <a:pt x="57" y="0"/>
                  <a:pt x="66" y="0"/>
                </a:cubicBezTo>
                <a:cubicBezTo>
                  <a:pt x="75" y="0"/>
                  <a:pt x="84" y="2"/>
                  <a:pt x="92" y="6"/>
                </a:cubicBezTo>
                <a:cubicBezTo>
                  <a:pt x="100" y="9"/>
                  <a:pt x="107" y="14"/>
                  <a:pt x="113" y="20"/>
                </a:cubicBezTo>
                <a:cubicBezTo>
                  <a:pt x="119" y="26"/>
                  <a:pt x="124" y="33"/>
                  <a:pt x="128" y="41"/>
                </a:cubicBezTo>
                <a:cubicBezTo>
                  <a:pt x="131" y="49"/>
                  <a:pt x="133" y="58"/>
                  <a:pt x="133" y="67"/>
                </a:cubicBezTo>
                <a:cubicBezTo>
                  <a:pt x="133" y="81"/>
                  <a:pt x="129" y="93"/>
                  <a:pt x="121" y="105"/>
                </a:cubicBezTo>
                <a:cubicBezTo>
                  <a:pt x="153" y="137"/>
                  <a:pt x="153" y="137"/>
                  <a:pt x="153" y="137"/>
                </a:cubicBezTo>
                <a:cubicBezTo>
                  <a:pt x="156" y="139"/>
                  <a:pt x="157" y="142"/>
                  <a:pt x="157" y="146"/>
                </a:cubicBezTo>
                <a:close/>
                <a:moveTo>
                  <a:pt x="96" y="97"/>
                </a:moveTo>
                <a:cubicBezTo>
                  <a:pt x="104" y="89"/>
                  <a:pt x="109" y="79"/>
                  <a:pt x="109" y="67"/>
                </a:cubicBezTo>
                <a:cubicBezTo>
                  <a:pt x="109" y="55"/>
                  <a:pt x="104" y="45"/>
                  <a:pt x="96" y="37"/>
                </a:cubicBezTo>
                <a:cubicBezTo>
                  <a:pt x="88" y="29"/>
                  <a:pt x="78" y="25"/>
                  <a:pt x="66" y="25"/>
                </a:cubicBezTo>
                <a:cubicBezTo>
                  <a:pt x="55" y="25"/>
                  <a:pt x="45" y="29"/>
                  <a:pt x="36" y="37"/>
                </a:cubicBezTo>
                <a:cubicBezTo>
                  <a:pt x="28" y="45"/>
                  <a:pt x="24" y="55"/>
                  <a:pt x="24" y="67"/>
                </a:cubicBezTo>
                <a:cubicBezTo>
                  <a:pt x="24" y="79"/>
                  <a:pt x="28" y="89"/>
                  <a:pt x="36" y="97"/>
                </a:cubicBezTo>
                <a:cubicBezTo>
                  <a:pt x="45" y="105"/>
                  <a:pt x="55" y="109"/>
                  <a:pt x="66" y="109"/>
                </a:cubicBezTo>
                <a:cubicBezTo>
                  <a:pt x="78" y="109"/>
                  <a:pt x="88" y="105"/>
                  <a:pt x="96" y="97"/>
                </a:cubicBezTo>
                <a:close/>
                <a:moveTo>
                  <a:pt x="96" y="64"/>
                </a:moveTo>
                <a:cubicBezTo>
                  <a:pt x="96" y="70"/>
                  <a:pt x="96" y="70"/>
                  <a:pt x="96" y="70"/>
                </a:cubicBezTo>
                <a:cubicBezTo>
                  <a:pt x="96" y="71"/>
                  <a:pt x="96" y="71"/>
                  <a:pt x="96" y="72"/>
                </a:cubicBezTo>
                <a:cubicBezTo>
                  <a:pt x="95" y="73"/>
                  <a:pt x="94" y="73"/>
                  <a:pt x="93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38" y="73"/>
                  <a:pt x="37" y="73"/>
                  <a:pt x="37" y="72"/>
                </a:cubicBezTo>
                <a:cubicBezTo>
                  <a:pt x="36" y="71"/>
                  <a:pt x="36" y="71"/>
                  <a:pt x="36" y="70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63"/>
                  <a:pt x="36" y="62"/>
                  <a:pt x="37" y="62"/>
                </a:cubicBezTo>
                <a:cubicBezTo>
                  <a:pt x="37" y="61"/>
                  <a:pt x="38" y="61"/>
                  <a:pt x="39" y="61"/>
                </a:cubicBezTo>
                <a:cubicBezTo>
                  <a:pt x="93" y="61"/>
                  <a:pt x="93" y="61"/>
                  <a:pt x="93" y="61"/>
                </a:cubicBezTo>
                <a:cubicBezTo>
                  <a:pt x="94" y="61"/>
                  <a:pt x="95" y="61"/>
                  <a:pt x="96" y="62"/>
                </a:cubicBezTo>
                <a:cubicBezTo>
                  <a:pt x="96" y="62"/>
                  <a:pt x="96" y="63"/>
                  <a:pt x="96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19"/>
          <p:cNvSpPr/>
          <p:nvPr/>
        </p:nvSpPr>
        <p:spPr>
          <a:xfrm>
            <a:off x="4123800" y="1542960"/>
            <a:ext cx="148680" cy="162720"/>
          </a:xfrm>
          <a:custGeom>
            <a:avLst/>
            <a:gdLst/>
            <a:ahLst/>
            <a:rect l="l" t="t" r="r" b="b"/>
            <a:pathLst>
              <a:path w="145" h="158">
                <a:moveTo>
                  <a:pt x="145" y="85"/>
                </a:moveTo>
                <a:cubicBezTo>
                  <a:pt x="145" y="95"/>
                  <a:pt x="143" y="104"/>
                  <a:pt x="139" y="113"/>
                </a:cubicBezTo>
                <a:cubicBezTo>
                  <a:pt x="135" y="122"/>
                  <a:pt x="130" y="130"/>
                  <a:pt x="124" y="136"/>
                </a:cubicBezTo>
                <a:cubicBezTo>
                  <a:pt x="117" y="143"/>
                  <a:pt x="109" y="148"/>
                  <a:pt x="100" y="152"/>
                </a:cubicBezTo>
                <a:cubicBezTo>
                  <a:pt x="91" y="156"/>
                  <a:pt x="82" y="158"/>
                  <a:pt x="72" y="158"/>
                </a:cubicBezTo>
                <a:cubicBezTo>
                  <a:pt x="62" y="158"/>
                  <a:pt x="53" y="156"/>
                  <a:pt x="44" y="152"/>
                </a:cubicBezTo>
                <a:cubicBezTo>
                  <a:pt x="35" y="148"/>
                  <a:pt x="27" y="143"/>
                  <a:pt x="21" y="136"/>
                </a:cubicBezTo>
                <a:cubicBezTo>
                  <a:pt x="14" y="130"/>
                  <a:pt x="9" y="122"/>
                  <a:pt x="5" y="113"/>
                </a:cubicBezTo>
                <a:cubicBezTo>
                  <a:pt x="2" y="104"/>
                  <a:pt x="0" y="95"/>
                  <a:pt x="0" y="85"/>
                </a:cubicBezTo>
                <a:cubicBezTo>
                  <a:pt x="0" y="73"/>
                  <a:pt x="2" y="63"/>
                  <a:pt x="7" y="53"/>
                </a:cubicBezTo>
                <a:cubicBezTo>
                  <a:pt x="12" y="42"/>
                  <a:pt x="19" y="34"/>
                  <a:pt x="29" y="27"/>
                </a:cubicBezTo>
                <a:cubicBezTo>
                  <a:pt x="31" y="25"/>
                  <a:pt x="34" y="24"/>
                  <a:pt x="38" y="25"/>
                </a:cubicBezTo>
                <a:cubicBezTo>
                  <a:pt x="41" y="25"/>
                  <a:pt x="44" y="27"/>
                  <a:pt x="46" y="29"/>
                </a:cubicBezTo>
                <a:cubicBezTo>
                  <a:pt x="48" y="32"/>
                  <a:pt x="48" y="35"/>
                  <a:pt x="48" y="38"/>
                </a:cubicBezTo>
                <a:cubicBezTo>
                  <a:pt x="47" y="42"/>
                  <a:pt x="46" y="44"/>
                  <a:pt x="43" y="46"/>
                </a:cubicBezTo>
                <a:cubicBezTo>
                  <a:pt x="37" y="51"/>
                  <a:pt x="32" y="57"/>
                  <a:pt x="29" y="63"/>
                </a:cubicBezTo>
                <a:cubicBezTo>
                  <a:pt x="25" y="70"/>
                  <a:pt x="24" y="77"/>
                  <a:pt x="24" y="85"/>
                </a:cubicBezTo>
                <a:cubicBezTo>
                  <a:pt x="24" y="92"/>
                  <a:pt x="25" y="98"/>
                  <a:pt x="28" y="104"/>
                </a:cubicBezTo>
                <a:cubicBezTo>
                  <a:pt x="30" y="110"/>
                  <a:pt x="34" y="115"/>
                  <a:pt x="38" y="119"/>
                </a:cubicBezTo>
                <a:cubicBezTo>
                  <a:pt x="42" y="124"/>
                  <a:pt x="47" y="127"/>
                  <a:pt x="53" y="130"/>
                </a:cubicBezTo>
                <a:cubicBezTo>
                  <a:pt x="59" y="132"/>
                  <a:pt x="66" y="133"/>
                  <a:pt x="72" y="133"/>
                </a:cubicBezTo>
                <a:cubicBezTo>
                  <a:pt x="79" y="133"/>
                  <a:pt x="85" y="132"/>
                  <a:pt x="91" y="130"/>
                </a:cubicBezTo>
                <a:cubicBezTo>
                  <a:pt x="97" y="127"/>
                  <a:pt x="102" y="124"/>
                  <a:pt x="106" y="119"/>
                </a:cubicBezTo>
                <a:cubicBezTo>
                  <a:pt x="111" y="115"/>
                  <a:pt x="114" y="110"/>
                  <a:pt x="117" y="104"/>
                </a:cubicBezTo>
                <a:cubicBezTo>
                  <a:pt x="119" y="98"/>
                  <a:pt x="121" y="92"/>
                  <a:pt x="121" y="85"/>
                </a:cubicBezTo>
                <a:cubicBezTo>
                  <a:pt x="121" y="77"/>
                  <a:pt x="119" y="70"/>
                  <a:pt x="116" y="63"/>
                </a:cubicBezTo>
                <a:cubicBezTo>
                  <a:pt x="112" y="57"/>
                  <a:pt x="107" y="51"/>
                  <a:pt x="101" y="46"/>
                </a:cubicBezTo>
                <a:cubicBezTo>
                  <a:pt x="99" y="44"/>
                  <a:pt x="97" y="42"/>
                  <a:pt x="97" y="38"/>
                </a:cubicBezTo>
                <a:cubicBezTo>
                  <a:pt x="96" y="35"/>
                  <a:pt x="97" y="32"/>
                  <a:pt x="99" y="29"/>
                </a:cubicBezTo>
                <a:cubicBezTo>
                  <a:pt x="101" y="27"/>
                  <a:pt x="103" y="25"/>
                  <a:pt x="107" y="25"/>
                </a:cubicBezTo>
                <a:cubicBezTo>
                  <a:pt x="110" y="24"/>
                  <a:pt x="113" y="25"/>
                  <a:pt x="116" y="27"/>
                </a:cubicBezTo>
                <a:cubicBezTo>
                  <a:pt x="125" y="34"/>
                  <a:pt x="132" y="42"/>
                  <a:pt x="137" y="53"/>
                </a:cubicBezTo>
                <a:cubicBezTo>
                  <a:pt x="142" y="63"/>
                  <a:pt x="145" y="73"/>
                  <a:pt x="145" y="85"/>
                </a:cubicBezTo>
                <a:close/>
                <a:moveTo>
                  <a:pt x="84" y="12"/>
                </a:moveTo>
                <a:cubicBezTo>
                  <a:pt x="84" y="73"/>
                  <a:pt x="84" y="73"/>
                  <a:pt x="84" y="73"/>
                </a:cubicBezTo>
                <a:cubicBezTo>
                  <a:pt x="84" y="76"/>
                  <a:pt x="83" y="79"/>
                  <a:pt x="81" y="81"/>
                </a:cubicBezTo>
                <a:cubicBezTo>
                  <a:pt x="78" y="84"/>
                  <a:pt x="75" y="85"/>
                  <a:pt x="72" y="85"/>
                </a:cubicBezTo>
                <a:cubicBezTo>
                  <a:pt x="69" y="85"/>
                  <a:pt x="66" y="84"/>
                  <a:pt x="64" y="81"/>
                </a:cubicBezTo>
                <a:cubicBezTo>
                  <a:pt x="61" y="79"/>
                  <a:pt x="60" y="76"/>
                  <a:pt x="60" y="73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9"/>
                  <a:pt x="61" y="6"/>
                  <a:pt x="64" y="4"/>
                </a:cubicBezTo>
                <a:cubicBezTo>
                  <a:pt x="66" y="1"/>
                  <a:pt x="69" y="0"/>
                  <a:pt x="72" y="0"/>
                </a:cubicBezTo>
                <a:cubicBezTo>
                  <a:pt x="75" y="0"/>
                  <a:pt x="78" y="1"/>
                  <a:pt x="81" y="4"/>
                </a:cubicBezTo>
                <a:cubicBezTo>
                  <a:pt x="83" y="6"/>
                  <a:pt x="84" y="9"/>
                  <a:pt x="84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20"/>
          <p:cNvSpPr/>
          <p:nvPr/>
        </p:nvSpPr>
        <p:spPr>
          <a:xfrm>
            <a:off x="4320720" y="1555560"/>
            <a:ext cx="173880" cy="150480"/>
          </a:xfrm>
          <a:custGeom>
            <a:avLst/>
            <a:gdLst/>
            <a:ahLst/>
            <a:rect l="l" t="t" r="r" b="b"/>
            <a:pathLst>
              <a:path w="170" h="146">
                <a:moveTo>
                  <a:pt x="25" y="124"/>
                </a:moveTo>
                <a:cubicBezTo>
                  <a:pt x="25" y="143"/>
                  <a:pt x="25" y="143"/>
                  <a:pt x="25" y="143"/>
                </a:cubicBezTo>
                <a:cubicBezTo>
                  <a:pt x="25" y="143"/>
                  <a:pt x="24" y="144"/>
                  <a:pt x="24" y="145"/>
                </a:cubicBezTo>
                <a:cubicBezTo>
                  <a:pt x="23" y="145"/>
                  <a:pt x="23" y="146"/>
                  <a:pt x="22" y="146"/>
                </a:cubicBezTo>
                <a:cubicBezTo>
                  <a:pt x="3" y="146"/>
                  <a:pt x="3" y="146"/>
                  <a:pt x="3" y="146"/>
                </a:cubicBezTo>
                <a:cubicBezTo>
                  <a:pt x="3" y="146"/>
                  <a:pt x="2" y="145"/>
                  <a:pt x="1" y="145"/>
                </a:cubicBezTo>
                <a:cubicBezTo>
                  <a:pt x="1" y="144"/>
                  <a:pt x="0" y="143"/>
                  <a:pt x="0" y="14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4"/>
                  <a:pt x="1" y="123"/>
                  <a:pt x="1" y="122"/>
                </a:cubicBezTo>
                <a:cubicBezTo>
                  <a:pt x="2" y="122"/>
                  <a:pt x="3" y="121"/>
                  <a:pt x="3" y="121"/>
                </a:cubicBezTo>
                <a:cubicBezTo>
                  <a:pt x="22" y="121"/>
                  <a:pt x="22" y="121"/>
                  <a:pt x="22" y="121"/>
                </a:cubicBezTo>
                <a:cubicBezTo>
                  <a:pt x="23" y="121"/>
                  <a:pt x="23" y="122"/>
                  <a:pt x="24" y="122"/>
                </a:cubicBezTo>
                <a:cubicBezTo>
                  <a:pt x="24" y="123"/>
                  <a:pt x="25" y="124"/>
                  <a:pt x="25" y="124"/>
                </a:cubicBezTo>
                <a:close/>
                <a:moveTo>
                  <a:pt x="61" y="112"/>
                </a:moveTo>
                <a:cubicBezTo>
                  <a:pt x="61" y="143"/>
                  <a:pt x="61" y="143"/>
                  <a:pt x="61" y="143"/>
                </a:cubicBezTo>
                <a:cubicBezTo>
                  <a:pt x="61" y="143"/>
                  <a:pt x="61" y="144"/>
                  <a:pt x="60" y="145"/>
                </a:cubicBezTo>
                <a:cubicBezTo>
                  <a:pt x="60" y="145"/>
                  <a:pt x="59" y="146"/>
                  <a:pt x="58" y="146"/>
                </a:cubicBezTo>
                <a:cubicBezTo>
                  <a:pt x="40" y="146"/>
                  <a:pt x="40" y="146"/>
                  <a:pt x="40" y="146"/>
                </a:cubicBezTo>
                <a:cubicBezTo>
                  <a:pt x="39" y="146"/>
                  <a:pt x="38" y="145"/>
                  <a:pt x="38" y="145"/>
                </a:cubicBezTo>
                <a:cubicBezTo>
                  <a:pt x="37" y="144"/>
                  <a:pt x="37" y="143"/>
                  <a:pt x="37" y="143"/>
                </a:cubicBezTo>
                <a:cubicBezTo>
                  <a:pt x="37" y="112"/>
                  <a:pt x="37" y="112"/>
                  <a:pt x="37" y="112"/>
                </a:cubicBezTo>
                <a:cubicBezTo>
                  <a:pt x="37" y="111"/>
                  <a:pt x="37" y="111"/>
                  <a:pt x="38" y="110"/>
                </a:cubicBezTo>
                <a:cubicBezTo>
                  <a:pt x="38" y="110"/>
                  <a:pt x="39" y="109"/>
                  <a:pt x="40" y="109"/>
                </a:cubicBezTo>
                <a:cubicBezTo>
                  <a:pt x="58" y="109"/>
                  <a:pt x="58" y="109"/>
                  <a:pt x="58" y="109"/>
                </a:cubicBezTo>
                <a:cubicBezTo>
                  <a:pt x="59" y="109"/>
                  <a:pt x="60" y="110"/>
                  <a:pt x="60" y="110"/>
                </a:cubicBezTo>
                <a:cubicBezTo>
                  <a:pt x="61" y="111"/>
                  <a:pt x="61" y="111"/>
                  <a:pt x="61" y="112"/>
                </a:cubicBezTo>
                <a:close/>
                <a:moveTo>
                  <a:pt x="97" y="88"/>
                </a:moveTo>
                <a:cubicBezTo>
                  <a:pt x="97" y="143"/>
                  <a:pt x="97" y="143"/>
                  <a:pt x="97" y="143"/>
                </a:cubicBezTo>
                <a:cubicBezTo>
                  <a:pt x="97" y="143"/>
                  <a:pt x="97" y="144"/>
                  <a:pt x="96" y="145"/>
                </a:cubicBezTo>
                <a:cubicBezTo>
                  <a:pt x="96" y="145"/>
                  <a:pt x="95" y="146"/>
                  <a:pt x="94" y="146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5" y="146"/>
                  <a:pt x="75" y="145"/>
                  <a:pt x="74" y="145"/>
                </a:cubicBezTo>
                <a:cubicBezTo>
                  <a:pt x="73" y="144"/>
                  <a:pt x="73" y="143"/>
                  <a:pt x="73" y="143"/>
                </a:cubicBezTo>
                <a:cubicBezTo>
                  <a:pt x="73" y="88"/>
                  <a:pt x="73" y="88"/>
                  <a:pt x="73" y="88"/>
                </a:cubicBezTo>
                <a:cubicBezTo>
                  <a:pt x="73" y="87"/>
                  <a:pt x="73" y="86"/>
                  <a:pt x="74" y="86"/>
                </a:cubicBezTo>
                <a:cubicBezTo>
                  <a:pt x="75" y="85"/>
                  <a:pt x="75" y="85"/>
                  <a:pt x="76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5" y="85"/>
                  <a:pt x="96" y="85"/>
                  <a:pt x="96" y="86"/>
                </a:cubicBezTo>
                <a:cubicBezTo>
                  <a:pt x="97" y="86"/>
                  <a:pt x="97" y="87"/>
                  <a:pt x="97" y="88"/>
                </a:cubicBezTo>
                <a:close/>
                <a:moveTo>
                  <a:pt x="134" y="52"/>
                </a:moveTo>
                <a:cubicBezTo>
                  <a:pt x="134" y="143"/>
                  <a:pt x="134" y="143"/>
                  <a:pt x="134" y="143"/>
                </a:cubicBezTo>
                <a:cubicBezTo>
                  <a:pt x="134" y="143"/>
                  <a:pt x="133" y="144"/>
                  <a:pt x="133" y="145"/>
                </a:cubicBezTo>
                <a:cubicBezTo>
                  <a:pt x="132" y="145"/>
                  <a:pt x="131" y="146"/>
                  <a:pt x="131" y="146"/>
                </a:cubicBezTo>
                <a:cubicBezTo>
                  <a:pt x="112" y="146"/>
                  <a:pt x="112" y="146"/>
                  <a:pt x="112" y="146"/>
                </a:cubicBezTo>
                <a:cubicBezTo>
                  <a:pt x="112" y="146"/>
                  <a:pt x="111" y="145"/>
                  <a:pt x="110" y="145"/>
                </a:cubicBezTo>
                <a:cubicBezTo>
                  <a:pt x="110" y="144"/>
                  <a:pt x="109" y="143"/>
                  <a:pt x="109" y="143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109" y="51"/>
                  <a:pt x="110" y="50"/>
                  <a:pt x="110" y="50"/>
                </a:cubicBezTo>
                <a:cubicBezTo>
                  <a:pt x="111" y="49"/>
                  <a:pt x="112" y="49"/>
                  <a:pt x="112" y="49"/>
                </a:cubicBezTo>
                <a:cubicBezTo>
                  <a:pt x="131" y="49"/>
                  <a:pt x="131" y="49"/>
                  <a:pt x="131" y="49"/>
                </a:cubicBezTo>
                <a:cubicBezTo>
                  <a:pt x="131" y="49"/>
                  <a:pt x="132" y="49"/>
                  <a:pt x="133" y="50"/>
                </a:cubicBezTo>
                <a:cubicBezTo>
                  <a:pt x="133" y="50"/>
                  <a:pt x="134" y="51"/>
                  <a:pt x="134" y="52"/>
                </a:cubicBezTo>
                <a:close/>
                <a:moveTo>
                  <a:pt x="170" y="3"/>
                </a:moveTo>
                <a:cubicBezTo>
                  <a:pt x="170" y="143"/>
                  <a:pt x="170" y="143"/>
                  <a:pt x="170" y="143"/>
                </a:cubicBezTo>
                <a:cubicBezTo>
                  <a:pt x="170" y="143"/>
                  <a:pt x="170" y="144"/>
                  <a:pt x="169" y="145"/>
                </a:cubicBezTo>
                <a:cubicBezTo>
                  <a:pt x="168" y="145"/>
                  <a:pt x="168" y="146"/>
                  <a:pt x="167" y="146"/>
                </a:cubicBezTo>
                <a:cubicBezTo>
                  <a:pt x="149" y="146"/>
                  <a:pt x="149" y="146"/>
                  <a:pt x="149" y="146"/>
                </a:cubicBezTo>
                <a:cubicBezTo>
                  <a:pt x="148" y="146"/>
                  <a:pt x="147" y="145"/>
                  <a:pt x="147" y="145"/>
                </a:cubicBezTo>
                <a:cubicBezTo>
                  <a:pt x="146" y="144"/>
                  <a:pt x="146" y="143"/>
                  <a:pt x="146" y="143"/>
                </a:cubicBezTo>
                <a:cubicBezTo>
                  <a:pt x="146" y="3"/>
                  <a:pt x="146" y="3"/>
                  <a:pt x="146" y="3"/>
                </a:cubicBezTo>
                <a:cubicBezTo>
                  <a:pt x="146" y="2"/>
                  <a:pt x="146" y="2"/>
                  <a:pt x="147" y="1"/>
                </a:cubicBezTo>
                <a:cubicBezTo>
                  <a:pt x="147" y="1"/>
                  <a:pt x="148" y="0"/>
                  <a:pt x="149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68" y="0"/>
                  <a:pt x="168" y="1"/>
                  <a:pt x="169" y="1"/>
                </a:cubicBezTo>
                <a:cubicBezTo>
                  <a:pt x="170" y="2"/>
                  <a:pt x="170" y="2"/>
                  <a:pt x="170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21"/>
          <p:cNvSpPr/>
          <p:nvPr/>
        </p:nvSpPr>
        <p:spPr>
          <a:xfrm>
            <a:off x="4542480" y="155556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63"/>
                </a:moveTo>
                <a:cubicBezTo>
                  <a:pt x="145" y="84"/>
                  <a:pt x="145" y="84"/>
                  <a:pt x="145" y="84"/>
                </a:cubicBezTo>
                <a:cubicBezTo>
                  <a:pt x="145" y="84"/>
                  <a:pt x="144" y="85"/>
                  <a:pt x="144" y="86"/>
                </a:cubicBezTo>
                <a:cubicBezTo>
                  <a:pt x="144" y="87"/>
                  <a:pt x="143" y="87"/>
                  <a:pt x="142" y="87"/>
                </a:cubicBezTo>
                <a:cubicBezTo>
                  <a:pt x="125" y="90"/>
                  <a:pt x="125" y="90"/>
                  <a:pt x="125" y="90"/>
                </a:cubicBezTo>
                <a:cubicBezTo>
                  <a:pt x="123" y="93"/>
                  <a:pt x="122" y="96"/>
                  <a:pt x="121" y="98"/>
                </a:cubicBezTo>
                <a:cubicBezTo>
                  <a:pt x="123" y="101"/>
                  <a:pt x="127" y="106"/>
                  <a:pt x="131" y="111"/>
                </a:cubicBezTo>
                <a:cubicBezTo>
                  <a:pt x="132" y="112"/>
                  <a:pt x="132" y="113"/>
                  <a:pt x="132" y="114"/>
                </a:cubicBezTo>
                <a:cubicBezTo>
                  <a:pt x="132" y="115"/>
                  <a:pt x="132" y="115"/>
                  <a:pt x="131" y="116"/>
                </a:cubicBezTo>
                <a:cubicBezTo>
                  <a:pt x="129" y="118"/>
                  <a:pt x="126" y="122"/>
                  <a:pt x="122" y="126"/>
                </a:cubicBezTo>
                <a:cubicBezTo>
                  <a:pt x="117" y="131"/>
                  <a:pt x="114" y="133"/>
                  <a:pt x="113" y="133"/>
                </a:cubicBezTo>
                <a:cubicBezTo>
                  <a:pt x="112" y="133"/>
                  <a:pt x="111" y="133"/>
                  <a:pt x="110" y="132"/>
                </a:cubicBezTo>
                <a:cubicBezTo>
                  <a:pt x="97" y="122"/>
                  <a:pt x="97" y="122"/>
                  <a:pt x="97" y="122"/>
                </a:cubicBezTo>
                <a:cubicBezTo>
                  <a:pt x="95" y="123"/>
                  <a:pt x="92" y="124"/>
                  <a:pt x="89" y="125"/>
                </a:cubicBezTo>
                <a:cubicBezTo>
                  <a:pt x="88" y="134"/>
                  <a:pt x="87" y="140"/>
                  <a:pt x="86" y="143"/>
                </a:cubicBezTo>
                <a:cubicBezTo>
                  <a:pt x="86" y="145"/>
                  <a:pt x="84" y="146"/>
                  <a:pt x="83" y="146"/>
                </a:cubicBezTo>
                <a:cubicBezTo>
                  <a:pt x="62" y="146"/>
                  <a:pt x="62" y="146"/>
                  <a:pt x="62" y="146"/>
                </a:cubicBezTo>
                <a:cubicBezTo>
                  <a:pt x="61" y="146"/>
                  <a:pt x="60" y="145"/>
                  <a:pt x="59" y="145"/>
                </a:cubicBezTo>
                <a:cubicBezTo>
                  <a:pt x="59" y="144"/>
                  <a:pt x="58" y="144"/>
                  <a:pt x="58" y="143"/>
                </a:cubicBezTo>
                <a:cubicBezTo>
                  <a:pt x="56" y="125"/>
                  <a:pt x="56" y="125"/>
                  <a:pt x="56" y="125"/>
                </a:cubicBezTo>
                <a:cubicBezTo>
                  <a:pt x="52" y="124"/>
                  <a:pt x="50" y="123"/>
                  <a:pt x="47" y="122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3" y="133"/>
                  <a:pt x="32" y="133"/>
                  <a:pt x="31" y="133"/>
                </a:cubicBezTo>
                <a:cubicBezTo>
                  <a:pt x="31" y="133"/>
                  <a:pt x="30" y="132"/>
                  <a:pt x="29" y="132"/>
                </a:cubicBezTo>
                <a:cubicBezTo>
                  <a:pt x="21" y="125"/>
                  <a:pt x="16" y="119"/>
                  <a:pt x="13" y="116"/>
                </a:cubicBezTo>
                <a:cubicBezTo>
                  <a:pt x="13" y="115"/>
                  <a:pt x="13" y="115"/>
                  <a:pt x="13" y="114"/>
                </a:cubicBezTo>
                <a:cubicBezTo>
                  <a:pt x="13" y="113"/>
                  <a:pt x="13" y="112"/>
                  <a:pt x="14" y="112"/>
                </a:cubicBezTo>
                <a:cubicBezTo>
                  <a:pt x="14" y="110"/>
                  <a:pt x="16" y="108"/>
                  <a:pt x="18" y="105"/>
                </a:cubicBezTo>
                <a:cubicBezTo>
                  <a:pt x="21" y="102"/>
                  <a:pt x="22" y="100"/>
                  <a:pt x="23" y="99"/>
                </a:cubicBezTo>
                <a:cubicBezTo>
                  <a:pt x="22" y="95"/>
                  <a:pt x="20" y="92"/>
                  <a:pt x="20" y="89"/>
                </a:cubicBezTo>
                <a:cubicBezTo>
                  <a:pt x="2" y="87"/>
                  <a:pt x="2" y="87"/>
                  <a:pt x="2" y="87"/>
                </a:cubicBezTo>
                <a:cubicBezTo>
                  <a:pt x="1" y="87"/>
                  <a:pt x="1" y="86"/>
                  <a:pt x="0" y="85"/>
                </a:cubicBezTo>
                <a:cubicBezTo>
                  <a:pt x="0" y="85"/>
                  <a:pt x="0" y="84"/>
                  <a:pt x="0" y="8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1"/>
                  <a:pt x="0" y="60"/>
                </a:cubicBezTo>
                <a:cubicBezTo>
                  <a:pt x="1" y="59"/>
                  <a:pt x="1" y="59"/>
                  <a:pt x="2" y="59"/>
                </a:cubicBezTo>
                <a:cubicBezTo>
                  <a:pt x="20" y="56"/>
                  <a:pt x="20" y="56"/>
                  <a:pt x="20" y="56"/>
                </a:cubicBezTo>
                <a:cubicBezTo>
                  <a:pt x="21" y="53"/>
                  <a:pt x="22" y="50"/>
                  <a:pt x="23" y="48"/>
                </a:cubicBezTo>
                <a:cubicBezTo>
                  <a:pt x="21" y="44"/>
                  <a:pt x="17" y="40"/>
                  <a:pt x="13" y="34"/>
                </a:cubicBezTo>
                <a:cubicBezTo>
                  <a:pt x="13" y="34"/>
                  <a:pt x="12" y="33"/>
                  <a:pt x="12" y="32"/>
                </a:cubicBezTo>
                <a:cubicBezTo>
                  <a:pt x="12" y="32"/>
                  <a:pt x="13" y="31"/>
                  <a:pt x="13" y="30"/>
                </a:cubicBezTo>
                <a:cubicBezTo>
                  <a:pt x="15" y="28"/>
                  <a:pt x="18" y="24"/>
                  <a:pt x="22" y="20"/>
                </a:cubicBezTo>
                <a:cubicBezTo>
                  <a:pt x="27" y="15"/>
                  <a:pt x="30" y="13"/>
                  <a:pt x="31" y="13"/>
                </a:cubicBezTo>
                <a:cubicBezTo>
                  <a:pt x="32" y="13"/>
                  <a:pt x="33" y="13"/>
                  <a:pt x="34" y="14"/>
                </a:cubicBezTo>
                <a:cubicBezTo>
                  <a:pt x="47" y="24"/>
                  <a:pt x="47" y="24"/>
                  <a:pt x="47" y="24"/>
                </a:cubicBezTo>
                <a:cubicBezTo>
                  <a:pt x="50" y="23"/>
                  <a:pt x="53" y="22"/>
                  <a:pt x="55" y="21"/>
                </a:cubicBezTo>
                <a:cubicBezTo>
                  <a:pt x="57" y="12"/>
                  <a:pt x="57" y="6"/>
                  <a:pt x="58" y="3"/>
                </a:cubicBezTo>
                <a:cubicBezTo>
                  <a:pt x="59" y="1"/>
                  <a:pt x="60" y="0"/>
                  <a:pt x="62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4" y="0"/>
                  <a:pt x="84" y="1"/>
                  <a:pt x="85" y="1"/>
                </a:cubicBezTo>
                <a:cubicBezTo>
                  <a:pt x="86" y="2"/>
                  <a:pt x="86" y="2"/>
                  <a:pt x="86" y="3"/>
                </a:cubicBezTo>
                <a:cubicBezTo>
                  <a:pt x="89" y="21"/>
                  <a:pt x="89" y="21"/>
                  <a:pt x="89" y="21"/>
                </a:cubicBezTo>
                <a:cubicBezTo>
                  <a:pt x="92" y="22"/>
                  <a:pt x="95" y="23"/>
                  <a:pt x="97" y="24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1" y="13"/>
                  <a:pt x="112" y="13"/>
                  <a:pt x="113" y="13"/>
                </a:cubicBezTo>
                <a:cubicBezTo>
                  <a:pt x="114" y="13"/>
                  <a:pt x="114" y="13"/>
                  <a:pt x="115" y="14"/>
                </a:cubicBezTo>
                <a:cubicBezTo>
                  <a:pt x="123" y="22"/>
                  <a:pt x="129" y="27"/>
                  <a:pt x="131" y="30"/>
                </a:cubicBezTo>
                <a:cubicBezTo>
                  <a:pt x="131" y="31"/>
                  <a:pt x="132" y="31"/>
                  <a:pt x="132" y="32"/>
                </a:cubicBezTo>
                <a:cubicBezTo>
                  <a:pt x="132" y="33"/>
                  <a:pt x="131" y="34"/>
                  <a:pt x="131" y="34"/>
                </a:cubicBezTo>
                <a:cubicBezTo>
                  <a:pt x="130" y="36"/>
                  <a:pt x="128" y="38"/>
                  <a:pt x="126" y="41"/>
                </a:cubicBezTo>
                <a:cubicBezTo>
                  <a:pt x="124" y="44"/>
                  <a:pt x="122" y="46"/>
                  <a:pt x="121" y="47"/>
                </a:cubicBezTo>
                <a:cubicBezTo>
                  <a:pt x="122" y="50"/>
                  <a:pt x="124" y="54"/>
                  <a:pt x="125" y="57"/>
                </a:cubicBezTo>
                <a:cubicBezTo>
                  <a:pt x="142" y="59"/>
                  <a:pt x="142" y="59"/>
                  <a:pt x="142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4" y="61"/>
                  <a:pt x="145" y="62"/>
                  <a:pt x="145" y="63"/>
                </a:cubicBezTo>
                <a:close/>
                <a:moveTo>
                  <a:pt x="89" y="90"/>
                </a:moveTo>
                <a:cubicBezTo>
                  <a:pt x="94" y="85"/>
                  <a:pt x="96" y="80"/>
                  <a:pt x="96" y="73"/>
                </a:cubicBezTo>
                <a:cubicBezTo>
                  <a:pt x="96" y="66"/>
                  <a:pt x="94" y="61"/>
                  <a:pt x="89" y="56"/>
                </a:cubicBezTo>
                <a:cubicBezTo>
                  <a:pt x="85" y="51"/>
                  <a:pt x="79" y="49"/>
                  <a:pt x="72" y="49"/>
                </a:cubicBezTo>
                <a:cubicBezTo>
                  <a:pt x="65" y="49"/>
                  <a:pt x="60" y="51"/>
                  <a:pt x="55" y="56"/>
                </a:cubicBezTo>
                <a:cubicBezTo>
                  <a:pt x="50" y="61"/>
                  <a:pt x="48" y="66"/>
                  <a:pt x="48" y="73"/>
                </a:cubicBezTo>
                <a:cubicBezTo>
                  <a:pt x="48" y="80"/>
                  <a:pt x="50" y="85"/>
                  <a:pt x="55" y="90"/>
                </a:cubicBezTo>
                <a:cubicBezTo>
                  <a:pt x="60" y="95"/>
                  <a:pt x="65" y="97"/>
                  <a:pt x="72" y="97"/>
                </a:cubicBezTo>
                <a:cubicBezTo>
                  <a:pt x="79" y="97"/>
                  <a:pt x="85" y="95"/>
                  <a:pt x="89" y="9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22"/>
          <p:cNvSpPr/>
          <p:nvPr/>
        </p:nvSpPr>
        <p:spPr>
          <a:xfrm>
            <a:off x="4737600" y="1555560"/>
            <a:ext cx="137880" cy="150480"/>
          </a:xfrm>
          <a:custGeom>
            <a:avLst/>
            <a:gdLst/>
            <a:ahLst/>
            <a:rect l="l" t="t" r="r" b="b"/>
            <a:pathLst>
              <a:path w="134" h="146">
                <a:moveTo>
                  <a:pt x="134" y="28"/>
                </a:moveTo>
                <a:cubicBezTo>
                  <a:pt x="134" y="34"/>
                  <a:pt x="134" y="34"/>
                  <a:pt x="134" y="34"/>
                </a:cubicBezTo>
                <a:cubicBezTo>
                  <a:pt x="134" y="35"/>
                  <a:pt x="133" y="35"/>
                  <a:pt x="133" y="36"/>
                </a:cubicBezTo>
                <a:cubicBezTo>
                  <a:pt x="132" y="36"/>
                  <a:pt x="131" y="37"/>
                  <a:pt x="130" y="37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121" y="126"/>
                  <a:pt x="121" y="126"/>
                  <a:pt x="121" y="126"/>
                </a:cubicBezTo>
                <a:cubicBezTo>
                  <a:pt x="121" y="132"/>
                  <a:pt x="120" y="136"/>
                  <a:pt x="117" y="140"/>
                </a:cubicBezTo>
                <a:cubicBezTo>
                  <a:pt x="114" y="144"/>
                  <a:pt x="110" y="146"/>
                  <a:pt x="106" y="14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3" y="146"/>
                  <a:pt x="20" y="144"/>
                  <a:pt x="17" y="140"/>
                </a:cubicBezTo>
                <a:cubicBezTo>
                  <a:pt x="14" y="136"/>
                  <a:pt x="12" y="132"/>
                  <a:pt x="12" y="127"/>
                </a:cubicBezTo>
                <a:cubicBezTo>
                  <a:pt x="12" y="37"/>
                  <a:pt x="12" y="37"/>
                  <a:pt x="12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2" y="36"/>
                  <a:pt x="1" y="36"/>
                </a:cubicBezTo>
                <a:cubicBezTo>
                  <a:pt x="1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1" y="26"/>
                  <a:pt x="1" y="25"/>
                </a:cubicBezTo>
                <a:cubicBezTo>
                  <a:pt x="2" y="25"/>
                  <a:pt x="3" y="25"/>
                  <a:pt x="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6"/>
                  <a:pt x="42" y="4"/>
                  <a:pt x="44" y="3"/>
                </a:cubicBezTo>
                <a:cubicBezTo>
                  <a:pt x="47" y="1"/>
                  <a:pt x="49" y="0"/>
                  <a:pt x="5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5" y="0"/>
                  <a:pt x="87" y="1"/>
                  <a:pt x="90" y="3"/>
                </a:cubicBezTo>
                <a:cubicBezTo>
                  <a:pt x="92" y="4"/>
                  <a:pt x="94" y="6"/>
                  <a:pt x="95" y="9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30" y="25"/>
                  <a:pt x="130" y="25"/>
                  <a:pt x="130" y="25"/>
                </a:cubicBezTo>
                <a:cubicBezTo>
                  <a:pt x="131" y="25"/>
                  <a:pt x="132" y="25"/>
                  <a:pt x="133" y="25"/>
                </a:cubicBezTo>
                <a:cubicBezTo>
                  <a:pt x="133" y="26"/>
                  <a:pt x="134" y="27"/>
                  <a:pt x="134" y="28"/>
                </a:cubicBezTo>
                <a:close/>
                <a:moveTo>
                  <a:pt x="109" y="126"/>
                </a:moveTo>
                <a:cubicBezTo>
                  <a:pt x="109" y="37"/>
                  <a:pt x="109" y="37"/>
                  <a:pt x="109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126"/>
                  <a:pt x="25" y="126"/>
                  <a:pt x="25" y="126"/>
                </a:cubicBezTo>
                <a:cubicBezTo>
                  <a:pt x="25" y="128"/>
                  <a:pt x="25" y="129"/>
                  <a:pt x="25" y="130"/>
                </a:cubicBezTo>
                <a:cubicBezTo>
                  <a:pt x="26" y="131"/>
                  <a:pt x="26" y="132"/>
                  <a:pt x="27" y="133"/>
                </a:cubicBezTo>
                <a:cubicBezTo>
                  <a:pt x="27" y="133"/>
                  <a:pt x="27" y="133"/>
                  <a:pt x="28" y="133"/>
                </a:cubicBezTo>
                <a:cubicBezTo>
                  <a:pt x="106" y="133"/>
                  <a:pt x="106" y="133"/>
                  <a:pt x="106" y="133"/>
                </a:cubicBezTo>
                <a:cubicBezTo>
                  <a:pt x="106" y="133"/>
                  <a:pt x="107" y="133"/>
                  <a:pt x="107" y="133"/>
                </a:cubicBezTo>
                <a:cubicBezTo>
                  <a:pt x="108" y="132"/>
                  <a:pt x="108" y="131"/>
                  <a:pt x="109" y="130"/>
                </a:cubicBezTo>
                <a:cubicBezTo>
                  <a:pt x="109" y="129"/>
                  <a:pt x="109" y="128"/>
                  <a:pt x="109" y="126"/>
                </a:cubicBezTo>
                <a:close/>
                <a:moveTo>
                  <a:pt x="49" y="58"/>
                </a:moveTo>
                <a:cubicBezTo>
                  <a:pt x="49" y="112"/>
                  <a:pt x="49" y="112"/>
                  <a:pt x="49" y="112"/>
                </a:cubicBezTo>
                <a:cubicBezTo>
                  <a:pt x="49" y="113"/>
                  <a:pt x="49" y="114"/>
                  <a:pt x="48" y="114"/>
                </a:cubicBezTo>
                <a:cubicBezTo>
                  <a:pt x="47" y="115"/>
                  <a:pt x="47" y="115"/>
                  <a:pt x="46" y="115"/>
                </a:cubicBezTo>
                <a:cubicBezTo>
                  <a:pt x="40" y="115"/>
                  <a:pt x="40" y="115"/>
                  <a:pt x="40" y="115"/>
                </a:cubicBezTo>
                <a:cubicBezTo>
                  <a:pt x="39" y="115"/>
                  <a:pt x="38" y="115"/>
                  <a:pt x="38" y="114"/>
                </a:cubicBezTo>
                <a:cubicBezTo>
                  <a:pt x="37" y="114"/>
                  <a:pt x="37" y="113"/>
                  <a:pt x="37" y="112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7"/>
                  <a:pt x="37" y="56"/>
                  <a:pt x="38" y="56"/>
                </a:cubicBezTo>
                <a:cubicBezTo>
                  <a:pt x="38" y="55"/>
                  <a:pt x="39" y="55"/>
                  <a:pt x="40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7" y="55"/>
                  <a:pt x="47" y="55"/>
                  <a:pt x="48" y="56"/>
                </a:cubicBezTo>
                <a:cubicBezTo>
                  <a:pt x="49" y="56"/>
                  <a:pt x="49" y="57"/>
                  <a:pt x="49" y="58"/>
                </a:cubicBezTo>
                <a:close/>
                <a:moveTo>
                  <a:pt x="46" y="25"/>
                </a:moveTo>
                <a:cubicBezTo>
                  <a:pt x="88" y="25"/>
                  <a:pt x="88" y="25"/>
                  <a:pt x="88" y="25"/>
                </a:cubicBezTo>
                <a:cubicBezTo>
                  <a:pt x="84" y="13"/>
                  <a:pt x="84" y="13"/>
                  <a:pt x="84" y="13"/>
                </a:cubicBezTo>
                <a:cubicBezTo>
                  <a:pt x="83" y="13"/>
                  <a:pt x="83" y="13"/>
                  <a:pt x="82" y="12"/>
                </a:cubicBezTo>
                <a:cubicBezTo>
                  <a:pt x="52" y="12"/>
                  <a:pt x="52" y="12"/>
                  <a:pt x="52" y="12"/>
                </a:cubicBezTo>
                <a:cubicBezTo>
                  <a:pt x="51" y="13"/>
                  <a:pt x="51" y="13"/>
                  <a:pt x="50" y="13"/>
                </a:cubicBezTo>
                <a:lnTo>
                  <a:pt x="46" y="25"/>
                </a:lnTo>
                <a:close/>
                <a:moveTo>
                  <a:pt x="73" y="58"/>
                </a:moveTo>
                <a:cubicBezTo>
                  <a:pt x="73" y="112"/>
                  <a:pt x="73" y="112"/>
                  <a:pt x="73" y="112"/>
                </a:cubicBezTo>
                <a:cubicBezTo>
                  <a:pt x="73" y="113"/>
                  <a:pt x="73" y="114"/>
                  <a:pt x="72" y="114"/>
                </a:cubicBezTo>
                <a:cubicBezTo>
                  <a:pt x="72" y="115"/>
                  <a:pt x="71" y="115"/>
                  <a:pt x="70" y="115"/>
                </a:cubicBezTo>
                <a:cubicBezTo>
                  <a:pt x="64" y="115"/>
                  <a:pt x="64" y="115"/>
                  <a:pt x="64" y="115"/>
                </a:cubicBezTo>
                <a:cubicBezTo>
                  <a:pt x="63" y="115"/>
                  <a:pt x="62" y="115"/>
                  <a:pt x="62" y="114"/>
                </a:cubicBezTo>
                <a:cubicBezTo>
                  <a:pt x="61" y="114"/>
                  <a:pt x="61" y="113"/>
                  <a:pt x="61" y="112"/>
                </a:cubicBezTo>
                <a:cubicBezTo>
                  <a:pt x="61" y="58"/>
                  <a:pt x="61" y="58"/>
                  <a:pt x="61" y="58"/>
                </a:cubicBezTo>
                <a:cubicBezTo>
                  <a:pt x="61" y="57"/>
                  <a:pt x="61" y="56"/>
                  <a:pt x="62" y="56"/>
                </a:cubicBezTo>
                <a:cubicBezTo>
                  <a:pt x="62" y="55"/>
                  <a:pt x="63" y="55"/>
                  <a:pt x="64" y="55"/>
                </a:cubicBezTo>
                <a:cubicBezTo>
                  <a:pt x="70" y="55"/>
                  <a:pt x="70" y="55"/>
                  <a:pt x="70" y="55"/>
                </a:cubicBezTo>
                <a:cubicBezTo>
                  <a:pt x="71" y="55"/>
                  <a:pt x="72" y="55"/>
                  <a:pt x="72" y="56"/>
                </a:cubicBezTo>
                <a:cubicBezTo>
                  <a:pt x="73" y="56"/>
                  <a:pt x="73" y="57"/>
                  <a:pt x="73" y="58"/>
                </a:cubicBezTo>
                <a:close/>
                <a:moveTo>
                  <a:pt x="97" y="58"/>
                </a:moveTo>
                <a:cubicBezTo>
                  <a:pt x="97" y="112"/>
                  <a:pt x="97" y="112"/>
                  <a:pt x="97" y="112"/>
                </a:cubicBezTo>
                <a:cubicBezTo>
                  <a:pt x="97" y="113"/>
                  <a:pt x="97" y="114"/>
                  <a:pt x="96" y="114"/>
                </a:cubicBezTo>
                <a:cubicBezTo>
                  <a:pt x="96" y="115"/>
                  <a:pt x="95" y="115"/>
                  <a:pt x="94" y="115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87" y="115"/>
                  <a:pt x="87" y="115"/>
                  <a:pt x="86" y="114"/>
                </a:cubicBezTo>
                <a:cubicBezTo>
                  <a:pt x="85" y="114"/>
                  <a:pt x="85" y="113"/>
                  <a:pt x="85" y="112"/>
                </a:cubicBezTo>
                <a:cubicBezTo>
                  <a:pt x="85" y="58"/>
                  <a:pt x="85" y="58"/>
                  <a:pt x="85" y="58"/>
                </a:cubicBezTo>
                <a:cubicBezTo>
                  <a:pt x="85" y="57"/>
                  <a:pt x="85" y="56"/>
                  <a:pt x="86" y="56"/>
                </a:cubicBezTo>
                <a:cubicBezTo>
                  <a:pt x="87" y="55"/>
                  <a:pt x="87" y="55"/>
                  <a:pt x="88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95" y="55"/>
                  <a:pt x="96" y="55"/>
                  <a:pt x="96" y="56"/>
                </a:cubicBezTo>
                <a:cubicBezTo>
                  <a:pt x="97" y="56"/>
                  <a:pt x="97" y="57"/>
                  <a:pt x="97" y="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23"/>
          <p:cNvSpPr/>
          <p:nvPr/>
        </p:nvSpPr>
        <p:spPr>
          <a:xfrm>
            <a:off x="4924800" y="1568160"/>
            <a:ext cx="156600" cy="125280"/>
          </a:xfrm>
          <a:custGeom>
            <a:avLst/>
            <a:gdLst/>
            <a:ahLst/>
            <a:rect l="l" t="t" r="r" b="b"/>
            <a:pathLst>
              <a:path w="152" h="121">
                <a:moveTo>
                  <a:pt x="151" y="64"/>
                </a:move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4" y="71"/>
                  <a:pt x="144" y="72"/>
                </a:cubicBezTo>
                <a:cubicBezTo>
                  <a:pt x="143" y="72"/>
                  <a:pt x="143" y="72"/>
                  <a:pt x="143" y="72"/>
                </a:cubicBezTo>
                <a:cubicBezTo>
                  <a:pt x="142" y="72"/>
                  <a:pt x="142" y="71"/>
                  <a:pt x="141" y="71"/>
                </a:cubicBezTo>
                <a:cubicBezTo>
                  <a:pt x="76" y="16"/>
                  <a:pt x="76" y="16"/>
                  <a:pt x="76" y="16"/>
                </a:cubicBezTo>
                <a:cubicBezTo>
                  <a:pt x="10" y="71"/>
                  <a:pt x="10" y="71"/>
                  <a:pt x="10" y="71"/>
                </a:cubicBezTo>
                <a:cubicBezTo>
                  <a:pt x="10" y="71"/>
                  <a:pt x="9" y="72"/>
                  <a:pt x="8" y="72"/>
                </a:cubicBezTo>
                <a:cubicBezTo>
                  <a:pt x="7" y="71"/>
                  <a:pt x="7" y="71"/>
                  <a:pt x="6" y="7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3"/>
                  <a:pt x="0" y="62"/>
                  <a:pt x="0" y="61"/>
                </a:cubicBezTo>
                <a:cubicBezTo>
                  <a:pt x="0" y="60"/>
                  <a:pt x="0" y="60"/>
                  <a:pt x="1" y="59"/>
                </a:cubicBezTo>
                <a:cubicBezTo>
                  <a:pt x="69" y="3"/>
                  <a:pt x="69" y="3"/>
                  <a:pt x="69" y="3"/>
                </a:cubicBezTo>
                <a:cubicBezTo>
                  <a:pt x="71" y="1"/>
                  <a:pt x="73" y="0"/>
                  <a:pt x="76" y="0"/>
                </a:cubicBezTo>
                <a:cubicBezTo>
                  <a:pt x="79" y="0"/>
                  <a:pt x="81" y="1"/>
                  <a:pt x="83" y="3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3"/>
                  <a:pt x="106" y="3"/>
                  <a:pt x="106" y="3"/>
                </a:cubicBezTo>
                <a:cubicBezTo>
                  <a:pt x="106" y="3"/>
                  <a:pt x="106" y="2"/>
                  <a:pt x="107" y="1"/>
                </a:cubicBezTo>
                <a:cubicBezTo>
                  <a:pt x="107" y="1"/>
                  <a:pt x="108" y="0"/>
                  <a:pt x="10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8" y="0"/>
                  <a:pt x="129" y="1"/>
                  <a:pt x="129" y="1"/>
                </a:cubicBezTo>
                <a:cubicBezTo>
                  <a:pt x="130" y="2"/>
                  <a:pt x="130" y="3"/>
                  <a:pt x="130" y="3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2" y="60"/>
                  <a:pt x="152" y="60"/>
                  <a:pt x="152" y="61"/>
                </a:cubicBezTo>
                <a:cubicBezTo>
                  <a:pt x="152" y="62"/>
                  <a:pt x="152" y="63"/>
                  <a:pt x="151" y="64"/>
                </a:cubicBezTo>
                <a:close/>
                <a:moveTo>
                  <a:pt x="130" y="70"/>
                </a:moveTo>
                <a:cubicBezTo>
                  <a:pt x="130" y="115"/>
                  <a:pt x="130" y="115"/>
                  <a:pt x="130" y="115"/>
                </a:cubicBezTo>
                <a:cubicBezTo>
                  <a:pt x="130" y="117"/>
                  <a:pt x="130" y="118"/>
                  <a:pt x="128" y="120"/>
                </a:cubicBezTo>
                <a:cubicBezTo>
                  <a:pt x="127" y="121"/>
                  <a:pt x="126" y="121"/>
                  <a:pt x="124" y="121"/>
                </a:cubicBezTo>
                <a:cubicBezTo>
                  <a:pt x="88" y="121"/>
                  <a:pt x="88" y="121"/>
                  <a:pt x="88" y="121"/>
                </a:cubicBezTo>
                <a:cubicBezTo>
                  <a:pt x="88" y="85"/>
                  <a:pt x="88" y="85"/>
                  <a:pt x="88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27" y="121"/>
                  <a:pt x="27" y="121"/>
                  <a:pt x="27" y="121"/>
                </a:cubicBezTo>
                <a:cubicBezTo>
                  <a:pt x="26" y="121"/>
                  <a:pt x="24" y="121"/>
                  <a:pt x="23" y="120"/>
                </a:cubicBezTo>
                <a:cubicBezTo>
                  <a:pt x="22" y="118"/>
                  <a:pt x="21" y="117"/>
                  <a:pt x="21" y="115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70"/>
                  <a:pt x="21" y="70"/>
                  <a:pt x="21" y="69"/>
                </a:cubicBezTo>
                <a:cubicBezTo>
                  <a:pt x="76" y="25"/>
                  <a:pt x="76" y="25"/>
                  <a:pt x="76" y="25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130" y="70"/>
                  <a:pt x="130" y="70"/>
                  <a:pt x="130" y="7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24"/>
          <p:cNvSpPr/>
          <p:nvPr/>
        </p:nvSpPr>
        <p:spPr>
          <a:xfrm>
            <a:off x="5131080" y="1542960"/>
            <a:ext cx="150480" cy="175320"/>
          </a:xfrm>
          <a:custGeom>
            <a:avLst/>
            <a:gdLst/>
            <a:ahLst/>
            <a:rect l="l" t="t" r="r" b="b"/>
            <a:pathLst>
              <a:path w="145" h="170">
                <a:moveTo>
                  <a:pt x="139" y="36"/>
                </a:moveTo>
                <a:cubicBezTo>
                  <a:pt x="141" y="38"/>
                  <a:pt x="142" y="40"/>
                  <a:pt x="143" y="43"/>
                </a:cubicBezTo>
                <a:cubicBezTo>
                  <a:pt x="145" y="46"/>
                  <a:pt x="145" y="49"/>
                  <a:pt x="145" y="52"/>
                </a:cubicBezTo>
                <a:cubicBezTo>
                  <a:pt x="145" y="161"/>
                  <a:pt x="145" y="161"/>
                  <a:pt x="145" y="161"/>
                </a:cubicBezTo>
                <a:cubicBezTo>
                  <a:pt x="145" y="163"/>
                  <a:pt x="144" y="165"/>
                  <a:pt x="143" y="167"/>
                </a:cubicBezTo>
                <a:cubicBezTo>
                  <a:pt x="141" y="169"/>
                  <a:pt x="139" y="170"/>
                  <a:pt x="136" y="17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0"/>
                  <a:pt x="5" y="169"/>
                  <a:pt x="3" y="167"/>
                </a:cubicBezTo>
                <a:cubicBezTo>
                  <a:pt x="1" y="165"/>
                  <a:pt x="0" y="163"/>
                  <a:pt x="0" y="161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3" y="3"/>
                </a:cubicBezTo>
                <a:cubicBezTo>
                  <a:pt x="5" y="1"/>
                  <a:pt x="7" y="0"/>
                  <a:pt x="9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9" y="1"/>
                  <a:pt x="102" y="2"/>
                </a:cubicBezTo>
                <a:cubicBezTo>
                  <a:pt x="105" y="3"/>
                  <a:pt x="108" y="5"/>
                  <a:pt x="109" y="7"/>
                </a:cubicBezTo>
                <a:lnTo>
                  <a:pt x="139" y="36"/>
                </a:lnTo>
                <a:close/>
                <a:moveTo>
                  <a:pt x="133" y="158"/>
                </a:moveTo>
                <a:cubicBezTo>
                  <a:pt x="133" y="61"/>
                  <a:pt x="133" y="61"/>
                  <a:pt x="133" y="61"/>
                </a:cubicBezTo>
                <a:cubicBezTo>
                  <a:pt x="94" y="61"/>
                  <a:pt x="94" y="61"/>
                  <a:pt x="94" y="61"/>
                </a:cubicBezTo>
                <a:cubicBezTo>
                  <a:pt x="91" y="61"/>
                  <a:pt x="89" y="60"/>
                  <a:pt x="87" y="58"/>
                </a:cubicBezTo>
                <a:cubicBezTo>
                  <a:pt x="86" y="56"/>
                  <a:pt x="85" y="54"/>
                  <a:pt x="85" y="52"/>
                </a:cubicBezTo>
                <a:cubicBezTo>
                  <a:pt x="85" y="12"/>
                  <a:pt x="85" y="12"/>
                  <a:pt x="85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58"/>
                  <a:pt x="12" y="158"/>
                  <a:pt x="12" y="158"/>
                </a:cubicBezTo>
                <a:lnTo>
                  <a:pt x="133" y="158"/>
                </a:lnTo>
                <a:close/>
                <a:moveTo>
                  <a:pt x="97" y="13"/>
                </a:moveTo>
                <a:cubicBezTo>
                  <a:pt x="97" y="49"/>
                  <a:pt x="97" y="49"/>
                  <a:pt x="97" y="49"/>
                </a:cubicBezTo>
                <a:cubicBezTo>
                  <a:pt x="132" y="49"/>
                  <a:pt x="132" y="49"/>
                  <a:pt x="132" y="49"/>
                </a:cubicBezTo>
                <a:cubicBezTo>
                  <a:pt x="132" y="47"/>
                  <a:pt x="131" y="46"/>
                  <a:pt x="130" y="45"/>
                </a:cubicBezTo>
                <a:cubicBezTo>
                  <a:pt x="101" y="15"/>
                  <a:pt x="101" y="15"/>
                  <a:pt x="101" y="15"/>
                </a:cubicBezTo>
                <a:cubicBezTo>
                  <a:pt x="100" y="14"/>
                  <a:pt x="99" y="14"/>
                  <a:pt x="97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25"/>
          <p:cNvSpPr/>
          <p:nvPr/>
        </p:nvSpPr>
        <p:spPr>
          <a:xfrm>
            <a:off x="5327640" y="1555560"/>
            <a:ext cx="1504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17" y="99"/>
                </a:moveTo>
                <a:cubicBezTo>
                  <a:pt x="122" y="91"/>
                  <a:pt x="124" y="82"/>
                  <a:pt x="124" y="73"/>
                </a:cubicBezTo>
                <a:cubicBezTo>
                  <a:pt x="124" y="64"/>
                  <a:pt x="122" y="55"/>
                  <a:pt x="117" y="47"/>
                </a:cubicBezTo>
                <a:cubicBezTo>
                  <a:pt x="112" y="39"/>
                  <a:pt x="106" y="33"/>
                  <a:pt x="98" y="28"/>
                </a:cubicBezTo>
                <a:cubicBezTo>
                  <a:pt x="90" y="24"/>
                  <a:pt x="82" y="22"/>
                  <a:pt x="73" y="22"/>
                </a:cubicBezTo>
                <a:cubicBezTo>
                  <a:pt x="63" y="22"/>
                  <a:pt x="55" y="24"/>
                  <a:pt x="47" y="28"/>
                </a:cubicBezTo>
                <a:cubicBezTo>
                  <a:pt x="39" y="33"/>
                  <a:pt x="33" y="39"/>
                  <a:pt x="28" y="47"/>
                </a:cubicBezTo>
                <a:cubicBezTo>
                  <a:pt x="23" y="55"/>
                  <a:pt x="21" y="64"/>
                  <a:pt x="21" y="73"/>
                </a:cubicBezTo>
                <a:cubicBezTo>
                  <a:pt x="21" y="82"/>
                  <a:pt x="23" y="91"/>
                  <a:pt x="28" y="99"/>
                </a:cubicBezTo>
                <a:cubicBezTo>
                  <a:pt x="33" y="107"/>
                  <a:pt x="39" y="113"/>
                  <a:pt x="47" y="118"/>
                </a:cubicBezTo>
                <a:cubicBezTo>
                  <a:pt x="55" y="122"/>
                  <a:pt x="63" y="124"/>
                  <a:pt x="73" y="124"/>
                </a:cubicBezTo>
                <a:cubicBezTo>
                  <a:pt x="82" y="124"/>
                  <a:pt x="90" y="122"/>
                  <a:pt x="98" y="118"/>
                </a:cubicBezTo>
                <a:cubicBezTo>
                  <a:pt x="106" y="113"/>
                  <a:pt x="112" y="107"/>
                  <a:pt x="117" y="99"/>
                </a:cubicBezTo>
                <a:close/>
                <a:moveTo>
                  <a:pt x="85" y="40"/>
                </a:moveTo>
                <a:cubicBezTo>
                  <a:pt x="85" y="82"/>
                  <a:pt x="85" y="82"/>
                  <a:pt x="85" y="82"/>
                </a:cubicBezTo>
                <a:cubicBezTo>
                  <a:pt x="85" y="83"/>
                  <a:pt x="84" y="84"/>
                  <a:pt x="84" y="84"/>
                </a:cubicBezTo>
                <a:cubicBezTo>
                  <a:pt x="83" y="85"/>
                  <a:pt x="83" y="85"/>
                  <a:pt x="82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1" y="85"/>
                  <a:pt x="50" y="85"/>
                  <a:pt x="49" y="84"/>
                </a:cubicBezTo>
                <a:cubicBezTo>
                  <a:pt x="49" y="84"/>
                  <a:pt x="48" y="83"/>
                  <a:pt x="48" y="82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5"/>
                  <a:pt x="49" y="74"/>
                  <a:pt x="49" y="74"/>
                </a:cubicBezTo>
                <a:cubicBezTo>
                  <a:pt x="50" y="73"/>
                  <a:pt x="51" y="73"/>
                  <a:pt x="51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40"/>
                  <a:pt x="73" y="40"/>
                  <a:pt x="73" y="40"/>
                </a:cubicBezTo>
                <a:cubicBezTo>
                  <a:pt x="73" y="39"/>
                  <a:pt x="73" y="38"/>
                  <a:pt x="73" y="38"/>
                </a:cubicBezTo>
                <a:cubicBezTo>
                  <a:pt x="74" y="37"/>
                  <a:pt x="75" y="37"/>
                  <a:pt x="76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3" y="37"/>
                  <a:pt x="83" y="37"/>
                  <a:pt x="84" y="38"/>
                </a:cubicBezTo>
                <a:cubicBezTo>
                  <a:pt x="84" y="38"/>
                  <a:pt x="85" y="39"/>
                  <a:pt x="85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26"/>
          <p:cNvSpPr/>
          <p:nvPr/>
        </p:nvSpPr>
        <p:spPr>
          <a:xfrm>
            <a:off x="5530680" y="1568160"/>
            <a:ext cx="176760" cy="125280"/>
          </a:xfrm>
          <a:custGeom>
            <a:avLst/>
            <a:gdLst/>
            <a:ahLst/>
            <a:rect l="l" t="t" r="r" b="b"/>
            <a:pathLst>
              <a:path w="172" h="121">
                <a:moveTo>
                  <a:pt x="172" y="115"/>
                </a:moveTo>
                <a:cubicBezTo>
                  <a:pt x="172" y="119"/>
                  <a:pt x="170" y="121"/>
                  <a:pt x="167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02" y="121"/>
                  <a:pt x="102" y="121"/>
                  <a:pt x="103" y="121"/>
                </a:cubicBezTo>
                <a:cubicBezTo>
                  <a:pt x="103" y="120"/>
                  <a:pt x="104" y="119"/>
                  <a:pt x="104" y="118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2" y="93"/>
                  <a:pt x="101" y="93"/>
                  <a:pt x="101" y="92"/>
                </a:cubicBezTo>
                <a:cubicBezTo>
                  <a:pt x="100" y="92"/>
                  <a:pt x="99" y="91"/>
                  <a:pt x="98" y="91"/>
                </a:cubicBezTo>
                <a:cubicBezTo>
                  <a:pt x="73" y="91"/>
                  <a:pt x="73" y="91"/>
                  <a:pt x="73" y="91"/>
                </a:cubicBezTo>
                <a:cubicBezTo>
                  <a:pt x="72" y="91"/>
                  <a:pt x="71" y="92"/>
                  <a:pt x="71" y="92"/>
                </a:cubicBezTo>
                <a:cubicBezTo>
                  <a:pt x="70" y="93"/>
                  <a:pt x="70" y="93"/>
                  <a:pt x="69" y="94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9"/>
                  <a:pt x="68" y="120"/>
                  <a:pt x="68" y="121"/>
                </a:cubicBezTo>
                <a:cubicBezTo>
                  <a:pt x="69" y="121"/>
                  <a:pt x="70" y="121"/>
                  <a:pt x="70" y="121"/>
                </a:cubicBezTo>
                <a:cubicBezTo>
                  <a:pt x="4" y="121"/>
                  <a:pt x="4" y="121"/>
                  <a:pt x="4" y="121"/>
                </a:cubicBezTo>
                <a:cubicBezTo>
                  <a:pt x="1" y="121"/>
                  <a:pt x="0" y="119"/>
                  <a:pt x="0" y="115"/>
                </a:cubicBezTo>
                <a:cubicBezTo>
                  <a:pt x="0" y="111"/>
                  <a:pt x="0" y="108"/>
                  <a:pt x="2" y="104"/>
                </a:cubicBezTo>
                <a:cubicBezTo>
                  <a:pt x="41" y="5"/>
                  <a:pt x="41" y="5"/>
                  <a:pt x="41" y="5"/>
                </a:cubicBezTo>
                <a:cubicBezTo>
                  <a:pt x="42" y="4"/>
                  <a:pt x="43" y="3"/>
                  <a:pt x="44" y="2"/>
                </a:cubicBezTo>
                <a:cubicBezTo>
                  <a:pt x="45" y="1"/>
                  <a:pt x="46" y="0"/>
                  <a:pt x="47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9" y="0"/>
                  <a:pt x="78" y="1"/>
                  <a:pt x="77" y="1"/>
                </a:cubicBezTo>
                <a:cubicBezTo>
                  <a:pt x="77" y="2"/>
                  <a:pt x="76" y="3"/>
                  <a:pt x="76" y="3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3"/>
                  <a:pt x="75" y="23"/>
                  <a:pt x="76" y="24"/>
                </a:cubicBezTo>
                <a:cubicBezTo>
                  <a:pt x="76" y="24"/>
                  <a:pt x="77" y="25"/>
                  <a:pt x="78" y="25"/>
                </a:cubicBezTo>
                <a:cubicBezTo>
                  <a:pt x="93" y="25"/>
                  <a:pt x="93" y="25"/>
                  <a:pt x="93" y="25"/>
                </a:cubicBezTo>
                <a:cubicBezTo>
                  <a:pt x="94" y="25"/>
                  <a:pt x="95" y="24"/>
                  <a:pt x="96" y="24"/>
                </a:cubicBezTo>
                <a:cubicBezTo>
                  <a:pt x="96" y="23"/>
                  <a:pt x="96" y="23"/>
                  <a:pt x="96" y="22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4" y="2"/>
                  <a:pt x="94" y="1"/>
                </a:cubicBezTo>
                <a:cubicBezTo>
                  <a:pt x="93" y="1"/>
                  <a:pt x="92" y="0"/>
                  <a:pt x="9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5" y="0"/>
                  <a:pt x="126" y="1"/>
                  <a:pt x="127" y="2"/>
                </a:cubicBezTo>
                <a:cubicBezTo>
                  <a:pt x="128" y="3"/>
                  <a:pt x="129" y="4"/>
                  <a:pt x="130" y="5"/>
                </a:cubicBezTo>
                <a:cubicBezTo>
                  <a:pt x="169" y="104"/>
                  <a:pt x="169" y="104"/>
                  <a:pt x="169" y="104"/>
                </a:cubicBezTo>
                <a:cubicBezTo>
                  <a:pt x="171" y="108"/>
                  <a:pt x="172" y="111"/>
                  <a:pt x="172" y="115"/>
                </a:cubicBezTo>
                <a:close/>
                <a:moveTo>
                  <a:pt x="100" y="70"/>
                </a:moveTo>
                <a:cubicBezTo>
                  <a:pt x="100" y="70"/>
                  <a:pt x="100" y="70"/>
                  <a:pt x="100" y="70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39"/>
                  <a:pt x="97" y="38"/>
                  <a:pt x="97" y="38"/>
                </a:cubicBezTo>
                <a:cubicBezTo>
                  <a:pt x="96" y="37"/>
                  <a:pt x="95" y="37"/>
                  <a:pt x="94" y="37"/>
                </a:cubicBezTo>
                <a:cubicBezTo>
                  <a:pt x="77" y="37"/>
                  <a:pt x="77" y="37"/>
                  <a:pt x="77" y="37"/>
                </a:cubicBezTo>
                <a:cubicBezTo>
                  <a:pt x="76" y="37"/>
                  <a:pt x="75" y="37"/>
                  <a:pt x="75" y="38"/>
                </a:cubicBezTo>
                <a:cubicBezTo>
                  <a:pt x="74" y="38"/>
                  <a:pt x="74" y="39"/>
                  <a:pt x="74" y="40"/>
                </a:cubicBezTo>
                <a:cubicBezTo>
                  <a:pt x="71" y="70"/>
                  <a:pt x="71" y="70"/>
                  <a:pt x="71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1" y="71"/>
                  <a:pt x="71" y="72"/>
                  <a:pt x="72" y="72"/>
                </a:cubicBezTo>
                <a:cubicBezTo>
                  <a:pt x="73" y="73"/>
                  <a:pt x="73" y="73"/>
                  <a:pt x="74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8" y="73"/>
                  <a:pt x="99" y="73"/>
                  <a:pt x="99" y="72"/>
                </a:cubicBezTo>
                <a:cubicBezTo>
                  <a:pt x="100" y="72"/>
                  <a:pt x="100" y="71"/>
                  <a:pt x="100" y="7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27"/>
          <p:cNvSpPr/>
          <p:nvPr/>
        </p:nvSpPr>
        <p:spPr>
          <a:xfrm>
            <a:off x="5758560" y="1542960"/>
            <a:ext cx="161280" cy="150480"/>
          </a:xfrm>
          <a:custGeom>
            <a:avLst/>
            <a:gdLst/>
            <a:ahLst/>
            <a:rect l="l" t="t" r="r" b="b"/>
            <a:pathLst>
              <a:path w="157" h="145">
                <a:moveTo>
                  <a:pt x="157" y="106"/>
                </a:moveTo>
                <a:cubicBezTo>
                  <a:pt x="157" y="136"/>
                  <a:pt x="157" y="136"/>
                  <a:pt x="157" y="136"/>
                </a:cubicBezTo>
                <a:cubicBezTo>
                  <a:pt x="157" y="139"/>
                  <a:pt x="156" y="141"/>
                  <a:pt x="155" y="143"/>
                </a:cubicBezTo>
                <a:cubicBezTo>
                  <a:pt x="153" y="145"/>
                  <a:pt x="151" y="145"/>
                  <a:pt x="148" y="145"/>
                </a:cubicBezTo>
                <a:cubicBezTo>
                  <a:pt x="9" y="145"/>
                  <a:pt x="9" y="145"/>
                  <a:pt x="9" y="145"/>
                </a:cubicBezTo>
                <a:cubicBezTo>
                  <a:pt x="7" y="145"/>
                  <a:pt x="4" y="145"/>
                  <a:pt x="3" y="143"/>
                </a:cubicBezTo>
                <a:cubicBezTo>
                  <a:pt x="1" y="141"/>
                  <a:pt x="0" y="139"/>
                  <a:pt x="0" y="13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4"/>
                  <a:pt x="1" y="101"/>
                  <a:pt x="3" y="100"/>
                </a:cubicBezTo>
                <a:cubicBezTo>
                  <a:pt x="4" y="98"/>
                  <a:pt x="7" y="97"/>
                  <a:pt x="9" y="97"/>
                </a:cubicBezTo>
                <a:cubicBezTo>
                  <a:pt x="53" y="97"/>
                  <a:pt x="53" y="97"/>
                  <a:pt x="53" y="97"/>
                </a:cubicBezTo>
                <a:cubicBezTo>
                  <a:pt x="66" y="110"/>
                  <a:pt x="66" y="110"/>
                  <a:pt x="66" y="110"/>
                </a:cubicBezTo>
                <a:cubicBezTo>
                  <a:pt x="69" y="113"/>
                  <a:pt x="74" y="115"/>
                  <a:pt x="79" y="115"/>
                </a:cubicBezTo>
                <a:cubicBezTo>
                  <a:pt x="84" y="115"/>
                  <a:pt x="88" y="113"/>
                  <a:pt x="91" y="110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51" y="97"/>
                  <a:pt x="153" y="98"/>
                  <a:pt x="155" y="100"/>
                </a:cubicBezTo>
                <a:cubicBezTo>
                  <a:pt x="156" y="101"/>
                  <a:pt x="157" y="104"/>
                  <a:pt x="157" y="106"/>
                </a:cubicBezTo>
                <a:close/>
                <a:moveTo>
                  <a:pt x="127" y="52"/>
                </a:moveTo>
                <a:cubicBezTo>
                  <a:pt x="128" y="55"/>
                  <a:pt x="127" y="57"/>
                  <a:pt x="125" y="59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2" y="103"/>
                  <a:pt x="80" y="103"/>
                  <a:pt x="79" y="103"/>
                </a:cubicBezTo>
                <a:cubicBezTo>
                  <a:pt x="77" y="103"/>
                  <a:pt x="76" y="103"/>
                  <a:pt x="74" y="101"/>
                </a:cubicBezTo>
                <a:cubicBezTo>
                  <a:pt x="32" y="59"/>
                  <a:pt x="32" y="59"/>
                  <a:pt x="32" y="59"/>
                </a:cubicBezTo>
                <a:cubicBezTo>
                  <a:pt x="30" y="57"/>
                  <a:pt x="30" y="55"/>
                  <a:pt x="31" y="52"/>
                </a:cubicBezTo>
                <a:cubicBezTo>
                  <a:pt x="32" y="50"/>
                  <a:pt x="34" y="49"/>
                  <a:pt x="36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5"/>
                  <a:pt x="61" y="3"/>
                  <a:pt x="62" y="2"/>
                </a:cubicBezTo>
                <a:cubicBezTo>
                  <a:pt x="63" y="1"/>
                  <a:pt x="65" y="0"/>
                  <a:pt x="67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2" y="0"/>
                  <a:pt x="94" y="1"/>
                  <a:pt x="95" y="2"/>
                </a:cubicBezTo>
                <a:cubicBezTo>
                  <a:pt x="96" y="3"/>
                  <a:pt x="97" y="5"/>
                  <a:pt x="97" y="6"/>
                </a:cubicBezTo>
                <a:cubicBezTo>
                  <a:pt x="97" y="49"/>
                  <a:pt x="97" y="49"/>
                  <a:pt x="97" y="49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124" y="49"/>
                  <a:pt x="125" y="50"/>
                  <a:pt x="127" y="52"/>
                </a:cubicBezTo>
                <a:close/>
                <a:moveTo>
                  <a:pt x="119" y="132"/>
                </a:moveTo>
                <a:cubicBezTo>
                  <a:pt x="120" y="130"/>
                  <a:pt x="121" y="129"/>
                  <a:pt x="121" y="127"/>
                </a:cubicBezTo>
                <a:cubicBezTo>
                  <a:pt x="121" y="126"/>
                  <a:pt x="120" y="124"/>
                  <a:pt x="119" y="123"/>
                </a:cubicBezTo>
                <a:cubicBezTo>
                  <a:pt x="118" y="122"/>
                  <a:pt x="117" y="121"/>
                  <a:pt x="115" y="121"/>
                </a:cubicBezTo>
                <a:cubicBezTo>
                  <a:pt x="113" y="121"/>
                  <a:pt x="112" y="122"/>
                  <a:pt x="111" y="123"/>
                </a:cubicBezTo>
                <a:cubicBezTo>
                  <a:pt x="109" y="124"/>
                  <a:pt x="109" y="126"/>
                  <a:pt x="109" y="127"/>
                </a:cubicBezTo>
                <a:cubicBezTo>
                  <a:pt x="109" y="129"/>
                  <a:pt x="109" y="130"/>
                  <a:pt x="111" y="132"/>
                </a:cubicBezTo>
                <a:cubicBezTo>
                  <a:pt x="112" y="133"/>
                  <a:pt x="113" y="133"/>
                  <a:pt x="115" y="133"/>
                </a:cubicBezTo>
                <a:cubicBezTo>
                  <a:pt x="117" y="133"/>
                  <a:pt x="118" y="133"/>
                  <a:pt x="119" y="132"/>
                </a:cubicBezTo>
                <a:close/>
                <a:moveTo>
                  <a:pt x="143" y="132"/>
                </a:moveTo>
                <a:cubicBezTo>
                  <a:pt x="145" y="130"/>
                  <a:pt x="145" y="129"/>
                  <a:pt x="145" y="127"/>
                </a:cubicBezTo>
                <a:cubicBezTo>
                  <a:pt x="145" y="126"/>
                  <a:pt x="145" y="124"/>
                  <a:pt x="143" y="123"/>
                </a:cubicBezTo>
                <a:cubicBezTo>
                  <a:pt x="142" y="122"/>
                  <a:pt x="141" y="121"/>
                  <a:pt x="139" y="121"/>
                </a:cubicBezTo>
                <a:cubicBezTo>
                  <a:pt x="138" y="121"/>
                  <a:pt x="136" y="122"/>
                  <a:pt x="135" y="123"/>
                </a:cubicBezTo>
                <a:cubicBezTo>
                  <a:pt x="134" y="124"/>
                  <a:pt x="133" y="126"/>
                  <a:pt x="133" y="127"/>
                </a:cubicBezTo>
                <a:cubicBezTo>
                  <a:pt x="133" y="129"/>
                  <a:pt x="134" y="130"/>
                  <a:pt x="135" y="132"/>
                </a:cubicBezTo>
                <a:cubicBezTo>
                  <a:pt x="136" y="133"/>
                  <a:pt x="138" y="133"/>
                  <a:pt x="139" y="133"/>
                </a:cubicBezTo>
                <a:cubicBezTo>
                  <a:pt x="141" y="133"/>
                  <a:pt x="142" y="133"/>
                  <a:pt x="143" y="1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28"/>
          <p:cNvSpPr/>
          <p:nvPr/>
        </p:nvSpPr>
        <p:spPr>
          <a:xfrm>
            <a:off x="5967720" y="155556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98" y="28"/>
                </a:moveTo>
                <a:cubicBezTo>
                  <a:pt x="90" y="24"/>
                  <a:pt x="82" y="22"/>
                  <a:pt x="73" y="22"/>
                </a:cubicBezTo>
                <a:cubicBezTo>
                  <a:pt x="63" y="22"/>
                  <a:pt x="55" y="24"/>
                  <a:pt x="47" y="28"/>
                </a:cubicBezTo>
                <a:cubicBezTo>
                  <a:pt x="39" y="33"/>
                  <a:pt x="33" y="39"/>
                  <a:pt x="28" y="47"/>
                </a:cubicBezTo>
                <a:cubicBezTo>
                  <a:pt x="23" y="55"/>
                  <a:pt x="21" y="64"/>
                  <a:pt x="21" y="73"/>
                </a:cubicBezTo>
                <a:cubicBezTo>
                  <a:pt x="21" y="82"/>
                  <a:pt x="23" y="91"/>
                  <a:pt x="28" y="99"/>
                </a:cubicBezTo>
                <a:cubicBezTo>
                  <a:pt x="33" y="107"/>
                  <a:pt x="39" y="113"/>
                  <a:pt x="47" y="118"/>
                </a:cubicBezTo>
                <a:cubicBezTo>
                  <a:pt x="55" y="122"/>
                  <a:pt x="63" y="124"/>
                  <a:pt x="73" y="124"/>
                </a:cubicBezTo>
                <a:cubicBezTo>
                  <a:pt x="82" y="124"/>
                  <a:pt x="90" y="122"/>
                  <a:pt x="98" y="118"/>
                </a:cubicBezTo>
                <a:cubicBezTo>
                  <a:pt x="106" y="113"/>
                  <a:pt x="112" y="107"/>
                  <a:pt x="117" y="99"/>
                </a:cubicBezTo>
                <a:cubicBezTo>
                  <a:pt x="122" y="91"/>
                  <a:pt x="124" y="82"/>
                  <a:pt x="124" y="73"/>
                </a:cubicBezTo>
                <a:cubicBezTo>
                  <a:pt x="124" y="64"/>
                  <a:pt x="122" y="55"/>
                  <a:pt x="117" y="47"/>
                </a:cubicBezTo>
                <a:cubicBezTo>
                  <a:pt x="112" y="39"/>
                  <a:pt x="106" y="33"/>
                  <a:pt x="98" y="28"/>
                </a:cubicBezTo>
                <a:close/>
                <a:moveTo>
                  <a:pt x="106" y="76"/>
                </a:moveTo>
                <a:cubicBezTo>
                  <a:pt x="106" y="77"/>
                  <a:pt x="106" y="78"/>
                  <a:pt x="105" y="78"/>
                </a:cubicBezTo>
                <a:cubicBezTo>
                  <a:pt x="75" y="108"/>
                  <a:pt x="75" y="108"/>
                  <a:pt x="75" y="108"/>
                </a:cubicBezTo>
                <a:cubicBezTo>
                  <a:pt x="74" y="109"/>
                  <a:pt x="73" y="109"/>
                  <a:pt x="73" y="109"/>
                </a:cubicBezTo>
                <a:cubicBezTo>
                  <a:pt x="72" y="109"/>
                  <a:pt x="71" y="109"/>
                  <a:pt x="70" y="108"/>
                </a:cubicBezTo>
                <a:cubicBezTo>
                  <a:pt x="40" y="78"/>
                  <a:pt x="40" y="78"/>
                  <a:pt x="40" y="78"/>
                </a:cubicBezTo>
                <a:cubicBezTo>
                  <a:pt x="39" y="77"/>
                  <a:pt x="39" y="76"/>
                  <a:pt x="39" y="75"/>
                </a:cubicBezTo>
                <a:cubicBezTo>
                  <a:pt x="40" y="74"/>
                  <a:pt x="41" y="73"/>
                  <a:pt x="42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39"/>
                  <a:pt x="61" y="38"/>
                  <a:pt x="61" y="38"/>
                </a:cubicBezTo>
                <a:cubicBezTo>
                  <a:pt x="62" y="37"/>
                  <a:pt x="63" y="37"/>
                  <a:pt x="63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3" y="37"/>
                  <a:pt x="84" y="38"/>
                </a:cubicBezTo>
                <a:cubicBezTo>
                  <a:pt x="84" y="38"/>
                  <a:pt x="85" y="39"/>
                  <a:pt x="85" y="40"/>
                </a:cubicBezTo>
                <a:cubicBezTo>
                  <a:pt x="85" y="73"/>
                  <a:pt x="85" y="73"/>
                  <a:pt x="85" y="7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04" y="73"/>
                  <a:pt x="104" y="73"/>
                  <a:pt x="105" y="74"/>
                </a:cubicBezTo>
                <a:cubicBezTo>
                  <a:pt x="106" y="74"/>
                  <a:pt x="106" y="75"/>
                  <a:pt x="106" y="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29"/>
          <p:cNvSpPr/>
          <p:nvPr/>
        </p:nvSpPr>
        <p:spPr>
          <a:xfrm>
            <a:off x="6164640" y="155556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98" y="28"/>
                </a:moveTo>
                <a:cubicBezTo>
                  <a:pt x="90" y="24"/>
                  <a:pt x="82" y="22"/>
                  <a:pt x="72" y="22"/>
                </a:cubicBezTo>
                <a:cubicBezTo>
                  <a:pt x="63" y="22"/>
                  <a:pt x="54" y="24"/>
                  <a:pt x="47" y="28"/>
                </a:cubicBezTo>
                <a:cubicBezTo>
                  <a:pt x="39" y="33"/>
                  <a:pt x="32" y="39"/>
                  <a:pt x="28" y="47"/>
                </a:cubicBezTo>
                <a:cubicBezTo>
                  <a:pt x="23" y="55"/>
                  <a:pt x="21" y="64"/>
                  <a:pt x="21" y="73"/>
                </a:cubicBezTo>
                <a:cubicBezTo>
                  <a:pt x="21" y="82"/>
                  <a:pt x="23" y="91"/>
                  <a:pt x="28" y="99"/>
                </a:cubicBezTo>
                <a:cubicBezTo>
                  <a:pt x="32" y="107"/>
                  <a:pt x="39" y="113"/>
                  <a:pt x="47" y="118"/>
                </a:cubicBezTo>
                <a:cubicBezTo>
                  <a:pt x="54" y="122"/>
                  <a:pt x="63" y="124"/>
                  <a:pt x="72" y="124"/>
                </a:cubicBezTo>
                <a:cubicBezTo>
                  <a:pt x="82" y="124"/>
                  <a:pt x="90" y="122"/>
                  <a:pt x="98" y="118"/>
                </a:cubicBezTo>
                <a:cubicBezTo>
                  <a:pt x="106" y="113"/>
                  <a:pt x="112" y="107"/>
                  <a:pt x="117" y="99"/>
                </a:cubicBezTo>
                <a:cubicBezTo>
                  <a:pt x="122" y="91"/>
                  <a:pt x="124" y="82"/>
                  <a:pt x="124" y="73"/>
                </a:cubicBezTo>
                <a:cubicBezTo>
                  <a:pt x="124" y="64"/>
                  <a:pt x="122" y="55"/>
                  <a:pt x="117" y="47"/>
                </a:cubicBezTo>
                <a:cubicBezTo>
                  <a:pt x="112" y="39"/>
                  <a:pt x="106" y="33"/>
                  <a:pt x="98" y="28"/>
                </a:cubicBezTo>
                <a:close/>
                <a:moveTo>
                  <a:pt x="105" y="71"/>
                </a:moveTo>
                <a:cubicBezTo>
                  <a:pt x="105" y="72"/>
                  <a:pt x="104" y="73"/>
                  <a:pt x="103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4" y="107"/>
                  <a:pt x="84" y="108"/>
                  <a:pt x="84" y="108"/>
                </a:cubicBezTo>
                <a:cubicBezTo>
                  <a:pt x="83" y="109"/>
                  <a:pt x="82" y="109"/>
                  <a:pt x="81" y="109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62" y="109"/>
                  <a:pt x="62" y="109"/>
                  <a:pt x="61" y="108"/>
                </a:cubicBezTo>
                <a:cubicBezTo>
                  <a:pt x="61" y="108"/>
                  <a:pt x="60" y="107"/>
                  <a:pt x="60" y="106"/>
                </a:cubicBezTo>
                <a:cubicBezTo>
                  <a:pt x="60" y="73"/>
                  <a:pt x="60" y="73"/>
                  <a:pt x="60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1" y="73"/>
                  <a:pt x="41" y="73"/>
                  <a:pt x="40" y="72"/>
                </a:cubicBezTo>
                <a:cubicBezTo>
                  <a:pt x="39" y="72"/>
                  <a:pt x="39" y="71"/>
                  <a:pt x="39" y="70"/>
                </a:cubicBezTo>
                <a:cubicBezTo>
                  <a:pt x="39" y="69"/>
                  <a:pt x="39" y="68"/>
                  <a:pt x="40" y="68"/>
                </a:cubicBezTo>
                <a:cubicBezTo>
                  <a:pt x="70" y="38"/>
                  <a:pt x="70" y="38"/>
                  <a:pt x="70" y="38"/>
                </a:cubicBezTo>
                <a:cubicBezTo>
                  <a:pt x="71" y="37"/>
                  <a:pt x="72" y="37"/>
                  <a:pt x="72" y="37"/>
                </a:cubicBezTo>
                <a:cubicBezTo>
                  <a:pt x="73" y="37"/>
                  <a:pt x="74" y="37"/>
                  <a:pt x="75" y="38"/>
                </a:cubicBezTo>
                <a:cubicBezTo>
                  <a:pt x="105" y="68"/>
                  <a:pt x="105" y="68"/>
                  <a:pt x="105" y="68"/>
                </a:cubicBezTo>
                <a:cubicBezTo>
                  <a:pt x="106" y="69"/>
                  <a:pt x="106" y="70"/>
                  <a:pt x="105" y="7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30"/>
          <p:cNvSpPr/>
          <p:nvPr/>
        </p:nvSpPr>
        <p:spPr>
          <a:xfrm>
            <a:off x="6361200" y="1568160"/>
            <a:ext cx="148680" cy="125280"/>
          </a:xfrm>
          <a:custGeom>
            <a:avLst/>
            <a:gdLst/>
            <a:ahLst/>
            <a:rect l="l" t="t" r="r" b="b"/>
            <a:pathLst>
              <a:path w="145" h="121">
                <a:moveTo>
                  <a:pt x="145" y="70"/>
                </a:moveTo>
                <a:cubicBezTo>
                  <a:pt x="145" y="115"/>
                  <a:pt x="145" y="115"/>
                  <a:pt x="145" y="115"/>
                </a:cubicBezTo>
                <a:cubicBezTo>
                  <a:pt x="145" y="117"/>
                  <a:pt x="144" y="118"/>
                  <a:pt x="143" y="120"/>
                </a:cubicBezTo>
                <a:cubicBezTo>
                  <a:pt x="142" y="121"/>
                  <a:pt x="140" y="121"/>
                  <a:pt x="139" y="121"/>
                </a:cubicBezTo>
                <a:cubicBezTo>
                  <a:pt x="6" y="121"/>
                  <a:pt x="6" y="121"/>
                  <a:pt x="6" y="121"/>
                </a:cubicBezTo>
                <a:cubicBezTo>
                  <a:pt x="4" y="121"/>
                  <a:pt x="3" y="121"/>
                  <a:pt x="1" y="120"/>
                </a:cubicBezTo>
                <a:cubicBezTo>
                  <a:pt x="0" y="118"/>
                  <a:pt x="0" y="117"/>
                  <a:pt x="0" y="115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6"/>
                  <a:pt x="0" y="62"/>
                  <a:pt x="2" y="58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4"/>
                  <a:pt x="26" y="3"/>
                  <a:pt x="28" y="2"/>
                </a:cubicBezTo>
                <a:cubicBezTo>
                  <a:pt x="30" y="1"/>
                  <a:pt x="31" y="0"/>
                  <a:pt x="33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3" y="0"/>
                  <a:pt x="115" y="1"/>
                  <a:pt x="117" y="2"/>
                </a:cubicBezTo>
                <a:cubicBezTo>
                  <a:pt x="118" y="3"/>
                  <a:pt x="119" y="4"/>
                  <a:pt x="120" y="6"/>
                </a:cubicBezTo>
                <a:cubicBezTo>
                  <a:pt x="142" y="58"/>
                  <a:pt x="142" y="58"/>
                  <a:pt x="142" y="58"/>
                </a:cubicBezTo>
                <a:cubicBezTo>
                  <a:pt x="144" y="62"/>
                  <a:pt x="145" y="66"/>
                  <a:pt x="145" y="70"/>
                </a:cubicBezTo>
                <a:close/>
                <a:moveTo>
                  <a:pt x="96" y="67"/>
                </a:moveTo>
                <a:cubicBezTo>
                  <a:pt x="126" y="67"/>
                  <a:pt x="126" y="67"/>
                  <a:pt x="126" y="67"/>
                </a:cubicBezTo>
                <a:cubicBezTo>
                  <a:pt x="126" y="67"/>
                  <a:pt x="126" y="67"/>
                  <a:pt x="126" y="66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66"/>
                  <a:pt x="19" y="66"/>
                  <a:pt x="18" y="66"/>
                </a:cubicBezTo>
                <a:cubicBezTo>
                  <a:pt x="18" y="67"/>
                  <a:pt x="18" y="67"/>
                  <a:pt x="18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57" y="85"/>
                  <a:pt x="57" y="85"/>
                  <a:pt x="57" y="85"/>
                </a:cubicBezTo>
                <a:cubicBezTo>
                  <a:pt x="87" y="85"/>
                  <a:pt x="87" y="85"/>
                  <a:pt x="87" y="85"/>
                </a:cubicBezTo>
                <a:lnTo>
                  <a:pt x="96" y="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31"/>
          <p:cNvSpPr/>
          <p:nvPr/>
        </p:nvSpPr>
        <p:spPr>
          <a:xfrm>
            <a:off x="6558120" y="1555560"/>
            <a:ext cx="1486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36" y="37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10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6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7"/>
                </a:cubicBezTo>
                <a:cubicBezTo>
                  <a:pt x="17" y="25"/>
                  <a:pt x="26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10" y="10"/>
                </a:cubicBezTo>
                <a:cubicBezTo>
                  <a:pt x="121" y="17"/>
                  <a:pt x="129" y="25"/>
                  <a:pt x="136" y="37"/>
                </a:cubicBezTo>
                <a:close/>
                <a:moveTo>
                  <a:pt x="118" y="99"/>
                </a:moveTo>
                <a:cubicBezTo>
                  <a:pt x="122" y="91"/>
                  <a:pt x="125" y="82"/>
                  <a:pt x="125" y="73"/>
                </a:cubicBezTo>
                <a:cubicBezTo>
                  <a:pt x="125" y="64"/>
                  <a:pt x="122" y="55"/>
                  <a:pt x="118" y="47"/>
                </a:cubicBezTo>
                <a:cubicBezTo>
                  <a:pt x="113" y="39"/>
                  <a:pt x="107" y="33"/>
                  <a:pt x="99" y="28"/>
                </a:cubicBezTo>
                <a:cubicBezTo>
                  <a:pt x="91" y="24"/>
                  <a:pt x="82" y="22"/>
                  <a:pt x="73" y="22"/>
                </a:cubicBezTo>
                <a:cubicBezTo>
                  <a:pt x="64" y="22"/>
                  <a:pt x="55" y="24"/>
                  <a:pt x="47" y="28"/>
                </a:cubicBezTo>
                <a:cubicBezTo>
                  <a:pt x="39" y="33"/>
                  <a:pt x="33" y="39"/>
                  <a:pt x="29" y="47"/>
                </a:cubicBezTo>
                <a:cubicBezTo>
                  <a:pt x="24" y="55"/>
                  <a:pt x="22" y="64"/>
                  <a:pt x="22" y="73"/>
                </a:cubicBezTo>
                <a:cubicBezTo>
                  <a:pt x="22" y="82"/>
                  <a:pt x="24" y="91"/>
                  <a:pt x="29" y="99"/>
                </a:cubicBezTo>
                <a:cubicBezTo>
                  <a:pt x="33" y="107"/>
                  <a:pt x="39" y="113"/>
                  <a:pt x="47" y="118"/>
                </a:cubicBezTo>
                <a:cubicBezTo>
                  <a:pt x="55" y="122"/>
                  <a:pt x="64" y="124"/>
                  <a:pt x="73" y="124"/>
                </a:cubicBezTo>
                <a:cubicBezTo>
                  <a:pt x="82" y="124"/>
                  <a:pt x="91" y="122"/>
                  <a:pt x="99" y="118"/>
                </a:cubicBezTo>
                <a:cubicBezTo>
                  <a:pt x="107" y="113"/>
                  <a:pt x="113" y="107"/>
                  <a:pt x="118" y="99"/>
                </a:cubicBezTo>
                <a:close/>
                <a:moveTo>
                  <a:pt x="112" y="73"/>
                </a:moveTo>
                <a:cubicBezTo>
                  <a:pt x="112" y="75"/>
                  <a:pt x="111" y="77"/>
                  <a:pt x="109" y="78"/>
                </a:cubicBezTo>
                <a:cubicBezTo>
                  <a:pt x="58" y="108"/>
                  <a:pt x="58" y="108"/>
                  <a:pt x="58" y="108"/>
                </a:cubicBezTo>
                <a:cubicBezTo>
                  <a:pt x="57" y="109"/>
                  <a:pt x="56" y="109"/>
                  <a:pt x="55" y="109"/>
                </a:cubicBezTo>
                <a:cubicBezTo>
                  <a:pt x="54" y="109"/>
                  <a:pt x="53" y="109"/>
                  <a:pt x="52" y="109"/>
                </a:cubicBezTo>
                <a:cubicBezTo>
                  <a:pt x="50" y="107"/>
                  <a:pt x="49" y="106"/>
                  <a:pt x="49" y="103"/>
                </a:cubicBezTo>
                <a:cubicBezTo>
                  <a:pt x="49" y="43"/>
                  <a:pt x="49" y="43"/>
                  <a:pt x="49" y="43"/>
                </a:cubicBezTo>
                <a:cubicBezTo>
                  <a:pt x="49" y="40"/>
                  <a:pt x="50" y="39"/>
                  <a:pt x="52" y="37"/>
                </a:cubicBezTo>
                <a:cubicBezTo>
                  <a:pt x="54" y="36"/>
                  <a:pt x="56" y="36"/>
                  <a:pt x="58" y="3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11" y="69"/>
                  <a:pt x="112" y="71"/>
                  <a:pt x="112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32"/>
          <p:cNvSpPr/>
          <p:nvPr/>
        </p:nvSpPr>
        <p:spPr>
          <a:xfrm>
            <a:off x="6754680" y="1555560"/>
            <a:ext cx="1486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46" y="12"/>
                </a:moveTo>
                <a:cubicBezTo>
                  <a:pt x="146" y="55"/>
                  <a:pt x="146" y="55"/>
                  <a:pt x="146" y="55"/>
                </a:cubicBezTo>
                <a:cubicBezTo>
                  <a:pt x="146" y="56"/>
                  <a:pt x="145" y="58"/>
                  <a:pt x="144" y="59"/>
                </a:cubicBezTo>
                <a:cubicBezTo>
                  <a:pt x="143" y="60"/>
                  <a:pt x="141" y="61"/>
                  <a:pt x="140" y="61"/>
                </a:cubicBezTo>
                <a:cubicBezTo>
                  <a:pt x="97" y="61"/>
                  <a:pt x="97" y="61"/>
                  <a:pt x="97" y="61"/>
                </a:cubicBezTo>
                <a:cubicBezTo>
                  <a:pt x="95" y="61"/>
                  <a:pt x="93" y="60"/>
                  <a:pt x="92" y="57"/>
                </a:cubicBezTo>
                <a:cubicBezTo>
                  <a:pt x="91" y="55"/>
                  <a:pt x="91" y="52"/>
                  <a:pt x="93" y="51"/>
                </a:cubicBezTo>
                <a:cubicBezTo>
                  <a:pt x="106" y="38"/>
                  <a:pt x="106" y="38"/>
                  <a:pt x="106" y="38"/>
                </a:cubicBezTo>
                <a:cubicBezTo>
                  <a:pt x="97" y="29"/>
                  <a:pt x="86" y="25"/>
                  <a:pt x="73" y="25"/>
                </a:cubicBezTo>
                <a:cubicBezTo>
                  <a:pt x="66" y="25"/>
                  <a:pt x="60" y="26"/>
                  <a:pt x="54" y="28"/>
                </a:cubicBezTo>
                <a:cubicBezTo>
                  <a:pt x="48" y="31"/>
                  <a:pt x="43" y="34"/>
                  <a:pt x="39" y="39"/>
                </a:cubicBezTo>
                <a:cubicBezTo>
                  <a:pt x="34" y="43"/>
                  <a:pt x="31" y="48"/>
                  <a:pt x="28" y="54"/>
                </a:cubicBezTo>
                <a:cubicBezTo>
                  <a:pt x="26" y="60"/>
                  <a:pt x="25" y="66"/>
                  <a:pt x="25" y="73"/>
                </a:cubicBezTo>
                <a:cubicBezTo>
                  <a:pt x="25" y="80"/>
                  <a:pt x="26" y="86"/>
                  <a:pt x="28" y="92"/>
                </a:cubicBezTo>
                <a:cubicBezTo>
                  <a:pt x="31" y="98"/>
                  <a:pt x="34" y="103"/>
                  <a:pt x="39" y="107"/>
                </a:cubicBezTo>
                <a:cubicBezTo>
                  <a:pt x="43" y="112"/>
                  <a:pt x="48" y="115"/>
                  <a:pt x="54" y="118"/>
                </a:cubicBezTo>
                <a:cubicBezTo>
                  <a:pt x="60" y="120"/>
                  <a:pt x="66" y="121"/>
                  <a:pt x="73" y="121"/>
                </a:cubicBezTo>
                <a:cubicBezTo>
                  <a:pt x="80" y="121"/>
                  <a:pt x="88" y="120"/>
                  <a:pt x="94" y="116"/>
                </a:cubicBezTo>
                <a:cubicBezTo>
                  <a:pt x="101" y="113"/>
                  <a:pt x="107" y="109"/>
                  <a:pt x="111" y="103"/>
                </a:cubicBezTo>
                <a:cubicBezTo>
                  <a:pt x="112" y="102"/>
                  <a:pt x="112" y="102"/>
                  <a:pt x="113" y="101"/>
                </a:cubicBezTo>
                <a:cubicBezTo>
                  <a:pt x="114" y="101"/>
                  <a:pt x="115" y="102"/>
                  <a:pt x="116" y="102"/>
                </a:cubicBezTo>
                <a:cubicBezTo>
                  <a:pt x="129" y="115"/>
                  <a:pt x="129" y="115"/>
                  <a:pt x="129" y="115"/>
                </a:cubicBezTo>
                <a:cubicBezTo>
                  <a:pt x="129" y="116"/>
                  <a:pt x="130" y="116"/>
                  <a:pt x="130" y="117"/>
                </a:cubicBezTo>
                <a:cubicBezTo>
                  <a:pt x="130" y="118"/>
                  <a:pt x="129" y="119"/>
                  <a:pt x="129" y="119"/>
                </a:cubicBezTo>
                <a:cubicBezTo>
                  <a:pt x="122" y="128"/>
                  <a:pt x="114" y="134"/>
                  <a:pt x="104" y="139"/>
                </a:cubicBezTo>
                <a:cubicBezTo>
                  <a:pt x="94" y="143"/>
                  <a:pt x="84" y="146"/>
                  <a:pt x="73" y="146"/>
                </a:cubicBezTo>
                <a:cubicBezTo>
                  <a:pt x="63" y="146"/>
                  <a:pt x="54" y="144"/>
                  <a:pt x="45" y="140"/>
                </a:cubicBezTo>
                <a:cubicBezTo>
                  <a:pt x="36" y="136"/>
                  <a:pt x="28" y="131"/>
                  <a:pt x="22" y="124"/>
                </a:cubicBezTo>
                <a:cubicBezTo>
                  <a:pt x="15" y="118"/>
                  <a:pt x="10" y="110"/>
                  <a:pt x="6" y="101"/>
                </a:cubicBezTo>
                <a:cubicBezTo>
                  <a:pt x="2" y="92"/>
                  <a:pt x="0" y="83"/>
                  <a:pt x="0" y="73"/>
                </a:cubicBezTo>
                <a:cubicBezTo>
                  <a:pt x="0" y="63"/>
                  <a:pt x="2" y="54"/>
                  <a:pt x="6" y="45"/>
                </a:cubicBezTo>
                <a:cubicBezTo>
                  <a:pt x="10" y="36"/>
                  <a:pt x="15" y="28"/>
                  <a:pt x="22" y="22"/>
                </a:cubicBezTo>
                <a:cubicBezTo>
                  <a:pt x="28" y="15"/>
                  <a:pt x="36" y="10"/>
                  <a:pt x="45" y="6"/>
                </a:cubicBezTo>
                <a:cubicBezTo>
                  <a:pt x="54" y="2"/>
                  <a:pt x="63" y="0"/>
                  <a:pt x="73" y="0"/>
                </a:cubicBezTo>
                <a:cubicBezTo>
                  <a:pt x="82" y="0"/>
                  <a:pt x="91" y="2"/>
                  <a:pt x="100" y="6"/>
                </a:cubicBezTo>
                <a:cubicBezTo>
                  <a:pt x="109" y="9"/>
                  <a:pt x="116" y="14"/>
                  <a:pt x="123" y="2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7" y="6"/>
                  <a:pt x="139" y="6"/>
                  <a:pt x="142" y="7"/>
                </a:cubicBezTo>
                <a:cubicBezTo>
                  <a:pt x="144" y="8"/>
                  <a:pt x="146" y="10"/>
                  <a:pt x="146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33"/>
          <p:cNvSpPr/>
          <p:nvPr/>
        </p:nvSpPr>
        <p:spPr>
          <a:xfrm>
            <a:off x="6951240" y="155556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3" y="88"/>
                </a:moveTo>
                <a:cubicBezTo>
                  <a:pt x="143" y="88"/>
                  <a:pt x="143" y="89"/>
                  <a:pt x="143" y="89"/>
                </a:cubicBezTo>
                <a:cubicBezTo>
                  <a:pt x="139" y="106"/>
                  <a:pt x="130" y="119"/>
                  <a:pt x="118" y="130"/>
                </a:cubicBezTo>
                <a:cubicBezTo>
                  <a:pt x="105" y="140"/>
                  <a:pt x="90" y="146"/>
                  <a:pt x="72" y="146"/>
                </a:cubicBezTo>
                <a:cubicBezTo>
                  <a:pt x="63" y="146"/>
                  <a:pt x="54" y="144"/>
                  <a:pt x="46" y="140"/>
                </a:cubicBezTo>
                <a:cubicBezTo>
                  <a:pt x="37" y="137"/>
                  <a:pt x="29" y="132"/>
                  <a:pt x="23" y="126"/>
                </a:cubicBezTo>
                <a:cubicBezTo>
                  <a:pt x="11" y="138"/>
                  <a:pt x="11" y="138"/>
                  <a:pt x="11" y="138"/>
                </a:cubicBezTo>
                <a:cubicBezTo>
                  <a:pt x="9" y="139"/>
                  <a:pt x="8" y="140"/>
                  <a:pt x="6" y="140"/>
                </a:cubicBezTo>
                <a:cubicBezTo>
                  <a:pt x="5" y="140"/>
                  <a:pt x="3" y="139"/>
                  <a:pt x="2" y="138"/>
                </a:cubicBezTo>
                <a:cubicBezTo>
                  <a:pt x="1" y="137"/>
                  <a:pt x="0" y="135"/>
                  <a:pt x="0" y="133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89"/>
                  <a:pt x="1" y="88"/>
                  <a:pt x="2" y="87"/>
                </a:cubicBezTo>
                <a:cubicBezTo>
                  <a:pt x="3" y="86"/>
                  <a:pt x="5" y="85"/>
                  <a:pt x="6" y="85"/>
                </a:cubicBezTo>
                <a:cubicBezTo>
                  <a:pt x="49" y="85"/>
                  <a:pt x="49" y="85"/>
                  <a:pt x="49" y="85"/>
                </a:cubicBezTo>
                <a:cubicBezTo>
                  <a:pt x="50" y="85"/>
                  <a:pt x="52" y="86"/>
                  <a:pt x="53" y="87"/>
                </a:cubicBezTo>
                <a:cubicBezTo>
                  <a:pt x="54" y="88"/>
                  <a:pt x="55" y="89"/>
                  <a:pt x="55" y="91"/>
                </a:cubicBezTo>
                <a:cubicBezTo>
                  <a:pt x="55" y="93"/>
                  <a:pt x="54" y="94"/>
                  <a:pt x="53" y="95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44" y="112"/>
                  <a:pt x="49" y="116"/>
                  <a:pt x="55" y="118"/>
                </a:cubicBezTo>
                <a:cubicBezTo>
                  <a:pt x="61" y="120"/>
                  <a:pt x="67" y="121"/>
                  <a:pt x="73" y="121"/>
                </a:cubicBezTo>
                <a:cubicBezTo>
                  <a:pt x="81" y="121"/>
                  <a:pt x="89" y="119"/>
                  <a:pt x="96" y="115"/>
                </a:cubicBezTo>
                <a:cubicBezTo>
                  <a:pt x="104" y="111"/>
                  <a:pt x="110" y="105"/>
                  <a:pt x="114" y="98"/>
                </a:cubicBezTo>
                <a:cubicBezTo>
                  <a:pt x="115" y="97"/>
                  <a:pt x="116" y="94"/>
                  <a:pt x="119" y="87"/>
                </a:cubicBezTo>
                <a:cubicBezTo>
                  <a:pt x="120" y="86"/>
                  <a:pt x="121" y="85"/>
                  <a:pt x="122" y="85"/>
                </a:cubicBezTo>
                <a:cubicBezTo>
                  <a:pt x="140" y="85"/>
                  <a:pt x="140" y="85"/>
                  <a:pt x="140" y="85"/>
                </a:cubicBezTo>
                <a:cubicBezTo>
                  <a:pt x="141" y="85"/>
                  <a:pt x="142" y="85"/>
                  <a:pt x="142" y="86"/>
                </a:cubicBezTo>
                <a:cubicBezTo>
                  <a:pt x="143" y="87"/>
                  <a:pt x="143" y="87"/>
                  <a:pt x="143" y="88"/>
                </a:cubicBezTo>
                <a:close/>
                <a:moveTo>
                  <a:pt x="145" y="12"/>
                </a:moveTo>
                <a:cubicBezTo>
                  <a:pt x="145" y="55"/>
                  <a:pt x="145" y="55"/>
                  <a:pt x="145" y="55"/>
                </a:cubicBezTo>
                <a:cubicBezTo>
                  <a:pt x="145" y="56"/>
                  <a:pt x="145" y="58"/>
                  <a:pt x="144" y="59"/>
                </a:cubicBezTo>
                <a:cubicBezTo>
                  <a:pt x="142" y="60"/>
                  <a:pt x="141" y="61"/>
                  <a:pt x="139" y="61"/>
                </a:cubicBezTo>
                <a:cubicBezTo>
                  <a:pt x="97" y="61"/>
                  <a:pt x="97" y="61"/>
                  <a:pt x="97" y="61"/>
                </a:cubicBezTo>
                <a:cubicBezTo>
                  <a:pt x="95" y="61"/>
                  <a:pt x="94" y="60"/>
                  <a:pt x="93" y="59"/>
                </a:cubicBezTo>
                <a:cubicBezTo>
                  <a:pt x="92" y="58"/>
                  <a:pt x="91" y="56"/>
                  <a:pt x="91" y="55"/>
                </a:cubicBezTo>
                <a:cubicBezTo>
                  <a:pt x="91" y="53"/>
                  <a:pt x="92" y="52"/>
                  <a:pt x="93" y="51"/>
                </a:cubicBezTo>
                <a:cubicBezTo>
                  <a:pt x="106" y="38"/>
                  <a:pt x="106" y="38"/>
                  <a:pt x="106" y="38"/>
                </a:cubicBezTo>
                <a:cubicBezTo>
                  <a:pt x="96" y="29"/>
                  <a:pt x="85" y="25"/>
                  <a:pt x="73" y="25"/>
                </a:cubicBezTo>
                <a:cubicBezTo>
                  <a:pt x="64" y="25"/>
                  <a:pt x="56" y="27"/>
                  <a:pt x="49" y="31"/>
                </a:cubicBezTo>
                <a:cubicBezTo>
                  <a:pt x="42" y="35"/>
                  <a:pt x="36" y="40"/>
                  <a:pt x="32" y="48"/>
                </a:cubicBezTo>
                <a:cubicBezTo>
                  <a:pt x="31" y="49"/>
                  <a:pt x="29" y="52"/>
                  <a:pt x="27" y="59"/>
                </a:cubicBezTo>
                <a:cubicBezTo>
                  <a:pt x="26" y="60"/>
                  <a:pt x="25" y="61"/>
                  <a:pt x="24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4" y="61"/>
                  <a:pt x="3" y="61"/>
                  <a:pt x="3" y="60"/>
                </a:cubicBezTo>
                <a:cubicBezTo>
                  <a:pt x="2" y="59"/>
                  <a:pt x="2" y="59"/>
                  <a:pt x="2" y="58"/>
                </a:cubicBezTo>
                <a:cubicBezTo>
                  <a:pt x="2" y="57"/>
                  <a:pt x="2" y="57"/>
                  <a:pt x="2" y="57"/>
                </a:cubicBezTo>
                <a:cubicBezTo>
                  <a:pt x="6" y="40"/>
                  <a:pt x="15" y="27"/>
                  <a:pt x="27" y="16"/>
                </a:cubicBezTo>
                <a:cubicBezTo>
                  <a:pt x="40" y="6"/>
                  <a:pt x="55" y="0"/>
                  <a:pt x="73" y="0"/>
                </a:cubicBezTo>
                <a:cubicBezTo>
                  <a:pt x="82" y="0"/>
                  <a:pt x="91" y="2"/>
                  <a:pt x="100" y="6"/>
                </a:cubicBezTo>
                <a:cubicBezTo>
                  <a:pt x="108" y="9"/>
                  <a:pt x="116" y="14"/>
                  <a:pt x="123" y="2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7"/>
                  <a:pt x="138" y="6"/>
                  <a:pt x="139" y="6"/>
                </a:cubicBezTo>
                <a:cubicBezTo>
                  <a:pt x="141" y="6"/>
                  <a:pt x="142" y="7"/>
                  <a:pt x="144" y="8"/>
                </a:cubicBezTo>
                <a:cubicBezTo>
                  <a:pt x="145" y="9"/>
                  <a:pt x="145" y="11"/>
                  <a:pt x="145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34"/>
          <p:cNvSpPr/>
          <p:nvPr/>
        </p:nvSpPr>
        <p:spPr>
          <a:xfrm>
            <a:off x="7148160" y="1555560"/>
            <a:ext cx="173880" cy="137880"/>
          </a:xfrm>
          <a:custGeom>
            <a:avLst/>
            <a:gdLst/>
            <a:ahLst/>
            <a:rect l="l" t="t" r="r" b="b"/>
            <a:pathLst>
              <a:path w="169" h="133">
                <a:moveTo>
                  <a:pt x="169" y="15"/>
                </a:moveTo>
                <a:cubicBezTo>
                  <a:pt x="169" y="118"/>
                  <a:pt x="169" y="118"/>
                  <a:pt x="169" y="118"/>
                </a:cubicBezTo>
                <a:cubicBezTo>
                  <a:pt x="169" y="123"/>
                  <a:pt x="168" y="126"/>
                  <a:pt x="165" y="129"/>
                </a:cubicBezTo>
                <a:cubicBezTo>
                  <a:pt x="162" y="132"/>
                  <a:pt x="159" y="133"/>
                  <a:pt x="154" y="133"/>
                </a:cubicBezTo>
                <a:cubicBezTo>
                  <a:pt x="15" y="133"/>
                  <a:pt x="15" y="133"/>
                  <a:pt x="15" y="133"/>
                </a:cubicBezTo>
                <a:cubicBezTo>
                  <a:pt x="11" y="133"/>
                  <a:pt x="7" y="132"/>
                  <a:pt x="5" y="129"/>
                </a:cubicBezTo>
                <a:cubicBezTo>
                  <a:pt x="2" y="126"/>
                  <a:pt x="0" y="123"/>
                  <a:pt x="0" y="1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8"/>
                  <a:pt x="5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9" y="0"/>
                  <a:pt x="162" y="2"/>
                  <a:pt x="165" y="5"/>
                </a:cubicBezTo>
                <a:cubicBezTo>
                  <a:pt x="168" y="8"/>
                  <a:pt x="169" y="11"/>
                  <a:pt x="169" y="15"/>
                </a:cubicBezTo>
                <a:close/>
                <a:moveTo>
                  <a:pt x="157" y="118"/>
                </a:moveTo>
                <a:cubicBezTo>
                  <a:pt x="157" y="40"/>
                  <a:pt x="157" y="40"/>
                  <a:pt x="157" y="40"/>
                </a:cubicBezTo>
                <a:cubicBezTo>
                  <a:pt x="157" y="39"/>
                  <a:pt x="157" y="38"/>
                  <a:pt x="156" y="38"/>
                </a:cubicBezTo>
                <a:cubicBezTo>
                  <a:pt x="156" y="37"/>
                  <a:pt x="155" y="37"/>
                  <a:pt x="154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7"/>
                  <a:pt x="14" y="37"/>
                  <a:pt x="13" y="38"/>
                </a:cubicBezTo>
                <a:cubicBezTo>
                  <a:pt x="12" y="38"/>
                  <a:pt x="12" y="39"/>
                  <a:pt x="12" y="40"/>
                </a:cubicBezTo>
                <a:cubicBezTo>
                  <a:pt x="12" y="118"/>
                  <a:pt x="12" y="118"/>
                  <a:pt x="12" y="118"/>
                </a:cubicBezTo>
                <a:cubicBezTo>
                  <a:pt x="12" y="119"/>
                  <a:pt x="12" y="120"/>
                  <a:pt x="13" y="120"/>
                </a:cubicBezTo>
                <a:cubicBezTo>
                  <a:pt x="14" y="121"/>
                  <a:pt x="14" y="121"/>
                  <a:pt x="15" y="121"/>
                </a:cubicBezTo>
                <a:cubicBezTo>
                  <a:pt x="154" y="121"/>
                  <a:pt x="154" y="121"/>
                  <a:pt x="154" y="121"/>
                </a:cubicBezTo>
                <a:cubicBezTo>
                  <a:pt x="155" y="121"/>
                  <a:pt x="156" y="121"/>
                  <a:pt x="156" y="120"/>
                </a:cubicBezTo>
                <a:cubicBezTo>
                  <a:pt x="157" y="120"/>
                  <a:pt x="157" y="119"/>
                  <a:pt x="157" y="118"/>
                </a:cubicBezTo>
                <a:close/>
                <a:moveTo>
                  <a:pt x="36" y="52"/>
                </a:moveTo>
                <a:cubicBezTo>
                  <a:pt x="36" y="58"/>
                  <a:pt x="36" y="58"/>
                  <a:pt x="36" y="58"/>
                </a:cubicBezTo>
                <a:cubicBezTo>
                  <a:pt x="36" y="59"/>
                  <a:pt x="36" y="59"/>
                  <a:pt x="35" y="60"/>
                </a:cubicBezTo>
                <a:cubicBezTo>
                  <a:pt x="35" y="61"/>
                  <a:pt x="34" y="61"/>
                  <a:pt x="33" y="61"/>
                </a:cubicBezTo>
                <a:cubicBezTo>
                  <a:pt x="27" y="61"/>
                  <a:pt x="27" y="61"/>
                  <a:pt x="27" y="61"/>
                </a:cubicBezTo>
                <a:cubicBezTo>
                  <a:pt x="26" y="61"/>
                  <a:pt x="26" y="61"/>
                  <a:pt x="25" y="60"/>
                </a:cubicBezTo>
                <a:cubicBezTo>
                  <a:pt x="25" y="59"/>
                  <a:pt x="24" y="59"/>
                  <a:pt x="24" y="58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1"/>
                  <a:pt x="25" y="50"/>
                  <a:pt x="25" y="50"/>
                </a:cubicBezTo>
                <a:cubicBezTo>
                  <a:pt x="26" y="49"/>
                  <a:pt x="26" y="49"/>
                  <a:pt x="27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4" y="49"/>
                  <a:pt x="35" y="49"/>
                  <a:pt x="35" y="50"/>
                </a:cubicBezTo>
                <a:cubicBezTo>
                  <a:pt x="36" y="50"/>
                  <a:pt x="36" y="51"/>
                  <a:pt x="36" y="52"/>
                </a:cubicBezTo>
                <a:close/>
                <a:moveTo>
                  <a:pt x="36" y="76"/>
                </a:moveTo>
                <a:cubicBezTo>
                  <a:pt x="36" y="82"/>
                  <a:pt x="36" y="82"/>
                  <a:pt x="36" y="82"/>
                </a:cubicBezTo>
                <a:cubicBezTo>
                  <a:pt x="36" y="83"/>
                  <a:pt x="36" y="84"/>
                  <a:pt x="35" y="84"/>
                </a:cubicBezTo>
                <a:cubicBezTo>
                  <a:pt x="35" y="85"/>
                  <a:pt x="34" y="85"/>
                  <a:pt x="33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6" y="85"/>
                  <a:pt x="26" y="85"/>
                  <a:pt x="25" y="84"/>
                </a:cubicBezTo>
                <a:cubicBezTo>
                  <a:pt x="25" y="84"/>
                  <a:pt x="24" y="83"/>
                  <a:pt x="24" y="82"/>
                </a:cubicBezTo>
                <a:cubicBezTo>
                  <a:pt x="24" y="76"/>
                  <a:pt x="24" y="76"/>
                  <a:pt x="24" y="76"/>
                </a:cubicBezTo>
                <a:cubicBezTo>
                  <a:pt x="24" y="75"/>
                  <a:pt x="25" y="74"/>
                  <a:pt x="25" y="74"/>
                </a:cubicBezTo>
                <a:cubicBezTo>
                  <a:pt x="26" y="73"/>
                  <a:pt x="26" y="73"/>
                  <a:pt x="27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4" y="73"/>
                  <a:pt x="35" y="73"/>
                  <a:pt x="35" y="74"/>
                </a:cubicBezTo>
                <a:cubicBezTo>
                  <a:pt x="36" y="74"/>
                  <a:pt x="36" y="75"/>
                  <a:pt x="36" y="76"/>
                </a:cubicBezTo>
                <a:close/>
                <a:moveTo>
                  <a:pt x="36" y="100"/>
                </a:moveTo>
                <a:cubicBezTo>
                  <a:pt x="36" y="106"/>
                  <a:pt x="36" y="106"/>
                  <a:pt x="36" y="106"/>
                </a:cubicBezTo>
                <a:cubicBezTo>
                  <a:pt x="36" y="107"/>
                  <a:pt x="36" y="108"/>
                  <a:pt x="35" y="108"/>
                </a:cubicBezTo>
                <a:cubicBezTo>
                  <a:pt x="35" y="109"/>
                  <a:pt x="34" y="109"/>
                  <a:pt x="33" y="109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6" y="109"/>
                  <a:pt x="26" y="109"/>
                  <a:pt x="25" y="108"/>
                </a:cubicBezTo>
                <a:cubicBezTo>
                  <a:pt x="25" y="108"/>
                  <a:pt x="24" y="107"/>
                  <a:pt x="24" y="106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99"/>
                  <a:pt x="25" y="99"/>
                  <a:pt x="25" y="98"/>
                </a:cubicBezTo>
                <a:cubicBezTo>
                  <a:pt x="26" y="97"/>
                  <a:pt x="26" y="97"/>
                  <a:pt x="27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4" y="97"/>
                  <a:pt x="35" y="97"/>
                  <a:pt x="35" y="98"/>
                </a:cubicBezTo>
                <a:cubicBezTo>
                  <a:pt x="36" y="99"/>
                  <a:pt x="36" y="99"/>
                  <a:pt x="36" y="100"/>
                </a:cubicBezTo>
                <a:close/>
                <a:moveTo>
                  <a:pt x="145" y="52"/>
                </a:moveTo>
                <a:cubicBezTo>
                  <a:pt x="145" y="58"/>
                  <a:pt x="145" y="58"/>
                  <a:pt x="145" y="58"/>
                </a:cubicBezTo>
                <a:cubicBezTo>
                  <a:pt x="145" y="59"/>
                  <a:pt x="145" y="59"/>
                  <a:pt x="144" y="60"/>
                </a:cubicBezTo>
                <a:cubicBezTo>
                  <a:pt x="144" y="61"/>
                  <a:pt x="143" y="61"/>
                  <a:pt x="142" y="61"/>
                </a:cubicBezTo>
                <a:cubicBezTo>
                  <a:pt x="51" y="61"/>
                  <a:pt x="51" y="61"/>
                  <a:pt x="51" y="61"/>
                </a:cubicBezTo>
                <a:cubicBezTo>
                  <a:pt x="51" y="61"/>
                  <a:pt x="50" y="61"/>
                  <a:pt x="49" y="60"/>
                </a:cubicBezTo>
                <a:cubicBezTo>
                  <a:pt x="49" y="59"/>
                  <a:pt x="48" y="59"/>
                  <a:pt x="48" y="58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1"/>
                  <a:pt x="49" y="50"/>
                  <a:pt x="49" y="50"/>
                </a:cubicBezTo>
                <a:cubicBezTo>
                  <a:pt x="50" y="49"/>
                  <a:pt x="51" y="49"/>
                  <a:pt x="51" y="49"/>
                </a:cubicBezTo>
                <a:cubicBezTo>
                  <a:pt x="142" y="49"/>
                  <a:pt x="142" y="49"/>
                  <a:pt x="142" y="49"/>
                </a:cubicBezTo>
                <a:cubicBezTo>
                  <a:pt x="143" y="49"/>
                  <a:pt x="144" y="49"/>
                  <a:pt x="144" y="50"/>
                </a:cubicBezTo>
                <a:cubicBezTo>
                  <a:pt x="145" y="50"/>
                  <a:pt x="145" y="51"/>
                  <a:pt x="145" y="52"/>
                </a:cubicBezTo>
                <a:close/>
                <a:moveTo>
                  <a:pt x="145" y="76"/>
                </a:moveTo>
                <a:cubicBezTo>
                  <a:pt x="145" y="82"/>
                  <a:pt x="145" y="82"/>
                  <a:pt x="145" y="82"/>
                </a:cubicBezTo>
                <a:cubicBezTo>
                  <a:pt x="145" y="83"/>
                  <a:pt x="145" y="84"/>
                  <a:pt x="144" y="84"/>
                </a:cubicBezTo>
                <a:cubicBezTo>
                  <a:pt x="144" y="85"/>
                  <a:pt x="143" y="85"/>
                  <a:pt x="142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1" y="85"/>
                  <a:pt x="50" y="85"/>
                  <a:pt x="49" y="84"/>
                </a:cubicBezTo>
                <a:cubicBezTo>
                  <a:pt x="49" y="84"/>
                  <a:pt x="48" y="83"/>
                  <a:pt x="48" y="82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5"/>
                  <a:pt x="49" y="74"/>
                  <a:pt x="49" y="74"/>
                </a:cubicBezTo>
                <a:cubicBezTo>
                  <a:pt x="50" y="73"/>
                  <a:pt x="51" y="73"/>
                  <a:pt x="51" y="73"/>
                </a:cubicBezTo>
                <a:cubicBezTo>
                  <a:pt x="142" y="73"/>
                  <a:pt x="142" y="73"/>
                  <a:pt x="142" y="73"/>
                </a:cubicBezTo>
                <a:cubicBezTo>
                  <a:pt x="143" y="73"/>
                  <a:pt x="144" y="73"/>
                  <a:pt x="144" y="74"/>
                </a:cubicBezTo>
                <a:cubicBezTo>
                  <a:pt x="145" y="74"/>
                  <a:pt x="145" y="75"/>
                  <a:pt x="145" y="76"/>
                </a:cubicBezTo>
                <a:close/>
                <a:moveTo>
                  <a:pt x="145" y="100"/>
                </a:moveTo>
                <a:cubicBezTo>
                  <a:pt x="145" y="106"/>
                  <a:pt x="145" y="106"/>
                  <a:pt x="145" y="106"/>
                </a:cubicBezTo>
                <a:cubicBezTo>
                  <a:pt x="145" y="107"/>
                  <a:pt x="145" y="108"/>
                  <a:pt x="144" y="108"/>
                </a:cubicBezTo>
                <a:cubicBezTo>
                  <a:pt x="144" y="109"/>
                  <a:pt x="143" y="109"/>
                  <a:pt x="142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109"/>
                  <a:pt x="50" y="109"/>
                  <a:pt x="49" y="108"/>
                </a:cubicBezTo>
                <a:cubicBezTo>
                  <a:pt x="49" y="108"/>
                  <a:pt x="48" y="107"/>
                  <a:pt x="48" y="106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8" y="99"/>
                  <a:pt x="49" y="99"/>
                  <a:pt x="49" y="98"/>
                </a:cubicBezTo>
                <a:cubicBezTo>
                  <a:pt x="50" y="97"/>
                  <a:pt x="51" y="97"/>
                  <a:pt x="51" y="97"/>
                </a:cubicBezTo>
                <a:cubicBezTo>
                  <a:pt x="142" y="97"/>
                  <a:pt x="142" y="97"/>
                  <a:pt x="142" y="97"/>
                </a:cubicBezTo>
                <a:cubicBezTo>
                  <a:pt x="143" y="97"/>
                  <a:pt x="144" y="97"/>
                  <a:pt x="144" y="98"/>
                </a:cubicBezTo>
                <a:cubicBezTo>
                  <a:pt x="145" y="99"/>
                  <a:pt x="145" y="99"/>
                  <a:pt x="145" y="1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35"/>
          <p:cNvSpPr/>
          <p:nvPr/>
        </p:nvSpPr>
        <p:spPr>
          <a:xfrm>
            <a:off x="7369920" y="1555560"/>
            <a:ext cx="111240" cy="137880"/>
          </a:xfrm>
          <a:custGeom>
            <a:avLst/>
            <a:gdLst/>
            <a:ahLst/>
            <a:rect l="l" t="t" r="r" b="b"/>
            <a:pathLst>
              <a:path w="109" h="133">
                <a:moveTo>
                  <a:pt x="109" y="70"/>
                </a:moveTo>
                <a:cubicBezTo>
                  <a:pt x="109" y="124"/>
                  <a:pt x="109" y="124"/>
                  <a:pt x="109" y="124"/>
                </a:cubicBezTo>
                <a:cubicBezTo>
                  <a:pt x="109" y="127"/>
                  <a:pt x="108" y="129"/>
                  <a:pt x="106" y="131"/>
                </a:cubicBezTo>
                <a:cubicBezTo>
                  <a:pt x="105" y="133"/>
                  <a:pt x="102" y="133"/>
                  <a:pt x="100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7" y="133"/>
                  <a:pt x="5" y="133"/>
                  <a:pt x="3" y="131"/>
                </a:cubicBezTo>
                <a:cubicBezTo>
                  <a:pt x="1" y="129"/>
                  <a:pt x="0" y="127"/>
                  <a:pt x="0" y="12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1" y="65"/>
                  <a:pt x="3" y="64"/>
                </a:cubicBezTo>
                <a:cubicBezTo>
                  <a:pt x="5" y="62"/>
                  <a:pt x="7" y="61"/>
                  <a:pt x="9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31"/>
                  <a:pt x="16" y="21"/>
                  <a:pt x="25" y="13"/>
                </a:cubicBezTo>
                <a:cubicBezTo>
                  <a:pt x="33" y="5"/>
                  <a:pt x="43" y="0"/>
                  <a:pt x="55" y="0"/>
                </a:cubicBezTo>
                <a:cubicBezTo>
                  <a:pt x="66" y="0"/>
                  <a:pt x="76" y="5"/>
                  <a:pt x="84" y="13"/>
                </a:cubicBezTo>
                <a:cubicBezTo>
                  <a:pt x="93" y="21"/>
                  <a:pt x="97" y="31"/>
                  <a:pt x="97" y="43"/>
                </a:cubicBezTo>
                <a:cubicBezTo>
                  <a:pt x="97" y="61"/>
                  <a:pt x="97" y="61"/>
                  <a:pt x="97" y="61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102" y="61"/>
                  <a:pt x="105" y="62"/>
                  <a:pt x="106" y="64"/>
                </a:cubicBezTo>
                <a:cubicBezTo>
                  <a:pt x="108" y="65"/>
                  <a:pt x="109" y="67"/>
                  <a:pt x="109" y="70"/>
                </a:cubicBezTo>
                <a:close/>
                <a:moveTo>
                  <a:pt x="30" y="61"/>
                </a:moveTo>
                <a:cubicBezTo>
                  <a:pt x="79" y="61"/>
                  <a:pt x="79" y="61"/>
                  <a:pt x="79" y="61"/>
                </a:cubicBezTo>
                <a:cubicBezTo>
                  <a:pt x="79" y="43"/>
                  <a:pt x="79" y="43"/>
                  <a:pt x="79" y="43"/>
                </a:cubicBezTo>
                <a:cubicBezTo>
                  <a:pt x="79" y="36"/>
                  <a:pt x="76" y="30"/>
                  <a:pt x="72" y="26"/>
                </a:cubicBezTo>
                <a:cubicBezTo>
                  <a:pt x="67" y="21"/>
                  <a:pt x="61" y="19"/>
                  <a:pt x="55" y="19"/>
                </a:cubicBezTo>
                <a:cubicBezTo>
                  <a:pt x="48" y="19"/>
                  <a:pt x="42" y="21"/>
                  <a:pt x="37" y="26"/>
                </a:cubicBezTo>
                <a:cubicBezTo>
                  <a:pt x="33" y="30"/>
                  <a:pt x="30" y="36"/>
                  <a:pt x="30" y="43"/>
                </a:cubicBezTo>
                <a:lnTo>
                  <a:pt x="30" y="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36"/>
          <p:cNvSpPr/>
          <p:nvPr/>
        </p:nvSpPr>
        <p:spPr>
          <a:xfrm>
            <a:off x="7535520" y="1555560"/>
            <a:ext cx="167400" cy="150480"/>
          </a:xfrm>
          <a:custGeom>
            <a:avLst/>
            <a:gdLst/>
            <a:ahLst/>
            <a:rect l="l" t="t" r="r" b="b"/>
            <a:pathLst>
              <a:path w="163" h="146">
                <a:moveTo>
                  <a:pt x="24" y="12"/>
                </a:moveTo>
                <a:cubicBezTo>
                  <a:pt x="24" y="17"/>
                  <a:pt x="22" y="20"/>
                  <a:pt x="18" y="23"/>
                </a:cubicBezTo>
                <a:cubicBezTo>
                  <a:pt x="18" y="143"/>
                  <a:pt x="18" y="143"/>
                  <a:pt x="18" y="143"/>
                </a:cubicBezTo>
                <a:cubicBezTo>
                  <a:pt x="18" y="143"/>
                  <a:pt x="18" y="144"/>
                  <a:pt x="17" y="145"/>
                </a:cubicBezTo>
                <a:cubicBezTo>
                  <a:pt x="16" y="145"/>
                  <a:pt x="16" y="146"/>
                  <a:pt x="15" y="146"/>
                </a:cubicBezTo>
                <a:cubicBezTo>
                  <a:pt x="9" y="146"/>
                  <a:pt x="9" y="146"/>
                  <a:pt x="9" y="146"/>
                </a:cubicBezTo>
                <a:cubicBezTo>
                  <a:pt x="8" y="146"/>
                  <a:pt x="7" y="145"/>
                  <a:pt x="7" y="145"/>
                </a:cubicBezTo>
                <a:cubicBezTo>
                  <a:pt x="6" y="144"/>
                  <a:pt x="6" y="143"/>
                  <a:pt x="6" y="143"/>
                </a:cubicBezTo>
                <a:cubicBezTo>
                  <a:pt x="6" y="23"/>
                  <a:pt x="6" y="23"/>
                  <a:pt x="6" y="23"/>
                </a:cubicBezTo>
                <a:cubicBezTo>
                  <a:pt x="2" y="20"/>
                  <a:pt x="0" y="17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6" y="2"/>
                  <a:pt x="8" y="0"/>
                  <a:pt x="12" y="0"/>
                </a:cubicBezTo>
                <a:cubicBezTo>
                  <a:pt x="15" y="0"/>
                  <a:pt x="18" y="2"/>
                  <a:pt x="20" y="4"/>
                </a:cubicBezTo>
                <a:cubicBezTo>
                  <a:pt x="23" y="6"/>
                  <a:pt x="24" y="9"/>
                  <a:pt x="24" y="12"/>
                </a:cubicBezTo>
                <a:close/>
                <a:moveTo>
                  <a:pt x="163" y="19"/>
                </a:moveTo>
                <a:cubicBezTo>
                  <a:pt x="163" y="91"/>
                  <a:pt x="163" y="91"/>
                  <a:pt x="163" y="91"/>
                </a:cubicBezTo>
                <a:cubicBezTo>
                  <a:pt x="163" y="92"/>
                  <a:pt x="163" y="93"/>
                  <a:pt x="162" y="94"/>
                </a:cubicBezTo>
                <a:cubicBezTo>
                  <a:pt x="161" y="95"/>
                  <a:pt x="160" y="96"/>
                  <a:pt x="158" y="97"/>
                </a:cubicBezTo>
                <a:cubicBezTo>
                  <a:pt x="145" y="104"/>
                  <a:pt x="133" y="108"/>
                  <a:pt x="123" y="108"/>
                </a:cubicBezTo>
                <a:cubicBezTo>
                  <a:pt x="119" y="108"/>
                  <a:pt x="116" y="107"/>
                  <a:pt x="112" y="106"/>
                </a:cubicBezTo>
                <a:cubicBezTo>
                  <a:pt x="108" y="104"/>
                  <a:pt x="104" y="103"/>
                  <a:pt x="101" y="101"/>
                </a:cubicBezTo>
                <a:cubicBezTo>
                  <a:pt x="98" y="100"/>
                  <a:pt x="95" y="98"/>
                  <a:pt x="90" y="97"/>
                </a:cubicBezTo>
                <a:cubicBezTo>
                  <a:pt x="86" y="95"/>
                  <a:pt x="82" y="95"/>
                  <a:pt x="77" y="95"/>
                </a:cubicBezTo>
                <a:cubicBezTo>
                  <a:pt x="65" y="95"/>
                  <a:pt x="50" y="99"/>
                  <a:pt x="33" y="108"/>
                </a:cubicBezTo>
                <a:cubicBezTo>
                  <a:pt x="32" y="109"/>
                  <a:pt x="31" y="109"/>
                  <a:pt x="30" y="109"/>
                </a:cubicBezTo>
                <a:cubicBezTo>
                  <a:pt x="28" y="109"/>
                  <a:pt x="27" y="109"/>
                  <a:pt x="26" y="107"/>
                </a:cubicBezTo>
                <a:cubicBezTo>
                  <a:pt x="25" y="106"/>
                  <a:pt x="24" y="105"/>
                  <a:pt x="24" y="10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1"/>
                  <a:pt x="25" y="29"/>
                  <a:pt x="27" y="28"/>
                </a:cubicBezTo>
                <a:cubicBezTo>
                  <a:pt x="28" y="27"/>
                  <a:pt x="31" y="26"/>
                  <a:pt x="34" y="24"/>
                </a:cubicBezTo>
                <a:cubicBezTo>
                  <a:pt x="49" y="16"/>
                  <a:pt x="62" y="12"/>
                  <a:pt x="74" y="12"/>
                </a:cubicBezTo>
                <a:cubicBezTo>
                  <a:pt x="81" y="12"/>
                  <a:pt x="87" y="13"/>
                  <a:pt x="93" y="15"/>
                </a:cubicBezTo>
                <a:cubicBezTo>
                  <a:pt x="99" y="17"/>
                  <a:pt x="106" y="20"/>
                  <a:pt x="114" y="24"/>
                </a:cubicBezTo>
                <a:cubicBezTo>
                  <a:pt x="116" y="25"/>
                  <a:pt x="119" y="25"/>
                  <a:pt x="122" y="25"/>
                </a:cubicBezTo>
                <a:cubicBezTo>
                  <a:pt x="125" y="25"/>
                  <a:pt x="129" y="25"/>
                  <a:pt x="133" y="23"/>
                </a:cubicBezTo>
                <a:cubicBezTo>
                  <a:pt x="137" y="22"/>
                  <a:pt x="141" y="21"/>
                  <a:pt x="144" y="19"/>
                </a:cubicBezTo>
                <a:cubicBezTo>
                  <a:pt x="147" y="17"/>
                  <a:pt x="149" y="16"/>
                  <a:pt x="152" y="14"/>
                </a:cubicBezTo>
                <a:cubicBezTo>
                  <a:pt x="155" y="13"/>
                  <a:pt x="156" y="12"/>
                  <a:pt x="157" y="12"/>
                </a:cubicBezTo>
                <a:cubicBezTo>
                  <a:pt x="159" y="12"/>
                  <a:pt x="160" y="13"/>
                  <a:pt x="161" y="14"/>
                </a:cubicBezTo>
                <a:cubicBezTo>
                  <a:pt x="163" y="15"/>
                  <a:pt x="163" y="17"/>
                  <a:pt x="163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37"/>
          <p:cNvSpPr/>
          <p:nvPr/>
        </p:nvSpPr>
        <p:spPr>
          <a:xfrm>
            <a:off x="7750800" y="1555560"/>
            <a:ext cx="161280" cy="137880"/>
          </a:xfrm>
          <a:custGeom>
            <a:avLst/>
            <a:gdLst/>
            <a:ahLst/>
            <a:rect l="l" t="t" r="r" b="b"/>
            <a:pathLst>
              <a:path w="157" h="133">
                <a:moveTo>
                  <a:pt x="157" y="72"/>
                </a:moveTo>
                <a:cubicBezTo>
                  <a:pt x="157" y="82"/>
                  <a:pt x="155" y="92"/>
                  <a:pt x="151" y="102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32" y="109"/>
                  <a:pt x="132" y="109"/>
                  <a:pt x="132" y="109"/>
                </a:cubicBezTo>
                <a:cubicBezTo>
                  <a:pt x="131" y="115"/>
                  <a:pt x="128" y="119"/>
                  <a:pt x="123" y="122"/>
                </a:cubicBezTo>
                <a:cubicBezTo>
                  <a:pt x="119" y="126"/>
                  <a:pt x="114" y="127"/>
                  <a:pt x="109" y="127"/>
                </a:cubicBezTo>
                <a:cubicBezTo>
                  <a:pt x="109" y="130"/>
                  <a:pt x="109" y="130"/>
                  <a:pt x="109" y="130"/>
                </a:cubicBezTo>
                <a:cubicBezTo>
                  <a:pt x="109" y="131"/>
                  <a:pt x="108" y="132"/>
                  <a:pt x="108" y="133"/>
                </a:cubicBezTo>
                <a:cubicBezTo>
                  <a:pt x="107" y="133"/>
                  <a:pt x="107" y="133"/>
                  <a:pt x="106" y="133"/>
                </a:cubicBezTo>
                <a:cubicBezTo>
                  <a:pt x="100" y="133"/>
                  <a:pt x="100" y="133"/>
                  <a:pt x="100" y="133"/>
                </a:cubicBezTo>
                <a:cubicBezTo>
                  <a:pt x="99" y="133"/>
                  <a:pt x="98" y="133"/>
                  <a:pt x="97" y="133"/>
                </a:cubicBezTo>
                <a:cubicBezTo>
                  <a:pt x="97" y="132"/>
                  <a:pt x="97" y="131"/>
                  <a:pt x="97" y="130"/>
                </a:cubicBezTo>
                <a:cubicBezTo>
                  <a:pt x="97" y="76"/>
                  <a:pt x="97" y="76"/>
                  <a:pt x="97" y="76"/>
                </a:cubicBezTo>
                <a:cubicBezTo>
                  <a:pt x="97" y="75"/>
                  <a:pt x="97" y="74"/>
                  <a:pt x="97" y="74"/>
                </a:cubicBezTo>
                <a:cubicBezTo>
                  <a:pt x="98" y="73"/>
                  <a:pt x="99" y="73"/>
                  <a:pt x="100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7" y="73"/>
                  <a:pt x="107" y="73"/>
                  <a:pt x="108" y="74"/>
                </a:cubicBezTo>
                <a:cubicBezTo>
                  <a:pt x="108" y="74"/>
                  <a:pt x="109" y="75"/>
                  <a:pt x="109" y="76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13" y="79"/>
                  <a:pt x="117" y="80"/>
                  <a:pt x="121" y="82"/>
                </a:cubicBezTo>
                <a:cubicBezTo>
                  <a:pt x="125" y="85"/>
                  <a:pt x="128" y="88"/>
                  <a:pt x="130" y="91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38" y="84"/>
                  <a:pt x="139" y="78"/>
                  <a:pt x="139" y="72"/>
                </a:cubicBezTo>
                <a:cubicBezTo>
                  <a:pt x="139" y="63"/>
                  <a:pt x="136" y="54"/>
                  <a:pt x="131" y="46"/>
                </a:cubicBezTo>
                <a:cubicBezTo>
                  <a:pt x="125" y="37"/>
                  <a:pt x="118" y="31"/>
                  <a:pt x="108" y="26"/>
                </a:cubicBezTo>
                <a:cubicBezTo>
                  <a:pt x="99" y="21"/>
                  <a:pt x="89" y="19"/>
                  <a:pt x="78" y="19"/>
                </a:cubicBezTo>
                <a:cubicBezTo>
                  <a:pt x="68" y="19"/>
                  <a:pt x="58" y="21"/>
                  <a:pt x="49" y="26"/>
                </a:cubicBezTo>
                <a:cubicBezTo>
                  <a:pt x="39" y="31"/>
                  <a:pt x="32" y="37"/>
                  <a:pt x="26" y="46"/>
                </a:cubicBezTo>
                <a:cubicBezTo>
                  <a:pt x="21" y="54"/>
                  <a:pt x="18" y="63"/>
                  <a:pt x="18" y="72"/>
                </a:cubicBezTo>
                <a:cubicBezTo>
                  <a:pt x="18" y="78"/>
                  <a:pt x="19" y="84"/>
                  <a:pt x="21" y="90"/>
                </a:cubicBezTo>
                <a:cubicBezTo>
                  <a:pt x="27" y="91"/>
                  <a:pt x="27" y="91"/>
                  <a:pt x="27" y="91"/>
                </a:cubicBezTo>
                <a:cubicBezTo>
                  <a:pt x="29" y="88"/>
                  <a:pt x="32" y="85"/>
                  <a:pt x="36" y="82"/>
                </a:cubicBezTo>
                <a:cubicBezTo>
                  <a:pt x="40" y="80"/>
                  <a:pt x="44" y="79"/>
                  <a:pt x="48" y="79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5"/>
                  <a:pt x="48" y="74"/>
                  <a:pt x="49" y="74"/>
                </a:cubicBezTo>
                <a:cubicBezTo>
                  <a:pt x="50" y="73"/>
                  <a:pt x="50" y="73"/>
                  <a:pt x="51" y="73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3"/>
                  <a:pt x="59" y="73"/>
                  <a:pt x="59" y="74"/>
                </a:cubicBezTo>
                <a:cubicBezTo>
                  <a:pt x="60" y="74"/>
                  <a:pt x="60" y="75"/>
                  <a:pt x="60" y="76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60" y="131"/>
                  <a:pt x="60" y="132"/>
                  <a:pt x="59" y="133"/>
                </a:cubicBezTo>
                <a:cubicBezTo>
                  <a:pt x="59" y="133"/>
                  <a:pt x="58" y="133"/>
                  <a:pt x="57" y="133"/>
                </a:cubicBezTo>
                <a:cubicBezTo>
                  <a:pt x="51" y="133"/>
                  <a:pt x="51" y="133"/>
                  <a:pt x="51" y="133"/>
                </a:cubicBezTo>
                <a:cubicBezTo>
                  <a:pt x="50" y="133"/>
                  <a:pt x="50" y="133"/>
                  <a:pt x="49" y="133"/>
                </a:cubicBezTo>
                <a:cubicBezTo>
                  <a:pt x="48" y="132"/>
                  <a:pt x="48" y="131"/>
                  <a:pt x="48" y="130"/>
                </a:cubicBezTo>
                <a:cubicBezTo>
                  <a:pt x="48" y="127"/>
                  <a:pt x="48" y="127"/>
                  <a:pt x="48" y="127"/>
                </a:cubicBezTo>
                <a:cubicBezTo>
                  <a:pt x="43" y="127"/>
                  <a:pt x="38" y="126"/>
                  <a:pt x="33" y="122"/>
                </a:cubicBezTo>
                <a:cubicBezTo>
                  <a:pt x="29" y="119"/>
                  <a:pt x="26" y="115"/>
                  <a:pt x="25" y="109"/>
                </a:cubicBezTo>
                <a:cubicBezTo>
                  <a:pt x="7" y="106"/>
                  <a:pt x="7" y="106"/>
                  <a:pt x="7" y="106"/>
                </a:cubicBezTo>
                <a:cubicBezTo>
                  <a:pt x="5" y="102"/>
                  <a:pt x="5" y="102"/>
                  <a:pt x="5" y="102"/>
                </a:cubicBezTo>
                <a:cubicBezTo>
                  <a:pt x="2" y="92"/>
                  <a:pt x="0" y="82"/>
                  <a:pt x="0" y="72"/>
                </a:cubicBezTo>
                <a:cubicBezTo>
                  <a:pt x="0" y="63"/>
                  <a:pt x="2" y="53"/>
                  <a:pt x="6" y="45"/>
                </a:cubicBezTo>
                <a:cubicBezTo>
                  <a:pt x="10" y="36"/>
                  <a:pt x="16" y="28"/>
                  <a:pt x="23" y="22"/>
                </a:cubicBezTo>
                <a:cubicBezTo>
                  <a:pt x="30" y="15"/>
                  <a:pt x="38" y="10"/>
                  <a:pt x="48" y="6"/>
                </a:cubicBezTo>
                <a:cubicBezTo>
                  <a:pt x="58" y="2"/>
                  <a:pt x="68" y="0"/>
                  <a:pt x="78" y="0"/>
                </a:cubicBezTo>
                <a:cubicBezTo>
                  <a:pt x="89" y="0"/>
                  <a:pt x="99" y="2"/>
                  <a:pt x="109" y="6"/>
                </a:cubicBezTo>
                <a:cubicBezTo>
                  <a:pt x="118" y="10"/>
                  <a:pt x="127" y="15"/>
                  <a:pt x="134" y="22"/>
                </a:cubicBezTo>
                <a:cubicBezTo>
                  <a:pt x="141" y="28"/>
                  <a:pt x="147" y="36"/>
                  <a:pt x="151" y="45"/>
                </a:cubicBezTo>
                <a:cubicBezTo>
                  <a:pt x="155" y="53"/>
                  <a:pt x="157" y="63"/>
                  <a:pt x="157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38"/>
          <p:cNvSpPr/>
          <p:nvPr/>
        </p:nvSpPr>
        <p:spPr>
          <a:xfrm>
            <a:off x="7959960" y="1571040"/>
            <a:ext cx="72360" cy="119160"/>
          </a:xfrm>
          <a:custGeom>
            <a:avLst/>
            <a:gdLst/>
            <a:ahLst/>
            <a:rect l="l" t="t" r="r" b="b"/>
            <a:pathLst>
              <a:path w="72" h="115">
                <a:moveTo>
                  <a:pt x="72" y="7"/>
                </a:moveTo>
                <a:cubicBezTo>
                  <a:pt x="72" y="109"/>
                  <a:pt x="72" y="109"/>
                  <a:pt x="72" y="109"/>
                </a:cubicBezTo>
                <a:cubicBezTo>
                  <a:pt x="72" y="111"/>
                  <a:pt x="72" y="112"/>
                  <a:pt x="71" y="114"/>
                </a:cubicBezTo>
                <a:cubicBezTo>
                  <a:pt x="69" y="115"/>
                  <a:pt x="68" y="115"/>
                  <a:pt x="66" y="115"/>
                </a:cubicBezTo>
                <a:cubicBezTo>
                  <a:pt x="65" y="115"/>
                  <a:pt x="63" y="115"/>
                  <a:pt x="62" y="114"/>
                </a:cubicBezTo>
                <a:cubicBezTo>
                  <a:pt x="31" y="82"/>
                  <a:pt x="31" y="82"/>
                  <a:pt x="31" y="82"/>
                </a:cubicBezTo>
                <a:cubicBezTo>
                  <a:pt x="6" y="82"/>
                  <a:pt x="6" y="82"/>
                  <a:pt x="6" y="82"/>
                </a:cubicBezTo>
                <a:cubicBezTo>
                  <a:pt x="4" y="82"/>
                  <a:pt x="3" y="82"/>
                  <a:pt x="2" y="80"/>
                </a:cubicBezTo>
                <a:cubicBezTo>
                  <a:pt x="0" y="79"/>
                  <a:pt x="0" y="78"/>
                  <a:pt x="0" y="7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0" y="37"/>
                  <a:pt x="2" y="36"/>
                </a:cubicBezTo>
                <a:cubicBezTo>
                  <a:pt x="3" y="34"/>
                  <a:pt x="4" y="34"/>
                  <a:pt x="6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0"/>
                  <a:pt x="66" y="0"/>
                </a:cubicBezTo>
                <a:cubicBezTo>
                  <a:pt x="68" y="0"/>
                  <a:pt x="69" y="1"/>
                  <a:pt x="71" y="2"/>
                </a:cubicBezTo>
                <a:cubicBezTo>
                  <a:pt x="72" y="3"/>
                  <a:pt x="72" y="5"/>
                  <a:pt x="72" y="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39"/>
          <p:cNvSpPr/>
          <p:nvPr/>
        </p:nvSpPr>
        <p:spPr>
          <a:xfrm>
            <a:off x="8080200" y="1571040"/>
            <a:ext cx="111240" cy="119160"/>
          </a:xfrm>
          <a:custGeom>
            <a:avLst/>
            <a:gdLst/>
            <a:ahLst/>
            <a:rect l="l" t="t" r="r" b="b"/>
            <a:pathLst>
              <a:path w="109" h="115">
                <a:moveTo>
                  <a:pt x="73" y="7"/>
                </a:moveTo>
                <a:cubicBezTo>
                  <a:pt x="73" y="109"/>
                  <a:pt x="73" y="109"/>
                  <a:pt x="73" y="109"/>
                </a:cubicBezTo>
                <a:cubicBezTo>
                  <a:pt x="73" y="111"/>
                  <a:pt x="72" y="112"/>
                  <a:pt x="71" y="114"/>
                </a:cubicBezTo>
                <a:cubicBezTo>
                  <a:pt x="70" y="115"/>
                  <a:pt x="68" y="115"/>
                  <a:pt x="66" y="115"/>
                </a:cubicBezTo>
                <a:cubicBezTo>
                  <a:pt x="65" y="115"/>
                  <a:pt x="63" y="115"/>
                  <a:pt x="62" y="114"/>
                </a:cubicBezTo>
                <a:cubicBezTo>
                  <a:pt x="31" y="82"/>
                  <a:pt x="31" y="82"/>
                  <a:pt x="31" y="82"/>
                </a:cubicBezTo>
                <a:cubicBezTo>
                  <a:pt x="6" y="82"/>
                  <a:pt x="6" y="82"/>
                  <a:pt x="6" y="82"/>
                </a:cubicBezTo>
                <a:cubicBezTo>
                  <a:pt x="4" y="82"/>
                  <a:pt x="3" y="82"/>
                  <a:pt x="2" y="80"/>
                </a:cubicBezTo>
                <a:cubicBezTo>
                  <a:pt x="1" y="79"/>
                  <a:pt x="0" y="78"/>
                  <a:pt x="0" y="7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7"/>
                  <a:pt x="2" y="36"/>
                </a:cubicBezTo>
                <a:cubicBezTo>
                  <a:pt x="3" y="34"/>
                  <a:pt x="4" y="34"/>
                  <a:pt x="6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0"/>
                  <a:pt x="66" y="0"/>
                </a:cubicBezTo>
                <a:cubicBezTo>
                  <a:pt x="68" y="0"/>
                  <a:pt x="70" y="1"/>
                  <a:pt x="71" y="2"/>
                </a:cubicBezTo>
                <a:cubicBezTo>
                  <a:pt x="72" y="3"/>
                  <a:pt x="73" y="5"/>
                  <a:pt x="73" y="7"/>
                </a:cubicBezTo>
                <a:close/>
                <a:moveTo>
                  <a:pt x="105" y="45"/>
                </a:moveTo>
                <a:cubicBezTo>
                  <a:pt x="108" y="49"/>
                  <a:pt x="109" y="53"/>
                  <a:pt x="109" y="58"/>
                </a:cubicBezTo>
                <a:cubicBezTo>
                  <a:pt x="109" y="63"/>
                  <a:pt x="108" y="67"/>
                  <a:pt x="105" y="71"/>
                </a:cubicBezTo>
                <a:cubicBezTo>
                  <a:pt x="102" y="75"/>
                  <a:pt x="99" y="78"/>
                  <a:pt x="94" y="80"/>
                </a:cubicBezTo>
                <a:cubicBezTo>
                  <a:pt x="94" y="80"/>
                  <a:pt x="93" y="81"/>
                  <a:pt x="92" y="81"/>
                </a:cubicBezTo>
                <a:cubicBezTo>
                  <a:pt x="90" y="81"/>
                  <a:pt x="89" y="80"/>
                  <a:pt x="88" y="79"/>
                </a:cubicBezTo>
                <a:cubicBezTo>
                  <a:pt x="86" y="78"/>
                  <a:pt x="86" y="76"/>
                  <a:pt x="86" y="75"/>
                </a:cubicBezTo>
                <a:cubicBezTo>
                  <a:pt x="86" y="73"/>
                  <a:pt x="86" y="72"/>
                  <a:pt x="87" y="71"/>
                </a:cubicBezTo>
                <a:cubicBezTo>
                  <a:pt x="88" y="70"/>
                  <a:pt x="89" y="70"/>
                  <a:pt x="90" y="69"/>
                </a:cubicBezTo>
                <a:cubicBezTo>
                  <a:pt x="91" y="68"/>
                  <a:pt x="92" y="68"/>
                  <a:pt x="93" y="67"/>
                </a:cubicBezTo>
                <a:cubicBezTo>
                  <a:pt x="94" y="66"/>
                  <a:pt x="95" y="65"/>
                  <a:pt x="96" y="63"/>
                </a:cubicBezTo>
                <a:cubicBezTo>
                  <a:pt x="96" y="62"/>
                  <a:pt x="97" y="60"/>
                  <a:pt x="97" y="58"/>
                </a:cubicBezTo>
                <a:cubicBezTo>
                  <a:pt x="97" y="56"/>
                  <a:pt x="96" y="54"/>
                  <a:pt x="96" y="53"/>
                </a:cubicBezTo>
                <a:cubicBezTo>
                  <a:pt x="95" y="51"/>
                  <a:pt x="94" y="50"/>
                  <a:pt x="93" y="49"/>
                </a:cubicBezTo>
                <a:cubicBezTo>
                  <a:pt x="92" y="48"/>
                  <a:pt x="91" y="48"/>
                  <a:pt x="90" y="47"/>
                </a:cubicBezTo>
                <a:cubicBezTo>
                  <a:pt x="89" y="46"/>
                  <a:pt x="88" y="46"/>
                  <a:pt x="87" y="45"/>
                </a:cubicBezTo>
                <a:cubicBezTo>
                  <a:pt x="86" y="44"/>
                  <a:pt x="86" y="43"/>
                  <a:pt x="86" y="41"/>
                </a:cubicBezTo>
                <a:cubicBezTo>
                  <a:pt x="86" y="40"/>
                  <a:pt x="86" y="38"/>
                  <a:pt x="88" y="37"/>
                </a:cubicBezTo>
                <a:cubicBezTo>
                  <a:pt x="89" y="36"/>
                  <a:pt x="90" y="35"/>
                  <a:pt x="92" y="35"/>
                </a:cubicBezTo>
                <a:cubicBezTo>
                  <a:pt x="93" y="35"/>
                  <a:pt x="94" y="35"/>
                  <a:pt x="94" y="36"/>
                </a:cubicBezTo>
                <a:cubicBezTo>
                  <a:pt x="99" y="37"/>
                  <a:pt x="102" y="40"/>
                  <a:pt x="105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40"/>
          <p:cNvSpPr/>
          <p:nvPr/>
        </p:nvSpPr>
        <p:spPr>
          <a:xfrm>
            <a:off x="8239320" y="1561680"/>
            <a:ext cx="161280" cy="137880"/>
          </a:xfrm>
          <a:custGeom>
            <a:avLst/>
            <a:gdLst/>
            <a:ahLst/>
            <a:rect l="l" t="t" r="r" b="b"/>
            <a:pathLst>
              <a:path w="158" h="134">
                <a:moveTo>
                  <a:pt x="73" y="16"/>
                </a:moveTo>
                <a:cubicBezTo>
                  <a:pt x="73" y="118"/>
                  <a:pt x="73" y="118"/>
                  <a:pt x="73" y="118"/>
                </a:cubicBezTo>
                <a:cubicBezTo>
                  <a:pt x="73" y="120"/>
                  <a:pt x="73" y="121"/>
                  <a:pt x="71" y="123"/>
                </a:cubicBezTo>
                <a:cubicBezTo>
                  <a:pt x="70" y="124"/>
                  <a:pt x="69" y="124"/>
                  <a:pt x="67" y="124"/>
                </a:cubicBezTo>
                <a:cubicBezTo>
                  <a:pt x="65" y="124"/>
                  <a:pt x="64" y="124"/>
                  <a:pt x="63" y="123"/>
                </a:cubicBezTo>
                <a:cubicBezTo>
                  <a:pt x="31" y="91"/>
                  <a:pt x="31" y="91"/>
                  <a:pt x="31" y="91"/>
                </a:cubicBezTo>
                <a:cubicBezTo>
                  <a:pt x="7" y="91"/>
                  <a:pt x="7" y="91"/>
                  <a:pt x="7" y="91"/>
                </a:cubicBezTo>
                <a:cubicBezTo>
                  <a:pt x="5" y="91"/>
                  <a:pt x="3" y="91"/>
                  <a:pt x="2" y="89"/>
                </a:cubicBezTo>
                <a:cubicBezTo>
                  <a:pt x="1" y="88"/>
                  <a:pt x="0" y="87"/>
                  <a:pt x="0" y="8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7"/>
                  <a:pt x="1" y="46"/>
                  <a:pt x="2" y="45"/>
                </a:cubicBezTo>
                <a:cubicBezTo>
                  <a:pt x="3" y="43"/>
                  <a:pt x="5" y="43"/>
                  <a:pt x="7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63" y="11"/>
                  <a:pt x="63" y="11"/>
                  <a:pt x="63" y="11"/>
                </a:cubicBezTo>
                <a:cubicBezTo>
                  <a:pt x="64" y="10"/>
                  <a:pt x="65" y="9"/>
                  <a:pt x="67" y="9"/>
                </a:cubicBezTo>
                <a:cubicBezTo>
                  <a:pt x="69" y="9"/>
                  <a:pt x="70" y="10"/>
                  <a:pt x="71" y="11"/>
                </a:cubicBezTo>
                <a:cubicBezTo>
                  <a:pt x="73" y="12"/>
                  <a:pt x="73" y="14"/>
                  <a:pt x="73" y="16"/>
                </a:cubicBezTo>
                <a:close/>
                <a:moveTo>
                  <a:pt x="105" y="54"/>
                </a:moveTo>
                <a:cubicBezTo>
                  <a:pt x="108" y="58"/>
                  <a:pt x="109" y="62"/>
                  <a:pt x="109" y="67"/>
                </a:cubicBezTo>
                <a:cubicBezTo>
                  <a:pt x="109" y="72"/>
                  <a:pt x="108" y="76"/>
                  <a:pt x="105" y="80"/>
                </a:cubicBezTo>
                <a:cubicBezTo>
                  <a:pt x="103" y="84"/>
                  <a:pt x="99" y="87"/>
                  <a:pt x="95" y="89"/>
                </a:cubicBezTo>
                <a:cubicBezTo>
                  <a:pt x="94" y="89"/>
                  <a:pt x="93" y="90"/>
                  <a:pt x="92" y="90"/>
                </a:cubicBezTo>
                <a:cubicBezTo>
                  <a:pt x="91" y="90"/>
                  <a:pt x="89" y="89"/>
                  <a:pt x="88" y="88"/>
                </a:cubicBezTo>
                <a:cubicBezTo>
                  <a:pt x="87" y="87"/>
                  <a:pt x="86" y="85"/>
                  <a:pt x="86" y="84"/>
                </a:cubicBezTo>
                <a:cubicBezTo>
                  <a:pt x="86" y="82"/>
                  <a:pt x="87" y="81"/>
                  <a:pt x="87" y="80"/>
                </a:cubicBezTo>
                <a:cubicBezTo>
                  <a:pt x="88" y="79"/>
                  <a:pt x="89" y="79"/>
                  <a:pt x="90" y="78"/>
                </a:cubicBezTo>
                <a:cubicBezTo>
                  <a:pt x="91" y="77"/>
                  <a:pt x="92" y="77"/>
                  <a:pt x="93" y="76"/>
                </a:cubicBezTo>
                <a:cubicBezTo>
                  <a:pt x="94" y="75"/>
                  <a:pt x="95" y="74"/>
                  <a:pt x="96" y="72"/>
                </a:cubicBezTo>
                <a:cubicBezTo>
                  <a:pt x="97" y="71"/>
                  <a:pt x="97" y="69"/>
                  <a:pt x="97" y="67"/>
                </a:cubicBezTo>
                <a:cubicBezTo>
                  <a:pt x="97" y="65"/>
                  <a:pt x="97" y="63"/>
                  <a:pt x="96" y="62"/>
                </a:cubicBezTo>
                <a:cubicBezTo>
                  <a:pt x="95" y="60"/>
                  <a:pt x="94" y="59"/>
                  <a:pt x="93" y="58"/>
                </a:cubicBezTo>
                <a:cubicBezTo>
                  <a:pt x="92" y="57"/>
                  <a:pt x="91" y="57"/>
                  <a:pt x="90" y="56"/>
                </a:cubicBezTo>
                <a:cubicBezTo>
                  <a:pt x="89" y="55"/>
                  <a:pt x="88" y="55"/>
                  <a:pt x="87" y="54"/>
                </a:cubicBezTo>
                <a:cubicBezTo>
                  <a:pt x="87" y="53"/>
                  <a:pt x="86" y="52"/>
                  <a:pt x="86" y="50"/>
                </a:cubicBezTo>
                <a:cubicBezTo>
                  <a:pt x="86" y="49"/>
                  <a:pt x="87" y="47"/>
                  <a:pt x="88" y="46"/>
                </a:cubicBezTo>
                <a:cubicBezTo>
                  <a:pt x="89" y="45"/>
                  <a:pt x="91" y="44"/>
                  <a:pt x="92" y="44"/>
                </a:cubicBezTo>
                <a:cubicBezTo>
                  <a:pt x="93" y="44"/>
                  <a:pt x="94" y="44"/>
                  <a:pt x="95" y="45"/>
                </a:cubicBezTo>
                <a:cubicBezTo>
                  <a:pt x="99" y="46"/>
                  <a:pt x="103" y="49"/>
                  <a:pt x="105" y="54"/>
                </a:cubicBezTo>
                <a:close/>
                <a:moveTo>
                  <a:pt x="126" y="40"/>
                </a:moveTo>
                <a:cubicBezTo>
                  <a:pt x="131" y="48"/>
                  <a:pt x="134" y="57"/>
                  <a:pt x="134" y="67"/>
                </a:cubicBezTo>
                <a:cubicBezTo>
                  <a:pt x="134" y="77"/>
                  <a:pt x="131" y="86"/>
                  <a:pt x="126" y="94"/>
                </a:cubicBezTo>
                <a:cubicBezTo>
                  <a:pt x="120" y="102"/>
                  <a:pt x="113" y="108"/>
                  <a:pt x="104" y="112"/>
                </a:cubicBezTo>
                <a:cubicBezTo>
                  <a:pt x="103" y="112"/>
                  <a:pt x="103" y="112"/>
                  <a:pt x="102" y="112"/>
                </a:cubicBezTo>
                <a:cubicBezTo>
                  <a:pt x="100" y="112"/>
                  <a:pt x="99" y="111"/>
                  <a:pt x="98" y="110"/>
                </a:cubicBezTo>
                <a:cubicBezTo>
                  <a:pt x="96" y="109"/>
                  <a:pt x="96" y="108"/>
                  <a:pt x="96" y="106"/>
                </a:cubicBezTo>
                <a:cubicBezTo>
                  <a:pt x="96" y="103"/>
                  <a:pt x="97" y="102"/>
                  <a:pt x="99" y="100"/>
                </a:cubicBezTo>
                <a:cubicBezTo>
                  <a:pt x="103" y="99"/>
                  <a:pt x="105" y="97"/>
                  <a:pt x="107" y="96"/>
                </a:cubicBezTo>
                <a:cubicBezTo>
                  <a:pt x="111" y="93"/>
                  <a:pt x="115" y="89"/>
                  <a:pt x="118" y="83"/>
                </a:cubicBezTo>
                <a:cubicBezTo>
                  <a:pt x="120" y="78"/>
                  <a:pt x="122" y="73"/>
                  <a:pt x="122" y="67"/>
                </a:cubicBezTo>
                <a:cubicBezTo>
                  <a:pt x="122" y="61"/>
                  <a:pt x="120" y="56"/>
                  <a:pt x="118" y="51"/>
                </a:cubicBezTo>
                <a:cubicBezTo>
                  <a:pt x="115" y="45"/>
                  <a:pt x="111" y="41"/>
                  <a:pt x="107" y="38"/>
                </a:cubicBezTo>
                <a:cubicBezTo>
                  <a:pt x="105" y="37"/>
                  <a:pt x="103" y="35"/>
                  <a:pt x="99" y="34"/>
                </a:cubicBezTo>
                <a:cubicBezTo>
                  <a:pt x="97" y="32"/>
                  <a:pt x="96" y="30"/>
                  <a:pt x="96" y="28"/>
                </a:cubicBezTo>
                <a:cubicBezTo>
                  <a:pt x="96" y="26"/>
                  <a:pt x="96" y="25"/>
                  <a:pt x="98" y="24"/>
                </a:cubicBezTo>
                <a:cubicBezTo>
                  <a:pt x="99" y="23"/>
                  <a:pt x="100" y="22"/>
                  <a:pt x="102" y="22"/>
                </a:cubicBezTo>
                <a:cubicBezTo>
                  <a:pt x="103" y="22"/>
                  <a:pt x="103" y="22"/>
                  <a:pt x="104" y="22"/>
                </a:cubicBezTo>
                <a:cubicBezTo>
                  <a:pt x="113" y="26"/>
                  <a:pt x="120" y="32"/>
                  <a:pt x="126" y="40"/>
                </a:cubicBezTo>
                <a:close/>
                <a:moveTo>
                  <a:pt x="146" y="27"/>
                </a:moveTo>
                <a:cubicBezTo>
                  <a:pt x="154" y="39"/>
                  <a:pt x="158" y="52"/>
                  <a:pt x="158" y="67"/>
                </a:cubicBezTo>
                <a:cubicBezTo>
                  <a:pt x="158" y="81"/>
                  <a:pt x="154" y="95"/>
                  <a:pt x="146" y="107"/>
                </a:cubicBezTo>
                <a:cubicBezTo>
                  <a:pt x="138" y="119"/>
                  <a:pt x="127" y="128"/>
                  <a:pt x="114" y="134"/>
                </a:cubicBezTo>
                <a:cubicBezTo>
                  <a:pt x="113" y="134"/>
                  <a:pt x="112" y="134"/>
                  <a:pt x="111" y="134"/>
                </a:cubicBezTo>
                <a:cubicBezTo>
                  <a:pt x="110" y="134"/>
                  <a:pt x="108" y="134"/>
                  <a:pt x="107" y="132"/>
                </a:cubicBezTo>
                <a:cubicBezTo>
                  <a:pt x="106" y="131"/>
                  <a:pt x="105" y="130"/>
                  <a:pt x="105" y="128"/>
                </a:cubicBezTo>
                <a:cubicBezTo>
                  <a:pt x="105" y="126"/>
                  <a:pt x="107" y="124"/>
                  <a:pt x="109" y="123"/>
                </a:cubicBezTo>
                <a:cubicBezTo>
                  <a:pt x="109" y="122"/>
                  <a:pt x="110" y="122"/>
                  <a:pt x="111" y="122"/>
                </a:cubicBezTo>
                <a:cubicBezTo>
                  <a:pt x="112" y="121"/>
                  <a:pt x="113" y="121"/>
                  <a:pt x="113" y="121"/>
                </a:cubicBezTo>
                <a:cubicBezTo>
                  <a:pt x="116" y="119"/>
                  <a:pt x="119" y="117"/>
                  <a:pt x="121" y="116"/>
                </a:cubicBezTo>
                <a:cubicBezTo>
                  <a:pt x="129" y="110"/>
                  <a:pt x="135" y="103"/>
                  <a:pt x="139" y="94"/>
                </a:cubicBezTo>
                <a:cubicBezTo>
                  <a:pt x="144" y="86"/>
                  <a:pt x="146" y="77"/>
                  <a:pt x="146" y="67"/>
                </a:cubicBezTo>
                <a:cubicBezTo>
                  <a:pt x="146" y="57"/>
                  <a:pt x="144" y="48"/>
                  <a:pt x="139" y="40"/>
                </a:cubicBezTo>
                <a:cubicBezTo>
                  <a:pt x="135" y="31"/>
                  <a:pt x="129" y="24"/>
                  <a:pt x="121" y="18"/>
                </a:cubicBezTo>
                <a:cubicBezTo>
                  <a:pt x="119" y="17"/>
                  <a:pt x="116" y="15"/>
                  <a:pt x="113" y="13"/>
                </a:cubicBezTo>
                <a:cubicBezTo>
                  <a:pt x="113" y="13"/>
                  <a:pt x="112" y="13"/>
                  <a:pt x="111" y="12"/>
                </a:cubicBezTo>
                <a:cubicBezTo>
                  <a:pt x="110" y="12"/>
                  <a:pt x="109" y="12"/>
                  <a:pt x="109" y="11"/>
                </a:cubicBezTo>
                <a:cubicBezTo>
                  <a:pt x="107" y="10"/>
                  <a:pt x="105" y="8"/>
                  <a:pt x="105" y="6"/>
                </a:cubicBezTo>
                <a:cubicBezTo>
                  <a:pt x="105" y="4"/>
                  <a:pt x="106" y="3"/>
                  <a:pt x="107" y="2"/>
                </a:cubicBezTo>
                <a:cubicBezTo>
                  <a:pt x="108" y="0"/>
                  <a:pt x="110" y="0"/>
                  <a:pt x="111" y="0"/>
                </a:cubicBezTo>
                <a:cubicBezTo>
                  <a:pt x="112" y="0"/>
                  <a:pt x="113" y="0"/>
                  <a:pt x="114" y="0"/>
                </a:cubicBezTo>
                <a:cubicBezTo>
                  <a:pt x="127" y="6"/>
                  <a:pt x="138" y="15"/>
                  <a:pt x="146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41"/>
          <p:cNvSpPr/>
          <p:nvPr/>
        </p:nvSpPr>
        <p:spPr>
          <a:xfrm>
            <a:off x="740520" y="1866240"/>
            <a:ext cx="136440" cy="136440"/>
          </a:xfrm>
          <a:custGeom>
            <a:avLst/>
            <a:gdLst/>
            <a:ahLst/>
            <a:rect l="l" t="t" r="r" b="b"/>
            <a:pathLst>
              <a:path w="88" h="88">
                <a:moveTo>
                  <a:pt x="40" y="0"/>
                </a:moveTo>
                <a:lnTo>
                  <a:pt x="40" y="40"/>
                </a:lnTo>
                <a:lnTo>
                  <a:pt x="0" y="40"/>
                </a:lnTo>
                <a:lnTo>
                  <a:pt x="0" y="0"/>
                </a:lnTo>
                <a:lnTo>
                  <a:pt x="40" y="0"/>
                </a:lnTo>
                <a:close/>
                <a:moveTo>
                  <a:pt x="40" y="48"/>
                </a:moveTo>
                <a:lnTo>
                  <a:pt x="40" y="88"/>
                </a:lnTo>
                <a:lnTo>
                  <a:pt x="0" y="88"/>
                </a:lnTo>
                <a:lnTo>
                  <a:pt x="0" y="48"/>
                </a:lnTo>
                <a:lnTo>
                  <a:pt x="40" y="48"/>
                </a:lnTo>
                <a:close/>
                <a:moveTo>
                  <a:pt x="8" y="32"/>
                </a:moveTo>
                <a:lnTo>
                  <a:pt x="32" y="32"/>
                </a:lnTo>
                <a:lnTo>
                  <a:pt x="32" y="8"/>
                </a:lnTo>
                <a:lnTo>
                  <a:pt x="8" y="8"/>
                </a:lnTo>
                <a:lnTo>
                  <a:pt x="8" y="32"/>
                </a:lnTo>
                <a:close/>
                <a:moveTo>
                  <a:pt x="8" y="80"/>
                </a:moveTo>
                <a:lnTo>
                  <a:pt x="32" y="80"/>
                </a:lnTo>
                <a:lnTo>
                  <a:pt x="32" y="56"/>
                </a:lnTo>
                <a:lnTo>
                  <a:pt x="8" y="56"/>
                </a:lnTo>
                <a:lnTo>
                  <a:pt x="8" y="80"/>
                </a:lnTo>
                <a:close/>
                <a:moveTo>
                  <a:pt x="24" y="16"/>
                </a:moveTo>
                <a:lnTo>
                  <a:pt x="24" y="24"/>
                </a:lnTo>
                <a:lnTo>
                  <a:pt x="16" y="24"/>
                </a:lnTo>
                <a:lnTo>
                  <a:pt x="16" y="16"/>
                </a:lnTo>
                <a:lnTo>
                  <a:pt x="24" y="16"/>
                </a:lnTo>
                <a:close/>
                <a:moveTo>
                  <a:pt x="24" y="64"/>
                </a:moveTo>
                <a:lnTo>
                  <a:pt x="24" y="72"/>
                </a:lnTo>
                <a:lnTo>
                  <a:pt x="16" y="72"/>
                </a:lnTo>
                <a:lnTo>
                  <a:pt x="16" y="64"/>
                </a:lnTo>
                <a:lnTo>
                  <a:pt x="24" y="64"/>
                </a:lnTo>
                <a:close/>
                <a:moveTo>
                  <a:pt x="88" y="0"/>
                </a:moveTo>
                <a:lnTo>
                  <a:pt x="88" y="40"/>
                </a:lnTo>
                <a:lnTo>
                  <a:pt x="48" y="40"/>
                </a:lnTo>
                <a:lnTo>
                  <a:pt x="48" y="0"/>
                </a:lnTo>
                <a:lnTo>
                  <a:pt x="88" y="0"/>
                </a:lnTo>
                <a:close/>
                <a:moveTo>
                  <a:pt x="88" y="48"/>
                </a:moveTo>
                <a:lnTo>
                  <a:pt x="88" y="72"/>
                </a:lnTo>
                <a:lnTo>
                  <a:pt x="64" y="72"/>
                </a:lnTo>
                <a:lnTo>
                  <a:pt x="64" y="64"/>
                </a:lnTo>
                <a:lnTo>
                  <a:pt x="56" y="64"/>
                </a:lnTo>
                <a:lnTo>
                  <a:pt x="56" y="88"/>
                </a:lnTo>
                <a:lnTo>
                  <a:pt x="48" y="88"/>
                </a:lnTo>
                <a:lnTo>
                  <a:pt x="48" y="48"/>
                </a:lnTo>
                <a:lnTo>
                  <a:pt x="72" y="48"/>
                </a:lnTo>
                <a:lnTo>
                  <a:pt x="72" y="56"/>
                </a:lnTo>
                <a:lnTo>
                  <a:pt x="80" y="56"/>
                </a:lnTo>
                <a:lnTo>
                  <a:pt x="80" y="48"/>
                </a:lnTo>
                <a:lnTo>
                  <a:pt x="88" y="48"/>
                </a:lnTo>
                <a:close/>
                <a:moveTo>
                  <a:pt x="56" y="32"/>
                </a:moveTo>
                <a:lnTo>
                  <a:pt x="80" y="32"/>
                </a:lnTo>
                <a:lnTo>
                  <a:pt x="80" y="8"/>
                </a:lnTo>
                <a:lnTo>
                  <a:pt x="56" y="8"/>
                </a:lnTo>
                <a:lnTo>
                  <a:pt x="56" y="32"/>
                </a:lnTo>
                <a:close/>
                <a:moveTo>
                  <a:pt x="72" y="16"/>
                </a:moveTo>
                <a:lnTo>
                  <a:pt x="72" y="24"/>
                </a:lnTo>
                <a:lnTo>
                  <a:pt x="64" y="24"/>
                </a:lnTo>
                <a:lnTo>
                  <a:pt x="64" y="16"/>
                </a:lnTo>
                <a:lnTo>
                  <a:pt x="72" y="16"/>
                </a:lnTo>
                <a:close/>
                <a:moveTo>
                  <a:pt x="72" y="80"/>
                </a:moveTo>
                <a:lnTo>
                  <a:pt x="72" y="88"/>
                </a:lnTo>
                <a:lnTo>
                  <a:pt x="64" y="88"/>
                </a:lnTo>
                <a:lnTo>
                  <a:pt x="64" y="80"/>
                </a:lnTo>
                <a:lnTo>
                  <a:pt x="72" y="80"/>
                </a:lnTo>
                <a:close/>
                <a:moveTo>
                  <a:pt x="88" y="80"/>
                </a:moveTo>
                <a:lnTo>
                  <a:pt x="88" y="88"/>
                </a:lnTo>
                <a:lnTo>
                  <a:pt x="80" y="88"/>
                </a:lnTo>
                <a:lnTo>
                  <a:pt x="80" y="80"/>
                </a:lnTo>
                <a:lnTo>
                  <a:pt x="88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42"/>
          <p:cNvSpPr/>
          <p:nvPr/>
        </p:nvSpPr>
        <p:spPr>
          <a:xfrm>
            <a:off x="923040" y="1866240"/>
            <a:ext cx="173880" cy="136440"/>
          </a:xfrm>
          <a:custGeom>
            <a:avLst/>
            <a:gdLst/>
            <a:ahLst/>
            <a:rect l="l" t="t" r="r" b="b"/>
            <a:pathLst>
              <a:path w="112" h="88">
                <a:moveTo>
                  <a:pt x="4" y="88"/>
                </a:moveTo>
                <a:lnTo>
                  <a:pt x="0" y="88"/>
                </a:lnTo>
                <a:lnTo>
                  <a:pt x="0" y="0"/>
                </a:lnTo>
                <a:lnTo>
                  <a:pt x="4" y="0"/>
                </a:lnTo>
                <a:lnTo>
                  <a:pt x="4" y="88"/>
                </a:lnTo>
                <a:close/>
                <a:moveTo>
                  <a:pt x="8" y="88"/>
                </a:moveTo>
                <a:lnTo>
                  <a:pt x="6" y="88"/>
                </a:lnTo>
                <a:lnTo>
                  <a:pt x="6" y="0"/>
                </a:lnTo>
                <a:lnTo>
                  <a:pt x="8" y="0"/>
                </a:lnTo>
                <a:lnTo>
                  <a:pt x="8" y="88"/>
                </a:lnTo>
                <a:close/>
                <a:moveTo>
                  <a:pt x="14" y="88"/>
                </a:moveTo>
                <a:lnTo>
                  <a:pt x="12" y="88"/>
                </a:lnTo>
                <a:lnTo>
                  <a:pt x="12" y="0"/>
                </a:lnTo>
                <a:lnTo>
                  <a:pt x="14" y="0"/>
                </a:lnTo>
                <a:lnTo>
                  <a:pt x="14" y="88"/>
                </a:lnTo>
                <a:close/>
                <a:moveTo>
                  <a:pt x="24" y="88"/>
                </a:moveTo>
                <a:lnTo>
                  <a:pt x="22" y="88"/>
                </a:lnTo>
                <a:lnTo>
                  <a:pt x="22" y="0"/>
                </a:lnTo>
                <a:lnTo>
                  <a:pt x="24" y="0"/>
                </a:lnTo>
                <a:lnTo>
                  <a:pt x="24" y="88"/>
                </a:lnTo>
                <a:close/>
                <a:moveTo>
                  <a:pt x="34" y="88"/>
                </a:moveTo>
                <a:lnTo>
                  <a:pt x="30" y="88"/>
                </a:lnTo>
                <a:lnTo>
                  <a:pt x="30" y="0"/>
                </a:lnTo>
                <a:lnTo>
                  <a:pt x="34" y="0"/>
                </a:lnTo>
                <a:lnTo>
                  <a:pt x="34" y="88"/>
                </a:lnTo>
                <a:close/>
                <a:moveTo>
                  <a:pt x="42" y="88"/>
                </a:moveTo>
                <a:lnTo>
                  <a:pt x="40" y="88"/>
                </a:lnTo>
                <a:lnTo>
                  <a:pt x="40" y="0"/>
                </a:lnTo>
                <a:lnTo>
                  <a:pt x="42" y="0"/>
                </a:lnTo>
                <a:lnTo>
                  <a:pt x="42" y="88"/>
                </a:lnTo>
                <a:close/>
                <a:moveTo>
                  <a:pt x="45" y="88"/>
                </a:moveTo>
                <a:lnTo>
                  <a:pt x="44" y="88"/>
                </a:lnTo>
                <a:lnTo>
                  <a:pt x="44" y="0"/>
                </a:lnTo>
                <a:lnTo>
                  <a:pt x="45" y="0"/>
                </a:lnTo>
                <a:lnTo>
                  <a:pt x="45" y="88"/>
                </a:lnTo>
                <a:close/>
                <a:moveTo>
                  <a:pt x="49" y="88"/>
                </a:moveTo>
                <a:lnTo>
                  <a:pt x="47" y="88"/>
                </a:lnTo>
                <a:lnTo>
                  <a:pt x="47" y="0"/>
                </a:lnTo>
                <a:lnTo>
                  <a:pt x="49" y="0"/>
                </a:lnTo>
                <a:lnTo>
                  <a:pt x="49" y="88"/>
                </a:lnTo>
                <a:close/>
                <a:moveTo>
                  <a:pt x="59" y="88"/>
                </a:moveTo>
                <a:lnTo>
                  <a:pt x="55" y="88"/>
                </a:lnTo>
                <a:lnTo>
                  <a:pt x="55" y="0"/>
                </a:lnTo>
                <a:lnTo>
                  <a:pt x="59" y="0"/>
                </a:lnTo>
                <a:lnTo>
                  <a:pt x="59" y="88"/>
                </a:lnTo>
                <a:close/>
                <a:moveTo>
                  <a:pt x="69" y="88"/>
                </a:moveTo>
                <a:lnTo>
                  <a:pt x="65" y="88"/>
                </a:lnTo>
                <a:lnTo>
                  <a:pt x="65" y="0"/>
                </a:lnTo>
                <a:lnTo>
                  <a:pt x="69" y="0"/>
                </a:lnTo>
                <a:lnTo>
                  <a:pt x="69" y="88"/>
                </a:lnTo>
                <a:close/>
                <a:moveTo>
                  <a:pt x="77" y="88"/>
                </a:moveTo>
                <a:lnTo>
                  <a:pt x="73" y="88"/>
                </a:lnTo>
                <a:lnTo>
                  <a:pt x="73" y="0"/>
                </a:lnTo>
                <a:lnTo>
                  <a:pt x="77" y="0"/>
                </a:lnTo>
                <a:lnTo>
                  <a:pt x="77" y="88"/>
                </a:lnTo>
                <a:close/>
                <a:moveTo>
                  <a:pt x="85" y="88"/>
                </a:moveTo>
                <a:lnTo>
                  <a:pt x="81" y="88"/>
                </a:lnTo>
                <a:lnTo>
                  <a:pt x="81" y="0"/>
                </a:lnTo>
                <a:lnTo>
                  <a:pt x="85" y="0"/>
                </a:lnTo>
                <a:lnTo>
                  <a:pt x="85" y="88"/>
                </a:lnTo>
                <a:close/>
                <a:moveTo>
                  <a:pt x="91" y="88"/>
                </a:moveTo>
                <a:lnTo>
                  <a:pt x="87" y="88"/>
                </a:lnTo>
                <a:lnTo>
                  <a:pt x="87" y="0"/>
                </a:lnTo>
                <a:lnTo>
                  <a:pt x="91" y="0"/>
                </a:lnTo>
                <a:lnTo>
                  <a:pt x="91" y="88"/>
                </a:lnTo>
                <a:close/>
                <a:moveTo>
                  <a:pt x="103" y="88"/>
                </a:moveTo>
                <a:lnTo>
                  <a:pt x="97" y="88"/>
                </a:lnTo>
                <a:lnTo>
                  <a:pt x="97" y="0"/>
                </a:lnTo>
                <a:lnTo>
                  <a:pt x="103" y="0"/>
                </a:lnTo>
                <a:lnTo>
                  <a:pt x="103" y="88"/>
                </a:lnTo>
                <a:close/>
                <a:moveTo>
                  <a:pt x="107" y="88"/>
                </a:moveTo>
                <a:lnTo>
                  <a:pt x="105" y="88"/>
                </a:lnTo>
                <a:lnTo>
                  <a:pt x="105" y="0"/>
                </a:lnTo>
                <a:lnTo>
                  <a:pt x="107" y="0"/>
                </a:lnTo>
                <a:lnTo>
                  <a:pt x="107" y="88"/>
                </a:lnTo>
                <a:close/>
                <a:moveTo>
                  <a:pt x="112" y="88"/>
                </a:moveTo>
                <a:lnTo>
                  <a:pt x="108" y="88"/>
                </a:lnTo>
                <a:lnTo>
                  <a:pt x="108" y="0"/>
                </a:lnTo>
                <a:lnTo>
                  <a:pt x="112" y="0"/>
                </a:lnTo>
                <a:lnTo>
                  <a:pt x="112" y="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43"/>
          <p:cNvSpPr/>
          <p:nvPr/>
        </p:nvSpPr>
        <p:spPr>
          <a:xfrm>
            <a:off x="1143360" y="1866240"/>
            <a:ext cx="147240" cy="147240"/>
          </a:xfrm>
          <a:custGeom>
            <a:avLst/>
            <a:gdLst/>
            <a:ahLst/>
            <a:rect l="l" t="t" r="r" b="b"/>
            <a:pathLst>
              <a:path w="143" h="144">
                <a:moveTo>
                  <a:pt x="143" y="85"/>
                </a:moveTo>
                <a:cubicBezTo>
                  <a:pt x="143" y="88"/>
                  <a:pt x="142" y="91"/>
                  <a:pt x="140" y="94"/>
                </a:cubicBezTo>
                <a:cubicBezTo>
                  <a:pt x="93" y="140"/>
                  <a:pt x="93" y="140"/>
                  <a:pt x="93" y="140"/>
                </a:cubicBezTo>
                <a:cubicBezTo>
                  <a:pt x="91" y="142"/>
                  <a:pt x="88" y="144"/>
                  <a:pt x="85" y="144"/>
                </a:cubicBezTo>
                <a:cubicBezTo>
                  <a:pt x="82" y="144"/>
                  <a:pt x="79" y="142"/>
                  <a:pt x="76" y="140"/>
                </a:cubicBezTo>
                <a:cubicBezTo>
                  <a:pt x="9" y="72"/>
                  <a:pt x="9" y="72"/>
                  <a:pt x="9" y="72"/>
                </a:cubicBezTo>
                <a:cubicBezTo>
                  <a:pt x="6" y="70"/>
                  <a:pt x="4" y="67"/>
                  <a:pt x="3" y="63"/>
                </a:cubicBezTo>
                <a:cubicBezTo>
                  <a:pt x="1" y="59"/>
                  <a:pt x="0" y="55"/>
                  <a:pt x="0" y="5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9"/>
                  <a:pt x="1" y="6"/>
                  <a:pt x="4" y="4"/>
                </a:cubicBezTo>
                <a:cubicBezTo>
                  <a:pt x="6" y="2"/>
                  <a:pt x="9" y="0"/>
                  <a:pt x="1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5" y="0"/>
                  <a:pt x="59" y="1"/>
                  <a:pt x="63" y="3"/>
                </a:cubicBezTo>
                <a:cubicBezTo>
                  <a:pt x="67" y="5"/>
                  <a:pt x="70" y="7"/>
                  <a:pt x="72" y="9"/>
                </a:cubicBezTo>
                <a:cubicBezTo>
                  <a:pt x="140" y="76"/>
                  <a:pt x="140" y="76"/>
                  <a:pt x="140" y="76"/>
                </a:cubicBezTo>
                <a:cubicBezTo>
                  <a:pt x="142" y="79"/>
                  <a:pt x="143" y="82"/>
                  <a:pt x="143" y="85"/>
                </a:cubicBezTo>
                <a:close/>
                <a:moveTo>
                  <a:pt x="39" y="39"/>
                </a:moveTo>
                <a:cubicBezTo>
                  <a:pt x="41" y="37"/>
                  <a:pt x="43" y="34"/>
                  <a:pt x="43" y="31"/>
                </a:cubicBezTo>
                <a:cubicBezTo>
                  <a:pt x="43" y="27"/>
                  <a:pt x="41" y="24"/>
                  <a:pt x="39" y="22"/>
                </a:cubicBezTo>
                <a:cubicBezTo>
                  <a:pt x="37" y="20"/>
                  <a:pt x="34" y="19"/>
                  <a:pt x="30" y="19"/>
                </a:cubicBezTo>
                <a:cubicBezTo>
                  <a:pt x="27" y="19"/>
                  <a:pt x="24" y="20"/>
                  <a:pt x="22" y="22"/>
                </a:cubicBezTo>
                <a:cubicBezTo>
                  <a:pt x="19" y="24"/>
                  <a:pt x="18" y="27"/>
                  <a:pt x="18" y="31"/>
                </a:cubicBezTo>
                <a:cubicBezTo>
                  <a:pt x="18" y="34"/>
                  <a:pt x="19" y="37"/>
                  <a:pt x="22" y="39"/>
                </a:cubicBezTo>
                <a:cubicBezTo>
                  <a:pt x="24" y="42"/>
                  <a:pt x="27" y="43"/>
                  <a:pt x="30" y="43"/>
                </a:cubicBezTo>
                <a:cubicBezTo>
                  <a:pt x="34" y="43"/>
                  <a:pt x="37" y="42"/>
                  <a:pt x="39" y="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44"/>
          <p:cNvSpPr/>
          <p:nvPr/>
        </p:nvSpPr>
        <p:spPr>
          <a:xfrm>
            <a:off x="1338480" y="1866240"/>
            <a:ext cx="184680" cy="147240"/>
          </a:xfrm>
          <a:custGeom>
            <a:avLst/>
            <a:gdLst/>
            <a:ahLst/>
            <a:rect l="l" t="t" r="r" b="b"/>
            <a:pathLst>
              <a:path w="179" h="144">
                <a:moveTo>
                  <a:pt x="143" y="85"/>
                </a:moveTo>
                <a:cubicBezTo>
                  <a:pt x="143" y="88"/>
                  <a:pt x="142" y="91"/>
                  <a:pt x="139" y="94"/>
                </a:cubicBezTo>
                <a:cubicBezTo>
                  <a:pt x="93" y="140"/>
                  <a:pt x="93" y="140"/>
                  <a:pt x="93" y="140"/>
                </a:cubicBezTo>
                <a:cubicBezTo>
                  <a:pt x="91" y="142"/>
                  <a:pt x="88" y="144"/>
                  <a:pt x="84" y="144"/>
                </a:cubicBezTo>
                <a:cubicBezTo>
                  <a:pt x="81" y="144"/>
                  <a:pt x="78" y="142"/>
                  <a:pt x="76" y="140"/>
                </a:cubicBezTo>
                <a:cubicBezTo>
                  <a:pt x="8" y="72"/>
                  <a:pt x="8" y="72"/>
                  <a:pt x="8" y="72"/>
                </a:cubicBezTo>
                <a:cubicBezTo>
                  <a:pt x="6" y="70"/>
                  <a:pt x="4" y="67"/>
                  <a:pt x="2" y="63"/>
                </a:cubicBezTo>
                <a:cubicBezTo>
                  <a:pt x="1" y="59"/>
                  <a:pt x="0" y="55"/>
                  <a:pt x="0" y="5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6" y="2"/>
                  <a:pt x="9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4" y="0"/>
                  <a:pt x="58" y="1"/>
                  <a:pt x="62" y="3"/>
                </a:cubicBezTo>
                <a:cubicBezTo>
                  <a:pt x="66" y="5"/>
                  <a:pt x="69" y="7"/>
                  <a:pt x="72" y="9"/>
                </a:cubicBezTo>
                <a:cubicBezTo>
                  <a:pt x="139" y="76"/>
                  <a:pt x="139" y="76"/>
                  <a:pt x="139" y="76"/>
                </a:cubicBezTo>
                <a:cubicBezTo>
                  <a:pt x="142" y="79"/>
                  <a:pt x="143" y="82"/>
                  <a:pt x="143" y="85"/>
                </a:cubicBezTo>
                <a:close/>
                <a:moveTo>
                  <a:pt x="39" y="39"/>
                </a:moveTo>
                <a:cubicBezTo>
                  <a:pt x="41" y="37"/>
                  <a:pt x="42" y="34"/>
                  <a:pt x="42" y="31"/>
                </a:cubicBezTo>
                <a:cubicBezTo>
                  <a:pt x="42" y="27"/>
                  <a:pt x="41" y="24"/>
                  <a:pt x="39" y="22"/>
                </a:cubicBezTo>
                <a:cubicBezTo>
                  <a:pt x="36" y="20"/>
                  <a:pt x="33" y="19"/>
                  <a:pt x="30" y="19"/>
                </a:cubicBezTo>
                <a:cubicBezTo>
                  <a:pt x="27" y="19"/>
                  <a:pt x="24" y="20"/>
                  <a:pt x="21" y="22"/>
                </a:cubicBezTo>
                <a:cubicBezTo>
                  <a:pt x="19" y="24"/>
                  <a:pt x="18" y="27"/>
                  <a:pt x="18" y="31"/>
                </a:cubicBezTo>
                <a:cubicBezTo>
                  <a:pt x="18" y="34"/>
                  <a:pt x="19" y="37"/>
                  <a:pt x="21" y="39"/>
                </a:cubicBezTo>
                <a:cubicBezTo>
                  <a:pt x="24" y="42"/>
                  <a:pt x="27" y="43"/>
                  <a:pt x="30" y="43"/>
                </a:cubicBezTo>
                <a:cubicBezTo>
                  <a:pt x="33" y="43"/>
                  <a:pt x="36" y="42"/>
                  <a:pt x="39" y="39"/>
                </a:cubicBezTo>
                <a:close/>
                <a:moveTo>
                  <a:pt x="179" y="85"/>
                </a:moveTo>
                <a:cubicBezTo>
                  <a:pt x="179" y="88"/>
                  <a:pt x="178" y="91"/>
                  <a:pt x="176" y="94"/>
                </a:cubicBezTo>
                <a:cubicBezTo>
                  <a:pt x="129" y="140"/>
                  <a:pt x="129" y="140"/>
                  <a:pt x="129" y="140"/>
                </a:cubicBezTo>
                <a:cubicBezTo>
                  <a:pt x="127" y="142"/>
                  <a:pt x="124" y="144"/>
                  <a:pt x="121" y="144"/>
                </a:cubicBezTo>
                <a:cubicBezTo>
                  <a:pt x="118" y="144"/>
                  <a:pt x="117" y="143"/>
                  <a:pt x="115" y="142"/>
                </a:cubicBezTo>
                <a:cubicBezTo>
                  <a:pt x="114" y="141"/>
                  <a:pt x="112" y="140"/>
                  <a:pt x="110" y="138"/>
                </a:cubicBezTo>
                <a:cubicBezTo>
                  <a:pt x="155" y="94"/>
                  <a:pt x="155" y="94"/>
                  <a:pt x="155" y="94"/>
                </a:cubicBezTo>
                <a:cubicBezTo>
                  <a:pt x="157" y="91"/>
                  <a:pt x="158" y="88"/>
                  <a:pt x="158" y="85"/>
                </a:cubicBezTo>
                <a:cubicBezTo>
                  <a:pt x="158" y="82"/>
                  <a:pt x="157" y="79"/>
                  <a:pt x="155" y="76"/>
                </a:cubicBezTo>
                <a:cubicBezTo>
                  <a:pt x="87" y="9"/>
                  <a:pt x="87" y="9"/>
                  <a:pt x="87" y="9"/>
                </a:cubicBezTo>
                <a:cubicBezTo>
                  <a:pt x="85" y="7"/>
                  <a:pt x="81" y="5"/>
                  <a:pt x="77" y="3"/>
                </a:cubicBezTo>
                <a:cubicBezTo>
                  <a:pt x="73" y="1"/>
                  <a:pt x="70" y="0"/>
                  <a:pt x="66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91" y="0"/>
                  <a:pt x="94" y="1"/>
                  <a:pt x="98" y="3"/>
                </a:cubicBezTo>
                <a:cubicBezTo>
                  <a:pt x="103" y="5"/>
                  <a:pt x="106" y="7"/>
                  <a:pt x="108" y="9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8" y="79"/>
                  <a:pt x="179" y="82"/>
                  <a:pt x="179" y="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45"/>
          <p:cNvSpPr/>
          <p:nvPr/>
        </p:nvSpPr>
        <p:spPr>
          <a:xfrm>
            <a:off x="1571040" y="1866240"/>
            <a:ext cx="162720" cy="150480"/>
          </a:xfrm>
          <a:custGeom>
            <a:avLst/>
            <a:gdLst/>
            <a:ahLst/>
            <a:rect l="l" t="t" r="r" b="b"/>
            <a:pathLst>
              <a:path w="159" h="146">
                <a:moveTo>
                  <a:pt x="156" y="33"/>
                </a:moveTo>
                <a:cubicBezTo>
                  <a:pt x="158" y="37"/>
                  <a:pt x="159" y="41"/>
                  <a:pt x="157" y="46"/>
                </a:cubicBezTo>
                <a:cubicBezTo>
                  <a:pt x="131" y="131"/>
                  <a:pt x="131" y="131"/>
                  <a:pt x="131" y="131"/>
                </a:cubicBezTo>
                <a:cubicBezTo>
                  <a:pt x="130" y="135"/>
                  <a:pt x="128" y="139"/>
                  <a:pt x="124" y="141"/>
                </a:cubicBezTo>
                <a:cubicBezTo>
                  <a:pt x="120" y="144"/>
                  <a:pt x="116" y="146"/>
                  <a:pt x="112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0" y="146"/>
                  <a:pt x="16" y="144"/>
                  <a:pt x="11" y="141"/>
                </a:cubicBezTo>
                <a:cubicBezTo>
                  <a:pt x="7" y="137"/>
                  <a:pt x="3" y="133"/>
                  <a:pt x="2" y="128"/>
                </a:cubicBezTo>
                <a:cubicBezTo>
                  <a:pt x="0" y="124"/>
                  <a:pt x="0" y="120"/>
                  <a:pt x="1" y="116"/>
                </a:cubicBezTo>
                <a:cubicBezTo>
                  <a:pt x="1" y="116"/>
                  <a:pt x="2" y="115"/>
                  <a:pt x="2" y="114"/>
                </a:cubicBezTo>
                <a:cubicBezTo>
                  <a:pt x="2" y="112"/>
                  <a:pt x="2" y="111"/>
                  <a:pt x="2" y="110"/>
                </a:cubicBezTo>
                <a:cubicBezTo>
                  <a:pt x="2" y="110"/>
                  <a:pt x="2" y="109"/>
                  <a:pt x="2" y="108"/>
                </a:cubicBezTo>
                <a:cubicBezTo>
                  <a:pt x="2" y="107"/>
                  <a:pt x="2" y="107"/>
                  <a:pt x="2" y="106"/>
                </a:cubicBezTo>
                <a:cubicBezTo>
                  <a:pt x="2" y="105"/>
                  <a:pt x="2" y="105"/>
                  <a:pt x="2" y="104"/>
                </a:cubicBezTo>
                <a:cubicBezTo>
                  <a:pt x="3" y="104"/>
                  <a:pt x="3" y="103"/>
                  <a:pt x="4" y="102"/>
                </a:cubicBezTo>
                <a:cubicBezTo>
                  <a:pt x="5" y="101"/>
                  <a:pt x="5" y="100"/>
                  <a:pt x="5" y="100"/>
                </a:cubicBezTo>
                <a:cubicBezTo>
                  <a:pt x="7" y="97"/>
                  <a:pt x="8" y="94"/>
                  <a:pt x="10" y="91"/>
                </a:cubicBezTo>
                <a:cubicBezTo>
                  <a:pt x="11" y="88"/>
                  <a:pt x="12" y="85"/>
                  <a:pt x="13" y="82"/>
                </a:cubicBezTo>
                <a:cubicBezTo>
                  <a:pt x="13" y="82"/>
                  <a:pt x="13" y="81"/>
                  <a:pt x="13" y="80"/>
                </a:cubicBezTo>
                <a:cubicBezTo>
                  <a:pt x="12" y="78"/>
                  <a:pt x="12" y="77"/>
                  <a:pt x="13" y="77"/>
                </a:cubicBezTo>
                <a:cubicBezTo>
                  <a:pt x="13" y="76"/>
                  <a:pt x="13" y="75"/>
                  <a:pt x="14" y="74"/>
                </a:cubicBezTo>
                <a:cubicBezTo>
                  <a:pt x="15" y="73"/>
                  <a:pt x="16" y="72"/>
                  <a:pt x="16" y="72"/>
                </a:cubicBezTo>
                <a:cubicBezTo>
                  <a:pt x="17" y="70"/>
                  <a:pt x="18" y="67"/>
                  <a:pt x="20" y="63"/>
                </a:cubicBezTo>
                <a:cubicBezTo>
                  <a:pt x="21" y="60"/>
                  <a:pt x="22" y="57"/>
                  <a:pt x="22" y="55"/>
                </a:cubicBezTo>
                <a:cubicBezTo>
                  <a:pt x="22" y="54"/>
                  <a:pt x="22" y="53"/>
                  <a:pt x="22" y="52"/>
                </a:cubicBezTo>
                <a:cubicBezTo>
                  <a:pt x="22" y="50"/>
                  <a:pt x="22" y="50"/>
                  <a:pt x="22" y="49"/>
                </a:cubicBezTo>
                <a:cubicBezTo>
                  <a:pt x="22" y="48"/>
                  <a:pt x="23" y="47"/>
                  <a:pt x="24" y="46"/>
                </a:cubicBezTo>
                <a:cubicBezTo>
                  <a:pt x="25" y="45"/>
                  <a:pt x="26" y="45"/>
                  <a:pt x="26" y="44"/>
                </a:cubicBezTo>
                <a:cubicBezTo>
                  <a:pt x="27" y="43"/>
                  <a:pt x="29" y="40"/>
                  <a:pt x="30" y="36"/>
                </a:cubicBezTo>
                <a:cubicBezTo>
                  <a:pt x="32" y="33"/>
                  <a:pt x="32" y="29"/>
                  <a:pt x="33" y="27"/>
                </a:cubicBezTo>
                <a:cubicBezTo>
                  <a:pt x="33" y="27"/>
                  <a:pt x="33" y="26"/>
                  <a:pt x="32" y="25"/>
                </a:cubicBezTo>
                <a:cubicBezTo>
                  <a:pt x="32" y="24"/>
                  <a:pt x="32" y="23"/>
                  <a:pt x="32" y="22"/>
                </a:cubicBezTo>
                <a:cubicBezTo>
                  <a:pt x="32" y="22"/>
                  <a:pt x="33" y="21"/>
                  <a:pt x="33" y="20"/>
                </a:cubicBezTo>
                <a:cubicBezTo>
                  <a:pt x="34" y="20"/>
                  <a:pt x="34" y="19"/>
                  <a:pt x="35" y="18"/>
                </a:cubicBezTo>
                <a:cubicBezTo>
                  <a:pt x="35" y="17"/>
                  <a:pt x="36" y="17"/>
                  <a:pt x="36" y="16"/>
                </a:cubicBezTo>
                <a:cubicBezTo>
                  <a:pt x="37" y="16"/>
                  <a:pt x="37" y="15"/>
                  <a:pt x="38" y="13"/>
                </a:cubicBezTo>
                <a:cubicBezTo>
                  <a:pt x="38" y="12"/>
                  <a:pt x="39" y="11"/>
                  <a:pt x="39" y="10"/>
                </a:cubicBezTo>
                <a:cubicBezTo>
                  <a:pt x="40" y="9"/>
                  <a:pt x="40" y="8"/>
                  <a:pt x="41" y="7"/>
                </a:cubicBezTo>
                <a:cubicBezTo>
                  <a:pt x="41" y="5"/>
                  <a:pt x="42" y="4"/>
                  <a:pt x="43" y="4"/>
                </a:cubicBezTo>
                <a:cubicBezTo>
                  <a:pt x="43" y="3"/>
                  <a:pt x="44" y="2"/>
                  <a:pt x="45" y="1"/>
                </a:cubicBezTo>
                <a:cubicBezTo>
                  <a:pt x="46" y="1"/>
                  <a:pt x="47" y="0"/>
                  <a:pt x="49" y="0"/>
                </a:cubicBezTo>
                <a:cubicBezTo>
                  <a:pt x="50" y="0"/>
                  <a:pt x="51" y="1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5" y="1"/>
                  <a:pt x="57" y="0"/>
                  <a:pt x="5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4" y="0"/>
                  <a:pt x="138" y="2"/>
                  <a:pt x="141" y="6"/>
                </a:cubicBezTo>
                <a:cubicBezTo>
                  <a:pt x="143" y="9"/>
                  <a:pt x="144" y="13"/>
                  <a:pt x="142" y="18"/>
                </a:cubicBezTo>
                <a:cubicBezTo>
                  <a:pt x="116" y="104"/>
                  <a:pt x="116" y="104"/>
                  <a:pt x="116" y="104"/>
                </a:cubicBezTo>
                <a:cubicBezTo>
                  <a:pt x="114" y="111"/>
                  <a:pt x="112" y="116"/>
                  <a:pt x="110" y="118"/>
                </a:cubicBezTo>
                <a:cubicBezTo>
                  <a:pt x="107" y="120"/>
                  <a:pt x="103" y="121"/>
                  <a:pt x="97" y="121"/>
                </a:cubicBezTo>
                <a:cubicBezTo>
                  <a:pt x="15" y="121"/>
                  <a:pt x="15" y="121"/>
                  <a:pt x="15" y="121"/>
                </a:cubicBezTo>
                <a:cubicBezTo>
                  <a:pt x="14" y="121"/>
                  <a:pt x="12" y="122"/>
                  <a:pt x="12" y="123"/>
                </a:cubicBezTo>
                <a:cubicBezTo>
                  <a:pt x="11" y="124"/>
                  <a:pt x="11" y="125"/>
                  <a:pt x="12" y="127"/>
                </a:cubicBezTo>
                <a:cubicBezTo>
                  <a:pt x="13" y="131"/>
                  <a:pt x="18" y="133"/>
                  <a:pt x="25" y="133"/>
                </a:cubicBezTo>
                <a:cubicBezTo>
                  <a:pt x="112" y="133"/>
                  <a:pt x="112" y="133"/>
                  <a:pt x="112" y="133"/>
                </a:cubicBezTo>
                <a:cubicBezTo>
                  <a:pt x="114" y="133"/>
                  <a:pt x="116" y="133"/>
                  <a:pt x="118" y="132"/>
                </a:cubicBezTo>
                <a:cubicBezTo>
                  <a:pt x="119" y="131"/>
                  <a:pt x="121" y="130"/>
                  <a:pt x="121" y="128"/>
                </a:cubicBezTo>
                <a:cubicBezTo>
                  <a:pt x="149" y="35"/>
                  <a:pt x="149" y="35"/>
                  <a:pt x="149" y="35"/>
                </a:cubicBezTo>
                <a:cubicBezTo>
                  <a:pt x="150" y="33"/>
                  <a:pt x="150" y="32"/>
                  <a:pt x="150" y="29"/>
                </a:cubicBezTo>
                <a:cubicBezTo>
                  <a:pt x="152" y="30"/>
                  <a:pt x="154" y="32"/>
                  <a:pt x="156" y="33"/>
                </a:cubicBezTo>
                <a:close/>
                <a:moveTo>
                  <a:pt x="47" y="58"/>
                </a:moveTo>
                <a:cubicBezTo>
                  <a:pt x="47" y="59"/>
                  <a:pt x="47" y="59"/>
                  <a:pt x="47" y="60"/>
                </a:cubicBezTo>
                <a:cubicBezTo>
                  <a:pt x="48" y="61"/>
                  <a:pt x="48" y="61"/>
                  <a:pt x="49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61"/>
                  <a:pt x="108" y="61"/>
                  <a:pt x="109" y="60"/>
                </a:cubicBezTo>
                <a:cubicBezTo>
                  <a:pt x="110" y="59"/>
                  <a:pt x="110" y="59"/>
                  <a:pt x="111" y="58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1"/>
                  <a:pt x="113" y="50"/>
                  <a:pt x="112" y="50"/>
                </a:cubicBezTo>
                <a:cubicBezTo>
                  <a:pt x="112" y="49"/>
                  <a:pt x="111" y="49"/>
                  <a:pt x="11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2" y="49"/>
                  <a:pt x="51" y="49"/>
                  <a:pt x="51" y="50"/>
                </a:cubicBezTo>
                <a:cubicBezTo>
                  <a:pt x="50" y="50"/>
                  <a:pt x="49" y="51"/>
                  <a:pt x="49" y="52"/>
                </a:cubicBezTo>
                <a:lnTo>
                  <a:pt x="47" y="58"/>
                </a:lnTo>
                <a:close/>
                <a:moveTo>
                  <a:pt x="55" y="34"/>
                </a:moveTo>
                <a:cubicBezTo>
                  <a:pt x="55" y="34"/>
                  <a:pt x="55" y="35"/>
                  <a:pt x="55" y="36"/>
                </a:cubicBezTo>
                <a:cubicBezTo>
                  <a:pt x="55" y="36"/>
                  <a:pt x="56" y="37"/>
                  <a:pt x="57" y="37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5" y="37"/>
                  <a:pt x="116" y="36"/>
                  <a:pt x="117" y="36"/>
                </a:cubicBezTo>
                <a:cubicBezTo>
                  <a:pt x="118" y="35"/>
                  <a:pt x="118" y="34"/>
                  <a:pt x="118" y="34"/>
                </a:cubicBezTo>
                <a:cubicBezTo>
                  <a:pt x="120" y="28"/>
                  <a:pt x="120" y="28"/>
                  <a:pt x="120" y="28"/>
                </a:cubicBezTo>
                <a:cubicBezTo>
                  <a:pt x="121" y="27"/>
                  <a:pt x="121" y="26"/>
                  <a:pt x="120" y="25"/>
                </a:cubicBezTo>
                <a:cubicBezTo>
                  <a:pt x="120" y="25"/>
                  <a:pt x="119" y="25"/>
                  <a:pt x="118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5"/>
                  <a:pt x="59" y="25"/>
                  <a:pt x="58" y="25"/>
                </a:cubicBezTo>
                <a:cubicBezTo>
                  <a:pt x="58" y="26"/>
                  <a:pt x="57" y="27"/>
                  <a:pt x="57" y="28"/>
                </a:cubicBezTo>
                <a:lnTo>
                  <a:pt x="55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46"/>
          <p:cNvSpPr/>
          <p:nvPr/>
        </p:nvSpPr>
        <p:spPr>
          <a:xfrm>
            <a:off x="1778760" y="1866240"/>
            <a:ext cx="123840" cy="147240"/>
          </a:xfrm>
          <a:custGeom>
            <a:avLst/>
            <a:gdLst/>
            <a:ahLst/>
            <a:rect l="l" t="t" r="r" b="b"/>
            <a:pathLst>
              <a:path w="121" h="143">
                <a:moveTo>
                  <a:pt x="110" y="0"/>
                </a:moveTo>
                <a:cubicBezTo>
                  <a:pt x="112" y="0"/>
                  <a:pt x="113" y="1"/>
                  <a:pt x="114" y="1"/>
                </a:cubicBezTo>
                <a:cubicBezTo>
                  <a:pt x="116" y="2"/>
                  <a:pt x="118" y="3"/>
                  <a:pt x="119" y="5"/>
                </a:cubicBezTo>
                <a:cubicBezTo>
                  <a:pt x="121" y="7"/>
                  <a:pt x="121" y="9"/>
                  <a:pt x="121" y="11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5"/>
                  <a:pt x="121" y="137"/>
                  <a:pt x="119" y="139"/>
                </a:cubicBezTo>
                <a:cubicBezTo>
                  <a:pt x="118" y="140"/>
                  <a:pt x="116" y="142"/>
                  <a:pt x="114" y="143"/>
                </a:cubicBezTo>
                <a:cubicBezTo>
                  <a:pt x="113" y="143"/>
                  <a:pt x="112" y="143"/>
                  <a:pt x="110" y="143"/>
                </a:cubicBezTo>
                <a:cubicBezTo>
                  <a:pt x="107" y="143"/>
                  <a:pt x="105" y="142"/>
                  <a:pt x="102" y="14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7" y="142"/>
                  <a:pt x="14" y="143"/>
                  <a:pt x="11" y="143"/>
                </a:cubicBezTo>
                <a:cubicBezTo>
                  <a:pt x="10" y="143"/>
                  <a:pt x="8" y="143"/>
                  <a:pt x="7" y="143"/>
                </a:cubicBezTo>
                <a:cubicBezTo>
                  <a:pt x="5" y="142"/>
                  <a:pt x="3" y="140"/>
                  <a:pt x="2" y="139"/>
                </a:cubicBezTo>
                <a:cubicBezTo>
                  <a:pt x="1" y="137"/>
                  <a:pt x="0" y="135"/>
                  <a:pt x="0" y="1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7"/>
                  <a:pt x="2" y="5"/>
                </a:cubicBezTo>
                <a:cubicBezTo>
                  <a:pt x="3" y="3"/>
                  <a:pt x="5" y="2"/>
                  <a:pt x="7" y="1"/>
                </a:cubicBezTo>
                <a:cubicBezTo>
                  <a:pt x="8" y="1"/>
                  <a:pt x="10" y="0"/>
                  <a:pt x="11" y="0"/>
                </a:cubicBezTo>
                <a:lnTo>
                  <a:pt x="11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47"/>
          <p:cNvSpPr/>
          <p:nvPr/>
        </p:nvSpPr>
        <p:spPr>
          <a:xfrm>
            <a:off x="1950480" y="1866240"/>
            <a:ext cx="161280" cy="150480"/>
          </a:xfrm>
          <a:custGeom>
            <a:avLst/>
            <a:gdLst/>
            <a:ahLst/>
            <a:rect l="l" t="t" r="r" b="b"/>
            <a:pathLst>
              <a:path w="157" h="146">
                <a:moveTo>
                  <a:pt x="157" y="79"/>
                </a:moveTo>
                <a:cubicBezTo>
                  <a:pt x="157" y="118"/>
                  <a:pt x="157" y="118"/>
                  <a:pt x="157" y="118"/>
                </a:cubicBezTo>
                <a:cubicBezTo>
                  <a:pt x="157" y="119"/>
                  <a:pt x="157" y="120"/>
                  <a:pt x="156" y="120"/>
                </a:cubicBezTo>
                <a:cubicBezTo>
                  <a:pt x="155" y="121"/>
                  <a:pt x="155" y="121"/>
                  <a:pt x="154" y="121"/>
                </a:cubicBezTo>
                <a:cubicBezTo>
                  <a:pt x="133" y="121"/>
                  <a:pt x="133" y="121"/>
                  <a:pt x="133" y="121"/>
                </a:cubicBezTo>
                <a:cubicBezTo>
                  <a:pt x="133" y="136"/>
                  <a:pt x="133" y="136"/>
                  <a:pt x="133" y="136"/>
                </a:cubicBezTo>
                <a:cubicBezTo>
                  <a:pt x="133" y="139"/>
                  <a:pt x="132" y="141"/>
                  <a:pt x="130" y="143"/>
                </a:cubicBezTo>
                <a:cubicBezTo>
                  <a:pt x="128" y="145"/>
                  <a:pt x="126" y="146"/>
                  <a:pt x="124" y="146"/>
                </a:cubicBezTo>
                <a:cubicBezTo>
                  <a:pt x="33" y="146"/>
                  <a:pt x="33" y="146"/>
                  <a:pt x="33" y="146"/>
                </a:cubicBezTo>
                <a:cubicBezTo>
                  <a:pt x="30" y="146"/>
                  <a:pt x="28" y="145"/>
                  <a:pt x="26" y="143"/>
                </a:cubicBezTo>
                <a:cubicBezTo>
                  <a:pt x="25" y="141"/>
                  <a:pt x="24" y="139"/>
                  <a:pt x="24" y="136"/>
                </a:cubicBezTo>
                <a:cubicBezTo>
                  <a:pt x="24" y="121"/>
                  <a:pt x="24" y="121"/>
                  <a:pt x="24" y="121"/>
                </a:cubicBezTo>
                <a:cubicBezTo>
                  <a:pt x="3" y="121"/>
                  <a:pt x="3" y="121"/>
                  <a:pt x="3" y="121"/>
                </a:cubicBezTo>
                <a:cubicBezTo>
                  <a:pt x="2" y="121"/>
                  <a:pt x="1" y="121"/>
                  <a:pt x="0" y="120"/>
                </a:cubicBezTo>
                <a:cubicBezTo>
                  <a:pt x="0" y="120"/>
                  <a:pt x="0" y="119"/>
                  <a:pt x="0" y="11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4"/>
                  <a:pt x="1" y="70"/>
                  <a:pt x="5" y="66"/>
                </a:cubicBezTo>
                <a:cubicBezTo>
                  <a:pt x="8" y="63"/>
                  <a:pt x="13" y="61"/>
                  <a:pt x="18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7"/>
                  <a:pt x="25" y="5"/>
                  <a:pt x="26" y="3"/>
                </a:cubicBezTo>
                <a:cubicBezTo>
                  <a:pt x="28" y="1"/>
                  <a:pt x="30" y="0"/>
                  <a:pt x="33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9" y="0"/>
                  <a:pt x="102" y="1"/>
                  <a:pt x="105" y="2"/>
                </a:cubicBezTo>
                <a:cubicBezTo>
                  <a:pt x="108" y="3"/>
                  <a:pt x="110" y="5"/>
                  <a:pt x="112" y="7"/>
                </a:cubicBezTo>
                <a:cubicBezTo>
                  <a:pt x="126" y="21"/>
                  <a:pt x="126" y="21"/>
                  <a:pt x="126" y="21"/>
                </a:cubicBezTo>
                <a:cubicBezTo>
                  <a:pt x="128" y="23"/>
                  <a:pt x="130" y="25"/>
                  <a:pt x="131" y="28"/>
                </a:cubicBezTo>
                <a:cubicBezTo>
                  <a:pt x="132" y="31"/>
                  <a:pt x="133" y="34"/>
                  <a:pt x="133" y="37"/>
                </a:cubicBezTo>
                <a:cubicBezTo>
                  <a:pt x="133" y="61"/>
                  <a:pt x="133" y="61"/>
                  <a:pt x="133" y="61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144" y="61"/>
                  <a:pt x="148" y="63"/>
                  <a:pt x="152" y="66"/>
                </a:cubicBezTo>
                <a:cubicBezTo>
                  <a:pt x="155" y="70"/>
                  <a:pt x="157" y="74"/>
                  <a:pt x="157" y="79"/>
                </a:cubicBezTo>
                <a:close/>
                <a:moveTo>
                  <a:pt x="36" y="73"/>
                </a:moveTo>
                <a:cubicBezTo>
                  <a:pt x="121" y="73"/>
                  <a:pt x="121" y="73"/>
                  <a:pt x="121" y="73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3" y="37"/>
                  <a:pt x="101" y="36"/>
                  <a:pt x="99" y="34"/>
                </a:cubicBezTo>
                <a:cubicBezTo>
                  <a:pt x="97" y="32"/>
                  <a:pt x="96" y="30"/>
                  <a:pt x="96" y="28"/>
                </a:cubicBezTo>
                <a:cubicBezTo>
                  <a:pt x="96" y="12"/>
                  <a:pt x="96" y="12"/>
                  <a:pt x="96" y="12"/>
                </a:cubicBezTo>
                <a:cubicBezTo>
                  <a:pt x="36" y="12"/>
                  <a:pt x="36" y="12"/>
                  <a:pt x="36" y="12"/>
                </a:cubicBezTo>
                <a:lnTo>
                  <a:pt x="36" y="73"/>
                </a:lnTo>
                <a:close/>
                <a:moveTo>
                  <a:pt x="36" y="133"/>
                </a:moveTo>
                <a:cubicBezTo>
                  <a:pt x="121" y="133"/>
                  <a:pt x="121" y="133"/>
                  <a:pt x="121" y="133"/>
                </a:cubicBezTo>
                <a:cubicBezTo>
                  <a:pt x="121" y="109"/>
                  <a:pt x="121" y="109"/>
                  <a:pt x="121" y="109"/>
                </a:cubicBezTo>
                <a:cubicBezTo>
                  <a:pt x="36" y="109"/>
                  <a:pt x="36" y="109"/>
                  <a:pt x="36" y="109"/>
                </a:cubicBezTo>
                <a:lnTo>
                  <a:pt x="36" y="133"/>
                </a:lnTo>
                <a:close/>
                <a:moveTo>
                  <a:pt x="143" y="83"/>
                </a:moveTo>
                <a:cubicBezTo>
                  <a:pt x="144" y="82"/>
                  <a:pt x="145" y="81"/>
                  <a:pt x="145" y="79"/>
                </a:cubicBezTo>
                <a:cubicBezTo>
                  <a:pt x="145" y="77"/>
                  <a:pt x="144" y="76"/>
                  <a:pt x="143" y="75"/>
                </a:cubicBezTo>
                <a:cubicBezTo>
                  <a:pt x="142" y="74"/>
                  <a:pt x="140" y="73"/>
                  <a:pt x="139" y="73"/>
                </a:cubicBezTo>
                <a:cubicBezTo>
                  <a:pt x="137" y="73"/>
                  <a:pt x="136" y="74"/>
                  <a:pt x="134" y="75"/>
                </a:cubicBezTo>
                <a:cubicBezTo>
                  <a:pt x="133" y="76"/>
                  <a:pt x="133" y="77"/>
                  <a:pt x="133" y="79"/>
                </a:cubicBezTo>
                <a:cubicBezTo>
                  <a:pt x="133" y="81"/>
                  <a:pt x="133" y="82"/>
                  <a:pt x="134" y="83"/>
                </a:cubicBezTo>
                <a:cubicBezTo>
                  <a:pt x="136" y="84"/>
                  <a:pt x="137" y="85"/>
                  <a:pt x="139" y="85"/>
                </a:cubicBezTo>
                <a:cubicBezTo>
                  <a:pt x="140" y="85"/>
                  <a:pt x="142" y="84"/>
                  <a:pt x="143" y="8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48"/>
          <p:cNvSpPr/>
          <p:nvPr/>
        </p:nvSpPr>
        <p:spPr>
          <a:xfrm>
            <a:off x="2156760" y="1853640"/>
            <a:ext cx="187920" cy="162720"/>
          </a:xfrm>
          <a:custGeom>
            <a:avLst/>
            <a:gdLst/>
            <a:ahLst/>
            <a:rect l="l" t="t" r="r" b="b"/>
            <a:pathLst>
              <a:path w="182" h="158">
                <a:moveTo>
                  <a:pt x="158" y="24"/>
                </a:moveTo>
                <a:cubicBezTo>
                  <a:pt x="164" y="24"/>
                  <a:pt x="170" y="27"/>
                  <a:pt x="175" y="32"/>
                </a:cubicBezTo>
                <a:cubicBezTo>
                  <a:pt x="179" y="36"/>
                  <a:pt x="182" y="42"/>
                  <a:pt x="182" y="49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2" y="140"/>
                  <a:pt x="179" y="146"/>
                  <a:pt x="175" y="150"/>
                </a:cubicBezTo>
                <a:cubicBezTo>
                  <a:pt x="170" y="155"/>
                  <a:pt x="164" y="158"/>
                  <a:pt x="158" y="158"/>
                </a:cubicBezTo>
                <a:cubicBezTo>
                  <a:pt x="24" y="158"/>
                  <a:pt x="24" y="158"/>
                  <a:pt x="24" y="158"/>
                </a:cubicBezTo>
                <a:cubicBezTo>
                  <a:pt x="18" y="158"/>
                  <a:pt x="12" y="155"/>
                  <a:pt x="7" y="150"/>
                </a:cubicBezTo>
                <a:cubicBezTo>
                  <a:pt x="3" y="146"/>
                  <a:pt x="0" y="140"/>
                  <a:pt x="0" y="133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2"/>
                  <a:pt x="3" y="36"/>
                  <a:pt x="7" y="32"/>
                </a:cubicBezTo>
                <a:cubicBezTo>
                  <a:pt x="12" y="27"/>
                  <a:pt x="18" y="24"/>
                  <a:pt x="24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50" y="12"/>
                  <a:pt x="50" y="12"/>
                  <a:pt x="50" y="12"/>
                </a:cubicBezTo>
                <a:cubicBezTo>
                  <a:pt x="52" y="9"/>
                  <a:pt x="54" y="6"/>
                  <a:pt x="57" y="4"/>
                </a:cubicBezTo>
                <a:cubicBezTo>
                  <a:pt x="60" y="1"/>
                  <a:pt x="63" y="0"/>
                  <a:pt x="6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9" y="0"/>
                  <a:pt x="122" y="1"/>
                  <a:pt x="125" y="4"/>
                </a:cubicBezTo>
                <a:cubicBezTo>
                  <a:pt x="128" y="6"/>
                  <a:pt x="130" y="9"/>
                  <a:pt x="132" y="12"/>
                </a:cubicBezTo>
                <a:cubicBezTo>
                  <a:pt x="136" y="24"/>
                  <a:pt x="136" y="24"/>
                  <a:pt x="136" y="24"/>
                </a:cubicBezTo>
                <a:lnTo>
                  <a:pt x="158" y="24"/>
                </a:lnTo>
                <a:close/>
                <a:moveTo>
                  <a:pt x="61" y="121"/>
                </a:moveTo>
                <a:cubicBezTo>
                  <a:pt x="69" y="129"/>
                  <a:pt x="79" y="133"/>
                  <a:pt x="91" y="133"/>
                </a:cubicBezTo>
                <a:cubicBezTo>
                  <a:pt x="103" y="133"/>
                  <a:pt x="113" y="129"/>
                  <a:pt x="121" y="121"/>
                </a:cubicBezTo>
                <a:cubicBezTo>
                  <a:pt x="129" y="113"/>
                  <a:pt x="133" y="103"/>
                  <a:pt x="133" y="91"/>
                </a:cubicBezTo>
                <a:cubicBezTo>
                  <a:pt x="133" y="79"/>
                  <a:pt x="129" y="69"/>
                  <a:pt x="121" y="61"/>
                </a:cubicBezTo>
                <a:cubicBezTo>
                  <a:pt x="113" y="53"/>
                  <a:pt x="103" y="49"/>
                  <a:pt x="91" y="49"/>
                </a:cubicBezTo>
                <a:cubicBezTo>
                  <a:pt x="79" y="49"/>
                  <a:pt x="69" y="53"/>
                  <a:pt x="61" y="61"/>
                </a:cubicBezTo>
                <a:cubicBezTo>
                  <a:pt x="53" y="69"/>
                  <a:pt x="49" y="79"/>
                  <a:pt x="49" y="91"/>
                </a:cubicBezTo>
                <a:cubicBezTo>
                  <a:pt x="49" y="103"/>
                  <a:pt x="53" y="113"/>
                  <a:pt x="61" y="121"/>
                </a:cubicBezTo>
                <a:close/>
                <a:moveTo>
                  <a:pt x="72" y="72"/>
                </a:moveTo>
                <a:cubicBezTo>
                  <a:pt x="77" y="66"/>
                  <a:pt x="83" y="64"/>
                  <a:pt x="91" y="64"/>
                </a:cubicBezTo>
                <a:cubicBezTo>
                  <a:pt x="98" y="64"/>
                  <a:pt x="105" y="66"/>
                  <a:pt x="110" y="72"/>
                </a:cubicBezTo>
                <a:cubicBezTo>
                  <a:pt x="116" y="77"/>
                  <a:pt x="118" y="84"/>
                  <a:pt x="118" y="91"/>
                </a:cubicBezTo>
                <a:cubicBezTo>
                  <a:pt x="118" y="99"/>
                  <a:pt x="116" y="105"/>
                  <a:pt x="110" y="110"/>
                </a:cubicBezTo>
                <a:cubicBezTo>
                  <a:pt x="105" y="116"/>
                  <a:pt x="98" y="118"/>
                  <a:pt x="91" y="118"/>
                </a:cubicBezTo>
                <a:cubicBezTo>
                  <a:pt x="83" y="118"/>
                  <a:pt x="77" y="116"/>
                  <a:pt x="72" y="110"/>
                </a:cubicBezTo>
                <a:cubicBezTo>
                  <a:pt x="66" y="105"/>
                  <a:pt x="64" y="99"/>
                  <a:pt x="64" y="91"/>
                </a:cubicBezTo>
                <a:cubicBezTo>
                  <a:pt x="64" y="84"/>
                  <a:pt x="66" y="77"/>
                  <a:pt x="72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49"/>
          <p:cNvSpPr/>
          <p:nvPr/>
        </p:nvSpPr>
        <p:spPr>
          <a:xfrm>
            <a:off x="2389320" y="1866240"/>
            <a:ext cx="162720" cy="150480"/>
          </a:xfrm>
          <a:custGeom>
            <a:avLst/>
            <a:gdLst/>
            <a:ahLst/>
            <a:rect l="l" t="t" r="r" b="b"/>
            <a:pathLst>
              <a:path w="157" h="146">
                <a:moveTo>
                  <a:pt x="0" y="146"/>
                </a:moveTo>
                <a:cubicBezTo>
                  <a:pt x="0" y="138"/>
                  <a:pt x="0" y="138"/>
                  <a:pt x="0" y="138"/>
                </a:cubicBezTo>
                <a:cubicBezTo>
                  <a:pt x="2" y="138"/>
                  <a:pt x="3" y="137"/>
                  <a:pt x="6" y="137"/>
                </a:cubicBezTo>
                <a:cubicBezTo>
                  <a:pt x="8" y="137"/>
                  <a:pt x="9" y="136"/>
                  <a:pt x="11" y="136"/>
                </a:cubicBezTo>
                <a:cubicBezTo>
                  <a:pt x="12" y="136"/>
                  <a:pt x="14" y="135"/>
                  <a:pt x="16" y="135"/>
                </a:cubicBezTo>
                <a:cubicBezTo>
                  <a:pt x="17" y="134"/>
                  <a:pt x="19" y="133"/>
                  <a:pt x="20" y="132"/>
                </a:cubicBezTo>
                <a:cubicBezTo>
                  <a:pt x="21" y="131"/>
                  <a:pt x="22" y="129"/>
                  <a:pt x="23" y="127"/>
                </a:cubicBezTo>
                <a:cubicBezTo>
                  <a:pt x="45" y="69"/>
                  <a:pt x="45" y="69"/>
                  <a:pt x="45" y="69"/>
                </a:cubicBezTo>
                <a:cubicBezTo>
                  <a:pt x="72" y="0"/>
                  <a:pt x="72" y="0"/>
                  <a:pt x="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1"/>
                  <a:pt x="85" y="2"/>
                  <a:pt x="85" y="2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6" y="53"/>
                  <a:pt x="110" y="61"/>
                  <a:pt x="114" y="72"/>
                </a:cubicBezTo>
                <a:cubicBezTo>
                  <a:pt x="119" y="83"/>
                  <a:pt x="122" y="92"/>
                  <a:pt x="125" y="98"/>
                </a:cubicBezTo>
                <a:cubicBezTo>
                  <a:pt x="126" y="100"/>
                  <a:pt x="128" y="105"/>
                  <a:pt x="130" y="112"/>
                </a:cubicBezTo>
                <a:cubicBezTo>
                  <a:pt x="133" y="119"/>
                  <a:pt x="135" y="124"/>
                  <a:pt x="137" y="128"/>
                </a:cubicBezTo>
                <a:cubicBezTo>
                  <a:pt x="139" y="130"/>
                  <a:pt x="140" y="132"/>
                  <a:pt x="141" y="133"/>
                </a:cubicBezTo>
                <a:cubicBezTo>
                  <a:pt x="142" y="134"/>
                  <a:pt x="145" y="135"/>
                  <a:pt x="149" y="136"/>
                </a:cubicBezTo>
                <a:cubicBezTo>
                  <a:pt x="153" y="137"/>
                  <a:pt x="156" y="137"/>
                  <a:pt x="157" y="138"/>
                </a:cubicBezTo>
                <a:cubicBezTo>
                  <a:pt x="157" y="140"/>
                  <a:pt x="157" y="142"/>
                  <a:pt x="157" y="143"/>
                </a:cubicBezTo>
                <a:cubicBezTo>
                  <a:pt x="157" y="143"/>
                  <a:pt x="157" y="144"/>
                  <a:pt x="157" y="144"/>
                </a:cubicBezTo>
                <a:cubicBezTo>
                  <a:pt x="157" y="145"/>
                  <a:pt x="157" y="145"/>
                  <a:pt x="157" y="146"/>
                </a:cubicBezTo>
                <a:cubicBezTo>
                  <a:pt x="153" y="146"/>
                  <a:pt x="147" y="145"/>
                  <a:pt x="139" y="145"/>
                </a:cubicBezTo>
                <a:cubicBezTo>
                  <a:pt x="131" y="144"/>
                  <a:pt x="125" y="144"/>
                  <a:pt x="121" y="144"/>
                </a:cubicBezTo>
                <a:cubicBezTo>
                  <a:pt x="116" y="144"/>
                  <a:pt x="110" y="144"/>
                  <a:pt x="101" y="145"/>
                </a:cubicBezTo>
                <a:cubicBezTo>
                  <a:pt x="92" y="145"/>
                  <a:pt x="87" y="145"/>
                  <a:pt x="84" y="145"/>
                </a:cubicBezTo>
                <a:cubicBezTo>
                  <a:pt x="84" y="143"/>
                  <a:pt x="84" y="140"/>
                  <a:pt x="84" y="138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7" y="135"/>
                  <a:pt x="97" y="135"/>
                  <a:pt x="98" y="135"/>
                </a:cubicBezTo>
                <a:cubicBezTo>
                  <a:pt x="99" y="135"/>
                  <a:pt x="99" y="135"/>
                  <a:pt x="100" y="135"/>
                </a:cubicBezTo>
                <a:cubicBezTo>
                  <a:pt x="100" y="135"/>
                  <a:pt x="100" y="135"/>
                  <a:pt x="101" y="134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103" y="134"/>
                  <a:pt x="103" y="133"/>
                  <a:pt x="103" y="133"/>
                </a:cubicBezTo>
                <a:cubicBezTo>
                  <a:pt x="104" y="133"/>
                  <a:pt x="104" y="132"/>
                  <a:pt x="104" y="132"/>
                </a:cubicBezTo>
                <a:cubicBezTo>
                  <a:pt x="104" y="132"/>
                  <a:pt x="104" y="131"/>
                  <a:pt x="104" y="131"/>
                </a:cubicBezTo>
                <a:cubicBezTo>
                  <a:pt x="104" y="130"/>
                  <a:pt x="103" y="127"/>
                  <a:pt x="102" y="122"/>
                </a:cubicBezTo>
                <a:cubicBezTo>
                  <a:pt x="100" y="117"/>
                  <a:pt x="97" y="111"/>
                  <a:pt x="95" y="105"/>
                </a:cubicBezTo>
                <a:cubicBezTo>
                  <a:pt x="92" y="99"/>
                  <a:pt x="91" y="96"/>
                  <a:pt x="91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47" y="99"/>
                  <a:pt x="44" y="105"/>
                  <a:pt x="41" y="114"/>
                </a:cubicBezTo>
                <a:cubicBezTo>
                  <a:pt x="38" y="122"/>
                  <a:pt x="36" y="127"/>
                  <a:pt x="36" y="129"/>
                </a:cubicBezTo>
                <a:cubicBezTo>
                  <a:pt x="36" y="130"/>
                  <a:pt x="37" y="132"/>
                  <a:pt x="37" y="133"/>
                </a:cubicBezTo>
                <a:cubicBezTo>
                  <a:pt x="38" y="134"/>
                  <a:pt x="40" y="134"/>
                  <a:pt x="42" y="135"/>
                </a:cubicBezTo>
                <a:cubicBezTo>
                  <a:pt x="43" y="135"/>
                  <a:pt x="45" y="136"/>
                  <a:pt x="46" y="136"/>
                </a:cubicBezTo>
                <a:cubicBezTo>
                  <a:pt x="47" y="136"/>
                  <a:pt x="49" y="137"/>
                  <a:pt x="52" y="137"/>
                </a:cubicBezTo>
                <a:cubicBezTo>
                  <a:pt x="54" y="137"/>
                  <a:pt x="55" y="137"/>
                  <a:pt x="55" y="137"/>
                </a:cubicBezTo>
                <a:cubicBezTo>
                  <a:pt x="56" y="139"/>
                  <a:pt x="56" y="140"/>
                  <a:pt x="56" y="143"/>
                </a:cubicBezTo>
                <a:cubicBezTo>
                  <a:pt x="56" y="143"/>
                  <a:pt x="55" y="144"/>
                  <a:pt x="55" y="145"/>
                </a:cubicBezTo>
                <a:cubicBezTo>
                  <a:pt x="52" y="145"/>
                  <a:pt x="46" y="145"/>
                  <a:pt x="39" y="144"/>
                </a:cubicBezTo>
                <a:cubicBezTo>
                  <a:pt x="32" y="144"/>
                  <a:pt x="26" y="143"/>
                  <a:pt x="22" y="143"/>
                </a:cubicBezTo>
                <a:cubicBezTo>
                  <a:pt x="22" y="143"/>
                  <a:pt x="21" y="144"/>
                  <a:pt x="20" y="144"/>
                </a:cubicBezTo>
                <a:cubicBezTo>
                  <a:pt x="19" y="144"/>
                  <a:pt x="18" y="144"/>
                  <a:pt x="18" y="144"/>
                </a:cubicBezTo>
                <a:cubicBezTo>
                  <a:pt x="13" y="145"/>
                  <a:pt x="7" y="146"/>
                  <a:pt x="0" y="146"/>
                </a:cubicBezTo>
                <a:close/>
                <a:moveTo>
                  <a:pt x="69" y="41"/>
                </a:moveTo>
                <a:cubicBezTo>
                  <a:pt x="53" y="84"/>
                  <a:pt x="53" y="84"/>
                  <a:pt x="53" y="84"/>
                </a:cubicBezTo>
                <a:cubicBezTo>
                  <a:pt x="55" y="84"/>
                  <a:pt x="59" y="84"/>
                  <a:pt x="65" y="84"/>
                </a:cubicBezTo>
                <a:cubicBezTo>
                  <a:pt x="72" y="84"/>
                  <a:pt x="77" y="84"/>
                  <a:pt x="81" y="84"/>
                </a:cubicBezTo>
                <a:cubicBezTo>
                  <a:pt x="82" y="84"/>
                  <a:pt x="84" y="84"/>
                  <a:pt x="86" y="84"/>
                </a:cubicBezTo>
                <a:cubicBezTo>
                  <a:pt x="81" y="68"/>
                  <a:pt x="75" y="54"/>
                  <a:pt x="69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50"/>
          <p:cNvSpPr/>
          <p:nvPr/>
        </p:nvSpPr>
        <p:spPr>
          <a:xfrm>
            <a:off x="2598480" y="1866240"/>
            <a:ext cx="136440" cy="150480"/>
          </a:xfrm>
          <a:custGeom>
            <a:avLst/>
            <a:gdLst/>
            <a:ahLst/>
            <a:rect l="l" t="t" r="r" b="b"/>
            <a:pathLst>
              <a:path w="133" h="146">
                <a:moveTo>
                  <a:pt x="0" y="146"/>
                </a:moveTo>
                <a:cubicBezTo>
                  <a:pt x="0" y="137"/>
                  <a:pt x="0" y="137"/>
                  <a:pt x="0" y="137"/>
                </a:cubicBezTo>
                <a:cubicBezTo>
                  <a:pt x="1" y="136"/>
                  <a:pt x="4" y="136"/>
                  <a:pt x="8" y="135"/>
                </a:cubicBezTo>
                <a:cubicBezTo>
                  <a:pt x="12" y="134"/>
                  <a:pt x="16" y="134"/>
                  <a:pt x="18" y="133"/>
                </a:cubicBezTo>
                <a:cubicBezTo>
                  <a:pt x="18" y="132"/>
                  <a:pt x="19" y="131"/>
                  <a:pt x="19" y="130"/>
                </a:cubicBezTo>
                <a:cubicBezTo>
                  <a:pt x="19" y="129"/>
                  <a:pt x="20" y="128"/>
                  <a:pt x="20" y="127"/>
                </a:cubicBezTo>
                <a:cubicBezTo>
                  <a:pt x="20" y="126"/>
                  <a:pt x="20" y="125"/>
                  <a:pt x="20" y="124"/>
                </a:cubicBezTo>
                <a:cubicBezTo>
                  <a:pt x="21" y="123"/>
                  <a:pt x="21" y="122"/>
                  <a:pt x="21" y="120"/>
                </a:cubicBezTo>
                <a:cubicBezTo>
                  <a:pt x="21" y="119"/>
                  <a:pt x="21" y="118"/>
                  <a:pt x="21" y="117"/>
                </a:cubicBezTo>
                <a:cubicBezTo>
                  <a:pt x="21" y="116"/>
                  <a:pt x="21" y="115"/>
                  <a:pt x="21" y="114"/>
                </a:cubicBezTo>
                <a:cubicBezTo>
                  <a:pt x="21" y="112"/>
                  <a:pt x="21" y="111"/>
                  <a:pt x="21" y="111"/>
                </a:cubicBezTo>
                <a:cubicBezTo>
                  <a:pt x="21" y="49"/>
                  <a:pt x="20" y="17"/>
                  <a:pt x="19" y="14"/>
                </a:cubicBezTo>
                <a:cubicBezTo>
                  <a:pt x="18" y="13"/>
                  <a:pt x="18" y="13"/>
                  <a:pt x="17" y="13"/>
                </a:cubicBezTo>
                <a:cubicBezTo>
                  <a:pt x="15" y="12"/>
                  <a:pt x="14" y="12"/>
                  <a:pt x="12" y="12"/>
                </a:cubicBezTo>
                <a:cubicBezTo>
                  <a:pt x="11" y="11"/>
                  <a:pt x="9" y="11"/>
                  <a:pt x="8" y="11"/>
                </a:cubicBezTo>
                <a:cubicBezTo>
                  <a:pt x="6" y="11"/>
                  <a:pt x="5" y="11"/>
                  <a:pt x="3" y="10"/>
                </a:cubicBezTo>
                <a:cubicBezTo>
                  <a:pt x="2" y="10"/>
                  <a:pt x="1" y="10"/>
                  <a:pt x="0" y="10"/>
                </a:cubicBezTo>
                <a:cubicBezTo>
                  <a:pt x="0" y="2"/>
                  <a:pt x="0" y="2"/>
                  <a:pt x="0" y="2"/>
                </a:cubicBezTo>
                <a:cubicBezTo>
                  <a:pt x="6" y="2"/>
                  <a:pt x="17" y="2"/>
                  <a:pt x="32" y="1"/>
                </a:cubicBezTo>
                <a:cubicBezTo>
                  <a:pt x="47" y="1"/>
                  <a:pt x="59" y="0"/>
                  <a:pt x="67" y="0"/>
                </a:cubicBezTo>
                <a:cubicBezTo>
                  <a:pt x="69" y="0"/>
                  <a:pt x="71" y="0"/>
                  <a:pt x="74" y="0"/>
                </a:cubicBezTo>
                <a:cubicBezTo>
                  <a:pt x="77" y="0"/>
                  <a:pt x="79" y="0"/>
                  <a:pt x="80" y="0"/>
                </a:cubicBezTo>
                <a:cubicBezTo>
                  <a:pt x="85" y="0"/>
                  <a:pt x="89" y="1"/>
                  <a:pt x="93" y="2"/>
                </a:cubicBezTo>
                <a:cubicBezTo>
                  <a:pt x="97" y="2"/>
                  <a:pt x="101" y="4"/>
                  <a:pt x="105" y="6"/>
                </a:cubicBezTo>
                <a:cubicBezTo>
                  <a:pt x="109" y="7"/>
                  <a:pt x="113" y="10"/>
                  <a:pt x="115" y="12"/>
                </a:cubicBezTo>
                <a:cubicBezTo>
                  <a:pt x="118" y="15"/>
                  <a:pt x="121" y="18"/>
                  <a:pt x="122" y="22"/>
                </a:cubicBezTo>
                <a:cubicBezTo>
                  <a:pt x="124" y="26"/>
                  <a:pt x="125" y="31"/>
                  <a:pt x="125" y="35"/>
                </a:cubicBezTo>
                <a:cubicBezTo>
                  <a:pt x="125" y="39"/>
                  <a:pt x="125" y="42"/>
                  <a:pt x="124" y="44"/>
                </a:cubicBezTo>
                <a:cubicBezTo>
                  <a:pt x="122" y="47"/>
                  <a:pt x="121" y="49"/>
                  <a:pt x="120" y="51"/>
                </a:cubicBezTo>
                <a:cubicBezTo>
                  <a:pt x="118" y="53"/>
                  <a:pt x="116" y="55"/>
                  <a:pt x="114" y="57"/>
                </a:cubicBezTo>
                <a:cubicBezTo>
                  <a:pt x="111" y="58"/>
                  <a:pt x="109" y="60"/>
                  <a:pt x="107" y="61"/>
                </a:cubicBezTo>
                <a:cubicBezTo>
                  <a:pt x="105" y="62"/>
                  <a:pt x="102" y="63"/>
                  <a:pt x="99" y="65"/>
                </a:cubicBezTo>
                <a:cubicBezTo>
                  <a:pt x="109" y="67"/>
                  <a:pt x="117" y="71"/>
                  <a:pt x="123" y="77"/>
                </a:cubicBezTo>
                <a:cubicBezTo>
                  <a:pt x="130" y="83"/>
                  <a:pt x="133" y="91"/>
                  <a:pt x="133" y="101"/>
                </a:cubicBezTo>
                <a:cubicBezTo>
                  <a:pt x="133" y="107"/>
                  <a:pt x="132" y="113"/>
                  <a:pt x="130" y="118"/>
                </a:cubicBezTo>
                <a:cubicBezTo>
                  <a:pt x="127" y="123"/>
                  <a:pt x="124" y="127"/>
                  <a:pt x="121" y="130"/>
                </a:cubicBezTo>
                <a:cubicBezTo>
                  <a:pt x="117" y="133"/>
                  <a:pt x="113" y="136"/>
                  <a:pt x="108" y="138"/>
                </a:cubicBezTo>
                <a:cubicBezTo>
                  <a:pt x="103" y="140"/>
                  <a:pt x="97" y="142"/>
                  <a:pt x="92" y="143"/>
                </a:cubicBezTo>
                <a:cubicBezTo>
                  <a:pt x="87" y="144"/>
                  <a:pt x="81" y="144"/>
                  <a:pt x="76" y="144"/>
                </a:cubicBezTo>
                <a:cubicBezTo>
                  <a:pt x="73" y="144"/>
                  <a:pt x="69" y="144"/>
                  <a:pt x="63" y="144"/>
                </a:cubicBezTo>
                <a:cubicBezTo>
                  <a:pt x="58" y="143"/>
                  <a:pt x="53" y="143"/>
                  <a:pt x="51" y="143"/>
                </a:cubicBezTo>
                <a:cubicBezTo>
                  <a:pt x="44" y="143"/>
                  <a:pt x="34" y="144"/>
                  <a:pt x="22" y="144"/>
                </a:cubicBezTo>
                <a:cubicBezTo>
                  <a:pt x="9" y="145"/>
                  <a:pt x="2" y="146"/>
                  <a:pt x="0" y="146"/>
                </a:cubicBezTo>
                <a:close/>
                <a:moveTo>
                  <a:pt x="51" y="62"/>
                </a:moveTo>
                <a:cubicBezTo>
                  <a:pt x="54" y="62"/>
                  <a:pt x="57" y="62"/>
                  <a:pt x="61" y="62"/>
                </a:cubicBezTo>
                <a:cubicBezTo>
                  <a:pt x="66" y="62"/>
                  <a:pt x="71" y="62"/>
                  <a:pt x="75" y="61"/>
                </a:cubicBezTo>
                <a:cubicBezTo>
                  <a:pt x="79" y="60"/>
                  <a:pt x="82" y="59"/>
                  <a:pt x="85" y="57"/>
                </a:cubicBezTo>
                <a:cubicBezTo>
                  <a:pt x="88" y="55"/>
                  <a:pt x="91" y="52"/>
                  <a:pt x="92" y="48"/>
                </a:cubicBezTo>
                <a:cubicBezTo>
                  <a:pt x="94" y="45"/>
                  <a:pt x="95" y="40"/>
                  <a:pt x="95" y="35"/>
                </a:cubicBezTo>
                <a:cubicBezTo>
                  <a:pt x="95" y="30"/>
                  <a:pt x="94" y="27"/>
                  <a:pt x="92" y="23"/>
                </a:cubicBezTo>
                <a:cubicBezTo>
                  <a:pt x="90" y="20"/>
                  <a:pt x="87" y="17"/>
                  <a:pt x="84" y="16"/>
                </a:cubicBezTo>
                <a:cubicBezTo>
                  <a:pt x="81" y="14"/>
                  <a:pt x="78" y="12"/>
                  <a:pt x="74" y="11"/>
                </a:cubicBezTo>
                <a:cubicBezTo>
                  <a:pt x="70" y="11"/>
                  <a:pt x="67" y="10"/>
                  <a:pt x="62" y="10"/>
                </a:cubicBezTo>
                <a:cubicBezTo>
                  <a:pt x="59" y="10"/>
                  <a:pt x="55" y="10"/>
                  <a:pt x="50" y="11"/>
                </a:cubicBezTo>
                <a:cubicBezTo>
                  <a:pt x="50" y="14"/>
                  <a:pt x="50" y="19"/>
                  <a:pt x="50" y="26"/>
                </a:cubicBezTo>
                <a:cubicBezTo>
                  <a:pt x="51" y="32"/>
                  <a:pt x="51" y="37"/>
                  <a:pt x="51" y="40"/>
                </a:cubicBezTo>
                <a:cubicBezTo>
                  <a:pt x="51" y="42"/>
                  <a:pt x="51" y="44"/>
                  <a:pt x="51" y="48"/>
                </a:cubicBezTo>
                <a:cubicBezTo>
                  <a:pt x="51" y="51"/>
                  <a:pt x="51" y="53"/>
                  <a:pt x="51" y="55"/>
                </a:cubicBezTo>
                <a:cubicBezTo>
                  <a:pt x="51" y="58"/>
                  <a:pt x="51" y="60"/>
                  <a:pt x="51" y="62"/>
                </a:cubicBezTo>
                <a:close/>
                <a:moveTo>
                  <a:pt x="52" y="132"/>
                </a:moveTo>
                <a:cubicBezTo>
                  <a:pt x="57" y="134"/>
                  <a:pt x="61" y="135"/>
                  <a:pt x="65" y="135"/>
                </a:cubicBezTo>
                <a:cubicBezTo>
                  <a:pt x="89" y="135"/>
                  <a:pt x="101" y="125"/>
                  <a:pt x="101" y="103"/>
                </a:cubicBezTo>
                <a:cubicBezTo>
                  <a:pt x="101" y="96"/>
                  <a:pt x="100" y="91"/>
                  <a:pt x="97" y="86"/>
                </a:cubicBezTo>
                <a:cubicBezTo>
                  <a:pt x="95" y="84"/>
                  <a:pt x="93" y="81"/>
                  <a:pt x="91" y="79"/>
                </a:cubicBezTo>
                <a:cubicBezTo>
                  <a:pt x="89" y="77"/>
                  <a:pt x="87" y="76"/>
                  <a:pt x="85" y="75"/>
                </a:cubicBezTo>
                <a:cubicBezTo>
                  <a:pt x="83" y="74"/>
                  <a:pt x="80" y="73"/>
                  <a:pt x="77" y="73"/>
                </a:cubicBezTo>
                <a:cubicBezTo>
                  <a:pt x="74" y="72"/>
                  <a:pt x="72" y="72"/>
                  <a:pt x="69" y="72"/>
                </a:cubicBezTo>
                <a:cubicBezTo>
                  <a:pt x="67" y="72"/>
                  <a:pt x="64" y="71"/>
                  <a:pt x="60" y="71"/>
                </a:cubicBezTo>
                <a:cubicBezTo>
                  <a:pt x="56" y="71"/>
                  <a:pt x="53" y="72"/>
                  <a:pt x="51" y="72"/>
                </a:cubicBezTo>
                <a:cubicBezTo>
                  <a:pt x="51" y="76"/>
                  <a:pt x="51" y="81"/>
                  <a:pt x="51" y="87"/>
                </a:cubicBezTo>
                <a:cubicBezTo>
                  <a:pt x="51" y="94"/>
                  <a:pt x="51" y="99"/>
                  <a:pt x="51" y="102"/>
                </a:cubicBezTo>
                <a:cubicBezTo>
                  <a:pt x="51" y="103"/>
                  <a:pt x="51" y="105"/>
                  <a:pt x="51" y="109"/>
                </a:cubicBezTo>
                <a:cubicBezTo>
                  <a:pt x="51" y="112"/>
                  <a:pt x="51" y="116"/>
                  <a:pt x="51" y="118"/>
                </a:cubicBezTo>
                <a:cubicBezTo>
                  <a:pt x="51" y="120"/>
                  <a:pt x="51" y="123"/>
                  <a:pt x="51" y="126"/>
                </a:cubicBezTo>
                <a:cubicBezTo>
                  <a:pt x="51" y="129"/>
                  <a:pt x="52" y="131"/>
                  <a:pt x="52" y="1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51"/>
          <p:cNvSpPr/>
          <p:nvPr/>
        </p:nvSpPr>
        <p:spPr>
          <a:xfrm>
            <a:off x="2779560" y="1866240"/>
            <a:ext cx="100440" cy="150480"/>
          </a:xfrm>
          <a:custGeom>
            <a:avLst/>
            <a:gdLst/>
            <a:ahLst/>
            <a:rect l="l" t="t" r="r" b="b"/>
            <a:pathLst>
              <a:path w="97" h="146">
                <a:moveTo>
                  <a:pt x="0" y="145"/>
                </a:moveTo>
                <a:cubicBezTo>
                  <a:pt x="2" y="137"/>
                  <a:pt x="2" y="137"/>
                  <a:pt x="2" y="137"/>
                </a:cubicBezTo>
                <a:cubicBezTo>
                  <a:pt x="2" y="137"/>
                  <a:pt x="5" y="137"/>
                  <a:pt x="9" y="135"/>
                </a:cubicBezTo>
                <a:cubicBezTo>
                  <a:pt x="14" y="134"/>
                  <a:pt x="18" y="133"/>
                  <a:pt x="20" y="132"/>
                </a:cubicBezTo>
                <a:cubicBezTo>
                  <a:pt x="22" y="130"/>
                  <a:pt x="23" y="126"/>
                  <a:pt x="24" y="122"/>
                </a:cubicBezTo>
                <a:cubicBezTo>
                  <a:pt x="24" y="122"/>
                  <a:pt x="26" y="113"/>
                  <a:pt x="30" y="95"/>
                </a:cubicBezTo>
                <a:cubicBezTo>
                  <a:pt x="34" y="77"/>
                  <a:pt x="37" y="60"/>
                  <a:pt x="41" y="44"/>
                </a:cubicBezTo>
                <a:cubicBezTo>
                  <a:pt x="44" y="27"/>
                  <a:pt x="45" y="18"/>
                  <a:pt x="45" y="15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2" y="12"/>
                  <a:pt x="40" y="11"/>
                </a:cubicBezTo>
                <a:cubicBezTo>
                  <a:pt x="38" y="11"/>
                  <a:pt x="36" y="11"/>
                  <a:pt x="34" y="11"/>
                </a:cubicBezTo>
                <a:cubicBezTo>
                  <a:pt x="31" y="10"/>
                  <a:pt x="29" y="10"/>
                  <a:pt x="28" y="1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6" y="1"/>
                  <a:pt x="41" y="1"/>
                </a:cubicBezTo>
                <a:cubicBezTo>
                  <a:pt x="47" y="1"/>
                  <a:pt x="52" y="1"/>
                  <a:pt x="56" y="2"/>
                </a:cubicBezTo>
                <a:cubicBezTo>
                  <a:pt x="59" y="2"/>
                  <a:pt x="63" y="2"/>
                  <a:pt x="67" y="2"/>
                </a:cubicBezTo>
                <a:cubicBezTo>
                  <a:pt x="70" y="2"/>
                  <a:pt x="73" y="2"/>
                  <a:pt x="76" y="2"/>
                </a:cubicBezTo>
                <a:cubicBezTo>
                  <a:pt x="79" y="1"/>
                  <a:pt x="83" y="1"/>
                  <a:pt x="88" y="1"/>
                </a:cubicBezTo>
                <a:cubicBezTo>
                  <a:pt x="92" y="1"/>
                  <a:pt x="95" y="0"/>
                  <a:pt x="97" y="0"/>
                </a:cubicBezTo>
                <a:cubicBezTo>
                  <a:pt x="97" y="3"/>
                  <a:pt x="96" y="6"/>
                  <a:pt x="95" y="9"/>
                </a:cubicBezTo>
                <a:cubicBezTo>
                  <a:pt x="93" y="9"/>
                  <a:pt x="90" y="10"/>
                  <a:pt x="86" y="11"/>
                </a:cubicBezTo>
                <a:cubicBezTo>
                  <a:pt x="81" y="13"/>
                  <a:pt x="78" y="14"/>
                  <a:pt x="75" y="15"/>
                </a:cubicBezTo>
                <a:cubicBezTo>
                  <a:pt x="75" y="16"/>
                  <a:pt x="74" y="17"/>
                  <a:pt x="74" y="19"/>
                </a:cubicBezTo>
                <a:cubicBezTo>
                  <a:pt x="74" y="20"/>
                  <a:pt x="73" y="21"/>
                  <a:pt x="73" y="22"/>
                </a:cubicBezTo>
                <a:cubicBezTo>
                  <a:pt x="73" y="23"/>
                  <a:pt x="73" y="25"/>
                  <a:pt x="72" y="27"/>
                </a:cubicBezTo>
                <a:cubicBezTo>
                  <a:pt x="72" y="29"/>
                  <a:pt x="72" y="30"/>
                  <a:pt x="72" y="31"/>
                </a:cubicBezTo>
                <a:cubicBezTo>
                  <a:pt x="70" y="40"/>
                  <a:pt x="67" y="53"/>
                  <a:pt x="64" y="70"/>
                </a:cubicBezTo>
                <a:cubicBezTo>
                  <a:pt x="60" y="87"/>
                  <a:pt x="57" y="99"/>
                  <a:pt x="56" y="104"/>
                </a:cubicBezTo>
                <a:cubicBezTo>
                  <a:pt x="56" y="105"/>
                  <a:pt x="56" y="106"/>
                  <a:pt x="55" y="109"/>
                </a:cubicBezTo>
                <a:cubicBezTo>
                  <a:pt x="54" y="113"/>
                  <a:pt x="54" y="115"/>
                  <a:pt x="53" y="118"/>
                </a:cubicBezTo>
                <a:cubicBezTo>
                  <a:pt x="53" y="121"/>
                  <a:pt x="52" y="123"/>
                  <a:pt x="52" y="126"/>
                </a:cubicBezTo>
                <a:cubicBezTo>
                  <a:pt x="51" y="129"/>
                  <a:pt x="51" y="130"/>
                  <a:pt x="51" y="131"/>
                </a:cubicBezTo>
                <a:cubicBezTo>
                  <a:pt x="51" y="133"/>
                  <a:pt x="51" y="133"/>
                  <a:pt x="51" y="133"/>
                </a:cubicBezTo>
                <a:cubicBezTo>
                  <a:pt x="52" y="133"/>
                  <a:pt x="58" y="134"/>
                  <a:pt x="69" y="136"/>
                </a:cubicBezTo>
                <a:cubicBezTo>
                  <a:pt x="68" y="139"/>
                  <a:pt x="68" y="142"/>
                  <a:pt x="67" y="145"/>
                </a:cubicBezTo>
                <a:cubicBezTo>
                  <a:pt x="66" y="145"/>
                  <a:pt x="65" y="145"/>
                  <a:pt x="64" y="145"/>
                </a:cubicBezTo>
                <a:cubicBezTo>
                  <a:pt x="63" y="146"/>
                  <a:pt x="62" y="146"/>
                  <a:pt x="61" y="146"/>
                </a:cubicBezTo>
                <a:cubicBezTo>
                  <a:pt x="59" y="146"/>
                  <a:pt x="56" y="145"/>
                  <a:pt x="53" y="145"/>
                </a:cubicBezTo>
                <a:cubicBezTo>
                  <a:pt x="49" y="144"/>
                  <a:pt x="46" y="144"/>
                  <a:pt x="45" y="144"/>
                </a:cubicBezTo>
                <a:cubicBezTo>
                  <a:pt x="36" y="144"/>
                  <a:pt x="29" y="143"/>
                  <a:pt x="25" y="143"/>
                </a:cubicBezTo>
                <a:cubicBezTo>
                  <a:pt x="22" y="143"/>
                  <a:pt x="17" y="144"/>
                  <a:pt x="12" y="144"/>
                </a:cubicBezTo>
                <a:cubicBezTo>
                  <a:pt x="6" y="145"/>
                  <a:pt x="2" y="145"/>
                  <a:pt x="0" y="1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52"/>
          <p:cNvSpPr/>
          <p:nvPr/>
        </p:nvSpPr>
        <p:spPr>
          <a:xfrm>
            <a:off x="2924640" y="1866240"/>
            <a:ext cx="175320" cy="150480"/>
          </a:xfrm>
          <a:custGeom>
            <a:avLst/>
            <a:gdLst/>
            <a:ahLst/>
            <a:rect l="l" t="t" r="r" b="b"/>
            <a:pathLst>
              <a:path w="170" h="146">
                <a:moveTo>
                  <a:pt x="8" y="0"/>
                </a:moveTo>
                <a:cubicBezTo>
                  <a:pt x="13" y="3"/>
                  <a:pt x="13" y="3"/>
                  <a:pt x="13" y="3"/>
                </a:cubicBezTo>
                <a:cubicBezTo>
                  <a:pt x="14" y="3"/>
                  <a:pt x="20" y="3"/>
                  <a:pt x="33" y="3"/>
                </a:cubicBezTo>
                <a:cubicBezTo>
                  <a:pt x="36" y="3"/>
                  <a:pt x="40" y="3"/>
                  <a:pt x="45" y="3"/>
                </a:cubicBezTo>
                <a:cubicBezTo>
                  <a:pt x="51" y="3"/>
                  <a:pt x="55" y="3"/>
                  <a:pt x="58" y="3"/>
                </a:cubicBezTo>
                <a:cubicBezTo>
                  <a:pt x="60" y="3"/>
                  <a:pt x="64" y="3"/>
                  <a:pt x="68" y="3"/>
                </a:cubicBezTo>
                <a:cubicBezTo>
                  <a:pt x="73" y="3"/>
                  <a:pt x="76" y="3"/>
                  <a:pt x="78" y="3"/>
                </a:cubicBezTo>
                <a:cubicBezTo>
                  <a:pt x="106" y="3"/>
                  <a:pt x="106" y="3"/>
                  <a:pt x="106" y="3"/>
                </a:cubicBezTo>
                <a:cubicBezTo>
                  <a:pt x="106" y="3"/>
                  <a:pt x="107" y="3"/>
                  <a:pt x="108" y="3"/>
                </a:cubicBezTo>
                <a:cubicBezTo>
                  <a:pt x="109" y="3"/>
                  <a:pt x="110" y="3"/>
                  <a:pt x="110" y="3"/>
                </a:cubicBezTo>
                <a:cubicBezTo>
                  <a:pt x="110" y="3"/>
                  <a:pt x="111" y="3"/>
                  <a:pt x="111" y="3"/>
                </a:cubicBezTo>
                <a:cubicBezTo>
                  <a:pt x="112" y="3"/>
                  <a:pt x="113" y="3"/>
                  <a:pt x="113" y="2"/>
                </a:cubicBezTo>
                <a:cubicBezTo>
                  <a:pt x="114" y="2"/>
                  <a:pt x="114" y="1"/>
                  <a:pt x="115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9" y="0"/>
                  <a:pt x="119" y="0"/>
                  <a:pt x="120" y="0"/>
                </a:cubicBezTo>
                <a:cubicBezTo>
                  <a:pt x="120" y="0"/>
                  <a:pt x="121" y="0"/>
                  <a:pt x="121" y="0"/>
                </a:cubicBezTo>
                <a:cubicBezTo>
                  <a:pt x="121" y="8"/>
                  <a:pt x="121" y="18"/>
                  <a:pt x="121" y="32"/>
                </a:cubicBezTo>
                <a:cubicBezTo>
                  <a:pt x="121" y="37"/>
                  <a:pt x="121" y="41"/>
                  <a:pt x="121" y="43"/>
                </a:cubicBezTo>
                <a:cubicBezTo>
                  <a:pt x="118" y="43"/>
                  <a:pt x="116" y="44"/>
                  <a:pt x="114" y="44"/>
                </a:cubicBezTo>
                <a:cubicBezTo>
                  <a:pt x="113" y="41"/>
                  <a:pt x="111" y="37"/>
                  <a:pt x="109" y="32"/>
                </a:cubicBezTo>
                <a:cubicBezTo>
                  <a:pt x="109" y="32"/>
                  <a:pt x="109" y="30"/>
                  <a:pt x="108" y="28"/>
                </a:cubicBezTo>
                <a:cubicBezTo>
                  <a:pt x="108" y="25"/>
                  <a:pt x="107" y="23"/>
                  <a:pt x="107" y="21"/>
                </a:cubicBezTo>
                <a:cubicBezTo>
                  <a:pt x="106" y="18"/>
                  <a:pt x="106" y="17"/>
                  <a:pt x="106" y="17"/>
                </a:cubicBezTo>
                <a:cubicBezTo>
                  <a:pt x="106" y="17"/>
                  <a:pt x="105" y="16"/>
                  <a:pt x="105" y="16"/>
                </a:cubicBezTo>
                <a:cubicBezTo>
                  <a:pt x="105" y="16"/>
                  <a:pt x="104" y="16"/>
                  <a:pt x="104" y="16"/>
                </a:cubicBezTo>
                <a:cubicBezTo>
                  <a:pt x="103" y="15"/>
                  <a:pt x="103" y="15"/>
                  <a:pt x="102" y="15"/>
                </a:cubicBezTo>
                <a:cubicBezTo>
                  <a:pt x="102" y="15"/>
                  <a:pt x="102" y="15"/>
                  <a:pt x="101" y="15"/>
                </a:cubicBezTo>
                <a:cubicBezTo>
                  <a:pt x="100" y="15"/>
                  <a:pt x="99" y="15"/>
                  <a:pt x="99" y="15"/>
                </a:cubicBezTo>
                <a:cubicBezTo>
                  <a:pt x="98" y="15"/>
                  <a:pt x="96" y="15"/>
                  <a:pt x="93" y="15"/>
                </a:cubicBezTo>
                <a:cubicBezTo>
                  <a:pt x="90" y="15"/>
                  <a:pt x="87" y="15"/>
                  <a:pt x="86" y="15"/>
                </a:cubicBezTo>
                <a:cubicBezTo>
                  <a:pt x="84" y="15"/>
                  <a:pt x="82" y="15"/>
                  <a:pt x="80" y="15"/>
                </a:cubicBezTo>
                <a:cubicBezTo>
                  <a:pt x="77" y="16"/>
                  <a:pt x="75" y="16"/>
                  <a:pt x="73" y="16"/>
                </a:cubicBezTo>
                <a:cubicBezTo>
                  <a:pt x="72" y="21"/>
                  <a:pt x="72" y="25"/>
                  <a:pt x="72" y="29"/>
                </a:cubicBezTo>
                <a:cubicBezTo>
                  <a:pt x="72" y="35"/>
                  <a:pt x="72" y="47"/>
                  <a:pt x="72" y="65"/>
                </a:cubicBezTo>
                <a:cubicBezTo>
                  <a:pt x="73" y="84"/>
                  <a:pt x="73" y="98"/>
                  <a:pt x="73" y="109"/>
                </a:cubicBezTo>
                <a:cubicBezTo>
                  <a:pt x="73" y="110"/>
                  <a:pt x="73" y="112"/>
                  <a:pt x="72" y="115"/>
                </a:cubicBezTo>
                <a:cubicBezTo>
                  <a:pt x="72" y="119"/>
                  <a:pt x="72" y="122"/>
                  <a:pt x="72" y="124"/>
                </a:cubicBezTo>
                <a:cubicBezTo>
                  <a:pt x="73" y="126"/>
                  <a:pt x="73" y="128"/>
                  <a:pt x="74" y="130"/>
                </a:cubicBezTo>
                <a:cubicBezTo>
                  <a:pt x="76" y="132"/>
                  <a:pt x="80" y="133"/>
                  <a:pt x="85" y="134"/>
                </a:cubicBezTo>
                <a:cubicBezTo>
                  <a:pt x="91" y="136"/>
                  <a:pt x="94" y="137"/>
                  <a:pt x="97" y="138"/>
                </a:cubicBezTo>
                <a:cubicBezTo>
                  <a:pt x="97" y="141"/>
                  <a:pt x="97" y="142"/>
                  <a:pt x="97" y="143"/>
                </a:cubicBezTo>
                <a:cubicBezTo>
                  <a:pt x="97" y="144"/>
                  <a:pt x="97" y="145"/>
                  <a:pt x="97" y="145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89" y="146"/>
                  <a:pt x="82" y="145"/>
                  <a:pt x="73" y="145"/>
                </a:cubicBezTo>
                <a:cubicBezTo>
                  <a:pt x="64" y="144"/>
                  <a:pt x="58" y="144"/>
                  <a:pt x="53" y="144"/>
                </a:cubicBezTo>
                <a:cubicBezTo>
                  <a:pt x="50" y="144"/>
                  <a:pt x="46" y="144"/>
                  <a:pt x="39" y="145"/>
                </a:cubicBezTo>
                <a:cubicBezTo>
                  <a:pt x="33" y="145"/>
                  <a:pt x="28" y="146"/>
                  <a:pt x="25" y="146"/>
                </a:cubicBezTo>
                <a:cubicBezTo>
                  <a:pt x="25" y="142"/>
                  <a:pt x="24" y="141"/>
                  <a:pt x="24" y="141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6" y="138"/>
                  <a:pt x="28" y="137"/>
                  <a:pt x="30" y="136"/>
                </a:cubicBezTo>
                <a:cubicBezTo>
                  <a:pt x="33" y="135"/>
                  <a:pt x="36" y="134"/>
                  <a:pt x="40" y="133"/>
                </a:cubicBezTo>
                <a:cubicBezTo>
                  <a:pt x="43" y="132"/>
                  <a:pt x="45" y="131"/>
                  <a:pt x="47" y="130"/>
                </a:cubicBezTo>
                <a:cubicBezTo>
                  <a:pt x="48" y="128"/>
                  <a:pt x="49" y="116"/>
                  <a:pt x="49" y="94"/>
                </a:cubicBezTo>
                <a:cubicBezTo>
                  <a:pt x="49" y="88"/>
                  <a:pt x="49" y="78"/>
                  <a:pt x="49" y="66"/>
                </a:cubicBezTo>
                <a:cubicBezTo>
                  <a:pt x="48" y="53"/>
                  <a:pt x="48" y="43"/>
                  <a:pt x="48" y="37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26"/>
                  <a:pt x="48" y="25"/>
                  <a:pt x="48" y="24"/>
                </a:cubicBezTo>
                <a:cubicBezTo>
                  <a:pt x="48" y="24"/>
                  <a:pt x="48" y="23"/>
                  <a:pt x="48" y="22"/>
                </a:cubicBezTo>
                <a:cubicBezTo>
                  <a:pt x="48" y="21"/>
                  <a:pt x="48" y="21"/>
                  <a:pt x="48" y="20"/>
                </a:cubicBezTo>
                <a:cubicBezTo>
                  <a:pt x="48" y="19"/>
                  <a:pt x="48" y="18"/>
                  <a:pt x="48" y="17"/>
                </a:cubicBezTo>
                <a:cubicBezTo>
                  <a:pt x="48" y="17"/>
                  <a:pt x="48" y="16"/>
                  <a:pt x="47" y="16"/>
                </a:cubicBezTo>
                <a:cubicBezTo>
                  <a:pt x="47" y="15"/>
                  <a:pt x="42" y="15"/>
                  <a:pt x="32" y="15"/>
                </a:cubicBezTo>
                <a:cubicBezTo>
                  <a:pt x="30" y="15"/>
                  <a:pt x="27" y="15"/>
                  <a:pt x="23" y="16"/>
                </a:cubicBezTo>
                <a:cubicBezTo>
                  <a:pt x="20" y="17"/>
                  <a:pt x="17" y="18"/>
                  <a:pt x="16" y="19"/>
                </a:cubicBezTo>
                <a:cubicBezTo>
                  <a:pt x="15" y="19"/>
                  <a:pt x="14" y="22"/>
                  <a:pt x="13" y="25"/>
                </a:cubicBezTo>
                <a:cubicBezTo>
                  <a:pt x="12" y="29"/>
                  <a:pt x="11" y="33"/>
                  <a:pt x="10" y="36"/>
                </a:cubicBezTo>
                <a:cubicBezTo>
                  <a:pt x="9" y="39"/>
                  <a:pt x="7" y="41"/>
                  <a:pt x="6" y="41"/>
                </a:cubicBezTo>
                <a:cubicBezTo>
                  <a:pt x="3" y="39"/>
                  <a:pt x="1" y="38"/>
                  <a:pt x="0" y="37"/>
                </a:cubicBezTo>
                <a:cubicBezTo>
                  <a:pt x="0" y="1"/>
                  <a:pt x="0" y="1"/>
                  <a:pt x="0" y="1"/>
                </a:cubicBezTo>
                <a:lnTo>
                  <a:pt x="8" y="0"/>
                </a:lnTo>
                <a:close/>
                <a:moveTo>
                  <a:pt x="165" y="121"/>
                </a:moveTo>
                <a:cubicBezTo>
                  <a:pt x="167" y="121"/>
                  <a:pt x="169" y="122"/>
                  <a:pt x="169" y="123"/>
                </a:cubicBezTo>
                <a:cubicBezTo>
                  <a:pt x="170" y="124"/>
                  <a:pt x="169" y="126"/>
                  <a:pt x="168" y="127"/>
                </a:cubicBezTo>
                <a:cubicBezTo>
                  <a:pt x="156" y="143"/>
                  <a:pt x="156" y="143"/>
                  <a:pt x="156" y="143"/>
                </a:cubicBezTo>
                <a:cubicBezTo>
                  <a:pt x="155" y="144"/>
                  <a:pt x="153" y="145"/>
                  <a:pt x="152" y="145"/>
                </a:cubicBezTo>
                <a:cubicBezTo>
                  <a:pt x="150" y="145"/>
                  <a:pt x="148" y="144"/>
                  <a:pt x="147" y="143"/>
                </a:cubicBezTo>
                <a:cubicBezTo>
                  <a:pt x="135" y="127"/>
                  <a:pt x="135" y="127"/>
                  <a:pt x="135" y="127"/>
                </a:cubicBezTo>
                <a:cubicBezTo>
                  <a:pt x="134" y="126"/>
                  <a:pt x="133" y="124"/>
                  <a:pt x="134" y="123"/>
                </a:cubicBezTo>
                <a:cubicBezTo>
                  <a:pt x="135" y="122"/>
                  <a:pt x="136" y="121"/>
                  <a:pt x="138" y="121"/>
                </a:cubicBezTo>
                <a:cubicBezTo>
                  <a:pt x="146" y="121"/>
                  <a:pt x="146" y="121"/>
                  <a:pt x="146" y="121"/>
                </a:cubicBezTo>
                <a:cubicBezTo>
                  <a:pt x="146" y="25"/>
                  <a:pt x="146" y="25"/>
                  <a:pt x="146" y="25"/>
                </a:cubicBezTo>
                <a:cubicBezTo>
                  <a:pt x="138" y="25"/>
                  <a:pt x="138" y="25"/>
                  <a:pt x="138" y="25"/>
                </a:cubicBezTo>
                <a:cubicBezTo>
                  <a:pt x="136" y="25"/>
                  <a:pt x="135" y="24"/>
                  <a:pt x="134" y="23"/>
                </a:cubicBezTo>
                <a:cubicBezTo>
                  <a:pt x="133" y="22"/>
                  <a:pt x="134" y="20"/>
                  <a:pt x="135" y="19"/>
                </a:cubicBezTo>
                <a:cubicBezTo>
                  <a:pt x="147" y="3"/>
                  <a:pt x="147" y="3"/>
                  <a:pt x="147" y="3"/>
                </a:cubicBezTo>
                <a:cubicBezTo>
                  <a:pt x="148" y="2"/>
                  <a:pt x="150" y="1"/>
                  <a:pt x="152" y="1"/>
                </a:cubicBezTo>
                <a:cubicBezTo>
                  <a:pt x="153" y="1"/>
                  <a:pt x="155" y="2"/>
                  <a:pt x="156" y="3"/>
                </a:cubicBezTo>
                <a:cubicBezTo>
                  <a:pt x="168" y="19"/>
                  <a:pt x="168" y="19"/>
                  <a:pt x="168" y="19"/>
                </a:cubicBezTo>
                <a:cubicBezTo>
                  <a:pt x="169" y="20"/>
                  <a:pt x="170" y="22"/>
                  <a:pt x="169" y="23"/>
                </a:cubicBezTo>
                <a:cubicBezTo>
                  <a:pt x="169" y="24"/>
                  <a:pt x="167" y="25"/>
                  <a:pt x="165" y="25"/>
                </a:cubicBezTo>
                <a:cubicBezTo>
                  <a:pt x="158" y="25"/>
                  <a:pt x="158" y="25"/>
                  <a:pt x="158" y="25"/>
                </a:cubicBezTo>
                <a:cubicBezTo>
                  <a:pt x="158" y="121"/>
                  <a:pt x="158" y="121"/>
                  <a:pt x="158" y="121"/>
                </a:cubicBezTo>
                <a:lnTo>
                  <a:pt x="165" y="1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53"/>
          <p:cNvSpPr/>
          <p:nvPr/>
        </p:nvSpPr>
        <p:spPr>
          <a:xfrm>
            <a:off x="3146400" y="1866240"/>
            <a:ext cx="148680" cy="161280"/>
          </a:xfrm>
          <a:custGeom>
            <a:avLst/>
            <a:gdLst/>
            <a:ahLst/>
            <a:rect l="l" t="t" r="r" b="b"/>
            <a:pathLst>
              <a:path w="145" h="157">
                <a:moveTo>
                  <a:pt x="8" y="0"/>
                </a:moveTo>
                <a:cubicBezTo>
                  <a:pt x="13" y="3"/>
                  <a:pt x="13" y="3"/>
                  <a:pt x="13" y="3"/>
                </a:cubicBezTo>
                <a:cubicBezTo>
                  <a:pt x="14" y="3"/>
                  <a:pt x="20" y="3"/>
                  <a:pt x="33" y="3"/>
                </a:cubicBezTo>
                <a:cubicBezTo>
                  <a:pt x="36" y="3"/>
                  <a:pt x="40" y="3"/>
                  <a:pt x="45" y="3"/>
                </a:cubicBezTo>
                <a:cubicBezTo>
                  <a:pt x="51" y="3"/>
                  <a:pt x="55" y="3"/>
                  <a:pt x="58" y="3"/>
                </a:cubicBezTo>
                <a:cubicBezTo>
                  <a:pt x="62" y="3"/>
                  <a:pt x="70" y="3"/>
                  <a:pt x="81" y="3"/>
                </a:cubicBezTo>
                <a:cubicBezTo>
                  <a:pt x="92" y="3"/>
                  <a:pt x="102" y="3"/>
                  <a:pt x="110" y="3"/>
                </a:cubicBezTo>
                <a:cubicBezTo>
                  <a:pt x="118" y="3"/>
                  <a:pt x="126" y="3"/>
                  <a:pt x="133" y="3"/>
                </a:cubicBezTo>
                <a:cubicBezTo>
                  <a:pt x="135" y="3"/>
                  <a:pt x="137" y="2"/>
                  <a:pt x="138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3" y="0"/>
                  <a:pt x="143" y="0"/>
                  <a:pt x="144" y="0"/>
                </a:cubicBezTo>
                <a:cubicBezTo>
                  <a:pt x="144" y="0"/>
                  <a:pt x="145" y="0"/>
                  <a:pt x="145" y="0"/>
                </a:cubicBezTo>
                <a:cubicBezTo>
                  <a:pt x="145" y="8"/>
                  <a:pt x="145" y="18"/>
                  <a:pt x="145" y="32"/>
                </a:cubicBezTo>
                <a:cubicBezTo>
                  <a:pt x="145" y="37"/>
                  <a:pt x="145" y="41"/>
                  <a:pt x="145" y="43"/>
                </a:cubicBezTo>
                <a:cubicBezTo>
                  <a:pt x="142" y="43"/>
                  <a:pt x="140" y="44"/>
                  <a:pt x="138" y="44"/>
                </a:cubicBezTo>
                <a:cubicBezTo>
                  <a:pt x="137" y="41"/>
                  <a:pt x="135" y="37"/>
                  <a:pt x="133" y="32"/>
                </a:cubicBezTo>
                <a:cubicBezTo>
                  <a:pt x="133" y="32"/>
                  <a:pt x="133" y="30"/>
                  <a:pt x="132" y="28"/>
                </a:cubicBezTo>
                <a:cubicBezTo>
                  <a:pt x="132" y="25"/>
                  <a:pt x="131" y="23"/>
                  <a:pt x="131" y="21"/>
                </a:cubicBezTo>
                <a:cubicBezTo>
                  <a:pt x="130" y="18"/>
                  <a:pt x="130" y="17"/>
                  <a:pt x="130" y="17"/>
                </a:cubicBezTo>
                <a:cubicBezTo>
                  <a:pt x="130" y="16"/>
                  <a:pt x="129" y="16"/>
                  <a:pt x="128" y="15"/>
                </a:cubicBezTo>
                <a:cubicBezTo>
                  <a:pt x="127" y="15"/>
                  <a:pt x="125" y="15"/>
                  <a:pt x="121" y="15"/>
                </a:cubicBezTo>
                <a:cubicBezTo>
                  <a:pt x="119" y="15"/>
                  <a:pt x="117" y="15"/>
                  <a:pt x="113" y="15"/>
                </a:cubicBezTo>
                <a:cubicBezTo>
                  <a:pt x="109" y="15"/>
                  <a:pt x="105" y="15"/>
                  <a:pt x="103" y="15"/>
                </a:cubicBezTo>
                <a:cubicBezTo>
                  <a:pt x="100" y="15"/>
                  <a:pt x="97" y="15"/>
                  <a:pt x="94" y="15"/>
                </a:cubicBezTo>
                <a:cubicBezTo>
                  <a:pt x="91" y="15"/>
                  <a:pt x="88" y="16"/>
                  <a:pt x="85" y="16"/>
                </a:cubicBezTo>
                <a:cubicBezTo>
                  <a:pt x="84" y="21"/>
                  <a:pt x="84" y="25"/>
                  <a:pt x="84" y="29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42"/>
                  <a:pt x="84" y="47"/>
                  <a:pt x="84" y="53"/>
                </a:cubicBezTo>
                <a:cubicBezTo>
                  <a:pt x="84" y="59"/>
                  <a:pt x="84" y="65"/>
                  <a:pt x="84" y="70"/>
                </a:cubicBezTo>
                <a:cubicBezTo>
                  <a:pt x="84" y="75"/>
                  <a:pt x="84" y="80"/>
                  <a:pt x="84" y="84"/>
                </a:cubicBezTo>
                <a:cubicBezTo>
                  <a:pt x="84" y="85"/>
                  <a:pt x="84" y="88"/>
                  <a:pt x="84" y="91"/>
                </a:cubicBezTo>
                <a:cubicBezTo>
                  <a:pt x="84" y="95"/>
                  <a:pt x="84" y="97"/>
                  <a:pt x="84" y="100"/>
                </a:cubicBezTo>
                <a:cubicBezTo>
                  <a:pt x="84" y="102"/>
                  <a:pt x="85" y="104"/>
                  <a:pt x="85" y="106"/>
                </a:cubicBezTo>
                <a:cubicBezTo>
                  <a:pt x="88" y="108"/>
                  <a:pt x="92" y="109"/>
                  <a:pt x="97" y="110"/>
                </a:cubicBezTo>
                <a:cubicBezTo>
                  <a:pt x="102" y="112"/>
                  <a:pt x="106" y="113"/>
                  <a:pt x="108" y="114"/>
                </a:cubicBezTo>
                <a:cubicBezTo>
                  <a:pt x="109" y="116"/>
                  <a:pt x="109" y="118"/>
                  <a:pt x="109" y="119"/>
                </a:cubicBezTo>
                <a:cubicBezTo>
                  <a:pt x="109" y="119"/>
                  <a:pt x="109" y="120"/>
                  <a:pt x="109" y="121"/>
                </a:cubicBezTo>
                <a:cubicBezTo>
                  <a:pt x="105" y="121"/>
                  <a:pt x="105" y="121"/>
                  <a:pt x="105" y="121"/>
                </a:cubicBezTo>
                <a:cubicBezTo>
                  <a:pt x="101" y="121"/>
                  <a:pt x="94" y="121"/>
                  <a:pt x="85" y="121"/>
                </a:cubicBezTo>
                <a:cubicBezTo>
                  <a:pt x="76" y="120"/>
                  <a:pt x="69" y="120"/>
                  <a:pt x="65" y="120"/>
                </a:cubicBezTo>
                <a:cubicBezTo>
                  <a:pt x="62" y="120"/>
                  <a:pt x="57" y="120"/>
                  <a:pt x="51" y="121"/>
                </a:cubicBezTo>
                <a:cubicBezTo>
                  <a:pt x="45" y="121"/>
                  <a:pt x="40" y="121"/>
                  <a:pt x="37" y="121"/>
                </a:cubicBezTo>
                <a:cubicBezTo>
                  <a:pt x="36" y="118"/>
                  <a:pt x="36" y="117"/>
                  <a:pt x="36" y="116"/>
                </a:cubicBezTo>
                <a:cubicBezTo>
                  <a:pt x="36" y="116"/>
                  <a:pt x="36" y="116"/>
                  <a:pt x="36" y="116"/>
                </a:cubicBezTo>
                <a:cubicBezTo>
                  <a:pt x="37" y="114"/>
                  <a:pt x="39" y="113"/>
                  <a:pt x="42" y="112"/>
                </a:cubicBezTo>
                <a:cubicBezTo>
                  <a:pt x="45" y="111"/>
                  <a:pt x="48" y="110"/>
                  <a:pt x="51" y="109"/>
                </a:cubicBezTo>
                <a:cubicBezTo>
                  <a:pt x="55" y="108"/>
                  <a:pt x="57" y="107"/>
                  <a:pt x="59" y="106"/>
                </a:cubicBezTo>
                <a:cubicBezTo>
                  <a:pt x="59" y="105"/>
                  <a:pt x="60" y="103"/>
                  <a:pt x="60" y="99"/>
                </a:cubicBezTo>
                <a:cubicBezTo>
                  <a:pt x="60" y="96"/>
                  <a:pt x="60" y="91"/>
                  <a:pt x="61" y="85"/>
                </a:cubicBezTo>
                <a:cubicBezTo>
                  <a:pt x="61" y="80"/>
                  <a:pt x="61" y="75"/>
                  <a:pt x="61" y="71"/>
                </a:cubicBezTo>
                <a:cubicBezTo>
                  <a:pt x="61" y="67"/>
                  <a:pt x="61" y="62"/>
                  <a:pt x="61" y="56"/>
                </a:cubicBezTo>
                <a:cubicBezTo>
                  <a:pt x="61" y="51"/>
                  <a:pt x="61" y="48"/>
                  <a:pt x="61" y="48"/>
                </a:cubicBezTo>
                <a:cubicBezTo>
                  <a:pt x="61" y="47"/>
                  <a:pt x="60" y="47"/>
                  <a:pt x="60" y="46"/>
                </a:cubicBezTo>
                <a:cubicBezTo>
                  <a:pt x="60" y="45"/>
                  <a:pt x="60" y="44"/>
                  <a:pt x="60" y="44"/>
                </a:cubicBezTo>
                <a:cubicBezTo>
                  <a:pt x="60" y="43"/>
                  <a:pt x="60" y="42"/>
                  <a:pt x="60" y="40"/>
                </a:cubicBezTo>
                <a:cubicBezTo>
                  <a:pt x="60" y="37"/>
                  <a:pt x="60" y="35"/>
                  <a:pt x="60" y="33"/>
                </a:cubicBezTo>
                <a:cubicBezTo>
                  <a:pt x="60" y="30"/>
                  <a:pt x="60" y="28"/>
                  <a:pt x="60" y="25"/>
                </a:cubicBezTo>
                <a:cubicBezTo>
                  <a:pt x="60" y="23"/>
                  <a:pt x="60" y="21"/>
                  <a:pt x="60" y="19"/>
                </a:cubicBezTo>
                <a:cubicBezTo>
                  <a:pt x="60" y="17"/>
                  <a:pt x="60" y="16"/>
                  <a:pt x="59" y="16"/>
                </a:cubicBezTo>
                <a:cubicBezTo>
                  <a:pt x="59" y="15"/>
                  <a:pt x="54" y="15"/>
                  <a:pt x="44" y="15"/>
                </a:cubicBezTo>
                <a:cubicBezTo>
                  <a:pt x="41" y="15"/>
                  <a:pt x="36" y="15"/>
                  <a:pt x="29" y="16"/>
                </a:cubicBezTo>
                <a:cubicBezTo>
                  <a:pt x="21" y="17"/>
                  <a:pt x="17" y="18"/>
                  <a:pt x="16" y="19"/>
                </a:cubicBezTo>
                <a:cubicBezTo>
                  <a:pt x="14" y="19"/>
                  <a:pt x="13" y="22"/>
                  <a:pt x="12" y="25"/>
                </a:cubicBezTo>
                <a:cubicBezTo>
                  <a:pt x="11" y="29"/>
                  <a:pt x="10" y="33"/>
                  <a:pt x="9" y="36"/>
                </a:cubicBezTo>
                <a:cubicBezTo>
                  <a:pt x="8" y="39"/>
                  <a:pt x="7" y="41"/>
                  <a:pt x="5" y="41"/>
                </a:cubicBezTo>
                <a:cubicBezTo>
                  <a:pt x="3" y="39"/>
                  <a:pt x="1" y="38"/>
                  <a:pt x="0" y="37"/>
                </a:cubicBezTo>
                <a:cubicBezTo>
                  <a:pt x="0" y="1"/>
                  <a:pt x="0" y="1"/>
                  <a:pt x="0" y="1"/>
                </a:cubicBezTo>
                <a:lnTo>
                  <a:pt x="8" y="0"/>
                </a:lnTo>
                <a:close/>
                <a:moveTo>
                  <a:pt x="124" y="122"/>
                </a:moveTo>
                <a:cubicBezTo>
                  <a:pt x="125" y="122"/>
                  <a:pt x="126" y="122"/>
                  <a:pt x="128" y="123"/>
                </a:cubicBezTo>
                <a:cubicBezTo>
                  <a:pt x="130" y="125"/>
                  <a:pt x="132" y="126"/>
                  <a:pt x="133" y="127"/>
                </a:cubicBezTo>
                <a:cubicBezTo>
                  <a:pt x="135" y="129"/>
                  <a:pt x="137" y="130"/>
                  <a:pt x="139" y="132"/>
                </a:cubicBezTo>
                <a:cubicBezTo>
                  <a:pt x="141" y="134"/>
                  <a:pt x="142" y="135"/>
                  <a:pt x="142" y="135"/>
                </a:cubicBezTo>
                <a:cubicBezTo>
                  <a:pt x="144" y="136"/>
                  <a:pt x="145" y="138"/>
                  <a:pt x="145" y="140"/>
                </a:cubicBezTo>
                <a:cubicBezTo>
                  <a:pt x="145" y="141"/>
                  <a:pt x="144" y="143"/>
                  <a:pt x="142" y="144"/>
                </a:cubicBezTo>
                <a:cubicBezTo>
                  <a:pt x="142" y="144"/>
                  <a:pt x="141" y="145"/>
                  <a:pt x="139" y="147"/>
                </a:cubicBezTo>
                <a:cubicBezTo>
                  <a:pt x="137" y="149"/>
                  <a:pt x="135" y="150"/>
                  <a:pt x="133" y="152"/>
                </a:cubicBezTo>
                <a:cubicBezTo>
                  <a:pt x="132" y="153"/>
                  <a:pt x="130" y="154"/>
                  <a:pt x="128" y="156"/>
                </a:cubicBezTo>
                <a:cubicBezTo>
                  <a:pt x="126" y="157"/>
                  <a:pt x="125" y="157"/>
                  <a:pt x="124" y="157"/>
                </a:cubicBezTo>
                <a:cubicBezTo>
                  <a:pt x="123" y="157"/>
                  <a:pt x="122" y="157"/>
                  <a:pt x="122" y="156"/>
                </a:cubicBezTo>
                <a:cubicBezTo>
                  <a:pt x="121" y="156"/>
                  <a:pt x="121" y="155"/>
                  <a:pt x="121" y="154"/>
                </a:cubicBezTo>
                <a:cubicBezTo>
                  <a:pt x="121" y="153"/>
                  <a:pt x="121" y="152"/>
                  <a:pt x="121" y="151"/>
                </a:cubicBezTo>
                <a:cubicBezTo>
                  <a:pt x="121" y="150"/>
                  <a:pt x="121" y="149"/>
                  <a:pt x="121" y="147"/>
                </a:cubicBezTo>
                <a:cubicBezTo>
                  <a:pt x="121" y="146"/>
                  <a:pt x="121" y="146"/>
                  <a:pt x="121" y="146"/>
                </a:cubicBezTo>
                <a:cubicBezTo>
                  <a:pt x="24" y="146"/>
                  <a:pt x="24" y="146"/>
                  <a:pt x="24" y="146"/>
                </a:cubicBezTo>
                <a:cubicBezTo>
                  <a:pt x="24" y="146"/>
                  <a:pt x="24" y="146"/>
                  <a:pt x="24" y="147"/>
                </a:cubicBezTo>
                <a:cubicBezTo>
                  <a:pt x="24" y="149"/>
                  <a:pt x="25" y="150"/>
                  <a:pt x="25" y="151"/>
                </a:cubicBezTo>
                <a:cubicBezTo>
                  <a:pt x="25" y="152"/>
                  <a:pt x="24" y="153"/>
                  <a:pt x="24" y="154"/>
                </a:cubicBezTo>
                <a:cubicBezTo>
                  <a:pt x="24" y="155"/>
                  <a:pt x="24" y="156"/>
                  <a:pt x="23" y="156"/>
                </a:cubicBezTo>
                <a:cubicBezTo>
                  <a:pt x="23" y="157"/>
                  <a:pt x="22" y="157"/>
                  <a:pt x="21" y="157"/>
                </a:cubicBezTo>
                <a:cubicBezTo>
                  <a:pt x="21" y="157"/>
                  <a:pt x="19" y="157"/>
                  <a:pt x="17" y="156"/>
                </a:cubicBezTo>
                <a:cubicBezTo>
                  <a:pt x="16" y="154"/>
                  <a:pt x="14" y="153"/>
                  <a:pt x="12" y="152"/>
                </a:cubicBezTo>
                <a:cubicBezTo>
                  <a:pt x="10" y="150"/>
                  <a:pt x="8" y="149"/>
                  <a:pt x="6" y="147"/>
                </a:cubicBezTo>
                <a:cubicBezTo>
                  <a:pt x="4" y="145"/>
                  <a:pt x="3" y="144"/>
                  <a:pt x="3" y="144"/>
                </a:cubicBezTo>
                <a:cubicBezTo>
                  <a:pt x="1" y="143"/>
                  <a:pt x="1" y="141"/>
                  <a:pt x="1" y="140"/>
                </a:cubicBezTo>
                <a:cubicBezTo>
                  <a:pt x="1" y="138"/>
                  <a:pt x="1" y="136"/>
                  <a:pt x="3" y="135"/>
                </a:cubicBezTo>
                <a:cubicBezTo>
                  <a:pt x="3" y="135"/>
                  <a:pt x="4" y="134"/>
                  <a:pt x="6" y="132"/>
                </a:cubicBezTo>
                <a:cubicBezTo>
                  <a:pt x="8" y="130"/>
                  <a:pt x="10" y="129"/>
                  <a:pt x="12" y="127"/>
                </a:cubicBezTo>
                <a:cubicBezTo>
                  <a:pt x="14" y="126"/>
                  <a:pt x="16" y="125"/>
                  <a:pt x="17" y="123"/>
                </a:cubicBezTo>
                <a:cubicBezTo>
                  <a:pt x="19" y="122"/>
                  <a:pt x="21" y="122"/>
                  <a:pt x="21" y="122"/>
                </a:cubicBezTo>
                <a:cubicBezTo>
                  <a:pt x="22" y="122"/>
                  <a:pt x="23" y="122"/>
                  <a:pt x="23" y="123"/>
                </a:cubicBezTo>
                <a:cubicBezTo>
                  <a:pt x="24" y="123"/>
                  <a:pt x="24" y="124"/>
                  <a:pt x="24" y="125"/>
                </a:cubicBezTo>
                <a:cubicBezTo>
                  <a:pt x="24" y="126"/>
                  <a:pt x="25" y="128"/>
                  <a:pt x="25" y="129"/>
                </a:cubicBezTo>
                <a:cubicBezTo>
                  <a:pt x="25" y="129"/>
                  <a:pt x="24" y="131"/>
                  <a:pt x="24" y="132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3"/>
                  <a:pt x="121" y="133"/>
                  <a:pt x="121" y="132"/>
                </a:cubicBezTo>
                <a:cubicBezTo>
                  <a:pt x="121" y="131"/>
                  <a:pt x="121" y="129"/>
                  <a:pt x="121" y="129"/>
                </a:cubicBezTo>
                <a:cubicBezTo>
                  <a:pt x="121" y="128"/>
                  <a:pt x="121" y="126"/>
                  <a:pt x="121" y="125"/>
                </a:cubicBezTo>
                <a:cubicBezTo>
                  <a:pt x="121" y="124"/>
                  <a:pt x="121" y="123"/>
                  <a:pt x="122" y="123"/>
                </a:cubicBezTo>
                <a:cubicBezTo>
                  <a:pt x="122" y="122"/>
                  <a:pt x="123" y="122"/>
                  <a:pt x="124" y="1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54"/>
          <p:cNvSpPr/>
          <p:nvPr/>
        </p:nvSpPr>
        <p:spPr>
          <a:xfrm>
            <a:off x="3341520" y="1866240"/>
            <a:ext cx="173880" cy="136440"/>
          </a:xfrm>
          <a:custGeom>
            <a:avLst/>
            <a:gdLst/>
            <a:ahLst/>
            <a:rect l="l" t="t" r="r" b="b"/>
            <a:pathLst>
              <a:path w="169" h="133">
                <a:moveTo>
                  <a:pt x="121" y="6"/>
                </a:moveTo>
                <a:cubicBezTo>
                  <a:pt x="121" y="19"/>
                  <a:pt x="121" y="19"/>
                  <a:pt x="121" y="19"/>
                </a:cubicBezTo>
                <a:cubicBezTo>
                  <a:pt x="121" y="20"/>
                  <a:pt x="120" y="22"/>
                  <a:pt x="119" y="23"/>
                </a:cubicBezTo>
                <a:cubicBezTo>
                  <a:pt x="118" y="24"/>
                  <a:pt x="116" y="25"/>
                  <a:pt x="11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5"/>
                  <a:pt x="3" y="24"/>
                  <a:pt x="1" y="23"/>
                </a:cubicBezTo>
                <a:cubicBezTo>
                  <a:pt x="0" y="22"/>
                  <a:pt x="0" y="20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1" y="2"/>
                </a:cubicBezTo>
                <a:cubicBezTo>
                  <a:pt x="3" y="1"/>
                  <a:pt x="4" y="0"/>
                  <a:pt x="6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6" y="0"/>
                  <a:pt x="118" y="1"/>
                  <a:pt x="119" y="2"/>
                </a:cubicBezTo>
                <a:cubicBezTo>
                  <a:pt x="120" y="3"/>
                  <a:pt x="121" y="5"/>
                  <a:pt x="121" y="6"/>
                </a:cubicBezTo>
                <a:close/>
                <a:moveTo>
                  <a:pt x="157" y="43"/>
                </a:moveTo>
                <a:cubicBezTo>
                  <a:pt x="157" y="55"/>
                  <a:pt x="157" y="55"/>
                  <a:pt x="157" y="55"/>
                </a:cubicBezTo>
                <a:cubicBezTo>
                  <a:pt x="157" y="56"/>
                  <a:pt x="156" y="58"/>
                  <a:pt x="155" y="59"/>
                </a:cubicBezTo>
                <a:cubicBezTo>
                  <a:pt x="154" y="60"/>
                  <a:pt x="153" y="61"/>
                  <a:pt x="151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4" y="61"/>
                  <a:pt x="3" y="60"/>
                  <a:pt x="1" y="59"/>
                </a:cubicBezTo>
                <a:cubicBezTo>
                  <a:pt x="0" y="58"/>
                  <a:pt x="0" y="56"/>
                  <a:pt x="0" y="55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1"/>
                  <a:pt x="0" y="40"/>
                  <a:pt x="1" y="38"/>
                </a:cubicBezTo>
                <a:cubicBezTo>
                  <a:pt x="3" y="37"/>
                  <a:pt x="4" y="37"/>
                  <a:pt x="6" y="37"/>
                </a:cubicBezTo>
                <a:cubicBezTo>
                  <a:pt x="151" y="37"/>
                  <a:pt x="151" y="37"/>
                  <a:pt x="151" y="37"/>
                </a:cubicBezTo>
                <a:cubicBezTo>
                  <a:pt x="153" y="37"/>
                  <a:pt x="154" y="37"/>
                  <a:pt x="155" y="38"/>
                </a:cubicBezTo>
                <a:cubicBezTo>
                  <a:pt x="156" y="40"/>
                  <a:pt x="157" y="41"/>
                  <a:pt x="157" y="43"/>
                </a:cubicBezTo>
                <a:close/>
                <a:moveTo>
                  <a:pt x="133" y="79"/>
                </a:moveTo>
                <a:cubicBezTo>
                  <a:pt x="133" y="91"/>
                  <a:pt x="133" y="91"/>
                  <a:pt x="133" y="91"/>
                </a:cubicBezTo>
                <a:cubicBezTo>
                  <a:pt x="133" y="93"/>
                  <a:pt x="132" y="94"/>
                  <a:pt x="131" y="95"/>
                </a:cubicBezTo>
                <a:cubicBezTo>
                  <a:pt x="130" y="97"/>
                  <a:pt x="128" y="97"/>
                  <a:pt x="127" y="97"/>
                </a:cubicBezTo>
                <a:cubicBezTo>
                  <a:pt x="6" y="97"/>
                  <a:pt x="6" y="97"/>
                  <a:pt x="6" y="97"/>
                </a:cubicBezTo>
                <a:cubicBezTo>
                  <a:pt x="4" y="97"/>
                  <a:pt x="3" y="97"/>
                  <a:pt x="1" y="95"/>
                </a:cubicBezTo>
                <a:cubicBezTo>
                  <a:pt x="0" y="94"/>
                  <a:pt x="0" y="93"/>
                  <a:pt x="0" y="91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7"/>
                  <a:pt x="0" y="76"/>
                  <a:pt x="1" y="75"/>
                </a:cubicBezTo>
                <a:cubicBezTo>
                  <a:pt x="3" y="74"/>
                  <a:pt x="4" y="73"/>
                  <a:pt x="6" y="73"/>
                </a:cubicBezTo>
                <a:cubicBezTo>
                  <a:pt x="127" y="73"/>
                  <a:pt x="127" y="73"/>
                  <a:pt x="127" y="73"/>
                </a:cubicBezTo>
                <a:cubicBezTo>
                  <a:pt x="128" y="73"/>
                  <a:pt x="130" y="74"/>
                  <a:pt x="131" y="75"/>
                </a:cubicBezTo>
                <a:cubicBezTo>
                  <a:pt x="132" y="76"/>
                  <a:pt x="133" y="77"/>
                  <a:pt x="133" y="79"/>
                </a:cubicBezTo>
                <a:close/>
                <a:moveTo>
                  <a:pt x="169" y="115"/>
                </a:moveTo>
                <a:cubicBezTo>
                  <a:pt x="169" y="127"/>
                  <a:pt x="169" y="127"/>
                  <a:pt x="169" y="127"/>
                </a:cubicBezTo>
                <a:cubicBezTo>
                  <a:pt x="169" y="129"/>
                  <a:pt x="168" y="130"/>
                  <a:pt x="167" y="132"/>
                </a:cubicBezTo>
                <a:cubicBezTo>
                  <a:pt x="166" y="133"/>
                  <a:pt x="165" y="133"/>
                  <a:pt x="163" y="133"/>
                </a:cubicBezTo>
                <a:cubicBezTo>
                  <a:pt x="6" y="133"/>
                  <a:pt x="6" y="133"/>
                  <a:pt x="6" y="133"/>
                </a:cubicBezTo>
                <a:cubicBezTo>
                  <a:pt x="4" y="133"/>
                  <a:pt x="3" y="133"/>
                  <a:pt x="1" y="132"/>
                </a:cubicBezTo>
                <a:cubicBezTo>
                  <a:pt x="0" y="130"/>
                  <a:pt x="0" y="129"/>
                  <a:pt x="0" y="12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4"/>
                  <a:pt x="0" y="112"/>
                  <a:pt x="1" y="111"/>
                </a:cubicBezTo>
                <a:cubicBezTo>
                  <a:pt x="3" y="110"/>
                  <a:pt x="4" y="109"/>
                  <a:pt x="6" y="109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65" y="109"/>
                  <a:pt x="166" y="110"/>
                  <a:pt x="167" y="111"/>
                </a:cubicBezTo>
                <a:cubicBezTo>
                  <a:pt x="168" y="112"/>
                  <a:pt x="169" y="114"/>
                  <a:pt x="169" y="1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55"/>
          <p:cNvSpPr/>
          <p:nvPr/>
        </p:nvSpPr>
        <p:spPr>
          <a:xfrm>
            <a:off x="3560400" y="1866240"/>
            <a:ext cx="175320" cy="136440"/>
          </a:xfrm>
          <a:custGeom>
            <a:avLst/>
            <a:gdLst/>
            <a:ahLst/>
            <a:rect l="l" t="t" r="r" b="b"/>
            <a:pathLst>
              <a:path w="170" h="133">
                <a:moveTo>
                  <a:pt x="170" y="115"/>
                </a:moveTo>
                <a:cubicBezTo>
                  <a:pt x="170" y="127"/>
                  <a:pt x="170" y="127"/>
                  <a:pt x="170" y="127"/>
                </a:cubicBezTo>
                <a:cubicBezTo>
                  <a:pt x="170" y="129"/>
                  <a:pt x="169" y="130"/>
                  <a:pt x="168" y="132"/>
                </a:cubicBezTo>
                <a:cubicBezTo>
                  <a:pt x="167" y="133"/>
                  <a:pt x="165" y="133"/>
                  <a:pt x="164" y="133"/>
                </a:cubicBezTo>
                <a:cubicBezTo>
                  <a:pt x="6" y="133"/>
                  <a:pt x="6" y="133"/>
                  <a:pt x="6" y="133"/>
                </a:cubicBezTo>
                <a:cubicBezTo>
                  <a:pt x="5" y="133"/>
                  <a:pt x="3" y="133"/>
                  <a:pt x="2" y="132"/>
                </a:cubicBezTo>
                <a:cubicBezTo>
                  <a:pt x="1" y="130"/>
                  <a:pt x="0" y="129"/>
                  <a:pt x="0" y="12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4"/>
                  <a:pt x="1" y="112"/>
                  <a:pt x="2" y="111"/>
                </a:cubicBezTo>
                <a:cubicBezTo>
                  <a:pt x="3" y="110"/>
                  <a:pt x="5" y="109"/>
                  <a:pt x="6" y="109"/>
                </a:cubicBezTo>
                <a:cubicBezTo>
                  <a:pt x="164" y="109"/>
                  <a:pt x="164" y="109"/>
                  <a:pt x="164" y="109"/>
                </a:cubicBezTo>
                <a:cubicBezTo>
                  <a:pt x="165" y="109"/>
                  <a:pt x="167" y="110"/>
                  <a:pt x="168" y="111"/>
                </a:cubicBezTo>
                <a:cubicBezTo>
                  <a:pt x="169" y="112"/>
                  <a:pt x="170" y="114"/>
                  <a:pt x="170" y="115"/>
                </a:cubicBezTo>
                <a:close/>
                <a:moveTo>
                  <a:pt x="158" y="43"/>
                </a:moveTo>
                <a:cubicBezTo>
                  <a:pt x="158" y="55"/>
                  <a:pt x="158" y="55"/>
                  <a:pt x="158" y="55"/>
                </a:cubicBezTo>
                <a:cubicBezTo>
                  <a:pt x="158" y="56"/>
                  <a:pt x="157" y="58"/>
                  <a:pt x="156" y="59"/>
                </a:cubicBezTo>
                <a:cubicBezTo>
                  <a:pt x="155" y="60"/>
                  <a:pt x="153" y="61"/>
                  <a:pt x="15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5" y="60"/>
                  <a:pt x="14" y="59"/>
                </a:cubicBezTo>
                <a:cubicBezTo>
                  <a:pt x="13" y="58"/>
                  <a:pt x="12" y="56"/>
                  <a:pt x="12" y="55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1"/>
                  <a:pt x="13" y="40"/>
                  <a:pt x="14" y="38"/>
                </a:cubicBezTo>
                <a:cubicBezTo>
                  <a:pt x="15" y="37"/>
                  <a:pt x="17" y="37"/>
                  <a:pt x="18" y="37"/>
                </a:cubicBezTo>
                <a:cubicBezTo>
                  <a:pt x="152" y="37"/>
                  <a:pt x="152" y="37"/>
                  <a:pt x="152" y="37"/>
                </a:cubicBezTo>
                <a:cubicBezTo>
                  <a:pt x="153" y="37"/>
                  <a:pt x="155" y="37"/>
                  <a:pt x="156" y="38"/>
                </a:cubicBezTo>
                <a:cubicBezTo>
                  <a:pt x="157" y="40"/>
                  <a:pt x="158" y="41"/>
                  <a:pt x="158" y="43"/>
                </a:cubicBezTo>
                <a:close/>
                <a:moveTo>
                  <a:pt x="133" y="79"/>
                </a:moveTo>
                <a:cubicBezTo>
                  <a:pt x="133" y="91"/>
                  <a:pt x="133" y="91"/>
                  <a:pt x="133" y="91"/>
                </a:cubicBezTo>
                <a:cubicBezTo>
                  <a:pt x="133" y="93"/>
                  <a:pt x="133" y="94"/>
                  <a:pt x="132" y="95"/>
                </a:cubicBezTo>
                <a:cubicBezTo>
                  <a:pt x="130" y="97"/>
                  <a:pt x="129" y="97"/>
                  <a:pt x="127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1" y="97"/>
                  <a:pt x="40" y="97"/>
                  <a:pt x="38" y="95"/>
                </a:cubicBezTo>
                <a:cubicBezTo>
                  <a:pt x="37" y="94"/>
                  <a:pt x="37" y="93"/>
                  <a:pt x="37" y="91"/>
                </a:cubicBezTo>
                <a:cubicBezTo>
                  <a:pt x="37" y="79"/>
                  <a:pt x="37" y="79"/>
                  <a:pt x="37" y="79"/>
                </a:cubicBezTo>
                <a:cubicBezTo>
                  <a:pt x="37" y="77"/>
                  <a:pt x="37" y="76"/>
                  <a:pt x="38" y="75"/>
                </a:cubicBezTo>
                <a:cubicBezTo>
                  <a:pt x="40" y="74"/>
                  <a:pt x="41" y="73"/>
                  <a:pt x="43" y="73"/>
                </a:cubicBezTo>
                <a:cubicBezTo>
                  <a:pt x="127" y="73"/>
                  <a:pt x="127" y="73"/>
                  <a:pt x="127" y="73"/>
                </a:cubicBezTo>
                <a:cubicBezTo>
                  <a:pt x="129" y="73"/>
                  <a:pt x="130" y="74"/>
                  <a:pt x="132" y="75"/>
                </a:cubicBezTo>
                <a:cubicBezTo>
                  <a:pt x="133" y="76"/>
                  <a:pt x="133" y="77"/>
                  <a:pt x="133" y="79"/>
                </a:cubicBezTo>
                <a:close/>
                <a:moveTo>
                  <a:pt x="121" y="6"/>
                </a:moveTo>
                <a:cubicBezTo>
                  <a:pt x="121" y="19"/>
                  <a:pt x="121" y="19"/>
                  <a:pt x="121" y="19"/>
                </a:cubicBezTo>
                <a:cubicBezTo>
                  <a:pt x="121" y="20"/>
                  <a:pt x="121" y="22"/>
                  <a:pt x="120" y="23"/>
                </a:cubicBezTo>
                <a:cubicBezTo>
                  <a:pt x="118" y="24"/>
                  <a:pt x="117" y="25"/>
                  <a:pt x="11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3" y="25"/>
                  <a:pt x="52" y="24"/>
                  <a:pt x="51" y="23"/>
                </a:cubicBezTo>
                <a:cubicBezTo>
                  <a:pt x="49" y="22"/>
                  <a:pt x="49" y="20"/>
                  <a:pt x="49" y="19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3"/>
                  <a:pt x="51" y="2"/>
                </a:cubicBezTo>
                <a:cubicBezTo>
                  <a:pt x="52" y="1"/>
                  <a:pt x="53" y="0"/>
                  <a:pt x="5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7" y="0"/>
                  <a:pt x="118" y="1"/>
                  <a:pt x="120" y="2"/>
                </a:cubicBezTo>
                <a:cubicBezTo>
                  <a:pt x="121" y="3"/>
                  <a:pt x="121" y="5"/>
                  <a:pt x="121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56"/>
          <p:cNvSpPr/>
          <p:nvPr/>
        </p:nvSpPr>
        <p:spPr>
          <a:xfrm>
            <a:off x="3781800" y="1866240"/>
            <a:ext cx="173880" cy="136440"/>
          </a:xfrm>
          <a:custGeom>
            <a:avLst/>
            <a:gdLst/>
            <a:ahLst/>
            <a:rect l="l" t="t" r="r" b="b"/>
            <a:pathLst>
              <a:path w="170" h="133">
                <a:moveTo>
                  <a:pt x="170" y="115"/>
                </a:moveTo>
                <a:cubicBezTo>
                  <a:pt x="170" y="127"/>
                  <a:pt x="170" y="127"/>
                  <a:pt x="170" y="127"/>
                </a:cubicBezTo>
                <a:cubicBezTo>
                  <a:pt x="170" y="129"/>
                  <a:pt x="169" y="130"/>
                  <a:pt x="168" y="132"/>
                </a:cubicBezTo>
                <a:cubicBezTo>
                  <a:pt x="167" y="133"/>
                  <a:pt x="165" y="133"/>
                  <a:pt x="163" y="133"/>
                </a:cubicBezTo>
                <a:cubicBezTo>
                  <a:pt x="6" y="133"/>
                  <a:pt x="6" y="133"/>
                  <a:pt x="6" y="133"/>
                </a:cubicBezTo>
                <a:cubicBezTo>
                  <a:pt x="5" y="133"/>
                  <a:pt x="3" y="133"/>
                  <a:pt x="2" y="132"/>
                </a:cubicBezTo>
                <a:cubicBezTo>
                  <a:pt x="1" y="130"/>
                  <a:pt x="0" y="129"/>
                  <a:pt x="0" y="12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4"/>
                  <a:pt x="1" y="112"/>
                  <a:pt x="2" y="111"/>
                </a:cubicBezTo>
                <a:cubicBezTo>
                  <a:pt x="3" y="110"/>
                  <a:pt x="5" y="109"/>
                  <a:pt x="6" y="109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65" y="109"/>
                  <a:pt x="167" y="110"/>
                  <a:pt x="168" y="111"/>
                </a:cubicBezTo>
                <a:cubicBezTo>
                  <a:pt x="169" y="112"/>
                  <a:pt x="170" y="114"/>
                  <a:pt x="170" y="115"/>
                </a:cubicBezTo>
                <a:close/>
                <a:moveTo>
                  <a:pt x="170" y="43"/>
                </a:moveTo>
                <a:cubicBezTo>
                  <a:pt x="170" y="55"/>
                  <a:pt x="170" y="55"/>
                  <a:pt x="170" y="55"/>
                </a:cubicBezTo>
                <a:cubicBezTo>
                  <a:pt x="170" y="56"/>
                  <a:pt x="169" y="58"/>
                  <a:pt x="168" y="59"/>
                </a:cubicBezTo>
                <a:cubicBezTo>
                  <a:pt x="167" y="60"/>
                  <a:pt x="165" y="61"/>
                  <a:pt x="163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5" y="60"/>
                  <a:pt x="14" y="59"/>
                </a:cubicBezTo>
                <a:cubicBezTo>
                  <a:pt x="13" y="58"/>
                  <a:pt x="12" y="56"/>
                  <a:pt x="12" y="55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1"/>
                  <a:pt x="13" y="40"/>
                  <a:pt x="14" y="38"/>
                </a:cubicBezTo>
                <a:cubicBezTo>
                  <a:pt x="15" y="37"/>
                  <a:pt x="17" y="37"/>
                  <a:pt x="18" y="37"/>
                </a:cubicBezTo>
                <a:cubicBezTo>
                  <a:pt x="163" y="37"/>
                  <a:pt x="163" y="37"/>
                  <a:pt x="163" y="37"/>
                </a:cubicBezTo>
                <a:cubicBezTo>
                  <a:pt x="165" y="37"/>
                  <a:pt x="167" y="37"/>
                  <a:pt x="168" y="38"/>
                </a:cubicBezTo>
                <a:cubicBezTo>
                  <a:pt x="169" y="40"/>
                  <a:pt x="170" y="41"/>
                  <a:pt x="170" y="43"/>
                </a:cubicBezTo>
                <a:close/>
                <a:moveTo>
                  <a:pt x="170" y="79"/>
                </a:moveTo>
                <a:cubicBezTo>
                  <a:pt x="170" y="91"/>
                  <a:pt x="170" y="91"/>
                  <a:pt x="170" y="91"/>
                </a:cubicBezTo>
                <a:cubicBezTo>
                  <a:pt x="170" y="93"/>
                  <a:pt x="169" y="94"/>
                  <a:pt x="168" y="95"/>
                </a:cubicBezTo>
                <a:cubicBezTo>
                  <a:pt x="167" y="97"/>
                  <a:pt x="165" y="97"/>
                  <a:pt x="163" y="97"/>
                </a:cubicBezTo>
                <a:cubicBezTo>
                  <a:pt x="42" y="97"/>
                  <a:pt x="42" y="97"/>
                  <a:pt x="42" y="97"/>
                </a:cubicBezTo>
                <a:cubicBezTo>
                  <a:pt x="41" y="97"/>
                  <a:pt x="39" y="97"/>
                  <a:pt x="38" y="95"/>
                </a:cubicBezTo>
                <a:cubicBezTo>
                  <a:pt x="37" y="94"/>
                  <a:pt x="36" y="93"/>
                  <a:pt x="36" y="91"/>
                </a:cubicBezTo>
                <a:cubicBezTo>
                  <a:pt x="36" y="79"/>
                  <a:pt x="36" y="79"/>
                  <a:pt x="36" y="79"/>
                </a:cubicBezTo>
                <a:cubicBezTo>
                  <a:pt x="36" y="77"/>
                  <a:pt x="37" y="76"/>
                  <a:pt x="38" y="75"/>
                </a:cubicBezTo>
                <a:cubicBezTo>
                  <a:pt x="39" y="74"/>
                  <a:pt x="41" y="73"/>
                  <a:pt x="42" y="73"/>
                </a:cubicBezTo>
                <a:cubicBezTo>
                  <a:pt x="163" y="73"/>
                  <a:pt x="163" y="73"/>
                  <a:pt x="163" y="73"/>
                </a:cubicBezTo>
                <a:cubicBezTo>
                  <a:pt x="165" y="73"/>
                  <a:pt x="167" y="74"/>
                  <a:pt x="168" y="75"/>
                </a:cubicBezTo>
                <a:cubicBezTo>
                  <a:pt x="169" y="76"/>
                  <a:pt x="170" y="77"/>
                  <a:pt x="170" y="79"/>
                </a:cubicBezTo>
                <a:close/>
                <a:moveTo>
                  <a:pt x="170" y="6"/>
                </a:moveTo>
                <a:cubicBezTo>
                  <a:pt x="170" y="19"/>
                  <a:pt x="170" y="19"/>
                  <a:pt x="170" y="19"/>
                </a:cubicBezTo>
                <a:cubicBezTo>
                  <a:pt x="170" y="20"/>
                  <a:pt x="169" y="22"/>
                  <a:pt x="168" y="23"/>
                </a:cubicBezTo>
                <a:cubicBezTo>
                  <a:pt x="167" y="24"/>
                  <a:pt x="165" y="25"/>
                  <a:pt x="163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3" y="25"/>
                  <a:pt x="51" y="24"/>
                  <a:pt x="50" y="23"/>
                </a:cubicBezTo>
                <a:cubicBezTo>
                  <a:pt x="49" y="22"/>
                  <a:pt x="49" y="20"/>
                  <a:pt x="49" y="19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3"/>
                  <a:pt x="50" y="2"/>
                </a:cubicBezTo>
                <a:cubicBezTo>
                  <a:pt x="51" y="1"/>
                  <a:pt x="53" y="0"/>
                  <a:pt x="55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5" y="0"/>
                  <a:pt x="167" y="1"/>
                  <a:pt x="168" y="2"/>
                </a:cubicBezTo>
                <a:cubicBezTo>
                  <a:pt x="169" y="3"/>
                  <a:pt x="170" y="5"/>
                  <a:pt x="170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57"/>
          <p:cNvSpPr/>
          <p:nvPr/>
        </p:nvSpPr>
        <p:spPr>
          <a:xfrm>
            <a:off x="4002120" y="1866240"/>
            <a:ext cx="173880" cy="136440"/>
          </a:xfrm>
          <a:custGeom>
            <a:avLst/>
            <a:gdLst/>
            <a:ahLst/>
            <a:rect l="l" t="t" r="r" b="b"/>
            <a:pathLst>
              <a:path w="169" h="133">
                <a:moveTo>
                  <a:pt x="169" y="6"/>
                </a:moveTo>
                <a:cubicBezTo>
                  <a:pt x="169" y="19"/>
                  <a:pt x="169" y="19"/>
                  <a:pt x="169" y="19"/>
                </a:cubicBezTo>
                <a:cubicBezTo>
                  <a:pt x="169" y="20"/>
                  <a:pt x="169" y="22"/>
                  <a:pt x="167" y="23"/>
                </a:cubicBezTo>
                <a:cubicBezTo>
                  <a:pt x="166" y="24"/>
                  <a:pt x="165" y="25"/>
                  <a:pt x="163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5"/>
                  <a:pt x="3" y="24"/>
                  <a:pt x="2" y="23"/>
                </a:cubicBezTo>
                <a:cubicBezTo>
                  <a:pt x="0" y="22"/>
                  <a:pt x="0" y="20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5" y="0"/>
                  <a:pt x="166" y="1"/>
                  <a:pt x="167" y="2"/>
                </a:cubicBezTo>
                <a:cubicBezTo>
                  <a:pt x="169" y="3"/>
                  <a:pt x="169" y="5"/>
                  <a:pt x="169" y="6"/>
                </a:cubicBezTo>
                <a:close/>
                <a:moveTo>
                  <a:pt x="169" y="43"/>
                </a:moveTo>
                <a:cubicBezTo>
                  <a:pt x="169" y="55"/>
                  <a:pt x="169" y="55"/>
                  <a:pt x="169" y="55"/>
                </a:cubicBezTo>
                <a:cubicBezTo>
                  <a:pt x="169" y="56"/>
                  <a:pt x="169" y="58"/>
                  <a:pt x="167" y="59"/>
                </a:cubicBezTo>
                <a:cubicBezTo>
                  <a:pt x="166" y="60"/>
                  <a:pt x="165" y="61"/>
                  <a:pt x="163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4" y="61"/>
                  <a:pt x="3" y="60"/>
                  <a:pt x="2" y="59"/>
                </a:cubicBezTo>
                <a:cubicBezTo>
                  <a:pt x="0" y="58"/>
                  <a:pt x="0" y="56"/>
                  <a:pt x="0" y="55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1"/>
                  <a:pt x="0" y="40"/>
                  <a:pt x="2" y="38"/>
                </a:cubicBezTo>
                <a:cubicBezTo>
                  <a:pt x="3" y="37"/>
                  <a:pt x="4" y="37"/>
                  <a:pt x="6" y="37"/>
                </a:cubicBezTo>
                <a:cubicBezTo>
                  <a:pt x="163" y="37"/>
                  <a:pt x="163" y="37"/>
                  <a:pt x="163" y="37"/>
                </a:cubicBezTo>
                <a:cubicBezTo>
                  <a:pt x="165" y="37"/>
                  <a:pt x="166" y="37"/>
                  <a:pt x="167" y="38"/>
                </a:cubicBezTo>
                <a:cubicBezTo>
                  <a:pt x="169" y="40"/>
                  <a:pt x="169" y="41"/>
                  <a:pt x="169" y="43"/>
                </a:cubicBezTo>
                <a:close/>
                <a:moveTo>
                  <a:pt x="169" y="79"/>
                </a:moveTo>
                <a:cubicBezTo>
                  <a:pt x="169" y="91"/>
                  <a:pt x="169" y="91"/>
                  <a:pt x="169" y="91"/>
                </a:cubicBezTo>
                <a:cubicBezTo>
                  <a:pt x="169" y="93"/>
                  <a:pt x="169" y="94"/>
                  <a:pt x="167" y="95"/>
                </a:cubicBezTo>
                <a:cubicBezTo>
                  <a:pt x="166" y="97"/>
                  <a:pt x="165" y="97"/>
                  <a:pt x="163" y="97"/>
                </a:cubicBezTo>
                <a:cubicBezTo>
                  <a:pt x="6" y="97"/>
                  <a:pt x="6" y="97"/>
                  <a:pt x="6" y="97"/>
                </a:cubicBezTo>
                <a:cubicBezTo>
                  <a:pt x="4" y="97"/>
                  <a:pt x="3" y="97"/>
                  <a:pt x="2" y="95"/>
                </a:cubicBezTo>
                <a:cubicBezTo>
                  <a:pt x="0" y="94"/>
                  <a:pt x="0" y="93"/>
                  <a:pt x="0" y="91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7"/>
                  <a:pt x="0" y="76"/>
                  <a:pt x="2" y="75"/>
                </a:cubicBezTo>
                <a:cubicBezTo>
                  <a:pt x="3" y="74"/>
                  <a:pt x="4" y="73"/>
                  <a:pt x="6" y="73"/>
                </a:cubicBezTo>
                <a:cubicBezTo>
                  <a:pt x="163" y="73"/>
                  <a:pt x="163" y="73"/>
                  <a:pt x="163" y="73"/>
                </a:cubicBezTo>
                <a:cubicBezTo>
                  <a:pt x="165" y="73"/>
                  <a:pt x="166" y="74"/>
                  <a:pt x="167" y="75"/>
                </a:cubicBezTo>
                <a:cubicBezTo>
                  <a:pt x="169" y="76"/>
                  <a:pt x="169" y="77"/>
                  <a:pt x="169" y="79"/>
                </a:cubicBezTo>
                <a:close/>
                <a:moveTo>
                  <a:pt x="169" y="115"/>
                </a:moveTo>
                <a:cubicBezTo>
                  <a:pt x="169" y="127"/>
                  <a:pt x="169" y="127"/>
                  <a:pt x="169" y="127"/>
                </a:cubicBezTo>
                <a:cubicBezTo>
                  <a:pt x="169" y="129"/>
                  <a:pt x="169" y="130"/>
                  <a:pt x="167" y="132"/>
                </a:cubicBezTo>
                <a:cubicBezTo>
                  <a:pt x="166" y="133"/>
                  <a:pt x="165" y="133"/>
                  <a:pt x="163" y="133"/>
                </a:cubicBezTo>
                <a:cubicBezTo>
                  <a:pt x="6" y="133"/>
                  <a:pt x="6" y="133"/>
                  <a:pt x="6" y="133"/>
                </a:cubicBezTo>
                <a:cubicBezTo>
                  <a:pt x="4" y="133"/>
                  <a:pt x="3" y="133"/>
                  <a:pt x="2" y="132"/>
                </a:cubicBezTo>
                <a:cubicBezTo>
                  <a:pt x="0" y="130"/>
                  <a:pt x="0" y="129"/>
                  <a:pt x="0" y="12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4"/>
                  <a:pt x="0" y="112"/>
                  <a:pt x="2" y="111"/>
                </a:cubicBezTo>
                <a:cubicBezTo>
                  <a:pt x="3" y="110"/>
                  <a:pt x="4" y="109"/>
                  <a:pt x="6" y="109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65" y="109"/>
                  <a:pt x="166" y="110"/>
                  <a:pt x="167" y="111"/>
                </a:cubicBezTo>
                <a:cubicBezTo>
                  <a:pt x="169" y="112"/>
                  <a:pt x="169" y="114"/>
                  <a:pt x="169" y="1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58"/>
          <p:cNvSpPr/>
          <p:nvPr/>
        </p:nvSpPr>
        <p:spPr>
          <a:xfrm>
            <a:off x="4222080" y="1866240"/>
            <a:ext cx="173880" cy="136440"/>
          </a:xfrm>
          <a:custGeom>
            <a:avLst/>
            <a:gdLst/>
            <a:ahLst/>
            <a:rect l="l" t="t" r="r" b="b"/>
            <a:pathLst>
              <a:path w="169" h="133">
                <a:moveTo>
                  <a:pt x="24" y="3"/>
                </a:move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3"/>
                  <a:pt x="23" y="24"/>
                </a:cubicBezTo>
                <a:cubicBezTo>
                  <a:pt x="22" y="24"/>
                  <a:pt x="22" y="25"/>
                  <a:pt x="21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2" y="25"/>
                  <a:pt x="1" y="24"/>
                  <a:pt x="1" y="24"/>
                </a:cubicBezTo>
                <a:cubicBezTo>
                  <a:pt x="0" y="23"/>
                  <a:pt x="0" y="22"/>
                  <a:pt x="0" y="2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2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1"/>
                  <a:pt x="23" y="1"/>
                </a:cubicBezTo>
                <a:cubicBezTo>
                  <a:pt x="24" y="2"/>
                  <a:pt x="24" y="3"/>
                  <a:pt x="24" y="3"/>
                </a:cubicBezTo>
                <a:close/>
                <a:moveTo>
                  <a:pt x="24" y="40"/>
                </a:move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3" y="60"/>
                </a:cubicBezTo>
                <a:cubicBezTo>
                  <a:pt x="22" y="61"/>
                  <a:pt x="22" y="61"/>
                  <a:pt x="21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2" y="61"/>
                  <a:pt x="1" y="61"/>
                  <a:pt x="1" y="60"/>
                </a:cubicBezTo>
                <a:cubicBezTo>
                  <a:pt x="0" y="59"/>
                  <a:pt x="0" y="59"/>
                  <a:pt x="0" y="5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8"/>
                  <a:pt x="1" y="38"/>
                </a:cubicBezTo>
                <a:cubicBezTo>
                  <a:pt x="1" y="37"/>
                  <a:pt x="2" y="37"/>
                  <a:pt x="3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2" y="37"/>
                  <a:pt x="22" y="37"/>
                  <a:pt x="23" y="38"/>
                </a:cubicBezTo>
                <a:cubicBezTo>
                  <a:pt x="24" y="38"/>
                  <a:pt x="24" y="39"/>
                  <a:pt x="24" y="40"/>
                </a:cubicBezTo>
                <a:close/>
                <a:moveTo>
                  <a:pt x="24" y="76"/>
                </a:moveTo>
                <a:cubicBezTo>
                  <a:pt x="24" y="94"/>
                  <a:pt x="24" y="94"/>
                  <a:pt x="24" y="94"/>
                </a:cubicBezTo>
                <a:cubicBezTo>
                  <a:pt x="24" y="95"/>
                  <a:pt x="24" y="96"/>
                  <a:pt x="23" y="96"/>
                </a:cubicBezTo>
                <a:cubicBezTo>
                  <a:pt x="22" y="97"/>
                  <a:pt x="22" y="97"/>
                  <a:pt x="21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2" y="97"/>
                  <a:pt x="1" y="97"/>
                  <a:pt x="1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5"/>
                  <a:pt x="0" y="74"/>
                  <a:pt x="1" y="74"/>
                </a:cubicBezTo>
                <a:cubicBezTo>
                  <a:pt x="1" y="73"/>
                  <a:pt x="2" y="73"/>
                  <a:pt x="3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2" y="73"/>
                  <a:pt x="22" y="73"/>
                  <a:pt x="23" y="74"/>
                </a:cubicBezTo>
                <a:cubicBezTo>
                  <a:pt x="24" y="74"/>
                  <a:pt x="24" y="75"/>
                  <a:pt x="24" y="76"/>
                </a:cubicBezTo>
                <a:close/>
                <a:moveTo>
                  <a:pt x="24" y="112"/>
                </a:moveTo>
                <a:cubicBezTo>
                  <a:pt x="24" y="130"/>
                  <a:pt x="24" y="130"/>
                  <a:pt x="24" y="130"/>
                </a:cubicBezTo>
                <a:cubicBezTo>
                  <a:pt x="24" y="131"/>
                  <a:pt x="24" y="132"/>
                  <a:pt x="23" y="133"/>
                </a:cubicBezTo>
                <a:cubicBezTo>
                  <a:pt x="22" y="133"/>
                  <a:pt x="22" y="133"/>
                  <a:pt x="21" y="133"/>
                </a:cubicBezTo>
                <a:cubicBezTo>
                  <a:pt x="3" y="133"/>
                  <a:pt x="3" y="133"/>
                  <a:pt x="3" y="133"/>
                </a:cubicBezTo>
                <a:cubicBezTo>
                  <a:pt x="2" y="133"/>
                  <a:pt x="1" y="133"/>
                  <a:pt x="1" y="133"/>
                </a:cubicBezTo>
                <a:cubicBezTo>
                  <a:pt x="0" y="132"/>
                  <a:pt x="0" y="131"/>
                  <a:pt x="0" y="130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1"/>
                  <a:pt x="0" y="111"/>
                  <a:pt x="1" y="110"/>
                </a:cubicBezTo>
                <a:cubicBezTo>
                  <a:pt x="1" y="110"/>
                  <a:pt x="2" y="109"/>
                  <a:pt x="3" y="109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22" y="109"/>
                  <a:pt x="22" y="110"/>
                  <a:pt x="23" y="110"/>
                </a:cubicBezTo>
                <a:cubicBezTo>
                  <a:pt x="24" y="111"/>
                  <a:pt x="24" y="111"/>
                  <a:pt x="24" y="112"/>
                </a:cubicBezTo>
                <a:close/>
                <a:moveTo>
                  <a:pt x="169" y="3"/>
                </a:moveTo>
                <a:cubicBezTo>
                  <a:pt x="169" y="22"/>
                  <a:pt x="169" y="22"/>
                  <a:pt x="169" y="22"/>
                </a:cubicBezTo>
                <a:cubicBezTo>
                  <a:pt x="169" y="22"/>
                  <a:pt x="169" y="23"/>
                  <a:pt x="168" y="24"/>
                </a:cubicBezTo>
                <a:cubicBezTo>
                  <a:pt x="168" y="24"/>
                  <a:pt x="167" y="25"/>
                  <a:pt x="166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8" y="25"/>
                  <a:pt x="37" y="24"/>
                  <a:pt x="37" y="24"/>
                </a:cubicBezTo>
                <a:cubicBezTo>
                  <a:pt x="36" y="23"/>
                  <a:pt x="36" y="22"/>
                  <a:pt x="36" y="22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2"/>
                  <a:pt x="37" y="1"/>
                </a:cubicBezTo>
                <a:cubicBezTo>
                  <a:pt x="37" y="1"/>
                  <a:pt x="38" y="0"/>
                  <a:pt x="39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7" y="0"/>
                  <a:pt x="168" y="1"/>
                  <a:pt x="168" y="1"/>
                </a:cubicBezTo>
                <a:cubicBezTo>
                  <a:pt x="169" y="2"/>
                  <a:pt x="169" y="3"/>
                  <a:pt x="169" y="3"/>
                </a:cubicBezTo>
                <a:close/>
                <a:moveTo>
                  <a:pt x="169" y="40"/>
                </a:moveTo>
                <a:cubicBezTo>
                  <a:pt x="169" y="58"/>
                  <a:pt x="169" y="58"/>
                  <a:pt x="169" y="58"/>
                </a:cubicBezTo>
                <a:cubicBezTo>
                  <a:pt x="169" y="59"/>
                  <a:pt x="169" y="59"/>
                  <a:pt x="168" y="60"/>
                </a:cubicBezTo>
                <a:cubicBezTo>
                  <a:pt x="168" y="61"/>
                  <a:pt x="167" y="61"/>
                  <a:pt x="166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8" y="61"/>
                  <a:pt x="37" y="61"/>
                  <a:pt x="37" y="60"/>
                </a:cubicBezTo>
                <a:cubicBezTo>
                  <a:pt x="36" y="59"/>
                  <a:pt x="36" y="59"/>
                  <a:pt x="36" y="58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8"/>
                  <a:pt x="37" y="38"/>
                </a:cubicBezTo>
                <a:cubicBezTo>
                  <a:pt x="37" y="37"/>
                  <a:pt x="38" y="37"/>
                  <a:pt x="39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7" y="37"/>
                  <a:pt x="168" y="37"/>
                  <a:pt x="168" y="38"/>
                </a:cubicBezTo>
                <a:cubicBezTo>
                  <a:pt x="169" y="38"/>
                  <a:pt x="169" y="39"/>
                  <a:pt x="169" y="40"/>
                </a:cubicBezTo>
                <a:close/>
                <a:moveTo>
                  <a:pt x="169" y="76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95"/>
                  <a:pt x="169" y="96"/>
                  <a:pt x="168" y="96"/>
                </a:cubicBezTo>
                <a:cubicBezTo>
                  <a:pt x="168" y="97"/>
                  <a:pt x="167" y="97"/>
                  <a:pt x="166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8" y="97"/>
                  <a:pt x="37" y="97"/>
                  <a:pt x="37" y="96"/>
                </a:cubicBezTo>
                <a:cubicBezTo>
                  <a:pt x="36" y="96"/>
                  <a:pt x="36" y="95"/>
                  <a:pt x="36" y="94"/>
                </a:cubicBezTo>
                <a:cubicBezTo>
                  <a:pt x="36" y="76"/>
                  <a:pt x="36" y="76"/>
                  <a:pt x="36" y="76"/>
                </a:cubicBezTo>
                <a:cubicBezTo>
                  <a:pt x="36" y="75"/>
                  <a:pt x="36" y="74"/>
                  <a:pt x="37" y="74"/>
                </a:cubicBezTo>
                <a:cubicBezTo>
                  <a:pt x="37" y="73"/>
                  <a:pt x="38" y="73"/>
                  <a:pt x="39" y="73"/>
                </a:cubicBezTo>
                <a:cubicBezTo>
                  <a:pt x="166" y="73"/>
                  <a:pt x="166" y="73"/>
                  <a:pt x="166" y="73"/>
                </a:cubicBezTo>
                <a:cubicBezTo>
                  <a:pt x="167" y="73"/>
                  <a:pt x="168" y="73"/>
                  <a:pt x="168" y="74"/>
                </a:cubicBezTo>
                <a:cubicBezTo>
                  <a:pt x="169" y="74"/>
                  <a:pt x="169" y="75"/>
                  <a:pt x="169" y="76"/>
                </a:cubicBezTo>
                <a:close/>
                <a:moveTo>
                  <a:pt x="169" y="112"/>
                </a:moveTo>
                <a:cubicBezTo>
                  <a:pt x="169" y="130"/>
                  <a:pt x="169" y="130"/>
                  <a:pt x="169" y="130"/>
                </a:cubicBezTo>
                <a:cubicBezTo>
                  <a:pt x="169" y="131"/>
                  <a:pt x="169" y="132"/>
                  <a:pt x="168" y="133"/>
                </a:cubicBezTo>
                <a:cubicBezTo>
                  <a:pt x="168" y="133"/>
                  <a:pt x="167" y="133"/>
                  <a:pt x="166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8" y="133"/>
                  <a:pt x="37" y="133"/>
                  <a:pt x="37" y="133"/>
                </a:cubicBezTo>
                <a:cubicBezTo>
                  <a:pt x="36" y="132"/>
                  <a:pt x="36" y="131"/>
                  <a:pt x="36" y="130"/>
                </a:cubicBezTo>
                <a:cubicBezTo>
                  <a:pt x="36" y="112"/>
                  <a:pt x="36" y="112"/>
                  <a:pt x="36" y="112"/>
                </a:cubicBezTo>
                <a:cubicBezTo>
                  <a:pt x="36" y="111"/>
                  <a:pt x="36" y="111"/>
                  <a:pt x="37" y="110"/>
                </a:cubicBezTo>
                <a:cubicBezTo>
                  <a:pt x="37" y="110"/>
                  <a:pt x="38" y="109"/>
                  <a:pt x="39" y="109"/>
                </a:cubicBezTo>
                <a:cubicBezTo>
                  <a:pt x="166" y="109"/>
                  <a:pt x="166" y="109"/>
                  <a:pt x="166" y="109"/>
                </a:cubicBezTo>
                <a:cubicBezTo>
                  <a:pt x="167" y="109"/>
                  <a:pt x="168" y="110"/>
                  <a:pt x="168" y="110"/>
                </a:cubicBezTo>
                <a:cubicBezTo>
                  <a:pt x="169" y="111"/>
                  <a:pt x="169" y="111"/>
                  <a:pt x="169" y="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59"/>
          <p:cNvSpPr/>
          <p:nvPr/>
        </p:nvSpPr>
        <p:spPr>
          <a:xfrm>
            <a:off x="4442400" y="1866240"/>
            <a:ext cx="175320" cy="136440"/>
          </a:xfrm>
          <a:custGeom>
            <a:avLst/>
            <a:gdLst/>
            <a:ahLst/>
            <a:rect l="l" t="t" r="r" b="b"/>
            <a:pathLst>
              <a:path w="170" h="133">
                <a:moveTo>
                  <a:pt x="170" y="3"/>
                </a:moveTo>
                <a:cubicBezTo>
                  <a:pt x="170" y="22"/>
                  <a:pt x="170" y="22"/>
                  <a:pt x="170" y="22"/>
                </a:cubicBezTo>
                <a:cubicBezTo>
                  <a:pt x="170" y="22"/>
                  <a:pt x="169" y="23"/>
                  <a:pt x="169" y="24"/>
                </a:cubicBezTo>
                <a:cubicBezTo>
                  <a:pt x="168" y="24"/>
                  <a:pt x="168" y="25"/>
                  <a:pt x="167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2" y="24"/>
                  <a:pt x="1" y="24"/>
                </a:cubicBezTo>
                <a:cubicBezTo>
                  <a:pt x="1" y="23"/>
                  <a:pt x="0" y="22"/>
                  <a:pt x="0" y="2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1" y="2"/>
                  <a:pt x="1" y="1"/>
                </a:cubicBezTo>
                <a:cubicBezTo>
                  <a:pt x="2" y="1"/>
                  <a:pt x="3" y="0"/>
                  <a:pt x="3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68" y="0"/>
                  <a:pt x="168" y="1"/>
                  <a:pt x="169" y="1"/>
                </a:cubicBezTo>
                <a:cubicBezTo>
                  <a:pt x="169" y="2"/>
                  <a:pt x="170" y="3"/>
                  <a:pt x="170" y="3"/>
                </a:cubicBezTo>
                <a:close/>
                <a:moveTo>
                  <a:pt x="170" y="112"/>
                </a:moveTo>
                <a:cubicBezTo>
                  <a:pt x="170" y="130"/>
                  <a:pt x="170" y="130"/>
                  <a:pt x="170" y="130"/>
                </a:cubicBezTo>
                <a:cubicBezTo>
                  <a:pt x="170" y="131"/>
                  <a:pt x="169" y="132"/>
                  <a:pt x="169" y="133"/>
                </a:cubicBezTo>
                <a:cubicBezTo>
                  <a:pt x="168" y="133"/>
                  <a:pt x="168" y="133"/>
                  <a:pt x="167" y="133"/>
                </a:cubicBezTo>
                <a:cubicBezTo>
                  <a:pt x="3" y="133"/>
                  <a:pt x="3" y="133"/>
                  <a:pt x="3" y="133"/>
                </a:cubicBezTo>
                <a:cubicBezTo>
                  <a:pt x="3" y="133"/>
                  <a:pt x="2" y="133"/>
                  <a:pt x="1" y="133"/>
                </a:cubicBezTo>
                <a:cubicBezTo>
                  <a:pt x="1" y="132"/>
                  <a:pt x="0" y="131"/>
                  <a:pt x="0" y="130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1"/>
                  <a:pt x="1" y="111"/>
                  <a:pt x="1" y="110"/>
                </a:cubicBezTo>
                <a:cubicBezTo>
                  <a:pt x="2" y="110"/>
                  <a:pt x="3" y="109"/>
                  <a:pt x="3" y="109"/>
                </a:cubicBezTo>
                <a:cubicBezTo>
                  <a:pt x="167" y="109"/>
                  <a:pt x="167" y="109"/>
                  <a:pt x="167" y="109"/>
                </a:cubicBezTo>
                <a:cubicBezTo>
                  <a:pt x="168" y="109"/>
                  <a:pt x="168" y="110"/>
                  <a:pt x="169" y="110"/>
                </a:cubicBezTo>
                <a:cubicBezTo>
                  <a:pt x="169" y="111"/>
                  <a:pt x="170" y="111"/>
                  <a:pt x="170" y="112"/>
                </a:cubicBezTo>
                <a:close/>
                <a:moveTo>
                  <a:pt x="37" y="40"/>
                </a:moveTo>
                <a:cubicBezTo>
                  <a:pt x="37" y="94"/>
                  <a:pt x="37" y="94"/>
                  <a:pt x="37" y="94"/>
                </a:cubicBezTo>
                <a:cubicBezTo>
                  <a:pt x="37" y="95"/>
                  <a:pt x="36" y="96"/>
                  <a:pt x="36" y="96"/>
                </a:cubicBezTo>
                <a:cubicBezTo>
                  <a:pt x="35" y="97"/>
                  <a:pt x="34" y="97"/>
                  <a:pt x="34" y="97"/>
                </a:cubicBezTo>
                <a:cubicBezTo>
                  <a:pt x="33" y="97"/>
                  <a:pt x="32" y="97"/>
                  <a:pt x="31" y="96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69"/>
                  <a:pt x="3" y="68"/>
                  <a:pt x="3" y="67"/>
                </a:cubicBezTo>
                <a:cubicBezTo>
                  <a:pt x="3" y="66"/>
                  <a:pt x="4" y="65"/>
                  <a:pt x="4" y="65"/>
                </a:cubicBezTo>
                <a:cubicBezTo>
                  <a:pt x="31" y="38"/>
                  <a:pt x="31" y="38"/>
                  <a:pt x="31" y="38"/>
                </a:cubicBezTo>
                <a:cubicBezTo>
                  <a:pt x="32" y="37"/>
                  <a:pt x="33" y="37"/>
                  <a:pt x="34" y="37"/>
                </a:cubicBezTo>
                <a:cubicBezTo>
                  <a:pt x="34" y="37"/>
                  <a:pt x="35" y="37"/>
                  <a:pt x="36" y="38"/>
                </a:cubicBezTo>
                <a:cubicBezTo>
                  <a:pt x="36" y="38"/>
                  <a:pt x="37" y="39"/>
                  <a:pt x="37" y="40"/>
                </a:cubicBezTo>
                <a:close/>
                <a:moveTo>
                  <a:pt x="170" y="40"/>
                </a:moveTo>
                <a:cubicBezTo>
                  <a:pt x="170" y="58"/>
                  <a:pt x="170" y="58"/>
                  <a:pt x="170" y="58"/>
                </a:cubicBezTo>
                <a:cubicBezTo>
                  <a:pt x="170" y="59"/>
                  <a:pt x="169" y="59"/>
                  <a:pt x="169" y="60"/>
                </a:cubicBezTo>
                <a:cubicBezTo>
                  <a:pt x="168" y="61"/>
                  <a:pt x="168" y="61"/>
                  <a:pt x="167" y="61"/>
                </a:cubicBezTo>
                <a:cubicBezTo>
                  <a:pt x="64" y="61"/>
                  <a:pt x="64" y="61"/>
                  <a:pt x="64" y="61"/>
                </a:cubicBezTo>
                <a:cubicBezTo>
                  <a:pt x="63" y="61"/>
                  <a:pt x="62" y="61"/>
                  <a:pt x="62" y="60"/>
                </a:cubicBezTo>
                <a:cubicBezTo>
                  <a:pt x="61" y="59"/>
                  <a:pt x="61" y="59"/>
                  <a:pt x="61" y="58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39"/>
                  <a:pt x="61" y="38"/>
                  <a:pt x="62" y="38"/>
                </a:cubicBezTo>
                <a:cubicBezTo>
                  <a:pt x="62" y="37"/>
                  <a:pt x="63" y="37"/>
                  <a:pt x="64" y="37"/>
                </a:cubicBezTo>
                <a:cubicBezTo>
                  <a:pt x="167" y="37"/>
                  <a:pt x="167" y="37"/>
                  <a:pt x="167" y="37"/>
                </a:cubicBezTo>
                <a:cubicBezTo>
                  <a:pt x="168" y="37"/>
                  <a:pt x="168" y="37"/>
                  <a:pt x="169" y="38"/>
                </a:cubicBezTo>
                <a:cubicBezTo>
                  <a:pt x="169" y="38"/>
                  <a:pt x="170" y="39"/>
                  <a:pt x="170" y="40"/>
                </a:cubicBezTo>
                <a:close/>
                <a:moveTo>
                  <a:pt x="170" y="76"/>
                </a:moveTo>
                <a:cubicBezTo>
                  <a:pt x="170" y="94"/>
                  <a:pt x="170" y="94"/>
                  <a:pt x="170" y="94"/>
                </a:cubicBezTo>
                <a:cubicBezTo>
                  <a:pt x="170" y="95"/>
                  <a:pt x="169" y="96"/>
                  <a:pt x="169" y="96"/>
                </a:cubicBezTo>
                <a:cubicBezTo>
                  <a:pt x="168" y="97"/>
                  <a:pt x="168" y="97"/>
                  <a:pt x="167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63" y="97"/>
                  <a:pt x="62" y="97"/>
                  <a:pt x="62" y="96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76"/>
                  <a:pt x="61" y="76"/>
                  <a:pt x="61" y="76"/>
                </a:cubicBezTo>
                <a:cubicBezTo>
                  <a:pt x="61" y="75"/>
                  <a:pt x="61" y="74"/>
                  <a:pt x="62" y="74"/>
                </a:cubicBezTo>
                <a:cubicBezTo>
                  <a:pt x="62" y="73"/>
                  <a:pt x="63" y="73"/>
                  <a:pt x="64" y="73"/>
                </a:cubicBezTo>
                <a:cubicBezTo>
                  <a:pt x="167" y="73"/>
                  <a:pt x="167" y="73"/>
                  <a:pt x="167" y="73"/>
                </a:cubicBezTo>
                <a:cubicBezTo>
                  <a:pt x="168" y="73"/>
                  <a:pt x="168" y="73"/>
                  <a:pt x="169" y="74"/>
                </a:cubicBezTo>
                <a:cubicBezTo>
                  <a:pt x="169" y="74"/>
                  <a:pt x="170" y="75"/>
                  <a:pt x="170" y="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60"/>
          <p:cNvSpPr/>
          <p:nvPr/>
        </p:nvSpPr>
        <p:spPr>
          <a:xfrm>
            <a:off x="4662720" y="1866240"/>
            <a:ext cx="175320" cy="136440"/>
          </a:xfrm>
          <a:custGeom>
            <a:avLst/>
            <a:gdLst/>
            <a:ahLst/>
            <a:rect l="l" t="t" r="r" b="b"/>
            <a:pathLst>
              <a:path w="170" h="133">
                <a:moveTo>
                  <a:pt x="170" y="3"/>
                </a:moveTo>
                <a:cubicBezTo>
                  <a:pt x="170" y="22"/>
                  <a:pt x="170" y="22"/>
                  <a:pt x="170" y="22"/>
                </a:cubicBezTo>
                <a:cubicBezTo>
                  <a:pt x="170" y="22"/>
                  <a:pt x="169" y="23"/>
                  <a:pt x="169" y="24"/>
                </a:cubicBezTo>
                <a:cubicBezTo>
                  <a:pt x="168" y="24"/>
                  <a:pt x="167" y="25"/>
                  <a:pt x="167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2" y="25"/>
                  <a:pt x="2" y="24"/>
                  <a:pt x="1" y="24"/>
                </a:cubicBezTo>
                <a:cubicBezTo>
                  <a:pt x="0" y="23"/>
                  <a:pt x="0" y="22"/>
                  <a:pt x="0" y="2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2"/>
                  <a:pt x="1" y="1"/>
                </a:cubicBezTo>
                <a:cubicBezTo>
                  <a:pt x="2" y="1"/>
                  <a:pt x="2" y="0"/>
                  <a:pt x="3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67" y="0"/>
                  <a:pt x="168" y="1"/>
                  <a:pt x="169" y="1"/>
                </a:cubicBezTo>
                <a:cubicBezTo>
                  <a:pt x="169" y="2"/>
                  <a:pt x="170" y="3"/>
                  <a:pt x="170" y="3"/>
                </a:cubicBezTo>
                <a:close/>
                <a:moveTo>
                  <a:pt x="33" y="67"/>
                </a:moveTo>
                <a:cubicBezTo>
                  <a:pt x="33" y="68"/>
                  <a:pt x="33" y="69"/>
                  <a:pt x="33" y="69"/>
                </a:cubicBezTo>
                <a:cubicBezTo>
                  <a:pt x="5" y="96"/>
                  <a:pt x="5" y="96"/>
                  <a:pt x="5" y="96"/>
                </a:cubicBezTo>
                <a:cubicBezTo>
                  <a:pt x="5" y="97"/>
                  <a:pt x="4" y="97"/>
                  <a:pt x="3" y="97"/>
                </a:cubicBezTo>
                <a:cubicBezTo>
                  <a:pt x="2" y="97"/>
                  <a:pt x="2" y="97"/>
                  <a:pt x="1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8"/>
                  <a:pt x="1" y="38"/>
                </a:cubicBezTo>
                <a:cubicBezTo>
                  <a:pt x="2" y="37"/>
                  <a:pt x="2" y="37"/>
                  <a:pt x="3" y="37"/>
                </a:cubicBezTo>
                <a:cubicBezTo>
                  <a:pt x="4" y="37"/>
                  <a:pt x="5" y="37"/>
                  <a:pt x="5" y="38"/>
                </a:cubicBezTo>
                <a:cubicBezTo>
                  <a:pt x="33" y="65"/>
                  <a:pt x="33" y="65"/>
                  <a:pt x="33" y="65"/>
                </a:cubicBezTo>
                <a:cubicBezTo>
                  <a:pt x="33" y="65"/>
                  <a:pt x="33" y="66"/>
                  <a:pt x="33" y="67"/>
                </a:cubicBezTo>
                <a:close/>
                <a:moveTo>
                  <a:pt x="170" y="112"/>
                </a:moveTo>
                <a:cubicBezTo>
                  <a:pt x="170" y="130"/>
                  <a:pt x="170" y="130"/>
                  <a:pt x="170" y="130"/>
                </a:cubicBezTo>
                <a:cubicBezTo>
                  <a:pt x="170" y="131"/>
                  <a:pt x="169" y="132"/>
                  <a:pt x="169" y="133"/>
                </a:cubicBezTo>
                <a:cubicBezTo>
                  <a:pt x="168" y="133"/>
                  <a:pt x="167" y="133"/>
                  <a:pt x="167" y="133"/>
                </a:cubicBezTo>
                <a:cubicBezTo>
                  <a:pt x="3" y="133"/>
                  <a:pt x="3" y="133"/>
                  <a:pt x="3" y="133"/>
                </a:cubicBezTo>
                <a:cubicBezTo>
                  <a:pt x="2" y="133"/>
                  <a:pt x="2" y="133"/>
                  <a:pt x="1" y="133"/>
                </a:cubicBezTo>
                <a:cubicBezTo>
                  <a:pt x="0" y="132"/>
                  <a:pt x="0" y="131"/>
                  <a:pt x="0" y="130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1"/>
                  <a:pt x="0" y="111"/>
                  <a:pt x="1" y="110"/>
                </a:cubicBezTo>
                <a:cubicBezTo>
                  <a:pt x="2" y="110"/>
                  <a:pt x="2" y="109"/>
                  <a:pt x="3" y="109"/>
                </a:cubicBezTo>
                <a:cubicBezTo>
                  <a:pt x="167" y="109"/>
                  <a:pt x="167" y="109"/>
                  <a:pt x="167" y="109"/>
                </a:cubicBezTo>
                <a:cubicBezTo>
                  <a:pt x="167" y="109"/>
                  <a:pt x="168" y="110"/>
                  <a:pt x="169" y="110"/>
                </a:cubicBezTo>
                <a:cubicBezTo>
                  <a:pt x="169" y="111"/>
                  <a:pt x="170" y="111"/>
                  <a:pt x="170" y="112"/>
                </a:cubicBezTo>
                <a:close/>
                <a:moveTo>
                  <a:pt x="170" y="40"/>
                </a:moveTo>
                <a:cubicBezTo>
                  <a:pt x="170" y="58"/>
                  <a:pt x="170" y="58"/>
                  <a:pt x="170" y="58"/>
                </a:cubicBezTo>
                <a:cubicBezTo>
                  <a:pt x="170" y="59"/>
                  <a:pt x="169" y="59"/>
                  <a:pt x="169" y="60"/>
                </a:cubicBezTo>
                <a:cubicBezTo>
                  <a:pt x="168" y="61"/>
                  <a:pt x="167" y="61"/>
                  <a:pt x="167" y="61"/>
                </a:cubicBezTo>
                <a:cubicBezTo>
                  <a:pt x="64" y="61"/>
                  <a:pt x="64" y="61"/>
                  <a:pt x="64" y="61"/>
                </a:cubicBezTo>
                <a:cubicBezTo>
                  <a:pt x="63" y="61"/>
                  <a:pt x="62" y="61"/>
                  <a:pt x="62" y="60"/>
                </a:cubicBezTo>
                <a:cubicBezTo>
                  <a:pt x="61" y="59"/>
                  <a:pt x="61" y="59"/>
                  <a:pt x="61" y="58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39"/>
                  <a:pt x="61" y="38"/>
                  <a:pt x="62" y="38"/>
                </a:cubicBezTo>
                <a:cubicBezTo>
                  <a:pt x="62" y="37"/>
                  <a:pt x="63" y="37"/>
                  <a:pt x="64" y="37"/>
                </a:cubicBezTo>
                <a:cubicBezTo>
                  <a:pt x="167" y="37"/>
                  <a:pt x="167" y="37"/>
                  <a:pt x="167" y="37"/>
                </a:cubicBezTo>
                <a:cubicBezTo>
                  <a:pt x="167" y="37"/>
                  <a:pt x="168" y="37"/>
                  <a:pt x="169" y="38"/>
                </a:cubicBezTo>
                <a:cubicBezTo>
                  <a:pt x="169" y="38"/>
                  <a:pt x="170" y="39"/>
                  <a:pt x="170" y="40"/>
                </a:cubicBezTo>
                <a:close/>
                <a:moveTo>
                  <a:pt x="170" y="76"/>
                </a:moveTo>
                <a:cubicBezTo>
                  <a:pt x="170" y="94"/>
                  <a:pt x="170" y="94"/>
                  <a:pt x="170" y="94"/>
                </a:cubicBezTo>
                <a:cubicBezTo>
                  <a:pt x="170" y="95"/>
                  <a:pt x="169" y="96"/>
                  <a:pt x="169" y="96"/>
                </a:cubicBezTo>
                <a:cubicBezTo>
                  <a:pt x="168" y="97"/>
                  <a:pt x="167" y="97"/>
                  <a:pt x="167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63" y="97"/>
                  <a:pt x="62" y="97"/>
                  <a:pt x="62" y="96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76"/>
                  <a:pt x="61" y="76"/>
                  <a:pt x="61" y="76"/>
                </a:cubicBezTo>
                <a:cubicBezTo>
                  <a:pt x="61" y="75"/>
                  <a:pt x="61" y="74"/>
                  <a:pt x="62" y="74"/>
                </a:cubicBezTo>
                <a:cubicBezTo>
                  <a:pt x="62" y="73"/>
                  <a:pt x="63" y="73"/>
                  <a:pt x="64" y="73"/>
                </a:cubicBezTo>
                <a:cubicBezTo>
                  <a:pt x="167" y="73"/>
                  <a:pt x="167" y="73"/>
                  <a:pt x="167" y="73"/>
                </a:cubicBezTo>
                <a:cubicBezTo>
                  <a:pt x="167" y="73"/>
                  <a:pt x="168" y="73"/>
                  <a:pt x="169" y="74"/>
                </a:cubicBezTo>
                <a:cubicBezTo>
                  <a:pt x="169" y="74"/>
                  <a:pt x="170" y="75"/>
                  <a:pt x="170" y="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61"/>
          <p:cNvSpPr/>
          <p:nvPr/>
        </p:nvSpPr>
        <p:spPr>
          <a:xfrm>
            <a:off x="4882680" y="1878840"/>
            <a:ext cx="173880" cy="123840"/>
          </a:xfrm>
          <a:custGeom>
            <a:avLst/>
            <a:gdLst/>
            <a:ahLst/>
            <a:rect l="l" t="t" r="r" b="b"/>
            <a:pathLst>
              <a:path w="169" h="121">
                <a:moveTo>
                  <a:pt x="169" y="10"/>
                </a:moveTo>
                <a:cubicBezTo>
                  <a:pt x="169" y="112"/>
                  <a:pt x="169" y="112"/>
                  <a:pt x="169" y="112"/>
                </a:cubicBezTo>
                <a:cubicBezTo>
                  <a:pt x="169" y="115"/>
                  <a:pt x="168" y="117"/>
                  <a:pt x="166" y="118"/>
                </a:cubicBezTo>
                <a:cubicBezTo>
                  <a:pt x="165" y="118"/>
                  <a:pt x="164" y="118"/>
                  <a:pt x="163" y="118"/>
                </a:cubicBezTo>
                <a:cubicBezTo>
                  <a:pt x="162" y="118"/>
                  <a:pt x="160" y="118"/>
                  <a:pt x="159" y="117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21" y="102"/>
                  <a:pt x="118" y="108"/>
                  <a:pt x="113" y="113"/>
                </a:cubicBezTo>
                <a:cubicBezTo>
                  <a:pt x="108" y="119"/>
                  <a:pt x="101" y="121"/>
                  <a:pt x="94" y="121"/>
                </a:cubicBezTo>
                <a:cubicBezTo>
                  <a:pt x="27" y="121"/>
                  <a:pt x="27" y="121"/>
                  <a:pt x="27" y="121"/>
                </a:cubicBezTo>
                <a:cubicBezTo>
                  <a:pt x="20" y="121"/>
                  <a:pt x="13" y="119"/>
                  <a:pt x="8" y="113"/>
                </a:cubicBezTo>
                <a:cubicBezTo>
                  <a:pt x="3" y="108"/>
                  <a:pt x="0" y="102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1" y="0"/>
                  <a:pt x="108" y="3"/>
                  <a:pt x="113" y="8"/>
                </a:cubicBezTo>
                <a:cubicBezTo>
                  <a:pt x="118" y="14"/>
                  <a:pt x="121" y="20"/>
                  <a:pt x="121" y="28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59" y="5"/>
                  <a:pt x="159" y="5"/>
                  <a:pt x="159" y="5"/>
                </a:cubicBezTo>
                <a:cubicBezTo>
                  <a:pt x="160" y="4"/>
                  <a:pt x="162" y="3"/>
                  <a:pt x="163" y="3"/>
                </a:cubicBezTo>
                <a:cubicBezTo>
                  <a:pt x="164" y="3"/>
                  <a:pt x="165" y="4"/>
                  <a:pt x="166" y="4"/>
                </a:cubicBezTo>
                <a:cubicBezTo>
                  <a:pt x="168" y="5"/>
                  <a:pt x="169" y="7"/>
                  <a:pt x="169" y="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62"/>
          <p:cNvSpPr/>
          <p:nvPr/>
        </p:nvSpPr>
        <p:spPr>
          <a:xfrm>
            <a:off x="5104440" y="1866240"/>
            <a:ext cx="186120" cy="150480"/>
          </a:xfrm>
          <a:custGeom>
            <a:avLst/>
            <a:gdLst/>
            <a:ahLst/>
            <a:rect l="l" t="t" r="r" b="b"/>
            <a:pathLst>
              <a:path w="181" h="146">
                <a:moveTo>
                  <a:pt x="181" y="15"/>
                </a:moveTo>
                <a:cubicBezTo>
                  <a:pt x="181" y="130"/>
                  <a:pt x="181" y="130"/>
                  <a:pt x="181" y="130"/>
                </a:cubicBezTo>
                <a:cubicBezTo>
                  <a:pt x="181" y="135"/>
                  <a:pt x="180" y="138"/>
                  <a:pt x="177" y="141"/>
                </a:cubicBezTo>
                <a:cubicBezTo>
                  <a:pt x="174" y="144"/>
                  <a:pt x="170" y="146"/>
                  <a:pt x="166" y="146"/>
                </a:cubicBezTo>
                <a:cubicBezTo>
                  <a:pt x="15" y="146"/>
                  <a:pt x="15" y="146"/>
                  <a:pt x="15" y="146"/>
                </a:cubicBezTo>
                <a:cubicBezTo>
                  <a:pt x="11" y="146"/>
                  <a:pt x="7" y="144"/>
                  <a:pt x="4" y="141"/>
                </a:cubicBezTo>
                <a:cubicBezTo>
                  <a:pt x="1" y="138"/>
                  <a:pt x="0" y="135"/>
                  <a:pt x="0" y="1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0" y="0"/>
                  <a:pt x="174" y="2"/>
                  <a:pt x="177" y="5"/>
                </a:cubicBezTo>
                <a:cubicBezTo>
                  <a:pt x="180" y="8"/>
                  <a:pt x="181" y="11"/>
                  <a:pt x="181" y="15"/>
                </a:cubicBezTo>
                <a:close/>
                <a:moveTo>
                  <a:pt x="166" y="12"/>
                </a:moveTo>
                <a:cubicBezTo>
                  <a:pt x="15" y="12"/>
                  <a:pt x="15" y="12"/>
                  <a:pt x="15" y="12"/>
                </a:cubicBezTo>
                <a:cubicBezTo>
                  <a:pt x="14" y="12"/>
                  <a:pt x="13" y="13"/>
                  <a:pt x="13" y="13"/>
                </a:cubicBezTo>
                <a:cubicBezTo>
                  <a:pt x="12" y="14"/>
                  <a:pt x="12" y="15"/>
                  <a:pt x="12" y="15"/>
                </a:cubicBezTo>
                <a:cubicBezTo>
                  <a:pt x="12" y="130"/>
                  <a:pt x="12" y="130"/>
                  <a:pt x="12" y="130"/>
                </a:cubicBezTo>
                <a:cubicBezTo>
                  <a:pt x="12" y="131"/>
                  <a:pt x="12" y="132"/>
                  <a:pt x="13" y="133"/>
                </a:cubicBezTo>
                <a:cubicBezTo>
                  <a:pt x="13" y="133"/>
                  <a:pt x="14" y="133"/>
                  <a:pt x="15" y="133"/>
                </a:cubicBezTo>
                <a:cubicBezTo>
                  <a:pt x="166" y="133"/>
                  <a:pt x="166" y="133"/>
                  <a:pt x="166" y="133"/>
                </a:cubicBezTo>
                <a:cubicBezTo>
                  <a:pt x="167" y="133"/>
                  <a:pt x="168" y="133"/>
                  <a:pt x="168" y="133"/>
                </a:cubicBezTo>
                <a:cubicBezTo>
                  <a:pt x="169" y="132"/>
                  <a:pt x="169" y="131"/>
                  <a:pt x="169" y="130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15"/>
                  <a:pt x="169" y="14"/>
                  <a:pt x="168" y="13"/>
                </a:cubicBezTo>
                <a:cubicBezTo>
                  <a:pt x="168" y="13"/>
                  <a:pt x="167" y="12"/>
                  <a:pt x="166" y="12"/>
                </a:cubicBezTo>
                <a:close/>
                <a:moveTo>
                  <a:pt x="55" y="30"/>
                </a:moveTo>
                <a:cubicBezTo>
                  <a:pt x="58" y="33"/>
                  <a:pt x="60" y="38"/>
                  <a:pt x="60" y="43"/>
                </a:cubicBezTo>
                <a:cubicBezTo>
                  <a:pt x="60" y="48"/>
                  <a:pt x="58" y="52"/>
                  <a:pt x="55" y="56"/>
                </a:cubicBezTo>
                <a:cubicBezTo>
                  <a:pt x="51" y="59"/>
                  <a:pt x="47" y="61"/>
                  <a:pt x="42" y="61"/>
                </a:cubicBezTo>
                <a:cubicBezTo>
                  <a:pt x="37" y="61"/>
                  <a:pt x="33" y="59"/>
                  <a:pt x="29" y="56"/>
                </a:cubicBezTo>
                <a:cubicBezTo>
                  <a:pt x="26" y="52"/>
                  <a:pt x="24" y="48"/>
                  <a:pt x="24" y="43"/>
                </a:cubicBezTo>
                <a:cubicBezTo>
                  <a:pt x="24" y="38"/>
                  <a:pt x="26" y="33"/>
                  <a:pt x="29" y="30"/>
                </a:cubicBezTo>
                <a:cubicBezTo>
                  <a:pt x="33" y="26"/>
                  <a:pt x="37" y="25"/>
                  <a:pt x="42" y="25"/>
                </a:cubicBezTo>
                <a:cubicBezTo>
                  <a:pt x="47" y="25"/>
                  <a:pt x="51" y="26"/>
                  <a:pt x="55" y="30"/>
                </a:cubicBezTo>
                <a:close/>
                <a:moveTo>
                  <a:pt x="157" y="79"/>
                </a:moveTo>
                <a:cubicBezTo>
                  <a:pt x="157" y="121"/>
                  <a:pt x="157" y="121"/>
                  <a:pt x="157" y="121"/>
                </a:cubicBezTo>
                <a:cubicBezTo>
                  <a:pt x="24" y="121"/>
                  <a:pt x="24" y="121"/>
                  <a:pt x="24" y="121"/>
                </a:cubicBezTo>
                <a:cubicBezTo>
                  <a:pt x="24" y="103"/>
                  <a:pt x="24" y="103"/>
                  <a:pt x="24" y="103"/>
                </a:cubicBezTo>
                <a:cubicBezTo>
                  <a:pt x="54" y="73"/>
                  <a:pt x="54" y="73"/>
                  <a:pt x="54" y="73"/>
                </a:cubicBezTo>
                <a:cubicBezTo>
                  <a:pt x="69" y="88"/>
                  <a:pt x="69" y="88"/>
                  <a:pt x="69" y="88"/>
                </a:cubicBezTo>
                <a:cubicBezTo>
                  <a:pt x="118" y="40"/>
                  <a:pt x="118" y="40"/>
                  <a:pt x="118" y="40"/>
                </a:cubicBezTo>
                <a:lnTo>
                  <a:pt x="157" y="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63"/>
          <p:cNvSpPr/>
          <p:nvPr/>
        </p:nvSpPr>
        <p:spPr>
          <a:xfrm>
            <a:off x="5335560" y="1867680"/>
            <a:ext cx="148680" cy="148680"/>
          </a:xfrm>
          <a:custGeom>
            <a:avLst/>
            <a:gdLst/>
            <a:ahLst/>
            <a:rect l="l" t="t" r="r" b="b"/>
            <a:pathLst>
              <a:path w="144" h="144">
                <a:moveTo>
                  <a:pt x="79" y="26"/>
                </a:moveTo>
                <a:cubicBezTo>
                  <a:pt x="118" y="65"/>
                  <a:pt x="118" y="65"/>
                  <a:pt x="118" y="65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04"/>
                  <a:pt x="0" y="104"/>
                  <a:pt x="0" y="104"/>
                </a:cubicBezTo>
                <a:lnTo>
                  <a:pt x="79" y="26"/>
                </a:lnTo>
                <a:close/>
                <a:moveTo>
                  <a:pt x="35" y="131"/>
                </a:moveTo>
                <a:cubicBezTo>
                  <a:pt x="43" y="123"/>
                  <a:pt x="43" y="123"/>
                  <a:pt x="43" y="123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3" y="119"/>
                  <a:pt x="13" y="119"/>
                  <a:pt x="13" y="119"/>
                </a:cubicBezTo>
                <a:cubicBezTo>
                  <a:pt x="25" y="119"/>
                  <a:pt x="25" y="119"/>
                  <a:pt x="25" y="119"/>
                </a:cubicBezTo>
                <a:cubicBezTo>
                  <a:pt x="25" y="131"/>
                  <a:pt x="25" y="131"/>
                  <a:pt x="25" y="131"/>
                </a:cubicBezTo>
                <a:lnTo>
                  <a:pt x="35" y="131"/>
                </a:lnTo>
                <a:close/>
                <a:moveTo>
                  <a:pt x="84" y="44"/>
                </a:moveTo>
                <a:cubicBezTo>
                  <a:pt x="84" y="42"/>
                  <a:pt x="84" y="42"/>
                  <a:pt x="82" y="42"/>
                </a:cubicBezTo>
                <a:cubicBezTo>
                  <a:pt x="82" y="42"/>
                  <a:pt x="81" y="42"/>
                  <a:pt x="81" y="42"/>
                </a:cubicBezTo>
                <a:cubicBezTo>
                  <a:pt x="29" y="94"/>
                  <a:pt x="29" y="94"/>
                  <a:pt x="29" y="94"/>
                </a:cubicBezTo>
                <a:cubicBezTo>
                  <a:pt x="29" y="94"/>
                  <a:pt x="29" y="95"/>
                  <a:pt x="29" y="95"/>
                </a:cubicBezTo>
                <a:cubicBezTo>
                  <a:pt x="29" y="97"/>
                  <a:pt x="29" y="97"/>
                  <a:pt x="31" y="97"/>
                </a:cubicBezTo>
                <a:cubicBezTo>
                  <a:pt x="31" y="97"/>
                  <a:pt x="32" y="97"/>
                  <a:pt x="32" y="97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5"/>
                  <a:pt x="84" y="44"/>
                  <a:pt x="84" y="44"/>
                </a:cubicBezTo>
                <a:close/>
                <a:moveTo>
                  <a:pt x="144" y="35"/>
                </a:moveTo>
                <a:cubicBezTo>
                  <a:pt x="144" y="38"/>
                  <a:pt x="143" y="41"/>
                  <a:pt x="140" y="43"/>
                </a:cubicBezTo>
                <a:cubicBezTo>
                  <a:pt x="125" y="59"/>
                  <a:pt x="125" y="59"/>
                  <a:pt x="125" y="59"/>
                </a:cubicBezTo>
                <a:cubicBezTo>
                  <a:pt x="85" y="20"/>
                  <a:pt x="85" y="20"/>
                  <a:pt x="85" y="20"/>
                </a:cubicBezTo>
                <a:cubicBezTo>
                  <a:pt x="101" y="4"/>
                  <a:pt x="101" y="4"/>
                  <a:pt x="101" y="4"/>
                </a:cubicBezTo>
                <a:cubicBezTo>
                  <a:pt x="103" y="2"/>
                  <a:pt x="106" y="0"/>
                  <a:pt x="109" y="0"/>
                </a:cubicBezTo>
                <a:cubicBezTo>
                  <a:pt x="113" y="0"/>
                  <a:pt x="116" y="2"/>
                  <a:pt x="118" y="4"/>
                </a:cubicBezTo>
                <a:cubicBezTo>
                  <a:pt x="140" y="26"/>
                  <a:pt x="140" y="26"/>
                  <a:pt x="140" y="26"/>
                </a:cubicBezTo>
                <a:cubicBezTo>
                  <a:pt x="143" y="29"/>
                  <a:pt x="144" y="31"/>
                  <a:pt x="144" y="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64"/>
          <p:cNvSpPr/>
          <p:nvPr/>
        </p:nvSpPr>
        <p:spPr>
          <a:xfrm>
            <a:off x="5530680" y="1866240"/>
            <a:ext cx="100440" cy="150480"/>
          </a:xfrm>
          <a:custGeom>
            <a:avLst/>
            <a:gdLst/>
            <a:ahLst/>
            <a:rect l="l" t="t" r="r" b="b"/>
            <a:pathLst>
              <a:path w="97" h="146">
                <a:moveTo>
                  <a:pt x="97" y="49"/>
                </a:moveTo>
                <a:cubicBezTo>
                  <a:pt x="97" y="56"/>
                  <a:pt x="96" y="61"/>
                  <a:pt x="94" y="66"/>
                </a:cubicBezTo>
                <a:cubicBezTo>
                  <a:pt x="59" y="139"/>
                  <a:pt x="59" y="139"/>
                  <a:pt x="59" y="139"/>
                </a:cubicBezTo>
                <a:cubicBezTo>
                  <a:pt x="58" y="141"/>
                  <a:pt x="57" y="143"/>
                  <a:pt x="55" y="144"/>
                </a:cubicBezTo>
                <a:cubicBezTo>
                  <a:pt x="53" y="145"/>
                  <a:pt x="51" y="146"/>
                  <a:pt x="48" y="146"/>
                </a:cubicBezTo>
                <a:cubicBezTo>
                  <a:pt x="46" y="146"/>
                  <a:pt x="44" y="145"/>
                  <a:pt x="42" y="144"/>
                </a:cubicBezTo>
                <a:cubicBezTo>
                  <a:pt x="40" y="143"/>
                  <a:pt x="39" y="141"/>
                  <a:pt x="38" y="139"/>
                </a:cubicBezTo>
                <a:cubicBezTo>
                  <a:pt x="3" y="66"/>
                  <a:pt x="3" y="66"/>
                  <a:pt x="3" y="66"/>
                </a:cubicBezTo>
                <a:cubicBezTo>
                  <a:pt x="1" y="61"/>
                  <a:pt x="0" y="56"/>
                  <a:pt x="0" y="49"/>
                </a:cubicBezTo>
                <a:cubicBezTo>
                  <a:pt x="0" y="35"/>
                  <a:pt x="5" y="24"/>
                  <a:pt x="14" y="15"/>
                </a:cubicBezTo>
                <a:cubicBezTo>
                  <a:pt x="24" y="5"/>
                  <a:pt x="35" y="0"/>
                  <a:pt x="48" y="0"/>
                </a:cubicBezTo>
                <a:cubicBezTo>
                  <a:pt x="62" y="0"/>
                  <a:pt x="73" y="5"/>
                  <a:pt x="83" y="15"/>
                </a:cubicBezTo>
                <a:cubicBezTo>
                  <a:pt x="92" y="24"/>
                  <a:pt x="97" y="35"/>
                  <a:pt x="97" y="49"/>
                </a:cubicBezTo>
                <a:close/>
                <a:moveTo>
                  <a:pt x="66" y="66"/>
                </a:moveTo>
                <a:cubicBezTo>
                  <a:pt x="70" y="61"/>
                  <a:pt x="73" y="55"/>
                  <a:pt x="73" y="49"/>
                </a:cubicBezTo>
                <a:cubicBezTo>
                  <a:pt x="73" y="42"/>
                  <a:pt x="70" y="36"/>
                  <a:pt x="66" y="32"/>
                </a:cubicBezTo>
                <a:cubicBezTo>
                  <a:pt x="61" y="27"/>
                  <a:pt x="55" y="25"/>
                  <a:pt x="48" y="25"/>
                </a:cubicBezTo>
                <a:cubicBezTo>
                  <a:pt x="42" y="25"/>
                  <a:pt x="36" y="27"/>
                  <a:pt x="31" y="32"/>
                </a:cubicBezTo>
                <a:cubicBezTo>
                  <a:pt x="27" y="36"/>
                  <a:pt x="24" y="42"/>
                  <a:pt x="24" y="49"/>
                </a:cubicBezTo>
                <a:cubicBezTo>
                  <a:pt x="24" y="55"/>
                  <a:pt x="27" y="61"/>
                  <a:pt x="31" y="66"/>
                </a:cubicBezTo>
                <a:cubicBezTo>
                  <a:pt x="36" y="71"/>
                  <a:pt x="42" y="73"/>
                  <a:pt x="48" y="73"/>
                </a:cubicBezTo>
                <a:cubicBezTo>
                  <a:pt x="55" y="73"/>
                  <a:pt x="61" y="71"/>
                  <a:pt x="66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65"/>
          <p:cNvSpPr/>
          <p:nvPr/>
        </p:nvSpPr>
        <p:spPr>
          <a:xfrm>
            <a:off x="5675760" y="186624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6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7"/>
                </a:cubicBezTo>
                <a:close/>
                <a:moveTo>
                  <a:pt x="73" y="124"/>
                </a:moveTo>
                <a:cubicBezTo>
                  <a:pt x="73" y="22"/>
                  <a:pt x="73" y="22"/>
                  <a:pt x="73" y="22"/>
                </a:cubicBezTo>
                <a:cubicBezTo>
                  <a:pt x="63" y="22"/>
                  <a:pt x="55" y="24"/>
                  <a:pt x="47" y="28"/>
                </a:cubicBezTo>
                <a:cubicBezTo>
                  <a:pt x="39" y="33"/>
                  <a:pt x="33" y="39"/>
                  <a:pt x="28" y="47"/>
                </a:cubicBezTo>
                <a:cubicBezTo>
                  <a:pt x="24" y="55"/>
                  <a:pt x="21" y="64"/>
                  <a:pt x="21" y="73"/>
                </a:cubicBezTo>
                <a:cubicBezTo>
                  <a:pt x="21" y="82"/>
                  <a:pt x="24" y="91"/>
                  <a:pt x="28" y="99"/>
                </a:cubicBezTo>
                <a:cubicBezTo>
                  <a:pt x="33" y="107"/>
                  <a:pt x="39" y="113"/>
                  <a:pt x="47" y="117"/>
                </a:cubicBezTo>
                <a:cubicBezTo>
                  <a:pt x="55" y="122"/>
                  <a:pt x="63" y="124"/>
                  <a:pt x="73" y="1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66"/>
          <p:cNvSpPr/>
          <p:nvPr/>
        </p:nvSpPr>
        <p:spPr>
          <a:xfrm>
            <a:off x="5872680" y="1860120"/>
            <a:ext cx="99000" cy="142560"/>
          </a:xfrm>
          <a:custGeom>
            <a:avLst/>
            <a:gdLst/>
            <a:ahLst/>
            <a:rect l="l" t="t" r="r" b="b"/>
            <a:pathLst>
              <a:path w="97" h="139">
                <a:moveTo>
                  <a:pt x="97" y="91"/>
                </a:moveTo>
                <a:cubicBezTo>
                  <a:pt x="97" y="104"/>
                  <a:pt x="92" y="116"/>
                  <a:pt x="82" y="125"/>
                </a:cubicBezTo>
                <a:cubicBezTo>
                  <a:pt x="73" y="135"/>
                  <a:pt x="61" y="139"/>
                  <a:pt x="48" y="139"/>
                </a:cubicBezTo>
                <a:cubicBezTo>
                  <a:pt x="35" y="139"/>
                  <a:pt x="23" y="135"/>
                  <a:pt x="14" y="125"/>
                </a:cubicBezTo>
                <a:cubicBezTo>
                  <a:pt x="4" y="116"/>
                  <a:pt x="0" y="104"/>
                  <a:pt x="0" y="91"/>
                </a:cubicBezTo>
                <a:cubicBezTo>
                  <a:pt x="0" y="82"/>
                  <a:pt x="2" y="73"/>
                  <a:pt x="7" y="65"/>
                </a:cubicBezTo>
                <a:cubicBezTo>
                  <a:pt x="8" y="64"/>
                  <a:pt x="10" y="62"/>
                  <a:pt x="13" y="57"/>
                </a:cubicBezTo>
                <a:cubicBezTo>
                  <a:pt x="17" y="51"/>
                  <a:pt x="20" y="47"/>
                  <a:pt x="23" y="42"/>
                </a:cubicBezTo>
                <a:cubicBezTo>
                  <a:pt x="26" y="38"/>
                  <a:pt x="29" y="32"/>
                  <a:pt x="32" y="25"/>
                </a:cubicBezTo>
                <a:cubicBezTo>
                  <a:pt x="36" y="19"/>
                  <a:pt x="38" y="12"/>
                  <a:pt x="40" y="6"/>
                </a:cubicBezTo>
                <a:cubicBezTo>
                  <a:pt x="41" y="4"/>
                  <a:pt x="42" y="3"/>
                  <a:pt x="43" y="2"/>
                </a:cubicBezTo>
                <a:cubicBezTo>
                  <a:pt x="45" y="1"/>
                  <a:pt x="46" y="0"/>
                  <a:pt x="48" y="0"/>
                </a:cubicBezTo>
                <a:cubicBezTo>
                  <a:pt x="50" y="0"/>
                  <a:pt x="51" y="1"/>
                  <a:pt x="53" y="2"/>
                </a:cubicBezTo>
                <a:cubicBezTo>
                  <a:pt x="55" y="3"/>
                  <a:pt x="56" y="4"/>
                  <a:pt x="56" y="6"/>
                </a:cubicBezTo>
                <a:cubicBezTo>
                  <a:pt x="58" y="12"/>
                  <a:pt x="61" y="19"/>
                  <a:pt x="64" y="25"/>
                </a:cubicBezTo>
                <a:cubicBezTo>
                  <a:pt x="67" y="32"/>
                  <a:pt x="71" y="38"/>
                  <a:pt x="73" y="42"/>
                </a:cubicBezTo>
                <a:cubicBezTo>
                  <a:pt x="76" y="47"/>
                  <a:pt x="79" y="51"/>
                  <a:pt x="83" y="57"/>
                </a:cubicBezTo>
                <a:cubicBezTo>
                  <a:pt x="87" y="62"/>
                  <a:pt x="88" y="64"/>
                  <a:pt x="89" y="65"/>
                </a:cubicBezTo>
                <a:cubicBezTo>
                  <a:pt x="94" y="73"/>
                  <a:pt x="97" y="82"/>
                  <a:pt x="97" y="91"/>
                </a:cubicBezTo>
                <a:close/>
                <a:moveTo>
                  <a:pt x="48" y="103"/>
                </a:moveTo>
                <a:cubicBezTo>
                  <a:pt x="48" y="101"/>
                  <a:pt x="47" y="99"/>
                  <a:pt x="46" y="97"/>
                </a:cubicBezTo>
                <a:cubicBezTo>
                  <a:pt x="46" y="97"/>
                  <a:pt x="46" y="96"/>
                  <a:pt x="45" y="95"/>
                </a:cubicBezTo>
                <a:cubicBezTo>
                  <a:pt x="44" y="93"/>
                  <a:pt x="43" y="92"/>
                  <a:pt x="42" y="91"/>
                </a:cubicBezTo>
                <a:cubicBezTo>
                  <a:pt x="42" y="90"/>
                  <a:pt x="41" y="88"/>
                  <a:pt x="40" y="87"/>
                </a:cubicBezTo>
                <a:cubicBezTo>
                  <a:pt x="39" y="85"/>
                  <a:pt x="38" y="83"/>
                  <a:pt x="38" y="82"/>
                </a:cubicBezTo>
                <a:cubicBezTo>
                  <a:pt x="38" y="81"/>
                  <a:pt x="37" y="80"/>
                  <a:pt x="36" y="80"/>
                </a:cubicBezTo>
                <a:cubicBezTo>
                  <a:pt x="35" y="80"/>
                  <a:pt x="34" y="81"/>
                  <a:pt x="34" y="82"/>
                </a:cubicBezTo>
                <a:cubicBezTo>
                  <a:pt x="34" y="83"/>
                  <a:pt x="33" y="85"/>
                  <a:pt x="32" y="87"/>
                </a:cubicBezTo>
                <a:cubicBezTo>
                  <a:pt x="31" y="88"/>
                  <a:pt x="30" y="90"/>
                  <a:pt x="30" y="91"/>
                </a:cubicBezTo>
                <a:cubicBezTo>
                  <a:pt x="29" y="92"/>
                  <a:pt x="28" y="93"/>
                  <a:pt x="27" y="95"/>
                </a:cubicBezTo>
                <a:cubicBezTo>
                  <a:pt x="26" y="96"/>
                  <a:pt x="26" y="97"/>
                  <a:pt x="26" y="97"/>
                </a:cubicBezTo>
                <a:cubicBezTo>
                  <a:pt x="25" y="99"/>
                  <a:pt x="24" y="101"/>
                  <a:pt x="24" y="103"/>
                </a:cubicBezTo>
                <a:cubicBezTo>
                  <a:pt x="24" y="107"/>
                  <a:pt x="25" y="109"/>
                  <a:pt x="27" y="112"/>
                </a:cubicBezTo>
                <a:cubicBezTo>
                  <a:pt x="30" y="114"/>
                  <a:pt x="33" y="115"/>
                  <a:pt x="36" y="115"/>
                </a:cubicBezTo>
                <a:cubicBezTo>
                  <a:pt x="39" y="115"/>
                  <a:pt x="42" y="114"/>
                  <a:pt x="45" y="112"/>
                </a:cubicBezTo>
                <a:cubicBezTo>
                  <a:pt x="47" y="109"/>
                  <a:pt x="48" y="107"/>
                  <a:pt x="48" y="1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67"/>
          <p:cNvSpPr/>
          <p:nvPr/>
        </p:nvSpPr>
        <p:spPr>
          <a:xfrm>
            <a:off x="6016320" y="1866240"/>
            <a:ext cx="175320" cy="136440"/>
          </a:xfrm>
          <a:custGeom>
            <a:avLst/>
            <a:gdLst/>
            <a:ahLst/>
            <a:rect l="l" t="t" r="r" b="b"/>
            <a:pathLst>
              <a:path w="169" h="133">
                <a:moveTo>
                  <a:pt x="133" y="88"/>
                </a:moveTo>
                <a:cubicBezTo>
                  <a:pt x="133" y="106"/>
                  <a:pt x="133" y="106"/>
                  <a:pt x="133" y="106"/>
                </a:cubicBezTo>
                <a:cubicBezTo>
                  <a:pt x="133" y="114"/>
                  <a:pt x="130" y="120"/>
                  <a:pt x="125" y="125"/>
                </a:cubicBezTo>
                <a:cubicBezTo>
                  <a:pt x="120" y="131"/>
                  <a:pt x="113" y="133"/>
                  <a:pt x="106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0" y="133"/>
                  <a:pt x="13" y="131"/>
                  <a:pt x="8" y="125"/>
                </a:cubicBezTo>
                <a:cubicBezTo>
                  <a:pt x="3" y="120"/>
                  <a:pt x="0" y="114"/>
                  <a:pt x="0" y="10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0" y="0"/>
                  <a:pt x="113" y="1"/>
                  <a:pt x="117" y="3"/>
                </a:cubicBezTo>
                <a:cubicBezTo>
                  <a:pt x="118" y="3"/>
                  <a:pt x="118" y="4"/>
                  <a:pt x="118" y="5"/>
                </a:cubicBezTo>
                <a:cubicBezTo>
                  <a:pt x="119" y="6"/>
                  <a:pt x="118" y="7"/>
                  <a:pt x="118" y="8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2" y="13"/>
                  <a:pt x="111" y="13"/>
                  <a:pt x="110" y="13"/>
                </a:cubicBezTo>
                <a:cubicBezTo>
                  <a:pt x="109" y="13"/>
                  <a:pt x="107" y="12"/>
                  <a:pt x="106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3" y="12"/>
                  <a:pt x="19" y="14"/>
                  <a:pt x="16" y="17"/>
                </a:cubicBezTo>
                <a:cubicBezTo>
                  <a:pt x="13" y="20"/>
                  <a:pt x="12" y="23"/>
                  <a:pt x="12" y="28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2" y="110"/>
                  <a:pt x="13" y="114"/>
                  <a:pt x="16" y="117"/>
                </a:cubicBezTo>
                <a:cubicBezTo>
                  <a:pt x="19" y="120"/>
                  <a:pt x="23" y="121"/>
                  <a:pt x="27" y="121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10" y="121"/>
                  <a:pt x="113" y="120"/>
                  <a:pt x="116" y="117"/>
                </a:cubicBezTo>
                <a:cubicBezTo>
                  <a:pt x="119" y="114"/>
                  <a:pt x="121" y="110"/>
                  <a:pt x="121" y="106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21" y="94"/>
                  <a:pt x="121" y="93"/>
                  <a:pt x="122" y="92"/>
                </a:cubicBezTo>
                <a:cubicBezTo>
                  <a:pt x="128" y="86"/>
                  <a:pt x="128" y="86"/>
                  <a:pt x="128" y="86"/>
                </a:cubicBezTo>
                <a:cubicBezTo>
                  <a:pt x="129" y="85"/>
                  <a:pt x="130" y="85"/>
                  <a:pt x="131" y="86"/>
                </a:cubicBezTo>
                <a:cubicBezTo>
                  <a:pt x="132" y="86"/>
                  <a:pt x="133" y="87"/>
                  <a:pt x="133" y="88"/>
                </a:cubicBezTo>
                <a:close/>
                <a:moveTo>
                  <a:pt x="124" y="19"/>
                </a:moveTo>
                <a:cubicBezTo>
                  <a:pt x="151" y="46"/>
                  <a:pt x="151" y="46"/>
                  <a:pt x="151" y="46"/>
                </a:cubicBezTo>
                <a:cubicBezTo>
                  <a:pt x="88" y="109"/>
                  <a:pt x="88" y="109"/>
                  <a:pt x="88" y="109"/>
                </a:cubicBezTo>
                <a:cubicBezTo>
                  <a:pt x="60" y="109"/>
                  <a:pt x="60" y="109"/>
                  <a:pt x="60" y="109"/>
                </a:cubicBezTo>
                <a:cubicBezTo>
                  <a:pt x="60" y="82"/>
                  <a:pt x="60" y="82"/>
                  <a:pt x="60" y="82"/>
                </a:cubicBezTo>
                <a:lnTo>
                  <a:pt x="124" y="19"/>
                </a:lnTo>
                <a:close/>
                <a:moveTo>
                  <a:pt x="84" y="100"/>
                </a:moveTo>
                <a:cubicBezTo>
                  <a:pt x="95" y="89"/>
                  <a:pt x="95" y="89"/>
                  <a:pt x="95" y="89"/>
                </a:cubicBezTo>
                <a:cubicBezTo>
                  <a:pt x="80" y="75"/>
                  <a:pt x="80" y="75"/>
                  <a:pt x="80" y="75"/>
                </a:cubicBezTo>
                <a:cubicBezTo>
                  <a:pt x="69" y="86"/>
                  <a:pt x="69" y="86"/>
                  <a:pt x="69" y="86"/>
                </a:cubicBezTo>
                <a:cubicBezTo>
                  <a:pt x="69" y="91"/>
                  <a:pt x="69" y="91"/>
                  <a:pt x="69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100"/>
                  <a:pt x="78" y="100"/>
                  <a:pt x="78" y="100"/>
                </a:cubicBezTo>
                <a:lnTo>
                  <a:pt x="84" y="100"/>
                </a:lnTo>
                <a:close/>
                <a:moveTo>
                  <a:pt x="125" y="32"/>
                </a:moveTo>
                <a:cubicBezTo>
                  <a:pt x="124" y="31"/>
                  <a:pt x="123" y="31"/>
                  <a:pt x="122" y="32"/>
                </a:cubicBezTo>
                <a:cubicBezTo>
                  <a:pt x="89" y="65"/>
                  <a:pt x="89" y="65"/>
                  <a:pt x="89" y="65"/>
                </a:cubicBezTo>
                <a:cubicBezTo>
                  <a:pt x="88" y="66"/>
                  <a:pt x="88" y="67"/>
                  <a:pt x="89" y="68"/>
                </a:cubicBezTo>
                <a:cubicBezTo>
                  <a:pt x="90" y="69"/>
                  <a:pt x="91" y="69"/>
                  <a:pt x="92" y="68"/>
                </a:cubicBezTo>
                <a:cubicBezTo>
                  <a:pt x="125" y="35"/>
                  <a:pt x="125" y="35"/>
                  <a:pt x="125" y="35"/>
                </a:cubicBezTo>
                <a:cubicBezTo>
                  <a:pt x="126" y="34"/>
                  <a:pt x="126" y="33"/>
                  <a:pt x="125" y="32"/>
                </a:cubicBezTo>
                <a:close/>
                <a:moveTo>
                  <a:pt x="166" y="31"/>
                </a:moveTo>
                <a:cubicBezTo>
                  <a:pt x="157" y="40"/>
                  <a:pt x="157" y="40"/>
                  <a:pt x="157" y="40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9" y="4"/>
                  <a:pt x="139" y="4"/>
                  <a:pt x="139" y="4"/>
                </a:cubicBezTo>
                <a:cubicBezTo>
                  <a:pt x="140" y="2"/>
                  <a:pt x="143" y="1"/>
                  <a:pt x="145" y="1"/>
                </a:cubicBezTo>
                <a:cubicBezTo>
                  <a:pt x="148" y="1"/>
                  <a:pt x="150" y="2"/>
                  <a:pt x="151" y="4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68" y="20"/>
                  <a:pt x="169" y="22"/>
                  <a:pt x="169" y="25"/>
                </a:cubicBezTo>
                <a:cubicBezTo>
                  <a:pt x="169" y="27"/>
                  <a:pt x="168" y="29"/>
                  <a:pt x="166" y="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68"/>
          <p:cNvSpPr/>
          <p:nvPr/>
        </p:nvSpPr>
        <p:spPr>
          <a:xfrm>
            <a:off x="6238080" y="1853640"/>
            <a:ext cx="161280" cy="148680"/>
          </a:xfrm>
          <a:custGeom>
            <a:avLst/>
            <a:gdLst/>
            <a:ahLst/>
            <a:rect l="l" t="t" r="r" b="b"/>
            <a:pathLst>
              <a:path w="157" h="145">
                <a:moveTo>
                  <a:pt x="133" y="94"/>
                </a:moveTo>
                <a:cubicBezTo>
                  <a:pt x="133" y="118"/>
                  <a:pt x="133" y="118"/>
                  <a:pt x="133" y="118"/>
                </a:cubicBezTo>
                <a:cubicBezTo>
                  <a:pt x="133" y="126"/>
                  <a:pt x="130" y="132"/>
                  <a:pt x="125" y="137"/>
                </a:cubicBezTo>
                <a:cubicBezTo>
                  <a:pt x="119" y="143"/>
                  <a:pt x="113" y="145"/>
                  <a:pt x="105" y="145"/>
                </a:cubicBezTo>
                <a:cubicBezTo>
                  <a:pt x="27" y="145"/>
                  <a:pt x="27" y="145"/>
                  <a:pt x="27" y="145"/>
                </a:cubicBezTo>
                <a:cubicBezTo>
                  <a:pt x="19" y="145"/>
                  <a:pt x="13" y="143"/>
                  <a:pt x="8" y="137"/>
                </a:cubicBezTo>
                <a:cubicBezTo>
                  <a:pt x="2" y="132"/>
                  <a:pt x="0" y="126"/>
                  <a:pt x="0" y="11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2"/>
                  <a:pt x="2" y="26"/>
                  <a:pt x="8" y="20"/>
                </a:cubicBezTo>
                <a:cubicBezTo>
                  <a:pt x="13" y="15"/>
                  <a:pt x="19" y="12"/>
                  <a:pt x="27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52" y="12"/>
                  <a:pt x="52" y="13"/>
                  <a:pt x="53" y="13"/>
                </a:cubicBezTo>
                <a:cubicBezTo>
                  <a:pt x="54" y="14"/>
                  <a:pt x="54" y="15"/>
                  <a:pt x="54" y="15"/>
                </a:cubicBezTo>
                <a:cubicBezTo>
                  <a:pt x="54" y="17"/>
                  <a:pt x="53" y="18"/>
                  <a:pt x="51" y="18"/>
                </a:cubicBezTo>
                <a:cubicBezTo>
                  <a:pt x="47" y="20"/>
                  <a:pt x="42" y="22"/>
                  <a:pt x="39" y="24"/>
                </a:cubicBezTo>
                <a:cubicBezTo>
                  <a:pt x="38" y="24"/>
                  <a:pt x="38" y="24"/>
                  <a:pt x="3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3" y="24"/>
                  <a:pt x="19" y="26"/>
                  <a:pt x="16" y="29"/>
                </a:cubicBezTo>
                <a:cubicBezTo>
                  <a:pt x="13" y="32"/>
                  <a:pt x="12" y="35"/>
                  <a:pt x="12" y="40"/>
                </a:cubicBezTo>
                <a:cubicBezTo>
                  <a:pt x="12" y="118"/>
                  <a:pt x="12" y="118"/>
                  <a:pt x="12" y="118"/>
                </a:cubicBezTo>
                <a:cubicBezTo>
                  <a:pt x="12" y="122"/>
                  <a:pt x="13" y="126"/>
                  <a:pt x="16" y="129"/>
                </a:cubicBezTo>
                <a:cubicBezTo>
                  <a:pt x="19" y="132"/>
                  <a:pt x="23" y="133"/>
                  <a:pt x="27" y="133"/>
                </a:cubicBezTo>
                <a:cubicBezTo>
                  <a:pt x="105" y="133"/>
                  <a:pt x="105" y="133"/>
                  <a:pt x="105" y="133"/>
                </a:cubicBezTo>
                <a:cubicBezTo>
                  <a:pt x="110" y="133"/>
                  <a:pt x="113" y="132"/>
                  <a:pt x="116" y="129"/>
                </a:cubicBezTo>
                <a:cubicBezTo>
                  <a:pt x="119" y="126"/>
                  <a:pt x="121" y="122"/>
                  <a:pt x="121" y="118"/>
                </a:cubicBezTo>
                <a:cubicBezTo>
                  <a:pt x="121" y="98"/>
                  <a:pt x="121" y="98"/>
                  <a:pt x="121" y="98"/>
                </a:cubicBezTo>
                <a:cubicBezTo>
                  <a:pt x="121" y="97"/>
                  <a:pt x="121" y="96"/>
                  <a:pt x="122" y="95"/>
                </a:cubicBezTo>
                <a:cubicBezTo>
                  <a:pt x="124" y="94"/>
                  <a:pt x="126" y="93"/>
                  <a:pt x="127" y="92"/>
                </a:cubicBezTo>
                <a:cubicBezTo>
                  <a:pt x="128" y="91"/>
                  <a:pt x="130" y="91"/>
                  <a:pt x="131" y="91"/>
                </a:cubicBezTo>
                <a:cubicBezTo>
                  <a:pt x="132" y="92"/>
                  <a:pt x="133" y="92"/>
                  <a:pt x="133" y="94"/>
                </a:cubicBezTo>
                <a:close/>
                <a:moveTo>
                  <a:pt x="155" y="47"/>
                </a:moveTo>
                <a:cubicBezTo>
                  <a:pt x="119" y="83"/>
                  <a:pt x="119" y="83"/>
                  <a:pt x="119" y="83"/>
                </a:cubicBezTo>
                <a:cubicBezTo>
                  <a:pt x="118" y="84"/>
                  <a:pt x="116" y="85"/>
                  <a:pt x="115" y="85"/>
                </a:cubicBezTo>
                <a:cubicBezTo>
                  <a:pt x="114" y="85"/>
                  <a:pt x="113" y="85"/>
                  <a:pt x="112" y="84"/>
                </a:cubicBezTo>
                <a:cubicBezTo>
                  <a:pt x="110" y="83"/>
                  <a:pt x="109" y="82"/>
                  <a:pt x="109" y="79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93" y="61"/>
                  <a:pt x="93" y="61"/>
                  <a:pt x="93" y="61"/>
                </a:cubicBezTo>
                <a:cubicBezTo>
                  <a:pt x="73" y="61"/>
                  <a:pt x="59" y="65"/>
                  <a:pt x="52" y="73"/>
                </a:cubicBezTo>
                <a:cubicBezTo>
                  <a:pt x="44" y="82"/>
                  <a:pt x="42" y="97"/>
                  <a:pt x="45" y="118"/>
                </a:cubicBezTo>
                <a:cubicBezTo>
                  <a:pt x="45" y="119"/>
                  <a:pt x="45" y="120"/>
                  <a:pt x="43" y="121"/>
                </a:cubicBezTo>
                <a:cubicBezTo>
                  <a:pt x="43" y="121"/>
                  <a:pt x="42" y="121"/>
                  <a:pt x="42" y="121"/>
                </a:cubicBezTo>
                <a:cubicBezTo>
                  <a:pt x="41" y="121"/>
                  <a:pt x="40" y="121"/>
                  <a:pt x="39" y="120"/>
                </a:cubicBezTo>
                <a:cubicBezTo>
                  <a:pt x="39" y="119"/>
                  <a:pt x="38" y="118"/>
                  <a:pt x="37" y="117"/>
                </a:cubicBezTo>
                <a:cubicBezTo>
                  <a:pt x="37" y="116"/>
                  <a:pt x="36" y="114"/>
                  <a:pt x="34" y="111"/>
                </a:cubicBezTo>
                <a:cubicBezTo>
                  <a:pt x="32" y="107"/>
                  <a:pt x="30" y="104"/>
                  <a:pt x="29" y="101"/>
                </a:cubicBezTo>
                <a:cubicBezTo>
                  <a:pt x="28" y="98"/>
                  <a:pt x="27" y="95"/>
                  <a:pt x="25" y="90"/>
                </a:cubicBezTo>
                <a:cubicBezTo>
                  <a:pt x="24" y="86"/>
                  <a:pt x="24" y="82"/>
                  <a:pt x="24" y="79"/>
                </a:cubicBezTo>
                <a:cubicBezTo>
                  <a:pt x="24" y="76"/>
                  <a:pt x="24" y="73"/>
                  <a:pt x="24" y="70"/>
                </a:cubicBezTo>
                <a:cubicBezTo>
                  <a:pt x="24" y="68"/>
                  <a:pt x="25" y="65"/>
                  <a:pt x="25" y="62"/>
                </a:cubicBezTo>
                <a:cubicBezTo>
                  <a:pt x="26" y="59"/>
                  <a:pt x="27" y="56"/>
                  <a:pt x="28" y="53"/>
                </a:cubicBezTo>
                <a:cubicBezTo>
                  <a:pt x="29" y="51"/>
                  <a:pt x="31" y="48"/>
                  <a:pt x="33" y="46"/>
                </a:cubicBezTo>
                <a:cubicBezTo>
                  <a:pt x="34" y="43"/>
                  <a:pt x="37" y="41"/>
                  <a:pt x="39" y="39"/>
                </a:cubicBezTo>
                <a:cubicBezTo>
                  <a:pt x="41" y="37"/>
                  <a:pt x="44" y="35"/>
                  <a:pt x="48" y="33"/>
                </a:cubicBezTo>
                <a:cubicBezTo>
                  <a:pt x="51" y="31"/>
                  <a:pt x="55" y="30"/>
                  <a:pt x="60" y="28"/>
                </a:cubicBezTo>
                <a:cubicBezTo>
                  <a:pt x="64" y="27"/>
                  <a:pt x="69" y="26"/>
                  <a:pt x="75" y="25"/>
                </a:cubicBezTo>
                <a:cubicBezTo>
                  <a:pt x="81" y="25"/>
                  <a:pt x="87" y="24"/>
                  <a:pt x="93" y="24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109" y="6"/>
                  <a:pt x="109" y="6"/>
                  <a:pt x="109" y="6"/>
                </a:cubicBezTo>
                <a:cubicBezTo>
                  <a:pt x="109" y="4"/>
                  <a:pt x="110" y="2"/>
                  <a:pt x="112" y="1"/>
                </a:cubicBezTo>
                <a:cubicBezTo>
                  <a:pt x="113" y="0"/>
                  <a:pt x="114" y="0"/>
                  <a:pt x="115" y="0"/>
                </a:cubicBezTo>
                <a:cubicBezTo>
                  <a:pt x="116" y="0"/>
                  <a:pt x="118" y="1"/>
                  <a:pt x="119" y="2"/>
                </a:cubicBezTo>
                <a:cubicBezTo>
                  <a:pt x="155" y="38"/>
                  <a:pt x="155" y="38"/>
                  <a:pt x="155" y="38"/>
                </a:cubicBezTo>
                <a:cubicBezTo>
                  <a:pt x="156" y="40"/>
                  <a:pt x="157" y="41"/>
                  <a:pt x="157" y="43"/>
                </a:cubicBezTo>
                <a:cubicBezTo>
                  <a:pt x="157" y="44"/>
                  <a:pt x="156" y="46"/>
                  <a:pt x="155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69"/>
          <p:cNvSpPr/>
          <p:nvPr/>
        </p:nvSpPr>
        <p:spPr>
          <a:xfrm>
            <a:off x="6444000" y="1866240"/>
            <a:ext cx="161280" cy="136440"/>
          </a:xfrm>
          <a:custGeom>
            <a:avLst/>
            <a:gdLst/>
            <a:ahLst/>
            <a:rect l="l" t="t" r="r" b="b"/>
            <a:pathLst>
              <a:path w="157" h="133">
                <a:moveTo>
                  <a:pt x="133" y="76"/>
                </a:moveTo>
                <a:cubicBezTo>
                  <a:pt x="133" y="106"/>
                  <a:pt x="133" y="106"/>
                  <a:pt x="133" y="106"/>
                </a:cubicBezTo>
                <a:cubicBezTo>
                  <a:pt x="133" y="114"/>
                  <a:pt x="131" y="120"/>
                  <a:pt x="125" y="125"/>
                </a:cubicBezTo>
                <a:cubicBezTo>
                  <a:pt x="120" y="131"/>
                  <a:pt x="114" y="133"/>
                  <a:pt x="106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0" y="133"/>
                  <a:pt x="14" y="131"/>
                  <a:pt x="8" y="125"/>
                </a:cubicBezTo>
                <a:cubicBezTo>
                  <a:pt x="3" y="120"/>
                  <a:pt x="0" y="114"/>
                  <a:pt x="0" y="10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0" y="0"/>
                  <a:pt x="114" y="1"/>
                  <a:pt x="117" y="3"/>
                </a:cubicBezTo>
                <a:cubicBezTo>
                  <a:pt x="118" y="3"/>
                  <a:pt x="119" y="4"/>
                  <a:pt x="119" y="5"/>
                </a:cubicBezTo>
                <a:cubicBezTo>
                  <a:pt x="119" y="6"/>
                  <a:pt x="119" y="7"/>
                  <a:pt x="118" y="8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3" y="13"/>
                  <a:pt x="112" y="13"/>
                  <a:pt x="111" y="13"/>
                </a:cubicBezTo>
                <a:cubicBezTo>
                  <a:pt x="111" y="13"/>
                  <a:pt x="111" y="13"/>
                  <a:pt x="110" y="13"/>
                </a:cubicBezTo>
                <a:cubicBezTo>
                  <a:pt x="109" y="13"/>
                  <a:pt x="108" y="12"/>
                  <a:pt x="106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3" y="12"/>
                  <a:pt x="20" y="14"/>
                  <a:pt x="17" y="17"/>
                </a:cubicBezTo>
                <a:cubicBezTo>
                  <a:pt x="14" y="20"/>
                  <a:pt x="12" y="23"/>
                  <a:pt x="12" y="28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2" y="110"/>
                  <a:pt x="14" y="114"/>
                  <a:pt x="17" y="117"/>
                </a:cubicBezTo>
                <a:cubicBezTo>
                  <a:pt x="20" y="120"/>
                  <a:pt x="23" y="121"/>
                  <a:pt x="27" y="121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10" y="121"/>
                  <a:pt x="114" y="120"/>
                  <a:pt x="117" y="117"/>
                </a:cubicBezTo>
                <a:cubicBezTo>
                  <a:pt x="120" y="114"/>
                  <a:pt x="121" y="110"/>
                  <a:pt x="121" y="106"/>
                </a:cubicBezTo>
                <a:cubicBezTo>
                  <a:pt x="121" y="82"/>
                  <a:pt x="121" y="82"/>
                  <a:pt x="121" y="82"/>
                </a:cubicBezTo>
                <a:cubicBezTo>
                  <a:pt x="121" y="81"/>
                  <a:pt x="122" y="81"/>
                  <a:pt x="122" y="80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29" y="73"/>
                  <a:pt x="130" y="73"/>
                  <a:pt x="130" y="73"/>
                </a:cubicBezTo>
                <a:cubicBezTo>
                  <a:pt x="131" y="73"/>
                  <a:pt x="131" y="73"/>
                  <a:pt x="131" y="73"/>
                </a:cubicBezTo>
                <a:cubicBezTo>
                  <a:pt x="133" y="74"/>
                  <a:pt x="133" y="75"/>
                  <a:pt x="133" y="76"/>
                </a:cubicBezTo>
                <a:close/>
                <a:moveTo>
                  <a:pt x="155" y="30"/>
                </a:moveTo>
                <a:cubicBezTo>
                  <a:pt x="78" y="107"/>
                  <a:pt x="78" y="107"/>
                  <a:pt x="78" y="107"/>
                </a:cubicBezTo>
                <a:cubicBezTo>
                  <a:pt x="77" y="108"/>
                  <a:pt x="75" y="109"/>
                  <a:pt x="73" y="109"/>
                </a:cubicBezTo>
                <a:cubicBezTo>
                  <a:pt x="71" y="109"/>
                  <a:pt x="69" y="108"/>
                  <a:pt x="67" y="107"/>
                </a:cubicBezTo>
                <a:cubicBezTo>
                  <a:pt x="27" y="66"/>
                  <a:pt x="27" y="66"/>
                  <a:pt x="27" y="66"/>
                </a:cubicBezTo>
                <a:cubicBezTo>
                  <a:pt x="25" y="65"/>
                  <a:pt x="25" y="63"/>
                  <a:pt x="25" y="61"/>
                </a:cubicBezTo>
                <a:cubicBezTo>
                  <a:pt x="25" y="59"/>
                  <a:pt x="25" y="57"/>
                  <a:pt x="27" y="55"/>
                </a:cubicBezTo>
                <a:cubicBezTo>
                  <a:pt x="37" y="45"/>
                  <a:pt x="37" y="45"/>
                  <a:pt x="37" y="45"/>
                </a:cubicBezTo>
                <a:cubicBezTo>
                  <a:pt x="39" y="44"/>
                  <a:pt x="41" y="43"/>
                  <a:pt x="43" y="43"/>
                </a:cubicBezTo>
                <a:cubicBezTo>
                  <a:pt x="45" y="43"/>
                  <a:pt x="46" y="44"/>
                  <a:pt x="48" y="45"/>
                </a:cubicBezTo>
                <a:cubicBezTo>
                  <a:pt x="73" y="70"/>
                  <a:pt x="73" y="70"/>
                  <a:pt x="73" y="7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6" y="7"/>
                  <a:pt x="137" y="6"/>
                  <a:pt x="139" y="6"/>
                </a:cubicBezTo>
                <a:cubicBezTo>
                  <a:pt x="141" y="6"/>
                  <a:pt x="143" y="7"/>
                  <a:pt x="145" y="9"/>
                </a:cubicBezTo>
                <a:cubicBezTo>
                  <a:pt x="155" y="19"/>
                  <a:pt x="155" y="19"/>
                  <a:pt x="155" y="19"/>
                </a:cubicBezTo>
                <a:cubicBezTo>
                  <a:pt x="157" y="21"/>
                  <a:pt x="157" y="22"/>
                  <a:pt x="157" y="25"/>
                </a:cubicBezTo>
                <a:cubicBezTo>
                  <a:pt x="157" y="27"/>
                  <a:pt x="157" y="28"/>
                  <a:pt x="155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70"/>
          <p:cNvSpPr/>
          <p:nvPr/>
        </p:nvSpPr>
        <p:spPr>
          <a:xfrm>
            <a:off x="6653160" y="1853640"/>
            <a:ext cx="173880" cy="175320"/>
          </a:xfrm>
          <a:custGeom>
            <a:avLst/>
            <a:gdLst/>
            <a:ahLst/>
            <a:rect l="l" t="t" r="r" b="b"/>
            <a:pathLst>
              <a:path w="169" h="170">
                <a:moveTo>
                  <a:pt x="169" y="85"/>
                </a:moveTo>
                <a:cubicBezTo>
                  <a:pt x="169" y="87"/>
                  <a:pt x="169" y="88"/>
                  <a:pt x="168" y="89"/>
                </a:cubicBezTo>
                <a:cubicBezTo>
                  <a:pt x="143" y="113"/>
                  <a:pt x="143" y="113"/>
                  <a:pt x="143" y="113"/>
                </a:cubicBezTo>
                <a:cubicBezTo>
                  <a:pt x="142" y="115"/>
                  <a:pt x="141" y="115"/>
                  <a:pt x="139" y="115"/>
                </a:cubicBezTo>
                <a:cubicBezTo>
                  <a:pt x="137" y="115"/>
                  <a:pt x="136" y="115"/>
                  <a:pt x="135" y="113"/>
                </a:cubicBezTo>
                <a:cubicBezTo>
                  <a:pt x="134" y="112"/>
                  <a:pt x="133" y="111"/>
                  <a:pt x="133" y="109"/>
                </a:cubicBezTo>
                <a:cubicBezTo>
                  <a:pt x="133" y="97"/>
                  <a:pt x="133" y="97"/>
                  <a:pt x="133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109" y="133"/>
                  <a:pt x="109" y="133"/>
                  <a:pt x="109" y="133"/>
                </a:cubicBezTo>
                <a:cubicBezTo>
                  <a:pt x="110" y="133"/>
                  <a:pt x="112" y="134"/>
                  <a:pt x="113" y="135"/>
                </a:cubicBezTo>
                <a:cubicBezTo>
                  <a:pt x="114" y="136"/>
                  <a:pt x="115" y="138"/>
                  <a:pt x="115" y="139"/>
                </a:cubicBezTo>
                <a:cubicBezTo>
                  <a:pt x="115" y="141"/>
                  <a:pt x="114" y="142"/>
                  <a:pt x="113" y="144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88" y="169"/>
                  <a:pt x="86" y="170"/>
                  <a:pt x="85" y="170"/>
                </a:cubicBezTo>
                <a:cubicBezTo>
                  <a:pt x="83" y="170"/>
                  <a:pt x="82" y="169"/>
                  <a:pt x="80" y="168"/>
                </a:cubicBezTo>
                <a:cubicBezTo>
                  <a:pt x="56" y="144"/>
                  <a:pt x="56" y="144"/>
                  <a:pt x="56" y="144"/>
                </a:cubicBezTo>
                <a:cubicBezTo>
                  <a:pt x="55" y="142"/>
                  <a:pt x="54" y="141"/>
                  <a:pt x="54" y="139"/>
                </a:cubicBezTo>
                <a:cubicBezTo>
                  <a:pt x="54" y="138"/>
                  <a:pt x="55" y="136"/>
                  <a:pt x="56" y="135"/>
                </a:cubicBezTo>
                <a:cubicBezTo>
                  <a:pt x="57" y="134"/>
                  <a:pt x="59" y="133"/>
                  <a:pt x="60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97"/>
                  <a:pt x="73" y="97"/>
                  <a:pt x="73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36" y="111"/>
                  <a:pt x="36" y="112"/>
                  <a:pt x="34" y="113"/>
                </a:cubicBezTo>
                <a:cubicBezTo>
                  <a:pt x="33" y="115"/>
                  <a:pt x="32" y="115"/>
                  <a:pt x="30" y="115"/>
                </a:cubicBezTo>
                <a:cubicBezTo>
                  <a:pt x="28" y="115"/>
                  <a:pt x="27" y="115"/>
                  <a:pt x="26" y="113"/>
                </a:cubicBezTo>
                <a:cubicBezTo>
                  <a:pt x="2" y="89"/>
                  <a:pt x="2" y="89"/>
                  <a:pt x="2" y="89"/>
                </a:cubicBezTo>
                <a:cubicBezTo>
                  <a:pt x="0" y="88"/>
                  <a:pt x="0" y="87"/>
                  <a:pt x="0" y="85"/>
                </a:cubicBezTo>
                <a:cubicBezTo>
                  <a:pt x="0" y="83"/>
                  <a:pt x="0" y="82"/>
                  <a:pt x="2" y="81"/>
                </a:cubicBezTo>
                <a:cubicBezTo>
                  <a:pt x="26" y="57"/>
                  <a:pt x="26" y="57"/>
                  <a:pt x="26" y="57"/>
                </a:cubicBezTo>
                <a:cubicBezTo>
                  <a:pt x="27" y="55"/>
                  <a:pt x="28" y="55"/>
                  <a:pt x="30" y="55"/>
                </a:cubicBezTo>
                <a:cubicBezTo>
                  <a:pt x="32" y="55"/>
                  <a:pt x="33" y="55"/>
                  <a:pt x="34" y="57"/>
                </a:cubicBezTo>
                <a:cubicBezTo>
                  <a:pt x="36" y="58"/>
                  <a:pt x="36" y="59"/>
                  <a:pt x="36" y="61"/>
                </a:cubicBezTo>
                <a:cubicBezTo>
                  <a:pt x="36" y="73"/>
                  <a:pt x="36" y="73"/>
                  <a:pt x="36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37"/>
                  <a:pt x="73" y="37"/>
                  <a:pt x="73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59" y="37"/>
                  <a:pt x="57" y="36"/>
                  <a:pt x="56" y="35"/>
                </a:cubicBezTo>
                <a:cubicBezTo>
                  <a:pt x="55" y="34"/>
                  <a:pt x="54" y="32"/>
                  <a:pt x="54" y="31"/>
                </a:cubicBezTo>
                <a:cubicBezTo>
                  <a:pt x="54" y="29"/>
                  <a:pt x="55" y="27"/>
                  <a:pt x="56" y="26"/>
                </a:cubicBezTo>
                <a:cubicBezTo>
                  <a:pt x="80" y="2"/>
                  <a:pt x="80" y="2"/>
                  <a:pt x="80" y="2"/>
                </a:cubicBezTo>
                <a:cubicBezTo>
                  <a:pt x="82" y="1"/>
                  <a:pt x="83" y="0"/>
                  <a:pt x="85" y="0"/>
                </a:cubicBezTo>
                <a:cubicBezTo>
                  <a:pt x="86" y="0"/>
                  <a:pt x="88" y="1"/>
                  <a:pt x="89" y="2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114" y="27"/>
                  <a:pt x="115" y="29"/>
                  <a:pt x="115" y="31"/>
                </a:cubicBezTo>
                <a:cubicBezTo>
                  <a:pt x="115" y="32"/>
                  <a:pt x="114" y="34"/>
                  <a:pt x="113" y="35"/>
                </a:cubicBezTo>
                <a:cubicBezTo>
                  <a:pt x="112" y="36"/>
                  <a:pt x="110" y="37"/>
                  <a:pt x="109" y="37"/>
                </a:cubicBezTo>
                <a:cubicBezTo>
                  <a:pt x="97" y="37"/>
                  <a:pt x="97" y="37"/>
                  <a:pt x="97" y="37"/>
                </a:cubicBezTo>
                <a:cubicBezTo>
                  <a:pt x="97" y="73"/>
                  <a:pt x="97" y="73"/>
                  <a:pt x="97" y="73"/>
                </a:cubicBezTo>
                <a:cubicBezTo>
                  <a:pt x="133" y="73"/>
                  <a:pt x="133" y="73"/>
                  <a:pt x="133" y="73"/>
                </a:cubicBezTo>
                <a:cubicBezTo>
                  <a:pt x="133" y="61"/>
                  <a:pt x="133" y="61"/>
                  <a:pt x="133" y="61"/>
                </a:cubicBezTo>
                <a:cubicBezTo>
                  <a:pt x="133" y="59"/>
                  <a:pt x="134" y="58"/>
                  <a:pt x="135" y="57"/>
                </a:cubicBezTo>
                <a:cubicBezTo>
                  <a:pt x="136" y="55"/>
                  <a:pt x="137" y="55"/>
                  <a:pt x="139" y="55"/>
                </a:cubicBezTo>
                <a:cubicBezTo>
                  <a:pt x="141" y="55"/>
                  <a:pt x="142" y="55"/>
                  <a:pt x="143" y="57"/>
                </a:cubicBezTo>
                <a:cubicBezTo>
                  <a:pt x="168" y="81"/>
                  <a:pt x="168" y="81"/>
                  <a:pt x="168" y="81"/>
                </a:cubicBezTo>
                <a:cubicBezTo>
                  <a:pt x="169" y="82"/>
                  <a:pt x="169" y="83"/>
                  <a:pt x="169" y="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71"/>
          <p:cNvSpPr/>
          <p:nvPr/>
        </p:nvSpPr>
        <p:spPr>
          <a:xfrm>
            <a:off x="6873480" y="1866240"/>
            <a:ext cx="99000" cy="150480"/>
          </a:xfrm>
          <a:custGeom>
            <a:avLst/>
            <a:gdLst/>
            <a:ahLst/>
            <a:rect l="l" t="t" r="r" b="b"/>
            <a:pathLst>
              <a:path w="96" h="146">
                <a:moveTo>
                  <a:pt x="92" y="2"/>
                </a:moveTo>
                <a:cubicBezTo>
                  <a:pt x="93" y="0"/>
                  <a:pt x="94" y="0"/>
                  <a:pt x="95" y="0"/>
                </a:cubicBezTo>
                <a:cubicBezTo>
                  <a:pt x="96" y="1"/>
                  <a:pt x="96" y="2"/>
                  <a:pt x="96" y="3"/>
                </a:cubicBezTo>
                <a:cubicBezTo>
                  <a:pt x="96" y="143"/>
                  <a:pt x="96" y="143"/>
                  <a:pt x="96" y="143"/>
                </a:cubicBezTo>
                <a:cubicBezTo>
                  <a:pt x="96" y="144"/>
                  <a:pt x="96" y="145"/>
                  <a:pt x="95" y="146"/>
                </a:cubicBezTo>
                <a:cubicBezTo>
                  <a:pt x="94" y="146"/>
                  <a:pt x="93" y="146"/>
                  <a:pt x="92" y="144"/>
                </a:cubicBezTo>
                <a:cubicBezTo>
                  <a:pt x="25" y="77"/>
                  <a:pt x="25" y="77"/>
                  <a:pt x="25" y="77"/>
                </a:cubicBezTo>
                <a:cubicBezTo>
                  <a:pt x="25" y="77"/>
                  <a:pt x="24" y="76"/>
                  <a:pt x="24" y="75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1"/>
                  <a:pt x="23" y="143"/>
                  <a:pt x="22" y="144"/>
                </a:cubicBezTo>
                <a:cubicBezTo>
                  <a:pt x="21" y="145"/>
                  <a:pt x="19" y="146"/>
                  <a:pt x="18" y="146"/>
                </a:cubicBezTo>
                <a:cubicBezTo>
                  <a:pt x="6" y="146"/>
                  <a:pt x="6" y="146"/>
                  <a:pt x="6" y="146"/>
                </a:cubicBezTo>
                <a:cubicBezTo>
                  <a:pt x="4" y="146"/>
                  <a:pt x="3" y="145"/>
                  <a:pt x="1" y="144"/>
                </a:cubicBezTo>
                <a:cubicBezTo>
                  <a:pt x="0" y="143"/>
                  <a:pt x="0" y="141"/>
                  <a:pt x="0" y="140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1" y="2"/>
                </a:cubicBezTo>
                <a:cubicBezTo>
                  <a:pt x="3" y="1"/>
                  <a:pt x="4" y="0"/>
                  <a:pt x="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21" y="1"/>
                  <a:pt x="22" y="2"/>
                </a:cubicBezTo>
                <a:cubicBezTo>
                  <a:pt x="23" y="3"/>
                  <a:pt x="24" y="5"/>
                  <a:pt x="24" y="6"/>
                </a:cubicBezTo>
                <a:cubicBezTo>
                  <a:pt x="24" y="71"/>
                  <a:pt x="24" y="71"/>
                  <a:pt x="24" y="71"/>
                </a:cubicBezTo>
                <a:cubicBezTo>
                  <a:pt x="24" y="70"/>
                  <a:pt x="25" y="69"/>
                  <a:pt x="25" y="69"/>
                </a:cubicBezTo>
                <a:lnTo>
                  <a:pt x="92" y="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72"/>
          <p:cNvSpPr/>
          <p:nvPr/>
        </p:nvSpPr>
        <p:spPr>
          <a:xfrm>
            <a:off x="7018560" y="1866240"/>
            <a:ext cx="173880" cy="150480"/>
          </a:xfrm>
          <a:custGeom>
            <a:avLst/>
            <a:gdLst/>
            <a:ahLst/>
            <a:rect l="l" t="t" r="r" b="b"/>
            <a:pathLst>
              <a:path w="169" h="146">
                <a:moveTo>
                  <a:pt x="165" y="2"/>
                </a:moveTo>
                <a:cubicBezTo>
                  <a:pt x="166" y="0"/>
                  <a:pt x="167" y="0"/>
                  <a:pt x="168" y="0"/>
                </a:cubicBezTo>
                <a:cubicBezTo>
                  <a:pt x="169" y="1"/>
                  <a:pt x="169" y="2"/>
                  <a:pt x="169" y="3"/>
                </a:cubicBezTo>
                <a:cubicBezTo>
                  <a:pt x="169" y="143"/>
                  <a:pt x="169" y="143"/>
                  <a:pt x="169" y="143"/>
                </a:cubicBezTo>
                <a:cubicBezTo>
                  <a:pt x="169" y="144"/>
                  <a:pt x="169" y="145"/>
                  <a:pt x="168" y="146"/>
                </a:cubicBezTo>
                <a:cubicBezTo>
                  <a:pt x="167" y="146"/>
                  <a:pt x="166" y="146"/>
                  <a:pt x="165" y="144"/>
                </a:cubicBezTo>
                <a:cubicBezTo>
                  <a:pt x="98" y="77"/>
                  <a:pt x="98" y="77"/>
                  <a:pt x="98" y="77"/>
                </a:cubicBezTo>
                <a:cubicBezTo>
                  <a:pt x="97" y="77"/>
                  <a:pt x="97" y="76"/>
                  <a:pt x="97" y="75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97" y="144"/>
                  <a:pt x="96" y="145"/>
                  <a:pt x="95" y="146"/>
                </a:cubicBezTo>
                <a:cubicBezTo>
                  <a:pt x="95" y="146"/>
                  <a:pt x="94" y="146"/>
                  <a:pt x="92" y="144"/>
                </a:cubicBezTo>
                <a:cubicBezTo>
                  <a:pt x="25" y="77"/>
                  <a:pt x="25" y="77"/>
                  <a:pt x="25" y="77"/>
                </a:cubicBezTo>
                <a:cubicBezTo>
                  <a:pt x="25" y="77"/>
                  <a:pt x="24" y="76"/>
                  <a:pt x="24" y="75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1"/>
                  <a:pt x="23" y="143"/>
                  <a:pt x="22" y="144"/>
                </a:cubicBezTo>
                <a:cubicBezTo>
                  <a:pt x="21" y="145"/>
                  <a:pt x="20" y="146"/>
                  <a:pt x="18" y="146"/>
                </a:cubicBezTo>
                <a:cubicBezTo>
                  <a:pt x="6" y="146"/>
                  <a:pt x="6" y="146"/>
                  <a:pt x="6" y="146"/>
                </a:cubicBezTo>
                <a:cubicBezTo>
                  <a:pt x="4" y="146"/>
                  <a:pt x="3" y="145"/>
                  <a:pt x="2" y="144"/>
                </a:cubicBezTo>
                <a:cubicBezTo>
                  <a:pt x="0" y="143"/>
                  <a:pt x="0" y="141"/>
                  <a:pt x="0" y="140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0" y="0"/>
                  <a:pt x="21" y="1"/>
                  <a:pt x="22" y="2"/>
                </a:cubicBezTo>
                <a:cubicBezTo>
                  <a:pt x="23" y="3"/>
                  <a:pt x="24" y="5"/>
                  <a:pt x="24" y="6"/>
                </a:cubicBezTo>
                <a:cubicBezTo>
                  <a:pt x="24" y="71"/>
                  <a:pt x="24" y="71"/>
                  <a:pt x="24" y="71"/>
                </a:cubicBezTo>
                <a:cubicBezTo>
                  <a:pt x="24" y="70"/>
                  <a:pt x="25" y="69"/>
                  <a:pt x="25" y="69"/>
                </a:cubicBezTo>
                <a:cubicBezTo>
                  <a:pt x="92" y="2"/>
                  <a:pt x="92" y="2"/>
                  <a:pt x="92" y="2"/>
                </a:cubicBezTo>
                <a:cubicBezTo>
                  <a:pt x="94" y="0"/>
                  <a:pt x="95" y="0"/>
                  <a:pt x="95" y="0"/>
                </a:cubicBezTo>
                <a:cubicBezTo>
                  <a:pt x="96" y="1"/>
                  <a:pt x="97" y="2"/>
                  <a:pt x="97" y="3"/>
                </a:cubicBezTo>
                <a:cubicBezTo>
                  <a:pt x="97" y="71"/>
                  <a:pt x="97" y="71"/>
                  <a:pt x="97" y="71"/>
                </a:cubicBezTo>
                <a:cubicBezTo>
                  <a:pt x="97" y="70"/>
                  <a:pt x="97" y="69"/>
                  <a:pt x="98" y="69"/>
                </a:cubicBezTo>
                <a:lnTo>
                  <a:pt x="165" y="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73"/>
          <p:cNvSpPr/>
          <p:nvPr/>
        </p:nvSpPr>
        <p:spPr>
          <a:xfrm>
            <a:off x="7249680" y="186624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42" y="2"/>
                </a:moveTo>
                <a:cubicBezTo>
                  <a:pt x="143" y="0"/>
                  <a:pt x="144" y="0"/>
                  <a:pt x="145" y="0"/>
                </a:cubicBezTo>
                <a:cubicBezTo>
                  <a:pt x="145" y="1"/>
                  <a:pt x="146" y="2"/>
                  <a:pt x="146" y="3"/>
                </a:cubicBezTo>
                <a:cubicBezTo>
                  <a:pt x="146" y="143"/>
                  <a:pt x="146" y="143"/>
                  <a:pt x="146" y="143"/>
                </a:cubicBezTo>
                <a:cubicBezTo>
                  <a:pt x="146" y="144"/>
                  <a:pt x="145" y="145"/>
                  <a:pt x="145" y="146"/>
                </a:cubicBezTo>
                <a:cubicBezTo>
                  <a:pt x="144" y="146"/>
                  <a:pt x="143" y="146"/>
                  <a:pt x="142" y="144"/>
                </a:cubicBezTo>
                <a:cubicBezTo>
                  <a:pt x="74" y="77"/>
                  <a:pt x="74" y="77"/>
                  <a:pt x="74" y="77"/>
                </a:cubicBezTo>
                <a:cubicBezTo>
                  <a:pt x="74" y="77"/>
                  <a:pt x="74" y="76"/>
                  <a:pt x="73" y="75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44"/>
                  <a:pt x="73" y="145"/>
                  <a:pt x="72" y="146"/>
                </a:cubicBezTo>
                <a:cubicBezTo>
                  <a:pt x="71" y="146"/>
                  <a:pt x="70" y="146"/>
                  <a:pt x="69" y="144"/>
                </a:cubicBezTo>
                <a:cubicBezTo>
                  <a:pt x="2" y="77"/>
                  <a:pt x="2" y="77"/>
                  <a:pt x="2" y="77"/>
                </a:cubicBezTo>
                <a:cubicBezTo>
                  <a:pt x="1" y="76"/>
                  <a:pt x="0" y="75"/>
                  <a:pt x="0" y="73"/>
                </a:cubicBezTo>
                <a:cubicBezTo>
                  <a:pt x="0" y="71"/>
                  <a:pt x="1" y="70"/>
                  <a:pt x="2" y="69"/>
                </a:cubicBezTo>
                <a:cubicBezTo>
                  <a:pt x="69" y="2"/>
                  <a:pt x="69" y="2"/>
                  <a:pt x="69" y="2"/>
                </a:cubicBezTo>
                <a:cubicBezTo>
                  <a:pt x="70" y="0"/>
                  <a:pt x="71" y="0"/>
                  <a:pt x="72" y="0"/>
                </a:cubicBezTo>
                <a:cubicBezTo>
                  <a:pt x="73" y="1"/>
                  <a:pt x="73" y="2"/>
                  <a:pt x="73" y="3"/>
                </a:cubicBezTo>
                <a:cubicBezTo>
                  <a:pt x="73" y="71"/>
                  <a:pt x="73" y="71"/>
                  <a:pt x="73" y="71"/>
                </a:cubicBezTo>
                <a:cubicBezTo>
                  <a:pt x="74" y="70"/>
                  <a:pt x="74" y="69"/>
                  <a:pt x="74" y="69"/>
                </a:cubicBezTo>
                <a:lnTo>
                  <a:pt x="142" y="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74"/>
          <p:cNvSpPr/>
          <p:nvPr/>
        </p:nvSpPr>
        <p:spPr>
          <a:xfrm>
            <a:off x="7446240" y="1864800"/>
            <a:ext cx="136440" cy="151920"/>
          </a:xfrm>
          <a:custGeom>
            <a:avLst/>
            <a:gdLst/>
            <a:ahLst/>
            <a:rect l="l" t="t" r="r" b="b"/>
            <a:pathLst>
              <a:path w="133" h="148">
                <a:moveTo>
                  <a:pt x="131" y="77"/>
                </a:moveTo>
                <a:cubicBezTo>
                  <a:pt x="5" y="147"/>
                  <a:pt x="5" y="147"/>
                  <a:pt x="5" y="147"/>
                </a:cubicBezTo>
                <a:cubicBezTo>
                  <a:pt x="4" y="147"/>
                  <a:pt x="3" y="148"/>
                  <a:pt x="2" y="147"/>
                </a:cubicBezTo>
                <a:cubicBezTo>
                  <a:pt x="1" y="146"/>
                  <a:pt x="0" y="145"/>
                  <a:pt x="0" y="144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2"/>
                  <a:pt x="2" y="1"/>
                </a:cubicBezTo>
                <a:cubicBezTo>
                  <a:pt x="3" y="0"/>
                  <a:pt x="4" y="0"/>
                  <a:pt x="5" y="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2" y="72"/>
                  <a:pt x="133" y="73"/>
                  <a:pt x="133" y="74"/>
                </a:cubicBezTo>
                <a:cubicBezTo>
                  <a:pt x="133" y="75"/>
                  <a:pt x="132" y="76"/>
                  <a:pt x="131" y="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75"/>
          <p:cNvSpPr/>
          <p:nvPr/>
        </p:nvSpPr>
        <p:spPr>
          <a:xfrm>
            <a:off x="7629120" y="186624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60" y="6"/>
                </a:moveTo>
                <a:cubicBezTo>
                  <a:pt x="60" y="140"/>
                  <a:pt x="60" y="140"/>
                  <a:pt x="60" y="140"/>
                </a:cubicBezTo>
                <a:cubicBezTo>
                  <a:pt x="60" y="141"/>
                  <a:pt x="60" y="143"/>
                  <a:pt x="58" y="144"/>
                </a:cubicBezTo>
                <a:cubicBezTo>
                  <a:pt x="57" y="145"/>
                  <a:pt x="56" y="146"/>
                  <a:pt x="54" y="146"/>
                </a:cubicBezTo>
                <a:cubicBezTo>
                  <a:pt x="6" y="146"/>
                  <a:pt x="6" y="146"/>
                  <a:pt x="6" y="146"/>
                </a:cubicBezTo>
                <a:cubicBezTo>
                  <a:pt x="4" y="146"/>
                  <a:pt x="3" y="145"/>
                  <a:pt x="1" y="144"/>
                </a:cubicBezTo>
                <a:cubicBezTo>
                  <a:pt x="0" y="143"/>
                  <a:pt x="0" y="141"/>
                  <a:pt x="0" y="140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1" y="2"/>
                </a:cubicBezTo>
                <a:cubicBezTo>
                  <a:pt x="3" y="1"/>
                  <a:pt x="4" y="0"/>
                  <a:pt x="6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8" y="2"/>
                </a:cubicBezTo>
                <a:cubicBezTo>
                  <a:pt x="60" y="3"/>
                  <a:pt x="60" y="5"/>
                  <a:pt x="60" y="6"/>
                </a:cubicBezTo>
                <a:close/>
                <a:moveTo>
                  <a:pt x="145" y="6"/>
                </a:moveTo>
                <a:cubicBezTo>
                  <a:pt x="145" y="140"/>
                  <a:pt x="145" y="140"/>
                  <a:pt x="145" y="140"/>
                </a:cubicBezTo>
                <a:cubicBezTo>
                  <a:pt x="145" y="141"/>
                  <a:pt x="144" y="143"/>
                  <a:pt x="143" y="144"/>
                </a:cubicBezTo>
                <a:cubicBezTo>
                  <a:pt x="142" y="145"/>
                  <a:pt x="140" y="146"/>
                  <a:pt x="139" y="146"/>
                </a:cubicBezTo>
                <a:cubicBezTo>
                  <a:pt x="90" y="146"/>
                  <a:pt x="90" y="146"/>
                  <a:pt x="90" y="146"/>
                </a:cubicBezTo>
                <a:cubicBezTo>
                  <a:pt x="89" y="146"/>
                  <a:pt x="87" y="145"/>
                  <a:pt x="86" y="144"/>
                </a:cubicBezTo>
                <a:cubicBezTo>
                  <a:pt x="85" y="143"/>
                  <a:pt x="84" y="141"/>
                  <a:pt x="84" y="140"/>
                </a:cubicBezTo>
                <a:cubicBezTo>
                  <a:pt x="84" y="6"/>
                  <a:pt x="84" y="6"/>
                  <a:pt x="84" y="6"/>
                </a:cubicBezTo>
                <a:cubicBezTo>
                  <a:pt x="84" y="5"/>
                  <a:pt x="85" y="3"/>
                  <a:pt x="86" y="2"/>
                </a:cubicBezTo>
                <a:cubicBezTo>
                  <a:pt x="87" y="1"/>
                  <a:pt x="89" y="0"/>
                  <a:pt x="90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0" y="0"/>
                  <a:pt x="142" y="1"/>
                  <a:pt x="143" y="2"/>
                </a:cubicBezTo>
                <a:cubicBezTo>
                  <a:pt x="144" y="3"/>
                  <a:pt x="145" y="5"/>
                  <a:pt x="145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76"/>
          <p:cNvSpPr/>
          <p:nvPr/>
        </p:nvSpPr>
        <p:spPr>
          <a:xfrm>
            <a:off x="7824240" y="186624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6"/>
                </a:moveTo>
                <a:cubicBezTo>
                  <a:pt x="145" y="140"/>
                  <a:pt x="145" y="140"/>
                  <a:pt x="145" y="140"/>
                </a:cubicBezTo>
                <a:cubicBezTo>
                  <a:pt x="145" y="141"/>
                  <a:pt x="145" y="143"/>
                  <a:pt x="144" y="144"/>
                </a:cubicBezTo>
                <a:cubicBezTo>
                  <a:pt x="142" y="145"/>
                  <a:pt x="141" y="146"/>
                  <a:pt x="139" y="146"/>
                </a:cubicBezTo>
                <a:cubicBezTo>
                  <a:pt x="6" y="146"/>
                  <a:pt x="6" y="146"/>
                  <a:pt x="6" y="146"/>
                </a:cubicBezTo>
                <a:cubicBezTo>
                  <a:pt x="5" y="146"/>
                  <a:pt x="3" y="145"/>
                  <a:pt x="2" y="144"/>
                </a:cubicBezTo>
                <a:cubicBezTo>
                  <a:pt x="1" y="143"/>
                  <a:pt x="0" y="141"/>
                  <a:pt x="0" y="140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5" y="0"/>
                  <a:pt x="6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1" y="0"/>
                  <a:pt x="142" y="1"/>
                  <a:pt x="144" y="2"/>
                </a:cubicBezTo>
                <a:cubicBezTo>
                  <a:pt x="145" y="3"/>
                  <a:pt x="145" y="5"/>
                  <a:pt x="145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77"/>
          <p:cNvSpPr/>
          <p:nvPr/>
        </p:nvSpPr>
        <p:spPr>
          <a:xfrm>
            <a:off x="8019360" y="186624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4" y="144"/>
                </a:moveTo>
                <a:cubicBezTo>
                  <a:pt x="3" y="146"/>
                  <a:pt x="2" y="146"/>
                  <a:pt x="1" y="146"/>
                </a:cubicBezTo>
                <a:cubicBezTo>
                  <a:pt x="0" y="145"/>
                  <a:pt x="0" y="144"/>
                  <a:pt x="0" y="14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2" y="0"/>
                  <a:pt x="3" y="0"/>
                  <a:pt x="4" y="2"/>
                </a:cubicBezTo>
                <a:cubicBezTo>
                  <a:pt x="71" y="69"/>
                  <a:pt x="71" y="69"/>
                  <a:pt x="71" y="69"/>
                </a:cubicBezTo>
                <a:cubicBezTo>
                  <a:pt x="72" y="69"/>
                  <a:pt x="72" y="70"/>
                  <a:pt x="72" y="71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1"/>
                  <a:pt x="74" y="0"/>
                </a:cubicBezTo>
                <a:cubicBezTo>
                  <a:pt x="74" y="0"/>
                  <a:pt x="75" y="0"/>
                  <a:pt x="77" y="2"/>
                </a:cubicBezTo>
                <a:cubicBezTo>
                  <a:pt x="144" y="69"/>
                  <a:pt x="144" y="69"/>
                  <a:pt x="144" y="69"/>
                </a:cubicBezTo>
                <a:cubicBezTo>
                  <a:pt x="145" y="70"/>
                  <a:pt x="146" y="71"/>
                  <a:pt x="146" y="73"/>
                </a:cubicBezTo>
                <a:cubicBezTo>
                  <a:pt x="146" y="75"/>
                  <a:pt x="145" y="76"/>
                  <a:pt x="144" y="77"/>
                </a:cubicBezTo>
                <a:cubicBezTo>
                  <a:pt x="77" y="144"/>
                  <a:pt x="77" y="144"/>
                  <a:pt x="77" y="144"/>
                </a:cubicBezTo>
                <a:cubicBezTo>
                  <a:pt x="75" y="146"/>
                  <a:pt x="74" y="146"/>
                  <a:pt x="74" y="146"/>
                </a:cubicBezTo>
                <a:cubicBezTo>
                  <a:pt x="73" y="145"/>
                  <a:pt x="72" y="144"/>
                  <a:pt x="72" y="143"/>
                </a:cubicBezTo>
                <a:cubicBezTo>
                  <a:pt x="72" y="75"/>
                  <a:pt x="72" y="75"/>
                  <a:pt x="72" y="75"/>
                </a:cubicBezTo>
                <a:cubicBezTo>
                  <a:pt x="72" y="76"/>
                  <a:pt x="72" y="77"/>
                  <a:pt x="71" y="77"/>
                </a:cubicBezTo>
                <a:lnTo>
                  <a:pt x="4" y="1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78"/>
          <p:cNvSpPr/>
          <p:nvPr/>
        </p:nvSpPr>
        <p:spPr>
          <a:xfrm>
            <a:off x="8227080" y="1866240"/>
            <a:ext cx="173880" cy="150480"/>
          </a:xfrm>
          <a:custGeom>
            <a:avLst/>
            <a:gdLst/>
            <a:ahLst/>
            <a:rect l="l" t="t" r="r" b="b"/>
            <a:pathLst>
              <a:path w="170" h="146">
                <a:moveTo>
                  <a:pt x="5" y="144"/>
                </a:moveTo>
                <a:cubicBezTo>
                  <a:pt x="3" y="146"/>
                  <a:pt x="2" y="146"/>
                  <a:pt x="2" y="146"/>
                </a:cubicBezTo>
                <a:cubicBezTo>
                  <a:pt x="1" y="145"/>
                  <a:pt x="0" y="144"/>
                  <a:pt x="0" y="14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1"/>
                  <a:pt x="2" y="0"/>
                </a:cubicBezTo>
                <a:cubicBezTo>
                  <a:pt x="2" y="0"/>
                  <a:pt x="3" y="0"/>
                  <a:pt x="5" y="2"/>
                </a:cubicBezTo>
                <a:cubicBezTo>
                  <a:pt x="72" y="69"/>
                  <a:pt x="72" y="69"/>
                  <a:pt x="72" y="69"/>
                </a:cubicBezTo>
                <a:cubicBezTo>
                  <a:pt x="72" y="69"/>
                  <a:pt x="73" y="70"/>
                  <a:pt x="73" y="71"/>
                </a:cubicBezTo>
                <a:cubicBezTo>
                  <a:pt x="73" y="3"/>
                  <a:pt x="73" y="3"/>
                  <a:pt x="73" y="3"/>
                </a:cubicBezTo>
                <a:cubicBezTo>
                  <a:pt x="73" y="2"/>
                  <a:pt x="73" y="1"/>
                  <a:pt x="74" y="0"/>
                </a:cubicBezTo>
                <a:cubicBezTo>
                  <a:pt x="75" y="0"/>
                  <a:pt x="76" y="0"/>
                  <a:pt x="77" y="2"/>
                </a:cubicBezTo>
                <a:cubicBezTo>
                  <a:pt x="144" y="69"/>
                  <a:pt x="144" y="69"/>
                  <a:pt x="144" y="69"/>
                </a:cubicBezTo>
                <a:cubicBezTo>
                  <a:pt x="145" y="69"/>
                  <a:pt x="145" y="70"/>
                  <a:pt x="146" y="71"/>
                </a:cubicBezTo>
                <a:cubicBezTo>
                  <a:pt x="146" y="6"/>
                  <a:pt x="146" y="6"/>
                  <a:pt x="146" y="6"/>
                </a:cubicBezTo>
                <a:cubicBezTo>
                  <a:pt x="146" y="5"/>
                  <a:pt x="146" y="3"/>
                  <a:pt x="147" y="2"/>
                </a:cubicBezTo>
                <a:cubicBezTo>
                  <a:pt x="149" y="1"/>
                  <a:pt x="150" y="0"/>
                  <a:pt x="152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5" y="0"/>
                  <a:pt x="167" y="1"/>
                  <a:pt x="168" y="2"/>
                </a:cubicBezTo>
                <a:cubicBezTo>
                  <a:pt x="169" y="3"/>
                  <a:pt x="170" y="5"/>
                  <a:pt x="170" y="6"/>
                </a:cubicBezTo>
                <a:cubicBezTo>
                  <a:pt x="170" y="140"/>
                  <a:pt x="170" y="140"/>
                  <a:pt x="170" y="140"/>
                </a:cubicBezTo>
                <a:cubicBezTo>
                  <a:pt x="170" y="141"/>
                  <a:pt x="169" y="143"/>
                  <a:pt x="168" y="144"/>
                </a:cubicBezTo>
                <a:cubicBezTo>
                  <a:pt x="167" y="145"/>
                  <a:pt x="165" y="146"/>
                  <a:pt x="164" y="146"/>
                </a:cubicBezTo>
                <a:cubicBezTo>
                  <a:pt x="152" y="146"/>
                  <a:pt x="152" y="146"/>
                  <a:pt x="152" y="146"/>
                </a:cubicBezTo>
                <a:cubicBezTo>
                  <a:pt x="150" y="146"/>
                  <a:pt x="149" y="145"/>
                  <a:pt x="147" y="144"/>
                </a:cubicBezTo>
                <a:cubicBezTo>
                  <a:pt x="146" y="143"/>
                  <a:pt x="146" y="141"/>
                  <a:pt x="146" y="140"/>
                </a:cubicBezTo>
                <a:cubicBezTo>
                  <a:pt x="146" y="75"/>
                  <a:pt x="146" y="75"/>
                  <a:pt x="146" y="75"/>
                </a:cubicBezTo>
                <a:cubicBezTo>
                  <a:pt x="145" y="76"/>
                  <a:pt x="145" y="77"/>
                  <a:pt x="144" y="77"/>
                </a:cubicBezTo>
                <a:cubicBezTo>
                  <a:pt x="77" y="144"/>
                  <a:pt x="77" y="144"/>
                  <a:pt x="77" y="144"/>
                </a:cubicBezTo>
                <a:cubicBezTo>
                  <a:pt x="76" y="146"/>
                  <a:pt x="75" y="146"/>
                  <a:pt x="74" y="146"/>
                </a:cubicBezTo>
                <a:cubicBezTo>
                  <a:pt x="73" y="145"/>
                  <a:pt x="73" y="144"/>
                  <a:pt x="73" y="143"/>
                </a:cubicBezTo>
                <a:cubicBezTo>
                  <a:pt x="73" y="75"/>
                  <a:pt x="73" y="75"/>
                  <a:pt x="73" y="75"/>
                </a:cubicBezTo>
                <a:cubicBezTo>
                  <a:pt x="73" y="76"/>
                  <a:pt x="72" y="77"/>
                  <a:pt x="72" y="77"/>
                </a:cubicBezTo>
                <a:lnTo>
                  <a:pt x="5" y="1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79"/>
          <p:cNvSpPr/>
          <p:nvPr/>
        </p:nvSpPr>
        <p:spPr>
          <a:xfrm>
            <a:off x="740520" y="2175480"/>
            <a:ext cx="99000" cy="150480"/>
          </a:xfrm>
          <a:custGeom>
            <a:avLst/>
            <a:gdLst/>
            <a:ahLst/>
            <a:rect l="l" t="t" r="r" b="b"/>
            <a:pathLst>
              <a:path w="97" h="146">
                <a:moveTo>
                  <a:pt x="4" y="144"/>
                </a:moveTo>
                <a:cubicBezTo>
                  <a:pt x="3" y="146"/>
                  <a:pt x="2" y="146"/>
                  <a:pt x="1" y="146"/>
                </a:cubicBezTo>
                <a:cubicBezTo>
                  <a:pt x="0" y="145"/>
                  <a:pt x="0" y="144"/>
                  <a:pt x="0" y="14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2" y="0"/>
                  <a:pt x="3" y="0"/>
                  <a:pt x="4" y="2"/>
                </a:cubicBezTo>
                <a:cubicBezTo>
                  <a:pt x="71" y="69"/>
                  <a:pt x="71" y="69"/>
                  <a:pt x="71" y="69"/>
                </a:cubicBezTo>
                <a:cubicBezTo>
                  <a:pt x="72" y="69"/>
                  <a:pt x="72" y="70"/>
                  <a:pt x="73" y="70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5"/>
                  <a:pt x="73" y="3"/>
                  <a:pt x="74" y="2"/>
                </a:cubicBezTo>
                <a:cubicBezTo>
                  <a:pt x="76" y="1"/>
                  <a:pt x="77" y="0"/>
                  <a:pt x="79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2" y="0"/>
                  <a:pt x="94" y="1"/>
                  <a:pt x="95" y="2"/>
                </a:cubicBezTo>
                <a:cubicBezTo>
                  <a:pt x="96" y="3"/>
                  <a:pt x="97" y="5"/>
                  <a:pt x="97" y="6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1"/>
                  <a:pt x="96" y="143"/>
                  <a:pt x="95" y="144"/>
                </a:cubicBezTo>
                <a:cubicBezTo>
                  <a:pt x="94" y="145"/>
                  <a:pt x="92" y="146"/>
                  <a:pt x="91" y="146"/>
                </a:cubicBezTo>
                <a:cubicBezTo>
                  <a:pt x="79" y="146"/>
                  <a:pt x="79" y="146"/>
                  <a:pt x="79" y="146"/>
                </a:cubicBezTo>
                <a:cubicBezTo>
                  <a:pt x="77" y="146"/>
                  <a:pt x="76" y="145"/>
                  <a:pt x="74" y="144"/>
                </a:cubicBezTo>
                <a:cubicBezTo>
                  <a:pt x="73" y="143"/>
                  <a:pt x="73" y="141"/>
                  <a:pt x="73" y="140"/>
                </a:cubicBezTo>
                <a:cubicBezTo>
                  <a:pt x="73" y="75"/>
                  <a:pt x="73" y="75"/>
                  <a:pt x="73" y="75"/>
                </a:cubicBezTo>
                <a:cubicBezTo>
                  <a:pt x="72" y="76"/>
                  <a:pt x="72" y="77"/>
                  <a:pt x="71" y="77"/>
                </a:cubicBezTo>
                <a:lnTo>
                  <a:pt x="4" y="1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80"/>
          <p:cNvSpPr/>
          <p:nvPr/>
        </p:nvSpPr>
        <p:spPr>
          <a:xfrm>
            <a:off x="884160" y="2187720"/>
            <a:ext cx="148680" cy="123840"/>
          </a:xfrm>
          <a:custGeom>
            <a:avLst/>
            <a:gdLst/>
            <a:ahLst/>
            <a:rect l="l" t="t" r="r" b="b"/>
            <a:pathLst>
              <a:path w="146" h="121">
                <a:moveTo>
                  <a:pt x="2" y="69"/>
                </a:moveTo>
                <a:cubicBezTo>
                  <a:pt x="69" y="2"/>
                  <a:pt x="69" y="2"/>
                  <a:pt x="69" y="2"/>
                </a:cubicBezTo>
                <a:cubicBezTo>
                  <a:pt x="70" y="0"/>
                  <a:pt x="71" y="0"/>
                  <a:pt x="73" y="0"/>
                </a:cubicBezTo>
                <a:cubicBezTo>
                  <a:pt x="75" y="0"/>
                  <a:pt x="76" y="0"/>
                  <a:pt x="77" y="2"/>
                </a:cubicBezTo>
                <a:cubicBezTo>
                  <a:pt x="144" y="69"/>
                  <a:pt x="144" y="69"/>
                  <a:pt x="144" y="69"/>
                </a:cubicBezTo>
                <a:cubicBezTo>
                  <a:pt x="146" y="70"/>
                  <a:pt x="146" y="71"/>
                  <a:pt x="146" y="72"/>
                </a:cubicBezTo>
                <a:cubicBezTo>
                  <a:pt x="145" y="73"/>
                  <a:pt x="144" y="73"/>
                  <a:pt x="143" y="73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3"/>
                  <a:pt x="1" y="73"/>
                  <a:pt x="0" y="72"/>
                </a:cubicBezTo>
                <a:cubicBezTo>
                  <a:pt x="0" y="71"/>
                  <a:pt x="0" y="70"/>
                  <a:pt x="2" y="69"/>
                </a:cubicBezTo>
                <a:close/>
                <a:moveTo>
                  <a:pt x="140" y="121"/>
                </a:moveTo>
                <a:cubicBezTo>
                  <a:pt x="6" y="121"/>
                  <a:pt x="6" y="121"/>
                  <a:pt x="6" y="121"/>
                </a:cubicBezTo>
                <a:cubicBezTo>
                  <a:pt x="5" y="121"/>
                  <a:pt x="3" y="121"/>
                  <a:pt x="2" y="120"/>
                </a:cubicBezTo>
                <a:cubicBezTo>
                  <a:pt x="1" y="118"/>
                  <a:pt x="0" y="117"/>
                  <a:pt x="0" y="115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0"/>
                  <a:pt x="1" y="88"/>
                  <a:pt x="2" y="87"/>
                </a:cubicBezTo>
                <a:cubicBezTo>
                  <a:pt x="3" y="86"/>
                  <a:pt x="5" y="85"/>
                  <a:pt x="6" y="85"/>
                </a:cubicBezTo>
                <a:cubicBezTo>
                  <a:pt x="140" y="85"/>
                  <a:pt x="140" y="85"/>
                  <a:pt x="140" y="85"/>
                </a:cubicBezTo>
                <a:cubicBezTo>
                  <a:pt x="141" y="85"/>
                  <a:pt x="143" y="86"/>
                  <a:pt x="144" y="87"/>
                </a:cubicBezTo>
                <a:cubicBezTo>
                  <a:pt x="145" y="88"/>
                  <a:pt x="146" y="90"/>
                  <a:pt x="146" y="91"/>
                </a:cubicBezTo>
                <a:cubicBezTo>
                  <a:pt x="146" y="115"/>
                  <a:pt x="146" y="115"/>
                  <a:pt x="146" y="115"/>
                </a:cubicBezTo>
                <a:cubicBezTo>
                  <a:pt x="146" y="117"/>
                  <a:pt x="145" y="118"/>
                  <a:pt x="144" y="120"/>
                </a:cubicBezTo>
                <a:cubicBezTo>
                  <a:pt x="143" y="121"/>
                  <a:pt x="141" y="121"/>
                  <a:pt x="140" y="1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81"/>
          <p:cNvSpPr/>
          <p:nvPr/>
        </p:nvSpPr>
        <p:spPr>
          <a:xfrm>
            <a:off x="1091880" y="2166120"/>
            <a:ext cx="100440" cy="156600"/>
          </a:xfrm>
          <a:custGeom>
            <a:avLst/>
            <a:gdLst/>
            <a:ahLst/>
            <a:rect l="l" t="t" r="r" b="b"/>
            <a:pathLst>
              <a:path w="98" h="152">
                <a:moveTo>
                  <a:pt x="96" y="26"/>
                </a:moveTo>
                <a:cubicBezTo>
                  <a:pt x="46" y="76"/>
                  <a:pt x="46" y="76"/>
                  <a:pt x="46" y="76"/>
                </a:cubicBezTo>
                <a:cubicBezTo>
                  <a:pt x="96" y="126"/>
                  <a:pt x="96" y="126"/>
                  <a:pt x="96" y="126"/>
                </a:cubicBezTo>
                <a:cubicBezTo>
                  <a:pt x="97" y="127"/>
                  <a:pt x="98" y="129"/>
                  <a:pt x="98" y="130"/>
                </a:cubicBezTo>
                <a:cubicBezTo>
                  <a:pt x="98" y="132"/>
                  <a:pt x="97" y="133"/>
                  <a:pt x="96" y="135"/>
                </a:cubicBezTo>
                <a:cubicBezTo>
                  <a:pt x="80" y="150"/>
                  <a:pt x="80" y="150"/>
                  <a:pt x="80" y="150"/>
                </a:cubicBezTo>
                <a:cubicBezTo>
                  <a:pt x="79" y="152"/>
                  <a:pt x="78" y="152"/>
                  <a:pt x="76" y="152"/>
                </a:cubicBezTo>
                <a:cubicBezTo>
                  <a:pt x="74" y="152"/>
                  <a:pt x="73" y="152"/>
                  <a:pt x="72" y="150"/>
                </a:cubicBezTo>
                <a:cubicBezTo>
                  <a:pt x="2" y="80"/>
                  <a:pt x="2" y="80"/>
                  <a:pt x="2" y="80"/>
                </a:cubicBezTo>
                <a:cubicBezTo>
                  <a:pt x="0" y="79"/>
                  <a:pt x="0" y="78"/>
                  <a:pt x="0" y="76"/>
                </a:cubicBezTo>
                <a:cubicBezTo>
                  <a:pt x="0" y="74"/>
                  <a:pt x="0" y="73"/>
                  <a:pt x="2" y="72"/>
                </a:cubicBezTo>
                <a:cubicBezTo>
                  <a:pt x="72" y="1"/>
                  <a:pt x="72" y="1"/>
                  <a:pt x="72" y="1"/>
                </a:cubicBezTo>
                <a:cubicBezTo>
                  <a:pt x="73" y="0"/>
                  <a:pt x="74" y="0"/>
                  <a:pt x="76" y="0"/>
                </a:cubicBezTo>
                <a:cubicBezTo>
                  <a:pt x="78" y="0"/>
                  <a:pt x="79" y="0"/>
                  <a:pt x="80" y="1"/>
                </a:cubicBezTo>
                <a:cubicBezTo>
                  <a:pt x="96" y="17"/>
                  <a:pt x="96" y="17"/>
                  <a:pt x="96" y="17"/>
                </a:cubicBezTo>
                <a:cubicBezTo>
                  <a:pt x="97" y="18"/>
                  <a:pt x="98" y="20"/>
                  <a:pt x="98" y="21"/>
                </a:cubicBezTo>
                <a:cubicBezTo>
                  <a:pt x="98" y="23"/>
                  <a:pt x="97" y="25"/>
                  <a:pt x="96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82"/>
          <p:cNvSpPr/>
          <p:nvPr/>
        </p:nvSpPr>
        <p:spPr>
          <a:xfrm>
            <a:off x="1254240" y="2166120"/>
            <a:ext cx="100440" cy="156600"/>
          </a:xfrm>
          <a:custGeom>
            <a:avLst/>
            <a:gdLst/>
            <a:ahLst/>
            <a:rect l="l" t="t" r="r" b="b"/>
            <a:pathLst>
              <a:path w="98" h="152">
                <a:moveTo>
                  <a:pt x="96" y="80"/>
                </a:moveTo>
                <a:cubicBezTo>
                  <a:pt x="26" y="150"/>
                  <a:pt x="26" y="150"/>
                  <a:pt x="26" y="150"/>
                </a:cubicBezTo>
                <a:cubicBezTo>
                  <a:pt x="25" y="152"/>
                  <a:pt x="24" y="152"/>
                  <a:pt x="22" y="152"/>
                </a:cubicBezTo>
                <a:cubicBezTo>
                  <a:pt x="20" y="152"/>
                  <a:pt x="19" y="152"/>
                  <a:pt x="18" y="150"/>
                </a:cubicBezTo>
                <a:cubicBezTo>
                  <a:pt x="2" y="135"/>
                  <a:pt x="2" y="135"/>
                  <a:pt x="2" y="135"/>
                </a:cubicBezTo>
                <a:cubicBezTo>
                  <a:pt x="1" y="133"/>
                  <a:pt x="0" y="132"/>
                  <a:pt x="0" y="130"/>
                </a:cubicBezTo>
                <a:cubicBezTo>
                  <a:pt x="0" y="129"/>
                  <a:pt x="1" y="127"/>
                  <a:pt x="2" y="126"/>
                </a:cubicBezTo>
                <a:cubicBezTo>
                  <a:pt x="52" y="76"/>
                  <a:pt x="52" y="76"/>
                  <a:pt x="52" y="7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5"/>
                  <a:pt x="0" y="23"/>
                  <a:pt x="0" y="21"/>
                </a:cubicBezTo>
                <a:cubicBezTo>
                  <a:pt x="0" y="20"/>
                  <a:pt x="1" y="18"/>
                  <a:pt x="2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20" y="0"/>
                  <a:pt x="22" y="0"/>
                </a:cubicBezTo>
                <a:cubicBezTo>
                  <a:pt x="24" y="0"/>
                  <a:pt x="25" y="0"/>
                  <a:pt x="26" y="1"/>
                </a:cubicBezTo>
                <a:cubicBezTo>
                  <a:pt x="96" y="72"/>
                  <a:pt x="96" y="72"/>
                  <a:pt x="96" y="72"/>
                </a:cubicBezTo>
                <a:cubicBezTo>
                  <a:pt x="98" y="73"/>
                  <a:pt x="98" y="74"/>
                  <a:pt x="98" y="76"/>
                </a:cubicBezTo>
                <a:cubicBezTo>
                  <a:pt x="98" y="78"/>
                  <a:pt x="98" y="79"/>
                  <a:pt x="96" y="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83"/>
          <p:cNvSpPr/>
          <p:nvPr/>
        </p:nvSpPr>
        <p:spPr>
          <a:xfrm>
            <a:off x="1413360" y="217548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36" y="37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7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1" y="17"/>
                  <a:pt x="129" y="25"/>
                  <a:pt x="136" y="37"/>
                </a:cubicBezTo>
                <a:close/>
                <a:moveTo>
                  <a:pt x="115" y="79"/>
                </a:moveTo>
                <a:cubicBezTo>
                  <a:pt x="115" y="67"/>
                  <a:pt x="115" y="67"/>
                  <a:pt x="115" y="67"/>
                </a:cubicBezTo>
                <a:cubicBezTo>
                  <a:pt x="115" y="65"/>
                  <a:pt x="115" y="64"/>
                  <a:pt x="114" y="63"/>
                </a:cubicBezTo>
                <a:cubicBezTo>
                  <a:pt x="112" y="61"/>
                  <a:pt x="111" y="61"/>
                  <a:pt x="109" y="61"/>
                </a:cubicBezTo>
                <a:cubicBezTo>
                  <a:pt x="85" y="61"/>
                  <a:pt x="85" y="61"/>
                  <a:pt x="85" y="61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5"/>
                  <a:pt x="85" y="34"/>
                  <a:pt x="83" y="32"/>
                </a:cubicBezTo>
                <a:cubicBezTo>
                  <a:pt x="82" y="31"/>
                  <a:pt x="81" y="31"/>
                  <a:pt x="79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5" y="31"/>
                  <a:pt x="64" y="31"/>
                  <a:pt x="63" y="32"/>
                </a:cubicBezTo>
                <a:cubicBezTo>
                  <a:pt x="61" y="34"/>
                  <a:pt x="61" y="35"/>
                  <a:pt x="61" y="37"/>
                </a:cubicBezTo>
                <a:cubicBezTo>
                  <a:pt x="61" y="61"/>
                  <a:pt x="61" y="61"/>
                  <a:pt x="61" y="61"/>
                </a:cubicBezTo>
                <a:cubicBezTo>
                  <a:pt x="37" y="61"/>
                  <a:pt x="37" y="61"/>
                  <a:pt x="37" y="61"/>
                </a:cubicBezTo>
                <a:cubicBezTo>
                  <a:pt x="35" y="61"/>
                  <a:pt x="34" y="61"/>
                  <a:pt x="32" y="63"/>
                </a:cubicBezTo>
                <a:cubicBezTo>
                  <a:pt x="31" y="64"/>
                  <a:pt x="31" y="65"/>
                  <a:pt x="31" y="67"/>
                </a:cubicBezTo>
                <a:cubicBezTo>
                  <a:pt x="31" y="79"/>
                  <a:pt x="31" y="79"/>
                  <a:pt x="31" y="79"/>
                </a:cubicBezTo>
                <a:cubicBezTo>
                  <a:pt x="31" y="81"/>
                  <a:pt x="31" y="82"/>
                  <a:pt x="32" y="83"/>
                </a:cubicBezTo>
                <a:cubicBezTo>
                  <a:pt x="34" y="84"/>
                  <a:pt x="35" y="85"/>
                  <a:pt x="37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61" y="111"/>
                  <a:pt x="61" y="112"/>
                  <a:pt x="63" y="114"/>
                </a:cubicBezTo>
                <a:cubicBezTo>
                  <a:pt x="64" y="115"/>
                  <a:pt x="65" y="115"/>
                  <a:pt x="67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81" y="115"/>
                  <a:pt x="82" y="115"/>
                  <a:pt x="83" y="114"/>
                </a:cubicBezTo>
                <a:cubicBezTo>
                  <a:pt x="85" y="112"/>
                  <a:pt x="85" y="111"/>
                  <a:pt x="85" y="109"/>
                </a:cubicBezTo>
                <a:cubicBezTo>
                  <a:pt x="85" y="85"/>
                  <a:pt x="85" y="85"/>
                  <a:pt x="85" y="85"/>
                </a:cubicBezTo>
                <a:cubicBezTo>
                  <a:pt x="109" y="85"/>
                  <a:pt x="109" y="85"/>
                  <a:pt x="109" y="85"/>
                </a:cubicBezTo>
                <a:cubicBezTo>
                  <a:pt x="111" y="85"/>
                  <a:pt x="112" y="84"/>
                  <a:pt x="114" y="83"/>
                </a:cubicBezTo>
                <a:cubicBezTo>
                  <a:pt x="115" y="82"/>
                  <a:pt x="115" y="81"/>
                  <a:pt x="115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84"/>
          <p:cNvSpPr/>
          <p:nvPr/>
        </p:nvSpPr>
        <p:spPr>
          <a:xfrm>
            <a:off x="1607040" y="217548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6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7"/>
                </a:cubicBezTo>
                <a:close/>
                <a:moveTo>
                  <a:pt x="115" y="79"/>
                </a:moveTo>
                <a:cubicBezTo>
                  <a:pt x="115" y="67"/>
                  <a:pt x="115" y="67"/>
                  <a:pt x="115" y="67"/>
                </a:cubicBezTo>
                <a:cubicBezTo>
                  <a:pt x="115" y="65"/>
                  <a:pt x="115" y="64"/>
                  <a:pt x="113" y="63"/>
                </a:cubicBezTo>
                <a:cubicBezTo>
                  <a:pt x="112" y="61"/>
                  <a:pt x="111" y="61"/>
                  <a:pt x="109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5" y="61"/>
                  <a:pt x="33" y="61"/>
                  <a:pt x="32" y="63"/>
                </a:cubicBezTo>
                <a:cubicBezTo>
                  <a:pt x="31" y="64"/>
                  <a:pt x="30" y="65"/>
                  <a:pt x="30" y="67"/>
                </a:cubicBezTo>
                <a:cubicBezTo>
                  <a:pt x="30" y="79"/>
                  <a:pt x="30" y="79"/>
                  <a:pt x="30" y="79"/>
                </a:cubicBezTo>
                <a:cubicBezTo>
                  <a:pt x="30" y="81"/>
                  <a:pt x="31" y="82"/>
                  <a:pt x="32" y="83"/>
                </a:cubicBezTo>
                <a:cubicBezTo>
                  <a:pt x="33" y="84"/>
                  <a:pt x="35" y="85"/>
                  <a:pt x="36" y="85"/>
                </a:cubicBezTo>
                <a:cubicBezTo>
                  <a:pt x="109" y="85"/>
                  <a:pt x="109" y="85"/>
                  <a:pt x="109" y="85"/>
                </a:cubicBezTo>
                <a:cubicBezTo>
                  <a:pt x="111" y="85"/>
                  <a:pt x="112" y="84"/>
                  <a:pt x="113" y="83"/>
                </a:cubicBezTo>
                <a:cubicBezTo>
                  <a:pt x="115" y="82"/>
                  <a:pt x="115" y="81"/>
                  <a:pt x="115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85"/>
          <p:cNvSpPr/>
          <p:nvPr/>
        </p:nvSpPr>
        <p:spPr>
          <a:xfrm>
            <a:off x="1800720" y="217548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09" y="94"/>
                </a:moveTo>
                <a:cubicBezTo>
                  <a:pt x="109" y="93"/>
                  <a:pt x="108" y="91"/>
                  <a:pt x="107" y="90"/>
                </a:cubicBezTo>
                <a:cubicBezTo>
                  <a:pt x="90" y="73"/>
                  <a:pt x="90" y="73"/>
                  <a:pt x="90" y="73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08" y="55"/>
                  <a:pt x="109" y="53"/>
                  <a:pt x="109" y="52"/>
                </a:cubicBezTo>
                <a:cubicBezTo>
                  <a:pt x="109" y="50"/>
                  <a:pt x="108" y="48"/>
                  <a:pt x="107" y="47"/>
                </a:cubicBezTo>
                <a:cubicBezTo>
                  <a:pt x="98" y="39"/>
                  <a:pt x="98" y="39"/>
                  <a:pt x="98" y="39"/>
                </a:cubicBezTo>
                <a:cubicBezTo>
                  <a:pt x="97" y="38"/>
                  <a:pt x="96" y="37"/>
                  <a:pt x="94" y="37"/>
                </a:cubicBezTo>
                <a:cubicBezTo>
                  <a:pt x="92" y="37"/>
                  <a:pt x="91" y="38"/>
                  <a:pt x="90" y="39"/>
                </a:cubicBezTo>
                <a:cubicBezTo>
                  <a:pt x="73" y="56"/>
                  <a:pt x="73" y="56"/>
                  <a:pt x="73" y="56"/>
                </a:cubicBezTo>
                <a:cubicBezTo>
                  <a:pt x="55" y="39"/>
                  <a:pt x="55" y="39"/>
                  <a:pt x="55" y="39"/>
                </a:cubicBezTo>
                <a:cubicBezTo>
                  <a:pt x="54" y="38"/>
                  <a:pt x="53" y="37"/>
                  <a:pt x="51" y="37"/>
                </a:cubicBezTo>
                <a:cubicBezTo>
                  <a:pt x="49" y="37"/>
                  <a:pt x="48" y="38"/>
                  <a:pt x="47" y="39"/>
                </a:cubicBezTo>
                <a:cubicBezTo>
                  <a:pt x="38" y="47"/>
                  <a:pt x="38" y="47"/>
                  <a:pt x="38" y="47"/>
                </a:cubicBezTo>
                <a:cubicBezTo>
                  <a:pt x="37" y="48"/>
                  <a:pt x="37" y="50"/>
                  <a:pt x="37" y="52"/>
                </a:cubicBezTo>
                <a:cubicBezTo>
                  <a:pt x="37" y="53"/>
                  <a:pt x="37" y="55"/>
                  <a:pt x="38" y="56"/>
                </a:cubicBezTo>
                <a:cubicBezTo>
                  <a:pt x="55" y="73"/>
                  <a:pt x="55" y="73"/>
                  <a:pt x="55" y="73"/>
                </a:cubicBezTo>
                <a:cubicBezTo>
                  <a:pt x="38" y="90"/>
                  <a:pt x="38" y="90"/>
                  <a:pt x="38" y="90"/>
                </a:cubicBezTo>
                <a:cubicBezTo>
                  <a:pt x="37" y="91"/>
                  <a:pt x="37" y="93"/>
                  <a:pt x="37" y="94"/>
                </a:cubicBezTo>
                <a:cubicBezTo>
                  <a:pt x="37" y="96"/>
                  <a:pt x="37" y="97"/>
                  <a:pt x="38" y="99"/>
                </a:cubicBezTo>
                <a:cubicBezTo>
                  <a:pt x="47" y="107"/>
                  <a:pt x="47" y="107"/>
                  <a:pt x="47" y="107"/>
                </a:cubicBezTo>
                <a:cubicBezTo>
                  <a:pt x="48" y="108"/>
                  <a:pt x="49" y="109"/>
                  <a:pt x="51" y="109"/>
                </a:cubicBezTo>
                <a:cubicBezTo>
                  <a:pt x="53" y="109"/>
                  <a:pt x="54" y="108"/>
                  <a:pt x="55" y="107"/>
                </a:cubicBezTo>
                <a:cubicBezTo>
                  <a:pt x="73" y="90"/>
                  <a:pt x="73" y="90"/>
                  <a:pt x="73" y="90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91" y="108"/>
                  <a:pt x="92" y="109"/>
                  <a:pt x="94" y="109"/>
                </a:cubicBezTo>
                <a:cubicBezTo>
                  <a:pt x="96" y="109"/>
                  <a:pt x="97" y="108"/>
                  <a:pt x="98" y="107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8" y="97"/>
                  <a:pt x="109" y="96"/>
                  <a:pt x="109" y="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86"/>
          <p:cNvSpPr/>
          <p:nvPr/>
        </p:nvSpPr>
        <p:spPr>
          <a:xfrm>
            <a:off x="1994400" y="217548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87"/>
          <p:cNvSpPr/>
          <p:nvPr/>
        </p:nvSpPr>
        <p:spPr>
          <a:xfrm>
            <a:off x="2186280" y="217548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36" y="37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10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7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10" y="10"/>
                </a:cubicBezTo>
                <a:cubicBezTo>
                  <a:pt x="121" y="17"/>
                  <a:pt x="129" y="25"/>
                  <a:pt x="136" y="37"/>
                </a:cubicBezTo>
                <a:close/>
                <a:moveTo>
                  <a:pt x="109" y="55"/>
                </a:moveTo>
                <a:cubicBezTo>
                  <a:pt x="109" y="49"/>
                  <a:pt x="108" y="44"/>
                  <a:pt x="104" y="39"/>
                </a:cubicBezTo>
                <a:cubicBezTo>
                  <a:pt x="101" y="35"/>
                  <a:pt x="96" y="31"/>
                  <a:pt x="91" y="28"/>
                </a:cubicBezTo>
                <a:cubicBezTo>
                  <a:pt x="86" y="26"/>
                  <a:pt x="80" y="25"/>
                  <a:pt x="75" y="25"/>
                </a:cubicBezTo>
                <a:cubicBezTo>
                  <a:pt x="60" y="25"/>
                  <a:pt x="48" y="31"/>
                  <a:pt x="40" y="45"/>
                </a:cubicBezTo>
                <a:cubicBezTo>
                  <a:pt x="39" y="46"/>
                  <a:pt x="39" y="48"/>
                  <a:pt x="41" y="49"/>
                </a:cubicBezTo>
                <a:cubicBezTo>
                  <a:pt x="53" y="58"/>
                  <a:pt x="53" y="58"/>
                  <a:pt x="53" y="58"/>
                </a:cubicBezTo>
                <a:cubicBezTo>
                  <a:pt x="54" y="58"/>
                  <a:pt x="54" y="59"/>
                  <a:pt x="55" y="59"/>
                </a:cubicBezTo>
                <a:cubicBezTo>
                  <a:pt x="56" y="59"/>
                  <a:pt x="57" y="58"/>
                  <a:pt x="57" y="58"/>
                </a:cubicBezTo>
                <a:cubicBezTo>
                  <a:pt x="61" y="53"/>
                  <a:pt x="63" y="50"/>
                  <a:pt x="65" y="49"/>
                </a:cubicBezTo>
                <a:cubicBezTo>
                  <a:pt x="68" y="47"/>
                  <a:pt x="70" y="47"/>
                  <a:pt x="74" y="47"/>
                </a:cubicBezTo>
                <a:cubicBezTo>
                  <a:pt x="77" y="47"/>
                  <a:pt x="79" y="47"/>
                  <a:pt x="82" y="49"/>
                </a:cubicBezTo>
                <a:cubicBezTo>
                  <a:pt x="84" y="51"/>
                  <a:pt x="85" y="53"/>
                  <a:pt x="85" y="55"/>
                </a:cubicBezTo>
                <a:cubicBezTo>
                  <a:pt x="85" y="57"/>
                  <a:pt x="85" y="59"/>
                  <a:pt x="83" y="60"/>
                </a:cubicBezTo>
                <a:cubicBezTo>
                  <a:pt x="82" y="62"/>
                  <a:pt x="80" y="63"/>
                  <a:pt x="77" y="65"/>
                </a:cubicBezTo>
                <a:cubicBezTo>
                  <a:pt x="73" y="66"/>
                  <a:pt x="69" y="69"/>
                  <a:pt x="66" y="73"/>
                </a:cubicBezTo>
                <a:cubicBezTo>
                  <a:pt x="63" y="76"/>
                  <a:pt x="61" y="80"/>
                  <a:pt x="61" y="85"/>
                </a:cubicBezTo>
                <a:cubicBezTo>
                  <a:pt x="61" y="88"/>
                  <a:pt x="61" y="88"/>
                  <a:pt x="61" y="88"/>
                </a:cubicBezTo>
                <a:cubicBezTo>
                  <a:pt x="61" y="89"/>
                  <a:pt x="61" y="90"/>
                  <a:pt x="62" y="90"/>
                </a:cubicBezTo>
                <a:cubicBezTo>
                  <a:pt x="62" y="91"/>
                  <a:pt x="63" y="91"/>
                  <a:pt x="64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83" y="91"/>
                  <a:pt x="84" y="91"/>
                  <a:pt x="84" y="90"/>
                </a:cubicBezTo>
                <a:cubicBezTo>
                  <a:pt x="85" y="90"/>
                  <a:pt x="85" y="89"/>
                  <a:pt x="85" y="88"/>
                </a:cubicBezTo>
                <a:cubicBezTo>
                  <a:pt x="85" y="87"/>
                  <a:pt x="86" y="85"/>
                  <a:pt x="87" y="83"/>
                </a:cubicBezTo>
                <a:cubicBezTo>
                  <a:pt x="89" y="81"/>
                  <a:pt x="90" y="80"/>
                  <a:pt x="92" y="79"/>
                </a:cubicBezTo>
                <a:cubicBezTo>
                  <a:pt x="94" y="78"/>
                  <a:pt x="96" y="77"/>
                  <a:pt x="97" y="76"/>
                </a:cubicBezTo>
                <a:cubicBezTo>
                  <a:pt x="98" y="75"/>
                  <a:pt x="100" y="74"/>
                  <a:pt x="101" y="73"/>
                </a:cubicBezTo>
                <a:cubicBezTo>
                  <a:pt x="103" y="71"/>
                  <a:pt x="105" y="70"/>
                  <a:pt x="106" y="68"/>
                </a:cubicBezTo>
                <a:cubicBezTo>
                  <a:pt x="107" y="67"/>
                  <a:pt x="107" y="65"/>
                  <a:pt x="108" y="62"/>
                </a:cubicBezTo>
                <a:cubicBezTo>
                  <a:pt x="109" y="60"/>
                  <a:pt x="109" y="58"/>
                  <a:pt x="109" y="55"/>
                </a:cubicBezTo>
                <a:close/>
                <a:moveTo>
                  <a:pt x="85" y="118"/>
                </a:moveTo>
                <a:cubicBezTo>
                  <a:pt x="85" y="100"/>
                  <a:pt x="85" y="100"/>
                  <a:pt x="85" y="100"/>
                </a:cubicBezTo>
                <a:cubicBezTo>
                  <a:pt x="85" y="99"/>
                  <a:pt x="85" y="99"/>
                  <a:pt x="84" y="98"/>
                </a:cubicBezTo>
                <a:cubicBezTo>
                  <a:pt x="84" y="97"/>
                  <a:pt x="83" y="97"/>
                  <a:pt x="82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63" y="97"/>
                  <a:pt x="62" y="97"/>
                  <a:pt x="62" y="98"/>
                </a:cubicBezTo>
                <a:cubicBezTo>
                  <a:pt x="61" y="99"/>
                  <a:pt x="61" y="99"/>
                  <a:pt x="61" y="100"/>
                </a:cubicBezTo>
                <a:cubicBezTo>
                  <a:pt x="61" y="118"/>
                  <a:pt x="61" y="118"/>
                  <a:pt x="61" y="118"/>
                </a:cubicBezTo>
                <a:cubicBezTo>
                  <a:pt x="61" y="119"/>
                  <a:pt x="61" y="120"/>
                  <a:pt x="62" y="121"/>
                </a:cubicBezTo>
                <a:cubicBezTo>
                  <a:pt x="62" y="121"/>
                  <a:pt x="63" y="121"/>
                  <a:pt x="64" y="121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83" y="121"/>
                  <a:pt x="84" y="121"/>
                  <a:pt x="84" y="121"/>
                </a:cubicBezTo>
                <a:cubicBezTo>
                  <a:pt x="85" y="120"/>
                  <a:pt x="85" y="119"/>
                  <a:pt x="85" y="1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88"/>
          <p:cNvSpPr/>
          <p:nvPr/>
        </p:nvSpPr>
        <p:spPr>
          <a:xfrm>
            <a:off x="2379960" y="2175480"/>
            <a:ext cx="1504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6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7"/>
                </a:cubicBezTo>
                <a:close/>
                <a:moveTo>
                  <a:pt x="97" y="118"/>
                </a:moveTo>
                <a:cubicBezTo>
                  <a:pt x="97" y="103"/>
                  <a:pt x="97" y="103"/>
                  <a:pt x="97" y="103"/>
                </a:cubicBezTo>
                <a:cubicBezTo>
                  <a:pt x="97" y="102"/>
                  <a:pt x="97" y="102"/>
                  <a:pt x="96" y="101"/>
                </a:cubicBezTo>
                <a:cubicBezTo>
                  <a:pt x="96" y="100"/>
                  <a:pt x="95" y="100"/>
                  <a:pt x="94" y="100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85" y="52"/>
                  <a:pt x="85" y="52"/>
                  <a:pt x="85" y="52"/>
                </a:cubicBezTo>
                <a:cubicBezTo>
                  <a:pt x="85" y="51"/>
                  <a:pt x="85" y="50"/>
                  <a:pt x="84" y="50"/>
                </a:cubicBezTo>
                <a:cubicBezTo>
                  <a:pt x="84" y="49"/>
                  <a:pt x="83" y="49"/>
                  <a:pt x="82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1" y="49"/>
                  <a:pt x="50" y="49"/>
                  <a:pt x="49" y="50"/>
                </a:cubicBezTo>
                <a:cubicBezTo>
                  <a:pt x="49" y="50"/>
                  <a:pt x="49" y="51"/>
                  <a:pt x="49" y="52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8"/>
                  <a:pt x="49" y="69"/>
                  <a:pt x="49" y="69"/>
                </a:cubicBezTo>
                <a:cubicBezTo>
                  <a:pt x="50" y="70"/>
                  <a:pt x="51" y="70"/>
                  <a:pt x="52" y="70"/>
                </a:cubicBezTo>
                <a:cubicBezTo>
                  <a:pt x="61" y="70"/>
                  <a:pt x="61" y="70"/>
                  <a:pt x="61" y="7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1" y="100"/>
                  <a:pt x="50" y="100"/>
                  <a:pt x="49" y="101"/>
                </a:cubicBezTo>
                <a:cubicBezTo>
                  <a:pt x="49" y="102"/>
                  <a:pt x="49" y="102"/>
                  <a:pt x="49" y="103"/>
                </a:cubicBezTo>
                <a:cubicBezTo>
                  <a:pt x="49" y="118"/>
                  <a:pt x="49" y="118"/>
                  <a:pt x="49" y="118"/>
                </a:cubicBezTo>
                <a:cubicBezTo>
                  <a:pt x="49" y="119"/>
                  <a:pt x="49" y="120"/>
                  <a:pt x="49" y="121"/>
                </a:cubicBezTo>
                <a:cubicBezTo>
                  <a:pt x="50" y="121"/>
                  <a:pt x="51" y="121"/>
                  <a:pt x="52" y="121"/>
                </a:cubicBezTo>
                <a:cubicBezTo>
                  <a:pt x="94" y="121"/>
                  <a:pt x="94" y="121"/>
                  <a:pt x="94" y="121"/>
                </a:cubicBezTo>
                <a:cubicBezTo>
                  <a:pt x="95" y="121"/>
                  <a:pt x="96" y="121"/>
                  <a:pt x="96" y="121"/>
                </a:cubicBezTo>
                <a:cubicBezTo>
                  <a:pt x="97" y="120"/>
                  <a:pt x="97" y="119"/>
                  <a:pt x="97" y="118"/>
                </a:cubicBezTo>
                <a:close/>
                <a:moveTo>
                  <a:pt x="85" y="34"/>
                </a:moveTo>
                <a:cubicBezTo>
                  <a:pt x="85" y="18"/>
                  <a:pt x="85" y="18"/>
                  <a:pt x="85" y="18"/>
                </a:cubicBezTo>
                <a:cubicBezTo>
                  <a:pt x="85" y="18"/>
                  <a:pt x="85" y="17"/>
                  <a:pt x="84" y="16"/>
                </a:cubicBezTo>
                <a:cubicBezTo>
                  <a:pt x="84" y="16"/>
                  <a:pt x="83" y="15"/>
                  <a:pt x="82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3" y="15"/>
                  <a:pt x="62" y="16"/>
                  <a:pt x="62" y="16"/>
                </a:cubicBezTo>
                <a:cubicBezTo>
                  <a:pt x="61" y="17"/>
                  <a:pt x="61" y="18"/>
                  <a:pt x="61" y="18"/>
                </a:cubicBezTo>
                <a:cubicBezTo>
                  <a:pt x="61" y="34"/>
                  <a:pt x="61" y="34"/>
                  <a:pt x="61" y="34"/>
                </a:cubicBezTo>
                <a:cubicBezTo>
                  <a:pt x="61" y="35"/>
                  <a:pt x="61" y="35"/>
                  <a:pt x="62" y="36"/>
                </a:cubicBezTo>
                <a:cubicBezTo>
                  <a:pt x="62" y="36"/>
                  <a:pt x="63" y="37"/>
                  <a:pt x="64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3" y="37"/>
                  <a:pt x="84" y="36"/>
                  <a:pt x="84" y="36"/>
                </a:cubicBezTo>
                <a:cubicBezTo>
                  <a:pt x="85" y="35"/>
                  <a:pt x="85" y="35"/>
                  <a:pt x="85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89"/>
          <p:cNvSpPr/>
          <p:nvPr/>
        </p:nvSpPr>
        <p:spPr>
          <a:xfrm>
            <a:off x="2573640" y="2175480"/>
            <a:ext cx="1504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67"/>
                </a:moveTo>
                <a:cubicBezTo>
                  <a:pt x="145" y="79"/>
                  <a:pt x="145" y="79"/>
                  <a:pt x="145" y="79"/>
                </a:cubicBezTo>
                <a:cubicBezTo>
                  <a:pt x="145" y="81"/>
                  <a:pt x="145" y="82"/>
                  <a:pt x="143" y="83"/>
                </a:cubicBezTo>
                <a:cubicBezTo>
                  <a:pt x="142" y="84"/>
                  <a:pt x="141" y="85"/>
                  <a:pt x="139" y="85"/>
                </a:cubicBezTo>
                <a:cubicBezTo>
                  <a:pt x="126" y="85"/>
                  <a:pt x="126" y="85"/>
                  <a:pt x="126" y="85"/>
                </a:cubicBezTo>
                <a:cubicBezTo>
                  <a:pt x="123" y="95"/>
                  <a:pt x="118" y="104"/>
                  <a:pt x="111" y="111"/>
                </a:cubicBezTo>
                <a:cubicBezTo>
                  <a:pt x="104" y="119"/>
                  <a:pt x="95" y="124"/>
                  <a:pt x="85" y="126"/>
                </a:cubicBezTo>
                <a:cubicBezTo>
                  <a:pt x="85" y="140"/>
                  <a:pt x="85" y="140"/>
                  <a:pt x="85" y="140"/>
                </a:cubicBezTo>
                <a:cubicBezTo>
                  <a:pt x="85" y="141"/>
                  <a:pt x="84" y="143"/>
                  <a:pt x="83" y="144"/>
                </a:cubicBezTo>
                <a:cubicBezTo>
                  <a:pt x="82" y="145"/>
                  <a:pt x="80" y="146"/>
                  <a:pt x="79" y="146"/>
                </a:cubicBezTo>
                <a:cubicBezTo>
                  <a:pt x="67" y="146"/>
                  <a:pt x="67" y="146"/>
                  <a:pt x="67" y="146"/>
                </a:cubicBezTo>
                <a:cubicBezTo>
                  <a:pt x="65" y="146"/>
                  <a:pt x="63" y="145"/>
                  <a:pt x="62" y="144"/>
                </a:cubicBezTo>
                <a:cubicBezTo>
                  <a:pt x="61" y="143"/>
                  <a:pt x="60" y="141"/>
                  <a:pt x="60" y="140"/>
                </a:cubicBezTo>
                <a:cubicBezTo>
                  <a:pt x="60" y="126"/>
                  <a:pt x="60" y="126"/>
                  <a:pt x="60" y="126"/>
                </a:cubicBezTo>
                <a:cubicBezTo>
                  <a:pt x="50" y="124"/>
                  <a:pt x="42" y="119"/>
                  <a:pt x="34" y="111"/>
                </a:cubicBezTo>
                <a:cubicBezTo>
                  <a:pt x="27" y="104"/>
                  <a:pt x="22" y="95"/>
                  <a:pt x="20" y="85"/>
                </a:cubicBezTo>
                <a:cubicBezTo>
                  <a:pt x="6" y="85"/>
                  <a:pt x="6" y="85"/>
                  <a:pt x="6" y="85"/>
                </a:cubicBezTo>
                <a:cubicBezTo>
                  <a:pt x="4" y="85"/>
                  <a:pt x="3" y="84"/>
                  <a:pt x="2" y="83"/>
                </a:cubicBezTo>
                <a:cubicBezTo>
                  <a:pt x="1" y="82"/>
                  <a:pt x="0" y="81"/>
                  <a:pt x="0" y="79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5"/>
                  <a:pt x="1" y="64"/>
                  <a:pt x="2" y="63"/>
                </a:cubicBezTo>
                <a:cubicBezTo>
                  <a:pt x="3" y="61"/>
                  <a:pt x="4" y="61"/>
                  <a:pt x="6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2" y="51"/>
                  <a:pt x="27" y="42"/>
                  <a:pt x="34" y="35"/>
                </a:cubicBezTo>
                <a:cubicBezTo>
                  <a:pt x="42" y="27"/>
                  <a:pt x="50" y="22"/>
                  <a:pt x="60" y="20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5"/>
                  <a:pt x="61" y="3"/>
                  <a:pt x="62" y="2"/>
                </a:cubicBezTo>
                <a:cubicBezTo>
                  <a:pt x="63" y="1"/>
                  <a:pt x="65" y="0"/>
                  <a:pt x="67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0" y="0"/>
                  <a:pt x="82" y="1"/>
                  <a:pt x="83" y="2"/>
                </a:cubicBezTo>
                <a:cubicBezTo>
                  <a:pt x="84" y="3"/>
                  <a:pt x="85" y="5"/>
                  <a:pt x="85" y="6"/>
                </a:cubicBezTo>
                <a:cubicBezTo>
                  <a:pt x="85" y="20"/>
                  <a:pt x="85" y="20"/>
                  <a:pt x="85" y="20"/>
                </a:cubicBezTo>
                <a:cubicBezTo>
                  <a:pt x="95" y="22"/>
                  <a:pt x="104" y="27"/>
                  <a:pt x="111" y="35"/>
                </a:cubicBezTo>
                <a:cubicBezTo>
                  <a:pt x="118" y="42"/>
                  <a:pt x="123" y="51"/>
                  <a:pt x="126" y="61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141" y="61"/>
                  <a:pt x="142" y="61"/>
                  <a:pt x="143" y="63"/>
                </a:cubicBezTo>
                <a:cubicBezTo>
                  <a:pt x="145" y="64"/>
                  <a:pt x="145" y="65"/>
                  <a:pt x="145" y="67"/>
                </a:cubicBezTo>
                <a:close/>
                <a:moveTo>
                  <a:pt x="113" y="85"/>
                </a:moveTo>
                <a:cubicBezTo>
                  <a:pt x="103" y="85"/>
                  <a:pt x="103" y="85"/>
                  <a:pt x="103" y="85"/>
                </a:cubicBezTo>
                <a:cubicBezTo>
                  <a:pt x="101" y="85"/>
                  <a:pt x="100" y="84"/>
                  <a:pt x="99" y="83"/>
                </a:cubicBezTo>
                <a:cubicBezTo>
                  <a:pt x="97" y="82"/>
                  <a:pt x="97" y="81"/>
                  <a:pt x="97" y="79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65"/>
                  <a:pt x="97" y="64"/>
                  <a:pt x="99" y="63"/>
                </a:cubicBezTo>
                <a:cubicBezTo>
                  <a:pt x="100" y="61"/>
                  <a:pt x="101" y="61"/>
                  <a:pt x="10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1" y="54"/>
                  <a:pt x="108" y="48"/>
                  <a:pt x="103" y="43"/>
                </a:cubicBezTo>
                <a:cubicBezTo>
                  <a:pt x="97" y="38"/>
                  <a:pt x="91" y="34"/>
                  <a:pt x="85" y="32"/>
                </a:cubicBezTo>
                <a:cubicBezTo>
                  <a:pt x="85" y="43"/>
                  <a:pt x="85" y="43"/>
                  <a:pt x="85" y="43"/>
                </a:cubicBezTo>
                <a:cubicBezTo>
                  <a:pt x="85" y="44"/>
                  <a:pt x="84" y="46"/>
                  <a:pt x="83" y="47"/>
                </a:cubicBezTo>
                <a:cubicBezTo>
                  <a:pt x="82" y="48"/>
                  <a:pt x="80" y="49"/>
                  <a:pt x="79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5" y="49"/>
                  <a:pt x="63" y="48"/>
                  <a:pt x="62" y="47"/>
                </a:cubicBezTo>
                <a:cubicBezTo>
                  <a:pt x="61" y="46"/>
                  <a:pt x="60" y="44"/>
                  <a:pt x="60" y="43"/>
                </a:cubicBezTo>
                <a:cubicBezTo>
                  <a:pt x="60" y="32"/>
                  <a:pt x="60" y="32"/>
                  <a:pt x="60" y="32"/>
                </a:cubicBezTo>
                <a:cubicBezTo>
                  <a:pt x="54" y="34"/>
                  <a:pt x="48" y="38"/>
                  <a:pt x="43" y="43"/>
                </a:cubicBezTo>
                <a:cubicBezTo>
                  <a:pt x="38" y="48"/>
                  <a:pt x="34" y="54"/>
                  <a:pt x="32" y="61"/>
                </a:cubicBezTo>
                <a:cubicBezTo>
                  <a:pt x="42" y="61"/>
                  <a:pt x="42" y="61"/>
                  <a:pt x="42" y="61"/>
                </a:cubicBezTo>
                <a:cubicBezTo>
                  <a:pt x="44" y="61"/>
                  <a:pt x="45" y="61"/>
                  <a:pt x="47" y="63"/>
                </a:cubicBezTo>
                <a:cubicBezTo>
                  <a:pt x="48" y="64"/>
                  <a:pt x="48" y="65"/>
                  <a:pt x="48" y="67"/>
                </a:cubicBezTo>
                <a:cubicBezTo>
                  <a:pt x="48" y="79"/>
                  <a:pt x="48" y="79"/>
                  <a:pt x="48" y="79"/>
                </a:cubicBezTo>
                <a:cubicBezTo>
                  <a:pt x="48" y="81"/>
                  <a:pt x="48" y="82"/>
                  <a:pt x="47" y="83"/>
                </a:cubicBezTo>
                <a:cubicBezTo>
                  <a:pt x="45" y="84"/>
                  <a:pt x="44" y="85"/>
                  <a:pt x="42" y="85"/>
                </a:cubicBezTo>
                <a:cubicBezTo>
                  <a:pt x="32" y="85"/>
                  <a:pt x="32" y="85"/>
                  <a:pt x="32" y="85"/>
                </a:cubicBezTo>
                <a:cubicBezTo>
                  <a:pt x="34" y="92"/>
                  <a:pt x="38" y="98"/>
                  <a:pt x="43" y="103"/>
                </a:cubicBezTo>
                <a:cubicBezTo>
                  <a:pt x="48" y="108"/>
                  <a:pt x="54" y="111"/>
                  <a:pt x="60" y="114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2"/>
                  <a:pt x="61" y="100"/>
                  <a:pt x="62" y="99"/>
                </a:cubicBezTo>
                <a:cubicBezTo>
                  <a:pt x="63" y="98"/>
                  <a:pt x="65" y="97"/>
                  <a:pt x="67" y="97"/>
                </a:cubicBezTo>
                <a:cubicBezTo>
                  <a:pt x="79" y="97"/>
                  <a:pt x="79" y="97"/>
                  <a:pt x="79" y="97"/>
                </a:cubicBezTo>
                <a:cubicBezTo>
                  <a:pt x="80" y="97"/>
                  <a:pt x="82" y="98"/>
                  <a:pt x="83" y="99"/>
                </a:cubicBezTo>
                <a:cubicBezTo>
                  <a:pt x="84" y="100"/>
                  <a:pt x="85" y="102"/>
                  <a:pt x="85" y="103"/>
                </a:cubicBezTo>
                <a:cubicBezTo>
                  <a:pt x="85" y="114"/>
                  <a:pt x="85" y="114"/>
                  <a:pt x="85" y="114"/>
                </a:cubicBezTo>
                <a:cubicBezTo>
                  <a:pt x="91" y="111"/>
                  <a:pt x="97" y="108"/>
                  <a:pt x="103" y="103"/>
                </a:cubicBezTo>
                <a:cubicBezTo>
                  <a:pt x="108" y="98"/>
                  <a:pt x="111" y="92"/>
                  <a:pt x="113" y="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90"/>
          <p:cNvSpPr/>
          <p:nvPr/>
        </p:nvSpPr>
        <p:spPr>
          <a:xfrm>
            <a:off x="2766960" y="2175480"/>
            <a:ext cx="1504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17" y="99"/>
                </a:moveTo>
                <a:cubicBezTo>
                  <a:pt x="121" y="91"/>
                  <a:pt x="124" y="82"/>
                  <a:pt x="124" y="73"/>
                </a:cubicBezTo>
                <a:cubicBezTo>
                  <a:pt x="124" y="64"/>
                  <a:pt x="121" y="55"/>
                  <a:pt x="117" y="47"/>
                </a:cubicBezTo>
                <a:cubicBezTo>
                  <a:pt x="112" y="39"/>
                  <a:pt x="106" y="33"/>
                  <a:pt x="98" y="28"/>
                </a:cubicBezTo>
                <a:cubicBezTo>
                  <a:pt x="90" y="24"/>
                  <a:pt x="82" y="22"/>
                  <a:pt x="72" y="22"/>
                </a:cubicBezTo>
                <a:cubicBezTo>
                  <a:pt x="63" y="22"/>
                  <a:pt x="54" y="24"/>
                  <a:pt x="47" y="28"/>
                </a:cubicBezTo>
                <a:cubicBezTo>
                  <a:pt x="39" y="33"/>
                  <a:pt x="32" y="39"/>
                  <a:pt x="28" y="47"/>
                </a:cubicBezTo>
                <a:cubicBezTo>
                  <a:pt x="23" y="55"/>
                  <a:pt x="21" y="64"/>
                  <a:pt x="21" y="73"/>
                </a:cubicBezTo>
                <a:cubicBezTo>
                  <a:pt x="21" y="82"/>
                  <a:pt x="23" y="91"/>
                  <a:pt x="28" y="99"/>
                </a:cubicBezTo>
                <a:cubicBezTo>
                  <a:pt x="32" y="107"/>
                  <a:pt x="39" y="113"/>
                  <a:pt x="47" y="117"/>
                </a:cubicBezTo>
                <a:cubicBezTo>
                  <a:pt x="54" y="122"/>
                  <a:pt x="63" y="124"/>
                  <a:pt x="72" y="124"/>
                </a:cubicBezTo>
                <a:cubicBezTo>
                  <a:pt x="82" y="124"/>
                  <a:pt x="90" y="122"/>
                  <a:pt x="98" y="117"/>
                </a:cubicBezTo>
                <a:cubicBezTo>
                  <a:pt x="106" y="113"/>
                  <a:pt x="112" y="107"/>
                  <a:pt x="117" y="99"/>
                </a:cubicBezTo>
                <a:close/>
                <a:moveTo>
                  <a:pt x="103" y="90"/>
                </a:moveTo>
                <a:cubicBezTo>
                  <a:pt x="90" y="104"/>
                  <a:pt x="90" y="104"/>
                  <a:pt x="90" y="104"/>
                </a:cubicBezTo>
                <a:cubicBezTo>
                  <a:pt x="89" y="105"/>
                  <a:pt x="88" y="105"/>
                  <a:pt x="87" y="105"/>
                </a:cubicBezTo>
                <a:cubicBezTo>
                  <a:pt x="87" y="105"/>
                  <a:pt x="86" y="105"/>
                  <a:pt x="85" y="104"/>
                </a:cubicBezTo>
                <a:cubicBezTo>
                  <a:pt x="72" y="91"/>
                  <a:pt x="72" y="91"/>
                  <a:pt x="72" y="91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9" y="105"/>
                  <a:pt x="58" y="105"/>
                  <a:pt x="57" y="105"/>
                </a:cubicBezTo>
                <a:cubicBezTo>
                  <a:pt x="56" y="105"/>
                  <a:pt x="56" y="105"/>
                  <a:pt x="55" y="104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0" y="89"/>
                  <a:pt x="40" y="88"/>
                </a:cubicBezTo>
                <a:cubicBezTo>
                  <a:pt x="40" y="87"/>
                  <a:pt x="41" y="87"/>
                  <a:pt x="41" y="86"/>
                </a:cubicBezTo>
                <a:cubicBezTo>
                  <a:pt x="54" y="73"/>
                  <a:pt x="54" y="73"/>
                  <a:pt x="54" y="73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59"/>
                  <a:pt x="40" y="59"/>
                  <a:pt x="40" y="58"/>
                </a:cubicBezTo>
                <a:cubicBezTo>
                  <a:pt x="40" y="57"/>
                  <a:pt x="41" y="56"/>
                  <a:pt x="41" y="56"/>
                </a:cubicBezTo>
                <a:cubicBezTo>
                  <a:pt x="55" y="42"/>
                  <a:pt x="55" y="42"/>
                  <a:pt x="55" y="42"/>
                </a:cubicBezTo>
                <a:cubicBezTo>
                  <a:pt x="56" y="41"/>
                  <a:pt x="56" y="41"/>
                  <a:pt x="57" y="41"/>
                </a:cubicBezTo>
                <a:cubicBezTo>
                  <a:pt x="58" y="41"/>
                  <a:pt x="59" y="41"/>
                  <a:pt x="59" y="42"/>
                </a:cubicBezTo>
                <a:cubicBezTo>
                  <a:pt x="72" y="55"/>
                  <a:pt x="72" y="55"/>
                  <a:pt x="72" y="55"/>
                </a:cubicBezTo>
                <a:cubicBezTo>
                  <a:pt x="85" y="42"/>
                  <a:pt x="85" y="42"/>
                  <a:pt x="85" y="42"/>
                </a:cubicBezTo>
                <a:cubicBezTo>
                  <a:pt x="86" y="41"/>
                  <a:pt x="87" y="41"/>
                  <a:pt x="87" y="41"/>
                </a:cubicBezTo>
                <a:cubicBezTo>
                  <a:pt x="88" y="41"/>
                  <a:pt x="89" y="41"/>
                  <a:pt x="90" y="42"/>
                </a:cubicBezTo>
                <a:cubicBezTo>
                  <a:pt x="103" y="56"/>
                  <a:pt x="103" y="56"/>
                  <a:pt x="103" y="56"/>
                </a:cubicBezTo>
                <a:cubicBezTo>
                  <a:pt x="104" y="56"/>
                  <a:pt x="104" y="57"/>
                  <a:pt x="104" y="58"/>
                </a:cubicBezTo>
                <a:cubicBezTo>
                  <a:pt x="104" y="59"/>
                  <a:pt x="104" y="59"/>
                  <a:pt x="103" y="60"/>
                </a:cubicBezTo>
                <a:cubicBezTo>
                  <a:pt x="91" y="73"/>
                  <a:pt x="91" y="73"/>
                  <a:pt x="91" y="73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104" y="87"/>
                  <a:pt x="104" y="87"/>
                  <a:pt x="104" y="88"/>
                </a:cubicBezTo>
                <a:cubicBezTo>
                  <a:pt x="104" y="89"/>
                  <a:pt x="104" y="90"/>
                  <a:pt x="103" y="9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91"/>
          <p:cNvSpPr/>
          <p:nvPr/>
        </p:nvSpPr>
        <p:spPr>
          <a:xfrm>
            <a:off x="2960640" y="2175480"/>
            <a:ext cx="1504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5" y="37"/>
                </a:moveTo>
                <a:cubicBezTo>
                  <a:pt x="141" y="48"/>
                  <a:pt x="145" y="60"/>
                  <a:pt x="145" y="73"/>
                </a:cubicBezTo>
                <a:cubicBezTo>
                  <a:pt x="145" y="86"/>
                  <a:pt x="141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7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7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17" y="99"/>
                </a:moveTo>
                <a:cubicBezTo>
                  <a:pt x="121" y="91"/>
                  <a:pt x="124" y="82"/>
                  <a:pt x="124" y="73"/>
                </a:cubicBezTo>
                <a:cubicBezTo>
                  <a:pt x="124" y="64"/>
                  <a:pt x="121" y="55"/>
                  <a:pt x="117" y="47"/>
                </a:cubicBezTo>
                <a:cubicBezTo>
                  <a:pt x="112" y="39"/>
                  <a:pt x="106" y="33"/>
                  <a:pt x="98" y="28"/>
                </a:cubicBezTo>
                <a:cubicBezTo>
                  <a:pt x="90" y="24"/>
                  <a:pt x="81" y="22"/>
                  <a:pt x="72" y="22"/>
                </a:cubicBezTo>
                <a:cubicBezTo>
                  <a:pt x="63" y="22"/>
                  <a:pt x="54" y="24"/>
                  <a:pt x="46" y="28"/>
                </a:cubicBezTo>
                <a:cubicBezTo>
                  <a:pt x="38" y="33"/>
                  <a:pt x="32" y="39"/>
                  <a:pt x="28" y="47"/>
                </a:cubicBezTo>
                <a:cubicBezTo>
                  <a:pt x="23" y="55"/>
                  <a:pt x="21" y="64"/>
                  <a:pt x="21" y="73"/>
                </a:cubicBezTo>
                <a:cubicBezTo>
                  <a:pt x="21" y="82"/>
                  <a:pt x="23" y="91"/>
                  <a:pt x="28" y="99"/>
                </a:cubicBezTo>
                <a:cubicBezTo>
                  <a:pt x="32" y="107"/>
                  <a:pt x="38" y="113"/>
                  <a:pt x="46" y="117"/>
                </a:cubicBezTo>
                <a:cubicBezTo>
                  <a:pt x="54" y="122"/>
                  <a:pt x="63" y="124"/>
                  <a:pt x="72" y="124"/>
                </a:cubicBezTo>
                <a:cubicBezTo>
                  <a:pt x="81" y="124"/>
                  <a:pt x="90" y="122"/>
                  <a:pt x="98" y="117"/>
                </a:cubicBezTo>
                <a:cubicBezTo>
                  <a:pt x="106" y="113"/>
                  <a:pt x="112" y="107"/>
                  <a:pt x="117" y="99"/>
                </a:cubicBezTo>
                <a:close/>
                <a:moveTo>
                  <a:pt x="110" y="65"/>
                </a:moveTo>
                <a:cubicBezTo>
                  <a:pt x="70" y="105"/>
                  <a:pt x="70" y="105"/>
                  <a:pt x="70" y="105"/>
                </a:cubicBezTo>
                <a:cubicBezTo>
                  <a:pt x="69" y="106"/>
                  <a:pt x="68" y="107"/>
                  <a:pt x="66" y="107"/>
                </a:cubicBezTo>
                <a:cubicBezTo>
                  <a:pt x="64" y="107"/>
                  <a:pt x="63" y="106"/>
                  <a:pt x="62" y="105"/>
                </a:cubicBezTo>
                <a:cubicBezTo>
                  <a:pt x="34" y="77"/>
                  <a:pt x="34" y="77"/>
                  <a:pt x="34" y="77"/>
                </a:cubicBezTo>
                <a:cubicBezTo>
                  <a:pt x="33" y="76"/>
                  <a:pt x="32" y="75"/>
                  <a:pt x="32" y="73"/>
                </a:cubicBezTo>
                <a:cubicBezTo>
                  <a:pt x="32" y="71"/>
                  <a:pt x="33" y="70"/>
                  <a:pt x="34" y="69"/>
                </a:cubicBezTo>
                <a:cubicBezTo>
                  <a:pt x="44" y="59"/>
                  <a:pt x="44" y="59"/>
                  <a:pt x="44" y="59"/>
                </a:cubicBezTo>
                <a:cubicBezTo>
                  <a:pt x="45" y="58"/>
                  <a:pt x="46" y="57"/>
                  <a:pt x="48" y="57"/>
                </a:cubicBezTo>
                <a:cubicBezTo>
                  <a:pt x="50" y="57"/>
                  <a:pt x="51" y="58"/>
                  <a:pt x="52" y="59"/>
                </a:cubicBezTo>
                <a:cubicBezTo>
                  <a:pt x="66" y="73"/>
                  <a:pt x="66" y="73"/>
                  <a:pt x="66" y="73"/>
                </a:cubicBezTo>
                <a:cubicBezTo>
                  <a:pt x="92" y="47"/>
                  <a:pt x="92" y="47"/>
                  <a:pt x="92" y="47"/>
                </a:cubicBezTo>
                <a:cubicBezTo>
                  <a:pt x="93" y="46"/>
                  <a:pt x="95" y="45"/>
                  <a:pt x="96" y="45"/>
                </a:cubicBezTo>
                <a:cubicBezTo>
                  <a:pt x="98" y="45"/>
                  <a:pt x="99" y="46"/>
                  <a:pt x="101" y="47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11" y="58"/>
                  <a:pt x="112" y="59"/>
                  <a:pt x="112" y="61"/>
                </a:cubicBezTo>
                <a:cubicBezTo>
                  <a:pt x="112" y="62"/>
                  <a:pt x="111" y="64"/>
                  <a:pt x="110" y="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92"/>
          <p:cNvSpPr/>
          <p:nvPr/>
        </p:nvSpPr>
        <p:spPr>
          <a:xfrm>
            <a:off x="3154320" y="217548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40" y="44"/>
                </a:moveTo>
                <a:cubicBezTo>
                  <a:pt x="144" y="53"/>
                  <a:pt x="146" y="63"/>
                  <a:pt x="146" y="73"/>
                </a:cubicBezTo>
                <a:cubicBezTo>
                  <a:pt x="146" y="83"/>
                  <a:pt x="144" y="92"/>
                  <a:pt x="140" y="101"/>
                </a:cubicBezTo>
                <a:cubicBezTo>
                  <a:pt x="136" y="110"/>
                  <a:pt x="131" y="118"/>
                  <a:pt x="124" y="124"/>
                </a:cubicBezTo>
                <a:cubicBezTo>
                  <a:pt x="118" y="131"/>
                  <a:pt x="110" y="136"/>
                  <a:pt x="101" y="140"/>
                </a:cubicBezTo>
                <a:cubicBezTo>
                  <a:pt x="92" y="144"/>
                  <a:pt x="83" y="146"/>
                  <a:pt x="73" y="146"/>
                </a:cubicBezTo>
                <a:cubicBezTo>
                  <a:pt x="63" y="146"/>
                  <a:pt x="54" y="144"/>
                  <a:pt x="45" y="140"/>
                </a:cubicBezTo>
                <a:cubicBezTo>
                  <a:pt x="36" y="136"/>
                  <a:pt x="28" y="131"/>
                  <a:pt x="22" y="124"/>
                </a:cubicBezTo>
                <a:cubicBezTo>
                  <a:pt x="15" y="118"/>
                  <a:pt x="10" y="110"/>
                  <a:pt x="6" y="101"/>
                </a:cubicBezTo>
                <a:cubicBezTo>
                  <a:pt x="2" y="92"/>
                  <a:pt x="0" y="83"/>
                  <a:pt x="0" y="73"/>
                </a:cubicBezTo>
                <a:cubicBezTo>
                  <a:pt x="0" y="63"/>
                  <a:pt x="2" y="53"/>
                  <a:pt x="6" y="44"/>
                </a:cubicBezTo>
                <a:cubicBezTo>
                  <a:pt x="10" y="35"/>
                  <a:pt x="15" y="28"/>
                  <a:pt x="22" y="21"/>
                </a:cubicBezTo>
                <a:cubicBezTo>
                  <a:pt x="28" y="15"/>
                  <a:pt x="36" y="9"/>
                  <a:pt x="45" y="6"/>
                </a:cubicBezTo>
                <a:cubicBezTo>
                  <a:pt x="54" y="2"/>
                  <a:pt x="63" y="0"/>
                  <a:pt x="73" y="0"/>
                </a:cubicBezTo>
                <a:cubicBezTo>
                  <a:pt x="83" y="0"/>
                  <a:pt x="92" y="2"/>
                  <a:pt x="101" y="6"/>
                </a:cubicBezTo>
                <a:cubicBezTo>
                  <a:pt x="110" y="9"/>
                  <a:pt x="118" y="15"/>
                  <a:pt x="124" y="21"/>
                </a:cubicBezTo>
                <a:cubicBezTo>
                  <a:pt x="131" y="28"/>
                  <a:pt x="136" y="35"/>
                  <a:pt x="140" y="44"/>
                </a:cubicBezTo>
                <a:close/>
                <a:moveTo>
                  <a:pt x="30" y="101"/>
                </a:moveTo>
                <a:cubicBezTo>
                  <a:pt x="101" y="30"/>
                  <a:pt x="101" y="30"/>
                  <a:pt x="101" y="30"/>
                </a:cubicBezTo>
                <a:cubicBezTo>
                  <a:pt x="93" y="24"/>
                  <a:pt x="83" y="21"/>
                  <a:pt x="73" y="21"/>
                </a:cubicBezTo>
                <a:cubicBezTo>
                  <a:pt x="64" y="21"/>
                  <a:pt x="55" y="23"/>
                  <a:pt x="47" y="28"/>
                </a:cubicBezTo>
                <a:cubicBezTo>
                  <a:pt x="39" y="33"/>
                  <a:pt x="33" y="39"/>
                  <a:pt x="28" y="47"/>
                </a:cubicBezTo>
                <a:cubicBezTo>
                  <a:pt x="24" y="55"/>
                  <a:pt x="21" y="63"/>
                  <a:pt x="21" y="73"/>
                </a:cubicBezTo>
                <a:cubicBezTo>
                  <a:pt x="21" y="83"/>
                  <a:pt x="24" y="92"/>
                  <a:pt x="30" y="101"/>
                </a:cubicBezTo>
                <a:close/>
                <a:moveTo>
                  <a:pt x="124" y="73"/>
                </a:moveTo>
                <a:cubicBezTo>
                  <a:pt x="124" y="63"/>
                  <a:pt x="122" y="53"/>
                  <a:pt x="116" y="45"/>
                </a:cubicBezTo>
                <a:cubicBezTo>
                  <a:pt x="45" y="116"/>
                  <a:pt x="45" y="116"/>
                  <a:pt x="45" y="116"/>
                </a:cubicBezTo>
                <a:cubicBezTo>
                  <a:pt x="53" y="122"/>
                  <a:pt x="63" y="124"/>
                  <a:pt x="73" y="124"/>
                </a:cubicBezTo>
                <a:cubicBezTo>
                  <a:pt x="80" y="124"/>
                  <a:pt x="87" y="123"/>
                  <a:pt x="93" y="120"/>
                </a:cubicBezTo>
                <a:cubicBezTo>
                  <a:pt x="99" y="118"/>
                  <a:pt x="105" y="114"/>
                  <a:pt x="109" y="109"/>
                </a:cubicBezTo>
                <a:cubicBezTo>
                  <a:pt x="114" y="105"/>
                  <a:pt x="118" y="99"/>
                  <a:pt x="120" y="93"/>
                </a:cubicBezTo>
                <a:cubicBezTo>
                  <a:pt x="123" y="86"/>
                  <a:pt x="124" y="80"/>
                  <a:pt x="124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93"/>
          <p:cNvSpPr/>
          <p:nvPr/>
        </p:nvSpPr>
        <p:spPr>
          <a:xfrm>
            <a:off x="3354120" y="2180160"/>
            <a:ext cx="142560" cy="153360"/>
          </a:xfrm>
          <a:custGeom>
            <a:avLst/>
            <a:gdLst/>
            <a:ahLst/>
            <a:rect l="l" t="t" r="r" b="b"/>
            <a:pathLst>
              <a:path w="139" h="148">
                <a:moveTo>
                  <a:pt x="139" y="68"/>
                </a:moveTo>
                <a:cubicBezTo>
                  <a:pt x="139" y="80"/>
                  <a:pt x="139" y="80"/>
                  <a:pt x="139" y="80"/>
                </a:cubicBezTo>
                <a:cubicBezTo>
                  <a:pt x="139" y="83"/>
                  <a:pt x="138" y="86"/>
                  <a:pt x="136" y="89"/>
                </a:cubicBezTo>
                <a:cubicBezTo>
                  <a:pt x="134" y="91"/>
                  <a:pt x="131" y="92"/>
                  <a:pt x="128" y="92"/>
                </a:cubicBezTo>
                <a:cubicBezTo>
                  <a:pt x="62" y="92"/>
                  <a:pt x="62" y="92"/>
                  <a:pt x="62" y="92"/>
                </a:cubicBezTo>
                <a:cubicBezTo>
                  <a:pt x="89" y="120"/>
                  <a:pt x="89" y="120"/>
                  <a:pt x="89" y="120"/>
                </a:cubicBezTo>
                <a:cubicBezTo>
                  <a:pt x="92" y="122"/>
                  <a:pt x="93" y="125"/>
                  <a:pt x="93" y="128"/>
                </a:cubicBezTo>
                <a:cubicBezTo>
                  <a:pt x="93" y="132"/>
                  <a:pt x="92" y="135"/>
                  <a:pt x="89" y="137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0" y="146"/>
                  <a:pt x="77" y="148"/>
                  <a:pt x="74" y="148"/>
                </a:cubicBezTo>
                <a:cubicBezTo>
                  <a:pt x="70" y="148"/>
                  <a:pt x="68" y="146"/>
                  <a:pt x="65" y="144"/>
                </a:cubicBezTo>
                <a:cubicBezTo>
                  <a:pt x="4" y="83"/>
                  <a:pt x="4" y="83"/>
                  <a:pt x="4" y="83"/>
                </a:cubicBezTo>
                <a:cubicBezTo>
                  <a:pt x="1" y="80"/>
                  <a:pt x="0" y="77"/>
                  <a:pt x="0" y="74"/>
                </a:cubicBezTo>
                <a:cubicBezTo>
                  <a:pt x="0" y="71"/>
                  <a:pt x="1" y="68"/>
                  <a:pt x="4" y="65"/>
                </a:cubicBezTo>
                <a:cubicBezTo>
                  <a:pt x="65" y="4"/>
                  <a:pt x="65" y="4"/>
                  <a:pt x="65" y="4"/>
                </a:cubicBezTo>
                <a:cubicBezTo>
                  <a:pt x="68" y="2"/>
                  <a:pt x="70" y="0"/>
                  <a:pt x="74" y="0"/>
                </a:cubicBezTo>
                <a:cubicBezTo>
                  <a:pt x="77" y="0"/>
                  <a:pt x="80" y="2"/>
                  <a:pt x="82" y="4"/>
                </a:cubicBezTo>
                <a:cubicBezTo>
                  <a:pt x="89" y="11"/>
                  <a:pt x="89" y="11"/>
                  <a:pt x="89" y="11"/>
                </a:cubicBezTo>
                <a:cubicBezTo>
                  <a:pt x="92" y="13"/>
                  <a:pt x="93" y="16"/>
                  <a:pt x="93" y="20"/>
                </a:cubicBezTo>
                <a:cubicBezTo>
                  <a:pt x="93" y="23"/>
                  <a:pt x="92" y="26"/>
                  <a:pt x="89" y="28"/>
                </a:cubicBezTo>
                <a:cubicBezTo>
                  <a:pt x="62" y="56"/>
                  <a:pt x="62" y="56"/>
                  <a:pt x="62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1" y="56"/>
                  <a:pt x="134" y="57"/>
                  <a:pt x="136" y="59"/>
                </a:cubicBezTo>
                <a:cubicBezTo>
                  <a:pt x="138" y="62"/>
                  <a:pt x="139" y="65"/>
                  <a:pt x="139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94"/>
          <p:cNvSpPr/>
          <p:nvPr/>
        </p:nvSpPr>
        <p:spPr>
          <a:xfrm>
            <a:off x="3541680" y="2180160"/>
            <a:ext cx="142560" cy="153360"/>
          </a:xfrm>
          <a:custGeom>
            <a:avLst/>
            <a:gdLst/>
            <a:ahLst/>
            <a:rect l="l" t="t" r="r" b="b"/>
            <a:pathLst>
              <a:path w="139" h="148">
                <a:moveTo>
                  <a:pt x="139" y="74"/>
                </a:moveTo>
                <a:cubicBezTo>
                  <a:pt x="139" y="77"/>
                  <a:pt x="138" y="80"/>
                  <a:pt x="135" y="83"/>
                </a:cubicBezTo>
                <a:cubicBezTo>
                  <a:pt x="74" y="144"/>
                  <a:pt x="74" y="144"/>
                  <a:pt x="74" y="144"/>
                </a:cubicBezTo>
                <a:cubicBezTo>
                  <a:pt x="71" y="146"/>
                  <a:pt x="69" y="148"/>
                  <a:pt x="65" y="148"/>
                </a:cubicBezTo>
                <a:cubicBezTo>
                  <a:pt x="62" y="148"/>
                  <a:pt x="59" y="146"/>
                  <a:pt x="57" y="144"/>
                </a:cubicBezTo>
                <a:cubicBezTo>
                  <a:pt x="50" y="137"/>
                  <a:pt x="50" y="137"/>
                  <a:pt x="50" y="137"/>
                </a:cubicBezTo>
                <a:cubicBezTo>
                  <a:pt x="47" y="135"/>
                  <a:pt x="46" y="132"/>
                  <a:pt x="46" y="128"/>
                </a:cubicBezTo>
                <a:cubicBezTo>
                  <a:pt x="46" y="125"/>
                  <a:pt x="47" y="122"/>
                  <a:pt x="50" y="120"/>
                </a:cubicBezTo>
                <a:cubicBezTo>
                  <a:pt x="77" y="92"/>
                  <a:pt x="77" y="92"/>
                  <a:pt x="77" y="92"/>
                </a:cubicBezTo>
                <a:cubicBezTo>
                  <a:pt x="11" y="92"/>
                  <a:pt x="11" y="92"/>
                  <a:pt x="11" y="92"/>
                </a:cubicBezTo>
                <a:cubicBezTo>
                  <a:pt x="8" y="92"/>
                  <a:pt x="5" y="91"/>
                  <a:pt x="3" y="89"/>
                </a:cubicBezTo>
                <a:cubicBezTo>
                  <a:pt x="1" y="86"/>
                  <a:pt x="0" y="83"/>
                  <a:pt x="0" y="8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1" y="62"/>
                  <a:pt x="3" y="59"/>
                </a:cubicBezTo>
                <a:cubicBezTo>
                  <a:pt x="5" y="57"/>
                  <a:pt x="8" y="56"/>
                  <a:pt x="11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50" y="28"/>
                  <a:pt x="50" y="28"/>
                  <a:pt x="50" y="28"/>
                </a:cubicBezTo>
                <a:cubicBezTo>
                  <a:pt x="47" y="26"/>
                  <a:pt x="46" y="23"/>
                  <a:pt x="46" y="20"/>
                </a:cubicBezTo>
                <a:cubicBezTo>
                  <a:pt x="46" y="16"/>
                  <a:pt x="47" y="13"/>
                  <a:pt x="50" y="11"/>
                </a:cubicBezTo>
                <a:cubicBezTo>
                  <a:pt x="57" y="4"/>
                  <a:pt x="57" y="4"/>
                  <a:pt x="57" y="4"/>
                </a:cubicBezTo>
                <a:cubicBezTo>
                  <a:pt x="59" y="2"/>
                  <a:pt x="62" y="0"/>
                  <a:pt x="65" y="0"/>
                </a:cubicBezTo>
                <a:cubicBezTo>
                  <a:pt x="69" y="0"/>
                  <a:pt x="72" y="2"/>
                  <a:pt x="74" y="4"/>
                </a:cubicBezTo>
                <a:cubicBezTo>
                  <a:pt x="135" y="65"/>
                  <a:pt x="135" y="65"/>
                  <a:pt x="135" y="65"/>
                </a:cubicBezTo>
                <a:cubicBezTo>
                  <a:pt x="138" y="68"/>
                  <a:pt x="139" y="71"/>
                  <a:pt x="139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95"/>
          <p:cNvSpPr/>
          <p:nvPr/>
        </p:nvSpPr>
        <p:spPr>
          <a:xfrm>
            <a:off x="3739680" y="2181600"/>
            <a:ext cx="151920" cy="144000"/>
          </a:xfrm>
          <a:custGeom>
            <a:avLst/>
            <a:gdLst/>
            <a:ahLst/>
            <a:rect l="l" t="t" r="r" b="b"/>
            <a:pathLst>
              <a:path w="147" h="140">
                <a:moveTo>
                  <a:pt x="147" y="74"/>
                </a:moveTo>
                <a:cubicBezTo>
                  <a:pt x="147" y="77"/>
                  <a:pt x="146" y="80"/>
                  <a:pt x="143" y="83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34" y="92"/>
                  <a:pt x="131" y="93"/>
                  <a:pt x="128" y="93"/>
                </a:cubicBezTo>
                <a:cubicBezTo>
                  <a:pt x="124" y="93"/>
                  <a:pt x="121" y="92"/>
                  <a:pt x="119" y="90"/>
                </a:cubicBezTo>
                <a:cubicBezTo>
                  <a:pt x="91" y="62"/>
                  <a:pt x="91" y="62"/>
                  <a:pt x="91" y="62"/>
                </a:cubicBezTo>
                <a:cubicBezTo>
                  <a:pt x="91" y="129"/>
                  <a:pt x="91" y="129"/>
                  <a:pt x="91" y="129"/>
                </a:cubicBezTo>
                <a:cubicBezTo>
                  <a:pt x="91" y="132"/>
                  <a:pt x="90" y="134"/>
                  <a:pt x="88" y="136"/>
                </a:cubicBezTo>
                <a:cubicBezTo>
                  <a:pt x="85" y="139"/>
                  <a:pt x="83" y="140"/>
                  <a:pt x="79" y="140"/>
                </a:cubicBezTo>
                <a:cubicBezTo>
                  <a:pt x="67" y="140"/>
                  <a:pt x="67" y="140"/>
                  <a:pt x="67" y="140"/>
                </a:cubicBezTo>
                <a:cubicBezTo>
                  <a:pt x="64" y="140"/>
                  <a:pt x="61" y="139"/>
                  <a:pt x="59" y="136"/>
                </a:cubicBezTo>
                <a:cubicBezTo>
                  <a:pt x="56" y="134"/>
                  <a:pt x="55" y="132"/>
                  <a:pt x="55" y="129"/>
                </a:cubicBezTo>
                <a:cubicBezTo>
                  <a:pt x="55" y="62"/>
                  <a:pt x="55" y="62"/>
                  <a:pt x="55" y="62"/>
                </a:cubicBezTo>
                <a:cubicBezTo>
                  <a:pt x="27" y="90"/>
                  <a:pt x="27" y="90"/>
                  <a:pt x="27" y="90"/>
                </a:cubicBezTo>
                <a:cubicBezTo>
                  <a:pt x="25" y="92"/>
                  <a:pt x="22" y="93"/>
                  <a:pt x="19" y="93"/>
                </a:cubicBezTo>
                <a:cubicBezTo>
                  <a:pt x="15" y="93"/>
                  <a:pt x="13" y="92"/>
                  <a:pt x="10" y="90"/>
                </a:cubicBezTo>
                <a:cubicBezTo>
                  <a:pt x="3" y="83"/>
                  <a:pt x="3" y="83"/>
                  <a:pt x="3" y="83"/>
                </a:cubicBezTo>
                <a:cubicBezTo>
                  <a:pt x="1" y="80"/>
                  <a:pt x="0" y="77"/>
                  <a:pt x="0" y="74"/>
                </a:cubicBezTo>
                <a:cubicBezTo>
                  <a:pt x="0" y="71"/>
                  <a:pt x="1" y="68"/>
                  <a:pt x="3" y="65"/>
                </a:cubicBezTo>
                <a:cubicBezTo>
                  <a:pt x="65" y="4"/>
                  <a:pt x="65" y="4"/>
                  <a:pt x="65" y="4"/>
                </a:cubicBezTo>
                <a:cubicBezTo>
                  <a:pt x="67" y="2"/>
                  <a:pt x="70" y="0"/>
                  <a:pt x="73" y="0"/>
                </a:cubicBezTo>
                <a:cubicBezTo>
                  <a:pt x="77" y="0"/>
                  <a:pt x="80" y="2"/>
                  <a:pt x="82" y="4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46" y="68"/>
                  <a:pt x="147" y="71"/>
                  <a:pt x="147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96"/>
          <p:cNvSpPr/>
          <p:nvPr/>
        </p:nvSpPr>
        <p:spPr>
          <a:xfrm>
            <a:off x="3944520" y="2175480"/>
            <a:ext cx="153360" cy="145800"/>
          </a:xfrm>
          <a:custGeom>
            <a:avLst/>
            <a:gdLst/>
            <a:ahLst/>
            <a:rect l="l" t="t" r="r" b="b"/>
            <a:pathLst>
              <a:path w="148" h="141">
                <a:moveTo>
                  <a:pt x="148" y="67"/>
                </a:moveTo>
                <a:cubicBezTo>
                  <a:pt x="148" y="70"/>
                  <a:pt x="147" y="73"/>
                  <a:pt x="144" y="75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0" y="139"/>
                  <a:pt x="77" y="141"/>
                  <a:pt x="74" y="141"/>
                </a:cubicBezTo>
                <a:cubicBezTo>
                  <a:pt x="71" y="141"/>
                  <a:pt x="68" y="139"/>
                  <a:pt x="66" y="137"/>
                </a:cubicBezTo>
                <a:cubicBezTo>
                  <a:pt x="4" y="75"/>
                  <a:pt x="4" y="75"/>
                  <a:pt x="4" y="75"/>
                </a:cubicBezTo>
                <a:cubicBezTo>
                  <a:pt x="2" y="73"/>
                  <a:pt x="0" y="70"/>
                  <a:pt x="0" y="67"/>
                </a:cubicBezTo>
                <a:cubicBezTo>
                  <a:pt x="0" y="64"/>
                  <a:pt x="2" y="61"/>
                  <a:pt x="4" y="58"/>
                </a:cubicBezTo>
                <a:cubicBezTo>
                  <a:pt x="11" y="51"/>
                  <a:pt x="11" y="51"/>
                  <a:pt x="11" y="51"/>
                </a:cubicBezTo>
                <a:cubicBezTo>
                  <a:pt x="14" y="49"/>
                  <a:pt x="16" y="48"/>
                  <a:pt x="20" y="48"/>
                </a:cubicBezTo>
                <a:cubicBezTo>
                  <a:pt x="23" y="48"/>
                  <a:pt x="26" y="49"/>
                  <a:pt x="28" y="51"/>
                </a:cubicBezTo>
                <a:cubicBezTo>
                  <a:pt x="56" y="79"/>
                  <a:pt x="56" y="79"/>
                  <a:pt x="56" y="79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9"/>
                  <a:pt x="57" y="6"/>
                  <a:pt x="60" y="4"/>
                </a:cubicBezTo>
                <a:cubicBezTo>
                  <a:pt x="62" y="2"/>
                  <a:pt x="65" y="0"/>
                  <a:pt x="68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3" y="0"/>
                  <a:pt x="86" y="2"/>
                  <a:pt x="89" y="4"/>
                </a:cubicBezTo>
                <a:cubicBezTo>
                  <a:pt x="91" y="6"/>
                  <a:pt x="92" y="9"/>
                  <a:pt x="92" y="12"/>
                </a:cubicBezTo>
                <a:cubicBezTo>
                  <a:pt x="92" y="79"/>
                  <a:pt x="92" y="79"/>
                  <a:pt x="92" y="79"/>
                </a:cubicBezTo>
                <a:cubicBezTo>
                  <a:pt x="120" y="51"/>
                  <a:pt x="120" y="51"/>
                  <a:pt x="120" y="51"/>
                </a:cubicBezTo>
                <a:cubicBezTo>
                  <a:pt x="122" y="49"/>
                  <a:pt x="125" y="48"/>
                  <a:pt x="129" y="48"/>
                </a:cubicBezTo>
                <a:cubicBezTo>
                  <a:pt x="132" y="48"/>
                  <a:pt x="135" y="49"/>
                  <a:pt x="137" y="51"/>
                </a:cubicBezTo>
                <a:cubicBezTo>
                  <a:pt x="144" y="58"/>
                  <a:pt x="144" y="58"/>
                  <a:pt x="144" y="58"/>
                </a:cubicBezTo>
                <a:cubicBezTo>
                  <a:pt x="147" y="61"/>
                  <a:pt x="148" y="64"/>
                  <a:pt x="148" y="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97"/>
          <p:cNvSpPr/>
          <p:nvPr/>
        </p:nvSpPr>
        <p:spPr>
          <a:xfrm>
            <a:off x="4145760" y="2169000"/>
            <a:ext cx="175320" cy="156600"/>
          </a:xfrm>
          <a:custGeom>
            <a:avLst/>
            <a:gdLst/>
            <a:ahLst/>
            <a:rect l="l" t="t" r="r" b="b"/>
            <a:pathLst>
              <a:path w="170" h="152">
                <a:moveTo>
                  <a:pt x="170" y="55"/>
                </a:moveTo>
                <a:cubicBezTo>
                  <a:pt x="170" y="56"/>
                  <a:pt x="169" y="58"/>
                  <a:pt x="168" y="59"/>
                </a:cubicBezTo>
                <a:cubicBezTo>
                  <a:pt x="120" y="107"/>
                  <a:pt x="120" y="107"/>
                  <a:pt x="120" y="107"/>
                </a:cubicBezTo>
                <a:cubicBezTo>
                  <a:pt x="118" y="109"/>
                  <a:pt x="117" y="109"/>
                  <a:pt x="115" y="109"/>
                </a:cubicBezTo>
                <a:cubicBezTo>
                  <a:pt x="114" y="109"/>
                  <a:pt x="112" y="109"/>
                  <a:pt x="111" y="107"/>
                </a:cubicBezTo>
                <a:cubicBezTo>
                  <a:pt x="110" y="106"/>
                  <a:pt x="109" y="105"/>
                  <a:pt x="109" y="103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88" y="79"/>
                  <a:pt x="88" y="79"/>
                  <a:pt x="88" y="79"/>
                </a:cubicBezTo>
                <a:cubicBezTo>
                  <a:pt x="82" y="79"/>
                  <a:pt x="76" y="79"/>
                  <a:pt x="71" y="80"/>
                </a:cubicBezTo>
                <a:cubicBezTo>
                  <a:pt x="67" y="80"/>
                  <a:pt x="62" y="81"/>
                  <a:pt x="57" y="82"/>
                </a:cubicBezTo>
                <a:cubicBezTo>
                  <a:pt x="52" y="83"/>
                  <a:pt x="48" y="84"/>
                  <a:pt x="44" y="86"/>
                </a:cubicBezTo>
                <a:cubicBezTo>
                  <a:pt x="41" y="87"/>
                  <a:pt x="37" y="89"/>
                  <a:pt x="34" y="92"/>
                </a:cubicBezTo>
                <a:cubicBezTo>
                  <a:pt x="31" y="95"/>
                  <a:pt x="29" y="98"/>
                  <a:pt x="27" y="102"/>
                </a:cubicBezTo>
                <a:cubicBezTo>
                  <a:pt x="25" y="105"/>
                  <a:pt x="23" y="110"/>
                  <a:pt x="22" y="115"/>
                </a:cubicBezTo>
                <a:cubicBezTo>
                  <a:pt x="21" y="120"/>
                  <a:pt x="21" y="126"/>
                  <a:pt x="21" y="132"/>
                </a:cubicBezTo>
                <a:cubicBezTo>
                  <a:pt x="21" y="135"/>
                  <a:pt x="21" y="139"/>
                  <a:pt x="21" y="144"/>
                </a:cubicBezTo>
                <a:cubicBezTo>
                  <a:pt x="21" y="144"/>
                  <a:pt x="21" y="145"/>
                  <a:pt x="21" y="146"/>
                </a:cubicBezTo>
                <a:cubicBezTo>
                  <a:pt x="21" y="147"/>
                  <a:pt x="21" y="148"/>
                  <a:pt x="21" y="148"/>
                </a:cubicBezTo>
                <a:cubicBezTo>
                  <a:pt x="21" y="149"/>
                  <a:pt x="21" y="150"/>
                  <a:pt x="21" y="151"/>
                </a:cubicBezTo>
                <a:cubicBezTo>
                  <a:pt x="20" y="151"/>
                  <a:pt x="19" y="152"/>
                  <a:pt x="18" y="152"/>
                </a:cubicBezTo>
                <a:cubicBezTo>
                  <a:pt x="17" y="152"/>
                  <a:pt x="17" y="151"/>
                  <a:pt x="16" y="150"/>
                </a:cubicBezTo>
                <a:cubicBezTo>
                  <a:pt x="15" y="149"/>
                  <a:pt x="15" y="149"/>
                  <a:pt x="15" y="148"/>
                </a:cubicBezTo>
                <a:cubicBezTo>
                  <a:pt x="14" y="147"/>
                  <a:pt x="14" y="146"/>
                  <a:pt x="13" y="145"/>
                </a:cubicBezTo>
                <a:cubicBezTo>
                  <a:pt x="13" y="144"/>
                  <a:pt x="13" y="143"/>
                  <a:pt x="12" y="143"/>
                </a:cubicBezTo>
                <a:cubicBezTo>
                  <a:pt x="4" y="125"/>
                  <a:pt x="0" y="111"/>
                  <a:pt x="0" y="100"/>
                </a:cubicBezTo>
                <a:cubicBezTo>
                  <a:pt x="0" y="88"/>
                  <a:pt x="2" y="77"/>
                  <a:pt x="5" y="69"/>
                </a:cubicBezTo>
                <a:cubicBezTo>
                  <a:pt x="16" y="43"/>
                  <a:pt x="43" y="31"/>
                  <a:pt x="88" y="31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09" y="6"/>
                  <a:pt x="109" y="6"/>
                  <a:pt x="109" y="6"/>
                </a:cubicBezTo>
                <a:cubicBezTo>
                  <a:pt x="109" y="5"/>
                  <a:pt x="110" y="3"/>
                  <a:pt x="111" y="2"/>
                </a:cubicBezTo>
                <a:cubicBezTo>
                  <a:pt x="112" y="1"/>
                  <a:pt x="114" y="0"/>
                  <a:pt x="115" y="0"/>
                </a:cubicBezTo>
                <a:cubicBezTo>
                  <a:pt x="117" y="0"/>
                  <a:pt x="118" y="1"/>
                  <a:pt x="120" y="2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69" y="52"/>
                  <a:pt x="170" y="53"/>
                  <a:pt x="170" y="5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98"/>
          <p:cNvSpPr/>
          <p:nvPr/>
        </p:nvSpPr>
        <p:spPr>
          <a:xfrm>
            <a:off x="4364280" y="217548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72" y="88"/>
                </a:moveTo>
                <a:cubicBezTo>
                  <a:pt x="72" y="89"/>
                  <a:pt x="71" y="90"/>
                  <a:pt x="71" y="90"/>
                </a:cubicBezTo>
                <a:cubicBezTo>
                  <a:pt x="39" y="122"/>
                  <a:pt x="39" y="122"/>
                  <a:pt x="39" y="122"/>
                </a:cubicBezTo>
                <a:cubicBezTo>
                  <a:pt x="53" y="135"/>
                  <a:pt x="53" y="135"/>
                  <a:pt x="53" y="135"/>
                </a:cubicBezTo>
                <a:cubicBezTo>
                  <a:pt x="54" y="136"/>
                  <a:pt x="55" y="138"/>
                  <a:pt x="55" y="140"/>
                </a:cubicBezTo>
                <a:cubicBezTo>
                  <a:pt x="55" y="141"/>
                  <a:pt x="54" y="143"/>
                  <a:pt x="53" y="144"/>
                </a:cubicBezTo>
                <a:cubicBezTo>
                  <a:pt x="52" y="145"/>
                  <a:pt x="50" y="146"/>
                  <a:pt x="49" y="146"/>
                </a:cubicBezTo>
                <a:cubicBezTo>
                  <a:pt x="6" y="146"/>
                  <a:pt x="6" y="146"/>
                  <a:pt x="6" y="146"/>
                </a:cubicBezTo>
                <a:cubicBezTo>
                  <a:pt x="5" y="146"/>
                  <a:pt x="3" y="145"/>
                  <a:pt x="2" y="144"/>
                </a:cubicBezTo>
                <a:cubicBezTo>
                  <a:pt x="1" y="143"/>
                  <a:pt x="0" y="141"/>
                  <a:pt x="0" y="140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6"/>
                  <a:pt x="1" y="94"/>
                  <a:pt x="2" y="93"/>
                </a:cubicBezTo>
                <a:cubicBezTo>
                  <a:pt x="3" y="92"/>
                  <a:pt x="5" y="91"/>
                  <a:pt x="6" y="91"/>
                </a:cubicBezTo>
                <a:cubicBezTo>
                  <a:pt x="8" y="91"/>
                  <a:pt x="9" y="92"/>
                  <a:pt x="11" y="93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56" y="75"/>
                  <a:pt x="56" y="75"/>
                  <a:pt x="56" y="75"/>
                </a:cubicBezTo>
                <a:cubicBezTo>
                  <a:pt x="56" y="74"/>
                  <a:pt x="57" y="74"/>
                  <a:pt x="58" y="74"/>
                </a:cubicBezTo>
                <a:cubicBezTo>
                  <a:pt x="59" y="74"/>
                  <a:pt x="59" y="74"/>
                  <a:pt x="60" y="75"/>
                </a:cubicBezTo>
                <a:cubicBezTo>
                  <a:pt x="71" y="86"/>
                  <a:pt x="71" y="86"/>
                  <a:pt x="71" y="86"/>
                </a:cubicBezTo>
                <a:cubicBezTo>
                  <a:pt x="71" y="87"/>
                  <a:pt x="72" y="87"/>
                  <a:pt x="72" y="88"/>
                </a:cubicBezTo>
                <a:close/>
                <a:moveTo>
                  <a:pt x="146" y="6"/>
                </a:moveTo>
                <a:cubicBezTo>
                  <a:pt x="146" y="49"/>
                  <a:pt x="146" y="49"/>
                  <a:pt x="146" y="49"/>
                </a:cubicBezTo>
                <a:cubicBezTo>
                  <a:pt x="146" y="50"/>
                  <a:pt x="145" y="52"/>
                  <a:pt x="144" y="53"/>
                </a:cubicBezTo>
                <a:cubicBezTo>
                  <a:pt x="143" y="54"/>
                  <a:pt x="141" y="55"/>
                  <a:pt x="139" y="55"/>
                </a:cubicBezTo>
                <a:cubicBezTo>
                  <a:pt x="138" y="55"/>
                  <a:pt x="136" y="54"/>
                  <a:pt x="135" y="53"/>
                </a:cubicBezTo>
                <a:cubicBezTo>
                  <a:pt x="122" y="39"/>
                  <a:pt x="122" y="39"/>
                  <a:pt x="122" y="39"/>
                </a:cubicBezTo>
                <a:cubicBezTo>
                  <a:pt x="90" y="71"/>
                  <a:pt x="90" y="71"/>
                  <a:pt x="90" y="71"/>
                </a:cubicBezTo>
                <a:cubicBezTo>
                  <a:pt x="90" y="71"/>
                  <a:pt x="89" y="72"/>
                  <a:pt x="88" y="72"/>
                </a:cubicBezTo>
                <a:cubicBezTo>
                  <a:pt x="87" y="72"/>
                  <a:pt x="86" y="71"/>
                  <a:pt x="86" y="71"/>
                </a:cubicBezTo>
                <a:cubicBezTo>
                  <a:pt x="75" y="60"/>
                  <a:pt x="75" y="60"/>
                  <a:pt x="75" y="60"/>
                </a:cubicBezTo>
                <a:cubicBezTo>
                  <a:pt x="74" y="59"/>
                  <a:pt x="74" y="59"/>
                  <a:pt x="74" y="58"/>
                </a:cubicBezTo>
                <a:cubicBezTo>
                  <a:pt x="74" y="57"/>
                  <a:pt x="74" y="56"/>
                  <a:pt x="75" y="56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93" y="11"/>
                  <a:pt x="93" y="11"/>
                  <a:pt x="93" y="11"/>
                </a:cubicBezTo>
                <a:cubicBezTo>
                  <a:pt x="92" y="9"/>
                  <a:pt x="91" y="8"/>
                  <a:pt x="91" y="6"/>
                </a:cubicBezTo>
                <a:cubicBezTo>
                  <a:pt x="91" y="5"/>
                  <a:pt x="92" y="3"/>
                  <a:pt x="93" y="2"/>
                </a:cubicBezTo>
                <a:cubicBezTo>
                  <a:pt x="94" y="1"/>
                  <a:pt x="95" y="0"/>
                  <a:pt x="97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1" y="0"/>
                  <a:pt x="143" y="1"/>
                  <a:pt x="144" y="2"/>
                </a:cubicBezTo>
                <a:cubicBezTo>
                  <a:pt x="145" y="3"/>
                  <a:pt x="146" y="5"/>
                  <a:pt x="146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99"/>
          <p:cNvSpPr/>
          <p:nvPr/>
        </p:nvSpPr>
        <p:spPr>
          <a:xfrm>
            <a:off x="4559400" y="2176920"/>
            <a:ext cx="147240" cy="147240"/>
          </a:xfrm>
          <a:custGeom>
            <a:avLst/>
            <a:gdLst/>
            <a:ahLst/>
            <a:rect l="l" t="t" r="r" b="b"/>
            <a:pathLst>
              <a:path w="143" h="142">
                <a:moveTo>
                  <a:pt x="72" y="77"/>
                </a:moveTo>
                <a:cubicBezTo>
                  <a:pt x="72" y="119"/>
                  <a:pt x="72" y="119"/>
                  <a:pt x="72" y="119"/>
                </a:cubicBezTo>
                <a:cubicBezTo>
                  <a:pt x="72" y="121"/>
                  <a:pt x="71" y="122"/>
                  <a:pt x="70" y="124"/>
                </a:cubicBezTo>
                <a:cubicBezTo>
                  <a:pt x="69" y="125"/>
                  <a:pt x="67" y="125"/>
                  <a:pt x="66" y="125"/>
                </a:cubicBezTo>
                <a:cubicBezTo>
                  <a:pt x="64" y="125"/>
                  <a:pt x="63" y="125"/>
                  <a:pt x="61" y="124"/>
                </a:cubicBezTo>
                <a:cubicBezTo>
                  <a:pt x="48" y="110"/>
                  <a:pt x="48" y="110"/>
                  <a:pt x="48" y="110"/>
                </a:cubicBezTo>
                <a:cubicBezTo>
                  <a:pt x="16" y="141"/>
                  <a:pt x="16" y="141"/>
                  <a:pt x="16" y="141"/>
                </a:cubicBezTo>
                <a:cubicBezTo>
                  <a:pt x="16" y="142"/>
                  <a:pt x="15" y="142"/>
                  <a:pt x="14" y="142"/>
                </a:cubicBezTo>
                <a:cubicBezTo>
                  <a:pt x="13" y="142"/>
                  <a:pt x="13" y="142"/>
                  <a:pt x="12" y="141"/>
                </a:cubicBezTo>
                <a:cubicBezTo>
                  <a:pt x="1" y="131"/>
                  <a:pt x="1" y="131"/>
                  <a:pt x="1" y="131"/>
                </a:cubicBezTo>
                <a:cubicBezTo>
                  <a:pt x="1" y="130"/>
                  <a:pt x="0" y="129"/>
                  <a:pt x="0" y="128"/>
                </a:cubicBezTo>
                <a:cubicBezTo>
                  <a:pt x="0" y="128"/>
                  <a:pt x="1" y="127"/>
                  <a:pt x="1" y="126"/>
                </a:cubicBezTo>
                <a:cubicBezTo>
                  <a:pt x="33" y="95"/>
                  <a:pt x="33" y="95"/>
                  <a:pt x="33" y="95"/>
                </a:cubicBezTo>
                <a:cubicBezTo>
                  <a:pt x="19" y="81"/>
                  <a:pt x="19" y="81"/>
                  <a:pt x="19" y="81"/>
                </a:cubicBezTo>
                <a:cubicBezTo>
                  <a:pt x="18" y="80"/>
                  <a:pt x="17" y="79"/>
                  <a:pt x="17" y="77"/>
                </a:cubicBezTo>
                <a:cubicBezTo>
                  <a:pt x="17" y="75"/>
                  <a:pt x="18" y="74"/>
                  <a:pt x="19" y="73"/>
                </a:cubicBezTo>
                <a:cubicBezTo>
                  <a:pt x="20" y="72"/>
                  <a:pt x="22" y="71"/>
                  <a:pt x="23" y="71"/>
                </a:cubicBezTo>
                <a:cubicBezTo>
                  <a:pt x="66" y="71"/>
                  <a:pt x="66" y="71"/>
                  <a:pt x="66" y="71"/>
                </a:cubicBezTo>
                <a:cubicBezTo>
                  <a:pt x="67" y="71"/>
                  <a:pt x="69" y="72"/>
                  <a:pt x="70" y="73"/>
                </a:cubicBezTo>
                <a:cubicBezTo>
                  <a:pt x="71" y="74"/>
                  <a:pt x="72" y="75"/>
                  <a:pt x="72" y="77"/>
                </a:cubicBezTo>
                <a:close/>
                <a:moveTo>
                  <a:pt x="143" y="13"/>
                </a:moveTo>
                <a:cubicBezTo>
                  <a:pt x="143" y="14"/>
                  <a:pt x="143" y="15"/>
                  <a:pt x="142" y="16"/>
                </a:cubicBezTo>
                <a:cubicBezTo>
                  <a:pt x="111" y="47"/>
                  <a:pt x="111" y="47"/>
                  <a:pt x="111" y="47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126" y="62"/>
                  <a:pt x="126" y="63"/>
                  <a:pt x="126" y="65"/>
                </a:cubicBezTo>
                <a:cubicBezTo>
                  <a:pt x="126" y="67"/>
                  <a:pt x="126" y="68"/>
                  <a:pt x="124" y="69"/>
                </a:cubicBezTo>
                <a:cubicBezTo>
                  <a:pt x="123" y="70"/>
                  <a:pt x="122" y="71"/>
                  <a:pt x="120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6" y="71"/>
                  <a:pt x="75" y="70"/>
                  <a:pt x="73" y="69"/>
                </a:cubicBezTo>
                <a:cubicBezTo>
                  <a:pt x="72" y="68"/>
                  <a:pt x="72" y="67"/>
                  <a:pt x="72" y="65"/>
                </a:cubicBezTo>
                <a:cubicBezTo>
                  <a:pt x="72" y="23"/>
                  <a:pt x="72" y="23"/>
                  <a:pt x="72" y="23"/>
                </a:cubicBezTo>
                <a:cubicBezTo>
                  <a:pt x="72" y="21"/>
                  <a:pt x="72" y="19"/>
                  <a:pt x="73" y="18"/>
                </a:cubicBezTo>
                <a:cubicBezTo>
                  <a:pt x="75" y="17"/>
                  <a:pt x="76" y="16"/>
                  <a:pt x="78" y="16"/>
                </a:cubicBezTo>
                <a:cubicBezTo>
                  <a:pt x="79" y="16"/>
                  <a:pt x="81" y="17"/>
                  <a:pt x="82" y="18"/>
                </a:cubicBezTo>
                <a:cubicBezTo>
                  <a:pt x="96" y="32"/>
                  <a:pt x="96" y="32"/>
                  <a:pt x="96" y="32"/>
                </a:cubicBezTo>
                <a:cubicBezTo>
                  <a:pt x="127" y="1"/>
                  <a:pt x="127" y="1"/>
                  <a:pt x="127" y="1"/>
                </a:cubicBezTo>
                <a:cubicBezTo>
                  <a:pt x="128" y="0"/>
                  <a:pt x="128" y="0"/>
                  <a:pt x="129" y="0"/>
                </a:cubicBezTo>
                <a:cubicBezTo>
                  <a:pt x="130" y="0"/>
                  <a:pt x="131" y="0"/>
                  <a:pt x="131" y="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3" y="12"/>
                  <a:pt x="143" y="13"/>
                  <a:pt x="143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100"/>
          <p:cNvSpPr/>
          <p:nvPr/>
        </p:nvSpPr>
        <p:spPr>
          <a:xfrm>
            <a:off x="4751640" y="2175480"/>
            <a:ext cx="136440" cy="136440"/>
          </a:xfrm>
          <a:custGeom>
            <a:avLst/>
            <a:gdLst/>
            <a:ahLst/>
            <a:rect l="l" t="t" r="r" b="b"/>
            <a:pathLst>
              <a:path w="133" h="133">
                <a:moveTo>
                  <a:pt x="133" y="58"/>
                </a:moveTo>
                <a:cubicBezTo>
                  <a:pt x="133" y="76"/>
                  <a:pt x="133" y="76"/>
                  <a:pt x="133" y="76"/>
                </a:cubicBezTo>
                <a:cubicBezTo>
                  <a:pt x="133" y="79"/>
                  <a:pt x="132" y="81"/>
                  <a:pt x="130" y="82"/>
                </a:cubicBezTo>
                <a:cubicBezTo>
                  <a:pt x="129" y="84"/>
                  <a:pt x="126" y="85"/>
                  <a:pt x="124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85" y="124"/>
                  <a:pt x="85" y="124"/>
                  <a:pt x="85" y="124"/>
                </a:cubicBezTo>
                <a:cubicBezTo>
                  <a:pt x="85" y="127"/>
                  <a:pt x="84" y="129"/>
                  <a:pt x="82" y="131"/>
                </a:cubicBezTo>
                <a:cubicBezTo>
                  <a:pt x="80" y="133"/>
                  <a:pt x="78" y="133"/>
                  <a:pt x="75" y="133"/>
                </a:cubicBezTo>
                <a:cubicBezTo>
                  <a:pt x="57" y="133"/>
                  <a:pt x="57" y="133"/>
                  <a:pt x="57" y="133"/>
                </a:cubicBezTo>
                <a:cubicBezTo>
                  <a:pt x="55" y="133"/>
                  <a:pt x="53" y="133"/>
                  <a:pt x="51" y="131"/>
                </a:cubicBezTo>
                <a:cubicBezTo>
                  <a:pt x="49" y="129"/>
                  <a:pt x="48" y="127"/>
                  <a:pt x="48" y="124"/>
                </a:cubicBezTo>
                <a:cubicBezTo>
                  <a:pt x="48" y="85"/>
                  <a:pt x="48" y="85"/>
                  <a:pt x="48" y="85"/>
                </a:cubicBezTo>
                <a:cubicBezTo>
                  <a:pt x="9" y="85"/>
                  <a:pt x="9" y="85"/>
                  <a:pt x="9" y="85"/>
                </a:cubicBezTo>
                <a:cubicBezTo>
                  <a:pt x="6" y="85"/>
                  <a:pt x="4" y="84"/>
                  <a:pt x="2" y="82"/>
                </a:cubicBezTo>
                <a:cubicBezTo>
                  <a:pt x="1" y="81"/>
                  <a:pt x="0" y="79"/>
                  <a:pt x="0" y="7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5"/>
                  <a:pt x="1" y="53"/>
                  <a:pt x="2" y="51"/>
                </a:cubicBezTo>
                <a:cubicBezTo>
                  <a:pt x="4" y="50"/>
                  <a:pt x="6" y="49"/>
                  <a:pt x="9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7"/>
                  <a:pt x="49" y="5"/>
                  <a:pt x="51" y="3"/>
                </a:cubicBezTo>
                <a:cubicBezTo>
                  <a:pt x="53" y="1"/>
                  <a:pt x="55" y="0"/>
                  <a:pt x="57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8" y="0"/>
                  <a:pt x="80" y="1"/>
                  <a:pt x="82" y="3"/>
                </a:cubicBezTo>
                <a:cubicBezTo>
                  <a:pt x="84" y="5"/>
                  <a:pt x="85" y="7"/>
                  <a:pt x="85" y="9"/>
                </a:cubicBezTo>
                <a:cubicBezTo>
                  <a:pt x="85" y="49"/>
                  <a:pt x="85" y="49"/>
                  <a:pt x="85" y="49"/>
                </a:cubicBezTo>
                <a:cubicBezTo>
                  <a:pt x="124" y="49"/>
                  <a:pt x="124" y="49"/>
                  <a:pt x="124" y="49"/>
                </a:cubicBezTo>
                <a:cubicBezTo>
                  <a:pt x="126" y="49"/>
                  <a:pt x="129" y="50"/>
                  <a:pt x="130" y="51"/>
                </a:cubicBezTo>
                <a:cubicBezTo>
                  <a:pt x="132" y="53"/>
                  <a:pt x="133" y="55"/>
                  <a:pt x="133" y="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101"/>
          <p:cNvSpPr/>
          <p:nvPr/>
        </p:nvSpPr>
        <p:spPr>
          <a:xfrm>
            <a:off x="4930920" y="2226960"/>
            <a:ext cx="137880" cy="34920"/>
          </a:xfrm>
          <a:custGeom>
            <a:avLst/>
            <a:gdLst/>
            <a:ahLst/>
            <a:rect l="l" t="t" r="r" b="b"/>
            <a:pathLst>
              <a:path w="134" h="36">
                <a:moveTo>
                  <a:pt x="134" y="9"/>
                </a:moveTo>
                <a:cubicBezTo>
                  <a:pt x="134" y="27"/>
                  <a:pt x="134" y="27"/>
                  <a:pt x="134" y="27"/>
                </a:cubicBezTo>
                <a:cubicBezTo>
                  <a:pt x="134" y="30"/>
                  <a:pt x="133" y="32"/>
                  <a:pt x="131" y="33"/>
                </a:cubicBezTo>
                <a:cubicBezTo>
                  <a:pt x="129" y="35"/>
                  <a:pt x="127" y="36"/>
                  <a:pt x="125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7" y="36"/>
                  <a:pt x="5" y="35"/>
                  <a:pt x="3" y="33"/>
                </a:cubicBezTo>
                <a:cubicBezTo>
                  <a:pt x="1" y="32"/>
                  <a:pt x="0" y="30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7" y="0"/>
                  <a:pt x="129" y="1"/>
                  <a:pt x="131" y="2"/>
                </a:cubicBezTo>
                <a:cubicBezTo>
                  <a:pt x="133" y="4"/>
                  <a:pt x="134" y="6"/>
                  <a:pt x="134" y="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102"/>
          <p:cNvSpPr/>
          <p:nvPr/>
        </p:nvSpPr>
        <p:spPr>
          <a:xfrm>
            <a:off x="5124600" y="2175480"/>
            <a:ext cx="139320" cy="150480"/>
          </a:xfrm>
          <a:custGeom>
            <a:avLst/>
            <a:gdLst/>
            <a:ahLst/>
            <a:rect l="l" t="t" r="r" b="b"/>
            <a:pathLst>
              <a:path w="136" h="146">
                <a:moveTo>
                  <a:pt x="129" y="88"/>
                </a:moveTo>
                <a:cubicBezTo>
                  <a:pt x="132" y="89"/>
                  <a:pt x="134" y="92"/>
                  <a:pt x="135" y="95"/>
                </a:cubicBezTo>
                <a:cubicBezTo>
                  <a:pt x="136" y="98"/>
                  <a:pt x="135" y="101"/>
                  <a:pt x="134" y="104"/>
                </a:cubicBezTo>
                <a:cubicBezTo>
                  <a:pt x="128" y="114"/>
                  <a:pt x="128" y="114"/>
                  <a:pt x="128" y="114"/>
                </a:cubicBezTo>
                <a:cubicBezTo>
                  <a:pt x="126" y="117"/>
                  <a:pt x="124" y="119"/>
                  <a:pt x="120" y="120"/>
                </a:cubicBezTo>
                <a:cubicBezTo>
                  <a:pt x="117" y="121"/>
                  <a:pt x="114" y="121"/>
                  <a:pt x="111" y="119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86" y="137"/>
                  <a:pt x="85" y="140"/>
                  <a:pt x="82" y="142"/>
                </a:cubicBezTo>
                <a:cubicBezTo>
                  <a:pt x="80" y="144"/>
                  <a:pt x="77" y="146"/>
                  <a:pt x="74" y="146"/>
                </a:cubicBezTo>
                <a:cubicBezTo>
                  <a:pt x="62" y="146"/>
                  <a:pt x="62" y="146"/>
                  <a:pt x="62" y="146"/>
                </a:cubicBezTo>
                <a:cubicBezTo>
                  <a:pt x="58" y="146"/>
                  <a:pt x="56" y="144"/>
                  <a:pt x="53" y="142"/>
                </a:cubicBezTo>
                <a:cubicBezTo>
                  <a:pt x="51" y="140"/>
                  <a:pt x="50" y="137"/>
                  <a:pt x="50" y="133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19"/>
                  <a:pt x="25" y="119"/>
                  <a:pt x="25" y="119"/>
                </a:cubicBezTo>
                <a:cubicBezTo>
                  <a:pt x="22" y="121"/>
                  <a:pt x="19" y="121"/>
                  <a:pt x="15" y="120"/>
                </a:cubicBezTo>
                <a:cubicBezTo>
                  <a:pt x="12" y="119"/>
                  <a:pt x="10" y="117"/>
                  <a:pt x="8" y="114"/>
                </a:cubicBezTo>
                <a:cubicBezTo>
                  <a:pt x="2" y="104"/>
                  <a:pt x="2" y="104"/>
                  <a:pt x="2" y="104"/>
                </a:cubicBezTo>
                <a:cubicBezTo>
                  <a:pt x="0" y="101"/>
                  <a:pt x="0" y="98"/>
                  <a:pt x="1" y="95"/>
                </a:cubicBezTo>
                <a:cubicBezTo>
                  <a:pt x="2" y="92"/>
                  <a:pt x="3" y="89"/>
                  <a:pt x="6" y="88"/>
                </a:cubicBezTo>
                <a:cubicBezTo>
                  <a:pt x="32" y="73"/>
                  <a:pt x="32" y="73"/>
                  <a:pt x="32" y="73"/>
                </a:cubicBezTo>
                <a:cubicBezTo>
                  <a:pt x="6" y="58"/>
                  <a:pt x="6" y="58"/>
                  <a:pt x="6" y="58"/>
                </a:cubicBezTo>
                <a:cubicBezTo>
                  <a:pt x="3" y="57"/>
                  <a:pt x="2" y="54"/>
                  <a:pt x="1" y="51"/>
                </a:cubicBezTo>
                <a:cubicBezTo>
                  <a:pt x="0" y="48"/>
                  <a:pt x="0" y="45"/>
                  <a:pt x="2" y="42"/>
                </a:cubicBezTo>
                <a:cubicBezTo>
                  <a:pt x="8" y="31"/>
                  <a:pt x="8" y="31"/>
                  <a:pt x="8" y="31"/>
                </a:cubicBezTo>
                <a:cubicBezTo>
                  <a:pt x="10" y="29"/>
                  <a:pt x="12" y="27"/>
                  <a:pt x="15" y="26"/>
                </a:cubicBezTo>
                <a:cubicBezTo>
                  <a:pt x="19" y="25"/>
                  <a:pt x="22" y="25"/>
                  <a:pt x="25" y="27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9"/>
                  <a:pt x="51" y="6"/>
                  <a:pt x="53" y="4"/>
                </a:cubicBezTo>
                <a:cubicBezTo>
                  <a:pt x="56" y="2"/>
                  <a:pt x="58" y="0"/>
                  <a:pt x="62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7" y="0"/>
                  <a:pt x="80" y="2"/>
                  <a:pt x="82" y="4"/>
                </a:cubicBezTo>
                <a:cubicBezTo>
                  <a:pt x="85" y="6"/>
                  <a:pt x="86" y="9"/>
                  <a:pt x="86" y="12"/>
                </a:cubicBezTo>
                <a:cubicBezTo>
                  <a:pt x="86" y="41"/>
                  <a:pt x="86" y="41"/>
                  <a:pt x="86" y="41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4" y="25"/>
                  <a:pt x="117" y="25"/>
                  <a:pt x="120" y="26"/>
                </a:cubicBezTo>
                <a:cubicBezTo>
                  <a:pt x="124" y="27"/>
                  <a:pt x="126" y="29"/>
                  <a:pt x="128" y="3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5" y="45"/>
                  <a:pt x="136" y="48"/>
                  <a:pt x="135" y="51"/>
                </a:cubicBezTo>
                <a:cubicBezTo>
                  <a:pt x="134" y="54"/>
                  <a:pt x="132" y="57"/>
                  <a:pt x="129" y="58"/>
                </a:cubicBezTo>
                <a:cubicBezTo>
                  <a:pt x="104" y="73"/>
                  <a:pt x="104" y="73"/>
                  <a:pt x="104" y="73"/>
                </a:cubicBezTo>
                <a:lnTo>
                  <a:pt x="129" y="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103"/>
          <p:cNvSpPr/>
          <p:nvPr/>
        </p:nvSpPr>
        <p:spPr>
          <a:xfrm>
            <a:off x="5318280" y="2175480"/>
            <a:ext cx="1504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36" y="10"/>
                </a:moveTo>
                <a:cubicBezTo>
                  <a:pt x="47" y="4"/>
                  <a:pt x="59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7"/>
                </a:cubicBez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lose/>
                <a:moveTo>
                  <a:pt x="85" y="86"/>
                </a:moveTo>
                <a:cubicBezTo>
                  <a:pt x="86" y="27"/>
                  <a:pt x="86" y="27"/>
                  <a:pt x="86" y="27"/>
                </a:cubicBezTo>
                <a:cubicBezTo>
                  <a:pt x="86" y="26"/>
                  <a:pt x="86" y="26"/>
                  <a:pt x="85" y="25"/>
                </a:cubicBezTo>
                <a:cubicBezTo>
                  <a:pt x="85" y="25"/>
                  <a:pt x="84" y="25"/>
                  <a:pt x="83" y="25"/>
                </a:cubicBezTo>
                <a:cubicBezTo>
                  <a:pt x="62" y="25"/>
                  <a:pt x="62" y="25"/>
                  <a:pt x="62" y="25"/>
                </a:cubicBezTo>
                <a:cubicBezTo>
                  <a:pt x="61" y="25"/>
                  <a:pt x="61" y="25"/>
                  <a:pt x="60" y="25"/>
                </a:cubicBezTo>
                <a:cubicBezTo>
                  <a:pt x="59" y="26"/>
                  <a:pt x="59" y="26"/>
                  <a:pt x="59" y="27"/>
                </a:cubicBezTo>
                <a:cubicBezTo>
                  <a:pt x="61" y="86"/>
                  <a:pt x="61" y="86"/>
                  <a:pt x="61" y="86"/>
                </a:cubicBezTo>
                <a:cubicBezTo>
                  <a:pt x="61" y="86"/>
                  <a:pt x="61" y="87"/>
                  <a:pt x="62" y="87"/>
                </a:cubicBezTo>
                <a:cubicBezTo>
                  <a:pt x="62" y="88"/>
                  <a:pt x="63" y="88"/>
                  <a:pt x="64" y="88"/>
                </a:cubicBezTo>
                <a:cubicBezTo>
                  <a:pt x="81" y="88"/>
                  <a:pt x="81" y="88"/>
                  <a:pt x="81" y="88"/>
                </a:cubicBezTo>
                <a:cubicBezTo>
                  <a:pt x="82" y="88"/>
                  <a:pt x="83" y="88"/>
                  <a:pt x="84" y="87"/>
                </a:cubicBezTo>
                <a:cubicBezTo>
                  <a:pt x="84" y="87"/>
                  <a:pt x="84" y="86"/>
                  <a:pt x="85" y="86"/>
                </a:cubicBezTo>
                <a:close/>
                <a:moveTo>
                  <a:pt x="85" y="118"/>
                </a:moveTo>
                <a:cubicBezTo>
                  <a:pt x="85" y="100"/>
                  <a:pt x="85" y="100"/>
                  <a:pt x="85" y="100"/>
                </a:cubicBezTo>
                <a:cubicBezTo>
                  <a:pt x="85" y="99"/>
                  <a:pt x="84" y="99"/>
                  <a:pt x="84" y="98"/>
                </a:cubicBezTo>
                <a:cubicBezTo>
                  <a:pt x="83" y="97"/>
                  <a:pt x="83" y="97"/>
                  <a:pt x="82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63" y="97"/>
                  <a:pt x="62" y="97"/>
                  <a:pt x="61" y="98"/>
                </a:cubicBezTo>
                <a:cubicBezTo>
                  <a:pt x="61" y="99"/>
                  <a:pt x="61" y="99"/>
                  <a:pt x="61" y="100"/>
                </a:cubicBezTo>
                <a:cubicBezTo>
                  <a:pt x="61" y="118"/>
                  <a:pt x="61" y="118"/>
                  <a:pt x="61" y="118"/>
                </a:cubicBezTo>
                <a:cubicBezTo>
                  <a:pt x="61" y="119"/>
                  <a:pt x="61" y="120"/>
                  <a:pt x="61" y="120"/>
                </a:cubicBezTo>
                <a:cubicBezTo>
                  <a:pt x="62" y="121"/>
                  <a:pt x="63" y="121"/>
                  <a:pt x="64" y="121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83" y="121"/>
                  <a:pt x="83" y="121"/>
                  <a:pt x="84" y="120"/>
                </a:cubicBezTo>
                <a:cubicBezTo>
                  <a:pt x="84" y="120"/>
                  <a:pt x="85" y="119"/>
                  <a:pt x="85" y="1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104"/>
          <p:cNvSpPr/>
          <p:nvPr/>
        </p:nvSpPr>
        <p:spPr>
          <a:xfrm>
            <a:off x="5511960" y="2181600"/>
            <a:ext cx="150480" cy="129960"/>
          </a:xfrm>
          <a:custGeom>
            <a:avLst/>
            <a:gdLst/>
            <a:ahLst/>
            <a:rect l="l" t="t" r="r" b="b"/>
            <a:pathLst>
              <a:path w="145" h="127">
                <a:moveTo>
                  <a:pt x="145" y="46"/>
                </a:moveTo>
                <a:cubicBezTo>
                  <a:pt x="145" y="76"/>
                  <a:pt x="145" y="76"/>
                  <a:pt x="145" y="76"/>
                </a:cubicBezTo>
                <a:cubicBezTo>
                  <a:pt x="145" y="77"/>
                  <a:pt x="145" y="78"/>
                  <a:pt x="144" y="78"/>
                </a:cubicBezTo>
                <a:cubicBezTo>
                  <a:pt x="144" y="79"/>
                  <a:pt x="143" y="79"/>
                  <a:pt x="142" y="79"/>
                </a:cubicBezTo>
                <a:cubicBezTo>
                  <a:pt x="133" y="79"/>
                  <a:pt x="133" y="79"/>
                  <a:pt x="133" y="79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33" y="121"/>
                  <a:pt x="132" y="123"/>
                  <a:pt x="130" y="125"/>
                </a:cubicBezTo>
                <a:cubicBezTo>
                  <a:pt x="128" y="127"/>
                  <a:pt x="126" y="127"/>
                  <a:pt x="124" y="127"/>
                </a:cubicBezTo>
                <a:cubicBezTo>
                  <a:pt x="21" y="127"/>
                  <a:pt x="21" y="127"/>
                  <a:pt x="21" y="127"/>
                </a:cubicBezTo>
                <a:cubicBezTo>
                  <a:pt x="18" y="127"/>
                  <a:pt x="16" y="127"/>
                  <a:pt x="15" y="125"/>
                </a:cubicBezTo>
                <a:cubicBezTo>
                  <a:pt x="13" y="123"/>
                  <a:pt x="12" y="121"/>
                  <a:pt x="12" y="118"/>
                </a:cubicBezTo>
                <a:cubicBezTo>
                  <a:pt x="12" y="79"/>
                  <a:pt x="12" y="79"/>
                  <a:pt x="12" y="79"/>
                </a:cubicBezTo>
                <a:cubicBezTo>
                  <a:pt x="3" y="79"/>
                  <a:pt x="3" y="79"/>
                  <a:pt x="3" y="79"/>
                </a:cubicBezTo>
                <a:cubicBezTo>
                  <a:pt x="2" y="79"/>
                  <a:pt x="1" y="79"/>
                  <a:pt x="1" y="78"/>
                </a:cubicBezTo>
                <a:cubicBezTo>
                  <a:pt x="0" y="78"/>
                  <a:pt x="0" y="77"/>
                  <a:pt x="0" y="7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4"/>
                  <a:pt x="1" y="44"/>
                </a:cubicBezTo>
                <a:cubicBezTo>
                  <a:pt x="1" y="43"/>
                  <a:pt x="2" y="43"/>
                  <a:pt x="3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39" y="43"/>
                  <a:pt x="34" y="41"/>
                  <a:pt x="29" y="37"/>
                </a:cubicBezTo>
                <a:cubicBezTo>
                  <a:pt x="25" y="32"/>
                  <a:pt x="23" y="27"/>
                  <a:pt x="23" y="22"/>
                </a:cubicBezTo>
                <a:cubicBezTo>
                  <a:pt x="23" y="16"/>
                  <a:pt x="25" y="11"/>
                  <a:pt x="29" y="7"/>
                </a:cubicBezTo>
                <a:cubicBezTo>
                  <a:pt x="34" y="2"/>
                  <a:pt x="39" y="0"/>
                  <a:pt x="44" y="0"/>
                </a:cubicBezTo>
                <a:cubicBezTo>
                  <a:pt x="51" y="0"/>
                  <a:pt x="56" y="3"/>
                  <a:pt x="60" y="8"/>
                </a:cubicBezTo>
                <a:cubicBezTo>
                  <a:pt x="72" y="23"/>
                  <a:pt x="72" y="23"/>
                  <a:pt x="72" y="23"/>
                </a:cubicBezTo>
                <a:cubicBezTo>
                  <a:pt x="85" y="8"/>
                  <a:pt x="85" y="8"/>
                  <a:pt x="85" y="8"/>
                </a:cubicBezTo>
                <a:cubicBezTo>
                  <a:pt x="88" y="3"/>
                  <a:pt x="94" y="0"/>
                  <a:pt x="100" y="0"/>
                </a:cubicBezTo>
                <a:cubicBezTo>
                  <a:pt x="106" y="0"/>
                  <a:pt x="111" y="2"/>
                  <a:pt x="115" y="7"/>
                </a:cubicBezTo>
                <a:cubicBezTo>
                  <a:pt x="120" y="11"/>
                  <a:pt x="122" y="16"/>
                  <a:pt x="122" y="22"/>
                </a:cubicBezTo>
                <a:cubicBezTo>
                  <a:pt x="122" y="27"/>
                  <a:pt x="120" y="32"/>
                  <a:pt x="115" y="37"/>
                </a:cubicBezTo>
                <a:cubicBezTo>
                  <a:pt x="111" y="41"/>
                  <a:pt x="106" y="43"/>
                  <a:pt x="100" y="43"/>
                </a:cubicBezTo>
                <a:cubicBezTo>
                  <a:pt x="142" y="43"/>
                  <a:pt x="142" y="43"/>
                  <a:pt x="142" y="43"/>
                </a:cubicBezTo>
                <a:cubicBezTo>
                  <a:pt x="143" y="43"/>
                  <a:pt x="144" y="43"/>
                  <a:pt x="144" y="44"/>
                </a:cubicBezTo>
                <a:cubicBezTo>
                  <a:pt x="145" y="44"/>
                  <a:pt x="145" y="45"/>
                  <a:pt x="145" y="46"/>
                </a:cubicBezTo>
                <a:close/>
                <a:moveTo>
                  <a:pt x="44" y="31"/>
                </a:moveTo>
                <a:cubicBezTo>
                  <a:pt x="63" y="31"/>
                  <a:pt x="63" y="31"/>
                  <a:pt x="63" y="31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3"/>
                  <a:pt x="47" y="12"/>
                  <a:pt x="44" y="12"/>
                </a:cubicBezTo>
                <a:cubicBezTo>
                  <a:pt x="42" y="12"/>
                  <a:pt x="40" y="13"/>
                  <a:pt x="38" y="15"/>
                </a:cubicBezTo>
                <a:cubicBezTo>
                  <a:pt x="36" y="17"/>
                  <a:pt x="35" y="19"/>
                  <a:pt x="35" y="22"/>
                </a:cubicBezTo>
                <a:cubicBezTo>
                  <a:pt x="35" y="24"/>
                  <a:pt x="36" y="26"/>
                  <a:pt x="38" y="28"/>
                </a:cubicBezTo>
                <a:cubicBezTo>
                  <a:pt x="40" y="30"/>
                  <a:pt x="42" y="31"/>
                  <a:pt x="44" y="31"/>
                </a:cubicBezTo>
                <a:close/>
                <a:moveTo>
                  <a:pt x="88" y="110"/>
                </a:moveTo>
                <a:cubicBezTo>
                  <a:pt x="88" y="105"/>
                  <a:pt x="88" y="105"/>
                  <a:pt x="88" y="105"/>
                </a:cubicBezTo>
                <a:cubicBezTo>
                  <a:pt x="88" y="61"/>
                  <a:pt x="88" y="61"/>
                  <a:pt x="88" y="61"/>
                </a:cubicBezTo>
                <a:cubicBezTo>
                  <a:pt x="88" y="43"/>
                  <a:pt x="88" y="43"/>
                  <a:pt x="88" y="43"/>
                </a:cubicBezTo>
                <a:cubicBezTo>
                  <a:pt x="57" y="43"/>
                  <a:pt x="57" y="43"/>
                  <a:pt x="57" y="43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7" y="110"/>
                  <a:pt x="57" y="110"/>
                  <a:pt x="57" y="110"/>
                </a:cubicBezTo>
                <a:cubicBezTo>
                  <a:pt x="57" y="112"/>
                  <a:pt x="58" y="113"/>
                  <a:pt x="59" y="114"/>
                </a:cubicBezTo>
                <a:cubicBezTo>
                  <a:pt x="60" y="115"/>
                  <a:pt x="62" y="115"/>
                  <a:pt x="63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3" y="115"/>
                  <a:pt x="85" y="115"/>
                  <a:pt x="86" y="114"/>
                </a:cubicBezTo>
                <a:cubicBezTo>
                  <a:pt x="87" y="113"/>
                  <a:pt x="88" y="112"/>
                  <a:pt x="88" y="110"/>
                </a:cubicBezTo>
                <a:close/>
                <a:moveTo>
                  <a:pt x="107" y="28"/>
                </a:moveTo>
                <a:cubicBezTo>
                  <a:pt x="109" y="26"/>
                  <a:pt x="109" y="24"/>
                  <a:pt x="109" y="22"/>
                </a:cubicBezTo>
                <a:cubicBezTo>
                  <a:pt x="109" y="19"/>
                  <a:pt x="109" y="17"/>
                  <a:pt x="107" y="15"/>
                </a:cubicBezTo>
                <a:cubicBezTo>
                  <a:pt x="105" y="13"/>
                  <a:pt x="103" y="12"/>
                  <a:pt x="100" y="12"/>
                </a:cubicBezTo>
                <a:cubicBezTo>
                  <a:pt x="98" y="12"/>
                  <a:pt x="96" y="13"/>
                  <a:pt x="94" y="15"/>
                </a:cubicBezTo>
                <a:cubicBezTo>
                  <a:pt x="82" y="31"/>
                  <a:pt x="82" y="31"/>
                  <a:pt x="82" y="31"/>
                </a:cubicBezTo>
                <a:cubicBezTo>
                  <a:pt x="100" y="31"/>
                  <a:pt x="100" y="31"/>
                  <a:pt x="100" y="31"/>
                </a:cubicBezTo>
                <a:cubicBezTo>
                  <a:pt x="103" y="31"/>
                  <a:pt x="105" y="30"/>
                  <a:pt x="107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105"/>
          <p:cNvSpPr/>
          <p:nvPr/>
        </p:nvSpPr>
        <p:spPr>
          <a:xfrm>
            <a:off x="5705640" y="2175480"/>
            <a:ext cx="175320" cy="136440"/>
          </a:xfrm>
          <a:custGeom>
            <a:avLst/>
            <a:gdLst/>
            <a:ahLst/>
            <a:rect l="l" t="t" r="r" b="b"/>
            <a:pathLst>
              <a:path w="169" h="133">
                <a:moveTo>
                  <a:pt x="169" y="36"/>
                </a:moveTo>
                <a:cubicBezTo>
                  <a:pt x="169" y="42"/>
                  <a:pt x="168" y="48"/>
                  <a:pt x="167" y="54"/>
                </a:cubicBezTo>
                <a:cubicBezTo>
                  <a:pt x="164" y="68"/>
                  <a:pt x="158" y="81"/>
                  <a:pt x="150" y="91"/>
                </a:cubicBezTo>
                <a:cubicBezTo>
                  <a:pt x="141" y="101"/>
                  <a:pt x="130" y="109"/>
                  <a:pt x="116" y="116"/>
                </a:cubicBezTo>
                <a:cubicBezTo>
                  <a:pt x="102" y="123"/>
                  <a:pt x="89" y="126"/>
                  <a:pt x="74" y="126"/>
                </a:cubicBezTo>
                <a:cubicBezTo>
                  <a:pt x="65" y="126"/>
                  <a:pt x="56" y="125"/>
                  <a:pt x="47" y="122"/>
                </a:cubicBezTo>
                <a:cubicBezTo>
                  <a:pt x="46" y="121"/>
                  <a:pt x="44" y="120"/>
                  <a:pt x="39" y="118"/>
                </a:cubicBezTo>
                <a:cubicBezTo>
                  <a:pt x="34" y="115"/>
                  <a:pt x="31" y="114"/>
                  <a:pt x="30" y="114"/>
                </a:cubicBezTo>
                <a:cubicBezTo>
                  <a:pt x="29" y="114"/>
                  <a:pt x="28" y="115"/>
                  <a:pt x="26" y="117"/>
                </a:cubicBezTo>
                <a:cubicBezTo>
                  <a:pt x="25" y="119"/>
                  <a:pt x="23" y="121"/>
                  <a:pt x="22" y="124"/>
                </a:cubicBezTo>
                <a:cubicBezTo>
                  <a:pt x="21" y="126"/>
                  <a:pt x="19" y="128"/>
                  <a:pt x="17" y="130"/>
                </a:cubicBezTo>
                <a:cubicBezTo>
                  <a:pt x="15" y="132"/>
                  <a:pt x="13" y="133"/>
                  <a:pt x="11" y="133"/>
                </a:cubicBezTo>
                <a:cubicBezTo>
                  <a:pt x="9" y="133"/>
                  <a:pt x="8" y="133"/>
                  <a:pt x="7" y="132"/>
                </a:cubicBezTo>
                <a:cubicBezTo>
                  <a:pt x="5" y="132"/>
                  <a:pt x="4" y="131"/>
                  <a:pt x="4" y="130"/>
                </a:cubicBezTo>
                <a:cubicBezTo>
                  <a:pt x="3" y="129"/>
                  <a:pt x="2" y="128"/>
                  <a:pt x="1" y="126"/>
                </a:cubicBezTo>
                <a:cubicBezTo>
                  <a:pt x="1" y="126"/>
                  <a:pt x="1" y="126"/>
                  <a:pt x="0" y="125"/>
                </a:cubicBezTo>
                <a:cubicBezTo>
                  <a:pt x="0" y="125"/>
                  <a:pt x="0" y="124"/>
                  <a:pt x="0" y="124"/>
                </a:cubicBezTo>
                <a:cubicBezTo>
                  <a:pt x="0" y="124"/>
                  <a:pt x="0" y="124"/>
                  <a:pt x="0" y="123"/>
                </a:cubicBezTo>
                <a:cubicBezTo>
                  <a:pt x="0" y="123"/>
                  <a:pt x="0" y="122"/>
                  <a:pt x="0" y="122"/>
                </a:cubicBezTo>
                <a:cubicBezTo>
                  <a:pt x="0" y="120"/>
                  <a:pt x="1" y="118"/>
                  <a:pt x="2" y="115"/>
                </a:cubicBezTo>
                <a:cubicBezTo>
                  <a:pt x="4" y="113"/>
                  <a:pt x="7" y="111"/>
                  <a:pt x="9" y="109"/>
                </a:cubicBezTo>
                <a:cubicBezTo>
                  <a:pt x="11" y="107"/>
                  <a:pt x="13" y="105"/>
                  <a:pt x="15" y="104"/>
                </a:cubicBezTo>
                <a:cubicBezTo>
                  <a:pt x="17" y="102"/>
                  <a:pt x="18" y="100"/>
                  <a:pt x="18" y="99"/>
                </a:cubicBezTo>
                <a:cubicBezTo>
                  <a:pt x="18" y="99"/>
                  <a:pt x="18" y="98"/>
                  <a:pt x="17" y="95"/>
                </a:cubicBezTo>
                <a:cubicBezTo>
                  <a:pt x="16" y="93"/>
                  <a:pt x="16" y="92"/>
                  <a:pt x="15" y="91"/>
                </a:cubicBezTo>
                <a:cubicBezTo>
                  <a:pt x="15" y="88"/>
                  <a:pt x="15" y="85"/>
                  <a:pt x="15" y="81"/>
                </a:cubicBezTo>
                <a:cubicBezTo>
                  <a:pt x="15" y="74"/>
                  <a:pt x="16" y="67"/>
                  <a:pt x="19" y="61"/>
                </a:cubicBezTo>
                <a:cubicBezTo>
                  <a:pt x="21" y="54"/>
                  <a:pt x="25" y="48"/>
                  <a:pt x="30" y="43"/>
                </a:cubicBezTo>
                <a:cubicBezTo>
                  <a:pt x="35" y="38"/>
                  <a:pt x="40" y="34"/>
                  <a:pt x="46" y="30"/>
                </a:cubicBezTo>
                <a:cubicBezTo>
                  <a:pt x="52" y="26"/>
                  <a:pt x="58" y="23"/>
                  <a:pt x="65" y="21"/>
                </a:cubicBezTo>
                <a:cubicBezTo>
                  <a:pt x="69" y="20"/>
                  <a:pt x="73" y="19"/>
                  <a:pt x="79" y="19"/>
                </a:cubicBezTo>
                <a:cubicBezTo>
                  <a:pt x="85" y="18"/>
                  <a:pt x="90" y="18"/>
                  <a:pt x="96" y="18"/>
                </a:cubicBezTo>
                <a:cubicBezTo>
                  <a:pt x="102" y="18"/>
                  <a:pt x="107" y="18"/>
                  <a:pt x="113" y="17"/>
                </a:cubicBezTo>
                <a:cubicBezTo>
                  <a:pt x="119" y="17"/>
                  <a:pt x="124" y="16"/>
                  <a:pt x="128" y="15"/>
                </a:cubicBezTo>
                <a:cubicBezTo>
                  <a:pt x="133" y="14"/>
                  <a:pt x="137" y="12"/>
                  <a:pt x="139" y="10"/>
                </a:cubicBezTo>
                <a:cubicBezTo>
                  <a:pt x="140" y="9"/>
                  <a:pt x="141" y="8"/>
                  <a:pt x="142" y="7"/>
                </a:cubicBezTo>
                <a:cubicBezTo>
                  <a:pt x="143" y="6"/>
                  <a:pt x="144" y="5"/>
                  <a:pt x="145" y="4"/>
                </a:cubicBezTo>
                <a:cubicBezTo>
                  <a:pt x="145" y="4"/>
                  <a:pt x="146" y="3"/>
                  <a:pt x="147" y="2"/>
                </a:cubicBezTo>
                <a:cubicBezTo>
                  <a:pt x="148" y="2"/>
                  <a:pt x="149" y="1"/>
                  <a:pt x="151" y="1"/>
                </a:cubicBezTo>
                <a:cubicBezTo>
                  <a:pt x="152" y="0"/>
                  <a:pt x="153" y="0"/>
                  <a:pt x="155" y="0"/>
                </a:cubicBezTo>
                <a:cubicBezTo>
                  <a:pt x="157" y="0"/>
                  <a:pt x="159" y="2"/>
                  <a:pt x="161" y="5"/>
                </a:cubicBezTo>
                <a:cubicBezTo>
                  <a:pt x="163" y="8"/>
                  <a:pt x="165" y="11"/>
                  <a:pt x="166" y="15"/>
                </a:cubicBezTo>
                <a:cubicBezTo>
                  <a:pt x="167" y="19"/>
                  <a:pt x="168" y="23"/>
                  <a:pt x="168" y="27"/>
                </a:cubicBezTo>
                <a:cubicBezTo>
                  <a:pt x="169" y="31"/>
                  <a:pt x="169" y="34"/>
                  <a:pt x="169" y="36"/>
                </a:cubicBezTo>
                <a:close/>
                <a:moveTo>
                  <a:pt x="119" y="59"/>
                </a:moveTo>
                <a:cubicBezTo>
                  <a:pt x="120" y="58"/>
                  <a:pt x="121" y="56"/>
                  <a:pt x="121" y="55"/>
                </a:cubicBezTo>
                <a:cubicBezTo>
                  <a:pt x="121" y="53"/>
                  <a:pt x="120" y="52"/>
                  <a:pt x="119" y="51"/>
                </a:cubicBezTo>
                <a:cubicBezTo>
                  <a:pt x="118" y="49"/>
                  <a:pt x="116" y="49"/>
                  <a:pt x="115" y="49"/>
                </a:cubicBezTo>
                <a:cubicBezTo>
                  <a:pt x="104" y="49"/>
                  <a:pt x="94" y="50"/>
                  <a:pt x="84" y="53"/>
                </a:cubicBezTo>
                <a:cubicBezTo>
                  <a:pt x="75" y="57"/>
                  <a:pt x="67" y="61"/>
                  <a:pt x="60" y="66"/>
                </a:cubicBezTo>
                <a:cubicBezTo>
                  <a:pt x="53" y="71"/>
                  <a:pt x="45" y="78"/>
                  <a:pt x="38" y="87"/>
                </a:cubicBezTo>
                <a:cubicBezTo>
                  <a:pt x="36" y="88"/>
                  <a:pt x="36" y="90"/>
                  <a:pt x="36" y="91"/>
                </a:cubicBezTo>
                <a:cubicBezTo>
                  <a:pt x="36" y="93"/>
                  <a:pt x="36" y="94"/>
                  <a:pt x="38" y="95"/>
                </a:cubicBezTo>
                <a:cubicBezTo>
                  <a:pt x="39" y="97"/>
                  <a:pt x="40" y="97"/>
                  <a:pt x="42" y="97"/>
                </a:cubicBezTo>
                <a:cubicBezTo>
                  <a:pt x="43" y="97"/>
                  <a:pt x="45" y="97"/>
                  <a:pt x="46" y="95"/>
                </a:cubicBezTo>
                <a:cubicBezTo>
                  <a:pt x="48" y="94"/>
                  <a:pt x="50" y="92"/>
                  <a:pt x="53" y="89"/>
                </a:cubicBezTo>
                <a:cubicBezTo>
                  <a:pt x="56" y="86"/>
                  <a:pt x="58" y="84"/>
                  <a:pt x="59" y="82"/>
                </a:cubicBezTo>
                <a:cubicBezTo>
                  <a:pt x="68" y="75"/>
                  <a:pt x="77" y="69"/>
                  <a:pt x="85" y="66"/>
                </a:cubicBezTo>
                <a:cubicBezTo>
                  <a:pt x="93" y="62"/>
                  <a:pt x="103" y="61"/>
                  <a:pt x="115" y="61"/>
                </a:cubicBezTo>
                <a:cubicBezTo>
                  <a:pt x="116" y="61"/>
                  <a:pt x="118" y="60"/>
                  <a:pt x="119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106"/>
          <p:cNvSpPr/>
          <p:nvPr/>
        </p:nvSpPr>
        <p:spPr>
          <a:xfrm>
            <a:off x="5924160" y="2162880"/>
            <a:ext cx="137880" cy="175320"/>
          </a:xfrm>
          <a:custGeom>
            <a:avLst/>
            <a:gdLst/>
            <a:ahLst/>
            <a:rect l="l" t="t" r="r" b="b"/>
            <a:pathLst>
              <a:path w="133" h="170">
                <a:moveTo>
                  <a:pt x="133" y="161"/>
                </a:moveTo>
                <a:cubicBezTo>
                  <a:pt x="133" y="167"/>
                  <a:pt x="133" y="167"/>
                  <a:pt x="133" y="167"/>
                </a:cubicBezTo>
                <a:cubicBezTo>
                  <a:pt x="133" y="167"/>
                  <a:pt x="132" y="168"/>
                  <a:pt x="132" y="169"/>
                </a:cubicBezTo>
                <a:cubicBezTo>
                  <a:pt x="131" y="169"/>
                  <a:pt x="130" y="170"/>
                  <a:pt x="130" y="170"/>
                </a:cubicBezTo>
                <a:cubicBezTo>
                  <a:pt x="3" y="170"/>
                  <a:pt x="3" y="170"/>
                  <a:pt x="3" y="170"/>
                </a:cubicBezTo>
                <a:cubicBezTo>
                  <a:pt x="2" y="170"/>
                  <a:pt x="1" y="169"/>
                  <a:pt x="0" y="169"/>
                </a:cubicBezTo>
                <a:cubicBezTo>
                  <a:pt x="0" y="168"/>
                  <a:pt x="0" y="167"/>
                  <a:pt x="0" y="167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0"/>
                  <a:pt x="0" y="159"/>
                  <a:pt x="0" y="158"/>
                </a:cubicBezTo>
                <a:cubicBezTo>
                  <a:pt x="1" y="158"/>
                  <a:pt x="2" y="158"/>
                  <a:pt x="3" y="158"/>
                </a:cubicBezTo>
                <a:cubicBezTo>
                  <a:pt x="130" y="158"/>
                  <a:pt x="130" y="158"/>
                  <a:pt x="130" y="158"/>
                </a:cubicBezTo>
                <a:cubicBezTo>
                  <a:pt x="130" y="158"/>
                  <a:pt x="131" y="158"/>
                  <a:pt x="132" y="158"/>
                </a:cubicBezTo>
                <a:cubicBezTo>
                  <a:pt x="132" y="159"/>
                  <a:pt x="133" y="160"/>
                  <a:pt x="133" y="161"/>
                </a:cubicBezTo>
                <a:close/>
                <a:moveTo>
                  <a:pt x="108" y="61"/>
                </a:moveTo>
                <a:cubicBezTo>
                  <a:pt x="108" y="66"/>
                  <a:pt x="108" y="70"/>
                  <a:pt x="106" y="74"/>
                </a:cubicBezTo>
                <a:cubicBezTo>
                  <a:pt x="105" y="79"/>
                  <a:pt x="103" y="82"/>
                  <a:pt x="100" y="85"/>
                </a:cubicBezTo>
                <a:cubicBezTo>
                  <a:pt x="98" y="88"/>
                  <a:pt x="95" y="91"/>
                  <a:pt x="92" y="93"/>
                </a:cubicBezTo>
                <a:cubicBezTo>
                  <a:pt x="89" y="96"/>
                  <a:pt x="86" y="98"/>
                  <a:pt x="83" y="101"/>
                </a:cubicBezTo>
                <a:cubicBezTo>
                  <a:pt x="80" y="103"/>
                  <a:pt x="77" y="105"/>
                  <a:pt x="74" y="107"/>
                </a:cubicBezTo>
                <a:cubicBezTo>
                  <a:pt x="72" y="110"/>
                  <a:pt x="70" y="112"/>
                  <a:pt x="68" y="115"/>
                </a:cubicBezTo>
                <a:cubicBezTo>
                  <a:pt x="67" y="118"/>
                  <a:pt x="66" y="121"/>
                  <a:pt x="66" y="124"/>
                </a:cubicBezTo>
                <a:cubicBezTo>
                  <a:pt x="66" y="130"/>
                  <a:pt x="68" y="137"/>
                  <a:pt x="72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66" y="143"/>
                  <a:pt x="61" y="140"/>
                  <a:pt x="57" y="138"/>
                </a:cubicBezTo>
                <a:cubicBezTo>
                  <a:pt x="53" y="135"/>
                  <a:pt x="48" y="132"/>
                  <a:pt x="44" y="128"/>
                </a:cubicBezTo>
                <a:cubicBezTo>
                  <a:pt x="40" y="125"/>
                  <a:pt x="36" y="121"/>
                  <a:pt x="33" y="117"/>
                </a:cubicBezTo>
                <a:cubicBezTo>
                  <a:pt x="30" y="113"/>
                  <a:pt x="28" y="108"/>
                  <a:pt x="26" y="102"/>
                </a:cubicBezTo>
                <a:cubicBezTo>
                  <a:pt x="25" y="97"/>
                  <a:pt x="24" y="91"/>
                  <a:pt x="24" y="85"/>
                </a:cubicBezTo>
                <a:cubicBezTo>
                  <a:pt x="24" y="80"/>
                  <a:pt x="24" y="76"/>
                  <a:pt x="26" y="71"/>
                </a:cubicBezTo>
                <a:cubicBezTo>
                  <a:pt x="28" y="67"/>
                  <a:pt x="30" y="64"/>
                  <a:pt x="32" y="61"/>
                </a:cubicBezTo>
                <a:cubicBezTo>
                  <a:pt x="35" y="58"/>
                  <a:pt x="37" y="55"/>
                  <a:pt x="40" y="52"/>
                </a:cubicBezTo>
                <a:cubicBezTo>
                  <a:pt x="43" y="50"/>
                  <a:pt x="46" y="47"/>
                  <a:pt x="49" y="45"/>
                </a:cubicBezTo>
                <a:cubicBezTo>
                  <a:pt x="52" y="43"/>
                  <a:pt x="55" y="41"/>
                  <a:pt x="58" y="38"/>
                </a:cubicBezTo>
                <a:cubicBezTo>
                  <a:pt x="60" y="36"/>
                  <a:pt x="62" y="33"/>
                  <a:pt x="64" y="31"/>
                </a:cubicBezTo>
                <a:cubicBezTo>
                  <a:pt x="65" y="28"/>
                  <a:pt x="66" y="25"/>
                  <a:pt x="66" y="21"/>
                </a:cubicBezTo>
                <a:cubicBezTo>
                  <a:pt x="66" y="15"/>
                  <a:pt x="64" y="8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6" y="3"/>
                  <a:pt x="71" y="5"/>
                  <a:pt x="75" y="8"/>
                </a:cubicBezTo>
                <a:cubicBezTo>
                  <a:pt x="80" y="11"/>
                  <a:pt x="84" y="14"/>
                  <a:pt x="88" y="18"/>
                </a:cubicBezTo>
                <a:cubicBezTo>
                  <a:pt x="93" y="21"/>
                  <a:pt x="96" y="25"/>
                  <a:pt x="99" y="29"/>
                </a:cubicBezTo>
                <a:cubicBezTo>
                  <a:pt x="102" y="33"/>
                  <a:pt x="104" y="38"/>
                  <a:pt x="106" y="43"/>
                </a:cubicBezTo>
                <a:cubicBezTo>
                  <a:pt x="108" y="49"/>
                  <a:pt x="108" y="55"/>
                  <a:pt x="108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107"/>
          <p:cNvSpPr/>
          <p:nvPr/>
        </p:nvSpPr>
        <p:spPr>
          <a:xfrm>
            <a:off x="6105240" y="2201760"/>
            <a:ext cx="175320" cy="109800"/>
          </a:xfrm>
          <a:custGeom>
            <a:avLst/>
            <a:gdLst/>
            <a:ahLst/>
            <a:rect l="l" t="t" r="r" b="b"/>
            <a:pathLst>
              <a:path w="170" h="108">
                <a:moveTo>
                  <a:pt x="170" y="54"/>
                </a:moveTo>
                <a:cubicBezTo>
                  <a:pt x="170" y="56"/>
                  <a:pt x="169" y="58"/>
                  <a:pt x="168" y="61"/>
                </a:cubicBezTo>
                <a:cubicBezTo>
                  <a:pt x="159" y="75"/>
                  <a:pt x="147" y="87"/>
                  <a:pt x="132" y="95"/>
                </a:cubicBezTo>
                <a:cubicBezTo>
                  <a:pt x="117" y="104"/>
                  <a:pt x="101" y="108"/>
                  <a:pt x="85" y="108"/>
                </a:cubicBezTo>
                <a:cubicBezTo>
                  <a:pt x="68" y="108"/>
                  <a:pt x="53" y="104"/>
                  <a:pt x="38" y="95"/>
                </a:cubicBezTo>
                <a:cubicBezTo>
                  <a:pt x="23" y="87"/>
                  <a:pt x="11" y="75"/>
                  <a:pt x="2" y="61"/>
                </a:cubicBezTo>
                <a:cubicBezTo>
                  <a:pt x="1" y="58"/>
                  <a:pt x="0" y="56"/>
                  <a:pt x="0" y="54"/>
                </a:cubicBezTo>
                <a:cubicBezTo>
                  <a:pt x="0" y="52"/>
                  <a:pt x="1" y="50"/>
                  <a:pt x="2" y="47"/>
                </a:cubicBezTo>
                <a:cubicBezTo>
                  <a:pt x="11" y="33"/>
                  <a:pt x="23" y="21"/>
                  <a:pt x="38" y="13"/>
                </a:cubicBezTo>
                <a:cubicBezTo>
                  <a:pt x="53" y="4"/>
                  <a:pt x="68" y="0"/>
                  <a:pt x="85" y="0"/>
                </a:cubicBezTo>
                <a:cubicBezTo>
                  <a:pt x="101" y="0"/>
                  <a:pt x="117" y="4"/>
                  <a:pt x="132" y="13"/>
                </a:cubicBezTo>
                <a:cubicBezTo>
                  <a:pt x="147" y="21"/>
                  <a:pt x="159" y="33"/>
                  <a:pt x="168" y="47"/>
                </a:cubicBezTo>
                <a:cubicBezTo>
                  <a:pt x="169" y="50"/>
                  <a:pt x="170" y="52"/>
                  <a:pt x="170" y="54"/>
                </a:cubicBezTo>
                <a:close/>
                <a:moveTo>
                  <a:pt x="158" y="54"/>
                </a:moveTo>
                <a:cubicBezTo>
                  <a:pt x="148" y="39"/>
                  <a:pt x="136" y="28"/>
                  <a:pt x="121" y="21"/>
                </a:cubicBezTo>
                <a:cubicBezTo>
                  <a:pt x="125" y="27"/>
                  <a:pt x="127" y="34"/>
                  <a:pt x="127" y="42"/>
                </a:cubicBezTo>
                <a:cubicBezTo>
                  <a:pt x="127" y="54"/>
                  <a:pt x="123" y="64"/>
                  <a:pt x="115" y="72"/>
                </a:cubicBezTo>
                <a:cubicBezTo>
                  <a:pt x="107" y="80"/>
                  <a:pt x="97" y="84"/>
                  <a:pt x="85" y="84"/>
                </a:cubicBezTo>
                <a:cubicBezTo>
                  <a:pt x="73" y="84"/>
                  <a:pt x="63" y="80"/>
                  <a:pt x="55" y="72"/>
                </a:cubicBezTo>
                <a:cubicBezTo>
                  <a:pt x="47" y="64"/>
                  <a:pt x="43" y="54"/>
                  <a:pt x="43" y="42"/>
                </a:cubicBezTo>
                <a:cubicBezTo>
                  <a:pt x="43" y="34"/>
                  <a:pt x="44" y="27"/>
                  <a:pt x="48" y="21"/>
                </a:cubicBezTo>
                <a:cubicBezTo>
                  <a:pt x="34" y="28"/>
                  <a:pt x="22" y="39"/>
                  <a:pt x="12" y="54"/>
                </a:cubicBezTo>
                <a:cubicBezTo>
                  <a:pt x="21" y="67"/>
                  <a:pt x="31" y="77"/>
                  <a:pt x="44" y="85"/>
                </a:cubicBezTo>
                <a:cubicBezTo>
                  <a:pt x="56" y="93"/>
                  <a:pt x="70" y="96"/>
                  <a:pt x="85" y="96"/>
                </a:cubicBezTo>
                <a:cubicBezTo>
                  <a:pt x="100" y="96"/>
                  <a:pt x="113" y="93"/>
                  <a:pt x="126" y="85"/>
                </a:cubicBezTo>
                <a:cubicBezTo>
                  <a:pt x="139" y="77"/>
                  <a:pt x="149" y="67"/>
                  <a:pt x="158" y="54"/>
                </a:cubicBezTo>
                <a:close/>
                <a:moveTo>
                  <a:pt x="88" y="21"/>
                </a:moveTo>
                <a:cubicBezTo>
                  <a:pt x="89" y="20"/>
                  <a:pt x="89" y="19"/>
                  <a:pt x="89" y="18"/>
                </a:cubicBezTo>
                <a:cubicBezTo>
                  <a:pt x="89" y="16"/>
                  <a:pt x="89" y="15"/>
                  <a:pt x="88" y="14"/>
                </a:cubicBezTo>
                <a:cubicBezTo>
                  <a:pt x="87" y="14"/>
                  <a:pt x="86" y="13"/>
                  <a:pt x="85" y="13"/>
                </a:cubicBezTo>
                <a:cubicBezTo>
                  <a:pt x="77" y="13"/>
                  <a:pt x="70" y="16"/>
                  <a:pt x="65" y="22"/>
                </a:cubicBezTo>
                <a:cubicBezTo>
                  <a:pt x="59" y="27"/>
                  <a:pt x="56" y="34"/>
                  <a:pt x="56" y="42"/>
                </a:cubicBezTo>
                <a:cubicBezTo>
                  <a:pt x="56" y="43"/>
                  <a:pt x="57" y="44"/>
                  <a:pt x="57" y="45"/>
                </a:cubicBezTo>
                <a:cubicBezTo>
                  <a:pt x="58" y="46"/>
                  <a:pt x="59" y="46"/>
                  <a:pt x="61" y="46"/>
                </a:cubicBezTo>
                <a:cubicBezTo>
                  <a:pt x="62" y="46"/>
                  <a:pt x="63" y="46"/>
                  <a:pt x="64" y="45"/>
                </a:cubicBezTo>
                <a:cubicBezTo>
                  <a:pt x="65" y="44"/>
                  <a:pt x="65" y="43"/>
                  <a:pt x="65" y="42"/>
                </a:cubicBezTo>
                <a:cubicBezTo>
                  <a:pt x="65" y="36"/>
                  <a:pt x="67" y="32"/>
                  <a:pt x="71" y="28"/>
                </a:cubicBezTo>
                <a:cubicBezTo>
                  <a:pt x="75" y="24"/>
                  <a:pt x="79" y="22"/>
                  <a:pt x="85" y="22"/>
                </a:cubicBezTo>
                <a:cubicBezTo>
                  <a:pt x="86" y="22"/>
                  <a:pt x="87" y="22"/>
                  <a:pt x="88" y="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108"/>
          <p:cNvSpPr/>
          <p:nvPr/>
        </p:nvSpPr>
        <p:spPr>
          <a:xfrm>
            <a:off x="6323760" y="2190960"/>
            <a:ext cx="173880" cy="131760"/>
          </a:xfrm>
          <a:custGeom>
            <a:avLst/>
            <a:gdLst/>
            <a:ahLst/>
            <a:rect l="l" t="t" r="r" b="b"/>
            <a:pathLst>
              <a:path w="170" h="128">
                <a:moveTo>
                  <a:pt x="124" y="10"/>
                </a:moveTo>
                <a:cubicBezTo>
                  <a:pt x="124" y="10"/>
                  <a:pt x="124" y="10"/>
                  <a:pt x="124" y="10"/>
                </a:cubicBezTo>
                <a:cubicBezTo>
                  <a:pt x="117" y="22"/>
                  <a:pt x="107" y="40"/>
                  <a:pt x="94" y="64"/>
                </a:cubicBezTo>
                <a:cubicBezTo>
                  <a:pt x="81" y="88"/>
                  <a:pt x="71" y="106"/>
                  <a:pt x="64" y="118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9" y="127"/>
                  <a:pt x="58" y="128"/>
                  <a:pt x="57" y="128"/>
                </a:cubicBezTo>
                <a:cubicBezTo>
                  <a:pt x="56" y="128"/>
                  <a:pt x="52" y="125"/>
                  <a:pt x="44" y="121"/>
                </a:cubicBezTo>
                <a:cubicBezTo>
                  <a:pt x="43" y="120"/>
                  <a:pt x="43" y="119"/>
                  <a:pt x="43" y="118"/>
                </a:cubicBezTo>
                <a:cubicBezTo>
                  <a:pt x="43" y="118"/>
                  <a:pt x="44" y="115"/>
                  <a:pt x="47" y="110"/>
                </a:cubicBezTo>
                <a:cubicBezTo>
                  <a:pt x="38" y="106"/>
                  <a:pt x="29" y="101"/>
                  <a:pt x="22" y="94"/>
                </a:cubicBezTo>
                <a:cubicBezTo>
                  <a:pt x="14" y="87"/>
                  <a:pt x="8" y="79"/>
                  <a:pt x="2" y="71"/>
                </a:cubicBezTo>
                <a:cubicBezTo>
                  <a:pt x="1" y="69"/>
                  <a:pt x="0" y="66"/>
                  <a:pt x="0" y="64"/>
                </a:cubicBezTo>
                <a:cubicBezTo>
                  <a:pt x="0" y="62"/>
                  <a:pt x="1" y="59"/>
                  <a:pt x="2" y="57"/>
                </a:cubicBezTo>
                <a:cubicBezTo>
                  <a:pt x="12" y="43"/>
                  <a:pt x="24" y="31"/>
                  <a:pt x="38" y="22"/>
                </a:cubicBezTo>
                <a:cubicBezTo>
                  <a:pt x="52" y="14"/>
                  <a:pt x="68" y="10"/>
                  <a:pt x="85" y="10"/>
                </a:cubicBezTo>
                <a:cubicBezTo>
                  <a:pt x="90" y="10"/>
                  <a:pt x="96" y="10"/>
                  <a:pt x="102" y="11"/>
                </a:cubicBezTo>
                <a:cubicBezTo>
                  <a:pt x="107" y="2"/>
                  <a:pt x="107" y="2"/>
                  <a:pt x="107" y="2"/>
                </a:cubicBezTo>
                <a:cubicBezTo>
                  <a:pt x="108" y="1"/>
                  <a:pt x="109" y="0"/>
                  <a:pt x="110" y="0"/>
                </a:cubicBezTo>
                <a:cubicBezTo>
                  <a:pt x="110" y="0"/>
                  <a:pt x="111" y="1"/>
                  <a:pt x="111" y="1"/>
                </a:cubicBezTo>
                <a:cubicBezTo>
                  <a:pt x="112" y="1"/>
                  <a:pt x="113" y="2"/>
                  <a:pt x="114" y="3"/>
                </a:cubicBezTo>
                <a:cubicBezTo>
                  <a:pt x="115" y="3"/>
                  <a:pt x="116" y="4"/>
                  <a:pt x="117" y="4"/>
                </a:cubicBezTo>
                <a:cubicBezTo>
                  <a:pt x="118" y="5"/>
                  <a:pt x="119" y="5"/>
                  <a:pt x="120" y="6"/>
                </a:cubicBezTo>
                <a:cubicBezTo>
                  <a:pt x="121" y="7"/>
                  <a:pt x="122" y="7"/>
                  <a:pt x="122" y="7"/>
                </a:cubicBezTo>
                <a:cubicBezTo>
                  <a:pt x="123" y="8"/>
                  <a:pt x="124" y="9"/>
                  <a:pt x="124" y="10"/>
                </a:cubicBezTo>
                <a:close/>
                <a:moveTo>
                  <a:pt x="53" y="99"/>
                </a:moveTo>
                <a:cubicBezTo>
                  <a:pt x="60" y="86"/>
                  <a:pt x="60" y="86"/>
                  <a:pt x="60" y="86"/>
                </a:cubicBezTo>
                <a:cubicBezTo>
                  <a:pt x="55" y="82"/>
                  <a:pt x="50" y="77"/>
                  <a:pt x="47" y="71"/>
                </a:cubicBezTo>
                <a:cubicBezTo>
                  <a:pt x="44" y="65"/>
                  <a:pt x="43" y="59"/>
                  <a:pt x="43" y="52"/>
                </a:cubicBezTo>
                <a:cubicBezTo>
                  <a:pt x="43" y="44"/>
                  <a:pt x="44" y="37"/>
                  <a:pt x="48" y="31"/>
                </a:cubicBezTo>
                <a:cubicBezTo>
                  <a:pt x="34" y="38"/>
                  <a:pt x="22" y="49"/>
                  <a:pt x="12" y="64"/>
                </a:cubicBezTo>
                <a:cubicBezTo>
                  <a:pt x="23" y="80"/>
                  <a:pt x="36" y="92"/>
                  <a:pt x="53" y="99"/>
                </a:cubicBezTo>
                <a:close/>
                <a:moveTo>
                  <a:pt x="88" y="31"/>
                </a:moveTo>
                <a:cubicBezTo>
                  <a:pt x="89" y="30"/>
                  <a:pt x="89" y="29"/>
                  <a:pt x="89" y="28"/>
                </a:cubicBezTo>
                <a:cubicBezTo>
                  <a:pt x="89" y="26"/>
                  <a:pt x="89" y="25"/>
                  <a:pt x="88" y="24"/>
                </a:cubicBezTo>
                <a:cubicBezTo>
                  <a:pt x="87" y="24"/>
                  <a:pt x="86" y="23"/>
                  <a:pt x="85" y="23"/>
                </a:cubicBezTo>
                <a:cubicBezTo>
                  <a:pt x="77" y="23"/>
                  <a:pt x="70" y="26"/>
                  <a:pt x="65" y="32"/>
                </a:cubicBezTo>
                <a:cubicBezTo>
                  <a:pt x="59" y="37"/>
                  <a:pt x="56" y="44"/>
                  <a:pt x="56" y="52"/>
                </a:cubicBezTo>
                <a:cubicBezTo>
                  <a:pt x="56" y="53"/>
                  <a:pt x="57" y="54"/>
                  <a:pt x="57" y="55"/>
                </a:cubicBezTo>
                <a:cubicBezTo>
                  <a:pt x="58" y="56"/>
                  <a:pt x="59" y="56"/>
                  <a:pt x="61" y="56"/>
                </a:cubicBezTo>
                <a:cubicBezTo>
                  <a:pt x="62" y="56"/>
                  <a:pt x="63" y="56"/>
                  <a:pt x="64" y="55"/>
                </a:cubicBezTo>
                <a:cubicBezTo>
                  <a:pt x="65" y="54"/>
                  <a:pt x="65" y="53"/>
                  <a:pt x="65" y="52"/>
                </a:cubicBezTo>
                <a:cubicBezTo>
                  <a:pt x="65" y="46"/>
                  <a:pt x="67" y="42"/>
                  <a:pt x="71" y="38"/>
                </a:cubicBezTo>
                <a:cubicBezTo>
                  <a:pt x="75" y="34"/>
                  <a:pt x="79" y="32"/>
                  <a:pt x="85" y="32"/>
                </a:cubicBezTo>
                <a:cubicBezTo>
                  <a:pt x="86" y="32"/>
                  <a:pt x="87" y="32"/>
                  <a:pt x="88" y="31"/>
                </a:cubicBezTo>
                <a:close/>
                <a:moveTo>
                  <a:pt x="170" y="64"/>
                </a:moveTo>
                <a:cubicBezTo>
                  <a:pt x="170" y="66"/>
                  <a:pt x="169" y="68"/>
                  <a:pt x="168" y="71"/>
                </a:cubicBezTo>
                <a:cubicBezTo>
                  <a:pt x="165" y="75"/>
                  <a:pt x="162" y="79"/>
                  <a:pt x="157" y="84"/>
                </a:cubicBezTo>
                <a:cubicBezTo>
                  <a:pt x="148" y="95"/>
                  <a:pt x="137" y="103"/>
                  <a:pt x="125" y="109"/>
                </a:cubicBezTo>
                <a:cubicBezTo>
                  <a:pt x="112" y="115"/>
                  <a:pt x="99" y="118"/>
                  <a:pt x="85" y="118"/>
                </a:cubicBezTo>
                <a:cubicBezTo>
                  <a:pt x="92" y="106"/>
                  <a:pt x="92" y="106"/>
                  <a:pt x="92" y="106"/>
                </a:cubicBezTo>
                <a:cubicBezTo>
                  <a:pt x="105" y="105"/>
                  <a:pt x="118" y="101"/>
                  <a:pt x="129" y="93"/>
                </a:cubicBezTo>
                <a:cubicBezTo>
                  <a:pt x="140" y="86"/>
                  <a:pt x="150" y="76"/>
                  <a:pt x="157" y="64"/>
                </a:cubicBezTo>
                <a:cubicBezTo>
                  <a:pt x="150" y="53"/>
                  <a:pt x="141" y="43"/>
                  <a:pt x="131" y="36"/>
                </a:cubicBezTo>
                <a:cubicBezTo>
                  <a:pt x="137" y="26"/>
                  <a:pt x="137" y="26"/>
                  <a:pt x="137" y="26"/>
                </a:cubicBezTo>
                <a:cubicBezTo>
                  <a:pt x="143" y="30"/>
                  <a:pt x="149" y="34"/>
                  <a:pt x="154" y="40"/>
                </a:cubicBezTo>
                <a:cubicBezTo>
                  <a:pt x="160" y="46"/>
                  <a:pt x="164" y="51"/>
                  <a:pt x="168" y="57"/>
                </a:cubicBezTo>
                <a:cubicBezTo>
                  <a:pt x="169" y="60"/>
                  <a:pt x="170" y="62"/>
                  <a:pt x="170" y="64"/>
                </a:cubicBezTo>
                <a:close/>
                <a:moveTo>
                  <a:pt x="127" y="52"/>
                </a:moveTo>
                <a:cubicBezTo>
                  <a:pt x="127" y="61"/>
                  <a:pt x="125" y="69"/>
                  <a:pt x="120" y="76"/>
                </a:cubicBezTo>
                <a:cubicBezTo>
                  <a:pt x="115" y="83"/>
                  <a:pt x="108" y="88"/>
                  <a:pt x="100" y="91"/>
                </a:cubicBezTo>
                <a:cubicBezTo>
                  <a:pt x="126" y="44"/>
                  <a:pt x="126" y="44"/>
                  <a:pt x="126" y="44"/>
                </a:cubicBezTo>
                <a:cubicBezTo>
                  <a:pt x="127" y="47"/>
                  <a:pt x="127" y="49"/>
                  <a:pt x="127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109"/>
          <p:cNvSpPr/>
          <p:nvPr/>
        </p:nvSpPr>
        <p:spPr>
          <a:xfrm>
            <a:off x="6540840" y="2162880"/>
            <a:ext cx="175320" cy="162720"/>
          </a:xfrm>
          <a:custGeom>
            <a:avLst/>
            <a:gdLst/>
            <a:ahLst/>
            <a:rect l="l" t="t" r="r" b="b"/>
            <a:pathLst>
              <a:path w="171" h="158">
                <a:moveTo>
                  <a:pt x="96" y="7"/>
                </a:moveTo>
                <a:cubicBezTo>
                  <a:pt x="169" y="140"/>
                  <a:pt x="169" y="140"/>
                  <a:pt x="169" y="140"/>
                </a:cubicBezTo>
                <a:cubicBezTo>
                  <a:pt x="171" y="144"/>
                  <a:pt x="171" y="148"/>
                  <a:pt x="169" y="152"/>
                </a:cubicBezTo>
                <a:cubicBezTo>
                  <a:pt x="168" y="153"/>
                  <a:pt x="166" y="155"/>
                  <a:pt x="164" y="156"/>
                </a:cubicBezTo>
                <a:cubicBezTo>
                  <a:pt x="163" y="157"/>
                  <a:pt x="161" y="158"/>
                  <a:pt x="158" y="158"/>
                </a:cubicBezTo>
                <a:cubicBezTo>
                  <a:pt x="13" y="158"/>
                  <a:pt x="13" y="158"/>
                  <a:pt x="13" y="158"/>
                </a:cubicBezTo>
                <a:cubicBezTo>
                  <a:pt x="11" y="158"/>
                  <a:pt x="9" y="157"/>
                  <a:pt x="7" y="156"/>
                </a:cubicBezTo>
                <a:cubicBezTo>
                  <a:pt x="5" y="155"/>
                  <a:pt x="4" y="153"/>
                  <a:pt x="3" y="152"/>
                </a:cubicBezTo>
                <a:cubicBezTo>
                  <a:pt x="1" y="148"/>
                  <a:pt x="0" y="144"/>
                  <a:pt x="3" y="140"/>
                </a:cubicBezTo>
                <a:cubicBezTo>
                  <a:pt x="75" y="7"/>
                  <a:pt x="75" y="7"/>
                  <a:pt x="75" y="7"/>
                </a:cubicBezTo>
                <a:cubicBezTo>
                  <a:pt x="76" y="5"/>
                  <a:pt x="78" y="3"/>
                  <a:pt x="80" y="2"/>
                </a:cubicBezTo>
                <a:cubicBezTo>
                  <a:pt x="82" y="1"/>
                  <a:pt x="84" y="0"/>
                  <a:pt x="86" y="0"/>
                </a:cubicBezTo>
                <a:cubicBezTo>
                  <a:pt x="88" y="0"/>
                  <a:pt x="90" y="1"/>
                  <a:pt x="92" y="2"/>
                </a:cubicBezTo>
                <a:cubicBezTo>
                  <a:pt x="94" y="3"/>
                  <a:pt x="95" y="5"/>
                  <a:pt x="96" y="7"/>
                </a:cubicBezTo>
                <a:close/>
                <a:moveTo>
                  <a:pt x="98" y="95"/>
                </a:moveTo>
                <a:cubicBezTo>
                  <a:pt x="99" y="51"/>
                  <a:pt x="99" y="51"/>
                  <a:pt x="99" y="51"/>
                </a:cubicBezTo>
                <a:cubicBezTo>
                  <a:pt x="99" y="51"/>
                  <a:pt x="99" y="50"/>
                  <a:pt x="99" y="50"/>
                </a:cubicBezTo>
                <a:cubicBezTo>
                  <a:pt x="98" y="49"/>
                  <a:pt x="97" y="49"/>
                  <a:pt x="96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5" y="49"/>
                  <a:pt x="74" y="49"/>
                  <a:pt x="73" y="50"/>
                </a:cubicBezTo>
                <a:cubicBezTo>
                  <a:pt x="73" y="50"/>
                  <a:pt x="72" y="51"/>
                  <a:pt x="72" y="52"/>
                </a:cubicBezTo>
                <a:cubicBezTo>
                  <a:pt x="74" y="95"/>
                  <a:pt x="74" y="95"/>
                  <a:pt x="74" y="95"/>
                </a:cubicBezTo>
                <a:cubicBezTo>
                  <a:pt x="74" y="96"/>
                  <a:pt x="74" y="96"/>
                  <a:pt x="75" y="96"/>
                </a:cubicBezTo>
                <a:cubicBezTo>
                  <a:pt x="75" y="97"/>
                  <a:pt x="76" y="97"/>
                  <a:pt x="77" y="97"/>
                </a:cubicBezTo>
                <a:cubicBezTo>
                  <a:pt x="95" y="97"/>
                  <a:pt x="95" y="97"/>
                  <a:pt x="95" y="97"/>
                </a:cubicBezTo>
                <a:cubicBezTo>
                  <a:pt x="95" y="97"/>
                  <a:pt x="96" y="97"/>
                  <a:pt x="97" y="96"/>
                </a:cubicBezTo>
                <a:cubicBezTo>
                  <a:pt x="97" y="96"/>
                  <a:pt x="98" y="96"/>
                  <a:pt x="98" y="95"/>
                </a:cubicBezTo>
                <a:close/>
                <a:moveTo>
                  <a:pt x="98" y="130"/>
                </a:moveTo>
                <a:cubicBezTo>
                  <a:pt x="98" y="112"/>
                  <a:pt x="98" y="112"/>
                  <a:pt x="98" y="112"/>
                </a:cubicBezTo>
                <a:cubicBezTo>
                  <a:pt x="98" y="111"/>
                  <a:pt x="98" y="111"/>
                  <a:pt x="97" y="110"/>
                </a:cubicBezTo>
                <a:cubicBezTo>
                  <a:pt x="96" y="109"/>
                  <a:pt x="96" y="109"/>
                  <a:pt x="95" y="109"/>
                </a:cubicBezTo>
                <a:cubicBezTo>
                  <a:pt x="77" y="109"/>
                  <a:pt x="77" y="109"/>
                  <a:pt x="77" y="109"/>
                </a:cubicBezTo>
                <a:cubicBezTo>
                  <a:pt x="76" y="109"/>
                  <a:pt x="75" y="109"/>
                  <a:pt x="75" y="110"/>
                </a:cubicBezTo>
                <a:cubicBezTo>
                  <a:pt x="74" y="111"/>
                  <a:pt x="74" y="111"/>
                  <a:pt x="74" y="112"/>
                </a:cubicBezTo>
                <a:cubicBezTo>
                  <a:pt x="74" y="130"/>
                  <a:pt x="74" y="130"/>
                  <a:pt x="74" y="130"/>
                </a:cubicBezTo>
                <a:cubicBezTo>
                  <a:pt x="74" y="131"/>
                  <a:pt x="74" y="132"/>
                  <a:pt x="75" y="132"/>
                </a:cubicBezTo>
                <a:cubicBezTo>
                  <a:pt x="75" y="133"/>
                  <a:pt x="76" y="133"/>
                  <a:pt x="77" y="133"/>
                </a:cubicBezTo>
                <a:cubicBezTo>
                  <a:pt x="95" y="133"/>
                  <a:pt x="95" y="133"/>
                  <a:pt x="95" y="133"/>
                </a:cubicBezTo>
                <a:cubicBezTo>
                  <a:pt x="96" y="133"/>
                  <a:pt x="96" y="133"/>
                  <a:pt x="97" y="132"/>
                </a:cubicBezTo>
                <a:cubicBezTo>
                  <a:pt x="98" y="132"/>
                  <a:pt x="98" y="131"/>
                  <a:pt x="98" y="1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110"/>
          <p:cNvSpPr/>
          <p:nvPr/>
        </p:nvSpPr>
        <p:spPr>
          <a:xfrm>
            <a:off x="6760800" y="2175480"/>
            <a:ext cx="136440" cy="136440"/>
          </a:xfrm>
          <a:custGeom>
            <a:avLst/>
            <a:gdLst/>
            <a:ahLst/>
            <a:rect l="l" t="t" r="r" b="b"/>
            <a:pathLst>
              <a:path w="133" h="133">
                <a:moveTo>
                  <a:pt x="130" y="3"/>
                </a:moveTo>
                <a:cubicBezTo>
                  <a:pt x="133" y="7"/>
                  <a:pt x="133" y="11"/>
                  <a:pt x="131" y="17"/>
                </a:cubicBezTo>
                <a:cubicBezTo>
                  <a:pt x="129" y="23"/>
                  <a:pt x="126" y="29"/>
                  <a:pt x="121" y="34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121" y="115"/>
                  <a:pt x="121" y="115"/>
                  <a:pt x="121" y="115"/>
                </a:cubicBezTo>
                <a:cubicBezTo>
                  <a:pt x="121" y="116"/>
                  <a:pt x="121" y="117"/>
                  <a:pt x="120" y="118"/>
                </a:cubicBezTo>
                <a:cubicBezTo>
                  <a:pt x="108" y="127"/>
                  <a:pt x="108" y="127"/>
                  <a:pt x="108" y="127"/>
                </a:cubicBezTo>
                <a:cubicBezTo>
                  <a:pt x="107" y="127"/>
                  <a:pt x="107" y="127"/>
                  <a:pt x="106" y="127"/>
                </a:cubicBezTo>
                <a:cubicBezTo>
                  <a:pt x="106" y="127"/>
                  <a:pt x="106" y="127"/>
                  <a:pt x="105" y="127"/>
                </a:cubicBezTo>
                <a:cubicBezTo>
                  <a:pt x="104" y="127"/>
                  <a:pt x="104" y="127"/>
                  <a:pt x="103" y="126"/>
                </a:cubicBezTo>
                <a:cubicBezTo>
                  <a:pt x="77" y="78"/>
                  <a:pt x="77" y="78"/>
                  <a:pt x="77" y="78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7" y="121"/>
                  <a:pt x="57" y="121"/>
                  <a:pt x="57" y="121"/>
                </a:cubicBezTo>
                <a:cubicBezTo>
                  <a:pt x="58" y="122"/>
                  <a:pt x="58" y="123"/>
                  <a:pt x="57" y="124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3"/>
                  <a:pt x="46" y="133"/>
                  <a:pt x="45" y="133"/>
                </a:cubicBezTo>
                <a:cubicBezTo>
                  <a:pt x="45" y="133"/>
                  <a:pt x="45" y="133"/>
                  <a:pt x="45" y="133"/>
                </a:cubicBezTo>
                <a:cubicBezTo>
                  <a:pt x="44" y="133"/>
                  <a:pt x="44" y="133"/>
                  <a:pt x="43" y="132"/>
                </a:cubicBezTo>
                <a:cubicBezTo>
                  <a:pt x="25" y="108"/>
                  <a:pt x="25" y="108"/>
                  <a:pt x="25" y="108"/>
                </a:cubicBezTo>
                <a:cubicBezTo>
                  <a:pt x="1" y="91"/>
                  <a:pt x="1" y="91"/>
                  <a:pt x="1" y="91"/>
                </a:cubicBezTo>
                <a:cubicBezTo>
                  <a:pt x="1" y="90"/>
                  <a:pt x="0" y="89"/>
                  <a:pt x="0" y="88"/>
                </a:cubicBezTo>
                <a:cubicBezTo>
                  <a:pt x="0" y="88"/>
                  <a:pt x="0" y="87"/>
                  <a:pt x="1" y="86"/>
                </a:cubicBezTo>
                <a:cubicBezTo>
                  <a:pt x="10" y="77"/>
                  <a:pt x="10" y="77"/>
                  <a:pt x="10" y="77"/>
                </a:cubicBezTo>
                <a:cubicBezTo>
                  <a:pt x="11" y="76"/>
                  <a:pt x="11" y="76"/>
                  <a:pt x="12" y="76"/>
                </a:cubicBezTo>
                <a:cubicBezTo>
                  <a:pt x="13" y="76"/>
                  <a:pt x="13" y="76"/>
                  <a:pt x="13" y="76"/>
                </a:cubicBezTo>
                <a:cubicBezTo>
                  <a:pt x="31" y="81"/>
                  <a:pt x="31" y="81"/>
                  <a:pt x="31" y="81"/>
                </a:cubicBezTo>
                <a:cubicBezTo>
                  <a:pt x="56" y="57"/>
                  <a:pt x="56" y="57"/>
                  <a:pt x="56" y="57"/>
                </a:cubicBezTo>
                <a:cubicBezTo>
                  <a:pt x="8" y="30"/>
                  <a:pt x="8" y="30"/>
                  <a:pt x="8" y="30"/>
                </a:cubicBezTo>
                <a:cubicBezTo>
                  <a:pt x="7" y="30"/>
                  <a:pt x="6" y="29"/>
                  <a:pt x="6" y="28"/>
                </a:cubicBezTo>
                <a:cubicBezTo>
                  <a:pt x="6" y="27"/>
                  <a:pt x="6" y="26"/>
                  <a:pt x="7" y="25"/>
                </a:cubicBezTo>
                <a:cubicBezTo>
                  <a:pt x="19" y="13"/>
                  <a:pt x="19" y="13"/>
                  <a:pt x="19" y="13"/>
                </a:cubicBezTo>
                <a:cubicBezTo>
                  <a:pt x="20" y="12"/>
                  <a:pt x="21" y="12"/>
                  <a:pt x="22" y="13"/>
                </a:cubicBezTo>
                <a:cubicBezTo>
                  <a:pt x="85" y="28"/>
                  <a:pt x="85" y="28"/>
                  <a:pt x="85" y="28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5" y="8"/>
                  <a:pt x="110" y="4"/>
                  <a:pt x="116" y="2"/>
                </a:cubicBezTo>
                <a:cubicBezTo>
                  <a:pt x="122" y="0"/>
                  <a:pt x="127" y="1"/>
                  <a:pt x="130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111"/>
          <p:cNvSpPr/>
          <p:nvPr/>
        </p:nvSpPr>
        <p:spPr>
          <a:xfrm>
            <a:off x="6941880" y="2162880"/>
            <a:ext cx="161280" cy="175320"/>
          </a:xfrm>
          <a:custGeom>
            <a:avLst/>
            <a:gdLst/>
            <a:ahLst/>
            <a:rect l="l" t="t" r="r" b="b"/>
            <a:pathLst>
              <a:path w="157" h="170">
                <a:moveTo>
                  <a:pt x="157" y="37"/>
                </a:moveTo>
                <a:cubicBezTo>
                  <a:pt x="157" y="158"/>
                  <a:pt x="157" y="158"/>
                  <a:pt x="157" y="158"/>
                </a:cubicBezTo>
                <a:cubicBezTo>
                  <a:pt x="157" y="161"/>
                  <a:pt x="156" y="164"/>
                  <a:pt x="154" y="166"/>
                </a:cubicBezTo>
                <a:cubicBezTo>
                  <a:pt x="151" y="168"/>
                  <a:pt x="148" y="170"/>
                  <a:pt x="145" y="170"/>
                </a:cubicBezTo>
                <a:cubicBezTo>
                  <a:pt x="12" y="170"/>
                  <a:pt x="12" y="170"/>
                  <a:pt x="12" y="170"/>
                </a:cubicBezTo>
                <a:cubicBezTo>
                  <a:pt x="9" y="170"/>
                  <a:pt x="6" y="168"/>
                  <a:pt x="3" y="166"/>
                </a:cubicBezTo>
                <a:cubicBezTo>
                  <a:pt x="1" y="164"/>
                  <a:pt x="0" y="161"/>
                  <a:pt x="0" y="15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3"/>
                  <a:pt x="1" y="30"/>
                  <a:pt x="3" y="28"/>
                </a:cubicBezTo>
                <a:cubicBezTo>
                  <a:pt x="6" y="26"/>
                  <a:pt x="9" y="24"/>
                  <a:pt x="1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1"/>
                  <a:pt x="25" y="8"/>
                  <a:pt x="28" y="5"/>
                </a:cubicBezTo>
                <a:cubicBezTo>
                  <a:pt x="31" y="2"/>
                  <a:pt x="35" y="0"/>
                  <a:pt x="3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3" y="2"/>
                  <a:pt x="56" y="5"/>
                </a:cubicBezTo>
                <a:cubicBezTo>
                  <a:pt x="59" y="8"/>
                  <a:pt x="60" y="11"/>
                  <a:pt x="60" y="15"/>
                </a:cubicBezTo>
                <a:cubicBezTo>
                  <a:pt x="60" y="24"/>
                  <a:pt x="60" y="24"/>
                  <a:pt x="60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1"/>
                  <a:pt x="98" y="8"/>
                  <a:pt x="101" y="5"/>
                </a:cubicBezTo>
                <a:cubicBezTo>
                  <a:pt x="104" y="2"/>
                  <a:pt x="108" y="0"/>
                  <a:pt x="11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2" y="0"/>
                  <a:pt x="125" y="2"/>
                  <a:pt x="128" y="5"/>
                </a:cubicBezTo>
                <a:cubicBezTo>
                  <a:pt x="131" y="8"/>
                  <a:pt x="133" y="11"/>
                  <a:pt x="133" y="15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145" y="24"/>
                  <a:pt x="145" y="24"/>
                  <a:pt x="145" y="24"/>
                </a:cubicBezTo>
                <a:cubicBezTo>
                  <a:pt x="148" y="24"/>
                  <a:pt x="151" y="26"/>
                  <a:pt x="154" y="28"/>
                </a:cubicBezTo>
                <a:cubicBezTo>
                  <a:pt x="156" y="30"/>
                  <a:pt x="157" y="33"/>
                  <a:pt x="157" y="37"/>
                </a:cubicBezTo>
                <a:close/>
                <a:moveTo>
                  <a:pt x="12" y="88"/>
                </a:moveTo>
                <a:cubicBezTo>
                  <a:pt x="39" y="88"/>
                  <a:pt x="39" y="88"/>
                  <a:pt x="39" y="88"/>
                </a:cubicBezTo>
                <a:cubicBezTo>
                  <a:pt x="39" y="61"/>
                  <a:pt x="39" y="61"/>
                  <a:pt x="39" y="61"/>
                </a:cubicBezTo>
                <a:cubicBezTo>
                  <a:pt x="12" y="61"/>
                  <a:pt x="12" y="61"/>
                  <a:pt x="12" y="61"/>
                </a:cubicBezTo>
                <a:lnTo>
                  <a:pt x="12" y="88"/>
                </a:lnTo>
                <a:close/>
                <a:moveTo>
                  <a:pt x="12" y="124"/>
                </a:moveTo>
                <a:cubicBezTo>
                  <a:pt x="39" y="124"/>
                  <a:pt x="39" y="124"/>
                  <a:pt x="39" y="124"/>
                </a:cubicBezTo>
                <a:cubicBezTo>
                  <a:pt x="39" y="94"/>
                  <a:pt x="39" y="94"/>
                  <a:pt x="39" y="94"/>
                </a:cubicBezTo>
                <a:cubicBezTo>
                  <a:pt x="12" y="94"/>
                  <a:pt x="12" y="94"/>
                  <a:pt x="12" y="94"/>
                </a:cubicBezTo>
                <a:lnTo>
                  <a:pt x="12" y="124"/>
                </a:lnTo>
                <a:close/>
                <a:moveTo>
                  <a:pt x="12" y="158"/>
                </a:moveTo>
                <a:cubicBezTo>
                  <a:pt x="39" y="158"/>
                  <a:pt x="39" y="158"/>
                  <a:pt x="39" y="158"/>
                </a:cubicBezTo>
                <a:cubicBezTo>
                  <a:pt x="39" y="130"/>
                  <a:pt x="39" y="130"/>
                  <a:pt x="39" y="130"/>
                </a:cubicBezTo>
                <a:cubicBezTo>
                  <a:pt x="12" y="130"/>
                  <a:pt x="12" y="130"/>
                  <a:pt x="12" y="130"/>
                </a:cubicBezTo>
                <a:lnTo>
                  <a:pt x="12" y="158"/>
                </a:lnTo>
                <a:close/>
                <a:moveTo>
                  <a:pt x="48" y="43"/>
                </a:move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4"/>
                  <a:pt x="47" y="13"/>
                </a:cubicBezTo>
                <a:cubicBezTo>
                  <a:pt x="47" y="13"/>
                  <a:pt x="46" y="12"/>
                  <a:pt x="45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8" y="12"/>
                  <a:pt x="38" y="13"/>
                  <a:pt x="37" y="13"/>
                </a:cubicBezTo>
                <a:cubicBezTo>
                  <a:pt x="36" y="14"/>
                  <a:pt x="36" y="15"/>
                  <a:pt x="36" y="15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6" y="44"/>
                  <a:pt x="37" y="45"/>
                </a:cubicBezTo>
                <a:cubicBezTo>
                  <a:pt x="38" y="45"/>
                  <a:pt x="38" y="46"/>
                  <a:pt x="39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6" y="46"/>
                  <a:pt x="47" y="45"/>
                  <a:pt x="47" y="45"/>
                </a:cubicBezTo>
                <a:cubicBezTo>
                  <a:pt x="48" y="44"/>
                  <a:pt x="48" y="43"/>
                  <a:pt x="48" y="43"/>
                </a:cubicBezTo>
                <a:close/>
                <a:moveTo>
                  <a:pt x="45" y="88"/>
                </a:moveTo>
                <a:cubicBezTo>
                  <a:pt x="75" y="88"/>
                  <a:pt x="75" y="88"/>
                  <a:pt x="75" y="88"/>
                </a:cubicBezTo>
                <a:cubicBezTo>
                  <a:pt x="75" y="61"/>
                  <a:pt x="75" y="61"/>
                  <a:pt x="75" y="61"/>
                </a:cubicBezTo>
                <a:cubicBezTo>
                  <a:pt x="45" y="61"/>
                  <a:pt x="45" y="61"/>
                  <a:pt x="45" y="61"/>
                </a:cubicBezTo>
                <a:lnTo>
                  <a:pt x="45" y="88"/>
                </a:lnTo>
                <a:close/>
                <a:moveTo>
                  <a:pt x="45" y="124"/>
                </a:moveTo>
                <a:cubicBezTo>
                  <a:pt x="75" y="124"/>
                  <a:pt x="75" y="124"/>
                  <a:pt x="75" y="124"/>
                </a:cubicBezTo>
                <a:cubicBezTo>
                  <a:pt x="75" y="94"/>
                  <a:pt x="75" y="94"/>
                  <a:pt x="75" y="94"/>
                </a:cubicBezTo>
                <a:cubicBezTo>
                  <a:pt x="45" y="94"/>
                  <a:pt x="45" y="94"/>
                  <a:pt x="45" y="94"/>
                </a:cubicBezTo>
                <a:lnTo>
                  <a:pt x="45" y="124"/>
                </a:lnTo>
                <a:close/>
                <a:moveTo>
                  <a:pt x="45" y="158"/>
                </a:moveTo>
                <a:cubicBezTo>
                  <a:pt x="75" y="158"/>
                  <a:pt x="75" y="158"/>
                  <a:pt x="75" y="15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45" y="130"/>
                  <a:pt x="45" y="130"/>
                  <a:pt x="45" y="130"/>
                </a:cubicBezTo>
                <a:lnTo>
                  <a:pt x="45" y="158"/>
                </a:lnTo>
                <a:close/>
                <a:moveTo>
                  <a:pt x="81" y="88"/>
                </a:moveTo>
                <a:cubicBezTo>
                  <a:pt x="112" y="88"/>
                  <a:pt x="112" y="88"/>
                  <a:pt x="112" y="88"/>
                </a:cubicBezTo>
                <a:cubicBezTo>
                  <a:pt x="112" y="61"/>
                  <a:pt x="112" y="61"/>
                  <a:pt x="112" y="61"/>
                </a:cubicBezTo>
                <a:cubicBezTo>
                  <a:pt x="81" y="61"/>
                  <a:pt x="81" y="61"/>
                  <a:pt x="81" y="61"/>
                </a:cubicBezTo>
                <a:lnTo>
                  <a:pt x="81" y="88"/>
                </a:lnTo>
                <a:close/>
                <a:moveTo>
                  <a:pt x="81" y="124"/>
                </a:moveTo>
                <a:cubicBezTo>
                  <a:pt x="112" y="124"/>
                  <a:pt x="112" y="124"/>
                  <a:pt x="112" y="124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81" y="94"/>
                  <a:pt x="81" y="94"/>
                  <a:pt x="81" y="94"/>
                </a:cubicBezTo>
                <a:lnTo>
                  <a:pt x="81" y="124"/>
                </a:lnTo>
                <a:close/>
                <a:moveTo>
                  <a:pt x="81" y="158"/>
                </a:moveTo>
                <a:cubicBezTo>
                  <a:pt x="112" y="158"/>
                  <a:pt x="112" y="158"/>
                  <a:pt x="112" y="158"/>
                </a:cubicBezTo>
                <a:cubicBezTo>
                  <a:pt x="112" y="130"/>
                  <a:pt x="112" y="130"/>
                  <a:pt x="112" y="130"/>
                </a:cubicBezTo>
                <a:cubicBezTo>
                  <a:pt x="81" y="130"/>
                  <a:pt x="81" y="130"/>
                  <a:pt x="81" y="130"/>
                </a:cubicBezTo>
                <a:lnTo>
                  <a:pt x="81" y="158"/>
                </a:lnTo>
                <a:close/>
                <a:moveTo>
                  <a:pt x="121" y="43"/>
                </a:moveTo>
                <a:cubicBezTo>
                  <a:pt x="121" y="15"/>
                  <a:pt x="121" y="15"/>
                  <a:pt x="121" y="15"/>
                </a:cubicBezTo>
                <a:cubicBezTo>
                  <a:pt x="121" y="15"/>
                  <a:pt x="120" y="14"/>
                  <a:pt x="120" y="13"/>
                </a:cubicBezTo>
                <a:cubicBezTo>
                  <a:pt x="119" y="13"/>
                  <a:pt x="119" y="12"/>
                  <a:pt x="118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1" y="12"/>
                  <a:pt x="110" y="13"/>
                  <a:pt x="110" y="13"/>
                </a:cubicBezTo>
                <a:cubicBezTo>
                  <a:pt x="109" y="14"/>
                  <a:pt x="109" y="15"/>
                  <a:pt x="109" y="15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09" y="43"/>
                  <a:pt x="109" y="44"/>
                  <a:pt x="110" y="45"/>
                </a:cubicBezTo>
                <a:cubicBezTo>
                  <a:pt x="110" y="45"/>
                  <a:pt x="111" y="46"/>
                  <a:pt x="112" y="46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119" y="46"/>
                  <a:pt x="119" y="45"/>
                  <a:pt x="120" y="45"/>
                </a:cubicBezTo>
                <a:cubicBezTo>
                  <a:pt x="120" y="44"/>
                  <a:pt x="121" y="43"/>
                  <a:pt x="121" y="43"/>
                </a:cubicBezTo>
                <a:close/>
                <a:moveTo>
                  <a:pt x="118" y="88"/>
                </a:moveTo>
                <a:cubicBezTo>
                  <a:pt x="145" y="88"/>
                  <a:pt x="145" y="88"/>
                  <a:pt x="145" y="88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18" y="61"/>
                  <a:pt x="118" y="61"/>
                  <a:pt x="118" y="61"/>
                </a:cubicBezTo>
                <a:lnTo>
                  <a:pt x="118" y="88"/>
                </a:lnTo>
                <a:close/>
                <a:moveTo>
                  <a:pt x="118" y="124"/>
                </a:moveTo>
                <a:cubicBezTo>
                  <a:pt x="145" y="124"/>
                  <a:pt x="145" y="124"/>
                  <a:pt x="145" y="124"/>
                </a:cubicBezTo>
                <a:cubicBezTo>
                  <a:pt x="145" y="94"/>
                  <a:pt x="145" y="94"/>
                  <a:pt x="145" y="94"/>
                </a:cubicBezTo>
                <a:cubicBezTo>
                  <a:pt x="118" y="94"/>
                  <a:pt x="118" y="94"/>
                  <a:pt x="118" y="94"/>
                </a:cubicBezTo>
                <a:lnTo>
                  <a:pt x="118" y="124"/>
                </a:lnTo>
                <a:close/>
                <a:moveTo>
                  <a:pt x="118" y="158"/>
                </a:moveTo>
                <a:cubicBezTo>
                  <a:pt x="145" y="158"/>
                  <a:pt x="145" y="158"/>
                  <a:pt x="145" y="158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18" y="130"/>
                  <a:pt x="118" y="130"/>
                  <a:pt x="118" y="130"/>
                </a:cubicBezTo>
                <a:lnTo>
                  <a:pt x="118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112"/>
          <p:cNvSpPr/>
          <p:nvPr/>
        </p:nvSpPr>
        <p:spPr>
          <a:xfrm>
            <a:off x="7148160" y="2166120"/>
            <a:ext cx="173880" cy="156600"/>
          </a:xfrm>
          <a:custGeom>
            <a:avLst/>
            <a:gdLst/>
            <a:ahLst/>
            <a:rect l="l" t="t" r="r" b="b"/>
            <a:pathLst>
              <a:path w="169" h="152">
                <a:moveTo>
                  <a:pt x="169" y="34"/>
                </a:moveTo>
                <a:cubicBezTo>
                  <a:pt x="169" y="34"/>
                  <a:pt x="169" y="35"/>
                  <a:pt x="168" y="36"/>
                </a:cubicBezTo>
                <a:cubicBezTo>
                  <a:pt x="138" y="66"/>
                  <a:pt x="138" y="66"/>
                  <a:pt x="138" y="66"/>
                </a:cubicBezTo>
                <a:cubicBezTo>
                  <a:pt x="137" y="67"/>
                  <a:pt x="137" y="67"/>
                  <a:pt x="136" y="67"/>
                </a:cubicBezTo>
                <a:cubicBezTo>
                  <a:pt x="135" y="67"/>
                  <a:pt x="134" y="67"/>
                  <a:pt x="134" y="66"/>
                </a:cubicBezTo>
                <a:cubicBezTo>
                  <a:pt x="133" y="65"/>
                  <a:pt x="133" y="65"/>
                  <a:pt x="133" y="64"/>
                </a:cubicBezTo>
                <a:cubicBezTo>
                  <a:pt x="133" y="46"/>
                  <a:pt x="133" y="46"/>
                  <a:pt x="133" y="46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6" y="46"/>
                  <a:pt x="103" y="46"/>
                  <a:pt x="100" y="47"/>
                </a:cubicBezTo>
                <a:cubicBezTo>
                  <a:pt x="98" y="48"/>
                  <a:pt x="96" y="49"/>
                  <a:pt x="94" y="51"/>
                </a:cubicBezTo>
                <a:cubicBezTo>
                  <a:pt x="92" y="53"/>
                  <a:pt x="90" y="55"/>
                  <a:pt x="89" y="57"/>
                </a:cubicBezTo>
                <a:cubicBezTo>
                  <a:pt x="88" y="59"/>
                  <a:pt x="86" y="62"/>
                  <a:pt x="85" y="64"/>
                </a:cubicBezTo>
                <a:cubicBezTo>
                  <a:pt x="83" y="68"/>
                  <a:pt x="80" y="74"/>
                  <a:pt x="77" y="81"/>
                </a:cubicBezTo>
                <a:cubicBezTo>
                  <a:pt x="76" y="85"/>
                  <a:pt x="74" y="88"/>
                  <a:pt x="73" y="91"/>
                </a:cubicBezTo>
                <a:cubicBezTo>
                  <a:pt x="71" y="94"/>
                  <a:pt x="70" y="97"/>
                  <a:pt x="68" y="101"/>
                </a:cubicBezTo>
                <a:cubicBezTo>
                  <a:pt x="65" y="105"/>
                  <a:pt x="63" y="108"/>
                  <a:pt x="62" y="111"/>
                </a:cubicBezTo>
                <a:cubicBezTo>
                  <a:pt x="60" y="113"/>
                  <a:pt x="57" y="116"/>
                  <a:pt x="55" y="118"/>
                </a:cubicBezTo>
                <a:cubicBezTo>
                  <a:pt x="52" y="121"/>
                  <a:pt x="49" y="123"/>
                  <a:pt x="46" y="125"/>
                </a:cubicBezTo>
                <a:cubicBezTo>
                  <a:pt x="43" y="126"/>
                  <a:pt x="40" y="128"/>
                  <a:pt x="36" y="129"/>
                </a:cubicBezTo>
                <a:cubicBezTo>
                  <a:pt x="32" y="130"/>
                  <a:pt x="28" y="130"/>
                  <a:pt x="24" y="130"/>
                </a:cubicBezTo>
                <a:cubicBezTo>
                  <a:pt x="3" y="130"/>
                  <a:pt x="3" y="130"/>
                  <a:pt x="3" y="130"/>
                </a:cubicBezTo>
                <a:cubicBezTo>
                  <a:pt x="2" y="130"/>
                  <a:pt x="1" y="130"/>
                  <a:pt x="0" y="130"/>
                </a:cubicBezTo>
                <a:cubicBezTo>
                  <a:pt x="0" y="129"/>
                  <a:pt x="0" y="128"/>
                  <a:pt x="0" y="127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7"/>
                </a:cubicBezTo>
                <a:cubicBezTo>
                  <a:pt x="1" y="106"/>
                  <a:pt x="2" y="106"/>
                  <a:pt x="3" y="106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27" y="106"/>
                  <a:pt x="30" y="106"/>
                  <a:pt x="32" y="105"/>
                </a:cubicBezTo>
                <a:cubicBezTo>
                  <a:pt x="35" y="104"/>
                  <a:pt x="37" y="102"/>
                  <a:pt x="39" y="100"/>
                </a:cubicBezTo>
                <a:cubicBezTo>
                  <a:pt x="40" y="99"/>
                  <a:pt x="42" y="97"/>
                  <a:pt x="43" y="95"/>
                </a:cubicBezTo>
                <a:cubicBezTo>
                  <a:pt x="45" y="93"/>
                  <a:pt x="46" y="90"/>
                  <a:pt x="48" y="87"/>
                </a:cubicBezTo>
                <a:cubicBezTo>
                  <a:pt x="50" y="83"/>
                  <a:pt x="52" y="78"/>
                  <a:pt x="55" y="71"/>
                </a:cubicBezTo>
                <a:cubicBezTo>
                  <a:pt x="57" y="67"/>
                  <a:pt x="58" y="64"/>
                  <a:pt x="60" y="61"/>
                </a:cubicBezTo>
                <a:cubicBezTo>
                  <a:pt x="61" y="58"/>
                  <a:pt x="63" y="55"/>
                  <a:pt x="65" y="51"/>
                </a:cubicBezTo>
                <a:cubicBezTo>
                  <a:pt x="67" y="47"/>
                  <a:pt x="69" y="44"/>
                  <a:pt x="71" y="41"/>
                </a:cubicBezTo>
                <a:cubicBezTo>
                  <a:pt x="73" y="39"/>
                  <a:pt x="75" y="36"/>
                  <a:pt x="78" y="33"/>
                </a:cubicBezTo>
                <a:cubicBezTo>
                  <a:pt x="81" y="31"/>
                  <a:pt x="83" y="29"/>
                  <a:pt x="86" y="27"/>
                </a:cubicBezTo>
                <a:cubicBezTo>
                  <a:pt x="89" y="25"/>
                  <a:pt x="93" y="24"/>
                  <a:pt x="96" y="23"/>
                </a:cubicBezTo>
                <a:cubicBezTo>
                  <a:pt x="100" y="22"/>
                  <a:pt x="104" y="21"/>
                  <a:pt x="109" y="21"/>
                </a:cubicBezTo>
                <a:cubicBezTo>
                  <a:pt x="133" y="21"/>
                  <a:pt x="133" y="21"/>
                  <a:pt x="133" y="21"/>
                </a:cubicBezTo>
                <a:cubicBezTo>
                  <a:pt x="133" y="3"/>
                  <a:pt x="133" y="3"/>
                  <a:pt x="133" y="3"/>
                </a:cubicBezTo>
                <a:cubicBezTo>
                  <a:pt x="133" y="2"/>
                  <a:pt x="133" y="2"/>
                  <a:pt x="134" y="1"/>
                </a:cubicBezTo>
                <a:cubicBezTo>
                  <a:pt x="134" y="1"/>
                  <a:pt x="135" y="0"/>
                  <a:pt x="136" y="0"/>
                </a:cubicBezTo>
                <a:cubicBezTo>
                  <a:pt x="137" y="0"/>
                  <a:pt x="137" y="1"/>
                  <a:pt x="138" y="1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9" y="32"/>
                  <a:pt x="169" y="33"/>
                  <a:pt x="169" y="34"/>
                </a:cubicBezTo>
                <a:close/>
                <a:moveTo>
                  <a:pt x="63" y="43"/>
                </a:moveTo>
                <a:cubicBezTo>
                  <a:pt x="59" y="49"/>
                  <a:pt x="54" y="57"/>
                  <a:pt x="50" y="69"/>
                </a:cubicBezTo>
                <a:cubicBezTo>
                  <a:pt x="48" y="66"/>
                  <a:pt x="47" y="63"/>
                  <a:pt x="46" y="62"/>
                </a:cubicBezTo>
                <a:cubicBezTo>
                  <a:pt x="45" y="60"/>
                  <a:pt x="44" y="58"/>
                  <a:pt x="42" y="56"/>
                </a:cubicBezTo>
                <a:cubicBezTo>
                  <a:pt x="41" y="53"/>
                  <a:pt x="39" y="52"/>
                  <a:pt x="38" y="50"/>
                </a:cubicBezTo>
                <a:cubicBezTo>
                  <a:pt x="36" y="49"/>
                  <a:pt x="34" y="48"/>
                  <a:pt x="32" y="47"/>
                </a:cubicBezTo>
                <a:cubicBezTo>
                  <a:pt x="29" y="46"/>
                  <a:pt x="27" y="46"/>
                  <a:pt x="24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2" y="46"/>
                  <a:pt x="1" y="45"/>
                  <a:pt x="0" y="45"/>
                </a:cubicBezTo>
                <a:cubicBezTo>
                  <a:pt x="0" y="44"/>
                  <a:pt x="0" y="44"/>
                  <a:pt x="0" y="4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2"/>
                </a:cubicBezTo>
                <a:cubicBezTo>
                  <a:pt x="1" y="22"/>
                  <a:pt x="2" y="21"/>
                  <a:pt x="3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40" y="21"/>
                  <a:pt x="53" y="29"/>
                  <a:pt x="63" y="43"/>
                </a:cubicBezTo>
                <a:close/>
                <a:moveTo>
                  <a:pt x="169" y="118"/>
                </a:moveTo>
                <a:cubicBezTo>
                  <a:pt x="169" y="119"/>
                  <a:pt x="169" y="120"/>
                  <a:pt x="168" y="120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37" y="151"/>
                  <a:pt x="137" y="152"/>
                  <a:pt x="136" y="152"/>
                </a:cubicBezTo>
                <a:cubicBezTo>
                  <a:pt x="135" y="152"/>
                  <a:pt x="134" y="151"/>
                  <a:pt x="134" y="151"/>
                </a:cubicBezTo>
                <a:cubicBezTo>
                  <a:pt x="133" y="150"/>
                  <a:pt x="133" y="149"/>
                  <a:pt x="133" y="149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1" y="130"/>
                  <a:pt x="128" y="130"/>
                  <a:pt x="125" y="130"/>
                </a:cubicBezTo>
                <a:cubicBezTo>
                  <a:pt x="121" y="130"/>
                  <a:pt x="119" y="130"/>
                  <a:pt x="117" y="131"/>
                </a:cubicBezTo>
                <a:cubicBezTo>
                  <a:pt x="115" y="131"/>
                  <a:pt x="113" y="131"/>
                  <a:pt x="110" y="130"/>
                </a:cubicBezTo>
                <a:cubicBezTo>
                  <a:pt x="107" y="130"/>
                  <a:pt x="105" y="130"/>
                  <a:pt x="103" y="130"/>
                </a:cubicBezTo>
                <a:cubicBezTo>
                  <a:pt x="102" y="130"/>
                  <a:pt x="100" y="129"/>
                  <a:pt x="97" y="129"/>
                </a:cubicBezTo>
                <a:cubicBezTo>
                  <a:pt x="95" y="129"/>
                  <a:pt x="93" y="128"/>
                  <a:pt x="91" y="127"/>
                </a:cubicBezTo>
                <a:cubicBezTo>
                  <a:pt x="90" y="126"/>
                  <a:pt x="88" y="126"/>
                  <a:pt x="86" y="125"/>
                </a:cubicBezTo>
                <a:cubicBezTo>
                  <a:pt x="84" y="123"/>
                  <a:pt x="82" y="122"/>
                  <a:pt x="80" y="121"/>
                </a:cubicBezTo>
                <a:cubicBezTo>
                  <a:pt x="79" y="119"/>
                  <a:pt x="77" y="118"/>
                  <a:pt x="75" y="116"/>
                </a:cubicBezTo>
                <a:cubicBezTo>
                  <a:pt x="73" y="114"/>
                  <a:pt x="72" y="112"/>
                  <a:pt x="70" y="109"/>
                </a:cubicBezTo>
                <a:cubicBezTo>
                  <a:pt x="74" y="103"/>
                  <a:pt x="78" y="95"/>
                  <a:pt x="83" y="83"/>
                </a:cubicBezTo>
                <a:cubicBezTo>
                  <a:pt x="84" y="86"/>
                  <a:pt x="85" y="88"/>
                  <a:pt x="86" y="90"/>
                </a:cubicBezTo>
                <a:cubicBezTo>
                  <a:pt x="87" y="92"/>
                  <a:pt x="88" y="94"/>
                  <a:pt x="90" y="96"/>
                </a:cubicBezTo>
                <a:cubicBezTo>
                  <a:pt x="92" y="98"/>
                  <a:pt x="93" y="100"/>
                  <a:pt x="95" y="101"/>
                </a:cubicBezTo>
                <a:cubicBezTo>
                  <a:pt x="96" y="103"/>
                  <a:pt x="98" y="104"/>
                  <a:pt x="101" y="105"/>
                </a:cubicBezTo>
                <a:cubicBezTo>
                  <a:pt x="103" y="106"/>
                  <a:pt x="106" y="106"/>
                  <a:pt x="109" y="106"/>
                </a:cubicBezTo>
                <a:cubicBezTo>
                  <a:pt x="133" y="106"/>
                  <a:pt x="133" y="106"/>
                  <a:pt x="133" y="106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3" y="87"/>
                  <a:pt x="133" y="86"/>
                  <a:pt x="134" y="86"/>
                </a:cubicBezTo>
                <a:cubicBezTo>
                  <a:pt x="134" y="85"/>
                  <a:pt x="135" y="85"/>
                  <a:pt x="136" y="85"/>
                </a:cubicBezTo>
                <a:cubicBezTo>
                  <a:pt x="137" y="85"/>
                  <a:pt x="137" y="85"/>
                  <a:pt x="138" y="86"/>
                </a:cubicBezTo>
                <a:cubicBezTo>
                  <a:pt x="168" y="116"/>
                  <a:pt x="168" y="116"/>
                  <a:pt x="168" y="116"/>
                </a:cubicBezTo>
                <a:cubicBezTo>
                  <a:pt x="169" y="117"/>
                  <a:pt x="169" y="117"/>
                  <a:pt x="169" y="1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113"/>
          <p:cNvSpPr/>
          <p:nvPr/>
        </p:nvSpPr>
        <p:spPr>
          <a:xfrm>
            <a:off x="7366680" y="2187720"/>
            <a:ext cx="173880" cy="150480"/>
          </a:xfrm>
          <a:custGeom>
            <a:avLst/>
            <a:gdLst/>
            <a:ahLst/>
            <a:rect l="l" t="t" r="r" b="b"/>
            <a:pathLst>
              <a:path w="169" h="146">
                <a:moveTo>
                  <a:pt x="158" y="31"/>
                </a:moveTo>
                <a:cubicBezTo>
                  <a:pt x="165" y="40"/>
                  <a:pt x="169" y="50"/>
                  <a:pt x="169" y="61"/>
                </a:cubicBezTo>
                <a:cubicBezTo>
                  <a:pt x="169" y="72"/>
                  <a:pt x="165" y="82"/>
                  <a:pt x="158" y="91"/>
                </a:cubicBezTo>
                <a:cubicBezTo>
                  <a:pt x="150" y="101"/>
                  <a:pt x="140" y="108"/>
                  <a:pt x="127" y="113"/>
                </a:cubicBezTo>
                <a:cubicBezTo>
                  <a:pt x="114" y="119"/>
                  <a:pt x="100" y="121"/>
                  <a:pt x="84" y="121"/>
                </a:cubicBezTo>
                <a:cubicBezTo>
                  <a:pt x="80" y="121"/>
                  <a:pt x="75" y="121"/>
                  <a:pt x="71" y="121"/>
                </a:cubicBezTo>
                <a:cubicBezTo>
                  <a:pt x="58" y="132"/>
                  <a:pt x="44" y="139"/>
                  <a:pt x="27" y="144"/>
                </a:cubicBezTo>
                <a:cubicBezTo>
                  <a:pt x="24" y="144"/>
                  <a:pt x="20" y="145"/>
                  <a:pt x="16" y="146"/>
                </a:cubicBezTo>
                <a:cubicBezTo>
                  <a:pt x="15" y="146"/>
                  <a:pt x="14" y="146"/>
                  <a:pt x="13" y="145"/>
                </a:cubicBezTo>
                <a:cubicBezTo>
                  <a:pt x="13" y="144"/>
                  <a:pt x="12" y="143"/>
                  <a:pt x="12" y="142"/>
                </a:cubicBezTo>
                <a:cubicBezTo>
                  <a:pt x="12" y="142"/>
                  <a:pt x="12" y="142"/>
                  <a:pt x="12" y="142"/>
                </a:cubicBezTo>
                <a:cubicBezTo>
                  <a:pt x="12" y="142"/>
                  <a:pt x="12" y="141"/>
                  <a:pt x="12" y="141"/>
                </a:cubicBezTo>
                <a:cubicBezTo>
                  <a:pt x="12" y="140"/>
                  <a:pt x="12" y="140"/>
                  <a:pt x="12" y="140"/>
                </a:cubicBezTo>
                <a:cubicBezTo>
                  <a:pt x="12" y="140"/>
                  <a:pt x="12" y="139"/>
                  <a:pt x="12" y="139"/>
                </a:cubicBezTo>
                <a:cubicBezTo>
                  <a:pt x="13" y="139"/>
                  <a:pt x="13" y="138"/>
                  <a:pt x="13" y="138"/>
                </a:cubicBezTo>
                <a:cubicBezTo>
                  <a:pt x="13" y="138"/>
                  <a:pt x="13" y="138"/>
                  <a:pt x="14" y="137"/>
                </a:cubicBezTo>
                <a:cubicBezTo>
                  <a:pt x="14" y="137"/>
                  <a:pt x="14" y="137"/>
                  <a:pt x="14" y="136"/>
                </a:cubicBezTo>
                <a:cubicBezTo>
                  <a:pt x="15" y="136"/>
                  <a:pt x="16" y="135"/>
                  <a:pt x="17" y="133"/>
                </a:cubicBezTo>
                <a:cubicBezTo>
                  <a:pt x="19" y="132"/>
                  <a:pt x="20" y="130"/>
                  <a:pt x="21" y="130"/>
                </a:cubicBezTo>
                <a:cubicBezTo>
                  <a:pt x="21" y="129"/>
                  <a:pt x="22" y="128"/>
                  <a:pt x="23" y="126"/>
                </a:cubicBezTo>
                <a:cubicBezTo>
                  <a:pt x="25" y="124"/>
                  <a:pt x="26" y="123"/>
                  <a:pt x="27" y="121"/>
                </a:cubicBezTo>
                <a:cubicBezTo>
                  <a:pt x="27" y="120"/>
                  <a:pt x="28" y="118"/>
                  <a:pt x="29" y="116"/>
                </a:cubicBezTo>
                <a:cubicBezTo>
                  <a:pt x="30" y="113"/>
                  <a:pt x="31" y="111"/>
                  <a:pt x="32" y="108"/>
                </a:cubicBezTo>
                <a:cubicBezTo>
                  <a:pt x="22" y="103"/>
                  <a:pt x="14" y="96"/>
                  <a:pt x="8" y="88"/>
                </a:cubicBezTo>
                <a:cubicBezTo>
                  <a:pt x="2" y="79"/>
                  <a:pt x="0" y="70"/>
                  <a:pt x="0" y="61"/>
                </a:cubicBezTo>
                <a:cubicBezTo>
                  <a:pt x="0" y="53"/>
                  <a:pt x="2" y="45"/>
                  <a:pt x="6" y="37"/>
                </a:cubicBezTo>
                <a:cubicBezTo>
                  <a:pt x="11" y="30"/>
                  <a:pt x="17" y="24"/>
                  <a:pt x="24" y="18"/>
                </a:cubicBezTo>
                <a:cubicBezTo>
                  <a:pt x="32" y="13"/>
                  <a:pt x="41" y="8"/>
                  <a:pt x="51" y="5"/>
                </a:cubicBezTo>
                <a:cubicBezTo>
                  <a:pt x="62" y="2"/>
                  <a:pt x="73" y="0"/>
                  <a:pt x="84" y="0"/>
                </a:cubicBezTo>
                <a:cubicBezTo>
                  <a:pt x="100" y="0"/>
                  <a:pt x="114" y="3"/>
                  <a:pt x="127" y="9"/>
                </a:cubicBezTo>
                <a:cubicBezTo>
                  <a:pt x="140" y="14"/>
                  <a:pt x="150" y="21"/>
                  <a:pt x="158" y="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114"/>
          <p:cNvSpPr/>
          <p:nvPr/>
        </p:nvSpPr>
        <p:spPr>
          <a:xfrm>
            <a:off x="7583760" y="2175480"/>
            <a:ext cx="1504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48" y="6"/>
                </a:moveTo>
                <a:cubicBezTo>
                  <a:pt x="48" y="43"/>
                  <a:pt x="48" y="43"/>
                  <a:pt x="48" y="43"/>
                </a:cubicBezTo>
                <a:cubicBezTo>
                  <a:pt x="48" y="44"/>
                  <a:pt x="47" y="46"/>
                  <a:pt x="46" y="47"/>
                </a:cubicBezTo>
                <a:cubicBezTo>
                  <a:pt x="45" y="48"/>
                  <a:pt x="44" y="49"/>
                  <a:pt x="42" y="49"/>
                </a:cubicBezTo>
                <a:cubicBezTo>
                  <a:pt x="6" y="49"/>
                  <a:pt x="6" y="49"/>
                  <a:pt x="6" y="49"/>
                </a:cubicBezTo>
                <a:cubicBezTo>
                  <a:pt x="4" y="49"/>
                  <a:pt x="3" y="48"/>
                  <a:pt x="1" y="47"/>
                </a:cubicBezTo>
                <a:cubicBezTo>
                  <a:pt x="0" y="46"/>
                  <a:pt x="0" y="44"/>
                  <a:pt x="0" y="43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1" y="2"/>
                </a:cubicBezTo>
                <a:cubicBezTo>
                  <a:pt x="3" y="1"/>
                  <a:pt x="4" y="0"/>
                  <a:pt x="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6" y="2"/>
                </a:cubicBezTo>
                <a:cubicBezTo>
                  <a:pt x="47" y="3"/>
                  <a:pt x="48" y="5"/>
                  <a:pt x="48" y="6"/>
                </a:cubicBezTo>
                <a:close/>
                <a:moveTo>
                  <a:pt x="145" y="67"/>
                </a:moveTo>
                <a:cubicBezTo>
                  <a:pt x="145" y="79"/>
                  <a:pt x="145" y="79"/>
                  <a:pt x="145" y="79"/>
                </a:cubicBezTo>
                <a:cubicBezTo>
                  <a:pt x="145" y="92"/>
                  <a:pt x="142" y="103"/>
                  <a:pt x="135" y="113"/>
                </a:cubicBezTo>
                <a:cubicBezTo>
                  <a:pt x="129" y="123"/>
                  <a:pt x="121" y="131"/>
                  <a:pt x="110" y="137"/>
                </a:cubicBezTo>
                <a:cubicBezTo>
                  <a:pt x="99" y="143"/>
                  <a:pt x="86" y="146"/>
                  <a:pt x="72" y="146"/>
                </a:cubicBezTo>
                <a:cubicBezTo>
                  <a:pt x="58" y="146"/>
                  <a:pt x="46" y="143"/>
                  <a:pt x="35" y="137"/>
                </a:cubicBezTo>
                <a:cubicBezTo>
                  <a:pt x="24" y="131"/>
                  <a:pt x="15" y="123"/>
                  <a:pt x="9" y="113"/>
                </a:cubicBezTo>
                <a:cubicBezTo>
                  <a:pt x="3" y="103"/>
                  <a:pt x="0" y="92"/>
                  <a:pt x="0" y="79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5"/>
                  <a:pt x="0" y="64"/>
                  <a:pt x="1" y="63"/>
                </a:cubicBezTo>
                <a:cubicBezTo>
                  <a:pt x="3" y="61"/>
                  <a:pt x="4" y="61"/>
                  <a:pt x="6" y="61"/>
                </a:cubicBezTo>
                <a:cubicBezTo>
                  <a:pt x="42" y="61"/>
                  <a:pt x="42" y="61"/>
                  <a:pt x="42" y="61"/>
                </a:cubicBezTo>
                <a:cubicBezTo>
                  <a:pt x="44" y="61"/>
                  <a:pt x="45" y="61"/>
                  <a:pt x="46" y="63"/>
                </a:cubicBezTo>
                <a:cubicBezTo>
                  <a:pt x="47" y="64"/>
                  <a:pt x="48" y="65"/>
                  <a:pt x="48" y="67"/>
                </a:cubicBezTo>
                <a:cubicBezTo>
                  <a:pt x="48" y="79"/>
                  <a:pt x="48" y="79"/>
                  <a:pt x="48" y="79"/>
                </a:cubicBezTo>
                <a:cubicBezTo>
                  <a:pt x="48" y="82"/>
                  <a:pt x="49" y="85"/>
                  <a:pt x="50" y="88"/>
                </a:cubicBezTo>
                <a:cubicBezTo>
                  <a:pt x="52" y="90"/>
                  <a:pt x="53" y="92"/>
                  <a:pt x="55" y="93"/>
                </a:cubicBezTo>
                <a:cubicBezTo>
                  <a:pt x="57" y="94"/>
                  <a:pt x="59" y="95"/>
                  <a:pt x="62" y="96"/>
                </a:cubicBezTo>
                <a:cubicBezTo>
                  <a:pt x="65" y="96"/>
                  <a:pt x="67" y="97"/>
                  <a:pt x="68" y="97"/>
                </a:cubicBezTo>
                <a:cubicBezTo>
                  <a:pt x="69" y="97"/>
                  <a:pt x="71" y="97"/>
                  <a:pt x="72" y="97"/>
                </a:cubicBezTo>
                <a:cubicBezTo>
                  <a:pt x="74" y="97"/>
                  <a:pt x="75" y="97"/>
                  <a:pt x="76" y="97"/>
                </a:cubicBezTo>
                <a:cubicBezTo>
                  <a:pt x="78" y="97"/>
                  <a:pt x="80" y="96"/>
                  <a:pt x="82" y="96"/>
                </a:cubicBezTo>
                <a:cubicBezTo>
                  <a:pt x="85" y="95"/>
                  <a:pt x="87" y="94"/>
                  <a:pt x="89" y="93"/>
                </a:cubicBezTo>
                <a:cubicBezTo>
                  <a:pt x="91" y="92"/>
                  <a:pt x="93" y="90"/>
                  <a:pt x="94" y="88"/>
                </a:cubicBezTo>
                <a:cubicBezTo>
                  <a:pt x="96" y="85"/>
                  <a:pt x="96" y="82"/>
                  <a:pt x="96" y="79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5"/>
                  <a:pt x="97" y="64"/>
                  <a:pt x="98" y="63"/>
                </a:cubicBezTo>
                <a:cubicBezTo>
                  <a:pt x="99" y="61"/>
                  <a:pt x="101" y="61"/>
                  <a:pt x="102" y="61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140" y="61"/>
                  <a:pt x="142" y="61"/>
                  <a:pt x="143" y="63"/>
                </a:cubicBezTo>
                <a:cubicBezTo>
                  <a:pt x="144" y="64"/>
                  <a:pt x="145" y="65"/>
                  <a:pt x="145" y="67"/>
                </a:cubicBezTo>
                <a:close/>
                <a:moveTo>
                  <a:pt x="145" y="6"/>
                </a:moveTo>
                <a:cubicBezTo>
                  <a:pt x="145" y="43"/>
                  <a:pt x="145" y="43"/>
                  <a:pt x="145" y="43"/>
                </a:cubicBezTo>
                <a:cubicBezTo>
                  <a:pt x="145" y="44"/>
                  <a:pt x="144" y="46"/>
                  <a:pt x="143" y="47"/>
                </a:cubicBezTo>
                <a:cubicBezTo>
                  <a:pt x="142" y="48"/>
                  <a:pt x="140" y="49"/>
                  <a:pt x="139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1" y="49"/>
                  <a:pt x="99" y="48"/>
                  <a:pt x="98" y="47"/>
                </a:cubicBezTo>
                <a:cubicBezTo>
                  <a:pt x="97" y="46"/>
                  <a:pt x="96" y="44"/>
                  <a:pt x="96" y="43"/>
                </a:cubicBezTo>
                <a:cubicBezTo>
                  <a:pt x="96" y="6"/>
                  <a:pt x="96" y="6"/>
                  <a:pt x="96" y="6"/>
                </a:cubicBezTo>
                <a:cubicBezTo>
                  <a:pt x="96" y="5"/>
                  <a:pt x="97" y="3"/>
                  <a:pt x="98" y="2"/>
                </a:cubicBezTo>
                <a:cubicBezTo>
                  <a:pt x="99" y="1"/>
                  <a:pt x="101" y="0"/>
                  <a:pt x="102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0" y="0"/>
                  <a:pt x="142" y="1"/>
                  <a:pt x="143" y="2"/>
                </a:cubicBezTo>
                <a:cubicBezTo>
                  <a:pt x="144" y="3"/>
                  <a:pt x="145" y="5"/>
                  <a:pt x="145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115"/>
          <p:cNvSpPr/>
          <p:nvPr/>
        </p:nvSpPr>
        <p:spPr>
          <a:xfrm>
            <a:off x="7786800" y="2211120"/>
            <a:ext cx="156600" cy="99000"/>
          </a:xfrm>
          <a:custGeom>
            <a:avLst/>
            <a:gdLst/>
            <a:ahLst/>
            <a:rect l="l" t="t" r="r" b="b"/>
            <a:pathLst>
              <a:path w="152" h="97">
                <a:moveTo>
                  <a:pt x="150" y="80"/>
                </a:moveTo>
                <a:cubicBezTo>
                  <a:pt x="135" y="96"/>
                  <a:pt x="135" y="96"/>
                  <a:pt x="135" y="96"/>
                </a:cubicBezTo>
                <a:cubicBezTo>
                  <a:pt x="134" y="97"/>
                  <a:pt x="132" y="97"/>
                  <a:pt x="131" y="97"/>
                </a:cubicBezTo>
                <a:cubicBezTo>
                  <a:pt x="129" y="97"/>
                  <a:pt x="127" y="97"/>
                  <a:pt x="126" y="96"/>
                </a:cubicBezTo>
                <a:cubicBezTo>
                  <a:pt x="76" y="45"/>
                  <a:pt x="76" y="45"/>
                  <a:pt x="76" y="45"/>
                </a:cubicBezTo>
                <a:cubicBezTo>
                  <a:pt x="26" y="96"/>
                  <a:pt x="26" y="96"/>
                  <a:pt x="26" y="96"/>
                </a:cubicBezTo>
                <a:cubicBezTo>
                  <a:pt x="25" y="97"/>
                  <a:pt x="23" y="97"/>
                  <a:pt x="22" y="97"/>
                </a:cubicBezTo>
                <a:cubicBezTo>
                  <a:pt x="20" y="97"/>
                  <a:pt x="19" y="97"/>
                  <a:pt x="17" y="96"/>
                </a:cubicBezTo>
                <a:cubicBezTo>
                  <a:pt x="2" y="80"/>
                  <a:pt x="2" y="80"/>
                  <a:pt x="2" y="80"/>
                </a:cubicBezTo>
                <a:cubicBezTo>
                  <a:pt x="0" y="79"/>
                  <a:pt x="0" y="77"/>
                  <a:pt x="0" y="76"/>
                </a:cubicBezTo>
                <a:cubicBezTo>
                  <a:pt x="0" y="74"/>
                  <a:pt x="0" y="73"/>
                  <a:pt x="2" y="71"/>
                </a:cubicBezTo>
                <a:cubicBezTo>
                  <a:pt x="72" y="1"/>
                  <a:pt x="72" y="1"/>
                  <a:pt x="72" y="1"/>
                </a:cubicBezTo>
                <a:cubicBezTo>
                  <a:pt x="73" y="0"/>
                  <a:pt x="74" y="0"/>
                  <a:pt x="76" y="0"/>
                </a:cubicBezTo>
                <a:cubicBezTo>
                  <a:pt x="78" y="0"/>
                  <a:pt x="79" y="0"/>
                  <a:pt x="80" y="1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52" y="73"/>
                  <a:pt x="152" y="74"/>
                  <a:pt x="152" y="76"/>
                </a:cubicBezTo>
                <a:cubicBezTo>
                  <a:pt x="152" y="77"/>
                  <a:pt x="152" y="79"/>
                  <a:pt x="150" y="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116"/>
          <p:cNvSpPr/>
          <p:nvPr/>
        </p:nvSpPr>
        <p:spPr>
          <a:xfrm>
            <a:off x="8005320" y="2215800"/>
            <a:ext cx="155160" cy="99000"/>
          </a:xfrm>
          <a:custGeom>
            <a:avLst/>
            <a:gdLst/>
            <a:ahLst/>
            <a:rect l="l" t="t" r="r" b="b"/>
            <a:pathLst>
              <a:path w="152" h="97">
                <a:moveTo>
                  <a:pt x="150" y="26"/>
                </a:moveTo>
                <a:cubicBezTo>
                  <a:pt x="80" y="96"/>
                  <a:pt x="80" y="96"/>
                  <a:pt x="80" y="96"/>
                </a:cubicBezTo>
                <a:cubicBezTo>
                  <a:pt x="79" y="97"/>
                  <a:pt x="78" y="97"/>
                  <a:pt x="76" y="97"/>
                </a:cubicBezTo>
                <a:cubicBezTo>
                  <a:pt x="74" y="97"/>
                  <a:pt x="73" y="97"/>
                  <a:pt x="72" y="96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4"/>
                  <a:pt x="0" y="23"/>
                  <a:pt x="0" y="21"/>
                </a:cubicBezTo>
                <a:cubicBezTo>
                  <a:pt x="0" y="20"/>
                  <a:pt x="0" y="18"/>
                  <a:pt x="2" y="17"/>
                </a:cubicBezTo>
                <a:cubicBezTo>
                  <a:pt x="17" y="1"/>
                  <a:pt x="17" y="1"/>
                  <a:pt x="17" y="1"/>
                </a:cubicBezTo>
                <a:cubicBezTo>
                  <a:pt x="19" y="0"/>
                  <a:pt x="20" y="0"/>
                  <a:pt x="22" y="0"/>
                </a:cubicBezTo>
                <a:cubicBezTo>
                  <a:pt x="23" y="0"/>
                  <a:pt x="25" y="0"/>
                  <a:pt x="26" y="1"/>
                </a:cubicBezTo>
                <a:cubicBezTo>
                  <a:pt x="76" y="52"/>
                  <a:pt x="76" y="52"/>
                  <a:pt x="76" y="52"/>
                </a:cubicBezTo>
                <a:cubicBezTo>
                  <a:pt x="126" y="1"/>
                  <a:pt x="126" y="1"/>
                  <a:pt x="126" y="1"/>
                </a:cubicBezTo>
                <a:cubicBezTo>
                  <a:pt x="127" y="0"/>
                  <a:pt x="129" y="0"/>
                  <a:pt x="130" y="0"/>
                </a:cubicBezTo>
                <a:cubicBezTo>
                  <a:pt x="132" y="0"/>
                  <a:pt x="134" y="0"/>
                  <a:pt x="135" y="1"/>
                </a:cubicBezTo>
                <a:cubicBezTo>
                  <a:pt x="150" y="17"/>
                  <a:pt x="150" y="17"/>
                  <a:pt x="150" y="17"/>
                </a:cubicBezTo>
                <a:cubicBezTo>
                  <a:pt x="152" y="18"/>
                  <a:pt x="152" y="20"/>
                  <a:pt x="152" y="21"/>
                </a:cubicBezTo>
                <a:cubicBezTo>
                  <a:pt x="152" y="23"/>
                  <a:pt x="152" y="24"/>
                  <a:pt x="150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117"/>
          <p:cNvSpPr/>
          <p:nvPr/>
        </p:nvSpPr>
        <p:spPr>
          <a:xfrm>
            <a:off x="8214480" y="2201760"/>
            <a:ext cx="186120" cy="109800"/>
          </a:xfrm>
          <a:custGeom>
            <a:avLst/>
            <a:gdLst/>
            <a:ahLst/>
            <a:rect l="l" t="t" r="r" b="b"/>
            <a:pathLst>
              <a:path w="182" h="108">
                <a:moveTo>
                  <a:pt x="121" y="105"/>
                </a:moveTo>
                <a:cubicBezTo>
                  <a:pt x="121" y="106"/>
                  <a:pt x="121" y="107"/>
                  <a:pt x="120" y="108"/>
                </a:cubicBezTo>
                <a:cubicBezTo>
                  <a:pt x="120" y="108"/>
                  <a:pt x="119" y="108"/>
                  <a:pt x="118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7" y="108"/>
                  <a:pt x="27" y="108"/>
                  <a:pt x="26" y="108"/>
                </a:cubicBezTo>
                <a:cubicBezTo>
                  <a:pt x="26" y="108"/>
                  <a:pt x="26" y="108"/>
                  <a:pt x="25" y="108"/>
                </a:cubicBezTo>
                <a:cubicBezTo>
                  <a:pt x="25" y="107"/>
                  <a:pt x="25" y="107"/>
                  <a:pt x="25" y="107"/>
                </a:cubicBezTo>
                <a:cubicBezTo>
                  <a:pt x="25" y="107"/>
                  <a:pt x="25" y="106"/>
                  <a:pt x="25" y="106"/>
                </a:cubicBezTo>
                <a:cubicBezTo>
                  <a:pt x="25" y="105"/>
                  <a:pt x="24" y="105"/>
                  <a:pt x="24" y="105"/>
                </a:cubicBezTo>
                <a:cubicBezTo>
                  <a:pt x="24" y="104"/>
                  <a:pt x="24" y="104"/>
                  <a:pt x="24" y="103"/>
                </a:cubicBezTo>
                <a:cubicBezTo>
                  <a:pt x="24" y="103"/>
                  <a:pt x="24" y="102"/>
                  <a:pt x="24" y="102"/>
                </a:cubicBezTo>
                <a:cubicBezTo>
                  <a:pt x="24" y="87"/>
                  <a:pt x="24" y="87"/>
                  <a:pt x="24" y="87"/>
                </a:cubicBezTo>
                <a:cubicBezTo>
                  <a:pt x="24" y="48"/>
                  <a:pt x="24" y="48"/>
                  <a:pt x="24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5" y="48"/>
                  <a:pt x="3" y="47"/>
                  <a:pt x="2" y="46"/>
                </a:cubicBezTo>
                <a:cubicBezTo>
                  <a:pt x="1" y="45"/>
                  <a:pt x="0" y="44"/>
                  <a:pt x="0" y="42"/>
                </a:cubicBezTo>
                <a:cubicBezTo>
                  <a:pt x="0" y="40"/>
                  <a:pt x="1" y="39"/>
                  <a:pt x="2" y="38"/>
                </a:cubicBezTo>
                <a:cubicBezTo>
                  <a:pt x="32" y="2"/>
                  <a:pt x="32" y="2"/>
                  <a:pt x="32" y="2"/>
                </a:cubicBezTo>
                <a:cubicBezTo>
                  <a:pt x="33" y="0"/>
                  <a:pt x="35" y="0"/>
                  <a:pt x="37" y="0"/>
                </a:cubicBezTo>
                <a:cubicBezTo>
                  <a:pt x="38" y="0"/>
                  <a:pt x="40" y="0"/>
                  <a:pt x="41" y="2"/>
                </a:cubicBezTo>
                <a:cubicBezTo>
                  <a:pt x="71" y="38"/>
                  <a:pt x="71" y="38"/>
                  <a:pt x="71" y="38"/>
                </a:cubicBezTo>
                <a:cubicBezTo>
                  <a:pt x="72" y="39"/>
                  <a:pt x="73" y="40"/>
                  <a:pt x="73" y="42"/>
                </a:cubicBezTo>
                <a:cubicBezTo>
                  <a:pt x="73" y="44"/>
                  <a:pt x="72" y="45"/>
                  <a:pt x="71" y="46"/>
                </a:cubicBezTo>
                <a:cubicBezTo>
                  <a:pt x="70" y="47"/>
                  <a:pt x="68" y="48"/>
                  <a:pt x="67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84"/>
                  <a:pt x="49" y="84"/>
                  <a:pt x="49" y="84"/>
                </a:cubicBezTo>
                <a:cubicBezTo>
                  <a:pt x="103" y="84"/>
                  <a:pt x="103" y="84"/>
                  <a:pt x="103" y="84"/>
                </a:cubicBezTo>
                <a:cubicBezTo>
                  <a:pt x="104" y="84"/>
                  <a:pt x="105" y="85"/>
                  <a:pt x="106" y="85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121" y="104"/>
                  <a:pt x="121" y="105"/>
                  <a:pt x="121" y="105"/>
                </a:cubicBezTo>
                <a:close/>
                <a:moveTo>
                  <a:pt x="182" y="66"/>
                </a:moveTo>
                <a:cubicBezTo>
                  <a:pt x="182" y="68"/>
                  <a:pt x="181" y="69"/>
                  <a:pt x="180" y="70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49" y="108"/>
                  <a:pt x="147" y="108"/>
                  <a:pt x="146" y="108"/>
                </a:cubicBezTo>
                <a:cubicBezTo>
                  <a:pt x="144" y="108"/>
                  <a:pt x="142" y="108"/>
                  <a:pt x="141" y="106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110" y="69"/>
                  <a:pt x="109" y="68"/>
                  <a:pt x="109" y="66"/>
                </a:cubicBezTo>
                <a:cubicBezTo>
                  <a:pt x="109" y="64"/>
                  <a:pt x="110" y="63"/>
                  <a:pt x="111" y="62"/>
                </a:cubicBezTo>
                <a:cubicBezTo>
                  <a:pt x="112" y="61"/>
                  <a:pt x="114" y="60"/>
                  <a:pt x="115" y="60"/>
                </a:cubicBezTo>
                <a:cubicBezTo>
                  <a:pt x="133" y="60"/>
                  <a:pt x="133" y="60"/>
                  <a:pt x="133" y="60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79" y="24"/>
                  <a:pt x="79" y="24"/>
                  <a:pt x="79" y="24"/>
                </a:cubicBezTo>
                <a:cubicBezTo>
                  <a:pt x="78" y="24"/>
                  <a:pt x="77" y="23"/>
                  <a:pt x="77" y="23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4"/>
                  <a:pt x="61" y="3"/>
                  <a:pt x="61" y="3"/>
                </a:cubicBezTo>
                <a:cubicBezTo>
                  <a:pt x="61" y="2"/>
                  <a:pt x="61" y="1"/>
                  <a:pt x="62" y="0"/>
                </a:cubicBezTo>
                <a:cubicBezTo>
                  <a:pt x="62" y="0"/>
                  <a:pt x="63" y="0"/>
                  <a:pt x="64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6" y="0"/>
                  <a:pt x="156" y="0"/>
                </a:cubicBezTo>
                <a:cubicBezTo>
                  <a:pt x="156" y="0"/>
                  <a:pt x="157" y="0"/>
                  <a:pt x="157" y="0"/>
                </a:cubicBez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2"/>
                  <a:pt x="158" y="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4"/>
                  <a:pt x="158" y="4"/>
                  <a:pt x="158" y="5"/>
                </a:cubicBezTo>
                <a:cubicBezTo>
                  <a:pt x="158" y="5"/>
                  <a:pt x="158" y="6"/>
                  <a:pt x="158" y="6"/>
                </a:cubicBezTo>
                <a:cubicBezTo>
                  <a:pt x="158" y="21"/>
                  <a:pt x="158" y="21"/>
                  <a:pt x="158" y="21"/>
                </a:cubicBezTo>
                <a:cubicBezTo>
                  <a:pt x="158" y="60"/>
                  <a:pt x="158" y="60"/>
                  <a:pt x="158" y="60"/>
                </a:cubicBezTo>
                <a:cubicBezTo>
                  <a:pt x="176" y="60"/>
                  <a:pt x="176" y="60"/>
                  <a:pt x="176" y="60"/>
                </a:cubicBezTo>
                <a:cubicBezTo>
                  <a:pt x="177" y="60"/>
                  <a:pt x="179" y="61"/>
                  <a:pt x="180" y="62"/>
                </a:cubicBezTo>
                <a:cubicBezTo>
                  <a:pt x="181" y="63"/>
                  <a:pt x="182" y="64"/>
                  <a:pt x="182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118"/>
          <p:cNvSpPr/>
          <p:nvPr/>
        </p:nvSpPr>
        <p:spPr>
          <a:xfrm>
            <a:off x="740520" y="2496960"/>
            <a:ext cx="161280" cy="137880"/>
          </a:xfrm>
          <a:custGeom>
            <a:avLst/>
            <a:gdLst/>
            <a:ahLst/>
            <a:rect l="l" t="t" r="r" b="b"/>
            <a:pathLst>
              <a:path w="157" h="134">
                <a:moveTo>
                  <a:pt x="157" y="19"/>
                </a:moveTo>
                <a:cubicBezTo>
                  <a:pt x="157" y="67"/>
                  <a:pt x="157" y="67"/>
                  <a:pt x="157" y="67"/>
                </a:cubicBezTo>
                <a:cubicBezTo>
                  <a:pt x="157" y="69"/>
                  <a:pt x="157" y="70"/>
                  <a:pt x="156" y="71"/>
                </a:cubicBezTo>
                <a:cubicBezTo>
                  <a:pt x="155" y="72"/>
                  <a:pt x="153" y="73"/>
                  <a:pt x="152" y="73"/>
                </a:cubicBezTo>
                <a:cubicBezTo>
                  <a:pt x="53" y="85"/>
                  <a:pt x="53" y="85"/>
                  <a:pt x="53" y="85"/>
                </a:cubicBezTo>
                <a:cubicBezTo>
                  <a:pt x="53" y="85"/>
                  <a:pt x="53" y="86"/>
                  <a:pt x="54" y="87"/>
                </a:cubicBezTo>
                <a:cubicBezTo>
                  <a:pt x="54" y="88"/>
                  <a:pt x="54" y="88"/>
                  <a:pt x="54" y="89"/>
                </a:cubicBezTo>
                <a:cubicBezTo>
                  <a:pt x="54" y="90"/>
                  <a:pt x="54" y="91"/>
                  <a:pt x="54" y="91"/>
                </a:cubicBezTo>
                <a:cubicBezTo>
                  <a:pt x="54" y="92"/>
                  <a:pt x="54" y="94"/>
                  <a:pt x="52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41" y="97"/>
                  <a:pt x="142" y="98"/>
                  <a:pt x="143" y="99"/>
                </a:cubicBezTo>
                <a:cubicBezTo>
                  <a:pt x="145" y="100"/>
                  <a:pt x="145" y="102"/>
                  <a:pt x="145" y="103"/>
                </a:cubicBezTo>
                <a:cubicBezTo>
                  <a:pt x="145" y="105"/>
                  <a:pt x="145" y="106"/>
                  <a:pt x="143" y="108"/>
                </a:cubicBezTo>
                <a:cubicBezTo>
                  <a:pt x="142" y="109"/>
                  <a:pt x="141" y="109"/>
                  <a:pt x="139" y="109"/>
                </a:cubicBezTo>
                <a:cubicBezTo>
                  <a:pt x="42" y="109"/>
                  <a:pt x="42" y="109"/>
                  <a:pt x="42" y="109"/>
                </a:cubicBezTo>
                <a:cubicBezTo>
                  <a:pt x="41" y="109"/>
                  <a:pt x="39" y="109"/>
                  <a:pt x="38" y="108"/>
                </a:cubicBezTo>
                <a:cubicBezTo>
                  <a:pt x="37" y="106"/>
                  <a:pt x="36" y="105"/>
                  <a:pt x="36" y="103"/>
                </a:cubicBezTo>
                <a:cubicBezTo>
                  <a:pt x="36" y="102"/>
                  <a:pt x="37" y="101"/>
                  <a:pt x="37" y="100"/>
                </a:cubicBezTo>
                <a:cubicBezTo>
                  <a:pt x="38" y="98"/>
                  <a:pt x="39" y="96"/>
                  <a:pt x="40" y="94"/>
                </a:cubicBezTo>
                <a:cubicBezTo>
                  <a:pt x="41" y="92"/>
                  <a:pt x="42" y="91"/>
                  <a:pt x="42" y="90"/>
                </a:cubicBezTo>
                <a:cubicBezTo>
                  <a:pt x="25" y="13"/>
                  <a:pt x="25" y="13"/>
                  <a:pt x="25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4" y="13"/>
                  <a:pt x="3" y="12"/>
                  <a:pt x="2" y="11"/>
                </a:cubicBezTo>
                <a:cubicBezTo>
                  <a:pt x="1" y="10"/>
                  <a:pt x="0" y="8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3" y="1"/>
                </a:cubicBezTo>
                <a:cubicBezTo>
                  <a:pt x="34" y="1"/>
                  <a:pt x="34" y="2"/>
                  <a:pt x="35" y="3"/>
                </a:cubicBezTo>
                <a:cubicBezTo>
                  <a:pt x="35" y="3"/>
                  <a:pt x="36" y="4"/>
                  <a:pt x="36" y="5"/>
                </a:cubicBezTo>
                <a:cubicBezTo>
                  <a:pt x="36" y="6"/>
                  <a:pt x="37" y="7"/>
                  <a:pt x="37" y="7"/>
                </a:cubicBezTo>
                <a:cubicBezTo>
                  <a:pt x="37" y="8"/>
                  <a:pt x="37" y="9"/>
                  <a:pt x="37" y="10"/>
                </a:cubicBezTo>
                <a:cubicBezTo>
                  <a:pt x="37" y="11"/>
                  <a:pt x="38" y="12"/>
                  <a:pt x="38" y="13"/>
                </a:cubicBezTo>
                <a:cubicBezTo>
                  <a:pt x="151" y="13"/>
                  <a:pt x="151" y="13"/>
                  <a:pt x="151" y="13"/>
                </a:cubicBezTo>
                <a:cubicBezTo>
                  <a:pt x="153" y="13"/>
                  <a:pt x="154" y="13"/>
                  <a:pt x="155" y="14"/>
                </a:cubicBezTo>
                <a:cubicBezTo>
                  <a:pt x="157" y="16"/>
                  <a:pt x="157" y="17"/>
                  <a:pt x="157" y="19"/>
                </a:cubicBezTo>
                <a:close/>
                <a:moveTo>
                  <a:pt x="57" y="113"/>
                </a:moveTo>
                <a:cubicBezTo>
                  <a:pt x="59" y="115"/>
                  <a:pt x="60" y="118"/>
                  <a:pt x="60" y="121"/>
                </a:cubicBezTo>
                <a:cubicBezTo>
                  <a:pt x="60" y="125"/>
                  <a:pt x="59" y="128"/>
                  <a:pt x="57" y="130"/>
                </a:cubicBezTo>
                <a:cubicBezTo>
                  <a:pt x="55" y="132"/>
                  <a:pt x="52" y="134"/>
                  <a:pt x="48" y="134"/>
                </a:cubicBezTo>
                <a:cubicBezTo>
                  <a:pt x="45" y="134"/>
                  <a:pt x="42" y="132"/>
                  <a:pt x="40" y="130"/>
                </a:cubicBezTo>
                <a:cubicBezTo>
                  <a:pt x="37" y="128"/>
                  <a:pt x="36" y="125"/>
                  <a:pt x="36" y="121"/>
                </a:cubicBezTo>
                <a:cubicBezTo>
                  <a:pt x="36" y="118"/>
                  <a:pt x="37" y="115"/>
                  <a:pt x="40" y="113"/>
                </a:cubicBezTo>
                <a:cubicBezTo>
                  <a:pt x="42" y="111"/>
                  <a:pt x="45" y="109"/>
                  <a:pt x="48" y="109"/>
                </a:cubicBezTo>
                <a:cubicBezTo>
                  <a:pt x="52" y="109"/>
                  <a:pt x="55" y="111"/>
                  <a:pt x="57" y="113"/>
                </a:cubicBezTo>
                <a:close/>
                <a:moveTo>
                  <a:pt x="142" y="113"/>
                </a:moveTo>
                <a:cubicBezTo>
                  <a:pt x="144" y="115"/>
                  <a:pt x="145" y="118"/>
                  <a:pt x="145" y="121"/>
                </a:cubicBezTo>
                <a:cubicBezTo>
                  <a:pt x="145" y="125"/>
                  <a:pt x="144" y="128"/>
                  <a:pt x="142" y="130"/>
                </a:cubicBezTo>
                <a:cubicBezTo>
                  <a:pt x="139" y="132"/>
                  <a:pt x="136" y="134"/>
                  <a:pt x="133" y="134"/>
                </a:cubicBezTo>
                <a:cubicBezTo>
                  <a:pt x="130" y="134"/>
                  <a:pt x="127" y="132"/>
                  <a:pt x="125" y="130"/>
                </a:cubicBezTo>
                <a:cubicBezTo>
                  <a:pt x="122" y="128"/>
                  <a:pt x="121" y="125"/>
                  <a:pt x="121" y="121"/>
                </a:cubicBezTo>
                <a:cubicBezTo>
                  <a:pt x="121" y="118"/>
                  <a:pt x="122" y="115"/>
                  <a:pt x="125" y="113"/>
                </a:cubicBezTo>
                <a:cubicBezTo>
                  <a:pt x="127" y="111"/>
                  <a:pt x="130" y="109"/>
                  <a:pt x="133" y="109"/>
                </a:cubicBezTo>
                <a:cubicBezTo>
                  <a:pt x="136" y="109"/>
                  <a:pt x="139" y="111"/>
                  <a:pt x="142" y="1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119"/>
          <p:cNvSpPr/>
          <p:nvPr/>
        </p:nvSpPr>
        <p:spPr>
          <a:xfrm>
            <a:off x="946800" y="2484360"/>
            <a:ext cx="161280" cy="137880"/>
          </a:xfrm>
          <a:custGeom>
            <a:avLst/>
            <a:gdLst/>
            <a:ahLst/>
            <a:rect l="l" t="t" r="r" b="b"/>
            <a:pathLst>
              <a:path w="157" h="133">
                <a:moveTo>
                  <a:pt x="157" y="46"/>
                </a:moveTo>
                <a:cubicBezTo>
                  <a:pt x="157" y="112"/>
                  <a:pt x="157" y="112"/>
                  <a:pt x="157" y="112"/>
                </a:cubicBezTo>
                <a:cubicBezTo>
                  <a:pt x="157" y="118"/>
                  <a:pt x="155" y="123"/>
                  <a:pt x="151" y="127"/>
                </a:cubicBezTo>
                <a:cubicBezTo>
                  <a:pt x="147" y="131"/>
                  <a:pt x="142" y="133"/>
                  <a:pt x="136" y="133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15" y="133"/>
                  <a:pt x="10" y="131"/>
                  <a:pt x="6" y="127"/>
                </a:cubicBezTo>
                <a:cubicBezTo>
                  <a:pt x="2" y="123"/>
                  <a:pt x="0" y="118"/>
                  <a:pt x="0" y="11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2"/>
                  <a:pt x="15" y="0"/>
                  <a:pt x="2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2"/>
                  <a:pt x="66" y="7"/>
                </a:cubicBezTo>
                <a:cubicBezTo>
                  <a:pt x="70" y="11"/>
                  <a:pt x="72" y="16"/>
                  <a:pt x="72" y="22"/>
                </a:cubicBezTo>
                <a:cubicBezTo>
                  <a:pt x="72" y="25"/>
                  <a:pt x="72" y="25"/>
                  <a:pt x="72" y="25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42" y="25"/>
                  <a:pt x="147" y="27"/>
                  <a:pt x="151" y="31"/>
                </a:cubicBezTo>
                <a:cubicBezTo>
                  <a:pt x="155" y="35"/>
                  <a:pt x="157" y="40"/>
                  <a:pt x="157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120"/>
          <p:cNvSpPr/>
          <p:nvPr/>
        </p:nvSpPr>
        <p:spPr>
          <a:xfrm>
            <a:off x="1152720" y="2484360"/>
            <a:ext cx="181440" cy="137880"/>
          </a:xfrm>
          <a:custGeom>
            <a:avLst/>
            <a:gdLst/>
            <a:ahLst/>
            <a:rect l="l" t="t" r="r" b="b"/>
            <a:pathLst>
              <a:path w="177" h="133">
                <a:moveTo>
                  <a:pt x="145" y="46"/>
                </a:moveTo>
                <a:cubicBezTo>
                  <a:pt x="145" y="61"/>
                  <a:pt x="145" y="61"/>
                  <a:pt x="145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0" y="61"/>
                  <a:pt x="54" y="62"/>
                  <a:pt x="48" y="65"/>
                </a:cubicBezTo>
                <a:cubicBezTo>
                  <a:pt x="41" y="68"/>
                  <a:pt x="36" y="72"/>
                  <a:pt x="32" y="7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4"/>
                  <a:pt x="0" y="114"/>
                  <a:pt x="0" y="113"/>
                </a:cubicBezTo>
                <a:cubicBezTo>
                  <a:pt x="0" y="113"/>
                  <a:pt x="0" y="113"/>
                  <a:pt x="0" y="11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2"/>
                  <a:pt x="15" y="0"/>
                  <a:pt x="2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2"/>
                  <a:pt x="66" y="7"/>
                </a:cubicBezTo>
                <a:cubicBezTo>
                  <a:pt x="70" y="11"/>
                  <a:pt x="72" y="16"/>
                  <a:pt x="72" y="22"/>
                </a:cubicBezTo>
                <a:cubicBezTo>
                  <a:pt x="72" y="25"/>
                  <a:pt x="72" y="25"/>
                  <a:pt x="72" y="25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30" y="25"/>
                  <a:pt x="135" y="27"/>
                  <a:pt x="139" y="31"/>
                </a:cubicBezTo>
                <a:cubicBezTo>
                  <a:pt x="143" y="35"/>
                  <a:pt x="145" y="40"/>
                  <a:pt x="145" y="46"/>
                </a:cubicBezTo>
                <a:close/>
                <a:moveTo>
                  <a:pt x="177" y="78"/>
                </a:moveTo>
                <a:cubicBezTo>
                  <a:pt x="177" y="80"/>
                  <a:pt x="176" y="82"/>
                  <a:pt x="174" y="84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0" y="125"/>
                  <a:pt x="136" y="128"/>
                  <a:pt x="131" y="130"/>
                </a:cubicBezTo>
                <a:cubicBezTo>
                  <a:pt x="126" y="132"/>
                  <a:pt x="122" y="133"/>
                  <a:pt x="118" y="133"/>
                </a:cubicBezTo>
                <a:cubicBezTo>
                  <a:pt x="15" y="133"/>
                  <a:pt x="15" y="133"/>
                  <a:pt x="15" y="133"/>
                </a:cubicBezTo>
                <a:cubicBezTo>
                  <a:pt x="13" y="133"/>
                  <a:pt x="11" y="133"/>
                  <a:pt x="9" y="132"/>
                </a:cubicBezTo>
                <a:cubicBezTo>
                  <a:pt x="7" y="131"/>
                  <a:pt x="7" y="130"/>
                  <a:pt x="7" y="128"/>
                </a:cubicBezTo>
                <a:cubicBezTo>
                  <a:pt x="7" y="126"/>
                  <a:pt x="8" y="124"/>
                  <a:pt x="10" y="122"/>
                </a:cubicBezTo>
                <a:cubicBezTo>
                  <a:pt x="41" y="84"/>
                  <a:pt x="41" y="84"/>
                  <a:pt x="41" y="84"/>
                </a:cubicBezTo>
                <a:cubicBezTo>
                  <a:pt x="44" y="81"/>
                  <a:pt x="48" y="79"/>
                  <a:pt x="53" y="76"/>
                </a:cubicBezTo>
                <a:cubicBezTo>
                  <a:pt x="58" y="74"/>
                  <a:pt x="62" y="73"/>
                  <a:pt x="66" y="73"/>
                </a:cubicBezTo>
                <a:cubicBezTo>
                  <a:pt x="169" y="73"/>
                  <a:pt x="169" y="73"/>
                  <a:pt x="169" y="73"/>
                </a:cubicBezTo>
                <a:cubicBezTo>
                  <a:pt x="171" y="73"/>
                  <a:pt x="173" y="73"/>
                  <a:pt x="175" y="74"/>
                </a:cubicBezTo>
                <a:cubicBezTo>
                  <a:pt x="177" y="75"/>
                  <a:pt x="177" y="76"/>
                  <a:pt x="177" y="7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121"/>
          <p:cNvSpPr/>
          <p:nvPr/>
        </p:nvSpPr>
        <p:spPr>
          <a:xfrm>
            <a:off x="1389960" y="2473560"/>
            <a:ext cx="61200" cy="173880"/>
          </a:xfrm>
          <a:custGeom>
            <a:avLst/>
            <a:gdLst/>
            <a:ahLst/>
            <a:rect l="l" t="t" r="r" b="b"/>
            <a:pathLst>
              <a:path w="60" h="170">
                <a:moveTo>
                  <a:pt x="60" y="30"/>
                </a:moveTo>
                <a:cubicBezTo>
                  <a:pt x="60" y="32"/>
                  <a:pt x="60" y="34"/>
                  <a:pt x="59" y="35"/>
                </a:cubicBezTo>
                <a:cubicBezTo>
                  <a:pt x="57" y="36"/>
                  <a:pt x="56" y="37"/>
                  <a:pt x="54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133"/>
                  <a:pt x="42" y="133"/>
                  <a:pt x="42" y="133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6" y="133"/>
                  <a:pt x="57" y="134"/>
                  <a:pt x="59" y="135"/>
                </a:cubicBezTo>
                <a:cubicBezTo>
                  <a:pt x="60" y="136"/>
                  <a:pt x="60" y="138"/>
                  <a:pt x="60" y="139"/>
                </a:cubicBezTo>
                <a:cubicBezTo>
                  <a:pt x="60" y="141"/>
                  <a:pt x="60" y="142"/>
                  <a:pt x="59" y="144"/>
                </a:cubicBezTo>
                <a:cubicBezTo>
                  <a:pt x="34" y="168"/>
                  <a:pt x="34" y="168"/>
                  <a:pt x="34" y="168"/>
                </a:cubicBezTo>
                <a:cubicBezTo>
                  <a:pt x="33" y="169"/>
                  <a:pt x="32" y="170"/>
                  <a:pt x="30" y="170"/>
                </a:cubicBezTo>
                <a:cubicBezTo>
                  <a:pt x="28" y="170"/>
                  <a:pt x="27" y="169"/>
                  <a:pt x="26" y="168"/>
                </a:cubicBezTo>
                <a:cubicBezTo>
                  <a:pt x="2" y="144"/>
                  <a:pt x="2" y="144"/>
                  <a:pt x="2" y="144"/>
                </a:cubicBezTo>
                <a:cubicBezTo>
                  <a:pt x="0" y="142"/>
                  <a:pt x="0" y="141"/>
                  <a:pt x="0" y="139"/>
                </a:cubicBezTo>
                <a:cubicBezTo>
                  <a:pt x="0" y="138"/>
                  <a:pt x="0" y="136"/>
                  <a:pt x="2" y="135"/>
                </a:cubicBezTo>
                <a:cubicBezTo>
                  <a:pt x="3" y="134"/>
                  <a:pt x="4" y="133"/>
                  <a:pt x="6" y="133"/>
                </a:cubicBezTo>
                <a:cubicBezTo>
                  <a:pt x="18" y="133"/>
                  <a:pt x="18" y="133"/>
                  <a:pt x="18" y="133"/>
                </a:cubicBezTo>
                <a:cubicBezTo>
                  <a:pt x="18" y="37"/>
                  <a:pt x="18" y="37"/>
                  <a:pt x="18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4" y="37"/>
                  <a:pt x="3" y="36"/>
                  <a:pt x="2" y="35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9"/>
                  <a:pt x="0" y="27"/>
                  <a:pt x="2" y="26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1"/>
                  <a:pt x="28" y="0"/>
                  <a:pt x="30" y="0"/>
                </a:cubicBezTo>
                <a:cubicBezTo>
                  <a:pt x="32" y="0"/>
                  <a:pt x="33" y="1"/>
                  <a:pt x="34" y="2"/>
                </a:cubicBezTo>
                <a:cubicBezTo>
                  <a:pt x="59" y="26"/>
                  <a:pt x="59" y="26"/>
                  <a:pt x="59" y="26"/>
                </a:cubicBezTo>
                <a:cubicBezTo>
                  <a:pt x="60" y="27"/>
                  <a:pt x="60" y="29"/>
                  <a:pt x="60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122"/>
          <p:cNvSpPr/>
          <p:nvPr/>
        </p:nvSpPr>
        <p:spPr>
          <a:xfrm>
            <a:off x="1500840" y="2529720"/>
            <a:ext cx="175320" cy="61200"/>
          </a:xfrm>
          <a:custGeom>
            <a:avLst/>
            <a:gdLst/>
            <a:ahLst/>
            <a:rect l="l" t="t" r="r" b="b"/>
            <a:pathLst>
              <a:path w="169" h="60">
                <a:moveTo>
                  <a:pt x="169" y="30"/>
                </a:moveTo>
                <a:cubicBezTo>
                  <a:pt x="169" y="32"/>
                  <a:pt x="169" y="33"/>
                  <a:pt x="168" y="34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42" y="60"/>
                  <a:pt x="141" y="60"/>
                  <a:pt x="139" y="60"/>
                </a:cubicBezTo>
                <a:cubicBezTo>
                  <a:pt x="137" y="60"/>
                  <a:pt x="136" y="60"/>
                  <a:pt x="135" y="58"/>
                </a:cubicBezTo>
                <a:cubicBezTo>
                  <a:pt x="134" y="57"/>
                  <a:pt x="133" y="56"/>
                  <a:pt x="133" y="54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6"/>
                  <a:pt x="36" y="57"/>
                  <a:pt x="34" y="58"/>
                </a:cubicBezTo>
                <a:cubicBezTo>
                  <a:pt x="33" y="60"/>
                  <a:pt x="32" y="60"/>
                  <a:pt x="30" y="60"/>
                </a:cubicBezTo>
                <a:cubicBezTo>
                  <a:pt x="29" y="60"/>
                  <a:pt x="27" y="60"/>
                  <a:pt x="26" y="58"/>
                </a:cubicBezTo>
                <a:cubicBezTo>
                  <a:pt x="2" y="34"/>
                  <a:pt x="2" y="34"/>
                  <a:pt x="2" y="34"/>
                </a:cubicBezTo>
                <a:cubicBezTo>
                  <a:pt x="1" y="33"/>
                  <a:pt x="0" y="32"/>
                  <a:pt x="0" y="30"/>
                </a:cubicBezTo>
                <a:cubicBezTo>
                  <a:pt x="0" y="28"/>
                  <a:pt x="1" y="27"/>
                  <a:pt x="2" y="26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9" y="0"/>
                  <a:pt x="30" y="0"/>
                </a:cubicBezTo>
                <a:cubicBezTo>
                  <a:pt x="32" y="0"/>
                  <a:pt x="33" y="0"/>
                  <a:pt x="34" y="1"/>
                </a:cubicBezTo>
                <a:cubicBezTo>
                  <a:pt x="36" y="3"/>
                  <a:pt x="36" y="4"/>
                  <a:pt x="36" y="6"/>
                </a:cubicBezTo>
                <a:cubicBezTo>
                  <a:pt x="36" y="18"/>
                  <a:pt x="36" y="18"/>
                  <a:pt x="36" y="18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133" y="6"/>
                  <a:pt x="133" y="6"/>
                  <a:pt x="133" y="6"/>
                </a:cubicBezTo>
                <a:cubicBezTo>
                  <a:pt x="133" y="4"/>
                  <a:pt x="134" y="3"/>
                  <a:pt x="135" y="1"/>
                </a:cubicBezTo>
                <a:cubicBezTo>
                  <a:pt x="136" y="0"/>
                  <a:pt x="137" y="0"/>
                  <a:pt x="139" y="0"/>
                </a:cubicBezTo>
                <a:cubicBezTo>
                  <a:pt x="141" y="0"/>
                  <a:pt x="142" y="0"/>
                  <a:pt x="143" y="1"/>
                </a:cubicBezTo>
                <a:cubicBezTo>
                  <a:pt x="168" y="26"/>
                  <a:pt x="168" y="26"/>
                  <a:pt x="168" y="26"/>
                </a:cubicBezTo>
                <a:cubicBezTo>
                  <a:pt x="169" y="27"/>
                  <a:pt x="169" y="28"/>
                  <a:pt x="169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123"/>
          <p:cNvSpPr/>
          <p:nvPr/>
        </p:nvSpPr>
        <p:spPr>
          <a:xfrm>
            <a:off x="1719360" y="2484360"/>
            <a:ext cx="200160" cy="150480"/>
          </a:xfrm>
          <a:custGeom>
            <a:avLst/>
            <a:gdLst/>
            <a:ahLst/>
            <a:rect l="l" t="t" r="r" b="b"/>
            <a:pathLst>
              <a:path w="129" h="97">
                <a:moveTo>
                  <a:pt x="129" y="89"/>
                </a:moveTo>
                <a:lnTo>
                  <a:pt x="129" y="97"/>
                </a:lnTo>
                <a:lnTo>
                  <a:pt x="0" y="97"/>
                </a:lnTo>
                <a:lnTo>
                  <a:pt x="0" y="0"/>
                </a:lnTo>
                <a:lnTo>
                  <a:pt x="8" y="0"/>
                </a:lnTo>
                <a:lnTo>
                  <a:pt x="8" y="89"/>
                </a:lnTo>
                <a:lnTo>
                  <a:pt x="129" y="89"/>
                </a:lnTo>
                <a:close/>
                <a:moveTo>
                  <a:pt x="40" y="49"/>
                </a:moveTo>
                <a:lnTo>
                  <a:pt x="40" y="81"/>
                </a:lnTo>
                <a:lnTo>
                  <a:pt x="24" y="81"/>
                </a:lnTo>
                <a:lnTo>
                  <a:pt x="24" y="49"/>
                </a:lnTo>
                <a:lnTo>
                  <a:pt x="40" y="49"/>
                </a:lnTo>
                <a:close/>
                <a:moveTo>
                  <a:pt x="65" y="17"/>
                </a:moveTo>
                <a:lnTo>
                  <a:pt x="65" y="81"/>
                </a:lnTo>
                <a:lnTo>
                  <a:pt x="49" y="81"/>
                </a:lnTo>
                <a:lnTo>
                  <a:pt x="49" y="17"/>
                </a:lnTo>
                <a:lnTo>
                  <a:pt x="65" y="17"/>
                </a:lnTo>
                <a:close/>
                <a:moveTo>
                  <a:pt x="89" y="33"/>
                </a:moveTo>
                <a:lnTo>
                  <a:pt x="89" y="81"/>
                </a:lnTo>
                <a:lnTo>
                  <a:pt x="73" y="81"/>
                </a:lnTo>
                <a:lnTo>
                  <a:pt x="73" y="33"/>
                </a:lnTo>
                <a:lnTo>
                  <a:pt x="89" y="33"/>
                </a:lnTo>
                <a:close/>
                <a:moveTo>
                  <a:pt x="112" y="8"/>
                </a:moveTo>
                <a:lnTo>
                  <a:pt x="112" y="81"/>
                </a:lnTo>
                <a:lnTo>
                  <a:pt x="97" y="81"/>
                </a:lnTo>
                <a:lnTo>
                  <a:pt x="97" y="8"/>
                </a:lnTo>
                <a:lnTo>
                  <a:pt x="112" y="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124"/>
          <p:cNvSpPr/>
          <p:nvPr/>
        </p:nvSpPr>
        <p:spPr>
          <a:xfrm>
            <a:off x="1963080" y="248436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lose/>
                <a:moveTo>
                  <a:pt x="121" y="46"/>
                </a:moveTo>
                <a:cubicBezTo>
                  <a:pt x="118" y="47"/>
                  <a:pt x="114" y="49"/>
                  <a:pt x="110" y="49"/>
                </a:cubicBezTo>
                <a:cubicBezTo>
                  <a:pt x="114" y="47"/>
                  <a:pt x="117" y="43"/>
                  <a:pt x="118" y="38"/>
                </a:cubicBezTo>
                <a:cubicBezTo>
                  <a:pt x="114" y="40"/>
                  <a:pt x="110" y="42"/>
                  <a:pt x="106" y="43"/>
                </a:cubicBezTo>
                <a:cubicBezTo>
                  <a:pt x="102" y="39"/>
                  <a:pt x="97" y="37"/>
                  <a:pt x="91" y="37"/>
                </a:cubicBezTo>
                <a:cubicBezTo>
                  <a:pt x="86" y="37"/>
                  <a:pt x="81" y="39"/>
                  <a:pt x="77" y="42"/>
                </a:cubicBezTo>
                <a:cubicBezTo>
                  <a:pt x="73" y="46"/>
                  <a:pt x="71" y="51"/>
                  <a:pt x="71" y="56"/>
                </a:cubicBezTo>
                <a:cubicBezTo>
                  <a:pt x="71" y="58"/>
                  <a:pt x="72" y="60"/>
                  <a:pt x="72" y="61"/>
                </a:cubicBezTo>
                <a:cubicBezTo>
                  <a:pt x="64" y="61"/>
                  <a:pt x="56" y="59"/>
                  <a:pt x="49" y="55"/>
                </a:cubicBezTo>
                <a:cubicBezTo>
                  <a:pt x="42" y="51"/>
                  <a:pt x="36" y="46"/>
                  <a:pt x="31" y="40"/>
                </a:cubicBezTo>
                <a:cubicBezTo>
                  <a:pt x="29" y="43"/>
                  <a:pt x="28" y="47"/>
                  <a:pt x="28" y="50"/>
                </a:cubicBezTo>
                <a:cubicBezTo>
                  <a:pt x="28" y="57"/>
                  <a:pt x="31" y="63"/>
                  <a:pt x="37" y="67"/>
                </a:cubicBezTo>
                <a:cubicBezTo>
                  <a:pt x="34" y="67"/>
                  <a:pt x="31" y="66"/>
                  <a:pt x="27" y="64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9"/>
                  <a:pt x="29" y="73"/>
                  <a:pt x="32" y="77"/>
                </a:cubicBezTo>
                <a:cubicBezTo>
                  <a:pt x="35" y="81"/>
                  <a:pt x="39" y="83"/>
                  <a:pt x="44" y="84"/>
                </a:cubicBezTo>
                <a:cubicBezTo>
                  <a:pt x="42" y="85"/>
                  <a:pt x="40" y="85"/>
                  <a:pt x="39" y="85"/>
                </a:cubicBezTo>
                <a:cubicBezTo>
                  <a:pt x="38" y="85"/>
                  <a:pt x="37" y="85"/>
                  <a:pt x="35" y="84"/>
                </a:cubicBezTo>
                <a:cubicBezTo>
                  <a:pt x="36" y="88"/>
                  <a:pt x="39" y="92"/>
                  <a:pt x="42" y="94"/>
                </a:cubicBezTo>
                <a:cubicBezTo>
                  <a:pt x="46" y="97"/>
                  <a:pt x="49" y="98"/>
                  <a:pt x="54" y="98"/>
                </a:cubicBezTo>
                <a:cubicBezTo>
                  <a:pt x="46" y="104"/>
                  <a:pt x="38" y="107"/>
                  <a:pt x="29" y="107"/>
                </a:cubicBezTo>
                <a:cubicBezTo>
                  <a:pt x="27" y="107"/>
                  <a:pt x="26" y="107"/>
                  <a:pt x="24" y="106"/>
                </a:cubicBezTo>
                <a:cubicBezTo>
                  <a:pt x="34" y="112"/>
                  <a:pt x="44" y="115"/>
                  <a:pt x="55" y="115"/>
                </a:cubicBezTo>
                <a:cubicBezTo>
                  <a:pt x="62" y="115"/>
                  <a:pt x="68" y="114"/>
                  <a:pt x="75" y="112"/>
                </a:cubicBezTo>
                <a:cubicBezTo>
                  <a:pt x="81" y="110"/>
                  <a:pt x="86" y="107"/>
                  <a:pt x="90" y="103"/>
                </a:cubicBezTo>
                <a:cubicBezTo>
                  <a:pt x="95" y="99"/>
                  <a:pt x="99" y="95"/>
                  <a:pt x="102" y="90"/>
                </a:cubicBezTo>
                <a:cubicBezTo>
                  <a:pt x="105" y="85"/>
                  <a:pt x="107" y="80"/>
                  <a:pt x="109" y="75"/>
                </a:cubicBezTo>
                <a:cubicBezTo>
                  <a:pt x="111" y="69"/>
                  <a:pt x="111" y="64"/>
                  <a:pt x="111" y="59"/>
                </a:cubicBezTo>
                <a:cubicBezTo>
                  <a:pt x="111" y="58"/>
                  <a:pt x="111" y="57"/>
                  <a:pt x="111" y="56"/>
                </a:cubicBezTo>
                <a:cubicBezTo>
                  <a:pt x="115" y="53"/>
                  <a:pt x="118" y="50"/>
                  <a:pt x="121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125"/>
          <p:cNvSpPr/>
          <p:nvPr/>
        </p:nvSpPr>
        <p:spPr>
          <a:xfrm>
            <a:off x="2156760" y="248436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118"/>
                </a:moveTo>
                <a:cubicBezTo>
                  <a:pt x="145" y="126"/>
                  <a:pt x="142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100" y="146"/>
                  <a:pt x="100" y="146"/>
                  <a:pt x="100" y="146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19" y="88"/>
                  <a:pt x="119" y="88"/>
                  <a:pt x="119" y="88"/>
                </a:cubicBezTo>
                <a:cubicBezTo>
                  <a:pt x="122" y="67"/>
                  <a:pt x="122" y="67"/>
                  <a:pt x="122" y="67"/>
                </a:cubicBezTo>
                <a:cubicBezTo>
                  <a:pt x="100" y="67"/>
                  <a:pt x="100" y="67"/>
                  <a:pt x="100" y="67"/>
                </a:cubicBezTo>
                <a:cubicBezTo>
                  <a:pt x="100" y="53"/>
                  <a:pt x="100" y="53"/>
                  <a:pt x="100" y="53"/>
                </a:cubicBezTo>
                <a:cubicBezTo>
                  <a:pt x="100" y="50"/>
                  <a:pt x="101" y="47"/>
                  <a:pt x="102" y="46"/>
                </a:cubicBezTo>
                <a:cubicBezTo>
                  <a:pt x="104" y="44"/>
                  <a:pt x="107" y="43"/>
                  <a:pt x="111" y="43"/>
                </a:cubicBezTo>
                <a:cubicBezTo>
                  <a:pt x="124" y="43"/>
                  <a:pt x="124" y="43"/>
                  <a:pt x="124" y="4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8" y="23"/>
                  <a:pt x="112" y="22"/>
                  <a:pt x="107" y="22"/>
                </a:cubicBezTo>
                <a:cubicBezTo>
                  <a:pt x="98" y="22"/>
                  <a:pt x="91" y="25"/>
                  <a:pt x="86" y="30"/>
                </a:cubicBezTo>
                <a:cubicBezTo>
                  <a:pt x="81" y="35"/>
                  <a:pt x="79" y="42"/>
                  <a:pt x="79" y="51"/>
                </a:cubicBezTo>
                <a:cubicBezTo>
                  <a:pt x="79" y="67"/>
                  <a:pt x="79" y="67"/>
                  <a:pt x="79" y="67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ubicBezTo>
                  <a:pt x="79" y="88"/>
                  <a:pt x="79" y="88"/>
                  <a:pt x="79" y="88"/>
                </a:cubicBezTo>
                <a:cubicBezTo>
                  <a:pt x="79" y="146"/>
                  <a:pt x="79" y="146"/>
                  <a:pt x="79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lnTo>
                  <a:pt x="145" y="1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126"/>
          <p:cNvSpPr/>
          <p:nvPr/>
        </p:nvSpPr>
        <p:spPr>
          <a:xfrm>
            <a:off x="2350080" y="2484360"/>
            <a:ext cx="173880" cy="150480"/>
          </a:xfrm>
          <a:custGeom>
            <a:avLst/>
            <a:gdLst/>
            <a:ahLst/>
            <a:rect l="l" t="t" r="r" b="b"/>
            <a:pathLst>
              <a:path w="169" h="146">
                <a:moveTo>
                  <a:pt x="169" y="12"/>
                </a:moveTo>
                <a:cubicBezTo>
                  <a:pt x="169" y="133"/>
                  <a:pt x="169" y="133"/>
                  <a:pt x="169" y="133"/>
                </a:cubicBezTo>
                <a:cubicBezTo>
                  <a:pt x="169" y="137"/>
                  <a:pt x="168" y="140"/>
                  <a:pt x="166" y="142"/>
                </a:cubicBezTo>
                <a:cubicBezTo>
                  <a:pt x="163" y="144"/>
                  <a:pt x="160" y="146"/>
                  <a:pt x="157" y="146"/>
                </a:cubicBezTo>
                <a:cubicBezTo>
                  <a:pt x="12" y="146"/>
                  <a:pt x="12" y="146"/>
                  <a:pt x="12" y="146"/>
                </a:cubicBezTo>
                <a:cubicBezTo>
                  <a:pt x="8" y="146"/>
                  <a:pt x="6" y="144"/>
                  <a:pt x="3" y="142"/>
                </a:cubicBezTo>
                <a:cubicBezTo>
                  <a:pt x="1" y="140"/>
                  <a:pt x="0" y="137"/>
                  <a:pt x="0" y="13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6" y="2"/>
                  <a:pt x="8" y="0"/>
                  <a:pt x="12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60" y="0"/>
                  <a:pt x="163" y="2"/>
                  <a:pt x="166" y="4"/>
                </a:cubicBezTo>
                <a:cubicBezTo>
                  <a:pt x="168" y="6"/>
                  <a:pt x="169" y="9"/>
                  <a:pt x="169" y="12"/>
                </a:cubicBezTo>
                <a:close/>
                <a:moveTo>
                  <a:pt x="12" y="37"/>
                </a:moveTo>
                <a:cubicBezTo>
                  <a:pt x="157" y="37"/>
                  <a:pt x="157" y="37"/>
                  <a:pt x="157" y="37"/>
                </a:cubicBezTo>
                <a:cubicBezTo>
                  <a:pt x="157" y="25"/>
                  <a:pt x="157" y="25"/>
                  <a:pt x="157" y="25"/>
                </a:cubicBezTo>
                <a:cubicBezTo>
                  <a:pt x="157" y="12"/>
                  <a:pt x="157" y="12"/>
                  <a:pt x="157" y="12"/>
                </a:cubicBezTo>
                <a:cubicBezTo>
                  <a:pt x="79" y="12"/>
                  <a:pt x="79" y="12"/>
                  <a:pt x="79" y="12"/>
                </a:cubicBezTo>
                <a:cubicBezTo>
                  <a:pt x="73" y="25"/>
                  <a:pt x="73" y="25"/>
                  <a:pt x="73" y="25"/>
                </a:cubicBezTo>
                <a:cubicBezTo>
                  <a:pt x="12" y="25"/>
                  <a:pt x="12" y="25"/>
                  <a:pt x="12" y="25"/>
                </a:cubicBezTo>
                <a:lnTo>
                  <a:pt x="12" y="37"/>
                </a:lnTo>
                <a:close/>
                <a:moveTo>
                  <a:pt x="12" y="133"/>
                </a:moveTo>
                <a:cubicBezTo>
                  <a:pt x="157" y="133"/>
                  <a:pt x="157" y="133"/>
                  <a:pt x="157" y="133"/>
                </a:cubicBezTo>
                <a:cubicBezTo>
                  <a:pt x="157" y="121"/>
                  <a:pt x="157" y="121"/>
                  <a:pt x="157" y="121"/>
                </a:cubicBezTo>
                <a:cubicBezTo>
                  <a:pt x="12" y="121"/>
                  <a:pt x="12" y="121"/>
                  <a:pt x="12" y="121"/>
                </a:cubicBezTo>
                <a:lnTo>
                  <a:pt x="12" y="133"/>
                </a:lnTo>
                <a:close/>
                <a:moveTo>
                  <a:pt x="24" y="18"/>
                </a:moveTo>
                <a:cubicBezTo>
                  <a:pt x="60" y="18"/>
                  <a:pt x="60" y="18"/>
                  <a:pt x="60" y="18"/>
                </a:cubicBezTo>
                <a:cubicBezTo>
                  <a:pt x="60" y="6"/>
                  <a:pt x="60" y="6"/>
                  <a:pt x="60" y="6"/>
                </a:cubicBezTo>
                <a:cubicBezTo>
                  <a:pt x="24" y="6"/>
                  <a:pt x="24" y="6"/>
                  <a:pt x="24" y="6"/>
                </a:cubicBezTo>
                <a:lnTo>
                  <a:pt x="24" y="18"/>
                </a:lnTo>
                <a:close/>
                <a:moveTo>
                  <a:pt x="110" y="105"/>
                </a:moveTo>
                <a:cubicBezTo>
                  <a:pt x="117" y="98"/>
                  <a:pt x="121" y="89"/>
                  <a:pt x="121" y="79"/>
                </a:cubicBezTo>
                <a:cubicBezTo>
                  <a:pt x="121" y="69"/>
                  <a:pt x="117" y="61"/>
                  <a:pt x="110" y="54"/>
                </a:cubicBezTo>
                <a:cubicBezTo>
                  <a:pt x="103" y="46"/>
                  <a:pt x="94" y="43"/>
                  <a:pt x="84" y="43"/>
                </a:cubicBezTo>
                <a:cubicBezTo>
                  <a:pt x="74" y="43"/>
                  <a:pt x="66" y="46"/>
                  <a:pt x="59" y="54"/>
                </a:cubicBezTo>
                <a:cubicBezTo>
                  <a:pt x="52" y="61"/>
                  <a:pt x="48" y="69"/>
                  <a:pt x="48" y="79"/>
                </a:cubicBezTo>
                <a:cubicBezTo>
                  <a:pt x="48" y="89"/>
                  <a:pt x="52" y="98"/>
                  <a:pt x="59" y="105"/>
                </a:cubicBezTo>
                <a:cubicBezTo>
                  <a:pt x="66" y="112"/>
                  <a:pt x="74" y="115"/>
                  <a:pt x="84" y="115"/>
                </a:cubicBezTo>
                <a:cubicBezTo>
                  <a:pt x="94" y="115"/>
                  <a:pt x="103" y="112"/>
                  <a:pt x="110" y="105"/>
                </a:cubicBezTo>
                <a:close/>
                <a:moveTo>
                  <a:pt x="101" y="62"/>
                </a:moveTo>
                <a:cubicBezTo>
                  <a:pt x="106" y="67"/>
                  <a:pt x="109" y="73"/>
                  <a:pt x="109" y="79"/>
                </a:cubicBezTo>
                <a:cubicBezTo>
                  <a:pt x="109" y="86"/>
                  <a:pt x="106" y="92"/>
                  <a:pt x="101" y="96"/>
                </a:cubicBezTo>
                <a:cubicBezTo>
                  <a:pt x="97" y="101"/>
                  <a:pt x="91" y="103"/>
                  <a:pt x="84" y="103"/>
                </a:cubicBezTo>
                <a:cubicBezTo>
                  <a:pt x="78" y="103"/>
                  <a:pt x="72" y="101"/>
                  <a:pt x="67" y="96"/>
                </a:cubicBezTo>
                <a:cubicBezTo>
                  <a:pt x="63" y="92"/>
                  <a:pt x="60" y="86"/>
                  <a:pt x="60" y="79"/>
                </a:cubicBezTo>
                <a:cubicBezTo>
                  <a:pt x="60" y="73"/>
                  <a:pt x="63" y="67"/>
                  <a:pt x="67" y="62"/>
                </a:cubicBezTo>
                <a:cubicBezTo>
                  <a:pt x="72" y="57"/>
                  <a:pt x="78" y="55"/>
                  <a:pt x="84" y="55"/>
                </a:cubicBezTo>
                <a:cubicBezTo>
                  <a:pt x="91" y="55"/>
                  <a:pt x="97" y="57"/>
                  <a:pt x="101" y="62"/>
                </a:cubicBezTo>
                <a:close/>
                <a:moveTo>
                  <a:pt x="87" y="69"/>
                </a:moveTo>
                <a:cubicBezTo>
                  <a:pt x="87" y="69"/>
                  <a:pt x="87" y="68"/>
                  <a:pt x="87" y="67"/>
                </a:cubicBezTo>
                <a:cubicBezTo>
                  <a:pt x="87" y="66"/>
                  <a:pt x="87" y="65"/>
                  <a:pt x="87" y="65"/>
                </a:cubicBezTo>
                <a:cubicBezTo>
                  <a:pt x="86" y="64"/>
                  <a:pt x="85" y="64"/>
                  <a:pt x="84" y="64"/>
                </a:cubicBezTo>
                <a:cubicBezTo>
                  <a:pt x="80" y="64"/>
                  <a:pt x="77" y="65"/>
                  <a:pt x="74" y="68"/>
                </a:cubicBezTo>
                <a:cubicBezTo>
                  <a:pt x="71" y="71"/>
                  <a:pt x="69" y="75"/>
                  <a:pt x="69" y="79"/>
                </a:cubicBezTo>
                <a:cubicBezTo>
                  <a:pt x="69" y="80"/>
                  <a:pt x="70" y="81"/>
                  <a:pt x="70" y="81"/>
                </a:cubicBezTo>
                <a:cubicBezTo>
                  <a:pt x="71" y="82"/>
                  <a:pt x="71" y="82"/>
                  <a:pt x="72" y="82"/>
                </a:cubicBezTo>
                <a:cubicBezTo>
                  <a:pt x="73" y="82"/>
                  <a:pt x="74" y="82"/>
                  <a:pt x="74" y="81"/>
                </a:cubicBezTo>
                <a:cubicBezTo>
                  <a:pt x="75" y="81"/>
                  <a:pt x="75" y="80"/>
                  <a:pt x="75" y="79"/>
                </a:cubicBezTo>
                <a:cubicBezTo>
                  <a:pt x="75" y="76"/>
                  <a:pt x="76" y="74"/>
                  <a:pt x="78" y="73"/>
                </a:cubicBezTo>
                <a:cubicBezTo>
                  <a:pt x="80" y="71"/>
                  <a:pt x="82" y="70"/>
                  <a:pt x="84" y="70"/>
                </a:cubicBezTo>
                <a:cubicBezTo>
                  <a:pt x="85" y="70"/>
                  <a:pt x="86" y="70"/>
                  <a:pt x="87" y="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127"/>
          <p:cNvSpPr/>
          <p:nvPr/>
        </p:nvSpPr>
        <p:spPr>
          <a:xfrm>
            <a:off x="2568960" y="2484360"/>
            <a:ext cx="164520" cy="156600"/>
          </a:xfrm>
          <a:custGeom>
            <a:avLst/>
            <a:gdLst/>
            <a:ahLst/>
            <a:rect l="l" t="t" r="r" b="b"/>
            <a:pathLst>
              <a:path w="159" h="151">
                <a:moveTo>
                  <a:pt x="159" y="103"/>
                </a:moveTo>
                <a:cubicBezTo>
                  <a:pt x="159" y="104"/>
                  <a:pt x="157" y="106"/>
                  <a:pt x="154" y="109"/>
                </a:cubicBezTo>
                <a:cubicBezTo>
                  <a:pt x="151" y="113"/>
                  <a:pt x="149" y="114"/>
                  <a:pt x="148" y="114"/>
                </a:cubicBezTo>
                <a:cubicBezTo>
                  <a:pt x="147" y="114"/>
                  <a:pt x="146" y="114"/>
                  <a:pt x="145" y="113"/>
                </a:cubicBezTo>
                <a:cubicBezTo>
                  <a:pt x="144" y="112"/>
                  <a:pt x="143" y="111"/>
                  <a:pt x="142" y="109"/>
                </a:cubicBezTo>
                <a:cubicBezTo>
                  <a:pt x="141" y="108"/>
                  <a:pt x="139" y="107"/>
                  <a:pt x="138" y="106"/>
                </a:cubicBezTo>
                <a:cubicBezTo>
                  <a:pt x="137" y="104"/>
                  <a:pt x="136" y="103"/>
                  <a:pt x="136" y="103"/>
                </a:cubicBezTo>
                <a:cubicBezTo>
                  <a:pt x="127" y="112"/>
                  <a:pt x="127" y="112"/>
                  <a:pt x="127" y="112"/>
                </a:cubicBezTo>
                <a:cubicBezTo>
                  <a:pt x="147" y="133"/>
                  <a:pt x="147" y="133"/>
                  <a:pt x="147" y="133"/>
                </a:cubicBezTo>
                <a:cubicBezTo>
                  <a:pt x="149" y="135"/>
                  <a:pt x="150" y="137"/>
                  <a:pt x="150" y="140"/>
                </a:cubicBezTo>
                <a:cubicBezTo>
                  <a:pt x="150" y="142"/>
                  <a:pt x="149" y="145"/>
                  <a:pt x="146" y="147"/>
                </a:cubicBezTo>
                <a:cubicBezTo>
                  <a:pt x="144" y="150"/>
                  <a:pt x="141" y="151"/>
                  <a:pt x="139" y="151"/>
                </a:cubicBezTo>
                <a:cubicBezTo>
                  <a:pt x="136" y="151"/>
                  <a:pt x="134" y="150"/>
                  <a:pt x="132" y="148"/>
                </a:cubicBezTo>
                <a:cubicBezTo>
                  <a:pt x="69" y="85"/>
                  <a:pt x="69" y="85"/>
                  <a:pt x="69" y="85"/>
                </a:cubicBezTo>
                <a:cubicBezTo>
                  <a:pt x="58" y="93"/>
                  <a:pt x="46" y="97"/>
                  <a:pt x="34" y="97"/>
                </a:cubicBezTo>
                <a:cubicBezTo>
                  <a:pt x="24" y="97"/>
                  <a:pt x="16" y="94"/>
                  <a:pt x="9" y="87"/>
                </a:cubicBezTo>
                <a:cubicBezTo>
                  <a:pt x="3" y="81"/>
                  <a:pt x="0" y="73"/>
                  <a:pt x="0" y="62"/>
                </a:cubicBezTo>
                <a:cubicBezTo>
                  <a:pt x="0" y="52"/>
                  <a:pt x="3" y="42"/>
                  <a:pt x="9" y="33"/>
                </a:cubicBezTo>
                <a:cubicBezTo>
                  <a:pt x="15" y="23"/>
                  <a:pt x="22" y="15"/>
                  <a:pt x="32" y="9"/>
                </a:cubicBezTo>
                <a:cubicBezTo>
                  <a:pt x="42" y="3"/>
                  <a:pt x="52" y="0"/>
                  <a:pt x="62" y="0"/>
                </a:cubicBezTo>
                <a:cubicBezTo>
                  <a:pt x="72" y="0"/>
                  <a:pt x="80" y="4"/>
                  <a:pt x="87" y="10"/>
                </a:cubicBezTo>
                <a:cubicBezTo>
                  <a:pt x="93" y="16"/>
                  <a:pt x="96" y="25"/>
                  <a:pt x="96" y="35"/>
                </a:cubicBezTo>
                <a:cubicBezTo>
                  <a:pt x="96" y="47"/>
                  <a:pt x="92" y="59"/>
                  <a:pt x="84" y="70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26" y="94"/>
                  <a:pt x="126" y="93"/>
                  <a:pt x="124" y="92"/>
                </a:cubicBezTo>
                <a:cubicBezTo>
                  <a:pt x="123" y="90"/>
                  <a:pt x="122" y="89"/>
                  <a:pt x="120" y="88"/>
                </a:cubicBezTo>
                <a:cubicBezTo>
                  <a:pt x="119" y="87"/>
                  <a:pt x="118" y="86"/>
                  <a:pt x="117" y="85"/>
                </a:cubicBezTo>
                <a:cubicBezTo>
                  <a:pt x="116" y="83"/>
                  <a:pt x="116" y="83"/>
                  <a:pt x="116" y="82"/>
                </a:cubicBezTo>
                <a:cubicBezTo>
                  <a:pt x="116" y="81"/>
                  <a:pt x="117" y="79"/>
                  <a:pt x="120" y="76"/>
                </a:cubicBezTo>
                <a:cubicBezTo>
                  <a:pt x="124" y="73"/>
                  <a:pt x="126" y="71"/>
                  <a:pt x="127" y="71"/>
                </a:cubicBezTo>
                <a:cubicBezTo>
                  <a:pt x="127" y="71"/>
                  <a:pt x="128" y="71"/>
                  <a:pt x="129" y="72"/>
                </a:cubicBezTo>
                <a:cubicBezTo>
                  <a:pt x="129" y="72"/>
                  <a:pt x="131" y="74"/>
                  <a:pt x="133" y="76"/>
                </a:cubicBezTo>
                <a:cubicBezTo>
                  <a:pt x="136" y="79"/>
                  <a:pt x="138" y="81"/>
                  <a:pt x="141" y="84"/>
                </a:cubicBezTo>
                <a:cubicBezTo>
                  <a:pt x="144" y="86"/>
                  <a:pt x="146" y="89"/>
                  <a:pt x="149" y="92"/>
                </a:cubicBezTo>
                <a:cubicBezTo>
                  <a:pt x="152" y="95"/>
                  <a:pt x="154" y="97"/>
                  <a:pt x="156" y="99"/>
                </a:cubicBezTo>
                <a:cubicBezTo>
                  <a:pt x="158" y="101"/>
                  <a:pt x="159" y="103"/>
                  <a:pt x="159" y="103"/>
                </a:cubicBezTo>
                <a:close/>
                <a:moveTo>
                  <a:pt x="73" y="49"/>
                </a:moveTo>
                <a:cubicBezTo>
                  <a:pt x="77" y="46"/>
                  <a:pt x="78" y="42"/>
                  <a:pt x="78" y="37"/>
                </a:cubicBezTo>
                <a:cubicBezTo>
                  <a:pt x="78" y="32"/>
                  <a:pt x="77" y="27"/>
                  <a:pt x="73" y="24"/>
                </a:cubicBezTo>
                <a:cubicBezTo>
                  <a:pt x="69" y="20"/>
                  <a:pt x="65" y="18"/>
                  <a:pt x="60" y="18"/>
                </a:cubicBezTo>
                <a:cubicBezTo>
                  <a:pt x="55" y="18"/>
                  <a:pt x="51" y="20"/>
                  <a:pt x="47" y="24"/>
                </a:cubicBezTo>
                <a:cubicBezTo>
                  <a:pt x="44" y="27"/>
                  <a:pt x="42" y="32"/>
                  <a:pt x="42" y="37"/>
                </a:cubicBezTo>
                <a:cubicBezTo>
                  <a:pt x="42" y="39"/>
                  <a:pt x="43" y="42"/>
                  <a:pt x="44" y="44"/>
                </a:cubicBezTo>
                <a:cubicBezTo>
                  <a:pt x="41" y="43"/>
                  <a:pt x="39" y="43"/>
                  <a:pt x="36" y="43"/>
                </a:cubicBezTo>
                <a:cubicBezTo>
                  <a:pt x="31" y="43"/>
                  <a:pt x="27" y="44"/>
                  <a:pt x="23" y="48"/>
                </a:cubicBezTo>
                <a:cubicBezTo>
                  <a:pt x="20" y="52"/>
                  <a:pt x="18" y="56"/>
                  <a:pt x="18" y="61"/>
                </a:cubicBezTo>
                <a:cubicBezTo>
                  <a:pt x="18" y="66"/>
                  <a:pt x="20" y="70"/>
                  <a:pt x="23" y="74"/>
                </a:cubicBezTo>
                <a:cubicBezTo>
                  <a:pt x="27" y="77"/>
                  <a:pt x="31" y="79"/>
                  <a:pt x="36" y="79"/>
                </a:cubicBezTo>
                <a:cubicBezTo>
                  <a:pt x="41" y="79"/>
                  <a:pt x="45" y="77"/>
                  <a:pt x="49" y="74"/>
                </a:cubicBezTo>
                <a:cubicBezTo>
                  <a:pt x="52" y="70"/>
                  <a:pt x="54" y="66"/>
                  <a:pt x="54" y="61"/>
                </a:cubicBezTo>
                <a:cubicBezTo>
                  <a:pt x="54" y="58"/>
                  <a:pt x="53" y="56"/>
                  <a:pt x="52" y="53"/>
                </a:cubicBezTo>
                <a:cubicBezTo>
                  <a:pt x="55" y="54"/>
                  <a:pt x="57" y="55"/>
                  <a:pt x="60" y="55"/>
                </a:cubicBezTo>
                <a:cubicBezTo>
                  <a:pt x="65" y="55"/>
                  <a:pt x="69" y="53"/>
                  <a:pt x="73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128"/>
          <p:cNvSpPr/>
          <p:nvPr/>
        </p:nvSpPr>
        <p:spPr>
          <a:xfrm>
            <a:off x="2787480" y="2475000"/>
            <a:ext cx="186120" cy="170640"/>
          </a:xfrm>
          <a:custGeom>
            <a:avLst/>
            <a:gdLst/>
            <a:ahLst/>
            <a:rect l="l" t="t" r="r" b="b"/>
            <a:pathLst>
              <a:path w="181" h="166">
                <a:moveTo>
                  <a:pt x="121" y="74"/>
                </a:moveTo>
                <a:cubicBezTo>
                  <a:pt x="121" y="92"/>
                  <a:pt x="121" y="92"/>
                  <a:pt x="121" y="92"/>
                </a:cubicBezTo>
                <a:cubicBezTo>
                  <a:pt x="121" y="92"/>
                  <a:pt x="120" y="93"/>
                  <a:pt x="120" y="94"/>
                </a:cubicBezTo>
                <a:cubicBezTo>
                  <a:pt x="120" y="94"/>
                  <a:pt x="119" y="95"/>
                  <a:pt x="118" y="95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03" y="99"/>
                  <a:pt x="102" y="102"/>
                  <a:pt x="101" y="104"/>
                </a:cubicBezTo>
                <a:cubicBezTo>
                  <a:pt x="103" y="107"/>
                  <a:pt x="106" y="111"/>
                  <a:pt x="109" y="115"/>
                </a:cubicBezTo>
                <a:cubicBezTo>
                  <a:pt x="110" y="116"/>
                  <a:pt x="110" y="116"/>
                  <a:pt x="110" y="117"/>
                </a:cubicBezTo>
                <a:cubicBezTo>
                  <a:pt x="110" y="118"/>
                  <a:pt x="110" y="118"/>
                  <a:pt x="109" y="119"/>
                </a:cubicBezTo>
                <a:cubicBezTo>
                  <a:pt x="108" y="121"/>
                  <a:pt x="105" y="123"/>
                  <a:pt x="101" y="127"/>
                </a:cubicBezTo>
                <a:cubicBezTo>
                  <a:pt x="98" y="131"/>
                  <a:pt x="95" y="133"/>
                  <a:pt x="94" y="133"/>
                </a:cubicBezTo>
                <a:cubicBezTo>
                  <a:pt x="93" y="133"/>
                  <a:pt x="93" y="133"/>
                  <a:pt x="92" y="132"/>
                </a:cubicBezTo>
                <a:cubicBezTo>
                  <a:pt x="81" y="124"/>
                  <a:pt x="81" y="124"/>
                  <a:pt x="81" y="124"/>
                </a:cubicBezTo>
                <a:cubicBezTo>
                  <a:pt x="79" y="125"/>
                  <a:pt x="76" y="126"/>
                  <a:pt x="74" y="127"/>
                </a:cubicBezTo>
                <a:cubicBezTo>
                  <a:pt x="73" y="133"/>
                  <a:pt x="72" y="138"/>
                  <a:pt x="72" y="141"/>
                </a:cubicBezTo>
                <a:cubicBezTo>
                  <a:pt x="71" y="143"/>
                  <a:pt x="70" y="143"/>
                  <a:pt x="69" y="143"/>
                </a:cubicBezTo>
                <a:cubicBezTo>
                  <a:pt x="51" y="143"/>
                  <a:pt x="51" y="143"/>
                  <a:pt x="51" y="143"/>
                </a:cubicBezTo>
                <a:cubicBezTo>
                  <a:pt x="51" y="143"/>
                  <a:pt x="50" y="143"/>
                  <a:pt x="49" y="143"/>
                </a:cubicBezTo>
                <a:cubicBezTo>
                  <a:pt x="49" y="142"/>
                  <a:pt x="49" y="142"/>
                  <a:pt x="48" y="141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44" y="126"/>
                  <a:pt x="42" y="125"/>
                  <a:pt x="39" y="124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28" y="133"/>
                  <a:pt x="27" y="133"/>
                  <a:pt x="26" y="133"/>
                </a:cubicBezTo>
                <a:cubicBezTo>
                  <a:pt x="25" y="133"/>
                  <a:pt x="25" y="133"/>
                  <a:pt x="24" y="132"/>
                </a:cubicBezTo>
                <a:cubicBezTo>
                  <a:pt x="15" y="124"/>
                  <a:pt x="11" y="119"/>
                  <a:pt x="11" y="117"/>
                </a:cubicBezTo>
                <a:cubicBezTo>
                  <a:pt x="11" y="116"/>
                  <a:pt x="11" y="116"/>
                  <a:pt x="11" y="115"/>
                </a:cubicBezTo>
                <a:cubicBezTo>
                  <a:pt x="12" y="114"/>
                  <a:pt x="13" y="113"/>
                  <a:pt x="15" y="110"/>
                </a:cubicBezTo>
                <a:cubicBezTo>
                  <a:pt x="17" y="108"/>
                  <a:pt x="19" y="106"/>
                  <a:pt x="20" y="104"/>
                </a:cubicBezTo>
                <a:cubicBezTo>
                  <a:pt x="18" y="102"/>
                  <a:pt x="17" y="99"/>
                  <a:pt x="16" y="97"/>
                </a:cubicBezTo>
                <a:cubicBezTo>
                  <a:pt x="2" y="94"/>
                  <a:pt x="2" y="94"/>
                  <a:pt x="2" y="94"/>
                </a:cubicBezTo>
                <a:cubicBezTo>
                  <a:pt x="1" y="94"/>
                  <a:pt x="1" y="94"/>
                  <a:pt x="0" y="93"/>
                </a:cubicBezTo>
                <a:cubicBezTo>
                  <a:pt x="0" y="93"/>
                  <a:pt x="0" y="92"/>
                  <a:pt x="0" y="92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3"/>
                  <a:pt x="0" y="72"/>
                </a:cubicBezTo>
                <a:cubicBezTo>
                  <a:pt x="1" y="72"/>
                  <a:pt x="1" y="71"/>
                  <a:pt x="2" y="71"/>
                </a:cubicBezTo>
                <a:cubicBezTo>
                  <a:pt x="16" y="69"/>
                  <a:pt x="16" y="69"/>
                  <a:pt x="16" y="69"/>
                </a:cubicBezTo>
                <a:cubicBezTo>
                  <a:pt x="17" y="67"/>
                  <a:pt x="18" y="64"/>
                  <a:pt x="19" y="62"/>
                </a:cubicBezTo>
                <a:cubicBezTo>
                  <a:pt x="17" y="59"/>
                  <a:pt x="14" y="55"/>
                  <a:pt x="11" y="51"/>
                </a:cubicBezTo>
                <a:cubicBezTo>
                  <a:pt x="10" y="50"/>
                  <a:pt x="10" y="50"/>
                  <a:pt x="10" y="49"/>
                </a:cubicBezTo>
                <a:cubicBezTo>
                  <a:pt x="10" y="48"/>
                  <a:pt x="10" y="48"/>
                  <a:pt x="11" y="47"/>
                </a:cubicBezTo>
                <a:cubicBezTo>
                  <a:pt x="12" y="45"/>
                  <a:pt x="15" y="42"/>
                  <a:pt x="19" y="39"/>
                </a:cubicBezTo>
                <a:cubicBezTo>
                  <a:pt x="22" y="35"/>
                  <a:pt x="25" y="33"/>
                  <a:pt x="26" y="33"/>
                </a:cubicBezTo>
                <a:cubicBezTo>
                  <a:pt x="27" y="33"/>
                  <a:pt x="28" y="33"/>
                  <a:pt x="28" y="34"/>
                </a:cubicBezTo>
                <a:cubicBezTo>
                  <a:pt x="39" y="42"/>
                  <a:pt x="39" y="42"/>
                  <a:pt x="39" y="42"/>
                </a:cubicBezTo>
                <a:cubicBezTo>
                  <a:pt x="41" y="41"/>
                  <a:pt x="44" y="40"/>
                  <a:pt x="46" y="39"/>
                </a:cubicBezTo>
                <a:cubicBezTo>
                  <a:pt x="47" y="32"/>
                  <a:pt x="48" y="28"/>
                  <a:pt x="48" y="25"/>
                </a:cubicBezTo>
                <a:cubicBezTo>
                  <a:pt x="49" y="23"/>
                  <a:pt x="50" y="22"/>
                  <a:pt x="51" y="22"/>
                </a:cubicBezTo>
                <a:cubicBezTo>
                  <a:pt x="69" y="22"/>
                  <a:pt x="69" y="22"/>
                  <a:pt x="69" y="22"/>
                </a:cubicBezTo>
                <a:cubicBezTo>
                  <a:pt x="70" y="22"/>
                  <a:pt x="70" y="23"/>
                  <a:pt x="71" y="23"/>
                </a:cubicBezTo>
                <a:cubicBezTo>
                  <a:pt x="71" y="24"/>
                  <a:pt x="72" y="24"/>
                  <a:pt x="72" y="25"/>
                </a:cubicBezTo>
                <a:cubicBezTo>
                  <a:pt x="74" y="39"/>
                  <a:pt x="74" y="39"/>
                  <a:pt x="74" y="39"/>
                </a:cubicBezTo>
                <a:cubicBezTo>
                  <a:pt x="76" y="40"/>
                  <a:pt x="78" y="41"/>
                  <a:pt x="81" y="42"/>
                </a:cubicBezTo>
                <a:cubicBezTo>
                  <a:pt x="92" y="34"/>
                  <a:pt x="92" y="34"/>
                  <a:pt x="92" y="34"/>
                </a:cubicBezTo>
                <a:cubicBezTo>
                  <a:pt x="93" y="33"/>
                  <a:pt x="93" y="33"/>
                  <a:pt x="94" y="33"/>
                </a:cubicBezTo>
                <a:cubicBezTo>
                  <a:pt x="95" y="33"/>
                  <a:pt x="95" y="33"/>
                  <a:pt x="96" y="34"/>
                </a:cubicBezTo>
                <a:cubicBezTo>
                  <a:pt x="105" y="42"/>
                  <a:pt x="110" y="47"/>
                  <a:pt x="110" y="49"/>
                </a:cubicBezTo>
                <a:cubicBezTo>
                  <a:pt x="110" y="50"/>
                  <a:pt x="109" y="50"/>
                  <a:pt x="109" y="51"/>
                </a:cubicBezTo>
                <a:cubicBezTo>
                  <a:pt x="108" y="52"/>
                  <a:pt x="107" y="54"/>
                  <a:pt x="105" y="56"/>
                </a:cubicBezTo>
                <a:cubicBezTo>
                  <a:pt x="103" y="58"/>
                  <a:pt x="102" y="60"/>
                  <a:pt x="101" y="62"/>
                </a:cubicBezTo>
                <a:cubicBezTo>
                  <a:pt x="102" y="65"/>
                  <a:pt x="103" y="67"/>
                  <a:pt x="104" y="69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9" y="72"/>
                  <a:pt x="120" y="72"/>
                  <a:pt x="120" y="73"/>
                </a:cubicBezTo>
                <a:cubicBezTo>
                  <a:pt x="120" y="73"/>
                  <a:pt x="121" y="74"/>
                  <a:pt x="121" y="74"/>
                </a:cubicBezTo>
                <a:close/>
                <a:moveTo>
                  <a:pt x="77" y="100"/>
                </a:moveTo>
                <a:cubicBezTo>
                  <a:pt x="82" y="95"/>
                  <a:pt x="84" y="90"/>
                  <a:pt x="84" y="83"/>
                </a:cubicBezTo>
                <a:cubicBezTo>
                  <a:pt x="84" y="76"/>
                  <a:pt x="82" y="71"/>
                  <a:pt x="77" y="66"/>
                </a:cubicBezTo>
                <a:cubicBezTo>
                  <a:pt x="72" y="61"/>
                  <a:pt x="67" y="59"/>
                  <a:pt x="60" y="59"/>
                </a:cubicBezTo>
                <a:cubicBezTo>
                  <a:pt x="53" y="59"/>
                  <a:pt x="48" y="61"/>
                  <a:pt x="43" y="66"/>
                </a:cubicBezTo>
                <a:cubicBezTo>
                  <a:pt x="38" y="71"/>
                  <a:pt x="36" y="76"/>
                  <a:pt x="36" y="83"/>
                </a:cubicBezTo>
                <a:cubicBezTo>
                  <a:pt x="36" y="90"/>
                  <a:pt x="38" y="95"/>
                  <a:pt x="43" y="100"/>
                </a:cubicBezTo>
                <a:cubicBezTo>
                  <a:pt x="48" y="105"/>
                  <a:pt x="53" y="107"/>
                  <a:pt x="60" y="107"/>
                </a:cubicBezTo>
                <a:cubicBezTo>
                  <a:pt x="67" y="107"/>
                  <a:pt x="72" y="105"/>
                  <a:pt x="77" y="100"/>
                </a:cubicBezTo>
                <a:close/>
                <a:moveTo>
                  <a:pt x="181" y="28"/>
                </a:moveTo>
                <a:cubicBezTo>
                  <a:pt x="181" y="41"/>
                  <a:pt x="181" y="41"/>
                  <a:pt x="181" y="41"/>
                </a:cubicBezTo>
                <a:cubicBezTo>
                  <a:pt x="181" y="42"/>
                  <a:pt x="176" y="43"/>
                  <a:pt x="167" y="44"/>
                </a:cubicBezTo>
                <a:cubicBezTo>
                  <a:pt x="166" y="46"/>
                  <a:pt x="165" y="47"/>
                  <a:pt x="164" y="49"/>
                </a:cubicBezTo>
                <a:cubicBezTo>
                  <a:pt x="167" y="56"/>
                  <a:pt x="169" y="60"/>
                  <a:pt x="169" y="62"/>
                </a:cubicBezTo>
                <a:cubicBezTo>
                  <a:pt x="169" y="62"/>
                  <a:pt x="169" y="63"/>
                  <a:pt x="169" y="63"/>
                </a:cubicBezTo>
                <a:cubicBezTo>
                  <a:pt x="161" y="67"/>
                  <a:pt x="157" y="69"/>
                  <a:pt x="157" y="69"/>
                </a:cubicBezTo>
                <a:cubicBezTo>
                  <a:pt x="156" y="69"/>
                  <a:pt x="155" y="68"/>
                  <a:pt x="153" y="65"/>
                </a:cubicBezTo>
                <a:cubicBezTo>
                  <a:pt x="150" y="62"/>
                  <a:pt x="149" y="60"/>
                  <a:pt x="148" y="59"/>
                </a:cubicBezTo>
                <a:cubicBezTo>
                  <a:pt x="146" y="59"/>
                  <a:pt x="145" y="59"/>
                  <a:pt x="145" y="59"/>
                </a:cubicBezTo>
                <a:cubicBezTo>
                  <a:pt x="144" y="59"/>
                  <a:pt x="143" y="59"/>
                  <a:pt x="142" y="59"/>
                </a:cubicBezTo>
                <a:cubicBezTo>
                  <a:pt x="141" y="60"/>
                  <a:pt x="139" y="62"/>
                  <a:pt x="137" y="65"/>
                </a:cubicBezTo>
                <a:cubicBezTo>
                  <a:pt x="135" y="68"/>
                  <a:pt x="133" y="69"/>
                  <a:pt x="133" y="69"/>
                </a:cubicBezTo>
                <a:cubicBezTo>
                  <a:pt x="133" y="69"/>
                  <a:pt x="129" y="67"/>
                  <a:pt x="121" y="63"/>
                </a:cubicBezTo>
                <a:cubicBezTo>
                  <a:pt x="121" y="63"/>
                  <a:pt x="121" y="62"/>
                  <a:pt x="121" y="62"/>
                </a:cubicBezTo>
                <a:cubicBezTo>
                  <a:pt x="121" y="60"/>
                  <a:pt x="122" y="56"/>
                  <a:pt x="125" y="49"/>
                </a:cubicBezTo>
                <a:cubicBezTo>
                  <a:pt x="124" y="47"/>
                  <a:pt x="123" y="46"/>
                  <a:pt x="123" y="44"/>
                </a:cubicBezTo>
                <a:cubicBezTo>
                  <a:pt x="113" y="43"/>
                  <a:pt x="109" y="42"/>
                  <a:pt x="109" y="41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9" y="27"/>
                  <a:pt x="113" y="26"/>
                  <a:pt x="123" y="25"/>
                </a:cubicBezTo>
                <a:cubicBezTo>
                  <a:pt x="123" y="23"/>
                  <a:pt x="124" y="22"/>
                  <a:pt x="125" y="20"/>
                </a:cubicBezTo>
                <a:cubicBezTo>
                  <a:pt x="122" y="13"/>
                  <a:pt x="121" y="9"/>
                  <a:pt x="121" y="7"/>
                </a:cubicBezTo>
                <a:cubicBezTo>
                  <a:pt x="121" y="7"/>
                  <a:pt x="121" y="7"/>
                  <a:pt x="121" y="6"/>
                </a:cubicBezTo>
                <a:cubicBezTo>
                  <a:pt x="121" y="6"/>
                  <a:pt x="122" y="6"/>
                  <a:pt x="124" y="4"/>
                </a:cubicBezTo>
                <a:cubicBezTo>
                  <a:pt x="126" y="3"/>
                  <a:pt x="128" y="2"/>
                  <a:pt x="130" y="1"/>
                </a:cubicBezTo>
                <a:cubicBezTo>
                  <a:pt x="132" y="0"/>
                  <a:pt x="133" y="0"/>
                  <a:pt x="133" y="0"/>
                </a:cubicBezTo>
                <a:cubicBezTo>
                  <a:pt x="133" y="0"/>
                  <a:pt x="135" y="1"/>
                  <a:pt x="137" y="4"/>
                </a:cubicBezTo>
                <a:cubicBezTo>
                  <a:pt x="139" y="7"/>
                  <a:pt x="141" y="9"/>
                  <a:pt x="142" y="11"/>
                </a:cubicBezTo>
                <a:cubicBezTo>
                  <a:pt x="143" y="10"/>
                  <a:pt x="144" y="10"/>
                  <a:pt x="145" y="10"/>
                </a:cubicBezTo>
                <a:cubicBezTo>
                  <a:pt x="145" y="10"/>
                  <a:pt x="146" y="10"/>
                  <a:pt x="148" y="11"/>
                </a:cubicBezTo>
                <a:cubicBezTo>
                  <a:pt x="151" y="6"/>
                  <a:pt x="154" y="3"/>
                  <a:pt x="156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61" y="2"/>
                  <a:pt x="169" y="6"/>
                </a:cubicBezTo>
                <a:cubicBezTo>
                  <a:pt x="169" y="7"/>
                  <a:pt x="169" y="7"/>
                  <a:pt x="169" y="7"/>
                </a:cubicBezTo>
                <a:cubicBezTo>
                  <a:pt x="169" y="9"/>
                  <a:pt x="167" y="13"/>
                  <a:pt x="164" y="20"/>
                </a:cubicBezTo>
                <a:cubicBezTo>
                  <a:pt x="165" y="22"/>
                  <a:pt x="166" y="23"/>
                  <a:pt x="167" y="25"/>
                </a:cubicBezTo>
                <a:cubicBezTo>
                  <a:pt x="176" y="26"/>
                  <a:pt x="181" y="27"/>
                  <a:pt x="181" y="28"/>
                </a:cubicBezTo>
                <a:close/>
                <a:moveTo>
                  <a:pt x="181" y="125"/>
                </a:moveTo>
                <a:cubicBezTo>
                  <a:pt x="181" y="138"/>
                  <a:pt x="181" y="138"/>
                  <a:pt x="181" y="138"/>
                </a:cubicBezTo>
                <a:cubicBezTo>
                  <a:pt x="181" y="139"/>
                  <a:pt x="176" y="140"/>
                  <a:pt x="167" y="141"/>
                </a:cubicBezTo>
                <a:cubicBezTo>
                  <a:pt x="166" y="143"/>
                  <a:pt x="165" y="144"/>
                  <a:pt x="164" y="146"/>
                </a:cubicBezTo>
                <a:cubicBezTo>
                  <a:pt x="167" y="153"/>
                  <a:pt x="169" y="157"/>
                  <a:pt x="169" y="159"/>
                </a:cubicBezTo>
                <a:cubicBezTo>
                  <a:pt x="169" y="159"/>
                  <a:pt x="169" y="159"/>
                  <a:pt x="169" y="160"/>
                </a:cubicBezTo>
                <a:cubicBezTo>
                  <a:pt x="161" y="164"/>
                  <a:pt x="157" y="166"/>
                  <a:pt x="157" y="166"/>
                </a:cubicBezTo>
                <a:cubicBezTo>
                  <a:pt x="156" y="166"/>
                  <a:pt x="155" y="165"/>
                  <a:pt x="153" y="162"/>
                </a:cubicBezTo>
                <a:cubicBezTo>
                  <a:pt x="150" y="159"/>
                  <a:pt x="149" y="157"/>
                  <a:pt x="148" y="155"/>
                </a:cubicBezTo>
                <a:cubicBezTo>
                  <a:pt x="146" y="155"/>
                  <a:pt x="145" y="156"/>
                  <a:pt x="145" y="156"/>
                </a:cubicBezTo>
                <a:cubicBezTo>
                  <a:pt x="144" y="156"/>
                  <a:pt x="143" y="155"/>
                  <a:pt x="142" y="155"/>
                </a:cubicBezTo>
                <a:cubicBezTo>
                  <a:pt x="141" y="157"/>
                  <a:pt x="139" y="159"/>
                  <a:pt x="137" y="162"/>
                </a:cubicBezTo>
                <a:cubicBezTo>
                  <a:pt x="135" y="165"/>
                  <a:pt x="133" y="166"/>
                  <a:pt x="133" y="166"/>
                </a:cubicBezTo>
                <a:cubicBezTo>
                  <a:pt x="133" y="166"/>
                  <a:pt x="129" y="164"/>
                  <a:pt x="121" y="160"/>
                </a:cubicBezTo>
                <a:cubicBezTo>
                  <a:pt x="121" y="159"/>
                  <a:pt x="121" y="159"/>
                  <a:pt x="121" y="159"/>
                </a:cubicBezTo>
                <a:cubicBezTo>
                  <a:pt x="121" y="157"/>
                  <a:pt x="122" y="153"/>
                  <a:pt x="125" y="146"/>
                </a:cubicBezTo>
                <a:cubicBezTo>
                  <a:pt x="124" y="144"/>
                  <a:pt x="123" y="143"/>
                  <a:pt x="123" y="141"/>
                </a:cubicBezTo>
                <a:cubicBezTo>
                  <a:pt x="113" y="140"/>
                  <a:pt x="109" y="139"/>
                  <a:pt x="109" y="138"/>
                </a:cubicBezTo>
                <a:cubicBezTo>
                  <a:pt x="109" y="125"/>
                  <a:pt x="109" y="125"/>
                  <a:pt x="109" y="125"/>
                </a:cubicBezTo>
                <a:cubicBezTo>
                  <a:pt x="109" y="124"/>
                  <a:pt x="113" y="123"/>
                  <a:pt x="123" y="122"/>
                </a:cubicBezTo>
                <a:cubicBezTo>
                  <a:pt x="123" y="120"/>
                  <a:pt x="124" y="118"/>
                  <a:pt x="125" y="117"/>
                </a:cubicBezTo>
                <a:cubicBezTo>
                  <a:pt x="122" y="110"/>
                  <a:pt x="121" y="105"/>
                  <a:pt x="121" y="104"/>
                </a:cubicBezTo>
                <a:cubicBezTo>
                  <a:pt x="121" y="104"/>
                  <a:pt x="121" y="103"/>
                  <a:pt x="121" y="103"/>
                </a:cubicBezTo>
                <a:cubicBezTo>
                  <a:pt x="121" y="103"/>
                  <a:pt x="122" y="102"/>
                  <a:pt x="124" y="101"/>
                </a:cubicBezTo>
                <a:cubicBezTo>
                  <a:pt x="126" y="100"/>
                  <a:pt x="128" y="99"/>
                  <a:pt x="130" y="98"/>
                </a:cubicBezTo>
                <a:cubicBezTo>
                  <a:pt x="132" y="97"/>
                  <a:pt x="133" y="97"/>
                  <a:pt x="133" y="97"/>
                </a:cubicBezTo>
                <a:cubicBezTo>
                  <a:pt x="133" y="97"/>
                  <a:pt x="135" y="98"/>
                  <a:pt x="137" y="101"/>
                </a:cubicBezTo>
                <a:cubicBezTo>
                  <a:pt x="139" y="104"/>
                  <a:pt x="141" y="106"/>
                  <a:pt x="142" y="107"/>
                </a:cubicBezTo>
                <a:cubicBezTo>
                  <a:pt x="143" y="107"/>
                  <a:pt x="144" y="107"/>
                  <a:pt x="145" y="107"/>
                </a:cubicBezTo>
                <a:cubicBezTo>
                  <a:pt x="145" y="107"/>
                  <a:pt x="146" y="107"/>
                  <a:pt x="148" y="107"/>
                </a:cubicBezTo>
                <a:cubicBezTo>
                  <a:pt x="151" y="103"/>
                  <a:pt x="154" y="99"/>
                  <a:pt x="156" y="97"/>
                </a:cubicBezTo>
                <a:cubicBezTo>
                  <a:pt x="157" y="97"/>
                  <a:pt x="157" y="97"/>
                  <a:pt x="157" y="97"/>
                </a:cubicBezTo>
                <a:cubicBezTo>
                  <a:pt x="157" y="97"/>
                  <a:pt x="161" y="99"/>
                  <a:pt x="169" y="103"/>
                </a:cubicBezTo>
                <a:cubicBezTo>
                  <a:pt x="169" y="103"/>
                  <a:pt x="169" y="104"/>
                  <a:pt x="169" y="104"/>
                </a:cubicBezTo>
                <a:cubicBezTo>
                  <a:pt x="169" y="105"/>
                  <a:pt x="167" y="110"/>
                  <a:pt x="164" y="117"/>
                </a:cubicBezTo>
                <a:cubicBezTo>
                  <a:pt x="165" y="118"/>
                  <a:pt x="166" y="120"/>
                  <a:pt x="167" y="122"/>
                </a:cubicBezTo>
                <a:cubicBezTo>
                  <a:pt x="176" y="123"/>
                  <a:pt x="181" y="124"/>
                  <a:pt x="181" y="125"/>
                </a:cubicBezTo>
                <a:close/>
                <a:moveTo>
                  <a:pt x="157" y="35"/>
                </a:moveTo>
                <a:cubicBezTo>
                  <a:pt x="157" y="31"/>
                  <a:pt x="156" y="28"/>
                  <a:pt x="153" y="26"/>
                </a:cubicBezTo>
                <a:cubicBezTo>
                  <a:pt x="151" y="24"/>
                  <a:pt x="148" y="22"/>
                  <a:pt x="145" y="22"/>
                </a:cubicBezTo>
                <a:cubicBezTo>
                  <a:pt x="142" y="22"/>
                  <a:pt x="139" y="24"/>
                  <a:pt x="136" y="26"/>
                </a:cubicBezTo>
                <a:cubicBezTo>
                  <a:pt x="134" y="28"/>
                  <a:pt x="133" y="31"/>
                  <a:pt x="133" y="35"/>
                </a:cubicBezTo>
                <a:cubicBezTo>
                  <a:pt x="133" y="38"/>
                  <a:pt x="134" y="41"/>
                  <a:pt x="136" y="43"/>
                </a:cubicBezTo>
                <a:cubicBezTo>
                  <a:pt x="139" y="45"/>
                  <a:pt x="141" y="47"/>
                  <a:pt x="145" y="47"/>
                </a:cubicBezTo>
                <a:cubicBezTo>
                  <a:pt x="148" y="47"/>
                  <a:pt x="151" y="45"/>
                  <a:pt x="153" y="43"/>
                </a:cubicBezTo>
                <a:cubicBezTo>
                  <a:pt x="156" y="41"/>
                  <a:pt x="157" y="38"/>
                  <a:pt x="157" y="35"/>
                </a:cubicBezTo>
                <a:close/>
                <a:moveTo>
                  <a:pt x="157" y="131"/>
                </a:moveTo>
                <a:cubicBezTo>
                  <a:pt x="157" y="128"/>
                  <a:pt x="156" y="125"/>
                  <a:pt x="153" y="123"/>
                </a:cubicBezTo>
                <a:cubicBezTo>
                  <a:pt x="151" y="120"/>
                  <a:pt x="148" y="119"/>
                  <a:pt x="145" y="119"/>
                </a:cubicBezTo>
                <a:cubicBezTo>
                  <a:pt x="142" y="119"/>
                  <a:pt x="139" y="120"/>
                  <a:pt x="136" y="123"/>
                </a:cubicBezTo>
                <a:cubicBezTo>
                  <a:pt x="134" y="125"/>
                  <a:pt x="133" y="128"/>
                  <a:pt x="133" y="131"/>
                </a:cubicBezTo>
                <a:cubicBezTo>
                  <a:pt x="133" y="135"/>
                  <a:pt x="134" y="138"/>
                  <a:pt x="136" y="140"/>
                </a:cubicBezTo>
                <a:cubicBezTo>
                  <a:pt x="139" y="142"/>
                  <a:pt x="141" y="143"/>
                  <a:pt x="145" y="143"/>
                </a:cubicBezTo>
                <a:cubicBezTo>
                  <a:pt x="148" y="143"/>
                  <a:pt x="151" y="142"/>
                  <a:pt x="153" y="140"/>
                </a:cubicBezTo>
                <a:cubicBezTo>
                  <a:pt x="156" y="138"/>
                  <a:pt x="157" y="135"/>
                  <a:pt x="157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129"/>
          <p:cNvSpPr/>
          <p:nvPr/>
        </p:nvSpPr>
        <p:spPr>
          <a:xfrm>
            <a:off x="3018600" y="2496960"/>
            <a:ext cx="173880" cy="137880"/>
          </a:xfrm>
          <a:custGeom>
            <a:avLst/>
            <a:gdLst/>
            <a:ahLst/>
            <a:rect l="l" t="t" r="r" b="b"/>
            <a:pathLst>
              <a:path w="169" h="134">
                <a:moveTo>
                  <a:pt x="124" y="25"/>
                </a:moveTo>
                <a:cubicBezTo>
                  <a:pt x="130" y="32"/>
                  <a:pt x="133" y="40"/>
                  <a:pt x="133" y="49"/>
                </a:cubicBezTo>
                <a:cubicBezTo>
                  <a:pt x="133" y="58"/>
                  <a:pt x="130" y="66"/>
                  <a:pt x="124" y="73"/>
                </a:cubicBezTo>
                <a:cubicBezTo>
                  <a:pt x="118" y="81"/>
                  <a:pt x="110" y="86"/>
                  <a:pt x="100" y="91"/>
                </a:cubicBezTo>
                <a:cubicBezTo>
                  <a:pt x="89" y="95"/>
                  <a:pt x="78" y="97"/>
                  <a:pt x="66" y="97"/>
                </a:cubicBezTo>
                <a:cubicBezTo>
                  <a:pt x="61" y="97"/>
                  <a:pt x="55" y="97"/>
                  <a:pt x="50" y="96"/>
                </a:cubicBezTo>
                <a:cubicBezTo>
                  <a:pt x="42" y="101"/>
                  <a:pt x="33" y="105"/>
                  <a:pt x="23" y="108"/>
                </a:cubicBezTo>
                <a:cubicBezTo>
                  <a:pt x="21" y="108"/>
                  <a:pt x="18" y="109"/>
                  <a:pt x="15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4" y="109"/>
                  <a:pt x="14" y="109"/>
                  <a:pt x="13" y="109"/>
                </a:cubicBezTo>
                <a:cubicBezTo>
                  <a:pt x="12" y="108"/>
                  <a:pt x="12" y="107"/>
                  <a:pt x="12" y="107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2" y="106"/>
                  <a:pt x="12" y="106"/>
                  <a:pt x="12" y="105"/>
                </a:cubicBezTo>
                <a:cubicBezTo>
                  <a:pt x="12" y="105"/>
                  <a:pt x="12" y="105"/>
                  <a:pt x="12" y="105"/>
                </a:cubicBezTo>
                <a:cubicBezTo>
                  <a:pt x="12" y="105"/>
                  <a:pt x="12" y="104"/>
                  <a:pt x="12" y="104"/>
                </a:cubicBezTo>
                <a:cubicBezTo>
                  <a:pt x="12" y="104"/>
                  <a:pt x="12" y="104"/>
                  <a:pt x="13" y="104"/>
                </a:cubicBezTo>
                <a:cubicBezTo>
                  <a:pt x="13" y="104"/>
                  <a:pt x="13" y="103"/>
                  <a:pt x="13" y="103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4" y="103"/>
                  <a:pt x="14" y="103"/>
                  <a:pt x="14" y="102"/>
                </a:cubicBezTo>
                <a:cubicBezTo>
                  <a:pt x="14" y="102"/>
                  <a:pt x="15" y="101"/>
                  <a:pt x="16" y="100"/>
                </a:cubicBezTo>
                <a:cubicBezTo>
                  <a:pt x="17" y="99"/>
                  <a:pt x="18" y="98"/>
                  <a:pt x="18" y="97"/>
                </a:cubicBezTo>
                <a:cubicBezTo>
                  <a:pt x="19" y="97"/>
                  <a:pt x="20" y="96"/>
                  <a:pt x="21" y="95"/>
                </a:cubicBezTo>
                <a:cubicBezTo>
                  <a:pt x="21" y="93"/>
                  <a:pt x="22" y="92"/>
                  <a:pt x="23" y="91"/>
                </a:cubicBezTo>
                <a:cubicBezTo>
                  <a:pt x="24" y="90"/>
                  <a:pt x="24" y="88"/>
                  <a:pt x="25" y="87"/>
                </a:cubicBezTo>
                <a:cubicBezTo>
                  <a:pt x="17" y="82"/>
                  <a:pt x="11" y="77"/>
                  <a:pt x="6" y="70"/>
                </a:cubicBezTo>
                <a:cubicBezTo>
                  <a:pt x="2" y="63"/>
                  <a:pt x="0" y="56"/>
                  <a:pt x="0" y="49"/>
                </a:cubicBezTo>
                <a:cubicBezTo>
                  <a:pt x="0" y="40"/>
                  <a:pt x="3" y="32"/>
                  <a:pt x="9" y="25"/>
                </a:cubicBezTo>
                <a:cubicBezTo>
                  <a:pt x="14" y="17"/>
                  <a:pt x="23" y="11"/>
                  <a:pt x="33" y="7"/>
                </a:cubicBezTo>
                <a:cubicBezTo>
                  <a:pt x="43" y="3"/>
                  <a:pt x="54" y="0"/>
                  <a:pt x="66" y="0"/>
                </a:cubicBezTo>
                <a:cubicBezTo>
                  <a:pt x="78" y="0"/>
                  <a:pt x="89" y="3"/>
                  <a:pt x="100" y="7"/>
                </a:cubicBezTo>
                <a:cubicBezTo>
                  <a:pt x="110" y="11"/>
                  <a:pt x="118" y="17"/>
                  <a:pt x="124" y="25"/>
                </a:cubicBezTo>
                <a:close/>
                <a:moveTo>
                  <a:pt x="169" y="73"/>
                </a:moveTo>
                <a:cubicBezTo>
                  <a:pt x="169" y="81"/>
                  <a:pt x="167" y="88"/>
                  <a:pt x="162" y="94"/>
                </a:cubicBezTo>
                <a:cubicBezTo>
                  <a:pt x="158" y="101"/>
                  <a:pt x="152" y="106"/>
                  <a:pt x="144" y="111"/>
                </a:cubicBezTo>
                <a:cubicBezTo>
                  <a:pt x="145" y="112"/>
                  <a:pt x="145" y="114"/>
                  <a:pt x="146" y="115"/>
                </a:cubicBezTo>
                <a:cubicBezTo>
                  <a:pt x="147" y="116"/>
                  <a:pt x="147" y="118"/>
                  <a:pt x="148" y="119"/>
                </a:cubicBezTo>
                <a:cubicBezTo>
                  <a:pt x="149" y="120"/>
                  <a:pt x="150" y="121"/>
                  <a:pt x="150" y="122"/>
                </a:cubicBezTo>
                <a:cubicBezTo>
                  <a:pt x="151" y="122"/>
                  <a:pt x="152" y="123"/>
                  <a:pt x="153" y="124"/>
                </a:cubicBezTo>
                <a:cubicBezTo>
                  <a:pt x="154" y="125"/>
                  <a:pt x="155" y="126"/>
                  <a:pt x="155" y="127"/>
                </a:cubicBezTo>
                <a:cubicBezTo>
                  <a:pt x="155" y="127"/>
                  <a:pt x="155" y="127"/>
                  <a:pt x="155" y="127"/>
                </a:cubicBezTo>
                <a:cubicBezTo>
                  <a:pt x="156" y="127"/>
                  <a:pt x="156" y="127"/>
                  <a:pt x="156" y="128"/>
                </a:cubicBezTo>
                <a:cubicBezTo>
                  <a:pt x="156" y="128"/>
                  <a:pt x="156" y="128"/>
                  <a:pt x="156" y="128"/>
                </a:cubicBezTo>
                <a:cubicBezTo>
                  <a:pt x="156" y="128"/>
                  <a:pt x="156" y="128"/>
                  <a:pt x="157" y="129"/>
                </a:cubicBezTo>
                <a:cubicBezTo>
                  <a:pt x="157" y="129"/>
                  <a:pt x="157" y="129"/>
                  <a:pt x="157" y="129"/>
                </a:cubicBezTo>
                <a:cubicBezTo>
                  <a:pt x="157" y="129"/>
                  <a:pt x="157" y="129"/>
                  <a:pt x="157" y="130"/>
                </a:cubicBezTo>
                <a:cubicBezTo>
                  <a:pt x="157" y="130"/>
                  <a:pt x="157" y="130"/>
                  <a:pt x="157" y="130"/>
                </a:cubicBezTo>
                <a:cubicBezTo>
                  <a:pt x="157" y="130"/>
                  <a:pt x="157" y="131"/>
                  <a:pt x="157" y="131"/>
                </a:cubicBezTo>
                <a:cubicBezTo>
                  <a:pt x="157" y="132"/>
                  <a:pt x="156" y="132"/>
                  <a:pt x="156" y="133"/>
                </a:cubicBezTo>
                <a:cubicBezTo>
                  <a:pt x="155" y="133"/>
                  <a:pt x="154" y="134"/>
                  <a:pt x="154" y="134"/>
                </a:cubicBezTo>
                <a:cubicBezTo>
                  <a:pt x="150" y="133"/>
                  <a:pt x="148" y="133"/>
                  <a:pt x="145" y="132"/>
                </a:cubicBezTo>
                <a:cubicBezTo>
                  <a:pt x="136" y="130"/>
                  <a:pt x="127" y="125"/>
                  <a:pt x="119" y="120"/>
                </a:cubicBezTo>
                <a:cubicBezTo>
                  <a:pt x="114" y="121"/>
                  <a:pt x="108" y="121"/>
                  <a:pt x="103" y="121"/>
                </a:cubicBezTo>
                <a:cubicBezTo>
                  <a:pt x="85" y="121"/>
                  <a:pt x="71" y="117"/>
                  <a:pt x="58" y="109"/>
                </a:cubicBezTo>
                <a:cubicBezTo>
                  <a:pt x="62" y="109"/>
                  <a:pt x="64" y="109"/>
                  <a:pt x="66" y="109"/>
                </a:cubicBezTo>
                <a:cubicBezTo>
                  <a:pt x="76" y="109"/>
                  <a:pt x="86" y="108"/>
                  <a:pt x="95" y="105"/>
                </a:cubicBezTo>
                <a:cubicBezTo>
                  <a:pt x="105" y="102"/>
                  <a:pt x="113" y="98"/>
                  <a:pt x="120" y="93"/>
                </a:cubicBezTo>
                <a:cubicBezTo>
                  <a:pt x="128" y="87"/>
                  <a:pt x="134" y="80"/>
                  <a:pt x="139" y="73"/>
                </a:cubicBezTo>
                <a:cubicBezTo>
                  <a:pt x="143" y="65"/>
                  <a:pt x="145" y="57"/>
                  <a:pt x="145" y="49"/>
                </a:cubicBezTo>
                <a:cubicBezTo>
                  <a:pt x="145" y="44"/>
                  <a:pt x="144" y="39"/>
                  <a:pt x="143" y="34"/>
                </a:cubicBezTo>
                <a:cubicBezTo>
                  <a:pt x="151" y="39"/>
                  <a:pt x="157" y="45"/>
                  <a:pt x="162" y="51"/>
                </a:cubicBezTo>
                <a:cubicBezTo>
                  <a:pt x="167" y="58"/>
                  <a:pt x="169" y="65"/>
                  <a:pt x="169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130"/>
          <p:cNvSpPr/>
          <p:nvPr/>
        </p:nvSpPr>
        <p:spPr>
          <a:xfrm>
            <a:off x="3237120" y="2473560"/>
            <a:ext cx="148680" cy="161280"/>
          </a:xfrm>
          <a:custGeom>
            <a:avLst/>
            <a:gdLst/>
            <a:ahLst/>
            <a:rect l="l" t="t" r="r" b="b"/>
            <a:pathLst>
              <a:path w="145" h="158">
                <a:moveTo>
                  <a:pt x="145" y="73"/>
                </a:moveTo>
                <a:cubicBezTo>
                  <a:pt x="145" y="78"/>
                  <a:pt x="143" y="83"/>
                  <a:pt x="140" y="88"/>
                </a:cubicBezTo>
                <a:cubicBezTo>
                  <a:pt x="141" y="90"/>
                  <a:pt x="141" y="92"/>
                  <a:pt x="141" y="95"/>
                </a:cubicBezTo>
                <a:cubicBezTo>
                  <a:pt x="141" y="100"/>
                  <a:pt x="140" y="104"/>
                  <a:pt x="137" y="108"/>
                </a:cubicBezTo>
                <a:cubicBezTo>
                  <a:pt x="138" y="110"/>
                  <a:pt x="138" y="111"/>
                  <a:pt x="138" y="112"/>
                </a:cubicBezTo>
                <a:cubicBezTo>
                  <a:pt x="138" y="119"/>
                  <a:pt x="136" y="124"/>
                  <a:pt x="132" y="129"/>
                </a:cubicBezTo>
                <a:cubicBezTo>
                  <a:pt x="132" y="138"/>
                  <a:pt x="129" y="145"/>
                  <a:pt x="124" y="150"/>
                </a:cubicBezTo>
                <a:cubicBezTo>
                  <a:pt x="119" y="155"/>
                  <a:pt x="111" y="158"/>
                  <a:pt x="103" y="158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90" y="158"/>
                  <a:pt x="90" y="158"/>
                  <a:pt x="90" y="158"/>
                </a:cubicBezTo>
                <a:cubicBezTo>
                  <a:pt x="84" y="158"/>
                  <a:pt x="78" y="157"/>
                  <a:pt x="72" y="155"/>
                </a:cubicBezTo>
                <a:cubicBezTo>
                  <a:pt x="67" y="154"/>
                  <a:pt x="60" y="152"/>
                  <a:pt x="52" y="149"/>
                </a:cubicBezTo>
                <a:cubicBezTo>
                  <a:pt x="45" y="147"/>
                  <a:pt x="40" y="145"/>
                  <a:pt x="39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8" y="145"/>
                  <a:pt x="6" y="144"/>
                  <a:pt x="3" y="142"/>
                </a:cubicBezTo>
                <a:cubicBezTo>
                  <a:pt x="1" y="140"/>
                  <a:pt x="0" y="137"/>
                  <a:pt x="0" y="13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0"/>
                  <a:pt x="1" y="67"/>
                  <a:pt x="3" y="64"/>
                </a:cubicBezTo>
                <a:cubicBezTo>
                  <a:pt x="6" y="62"/>
                  <a:pt x="8" y="61"/>
                  <a:pt x="12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0" y="59"/>
                  <a:pt x="44" y="54"/>
                  <a:pt x="51" y="46"/>
                </a:cubicBezTo>
                <a:cubicBezTo>
                  <a:pt x="54" y="41"/>
                  <a:pt x="58" y="37"/>
                  <a:pt x="61" y="34"/>
                </a:cubicBezTo>
                <a:cubicBezTo>
                  <a:pt x="62" y="32"/>
                  <a:pt x="63" y="30"/>
                  <a:pt x="64" y="26"/>
                </a:cubicBezTo>
                <a:cubicBezTo>
                  <a:pt x="65" y="22"/>
                  <a:pt x="66" y="18"/>
                  <a:pt x="67" y="14"/>
                </a:cubicBezTo>
                <a:cubicBezTo>
                  <a:pt x="68" y="10"/>
                  <a:pt x="70" y="6"/>
                  <a:pt x="73" y="4"/>
                </a:cubicBezTo>
                <a:cubicBezTo>
                  <a:pt x="75" y="1"/>
                  <a:pt x="78" y="0"/>
                  <a:pt x="81" y="0"/>
                </a:cubicBezTo>
                <a:cubicBezTo>
                  <a:pt x="87" y="0"/>
                  <a:pt x="91" y="1"/>
                  <a:pt x="96" y="3"/>
                </a:cubicBezTo>
                <a:cubicBezTo>
                  <a:pt x="100" y="5"/>
                  <a:pt x="103" y="9"/>
                  <a:pt x="105" y="13"/>
                </a:cubicBezTo>
                <a:cubicBezTo>
                  <a:pt x="107" y="17"/>
                  <a:pt x="109" y="23"/>
                  <a:pt x="109" y="30"/>
                </a:cubicBezTo>
                <a:cubicBezTo>
                  <a:pt x="109" y="36"/>
                  <a:pt x="107" y="42"/>
                  <a:pt x="104" y="49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127" y="49"/>
                  <a:pt x="133" y="51"/>
                  <a:pt x="138" y="56"/>
                </a:cubicBezTo>
                <a:cubicBezTo>
                  <a:pt x="142" y="61"/>
                  <a:pt x="145" y="66"/>
                  <a:pt x="145" y="73"/>
                </a:cubicBezTo>
                <a:close/>
                <a:moveTo>
                  <a:pt x="22" y="132"/>
                </a:moveTo>
                <a:cubicBezTo>
                  <a:pt x="23" y="130"/>
                  <a:pt x="24" y="129"/>
                  <a:pt x="24" y="127"/>
                </a:cubicBezTo>
                <a:cubicBezTo>
                  <a:pt x="24" y="126"/>
                  <a:pt x="23" y="124"/>
                  <a:pt x="22" y="123"/>
                </a:cubicBezTo>
                <a:cubicBezTo>
                  <a:pt x="21" y="122"/>
                  <a:pt x="19" y="121"/>
                  <a:pt x="18" y="121"/>
                </a:cubicBezTo>
                <a:cubicBezTo>
                  <a:pt x="16" y="121"/>
                  <a:pt x="15" y="122"/>
                  <a:pt x="14" y="123"/>
                </a:cubicBezTo>
                <a:cubicBezTo>
                  <a:pt x="12" y="124"/>
                  <a:pt x="12" y="126"/>
                  <a:pt x="12" y="127"/>
                </a:cubicBezTo>
                <a:cubicBezTo>
                  <a:pt x="12" y="129"/>
                  <a:pt x="12" y="130"/>
                  <a:pt x="14" y="132"/>
                </a:cubicBezTo>
                <a:cubicBezTo>
                  <a:pt x="15" y="133"/>
                  <a:pt x="16" y="133"/>
                  <a:pt x="18" y="133"/>
                </a:cubicBezTo>
                <a:cubicBezTo>
                  <a:pt x="19" y="133"/>
                  <a:pt x="21" y="133"/>
                  <a:pt x="22" y="132"/>
                </a:cubicBezTo>
                <a:close/>
                <a:moveTo>
                  <a:pt x="133" y="73"/>
                </a:moveTo>
                <a:cubicBezTo>
                  <a:pt x="133" y="70"/>
                  <a:pt x="132" y="67"/>
                  <a:pt x="129" y="64"/>
                </a:cubicBezTo>
                <a:cubicBezTo>
                  <a:pt x="127" y="62"/>
                  <a:pt x="124" y="61"/>
                  <a:pt x="121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57"/>
                  <a:pt x="89" y="52"/>
                  <a:pt x="92" y="46"/>
                </a:cubicBezTo>
                <a:cubicBezTo>
                  <a:pt x="95" y="39"/>
                  <a:pt x="96" y="34"/>
                  <a:pt x="96" y="30"/>
                </a:cubicBezTo>
                <a:cubicBezTo>
                  <a:pt x="96" y="24"/>
                  <a:pt x="95" y="20"/>
                  <a:pt x="93" y="17"/>
                </a:cubicBezTo>
                <a:cubicBezTo>
                  <a:pt x="91" y="14"/>
                  <a:pt x="87" y="12"/>
                  <a:pt x="81" y="12"/>
                </a:cubicBezTo>
                <a:cubicBezTo>
                  <a:pt x="80" y="14"/>
                  <a:pt x="78" y="17"/>
                  <a:pt x="78" y="20"/>
                </a:cubicBezTo>
                <a:cubicBezTo>
                  <a:pt x="77" y="24"/>
                  <a:pt x="76" y="28"/>
                  <a:pt x="75" y="32"/>
                </a:cubicBezTo>
                <a:cubicBezTo>
                  <a:pt x="74" y="36"/>
                  <a:pt x="72" y="40"/>
                  <a:pt x="69" y="43"/>
                </a:cubicBezTo>
                <a:cubicBezTo>
                  <a:pt x="68" y="44"/>
                  <a:pt x="65" y="47"/>
                  <a:pt x="62" y="51"/>
                </a:cubicBezTo>
                <a:cubicBezTo>
                  <a:pt x="62" y="52"/>
                  <a:pt x="61" y="52"/>
                  <a:pt x="60" y="54"/>
                </a:cubicBezTo>
                <a:cubicBezTo>
                  <a:pt x="59" y="56"/>
                  <a:pt x="58" y="57"/>
                  <a:pt x="57" y="58"/>
                </a:cubicBezTo>
                <a:cubicBezTo>
                  <a:pt x="56" y="59"/>
                  <a:pt x="55" y="60"/>
                  <a:pt x="54" y="62"/>
                </a:cubicBezTo>
                <a:cubicBezTo>
                  <a:pt x="52" y="64"/>
                  <a:pt x="51" y="65"/>
                  <a:pt x="50" y="66"/>
                </a:cubicBezTo>
                <a:cubicBezTo>
                  <a:pt x="49" y="67"/>
                  <a:pt x="47" y="68"/>
                  <a:pt x="46" y="69"/>
                </a:cubicBezTo>
                <a:cubicBezTo>
                  <a:pt x="45" y="71"/>
                  <a:pt x="44" y="71"/>
                  <a:pt x="42" y="72"/>
                </a:cubicBezTo>
                <a:cubicBezTo>
                  <a:pt x="41" y="73"/>
                  <a:pt x="40" y="73"/>
                  <a:pt x="39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36" y="133"/>
                  <a:pt x="36" y="133"/>
                  <a:pt x="36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40" y="133"/>
                  <a:pt x="41" y="133"/>
                  <a:pt x="42" y="134"/>
                </a:cubicBezTo>
                <a:cubicBezTo>
                  <a:pt x="43" y="134"/>
                  <a:pt x="44" y="134"/>
                  <a:pt x="45" y="134"/>
                </a:cubicBezTo>
                <a:cubicBezTo>
                  <a:pt x="46" y="134"/>
                  <a:pt x="47" y="135"/>
                  <a:pt x="49" y="135"/>
                </a:cubicBezTo>
                <a:cubicBezTo>
                  <a:pt x="50" y="136"/>
                  <a:pt x="51" y="136"/>
                  <a:pt x="52" y="136"/>
                </a:cubicBezTo>
                <a:cubicBezTo>
                  <a:pt x="53" y="137"/>
                  <a:pt x="54" y="137"/>
                  <a:pt x="55" y="138"/>
                </a:cubicBezTo>
                <a:cubicBezTo>
                  <a:pt x="57" y="138"/>
                  <a:pt x="58" y="138"/>
                  <a:pt x="58" y="139"/>
                </a:cubicBezTo>
                <a:cubicBezTo>
                  <a:pt x="71" y="143"/>
                  <a:pt x="82" y="145"/>
                  <a:pt x="90" y="145"/>
                </a:cubicBezTo>
                <a:cubicBezTo>
                  <a:pt x="102" y="145"/>
                  <a:pt x="102" y="145"/>
                  <a:pt x="102" y="145"/>
                </a:cubicBezTo>
                <a:cubicBezTo>
                  <a:pt x="114" y="145"/>
                  <a:pt x="120" y="140"/>
                  <a:pt x="120" y="130"/>
                </a:cubicBezTo>
                <a:cubicBezTo>
                  <a:pt x="120" y="128"/>
                  <a:pt x="120" y="126"/>
                  <a:pt x="120" y="124"/>
                </a:cubicBezTo>
                <a:cubicBezTo>
                  <a:pt x="121" y="123"/>
                  <a:pt x="123" y="122"/>
                  <a:pt x="124" y="119"/>
                </a:cubicBezTo>
                <a:cubicBezTo>
                  <a:pt x="125" y="117"/>
                  <a:pt x="126" y="115"/>
                  <a:pt x="126" y="112"/>
                </a:cubicBezTo>
                <a:cubicBezTo>
                  <a:pt x="126" y="110"/>
                  <a:pt x="125" y="108"/>
                  <a:pt x="124" y="106"/>
                </a:cubicBezTo>
                <a:cubicBezTo>
                  <a:pt x="127" y="103"/>
                  <a:pt x="129" y="99"/>
                  <a:pt x="129" y="95"/>
                </a:cubicBezTo>
                <a:cubicBezTo>
                  <a:pt x="129" y="93"/>
                  <a:pt x="129" y="91"/>
                  <a:pt x="128" y="89"/>
                </a:cubicBezTo>
                <a:cubicBezTo>
                  <a:pt x="127" y="88"/>
                  <a:pt x="127" y="86"/>
                  <a:pt x="126" y="85"/>
                </a:cubicBezTo>
                <a:cubicBezTo>
                  <a:pt x="128" y="85"/>
                  <a:pt x="129" y="83"/>
                  <a:pt x="131" y="81"/>
                </a:cubicBezTo>
                <a:cubicBezTo>
                  <a:pt x="132" y="78"/>
                  <a:pt x="133" y="75"/>
                  <a:pt x="133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131"/>
          <p:cNvSpPr/>
          <p:nvPr/>
        </p:nvSpPr>
        <p:spPr>
          <a:xfrm>
            <a:off x="3429000" y="2484360"/>
            <a:ext cx="150480" cy="162720"/>
          </a:xfrm>
          <a:custGeom>
            <a:avLst/>
            <a:gdLst/>
            <a:ahLst/>
            <a:rect l="l" t="t" r="r" b="b"/>
            <a:pathLst>
              <a:path w="146" h="158">
                <a:moveTo>
                  <a:pt x="146" y="85"/>
                </a:moveTo>
                <a:cubicBezTo>
                  <a:pt x="146" y="92"/>
                  <a:pt x="143" y="97"/>
                  <a:pt x="138" y="102"/>
                </a:cubicBezTo>
                <a:cubicBezTo>
                  <a:pt x="134" y="107"/>
                  <a:pt x="128" y="109"/>
                  <a:pt x="121" y="109"/>
                </a:cubicBezTo>
                <a:cubicBezTo>
                  <a:pt x="105" y="109"/>
                  <a:pt x="105" y="109"/>
                  <a:pt x="105" y="109"/>
                </a:cubicBezTo>
                <a:cubicBezTo>
                  <a:pt x="108" y="115"/>
                  <a:pt x="109" y="122"/>
                  <a:pt x="109" y="127"/>
                </a:cubicBezTo>
                <a:cubicBezTo>
                  <a:pt x="109" y="135"/>
                  <a:pt x="108" y="141"/>
                  <a:pt x="106" y="145"/>
                </a:cubicBezTo>
                <a:cubicBezTo>
                  <a:pt x="104" y="149"/>
                  <a:pt x="101" y="153"/>
                  <a:pt x="96" y="155"/>
                </a:cubicBezTo>
                <a:cubicBezTo>
                  <a:pt x="92" y="157"/>
                  <a:pt x="87" y="158"/>
                  <a:pt x="82" y="158"/>
                </a:cubicBezTo>
                <a:cubicBezTo>
                  <a:pt x="79" y="158"/>
                  <a:pt x="76" y="156"/>
                  <a:pt x="74" y="154"/>
                </a:cubicBezTo>
                <a:cubicBezTo>
                  <a:pt x="71" y="152"/>
                  <a:pt x="70" y="149"/>
                  <a:pt x="68" y="146"/>
                </a:cubicBezTo>
                <a:cubicBezTo>
                  <a:pt x="67" y="143"/>
                  <a:pt x="66" y="140"/>
                  <a:pt x="66" y="138"/>
                </a:cubicBezTo>
                <a:cubicBezTo>
                  <a:pt x="66" y="135"/>
                  <a:pt x="65" y="133"/>
                  <a:pt x="64" y="130"/>
                </a:cubicBezTo>
                <a:cubicBezTo>
                  <a:pt x="64" y="127"/>
                  <a:pt x="63" y="125"/>
                  <a:pt x="61" y="124"/>
                </a:cubicBezTo>
                <a:cubicBezTo>
                  <a:pt x="58" y="121"/>
                  <a:pt x="55" y="117"/>
                  <a:pt x="51" y="112"/>
                </a:cubicBezTo>
                <a:cubicBezTo>
                  <a:pt x="45" y="104"/>
                  <a:pt x="41" y="99"/>
                  <a:pt x="38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9" y="97"/>
                  <a:pt x="6" y="96"/>
                  <a:pt x="4" y="94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1"/>
                  <a:pt x="2" y="18"/>
                  <a:pt x="4" y="16"/>
                </a:cubicBezTo>
                <a:cubicBezTo>
                  <a:pt x="6" y="14"/>
                  <a:pt x="9" y="12"/>
                  <a:pt x="13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1" y="12"/>
                  <a:pt x="45" y="11"/>
                  <a:pt x="53" y="9"/>
                </a:cubicBezTo>
                <a:cubicBezTo>
                  <a:pt x="61" y="6"/>
                  <a:pt x="68" y="4"/>
                  <a:pt x="74" y="2"/>
                </a:cubicBezTo>
                <a:cubicBezTo>
                  <a:pt x="80" y="1"/>
                  <a:pt x="86" y="0"/>
                  <a:pt x="9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2" y="0"/>
                  <a:pt x="119" y="3"/>
                  <a:pt x="125" y="8"/>
                </a:cubicBezTo>
                <a:cubicBezTo>
                  <a:pt x="130" y="13"/>
                  <a:pt x="133" y="20"/>
                  <a:pt x="133" y="28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7" y="34"/>
                  <a:pt x="139" y="39"/>
                  <a:pt x="139" y="46"/>
                </a:cubicBezTo>
                <a:cubicBezTo>
                  <a:pt x="139" y="47"/>
                  <a:pt x="138" y="48"/>
                  <a:pt x="138" y="50"/>
                </a:cubicBezTo>
                <a:cubicBezTo>
                  <a:pt x="141" y="54"/>
                  <a:pt x="142" y="58"/>
                  <a:pt x="142" y="63"/>
                </a:cubicBezTo>
                <a:cubicBezTo>
                  <a:pt x="142" y="65"/>
                  <a:pt x="142" y="68"/>
                  <a:pt x="141" y="70"/>
                </a:cubicBezTo>
                <a:cubicBezTo>
                  <a:pt x="144" y="74"/>
                  <a:pt x="146" y="80"/>
                  <a:pt x="146" y="85"/>
                </a:cubicBezTo>
                <a:close/>
                <a:moveTo>
                  <a:pt x="23" y="35"/>
                </a:moveTo>
                <a:cubicBezTo>
                  <a:pt x="24" y="34"/>
                  <a:pt x="25" y="32"/>
                  <a:pt x="25" y="31"/>
                </a:cubicBezTo>
                <a:cubicBezTo>
                  <a:pt x="25" y="29"/>
                  <a:pt x="24" y="28"/>
                  <a:pt x="23" y="26"/>
                </a:cubicBezTo>
                <a:cubicBezTo>
                  <a:pt x="22" y="25"/>
                  <a:pt x="20" y="25"/>
                  <a:pt x="19" y="25"/>
                </a:cubicBezTo>
                <a:cubicBezTo>
                  <a:pt x="17" y="25"/>
                  <a:pt x="16" y="25"/>
                  <a:pt x="14" y="26"/>
                </a:cubicBezTo>
                <a:cubicBezTo>
                  <a:pt x="13" y="28"/>
                  <a:pt x="13" y="29"/>
                  <a:pt x="13" y="31"/>
                </a:cubicBezTo>
                <a:cubicBezTo>
                  <a:pt x="13" y="32"/>
                  <a:pt x="13" y="34"/>
                  <a:pt x="14" y="35"/>
                </a:cubicBezTo>
                <a:cubicBezTo>
                  <a:pt x="16" y="36"/>
                  <a:pt x="17" y="37"/>
                  <a:pt x="19" y="37"/>
                </a:cubicBezTo>
                <a:cubicBezTo>
                  <a:pt x="20" y="37"/>
                  <a:pt x="22" y="36"/>
                  <a:pt x="23" y="35"/>
                </a:cubicBezTo>
                <a:close/>
                <a:moveTo>
                  <a:pt x="134" y="85"/>
                </a:moveTo>
                <a:cubicBezTo>
                  <a:pt x="134" y="83"/>
                  <a:pt x="133" y="80"/>
                  <a:pt x="132" y="77"/>
                </a:cubicBezTo>
                <a:cubicBezTo>
                  <a:pt x="130" y="74"/>
                  <a:pt x="128" y="73"/>
                  <a:pt x="126" y="73"/>
                </a:cubicBezTo>
                <a:cubicBezTo>
                  <a:pt x="127" y="72"/>
                  <a:pt x="128" y="70"/>
                  <a:pt x="129" y="68"/>
                </a:cubicBezTo>
                <a:cubicBezTo>
                  <a:pt x="129" y="67"/>
                  <a:pt x="130" y="65"/>
                  <a:pt x="130" y="63"/>
                </a:cubicBezTo>
                <a:cubicBezTo>
                  <a:pt x="130" y="59"/>
                  <a:pt x="128" y="55"/>
                  <a:pt x="125" y="52"/>
                </a:cubicBezTo>
                <a:cubicBezTo>
                  <a:pt x="126" y="50"/>
                  <a:pt x="126" y="48"/>
                  <a:pt x="126" y="45"/>
                </a:cubicBezTo>
                <a:cubicBezTo>
                  <a:pt x="126" y="43"/>
                  <a:pt x="126" y="41"/>
                  <a:pt x="125" y="38"/>
                </a:cubicBezTo>
                <a:cubicBezTo>
                  <a:pt x="124" y="36"/>
                  <a:pt x="122" y="35"/>
                  <a:pt x="120" y="34"/>
                </a:cubicBezTo>
                <a:cubicBezTo>
                  <a:pt x="121" y="32"/>
                  <a:pt x="121" y="30"/>
                  <a:pt x="121" y="28"/>
                </a:cubicBezTo>
                <a:cubicBezTo>
                  <a:pt x="121" y="23"/>
                  <a:pt x="119" y="19"/>
                  <a:pt x="116" y="16"/>
                </a:cubicBezTo>
                <a:cubicBezTo>
                  <a:pt x="113" y="14"/>
                  <a:pt x="109" y="12"/>
                  <a:pt x="103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83" y="12"/>
                  <a:pt x="72" y="15"/>
                  <a:pt x="59" y="19"/>
                </a:cubicBezTo>
                <a:cubicBezTo>
                  <a:pt x="59" y="19"/>
                  <a:pt x="58" y="20"/>
                  <a:pt x="56" y="20"/>
                </a:cubicBezTo>
                <a:cubicBezTo>
                  <a:pt x="55" y="21"/>
                  <a:pt x="53" y="21"/>
                  <a:pt x="53" y="22"/>
                </a:cubicBezTo>
                <a:cubicBezTo>
                  <a:pt x="52" y="22"/>
                  <a:pt x="51" y="22"/>
                  <a:pt x="49" y="23"/>
                </a:cubicBezTo>
                <a:cubicBezTo>
                  <a:pt x="48" y="23"/>
                  <a:pt x="47" y="23"/>
                  <a:pt x="46" y="24"/>
                </a:cubicBezTo>
                <a:cubicBezTo>
                  <a:pt x="45" y="24"/>
                  <a:pt x="44" y="24"/>
                  <a:pt x="43" y="24"/>
                </a:cubicBezTo>
                <a:cubicBezTo>
                  <a:pt x="42" y="24"/>
                  <a:pt x="41" y="25"/>
                  <a:pt x="40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85"/>
                  <a:pt x="37" y="85"/>
                  <a:pt x="37" y="85"/>
                </a:cubicBezTo>
                <a:cubicBezTo>
                  <a:pt x="40" y="85"/>
                  <a:pt x="40" y="85"/>
                  <a:pt x="40" y="85"/>
                </a:cubicBezTo>
                <a:cubicBezTo>
                  <a:pt x="41" y="85"/>
                  <a:pt x="42" y="85"/>
                  <a:pt x="43" y="86"/>
                </a:cubicBezTo>
                <a:cubicBezTo>
                  <a:pt x="44" y="86"/>
                  <a:pt x="46" y="87"/>
                  <a:pt x="47" y="88"/>
                </a:cubicBezTo>
                <a:cubicBezTo>
                  <a:pt x="48" y="90"/>
                  <a:pt x="49" y="91"/>
                  <a:pt x="51" y="92"/>
                </a:cubicBezTo>
                <a:cubicBezTo>
                  <a:pt x="52" y="93"/>
                  <a:pt x="53" y="94"/>
                  <a:pt x="54" y="96"/>
                </a:cubicBezTo>
                <a:cubicBezTo>
                  <a:pt x="56" y="98"/>
                  <a:pt x="57" y="99"/>
                  <a:pt x="58" y="100"/>
                </a:cubicBezTo>
                <a:cubicBezTo>
                  <a:pt x="58" y="101"/>
                  <a:pt x="59" y="102"/>
                  <a:pt x="61" y="104"/>
                </a:cubicBezTo>
                <a:cubicBezTo>
                  <a:pt x="62" y="105"/>
                  <a:pt x="62" y="106"/>
                  <a:pt x="63" y="107"/>
                </a:cubicBezTo>
                <a:cubicBezTo>
                  <a:pt x="66" y="111"/>
                  <a:pt x="69" y="114"/>
                  <a:pt x="70" y="115"/>
                </a:cubicBezTo>
                <a:cubicBezTo>
                  <a:pt x="73" y="118"/>
                  <a:pt x="74" y="121"/>
                  <a:pt x="76" y="126"/>
                </a:cubicBezTo>
                <a:cubicBezTo>
                  <a:pt x="77" y="130"/>
                  <a:pt x="78" y="134"/>
                  <a:pt x="79" y="138"/>
                </a:cubicBezTo>
                <a:cubicBezTo>
                  <a:pt x="79" y="141"/>
                  <a:pt x="80" y="144"/>
                  <a:pt x="82" y="146"/>
                </a:cubicBezTo>
                <a:cubicBezTo>
                  <a:pt x="88" y="146"/>
                  <a:pt x="92" y="144"/>
                  <a:pt x="94" y="141"/>
                </a:cubicBezTo>
                <a:cubicBezTo>
                  <a:pt x="96" y="138"/>
                  <a:pt x="97" y="134"/>
                  <a:pt x="97" y="127"/>
                </a:cubicBezTo>
                <a:cubicBezTo>
                  <a:pt x="97" y="124"/>
                  <a:pt x="96" y="119"/>
                  <a:pt x="93" y="112"/>
                </a:cubicBezTo>
                <a:cubicBezTo>
                  <a:pt x="90" y="106"/>
                  <a:pt x="88" y="101"/>
                  <a:pt x="88" y="97"/>
                </a:cubicBezTo>
                <a:cubicBezTo>
                  <a:pt x="121" y="97"/>
                  <a:pt x="121" y="97"/>
                  <a:pt x="121" y="97"/>
                </a:cubicBezTo>
                <a:cubicBezTo>
                  <a:pt x="125" y="97"/>
                  <a:pt x="127" y="96"/>
                  <a:pt x="130" y="94"/>
                </a:cubicBezTo>
                <a:cubicBezTo>
                  <a:pt x="132" y="91"/>
                  <a:pt x="134" y="88"/>
                  <a:pt x="134" y="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132"/>
          <p:cNvSpPr/>
          <p:nvPr/>
        </p:nvSpPr>
        <p:spPr>
          <a:xfrm>
            <a:off x="3622680" y="2476800"/>
            <a:ext cx="81720" cy="153360"/>
          </a:xfrm>
          <a:custGeom>
            <a:avLst/>
            <a:gdLst/>
            <a:ahLst/>
            <a:rect l="l" t="t" r="r" b="b"/>
            <a:pathLst>
              <a:path w="79" h="150">
                <a:moveTo>
                  <a:pt x="79" y="0"/>
                </a:moveTo>
                <a:cubicBezTo>
                  <a:pt x="79" y="127"/>
                  <a:pt x="79" y="127"/>
                  <a:pt x="79" y="127"/>
                </a:cubicBezTo>
                <a:cubicBezTo>
                  <a:pt x="36" y="149"/>
                  <a:pt x="36" y="149"/>
                  <a:pt x="36" y="149"/>
                </a:cubicBezTo>
                <a:cubicBezTo>
                  <a:pt x="35" y="150"/>
                  <a:pt x="34" y="150"/>
                  <a:pt x="33" y="150"/>
                </a:cubicBezTo>
                <a:cubicBezTo>
                  <a:pt x="31" y="150"/>
                  <a:pt x="30" y="150"/>
                  <a:pt x="30" y="149"/>
                </a:cubicBezTo>
                <a:cubicBezTo>
                  <a:pt x="29" y="148"/>
                  <a:pt x="29" y="147"/>
                  <a:pt x="29" y="146"/>
                </a:cubicBezTo>
                <a:cubicBezTo>
                  <a:pt x="29" y="145"/>
                  <a:pt x="29" y="145"/>
                  <a:pt x="29" y="144"/>
                </a:cubicBezTo>
                <a:cubicBezTo>
                  <a:pt x="37" y="96"/>
                  <a:pt x="37" y="96"/>
                  <a:pt x="37" y="96"/>
                </a:cubicBezTo>
                <a:cubicBezTo>
                  <a:pt x="3" y="63"/>
                  <a:pt x="3" y="63"/>
                  <a:pt x="3" y="63"/>
                </a:cubicBezTo>
                <a:cubicBezTo>
                  <a:pt x="1" y="61"/>
                  <a:pt x="0" y="60"/>
                  <a:pt x="0" y="58"/>
                </a:cubicBezTo>
                <a:cubicBezTo>
                  <a:pt x="0" y="56"/>
                  <a:pt x="2" y="55"/>
                  <a:pt x="5" y="54"/>
                </a:cubicBezTo>
                <a:cubicBezTo>
                  <a:pt x="53" y="47"/>
                  <a:pt x="53" y="47"/>
                  <a:pt x="53" y="47"/>
                </a:cubicBezTo>
                <a:cubicBezTo>
                  <a:pt x="74" y="4"/>
                  <a:pt x="74" y="4"/>
                  <a:pt x="74" y="4"/>
                </a:cubicBezTo>
                <a:cubicBezTo>
                  <a:pt x="75" y="2"/>
                  <a:pt x="77" y="0"/>
                  <a:pt x="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133"/>
          <p:cNvSpPr/>
          <p:nvPr/>
        </p:nvSpPr>
        <p:spPr>
          <a:xfrm>
            <a:off x="3753720" y="2484360"/>
            <a:ext cx="175320" cy="150480"/>
          </a:xfrm>
          <a:custGeom>
            <a:avLst/>
            <a:gdLst/>
            <a:ahLst/>
            <a:rect l="l" t="t" r="r" b="b"/>
            <a:pathLst>
              <a:path w="170" h="146">
                <a:moveTo>
                  <a:pt x="170" y="45"/>
                </a:moveTo>
                <a:cubicBezTo>
                  <a:pt x="170" y="59"/>
                  <a:pt x="163" y="73"/>
                  <a:pt x="148" y="87"/>
                </a:cubicBezTo>
                <a:cubicBezTo>
                  <a:pt x="89" y="144"/>
                  <a:pt x="89" y="144"/>
                  <a:pt x="89" y="144"/>
                </a:cubicBezTo>
                <a:cubicBezTo>
                  <a:pt x="88" y="145"/>
                  <a:pt x="87" y="146"/>
                  <a:pt x="85" y="146"/>
                </a:cubicBezTo>
                <a:cubicBezTo>
                  <a:pt x="84" y="146"/>
                  <a:pt x="82" y="145"/>
                  <a:pt x="81" y="144"/>
                </a:cubicBezTo>
                <a:cubicBezTo>
                  <a:pt x="22" y="87"/>
                  <a:pt x="22" y="87"/>
                  <a:pt x="22" y="87"/>
                </a:cubicBezTo>
                <a:cubicBezTo>
                  <a:pt x="21" y="86"/>
                  <a:pt x="21" y="86"/>
                  <a:pt x="19" y="84"/>
                </a:cubicBezTo>
                <a:cubicBezTo>
                  <a:pt x="18" y="83"/>
                  <a:pt x="17" y="81"/>
                  <a:pt x="14" y="78"/>
                </a:cubicBezTo>
                <a:cubicBezTo>
                  <a:pt x="12" y="75"/>
                  <a:pt x="10" y="72"/>
                  <a:pt x="8" y="69"/>
                </a:cubicBezTo>
                <a:cubicBezTo>
                  <a:pt x="6" y="66"/>
                  <a:pt x="4" y="62"/>
                  <a:pt x="3" y="58"/>
                </a:cubicBezTo>
                <a:cubicBezTo>
                  <a:pt x="1" y="53"/>
                  <a:pt x="0" y="49"/>
                  <a:pt x="0" y="45"/>
                </a:cubicBezTo>
                <a:cubicBezTo>
                  <a:pt x="0" y="31"/>
                  <a:pt x="4" y="20"/>
                  <a:pt x="12" y="12"/>
                </a:cubicBezTo>
                <a:cubicBezTo>
                  <a:pt x="20" y="4"/>
                  <a:pt x="32" y="0"/>
                  <a:pt x="46" y="0"/>
                </a:cubicBezTo>
                <a:cubicBezTo>
                  <a:pt x="50" y="0"/>
                  <a:pt x="54" y="1"/>
                  <a:pt x="58" y="2"/>
                </a:cubicBezTo>
                <a:cubicBezTo>
                  <a:pt x="62" y="4"/>
                  <a:pt x="65" y="6"/>
                  <a:pt x="69" y="8"/>
                </a:cubicBezTo>
                <a:cubicBezTo>
                  <a:pt x="72" y="10"/>
                  <a:pt x="75" y="12"/>
                  <a:pt x="78" y="14"/>
                </a:cubicBezTo>
                <a:cubicBezTo>
                  <a:pt x="80" y="16"/>
                  <a:pt x="83" y="18"/>
                  <a:pt x="85" y="21"/>
                </a:cubicBezTo>
                <a:cubicBezTo>
                  <a:pt x="87" y="18"/>
                  <a:pt x="90" y="16"/>
                  <a:pt x="92" y="14"/>
                </a:cubicBezTo>
                <a:cubicBezTo>
                  <a:pt x="95" y="12"/>
                  <a:pt x="98" y="10"/>
                  <a:pt x="101" y="8"/>
                </a:cubicBezTo>
                <a:cubicBezTo>
                  <a:pt x="105" y="6"/>
                  <a:pt x="109" y="4"/>
                  <a:pt x="113" y="2"/>
                </a:cubicBezTo>
                <a:cubicBezTo>
                  <a:pt x="117" y="1"/>
                  <a:pt x="121" y="0"/>
                  <a:pt x="125" y="0"/>
                </a:cubicBezTo>
                <a:cubicBezTo>
                  <a:pt x="139" y="0"/>
                  <a:pt x="150" y="4"/>
                  <a:pt x="158" y="12"/>
                </a:cubicBezTo>
                <a:cubicBezTo>
                  <a:pt x="166" y="20"/>
                  <a:pt x="170" y="31"/>
                  <a:pt x="170" y="45"/>
                </a:cubicBezTo>
                <a:close/>
                <a:moveTo>
                  <a:pt x="158" y="45"/>
                </a:moveTo>
                <a:cubicBezTo>
                  <a:pt x="158" y="39"/>
                  <a:pt x="157" y="35"/>
                  <a:pt x="156" y="31"/>
                </a:cubicBezTo>
                <a:cubicBezTo>
                  <a:pt x="154" y="27"/>
                  <a:pt x="153" y="24"/>
                  <a:pt x="151" y="22"/>
                </a:cubicBezTo>
                <a:cubicBezTo>
                  <a:pt x="148" y="19"/>
                  <a:pt x="146" y="18"/>
                  <a:pt x="143" y="16"/>
                </a:cubicBezTo>
                <a:cubicBezTo>
                  <a:pt x="140" y="15"/>
                  <a:pt x="137" y="14"/>
                  <a:pt x="134" y="13"/>
                </a:cubicBezTo>
                <a:cubicBezTo>
                  <a:pt x="131" y="13"/>
                  <a:pt x="128" y="12"/>
                  <a:pt x="125" y="12"/>
                </a:cubicBezTo>
                <a:cubicBezTo>
                  <a:pt x="121" y="12"/>
                  <a:pt x="118" y="13"/>
                  <a:pt x="114" y="15"/>
                </a:cubicBezTo>
                <a:cubicBezTo>
                  <a:pt x="110" y="16"/>
                  <a:pt x="107" y="18"/>
                  <a:pt x="104" y="21"/>
                </a:cubicBezTo>
                <a:cubicBezTo>
                  <a:pt x="100" y="23"/>
                  <a:pt x="98" y="26"/>
                  <a:pt x="95" y="28"/>
                </a:cubicBezTo>
                <a:cubicBezTo>
                  <a:pt x="93" y="30"/>
                  <a:pt x="91" y="32"/>
                  <a:pt x="90" y="34"/>
                </a:cubicBezTo>
                <a:cubicBezTo>
                  <a:pt x="89" y="35"/>
                  <a:pt x="87" y="36"/>
                  <a:pt x="85" y="36"/>
                </a:cubicBezTo>
                <a:cubicBezTo>
                  <a:pt x="83" y="36"/>
                  <a:pt x="82" y="35"/>
                  <a:pt x="81" y="34"/>
                </a:cubicBezTo>
                <a:cubicBezTo>
                  <a:pt x="79" y="32"/>
                  <a:pt x="77" y="30"/>
                  <a:pt x="75" y="28"/>
                </a:cubicBezTo>
                <a:cubicBezTo>
                  <a:pt x="73" y="26"/>
                  <a:pt x="70" y="23"/>
                  <a:pt x="67" y="21"/>
                </a:cubicBezTo>
                <a:cubicBezTo>
                  <a:pt x="63" y="18"/>
                  <a:pt x="60" y="16"/>
                  <a:pt x="56" y="15"/>
                </a:cubicBezTo>
                <a:cubicBezTo>
                  <a:pt x="52" y="13"/>
                  <a:pt x="49" y="12"/>
                  <a:pt x="46" y="12"/>
                </a:cubicBezTo>
                <a:cubicBezTo>
                  <a:pt x="42" y="12"/>
                  <a:pt x="39" y="13"/>
                  <a:pt x="36" y="13"/>
                </a:cubicBezTo>
                <a:cubicBezTo>
                  <a:pt x="33" y="14"/>
                  <a:pt x="31" y="15"/>
                  <a:pt x="27" y="16"/>
                </a:cubicBezTo>
                <a:cubicBezTo>
                  <a:pt x="24" y="18"/>
                  <a:pt x="22" y="19"/>
                  <a:pt x="20" y="22"/>
                </a:cubicBezTo>
                <a:cubicBezTo>
                  <a:pt x="18" y="24"/>
                  <a:pt x="16" y="27"/>
                  <a:pt x="15" y="31"/>
                </a:cubicBezTo>
                <a:cubicBezTo>
                  <a:pt x="13" y="35"/>
                  <a:pt x="13" y="39"/>
                  <a:pt x="13" y="45"/>
                </a:cubicBezTo>
                <a:cubicBezTo>
                  <a:pt x="13" y="55"/>
                  <a:pt x="18" y="66"/>
                  <a:pt x="30" y="78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140" y="78"/>
                  <a:pt x="140" y="78"/>
                  <a:pt x="140" y="78"/>
                </a:cubicBezTo>
                <a:cubicBezTo>
                  <a:pt x="152" y="66"/>
                  <a:pt x="158" y="55"/>
                  <a:pt x="158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134"/>
          <p:cNvSpPr/>
          <p:nvPr/>
        </p:nvSpPr>
        <p:spPr>
          <a:xfrm>
            <a:off x="3972600" y="2496960"/>
            <a:ext cx="153360" cy="125280"/>
          </a:xfrm>
          <a:custGeom>
            <a:avLst/>
            <a:gdLst/>
            <a:ahLst/>
            <a:rect l="l" t="t" r="r" b="b"/>
            <a:pathLst>
              <a:path w="149" h="121">
                <a:moveTo>
                  <a:pt x="61" y="112"/>
                </a:moveTo>
                <a:cubicBezTo>
                  <a:pt x="61" y="113"/>
                  <a:pt x="61" y="113"/>
                  <a:pt x="61" y="114"/>
                </a:cubicBezTo>
                <a:cubicBezTo>
                  <a:pt x="61" y="115"/>
                  <a:pt x="61" y="116"/>
                  <a:pt x="61" y="117"/>
                </a:cubicBezTo>
                <a:cubicBezTo>
                  <a:pt x="61" y="117"/>
                  <a:pt x="61" y="118"/>
                  <a:pt x="61" y="119"/>
                </a:cubicBezTo>
                <a:cubicBezTo>
                  <a:pt x="61" y="120"/>
                  <a:pt x="60" y="120"/>
                  <a:pt x="60" y="121"/>
                </a:cubicBezTo>
                <a:cubicBezTo>
                  <a:pt x="59" y="121"/>
                  <a:pt x="59" y="121"/>
                  <a:pt x="58" y="121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0" y="121"/>
                  <a:pt x="14" y="119"/>
                  <a:pt x="8" y="113"/>
                </a:cubicBezTo>
                <a:cubicBezTo>
                  <a:pt x="3" y="108"/>
                  <a:pt x="0" y="102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59" y="1"/>
                  <a:pt x="60" y="1"/>
                </a:cubicBezTo>
                <a:cubicBezTo>
                  <a:pt x="61" y="2"/>
                  <a:pt x="61" y="3"/>
                  <a:pt x="61" y="3"/>
                </a:cubicBezTo>
                <a:cubicBezTo>
                  <a:pt x="61" y="4"/>
                  <a:pt x="61" y="4"/>
                  <a:pt x="61" y="5"/>
                </a:cubicBezTo>
                <a:cubicBezTo>
                  <a:pt x="61" y="6"/>
                  <a:pt x="61" y="7"/>
                  <a:pt x="61" y="8"/>
                </a:cubicBezTo>
                <a:cubicBezTo>
                  <a:pt x="61" y="9"/>
                  <a:pt x="61" y="9"/>
                  <a:pt x="61" y="10"/>
                </a:cubicBezTo>
                <a:cubicBezTo>
                  <a:pt x="61" y="11"/>
                  <a:pt x="60" y="12"/>
                  <a:pt x="60" y="12"/>
                </a:cubicBezTo>
                <a:cubicBezTo>
                  <a:pt x="59" y="12"/>
                  <a:pt x="59" y="13"/>
                  <a:pt x="58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3" y="13"/>
                  <a:pt x="20" y="14"/>
                  <a:pt x="17" y="17"/>
                </a:cubicBezTo>
                <a:cubicBezTo>
                  <a:pt x="14" y="20"/>
                  <a:pt x="13" y="24"/>
                  <a:pt x="13" y="28"/>
                </a:cubicBezTo>
                <a:cubicBezTo>
                  <a:pt x="13" y="94"/>
                  <a:pt x="13" y="94"/>
                  <a:pt x="13" y="94"/>
                </a:cubicBezTo>
                <a:cubicBezTo>
                  <a:pt x="13" y="98"/>
                  <a:pt x="14" y="102"/>
                  <a:pt x="17" y="105"/>
                </a:cubicBezTo>
                <a:cubicBezTo>
                  <a:pt x="20" y="108"/>
                  <a:pt x="23" y="109"/>
                  <a:pt x="28" y="109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55" y="109"/>
                  <a:pt x="55" y="109"/>
                  <a:pt x="56" y="109"/>
                </a:cubicBezTo>
                <a:cubicBezTo>
                  <a:pt x="57" y="109"/>
                  <a:pt x="57" y="109"/>
                  <a:pt x="57" y="109"/>
                </a:cubicBezTo>
                <a:cubicBezTo>
                  <a:pt x="57" y="109"/>
                  <a:pt x="58" y="109"/>
                  <a:pt x="58" y="109"/>
                </a:cubicBezTo>
                <a:cubicBezTo>
                  <a:pt x="59" y="110"/>
                  <a:pt x="59" y="110"/>
                  <a:pt x="59" y="110"/>
                </a:cubicBezTo>
                <a:cubicBezTo>
                  <a:pt x="60" y="110"/>
                  <a:pt x="60" y="110"/>
                  <a:pt x="60" y="110"/>
                </a:cubicBezTo>
                <a:cubicBezTo>
                  <a:pt x="60" y="110"/>
                  <a:pt x="61" y="111"/>
                  <a:pt x="61" y="111"/>
                </a:cubicBezTo>
                <a:cubicBezTo>
                  <a:pt x="61" y="111"/>
                  <a:pt x="61" y="112"/>
                  <a:pt x="61" y="112"/>
                </a:cubicBezTo>
                <a:close/>
                <a:moveTo>
                  <a:pt x="149" y="61"/>
                </a:moveTo>
                <a:cubicBezTo>
                  <a:pt x="149" y="63"/>
                  <a:pt x="148" y="64"/>
                  <a:pt x="147" y="65"/>
                </a:cubicBezTo>
                <a:cubicBezTo>
                  <a:pt x="95" y="117"/>
                  <a:pt x="95" y="117"/>
                  <a:pt x="95" y="117"/>
                </a:cubicBezTo>
                <a:cubicBezTo>
                  <a:pt x="94" y="118"/>
                  <a:pt x="93" y="118"/>
                  <a:pt x="91" y="118"/>
                </a:cubicBezTo>
                <a:cubicBezTo>
                  <a:pt x="90" y="118"/>
                  <a:pt x="88" y="118"/>
                  <a:pt x="87" y="117"/>
                </a:cubicBezTo>
                <a:cubicBezTo>
                  <a:pt x="86" y="115"/>
                  <a:pt x="85" y="114"/>
                  <a:pt x="85" y="112"/>
                </a:cubicBezTo>
                <a:cubicBezTo>
                  <a:pt x="85" y="85"/>
                  <a:pt x="85" y="85"/>
                  <a:pt x="85" y="85"/>
                </a:cubicBezTo>
                <a:cubicBezTo>
                  <a:pt x="43" y="85"/>
                  <a:pt x="43" y="85"/>
                  <a:pt x="43" y="85"/>
                </a:cubicBezTo>
                <a:cubicBezTo>
                  <a:pt x="41" y="85"/>
                  <a:pt x="40" y="85"/>
                  <a:pt x="39" y="83"/>
                </a:cubicBezTo>
                <a:cubicBezTo>
                  <a:pt x="37" y="82"/>
                  <a:pt x="37" y="81"/>
                  <a:pt x="37" y="79"/>
                </a:cubicBezTo>
                <a:cubicBezTo>
                  <a:pt x="37" y="43"/>
                  <a:pt x="37" y="43"/>
                  <a:pt x="37" y="43"/>
                </a:cubicBezTo>
                <a:cubicBezTo>
                  <a:pt x="37" y="41"/>
                  <a:pt x="37" y="40"/>
                  <a:pt x="39" y="39"/>
                </a:cubicBezTo>
                <a:cubicBezTo>
                  <a:pt x="40" y="37"/>
                  <a:pt x="41" y="37"/>
                  <a:pt x="43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10"/>
                  <a:pt x="85" y="10"/>
                  <a:pt x="85" y="10"/>
                </a:cubicBezTo>
                <a:cubicBezTo>
                  <a:pt x="85" y="8"/>
                  <a:pt x="86" y="6"/>
                  <a:pt x="87" y="5"/>
                </a:cubicBezTo>
                <a:cubicBezTo>
                  <a:pt x="88" y="4"/>
                  <a:pt x="90" y="3"/>
                  <a:pt x="91" y="3"/>
                </a:cubicBezTo>
                <a:cubicBezTo>
                  <a:pt x="93" y="3"/>
                  <a:pt x="94" y="4"/>
                  <a:pt x="95" y="5"/>
                </a:cubicBezTo>
                <a:cubicBezTo>
                  <a:pt x="147" y="57"/>
                  <a:pt x="147" y="57"/>
                  <a:pt x="147" y="57"/>
                </a:cubicBezTo>
                <a:cubicBezTo>
                  <a:pt x="148" y="58"/>
                  <a:pt x="149" y="59"/>
                  <a:pt x="149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135"/>
          <p:cNvSpPr/>
          <p:nvPr/>
        </p:nvSpPr>
        <p:spPr>
          <a:xfrm>
            <a:off x="4178520" y="248436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46" y="28"/>
                </a:moveTo>
                <a:cubicBezTo>
                  <a:pt x="146" y="118"/>
                  <a:pt x="146" y="118"/>
                  <a:pt x="146" y="118"/>
                </a:cubicBezTo>
                <a:cubicBezTo>
                  <a:pt x="146" y="126"/>
                  <a:pt x="143" y="132"/>
                  <a:pt x="138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8" y="8"/>
                </a:cubicBezTo>
                <a:cubicBezTo>
                  <a:pt x="143" y="14"/>
                  <a:pt x="146" y="20"/>
                  <a:pt x="146" y="28"/>
                </a:cubicBezTo>
                <a:close/>
                <a:moveTo>
                  <a:pt x="46" y="36"/>
                </a:moveTo>
                <a:cubicBezTo>
                  <a:pt x="46" y="33"/>
                  <a:pt x="45" y="30"/>
                  <a:pt x="43" y="28"/>
                </a:cubicBezTo>
                <a:cubicBezTo>
                  <a:pt x="40" y="26"/>
                  <a:pt x="37" y="25"/>
                  <a:pt x="34" y="25"/>
                </a:cubicBezTo>
                <a:cubicBezTo>
                  <a:pt x="30" y="25"/>
                  <a:pt x="27" y="26"/>
                  <a:pt x="25" y="28"/>
                </a:cubicBezTo>
                <a:cubicBezTo>
                  <a:pt x="23" y="30"/>
                  <a:pt x="21" y="33"/>
                  <a:pt x="21" y="36"/>
                </a:cubicBezTo>
                <a:cubicBezTo>
                  <a:pt x="21" y="39"/>
                  <a:pt x="22" y="42"/>
                  <a:pt x="25" y="44"/>
                </a:cubicBezTo>
                <a:cubicBezTo>
                  <a:pt x="27" y="46"/>
                  <a:pt x="30" y="47"/>
                  <a:pt x="33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37" y="47"/>
                  <a:pt x="40" y="46"/>
                  <a:pt x="43" y="44"/>
                </a:cubicBezTo>
                <a:cubicBezTo>
                  <a:pt x="45" y="42"/>
                  <a:pt x="46" y="39"/>
                  <a:pt x="46" y="36"/>
                </a:cubicBezTo>
                <a:close/>
                <a:moveTo>
                  <a:pt x="23" y="122"/>
                </a:moveTo>
                <a:cubicBezTo>
                  <a:pt x="45" y="122"/>
                  <a:pt x="45" y="122"/>
                  <a:pt x="45" y="122"/>
                </a:cubicBezTo>
                <a:cubicBezTo>
                  <a:pt x="45" y="56"/>
                  <a:pt x="45" y="56"/>
                  <a:pt x="45" y="56"/>
                </a:cubicBezTo>
                <a:cubicBezTo>
                  <a:pt x="23" y="56"/>
                  <a:pt x="23" y="56"/>
                  <a:pt x="23" y="56"/>
                </a:cubicBezTo>
                <a:lnTo>
                  <a:pt x="23" y="122"/>
                </a:lnTo>
                <a:close/>
                <a:moveTo>
                  <a:pt x="101" y="122"/>
                </a:moveTo>
                <a:cubicBezTo>
                  <a:pt x="123" y="122"/>
                  <a:pt x="123" y="122"/>
                  <a:pt x="123" y="122"/>
                </a:cubicBezTo>
                <a:cubicBezTo>
                  <a:pt x="123" y="84"/>
                  <a:pt x="123" y="84"/>
                  <a:pt x="123" y="84"/>
                </a:cubicBezTo>
                <a:cubicBezTo>
                  <a:pt x="123" y="75"/>
                  <a:pt x="121" y="67"/>
                  <a:pt x="116" y="62"/>
                </a:cubicBezTo>
                <a:cubicBezTo>
                  <a:pt x="112" y="57"/>
                  <a:pt x="106" y="55"/>
                  <a:pt x="98" y="55"/>
                </a:cubicBezTo>
                <a:cubicBezTo>
                  <a:pt x="89" y="55"/>
                  <a:pt x="83" y="58"/>
                  <a:pt x="78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56"/>
                  <a:pt x="78" y="56"/>
                  <a:pt x="78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60"/>
                  <a:pt x="57" y="82"/>
                  <a:pt x="57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8" y="85"/>
                  <a:pt x="78" y="85"/>
                  <a:pt x="78" y="85"/>
                </a:cubicBezTo>
                <a:cubicBezTo>
                  <a:pt x="78" y="83"/>
                  <a:pt x="79" y="81"/>
                  <a:pt x="79" y="80"/>
                </a:cubicBezTo>
                <a:cubicBezTo>
                  <a:pt x="80" y="78"/>
                  <a:pt x="81" y="76"/>
                  <a:pt x="83" y="74"/>
                </a:cubicBezTo>
                <a:cubicBezTo>
                  <a:pt x="85" y="73"/>
                  <a:pt x="88" y="72"/>
                  <a:pt x="90" y="72"/>
                </a:cubicBezTo>
                <a:cubicBezTo>
                  <a:pt x="98" y="72"/>
                  <a:pt x="101" y="77"/>
                  <a:pt x="101" y="87"/>
                </a:cubicBezTo>
                <a:lnTo>
                  <a:pt x="101" y="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136"/>
          <p:cNvSpPr/>
          <p:nvPr/>
        </p:nvSpPr>
        <p:spPr>
          <a:xfrm>
            <a:off x="4372200" y="2484360"/>
            <a:ext cx="111240" cy="162720"/>
          </a:xfrm>
          <a:custGeom>
            <a:avLst/>
            <a:gdLst/>
            <a:ahLst/>
            <a:rect l="l" t="t" r="r" b="b"/>
            <a:pathLst>
              <a:path w="109" h="158">
                <a:moveTo>
                  <a:pt x="109" y="103"/>
                </a:moveTo>
                <a:cubicBezTo>
                  <a:pt x="109" y="105"/>
                  <a:pt x="108" y="106"/>
                  <a:pt x="107" y="107"/>
                </a:cubicBezTo>
                <a:cubicBezTo>
                  <a:pt x="106" y="109"/>
                  <a:pt x="105" y="109"/>
                  <a:pt x="103" y="109"/>
                </a:cubicBezTo>
                <a:cubicBezTo>
                  <a:pt x="62" y="109"/>
                  <a:pt x="62" y="109"/>
                  <a:pt x="62" y="109"/>
                </a:cubicBezTo>
                <a:cubicBezTo>
                  <a:pt x="58" y="155"/>
                  <a:pt x="58" y="155"/>
                  <a:pt x="58" y="155"/>
                </a:cubicBezTo>
                <a:cubicBezTo>
                  <a:pt x="57" y="156"/>
                  <a:pt x="57" y="156"/>
                  <a:pt x="57" y="157"/>
                </a:cubicBezTo>
                <a:cubicBezTo>
                  <a:pt x="56" y="157"/>
                  <a:pt x="55" y="158"/>
                  <a:pt x="55" y="158"/>
                </a:cubicBezTo>
                <a:cubicBezTo>
                  <a:pt x="55" y="158"/>
                  <a:pt x="55" y="158"/>
                  <a:pt x="55" y="158"/>
                </a:cubicBezTo>
                <a:cubicBezTo>
                  <a:pt x="53" y="158"/>
                  <a:pt x="52" y="157"/>
                  <a:pt x="52" y="155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4" y="109"/>
                  <a:pt x="3" y="109"/>
                  <a:pt x="2" y="107"/>
                </a:cubicBezTo>
                <a:cubicBezTo>
                  <a:pt x="1" y="106"/>
                  <a:pt x="0" y="105"/>
                  <a:pt x="0" y="103"/>
                </a:cubicBezTo>
                <a:cubicBezTo>
                  <a:pt x="0" y="95"/>
                  <a:pt x="3" y="88"/>
                  <a:pt x="7" y="82"/>
                </a:cubicBezTo>
                <a:cubicBezTo>
                  <a:pt x="12" y="76"/>
                  <a:pt x="18" y="73"/>
                  <a:pt x="24" y="73"/>
                </a:cubicBezTo>
                <a:cubicBezTo>
                  <a:pt x="24" y="25"/>
                  <a:pt x="24" y="25"/>
                  <a:pt x="24" y="25"/>
                </a:cubicBezTo>
                <a:cubicBezTo>
                  <a:pt x="21" y="25"/>
                  <a:pt x="18" y="23"/>
                  <a:pt x="16" y="21"/>
                </a:cubicBezTo>
                <a:cubicBezTo>
                  <a:pt x="13" y="19"/>
                  <a:pt x="12" y="16"/>
                  <a:pt x="12" y="12"/>
                </a:cubicBezTo>
                <a:cubicBezTo>
                  <a:pt x="12" y="9"/>
                  <a:pt x="13" y="6"/>
                  <a:pt x="16" y="4"/>
                </a:cubicBezTo>
                <a:cubicBezTo>
                  <a:pt x="18" y="2"/>
                  <a:pt x="21" y="0"/>
                  <a:pt x="2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8" y="0"/>
                  <a:pt x="91" y="2"/>
                  <a:pt x="93" y="4"/>
                </a:cubicBezTo>
                <a:cubicBezTo>
                  <a:pt x="96" y="6"/>
                  <a:pt x="97" y="9"/>
                  <a:pt x="97" y="12"/>
                </a:cubicBezTo>
                <a:cubicBezTo>
                  <a:pt x="97" y="16"/>
                  <a:pt x="96" y="19"/>
                  <a:pt x="93" y="21"/>
                </a:cubicBezTo>
                <a:cubicBezTo>
                  <a:pt x="91" y="23"/>
                  <a:pt x="88" y="25"/>
                  <a:pt x="85" y="25"/>
                </a:cubicBezTo>
                <a:cubicBezTo>
                  <a:pt x="85" y="73"/>
                  <a:pt x="85" y="73"/>
                  <a:pt x="85" y="73"/>
                </a:cubicBezTo>
                <a:cubicBezTo>
                  <a:pt x="91" y="73"/>
                  <a:pt x="97" y="76"/>
                  <a:pt x="102" y="82"/>
                </a:cubicBezTo>
                <a:cubicBezTo>
                  <a:pt x="107" y="88"/>
                  <a:pt x="109" y="95"/>
                  <a:pt x="109" y="103"/>
                </a:cubicBezTo>
                <a:close/>
                <a:moveTo>
                  <a:pt x="45" y="70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7"/>
                  <a:pt x="45" y="26"/>
                  <a:pt x="45" y="25"/>
                </a:cubicBezTo>
                <a:cubicBezTo>
                  <a:pt x="44" y="25"/>
                  <a:pt x="43" y="25"/>
                  <a:pt x="42" y="25"/>
                </a:cubicBezTo>
                <a:cubicBezTo>
                  <a:pt x="42" y="25"/>
                  <a:pt x="41" y="25"/>
                  <a:pt x="40" y="25"/>
                </a:cubicBezTo>
                <a:cubicBezTo>
                  <a:pt x="40" y="26"/>
                  <a:pt x="39" y="27"/>
                  <a:pt x="39" y="28"/>
                </a:cubicBezTo>
                <a:cubicBezTo>
                  <a:pt x="39" y="70"/>
                  <a:pt x="39" y="70"/>
                  <a:pt x="39" y="70"/>
                </a:cubicBezTo>
                <a:cubicBezTo>
                  <a:pt x="39" y="71"/>
                  <a:pt x="40" y="72"/>
                  <a:pt x="40" y="72"/>
                </a:cubicBezTo>
                <a:cubicBezTo>
                  <a:pt x="41" y="73"/>
                  <a:pt x="42" y="73"/>
                  <a:pt x="42" y="73"/>
                </a:cubicBezTo>
                <a:cubicBezTo>
                  <a:pt x="43" y="73"/>
                  <a:pt x="44" y="73"/>
                  <a:pt x="45" y="72"/>
                </a:cubicBezTo>
                <a:cubicBezTo>
                  <a:pt x="45" y="72"/>
                  <a:pt x="45" y="71"/>
                  <a:pt x="45" y="7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137"/>
          <p:cNvSpPr/>
          <p:nvPr/>
        </p:nvSpPr>
        <p:spPr>
          <a:xfrm>
            <a:off x="4528440" y="2473560"/>
            <a:ext cx="173880" cy="148680"/>
          </a:xfrm>
          <a:custGeom>
            <a:avLst/>
            <a:gdLst/>
            <a:ahLst/>
            <a:rect l="l" t="t" r="r" b="b"/>
            <a:pathLst>
              <a:path w="169" h="145">
                <a:moveTo>
                  <a:pt x="133" y="88"/>
                </a:moveTo>
                <a:cubicBezTo>
                  <a:pt x="133" y="118"/>
                  <a:pt x="133" y="118"/>
                  <a:pt x="133" y="118"/>
                </a:cubicBezTo>
                <a:cubicBezTo>
                  <a:pt x="133" y="126"/>
                  <a:pt x="130" y="132"/>
                  <a:pt x="125" y="137"/>
                </a:cubicBezTo>
                <a:cubicBezTo>
                  <a:pt x="119" y="143"/>
                  <a:pt x="113" y="145"/>
                  <a:pt x="105" y="145"/>
                </a:cubicBezTo>
                <a:cubicBezTo>
                  <a:pt x="27" y="145"/>
                  <a:pt x="27" y="145"/>
                  <a:pt x="27" y="145"/>
                </a:cubicBezTo>
                <a:cubicBezTo>
                  <a:pt x="19" y="145"/>
                  <a:pt x="13" y="143"/>
                  <a:pt x="8" y="137"/>
                </a:cubicBezTo>
                <a:cubicBezTo>
                  <a:pt x="2" y="132"/>
                  <a:pt x="0" y="126"/>
                  <a:pt x="0" y="11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2"/>
                  <a:pt x="2" y="26"/>
                  <a:pt x="8" y="20"/>
                </a:cubicBezTo>
                <a:cubicBezTo>
                  <a:pt x="13" y="15"/>
                  <a:pt x="19" y="12"/>
                  <a:pt x="27" y="12"/>
                </a:cubicBezTo>
                <a:cubicBezTo>
                  <a:pt x="93" y="12"/>
                  <a:pt x="93" y="12"/>
                  <a:pt x="93" y="12"/>
                </a:cubicBezTo>
                <a:cubicBezTo>
                  <a:pt x="94" y="12"/>
                  <a:pt x="95" y="13"/>
                  <a:pt x="96" y="13"/>
                </a:cubicBezTo>
                <a:cubicBezTo>
                  <a:pt x="96" y="14"/>
                  <a:pt x="96" y="14"/>
                  <a:pt x="96" y="15"/>
                </a:cubicBezTo>
                <a:cubicBezTo>
                  <a:pt x="96" y="21"/>
                  <a:pt x="96" y="21"/>
                  <a:pt x="96" y="21"/>
                </a:cubicBezTo>
                <a:cubicBezTo>
                  <a:pt x="96" y="22"/>
                  <a:pt x="96" y="23"/>
                  <a:pt x="96" y="24"/>
                </a:cubicBezTo>
                <a:cubicBezTo>
                  <a:pt x="95" y="24"/>
                  <a:pt x="94" y="24"/>
                  <a:pt x="93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3" y="24"/>
                  <a:pt x="19" y="26"/>
                  <a:pt x="16" y="29"/>
                </a:cubicBezTo>
                <a:cubicBezTo>
                  <a:pt x="13" y="32"/>
                  <a:pt x="12" y="35"/>
                  <a:pt x="12" y="40"/>
                </a:cubicBezTo>
                <a:cubicBezTo>
                  <a:pt x="12" y="118"/>
                  <a:pt x="12" y="118"/>
                  <a:pt x="12" y="118"/>
                </a:cubicBezTo>
                <a:cubicBezTo>
                  <a:pt x="12" y="122"/>
                  <a:pt x="13" y="126"/>
                  <a:pt x="16" y="129"/>
                </a:cubicBezTo>
                <a:cubicBezTo>
                  <a:pt x="19" y="132"/>
                  <a:pt x="23" y="133"/>
                  <a:pt x="27" y="133"/>
                </a:cubicBezTo>
                <a:cubicBezTo>
                  <a:pt x="105" y="133"/>
                  <a:pt x="105" y="133"/>
                  <a:pt x="105" y="133"/>
                </a:cubicBezTo>
                <a:cubicBezTo>
                  <a:pt x="110" y="133"/>
                  <a:pt x="113" y="132"/>
                  <a:pt x="116" y="129"/>
                </a:cubicBezTo>
                <a:cubicBezTo>
                  <a:pt x="119" y="126"/>
                  <a:pt x="121" y="122"/>
                  <a:pt x="121" y="118"/>
                </a:cubicBezTo>
                <a:cubicBezTo>
                  <a:pt x="121" y="88"/>
                  <a:pt x="121" y="88"/>
                  <a:pt x="121" y="88"/>
                </a:cubicBezTo>
                <a:cubicBezTo>
                  <a:pt x="121" y="87"/>
                  <a:pt x="121" y="86"/>
                  <a:pt x="121" y="86"/>
                </a:cubicBezTo>
                <a:cubicBezTo>
                  <a:pt x="122" y="85"/>
                  <a:pt x="123" y="85"/>
                  <a:pt x="124" y="85"/>
                </a:cubicBezTo>
                <a:cubicBezTo>
                  <a:pt x="130" y="85"/>
                  <a:pt x="130" y="85"/>
                  <a:pt x="130" y="85"/>
                </a:cubicBezTo>
                <a:cubicBezTo>
                  <a:pt x="131" y="85"/>
                  <a:pt x="131" y="85"/>
                  <a:pt x="132" y="86"/>
                </a:cubicBezTo>
                <a:cubicBezTo>
                  <a:pt x="132" y="86"/>
                  <a:pt x="133" y="87"/>
                  <a:pt x="133" y="88"/>
                </a:cubicBezTo>
                <a:close/>
                <a:moveTo>
                  <a:pt x="169" y="6"/>
                </a:moveTo>
                <a:cubicBezTo>
                  <a:pt x="169" y="55"/>
                  <a:pt x="169" y="55"/>
                  <a:pt x="169" y="55"/>
                </a:cubicBezTo>
                <a:cubicBezTo>
                  <a:pt x="169" y="56"/>
                  <a:pt x="168" y="58"/>
                  <a:pt x="167" y="59"/>
                </a:cubicBezTo>
                <a:cubicBezTo>
                  <a:pt x="166" y="60"/>
                  <a:pt x="165" y="61"/>
                  <a:pt x="163" y="61"/>
                </a:cubicBezTo>
                <a:cubicBezTo>
                  <a:pt x="161" y="61"/>
                  <a:pt x="160" y="60"/>
                  <a:pt x="159" y="59"/>
                </a:cubicBezTo>
                <a:cubicBezTo>
                  <a:pt x="142" y="42"/>
                  <a:pt x="142" y="42"/>
                  <a:pt x="142" y="4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80" y="105"/>
                  <a:pt x="79" y="105"/>
                  <a:pt x="78" y="105"/>
                </a:cubicBezTo>
                <a:cubicBezTo>
                  <a:pt x="77" y="105"/>
                  <a:pt x="77" y="105"/>
                  <a:pt x="76" y="104"/>
                </a:cubicBezTo>
                <a:cubicBezTo>
                  <a:pt x="65" y="93"/>
                  <a:pt x="65" y="93"/>
                  <a:pt x="65" y="93"/>
                </a:cubicBezTo>
                <a:cubicBezTo>
                  <a:pt x="65" y="93"/>
                  <a:pt x="64" y="92"/>
                  <a:pt x="64" y="91"/>
                </a:cubicBezTo>
                <a:cubicBezTo>
                  <a:pt x="64" y="90"/>
                  <a:pt x="65" y="89"/>
                  <a:pt x="65" y="89"/>
                </a:cubicBezTo>
                <a:cubicBezTo>
                  <a:pt x="127" y="27"/>
                  <a:pt x="127" y="27"/>
                  <a:pt x="127" y="27"/>
                </a:cubicBezTo>
                <a:cubicBezTo>
                  <a:pt x="110" y="11"/>
                  <a:pt x="110" y="11"/>
                  <a:pt x="110" y="11"/>
                </a:cubicBezTo>
                <a:cubicBezTo>
                  <a:pt x="109" y="9"/>
                  <a:pt x="108" y="8"/>
                  <a:pt x="108" y="6"/>
                </a:cubicBezTo>
                <a:cubicBezTo>
                  <a:pt x="108" y="5"/>
                  <a:pt x="109" y="3"/>
                  <a:pt x="110" y="2"/>
                </a:cubicBezTo>
                <a:cubicBezTo>
                  <a:pt x="111" y="1"/>
                  <a:pt x="113" y="0"/>
                  <a:pt x="115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5" y="0"/>
                  <a:pt x="166" y="1"/>
                  <a:pt x="167" y="2"/>
                </a:cubicBezTo>
                <a:cubicBezTo>
                  <a:pt x="168" y="3"/>
                  <a:pt x="169" y="5"/>
                  <a:pt x="169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CustomShape 138"/>
          <p:cNvSpPr/>
          <p:nvPr/>
        </p:nvSpPr>
        <p:spPr>
          <a:xfrm>
            <a:off x="4746960" y="2496960"/>
            <a:ext cx="148680" cy="125280"/>
          </a:xfrm>
          <a:custGeom>
            <a:avLst/>
            <a:gdLst/>
            <a:ahLst/>
            <a:rect l="l" t="t" r="r" b="b"/>
            <a:pathLst>
              <a:path w="145" h="121">
                <a:moveTo>
                  <a:pt x="111" y="61"/>
                </a:moveTo>
                <a:cubicBezTo>
                  <a:pt x="111" y="63"/>
                  <a:pt x="111" y="64"/>
                  <a:pt x="110" y="6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57" y="118"/>
                  <a:pt x="56" y="118"/>
                  <a:pt x="54" y="118"/>
                </a:cubicBezTo>
                <a:cubicBezTo>
                  <a:pt x="52" y="118"/>
                  <a:pt x="51" y="118"/>
                  <a:pt x="50" y="117"/>
                </a:cubicBezTo>
                <a:cubicBezTo>
                  <a:pt x="49" y="115"/>
                  <a:pt x="48" y="114"/>
                  <a:pt x="48" y="112"/>
                </a:cubicBezTo>
                <a:cubicBezTo>
                  <a:pt x="48" y="85"/>
                  <a:pt x="48" y="85"/>
                  <a:pt x="48" y="85"/>
                </a:cubicBezTo>
                <a:cubicBezTo>
                  <a:pt x="6" y="85"/>
                  <a:pt x="6" y="85"/>
                  <a:pt x="6" y="85"/>
                </a:cubicBezTo>
                <a:cubicBezTo>
                  <a:pt x="4" y="85"/>
                  <a:pt x="3" y="85"/>
                  <a:pt x="1" y="83"/>
                </a:cubicBezTo>
                <a:cubicBezTo>
                  <a:pt x="0" y="82"/>
                  <a:pt x="0" y="81"/>
                  <a:pt x="0" y="79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1"/>
                  <a:pt x="0" y="40"/>
                  <a:pt x="1" y="39"/>
                </a:cubicBezTo>
                <a:cubicBezTo>
                  <a:pt x="3" y="37"/>
                  <a:pt x="4" y="37"/>
                  <a:pt x="6" y="37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8"/>
                  <a:pt x="49" y="6"/>
                  <a:pt x="50" y="5"/>
                </a:cubicBezTo>
                <a:cubicBezTo>
                  <a:pt x="51" y="4"/>
                  <a:pt x="52" y="3"/>
                  <a:pt x="54" y="3"/>
                </a:cubicBezTo>
                <a:cubicBezTo>
                  <a:pt x="56" y="3"/>
                  <a:pt x="57" y="4"/>
                  <a:pt x="58" y="5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11" y="58"/>
                  <a:pt x="111" y="59"/>
                  <a:pt x="111" y="61"/>
                </a:cubicBezTo>
                <a:close/>
                <a:moveTo>
                  <a:pt x="145" y="28"/>
                </a:moveTo>
                <a:cubicBezTo>
                  <a:pt x="145" y="94"/>
                  <a:pt x="145" y="94"/>
                  <a:pt x="145" y="94"/>
                </a:cubicBezTo>
                <a:cubicBezTo>
                  <a:pt x="145" y="102"/>
                  <a:pt x="142" y="108"/>
                  <a:pt x="137" y="113"/>
                </a:cubicBezTo>
                <a:cubicBezTo>
                  <a:pt x="131" y="119"/>
                  <a:pt x="125" y="121"/>
                  <a:pt x="118" y="121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6" y="121"/>
                  <a:pt x="86" y="121"/>
                  <a:pt x="85" y="121"/>
                </a:cubicBezTo>
                <a:cubicBezTo>
                  <a:pt x="85" y="120"/>
                  <a:pt x="84" y="119"/>
                  <a:pt x="84" y="118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6"/>
                  <a:pt x="84" y="115"/>
                  <a:pt x="84" y="114"/>
                </a:cubicBezTo>
                <a:cubicBezTo>
                  <a:pt x="84" y="113"/>
                  <a:pt x="84" y="113"/>
                  <a:pt x="84" y="112"/>
                </a:cubicBezTo>
                <a:cubicBezTo>
                  <a:pt x="85" y="111"/>
                  <a:pt x="85" y="110"/>
                  <a:pt x="85" y="110"/>
                </a:cubicBezTo>
                <a:cubicBezTo>
                  <a:pt x="86" y="110"/>
                  <a:pt x="86" y="109"/>
                  <a:pt x="87" y="109"/>
                </a:cubicBezTo>
                <a:cubicBezTo>
                  <a:pt x="118" y="109"/>
                  <a:pt x="118" y="109"/>
                  <a:pt x="118" y="109"/>
                </a:cubicBezTo>
                <a:cubicBezTo>
                  <a:pt x="122" y="109"/>
                  <a:pt x="125" y="108"/>
                  <a:pt x="128" y="105"/>
                </a:cubicBezTo>
                <a:cubicBezTo>
                  <a:pt x="131" y="102"/>
                  <a:pt x="133" y="98"/>
                  <a:pt x="133" y="94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4"/>
                  <a:pt x="131" y="20"/>
                  <a:pt x="128" y="17"/>
                </a:cubicBezTo>
                <a:cubicBezTo>
                  <a:pt x="125" y="14"/>
                  <a:pt x="122" y="13"/>
                  <a:pt x="118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13"/>
                  <a:pt x="90" y="13"/>
                  <a:pt x="89" y="13"/>
                </a:cubicBezTo>
                <a:cubicBezTo>
                  <a:pt x="89" y="13"/>
                  <a:pt x="88" y="13"/>
                  <a:pt x="88" y="13"/>
                </a:cubicBezTo>
                <a:cubicBezTo>
                  <a:pt x="88" y="13"/>
                  <a:pt x="87" y="13"/>
                  <a:pt x="87" y="12"/>
                </a:cubicBezTo>
                <a:cubicBezTo>
                  <a:pt x="86" y="12"/>
                  <a:pt x="86" y="12"/>
                  <a:pt x="86" y="12"/>
                </a:cubicBezTo>
                <a:cubicBezTo>
                  <a:pt x="86" y="12"/>
                  <a:pt x="85" y="12"/>
                  <a:pt x="85" y="12"/>
                </a:cubicBezTo>
                <a:cubicBezTo>
                  <a:pt x="85" y="11"/>
                  <a:pt x="85" y="11"/>
                  <a:pt x="84" y="11"/>
                </a:cubicBezTo>
                <a:cubicBezTo>
                  <a:pt x="84" y="10"/>
                  <a:pt x="84" y="10"/>
                  <a:pt x="84" y="10"/>
                </a:cubicBezTo>
                <a:cubicBezTo>
                  <a:pt x="84" y="9"/>
                  <a:pt x="84" y="9"/>
                  <a:pt x="84" y="8"/>
                </a:cubicBezTo>
                <a:cubicBezTo>
                  <a:pt x="84" y="7"/>
                  <a:pt x="84" y="6"/>
                  <a:pt x="84" y="5"/>
                </a:cubicBezTo>
                <a:cubicBezTo>
                  <a:pt x="84" y="4"/>
                  <a:pt x="84" y="4"/>
                  <a:pt x="84" y="3"/>
                </a:cubicBezTo>
                <a:cubicBezTo>
                  <a:pt x="85" y="2"/>
                  <a:pt x="85" y="1"/>
                  <a:pt x="85" y="1"/>
                </a:cubicBezTo>
                <a:cubicBezTo>
                  <a:pt x="86" y="1"/>
                  <a:pt x="86" y="0"/>
                  <a:pt x="8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1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139"/>
          <p:cNvSpPr/>
          <p:nvPr/>
        </p:nvSpPr>
        <p:spPr>
          <a:xfrm>
            <a:off x="4938840" y="2484360"/>
            <a:ext cx="162720" cy="150480"/>
          </a:xfrm>
          <a:custGeom>
            <a:avLst/>
            <a:gdLst/>
            <a:ahLst/>
            <a:rect l="l" t="t" r="r" b="b"/>
            <a:pathLst>
              <a:path w="158" h="146">
                <a:moveTo>
                  <a:pt x="158" y="34"/>
                </a:moveTo>
                <a:cubicBezTo>
                  <a:pt x="158" y="46"/>
                  <a:pt x="158" y="46"/>
                  <a:pt x="158" y="46"/>
                </a:cubicBezTo>
                <a:cubicBezTo>
                  <a:pt x="158" y="50"/>
                  <a:pt x="156" y="55"/>
                  <a:pt x="154" y="59"/>
                </a:cubicBezTo>
                <a:cubicBezTo>
                  <a:pt x="151" y="64"/>
                  <a:pt x="148" y="68"/>
                  <a:pt x="143" y="72"/>
                </a:cubicBezTo>
                <a:cubicBezTo>
                  <a:pt x="139" y="75"/>
                  <a:pt x="133" y="78"/>
                  <a:pt x="127" y="81"/>
                </a:cubicBezTo>
                <a:cubicBezTo>
                  <a:pt x="120" y="83"/>
                  <a:pt x="113" y="85"/>
                  <a:pt x="106" y="85"/>
                </a:cubicBezTo>
                <a:cubicBezTo>
                  <a:pt x="104" y="88"/>
                  <a:pt x="101" y="91"/>
                  <a:pt x="97" y="94"/>
                </a:cubicBezTo>
                <a:cubicBezTo>
                  <a:pt x="95" y="96"/>
                  <a:pt x="93" y="98"/>
                  <a:pt x="92" y="101"/>
                </a:cubicBezTo>
                <a:cubicBezTo>
                  <a:pt x="92" y="103"/>
                  <a:pt x="91" y="106"/>
                  <a:pt x="91" y="109"/>
                </a:cubicBezTo>
                <a:cubicBezTo>
                  <a:pt x="91" y="113"/>
                  <a:pt x="92" y="116"/>
                  <a:pt x="94" y="118"/>
                </a:cubicBezTo>
                <a:cubicBezTo>
                  <a:pt x="96" y="120"/>
                  <a:pt x="99" y="121"/>
                  <a:pt x="103" y="121"/>
                </a:cubicBezTo>
                <a:cubicBezTo>
                  <a:pt x="108" y="121"/>
                  <a:pt x="112" y="123"/>
                  <a:pt x="116" y="126"/>
                </a:cubicBezTo>
                <a:cubicBezTo>
                  <a:pt x="119" y="129"/>
                  <a:pt x="121" y="132"/>
                  <a:pt x="121" y="136"/>
                </a:cubicBezTo>
                <a:cubicBezTo>
                  <a:pt x="121" y="143"/>
                  <a:pt x="121" y="143"/>
                  <a:pt x="121" y="143"/>
                </a:cubicBezTo>
                <a:cubicBezTo>
                  <a:pt x="121" y="143"/>
                  <a:pt x="121" y="144"/>
                  <a:pt x="120" y="145"/>
                </a:cubicBezTo>
                <a:cubicBezTo>
                  <a:pt x="120" y="145"/>
                  <a:pt x="119" y="146"/>
                  <a:pt x="118" y="146"/>
                </a:cubicBezTo>
                <a:cubicBezTo>
                  <a:pt x="40" y="146"/>
                  <a:pt x="40" y="146"/>
                  <a:pt x="40" y="146"/>
                </a:cubicBezTo>
                <a:cubicBezTo>
                  <a:pt x="39" y="146"/>
                  <a:pt x="38" y="145"/>
                  <a:pt x="37" y="145"/>
                </a:cubicBezTo>
                <a:cubicBezTo>
                  <a:pt x="37" y="144"/>
                  <a:pt x="37" y="143"/>
                  <a:pt x="37" y="143"/>
                </a:cubicBezTo>
                <a:cubicBezTo>
                  <a:pt x="37" y="136"/>
                  <a:pt x="37" y="136"/>
                  <a:pt x="37" y="136"/>
                </a:cubicBezTo>
                <a:cubicBezTo>
                  <a:pt x="37" y="132"/>
                  <a:pt x="38" y="129"/>
                  <a:pt x="42" y="126"/>
                </a:cubicBezTo>
                <a:cubicBezTo>
                  <a:pt x="46" y="123"/>
                  <a:pt x="50" y="121"/>
                  <a:pt x="55" y="121"/>
                </a:cubicBezTo>
                <a:cubicBezTo>
                  <a:pt x="59" y="121"/>
                  <a:pt x="62" y="120"/>
                  <a:pt x="64" y="118"/>
                </a:cubicBezTo>
                <a:cubicBezTo>
                  <a:pt x="66" y="116"/>
                  <a:pt x="67" y="113"/>
                  <a:pt x="67" y="109"/>
                </a:cubicBezTo>
                <a:cubicBezTo>
                  <a:pt x="67" y="106"/>
                  <a:pt x="66" y="103"/>
                  <a:pt x="65" y="101"/>
                </a:cubicBezTo>
                <a:cubicBezTo>
                  <a:pt x="65" y="98"/>
                  <a:pt x="63" y="96"/>
                  <a:pt x="61" y="94"/>
                </a:cubicBezTo>
                <a:cubicBezTo>
                  <a:pt x="57" y="91"/>
                  <a:pt x="54" y="88"/>
                  <a:pt x="52" y="85"/>
                </a:cubicBezTo>
                <a:cubicBezTo>
                  <a:pt x="44" y="85"/>
                  <a:pt x="38" y="83"/>
                  <a:pt x="31" y="81"/>
                </a:cubicBezTo>
                <a:cubicBezTo>
                  <a:pt x="25" y="78"/>
                  <a:pt x="19" y="75"/>
                  <a:pt x="15" y="72"/>
                </a:cubicBezTo>
                <a:cubicBezTo>
                  <a:pt x="10" y="68"/>
                  <a:pt x="7" y="64"/>
                  <a:pt x="4" y="59"/>
                </a:cubicBezTo>
                <a:cubicBezTo>
                  <a:pt x="2" y="55"/>
                  <a:pt x="0" y="50"/>
                  <a:pt x="0" y="4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1"/>
                  <a:pt x="1" y="29"/>
                  <a:pt x="3" y="27"/>
                </a:cubicBezTo>
                <a:cubicBezTo>
                  <a:pt x="5" y="25"/>
                  <a:pt x="7" y="25"/>
                  <a:pt x="9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1"/>
                  <a:pt x="38" y="8"/>
                  <a:pt x="41" y="5"/>
                </a:cubicBezTo>
                <a:cubicBezTo>
                  <a:pt x="44" y="2"/>
                  <a:pt x="48" y="0"/>
                  <a:pt x="52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0" y="0"/>
                  <a:pt x="114" y="2"/>
                  <a:pt x="117" y="5"/>
                </a:cubicBezTo>
                <a:cubicBezTo>
                  <a:pt x="120" y="8"/>
                  <a:pt x="121" y="11"/>
                  <a:pt x="121" y="15"/>
                </a:cubicBezTo>
                <a:cubicBezTo>
                  <a:pt x="121" y="25"/>
                  <a:pt x="121" y="25"/>
                  <a:pt x="121" y="25"/>
                </a:cubicBezTo>
                <a:cubicBezTo>
                  <a:pt x="149" y="25"/>
                  <a:pt x="149" y="25"/>
                  <a:pt x="149" y="25"/>
                </a:cubicBezTo>
                <a:cubicBezTo>
                  <a:pt x="151" y="25"/>
                  <a:pt x="153" y="25"/>
                  <a:pt x="155" y="27"/>
                </a:cubicBezTo>
                <a:cubicBezTo>
                  <a:pt x="157" y="29"/>
                  <a:pt x="158" y="31"/>
                  <a:pt x="158" y="34"/>
                </a:cubicBezTo>
                <a:close/>
                <a:moveTo>
                  <a:pt x="44" y="72"/>
                </a:moveTo>
                <a:cubicBezTo>
                  <a:pt x="39" y="62"/>
                  <a:pt x="37" y="50"/>
                  <a:pt x="37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51"/>
                  <a:pt x="15" y="56"/>
                  <a:pt x="21" y="61"/>
                </a:cubicBezTo>
                <a:cubicBezTo>
                  <a:pt x="27" y="66"/>
                  <a:pt x="35" y="70"/>
                  <a:pt x="44" y="72"/>
                </a:cubicBezTo>
                <a:close/>
                <a:moveTo>
                  <a:pt x="146" y="46"/>
                </a:moveTo>
                <a:cubicBezTo>
                  <a:pt x="146" y="37"/>
                  <a:pt x="146" y="37"/>
                  <a:pt x="146" y="37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121" y="50"/>
                  <a:pt x="119" y="62"/>
                  <a:pt x="114" y="72"/>
                </a:cubicBezTo>
                <a:cubicBezTo>
                  <a:pt x="123" y="70"/>
                  <a:pt x="131" y="66"/>
                  <a:pt x="137" y="61"/>
                </a:cubicBezTo>
                <a:cubicBezTo>
                  <a:pt x="143" y="56"/>
                  <a:pt x="146" y="51"/>
                  <a:pt x="146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CustomShape 140"/>
          <p:cNvSpPr/>
          <p:nvPr/>
        </p:nvSpPr>
        <p:spPr>
          <a:xfrm>
            <a:off x="5145120" y="248436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6" y="146"/>
                  <a:pt x="95" y="146"/>
                  <a:pt x="95" y="145"/>
                </a:cubicBezTo>
                <a:cubicBezTo>
                  <a:pt x="94" y="145"/>
                  <a:pt x="93" y="145"/>
                  <a:pt x="93" y="145"/>
                </a:cubicBezTo>
                <a:cubicBezTo>
                  <a:pt x="92" y="145"/>
                  <a:pt x="92" y="144"/>
                  <a:pt x="91" y="144"/>
                </a:cubicBezTo>
                <a:cubicBezTo>
                  <a:pt x="91" y="143"/>
                  <a:pt x="91" y="142"/>
                  <a:pt x="91" y="141"/>
                </a:cubicBezTo>
                <a:cubicBezTo>
                  <a:pt x="91" y="118"/>
                  <a:pt x="91" y="118"/>
                  <a:pt x="91" y="118"/>
                </a:cubicBezTo>
                <a:cubicBezTo>
                  <a:pt x="91" y="112"/>
                  <a:pt x="89" y="108"/>
                  <a:pt x="86" y="105"/>
                </a:cubicBezTo>
                <a:cubicBezTo>
                  <a:pt x="89" y="105"/>
                  <a:pt x="93" y="104"/>
                  <a:pt x="96" y="103"/>
                </a:cubicBezTo>
                <a:cubicBezTo>
                  <a:pt x="98" y="103"/>
                  <a:pt x="101" y="101"/>
                  <a:pt x="104" y="100"/>
                </a:cubicBezTo>
                <a:cubicBezTo>
                  <a:pt x="108" y="98"/>
                  <a:pt x="110" y="96"/>
                  <a:pt x="112" y="93"/>
                </a:cubicBezTo>
                <a:cubicBezTo>
                  <a:pt x="114" y="91"/>
                  <a:pt x="116" y="88"/>
                  <a:pt x="117" y="83"/>
                </a:cubicBezTo>
                <a:cubicBezTo>
                  <a:pt x="118" y="79"/>
                  <a:pt x="119" y="75"/>
                  <a:pt x="119" y="69"/>
                </a:cubicBezTo>
                <a:cubicBezTo>
                  <a:pt x="119" y="62"/>
                  <a:pt x="117" y="55"/>
                  <a:pt x="112" y="50"/>
                </a:cubicBezTo>
                <a:cubicBezTo>
                  <a:pt x="114" y="44"/>
                  <a:pt x="114" y="38"/>
                  <a:pt x="111" y="30"/>
                </a:cubicBezTo>
                <a:cubicBezTo>
                  <a:pt x="109" y="30"/>
                  <a:pt x="107" y="30"/>
                  <a:pt x="103" y="31"/>
                </a:cubicBezTo>
                <a:cubicBezTo>
                  <a:pt x="100" y="33"/>
                  <a:pt x="97" y="34"/>
                  <a:pt x="95" y="36"/>
                </a:cubicBezTo>
                <a:cubicBezTo>
                  <a:pt x="91" y="38"/>
                  <a:pt x="91" y="38"/>
                  <a:pt x="91" y="38"/>
                </a:cubicBezTo>
                <a:cubicBezTo>
                  <a:pt x="85" y="36"/>
                  <a:pt x="79" y="35"/>
                  <a:pt x="73" y="35"/>
                </a:cubicBezTo>
                <a:cubicBezTo>
                  <a:pt x="67" y="35"/>
                  <a:pt x="60" y="36"/>
                  <a:pt x="55" y="38"/>
                </a:cubicBezTo>
                <a:cubicBezTo>
                  <a:pt x="54" y="37"/>
                  <a:pt x="52" y="36"/>
                  <a:pt x="51" y="35"/>
                </a:cubicBezTo>
                <a:cubicBezTo>
                  <a:pt x="49" y="34"/>
                  <a:pt x="46" y="33"/>
                  <a:pt x="43" y="32"/>
                </a:cubicBezTo>
                <a:cubicBezTo>
                  <a:pt x="39" y="30"/>
                  <a:pt x="36" y="30"/>
                  <a:pt x="35" y="30"/>
                </a:cubicBezTo>
                <a:cubicBezTo>
                  <a:pt x="32" y="38"/>
                  <a:pt x="32" y="44"/>
                  <a:pt x="34" y="50"/>
                </a:cubicBezTo>
                <a:cubicBezTo>
                  <a:pt x="29" y="55"/>
                  <a:pt x="26" y="62"/>
                  <a:pt x="26" y="69"/>
                </a:cubicBezTo>
                <a:cubicBezTo>
                  <a:pt x="26" y="75"/>
                  <a:pt x="27" y="79"/>
                  <a:pt x="28" y="83"/>
                </a:cubicBezTo>
                <a:cubicBezTo>
                  <a:pt x="30" y="87"/>
                  <a:pt x="31" y="91"/>
                  <a:pt x="33" y="93"/>
                </a:cubicBezTo>
                <a:cubicBezTo>
                  <a:pt x="35" y="96"/>
                  <a:pt x="38" y="98"/>
                  <a:pt x="41" y="100"/>
                </a:cubicBezTo>
                <a:cubicBezTo>
                  <a:pt x="44" y="101"/>
                  <a:pt x="47" y="103"/>
                  <a:pt x="50" y="103"/>
                </a:cubicBezTo>
                <a:cubicBezTo>
                  <a:pt x="53" y="104"/>
                  <a:pt x="56" y="105"/>
                  <a:pt x="60" y="105"/>
                </a:cubicBezTo>
                <a:cubicBezTo>
                  <a:pt x="57" y="107"/>
                  <a:pt x="55" y="111"/>
                  <a:pt x="55" y="115"/>
                </a:cubicBezTo>
                <a:cubicBezTo>
                  <a:pt x="54" y="115"/>
                  <a:pt x="52" y="116"/>
                  <a:pt x="51" y="116"/>
                </a:cubicBezTo>
                <a:cubicBezTo>
                  <a:pt x="49" y="116"/>
                  <a:pt x="47" y="117"/>
                  <a:pt x="45" y="117"/>
                </a:cubicBezTo>
                <a:cubicBezTo>
                  <a:pt x="43" y="117"/>
                  <a:pt x="41" y="116"/>
                  <a:pt x="39" y="115"/>
                </a:cubicBezTo>
                <a:cubicBezTo>
                  <a:pt x="37" y="113"/>
                  <a:pt x="35" y="111"/>
                  <a:pt x="34" y="109"/>
                </a:cubicBezTo>
                <a:cubicBezTo>
                  <a:pt x="33" y="107"/>
                  <a:pt x="31" y="105"/>
                  <a:pt x="29" y="104"/>
                </a:cubicBezTo>
                <a:cubicBezTo>
                  <a:pt x="27" y="103"/>
                  <a:pt x="26" y="102"/>
                  <a:pt x="25" y="102"/>
                </a:cubicBezTo>
                <a:cubicBezTo>
                  <a:pt x="23" y="101"/>
                  <a:pt x="23" y="101"/>
                  <a:pt x="23" y="101"/>
                </a:cubicBezTo>
                <a:cubicBezTo>
                  <a:pt x="21" y="101"/>
                  <a:pt x="20" y="101"/>
                  <a:pt x="20" y="102"/>
                </a:cubicBezTo>
                <a:cubicBezTo>
                  <a:pt x="19" y="102"/>
                  <a:pt x="19" y="102"/>
                  <a:pt x="19" y="103"/>
                </a:cubicBezTo>
                <a:cubicBezTo>
                  <a:pt x="20" y="103"/>
                  <a:pt x="20" y="104"/>
                  <a:pt x="20" y="104"/>
                </a:cubicBezTo>
                <a:cubicBezTo>
                  <a:pt x="21" y="104"/>
                  <a:pt x="21" y="105"/>
                  <a:pt x="22" y="105"/>
                </a:cubicBezTo>
                <a:cubicBezTo>
                  <a:pt x="22" y="106"/>
                  <a:pt x="22" y="106"/>
                  <a:pt x="22" y="106"/>
                </a:cubicBezTo>
                <a:cubicBezTo>
                  <a:pt x="24" y="106"/>
                  <a:pt x="25" y="107"/>
                  <a:pt x="26" y="109"/>
                </a:cubicBezTo>
                <a:cubicBezTo>
                  <a:pt x="28" y="111"/>
                  <a:pt x="29" y="113"/>
                  <a:pt x="29" y="114"/>
                </a:cubicBezTo>
                <a:cubicBezTo>
                  <a:pt x="30" y="116"/>
                  <a:pt x="30" y="116"/>
                  <a:pt x="30" y="116"/>
                </a:cubicBezTo>
                <a:cubicBezTo>
                  <a:pt x="31" y="119"/>
                  <a:pt x="32" y="121"/>
                  <a:pt x="34" y="122"/>
                </a:cubicBezTo>
                <a:cubicBezTo>
                  <a:pt x="36" y="124"/>
                  <a:pt x="38" y="124"/>
                  <a:pt x="41" y="125"/>
                </a:cubicBezTo>
                <a:cubicBezTo>
                  <a:pt x="43" y="125"/>
                  <a:pt x="45" y="126"/>
                  <a:pt x="47" y="126"/>
                </a:cubicBezTo>
                <a:cubicBezTo>
                  <a:pt x="49" y="126"/>
                  <a:pt x="51" y="125"/>
                  <a:pt x="53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127"/>
                  <a:pt x="55" y="130"/>
                  <a:pt x="55" y="135"/>
                </a:cubicBezTo>
                <a:cubicBezTo>
                  <a:pt x="55" y="139"/>
                  <a:pt x="55" y="141"/>
                  <a:pt x="55" y="141"/>
                </a:cubicBezTo>
                <a:cubicBezTo>
                  <a:pt x="55" y="142"/>
                  <a:pt x="54" y="143"/>
                  <a:pt x="54" y="144"/>
                </a:cubicBezTo>
                <a:cubicBezTo>
                  <a:pt x="53" y="145"/>
                  <a:pt x="52" y="145"/>
                  <a:pt x="52" y="145"/>
                </a:cubicBezTo>
                <a:cubicBezTo>
                  <a:pt x="51" y="146"/>
                  <a:pt x="50" y="146"/>
                  <a:pt x="49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lose/>
                <a:moveTo>
                  <a:pt x="28" y="105"/>
                </a:moveTo>
                <a:cubicBezTo>
                  <a:pt x="27" y="105"/>
                  <a:pt x="27" y="105"/>
                  <a:pt x="26" y="105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26" y="103"/>
                  <a:pt x="26" y="103"/>
                  <a:pt x="27" y="103"/>
                </a:cubicBezTo>
                <a:cubicBezTo>
                  <a:pt x="28" y="104"/>
                  <a:pt x="28" y="104"/>
                  <a:pt x="28" y="105"/>
                </a:cubicBezTo>
                <a:close/>
                <a:moveTo>
                  <a:pt x="31" y="108"/>
                </a:moveTo>
                <a:cubicBezTo>
                  <a:pt x="30" y="108"/>
                  <a:pt x="30" y="108"/>
                  <a:pt x="29" y="108"/>
                </a:cubicBezTo>
                <a:cubicBezTo>
                  <a:pt x="29" y="107"/>
                  <a:pt x="28" y="106"/>
                  <a:pt x="29" y="106"/>
                </a:cubicBezTo>
                <a:cubicBezTo>
                  <a:pt x="29" y="106"/>
                  <a:pt x="30" y="106"/>
                  <a:pt x="30" y="106"/>
                </a:cubicBezTo>
                <a:cubicBezTo>
                  <a:pt x="31" y="107"/>
                  <a:pt x="31" y="108"/>
                  <a:pt x="31" y="108"/>
                </a:cubicBezTo>
                <a:close/>
                <a:moveTo>
                  <a:pt x="33" y="110"/>
                </a:moveTo>
                <a:cubicBezTo>
                  <a:pt x="34" y="111"/>
                  <a:pt x="34" y="112"/>
                  <a:pt x="33" y="112"/>
                </a:cubicBezTo>
                <a:cubicBezTo>
                  <a:pt x="33" y="112"/>
                  <a:pt x="32" y="112"/>
                  <a:pt x="32" y="111"/>
                </a:cubicBezTo>
                <a:cubicBezTo>
                  <a:pt x="31" y="111"/>
                  <a:pt x="31" y="110"/>
                  <a:pt x="32" y="110"/>
                </a:cubicBezTo>
                <a:cubicBezTo>
                  <a:pt x="32" y="109"/>
                  <a:pt x="33" y="109"/>
                  <a:pt x="33" y="110"/>
                </a:cubicBezTo>
                <a:close/>
                <a:moveTo>
                  <a:pt x="37" y="116"/>
                </a:moveTo>
                <a:cubicBezTo>
                  <a:pt x="37" y="117"/>
                  <a:pt x="36" y="117"/>
                  <a:pt x="36" y="116"/>
                </a:cubicBezTo>
                <a:cubicBezTo>
                  <a:pt x="35" y="115"/>
                  <a:pt x="35" y="114"/>
                  <a:pt x="35" y="114"/>
                </a:cubicBezTo>
                <a:cubicBezTo>
                  <a:pt x="36" y="113"/>
                  <a:pt x="36" y="114"/>
                  <a:pt x="37" y="114"/>
                </a:cubicBezTo>
                <a:cubicBezTo>
                  <a:pt x="38" y="115"/>
                  <a:pt x="38" y="116"/>
                  <a:pt x="37" y="116"/>
                </a:cubicBezTo>
                <a:close/>
                <a:moveTo>
                  <a:pt x="43" y="118"/>
                </a:moveTo>
                <a:cubicBezTo>
                  <a:pt x="43" y="119"/>
                  <a:pt x="42" y="119"/>
                  <a:pt x="41" y="119"/>
                </a:cubicBezTo>
                <a:cubicBezTo>
                  <a:pt x="40" y="119"/>
                  <a:pt x="40" y="118"/>
                  <a:pt x="40" y="118"/>
                </a:cubicBezTo>
                <a:cubicBezTo>
                  <a:pt x="40" y="117"/>
                  <a:pt x="41" y="117"/>
                  <a:pt x="42" y="117"/>
                </a:cubicBezTo>
                <a:cubicBezTo>
                  <a:pt x="43" y="117"/>
                  <a:pt x="43" y="118"/>
                  <a:pt x="43" y="118"/>
                </a:cubicBezTo>
                <a:close/>
                <a:moveTo>
                  <a:pt x="49" y="119"/>
                </a:moveTo>
                <a:cubicBezTo>
                  <a:pt x="49" y="120"/>
                  <a:pt x="48" y="120"/>
                  <a:pt x="47" y="120"/>
                </a:cubicBezTo>
                <a:cubicBezTo>
                  <a:pt x="46" y="120"/>
                  <a:pt x="46" y="120"/>
                  <a:pt x="46" y="119"/>
                </a:cubicBezTo>
                <a:cubicBezTo>
                  <a:pt x="46" y="118"/>
                  <a:pt x="46" y="118"/>
                  <a:pt x="47" y="118"/>
                </a:cubicBezTo>
                <a:cubicBezTo>
                  <a:pt x="48" y="118"/>
                  <a:pt x="49" y="118"/>
                  <a:pt x="49" y="119"/>
                </a:cubicBezTo>
                <a:close/>
                <a:moveTo>
                  <a:pt x="54" y="118"/>
                </a:moveTo>
                <a:cubicBezTo>
                  <a:pt x="54" y="119"/>
                  <a:pt x="54" y="119"/>
                  <a:pt x="53" y="119"/>
                </a:cubicBezTo>
                <a:cubicBezTo>
                  <a:pt x="52" y="120"/>
                  <a:pt x="51" y="119"/>
                  <a:pt x="51" y="119"/>
                </a:cubicBezTo>
                <a:cubicBezTo>
                  <a:pt x="51" y="118"/>
                  <a:pt x="52" y="117"/>
                  <a:pt x="53" y="117"/>
                </a:cubicBezTo>
                <a:cubicBezTo>
                  <a:pt x="54" y="117"/>
                  <a:pt x="54" y="117"/>
                  <a:pt x="54" y="1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CustomShape 141"/>
          <p:cNvSpPr/>
          <p:nvPr/>
        </p:nvSpPr>
        <p:spPr>
          <a:xfrm>
            <a:off x="5338440" y="2479680"/>
            <a:ext cx="161280" cy="155160"/>
          </a:xfrm>
          <a:custGeom>
            <a:avLst/>
            <a:gdLst/>
            <a:ahLst/>
            <a:rect l="l" t="t" r="r" b="b"/>
            <a:pathLst>
              <a:path w="157" h="152">
                <a:moveTo>
                  <a:pt x="157" y="112"/>
                </a:moveTo>
                <a:cubicBezTo>
                  <a:pt x="157" y="142"/>
                  <a:pt x="157" y="142"/>
                  <a:pt x="157" y="142"/>
                </a:cubicBezTo>
                <a:cubicBezTo>
                  <a:pt x="157" y="145"/>
                  <a:pt x="156" y="147"/>
                  <a:pt x="155" y="149"/>
                </a:cubicBezTo>
                <a:cubicBezTo>
                  <a:pt x="153" y="151"/>
                  <a:pt x="151" y="152"/>
                  <a:pt x="148" y="152"/>
                </a:cubicBezTo>
                <a:cubicBezTo>
                  <a:pt x="9" y="152"/>
                  <a:pt x="9" y="152"/>
                  <a:pt x="9" y="152"/>
                </a:cubicBezTo>
                <a:cubicBezTo>
                  <a:pt x="6" y="152"/>
                  <a:pt x="4" y="151"/>
                  <a:pt x="3" y="149"/>
                </a:cubicBezTo>
                <a:cubicBezTo>
                  <a:pt x="1" y="147"/>
                  <a:pt x="0" y="145"/>
                  <a:pt x="0" y="14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0"/>
                  <a:pt x="1" y="108"/>
                  <a:pt x="3" y="106"/>
                </a:cubicBezTo>
                <a:cubicBezTo>
                  <a:pt x="4" y="104"/>
                  <a:pt x="6" y="103"/>
                  <a:pt x="9" y="103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51" y="107"/>
                  <a:pt x="53" y="110"/>
                  <a:pt x="56" y="112"/>
                </a:cubicBezTo>
                <a:cubicBezTo>
                  <a:pt x="59" y="114"/>
                  <a:pt x="63" y="115"/>
                  <a:pt x="66" y="115"/>
                </a:cubicBezTo>
                <a:cubicBezTo>
                  <a:pt x="91" y="115"/>
                  <a:pt x="91" y="115"/>
                  <a:pt x="91" y="115"/>
                </a:cubicBezTo>
                <a:cubicBezTo>
                  <a:pt x="95" y="115"/>
                  <a:pt x="98" y="114"/>
                  <a:pt x="101" y="112"/>
                </a:cubicBezTo>
                <a:cubicBezTo>
                  <a:pt x="104" y="110"/>
                  <a:pt x="106" y="107"/>
                  <a:pt x="108" y="103"/>
                </a:cubicBezTo>
                <a:cubicBezTo>
                  <a:pt x="148" y="103"/>
                  <a:pt x="148" y="103"/>
                  <a:pt x="148" y="103"/>
                </a:cubicBezTo>
                <a:cubicBezTo>
                  <a:pt x="151" y="103"/>
                  <a:pt x="153" y="104"/>
                  <a:pt x="155" y="106"/>
                </a:cubicBezTo>
                <a:cubicBezTo>
                  <a:pt x="156" y="108"/>
                  <a:pt x="157" y="110"/>
                  <a:pt x="157" y="112"/>
                </a:cubicBezTo>
                <a:close/>
                <a:moveTo>
                  <a:pt x="127" y="51"/>
                </a:moveTo>
                <a:cubicBezTo>
                  <a:pt x="125" y="53"/>
                  <a:pt x="124" y="55"/>
                  <a:pt x="121" y="55"/>
                </a:cubicBezTo>
                <a:cubicBezTo>
                  <a:pt x="97" y="55"/>
                  <a:pt x="97" y="55"/>
                  <a:pt x="97" y="55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99"/>
                  <a:pt x="96" y="100"/>
                  <a:pt x="95" y="101"/>
                </a:cubicBezTo>
                <a:cubicBezTo>
                  <a:pt x="94" y="103"/>
                  <a:pt x="92" y="103"/>
                  <a:pt x="91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5" y="103"/>
                  <a:pt x="63" y="103"/>
                  <a:pt x="62" y="101"/>
                </a:cubicBezTo>
                <a:cubicBezTo>
                  <a:pt x="61" y="100"/>
                  <a:pt x="60" y="99"/>
                  <a:pt x="60" y="97"/>
                </a:cubicBezTo>
                <a:cubicBezTo>
                  <a:pt x="60" y="55"/>
                  <a:pt x="60" y="55"/>
                  <a:pt x="60" y="55"/>
                </a:cubicBezTo>
                <a:cubicBezTo>
                  <a:pt x="36" y="55"/>
                  <a:pt x="36" y="55"/>
                  <a:pt x="36" y="55"/>
                </a:cubicBezTo>
                <a:cubicBezTo>
                  <a:pt x="34" y="55"/>
                  <a:pt x="32" y="53"/>
                  <a:pt x="31" y="51"/>
                </a:cubicBezTo>
                <a:cubicBezTo>
                  <a:pt x="30" y="49"/>
                  <a:pt x="30" y="46"/>
                  <a:pt x="32" y="44"/>
                </a:cubicBezTo>
                <a:cubicBezTo>
                  <a:pt x="74" y="2"/>
                  <a:pt x="74" y="2"/>
                  <a:pt x="74" y="2"/>
                </a:cubicBezTo>
                <a:cubicBezTo>
                  <a:pt x="75" y="1"/>
                  <a:pt x="77" y="0"/>
                  <a:pt x="79" y="0"/>
                </a:cubicBezTo>
                <a:cubicBezTo>
                  <a:pt x="80" y="0"/>
                  <a:pt x="82" y="1"/>
                  <a:pt x="83" y="2"/>
                </a:cubicBezTo>
                <a:cubicBezTo>
                  <a:pt x="125" y="44"/>
                  <a:pt x="125" y="44"/>
                  <a:pt x="125" y="44"/>
                </a:cubicBezTo>
                <a:cubicBezTo>
                  <a:pt x="127" y="46"/>
                  <a:pt x="128" y="49"/>
                  <a:pt x="127" y="51"/>
                </a:cubicBezTo>
                <a:close/>
                <a:moveTo>
                  <a:pt x="119" y="138"/>
                </a:moveTo>
                <a:cubicBezTo>
                  <a:pt x="120" y="136"/>
                  <a:pt x="121" y="135"/>
                  <a:pt x="121" y="133"/>
                </a:cubicBezTo>
                <a:cubicBezTo>
                  <a:pt x="121" y="132"/>
                  <a:pt x="120" y="130"/>
                  <a:pt x="119" y="129"/>
                </a:cubicBezTo>
                <a:cubicBezTo>
                  <a:pt x="118" y="128"/>
                  <a:pt x="117" y="127"/>
                  <a:pt x="115" y="127"/>
                </a:cubicBezTo>
                <a:cubicBezTo>
                  <a:pt x="113" y="127"/>
                  <a:pt x="112" y="128"/>
                  <a:pt x="111" y="129"/>
                </a:cubicBezTo>
                <a:cubicBezTo>
                  <a:pt x="109" y="130"/>
                  <a:pt x="109" y="132"/>
                  <a:pt x="109" y="133"/>
                </a:cubicBezTo>
                <a:cubicBezTo>
                  <a:pt x="109" y="135"/>
                  <a:pt x="109" y="136"/>
                  <a:pt x="111" y="138"/>
                </a:cubicBezTo>
                <a:cubicBezTo>
                  <a:pt x="112" y="139"/>
                  <a:pt x="113" y="139"/>
                  <a:pt x="115" y="139"/>
                </a:cubicBezTo>
                <a:cubicBezTo>
                  <a:pt x="117" y="139"/>
                  <a:pt x="118" y="139"/>
                  <a:pt x="119" y="138"/>
                </a:cubicBezTo>
                <a:close/>
                <a:moveTo>
                  <a:pt x="143" y="138"/>
                </a:moveTo>
                <a:cubicBezTo>
                  <a:pt x="145" y="136"/>
                  <a:pt x="145" y="135"/>
                  <a:pt x="145" y="133"/>
                </a:cubicBezTo>
                <a:cubicBezTo>
                  <a:pt x="145" y="132"/>
                  <a:pt x="145" y="130"/>
                  <a:pt x="143" y="129"/>
                </a:cubicBezTo>
                <a:cubicBezTo>
                  <a:pt x="142" y="128"/>
                  <a:pt x="141" y="127"/>
                  <a:pt x="139" y="127"/>
                </a:cubicBezTo>
                <a:cubicBezTo>
                  <a:pt x="137" y="127"/>
                  <a:pt x="136" y="128"/>
                  <a:pt x="135" y="129"/>
                </a:cubicBezTo>
                <a:cubicBezTo>
                  <a:pt x="134" y="130"/>
                  <a:pt x="133" y="132"/>
                  <a:pt x="133" y="133"/>
                </a:cubicBezTo>
                <a:cubicBezTo>
                  <a:pt x="133" y="135"/>
                  <a:pt x="134" y="136"/>
                  <a:pt x="135" y="138"/>
                </a:cubicBezTo>
                <a:cubicBezTo>
                  <a:pt x="136" y="139"/>
                  <a:pt x="137" y="139"/>
                  <a:pt x="139" y="139"/>
                </a:cubicBezTo>
                <a:cubicBezTo>
                  <a:pt x="141" y="139"/>
                  <a:pt x="142" y="139"/>
                  <a:pt x="143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CustomShape 142"/>
          <p:cNvSpPr/>
          <p:nvPr/>
        </p:nvSpPr>
        <p:spPr>
          <a:xfrm>
            <a:off x="5544720" y="248436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66"/>
                </a:moveTo>
                <a:cubicBezTo>
                  <a:pt x="145" y="77"/>
                  <a:pt x="143" y="87"/>
                  <a:pt x="138" y="97"/>
                </a:cubicBezTo>
                <a:cubicBezTo>
                  <a:pt x="134" y="107"/>
                  <a:pt x="128" y="116"/>
                  <a:pt x="120" y="124"/>
                </a:cubicBezTo>
                <a:cubicBezTo>
                  <a:pt x="112" y="132"/>
                  <a:pt x="103" y="138"/>
                  <a:pt x="93" y="141"/>
                </a:cubicBezTo>
                <a:cubicBezTo>
                  <a:pt x="85" y="144"/>
                  <a:pt x="75" y="146"/>
                  <a:pt x="62" y="146"/>
                </a:cubicBezTo>
                <a:cubicBezTo>
                  <a:pt x="59" y="146"/>
                  <a:pt x="53" y="145"/>
                  <a:pt x="46" y="144"/>
                </a:cubicBezTo>
                <a:cubicBezTo>
                  <a:pt x="39" y="143"/>
                  <a:pt x="34" y="143"/>
                  <a:pt x="30" y="143"/>
                </a:cubicBezTo>
                <a:cubicBezTo>
                  <a:pt x="29" y="143"/>
                  <a:pt x="27" y="143"/>
                  <a:pt x="23" y="144"/>
                </a:cubicBezTo>
                <a:cubicBezTo>
                  <a:pt x="20" y="145"/>
                  <a:pt x="18" y="146"/>
                  <a:pt x="17" y="146"/>
                </a:cubicBezTo>
                <a:cubicBezTo>
                  <a:pt x="12" y="146"/>
                  <a:pt x="8" y="144"/>
                  <a:pt x="5" y="140"/>
                </a:cubicBezTo>
                <a:cubicBezTo>
                  <a:pt x="2" y="137"/>
                  <a:pt x="0" y="133"/>
                  <a:pt x="0" y="128"/>
                </a:cubicBezTo>
                <a:cubicBezTo>
                  <a:pt x="0" y="127"/>
                  <a:pt x="0" y="125"/>
                  <a:pt x="1" y="122"/>
                </a:cubicBezTo>
                <a:cubicBezTo>
                  <a:pt x="2" y="119"/>
                  <a:pt x="2" y="117"/>
                  <a:pt x="2" y="115"/>
                </a:cubicBezTo>
                <a:cubicBezTo>
                  <a:pt x="2" y="113"/>
                  <a:pt x="2" y="109"/>
                  <a:pt x="1" y="104"/>
                </a:cubicBezTo>
                <a:cubicBezTo>
                  <a:pt x="0" y="99"/>
                  <a:pt x="0" y="95"/>
                  <a:pt x="0" y="93"/>
                </a:cubicBezTo>
                <a:cubicBezTo>
                  <a:pt x="0" y="86"/>
                  <a:pt x="0" y="79"/>
                  <a:pt x="1" y="72"/>
                </a:cubicBezTo>
                <a:cubicBezTo>
                  <a:pt x="3" y="65"/>
                  <a:pt x="4" y="59"/>
                  <a:pt x="7" y="52"/>
                </a:cubicBezTo>
                <a:cubicBezTo>
                  <a:pt x="9" y="46"/>
                  <a:pt x="12" y="40"/>
                  <a:pt x="16" y="34"/>
                </a:cubicBezTo>
                <a:cubicBezTo>
                  <a:pt x="20" y="28"/>
                  <a:pt x="25" y="23"/>
                  <a:pt x="30" y="19"/>
                </a:cubicBezTo>
                <a:cubicBezTo>
                  <a:pt x="35" y="15"/>
                  <a:pt x="43" y="12"/>
                  <a:pt x="52" y="8"/>
                </a:cubicBezTo>
                <a:cubicBezTo>
                  <a:pt x="65" y="3"/>
                  <a:pt x="74" y="0"/>
                  <a:pt x="82" y="0"/>
                </a:cubicBezTo>
                <a:cubicBezTo>
                  <a:pt x="86" y="0"/>
                  <a:pt x="91" y="1"/>
                  <a:pt x="99" y="3"/>
                </a:cubicBezTo>
                <a:cubicBezTo>
                  <a:pt x="106" y="4"/>
                  <a:pt x="111" y="5"/>
                  <a:pt x="115" y="5"/>
                </a:cubicBezTo>
                <a:cubicBezTo>
                  <a:pt x="116" y="5"/>
                  <a:pt x="118" y="5"/>
                  <a:pt x="121" y="4"/>
                </a:cubicBezTo>
                <a:cubicBezTo>
                  <a:pt x="123" y="4"/>
                  <a:pt x="125" y="4"/>
                  <a:pt x="126" y="4"/>
                </a:cubicBezTo>
                <a:cubicBezTo>
                  <a:pt x="131" y="4"/>
                  <a:pt x="135" y="6"/>
                  <a:pt x="137" y="9"/>
                </a:cubicBezTo>
                <a:cubicBezTo>
                  <a:pt x="140" y="12"/>
                  <a:pt x="141" y="16"/>
                  <a:pt x="141" y="21"/>
                </a:cubicBezTo>
                <a:cubicBezTo>
                  <a:pt x="141" y="23"/>
                  <a:pt x="141" y="25"/>
                  <a:pt x="140" y="28"/>
                </a:cubicBezTo>
                <a:cubicBezTo>
                  <a:pt x="140" y="31"/>
                  <a:pt x="140" y="33"/>
                  <a:pt x="140" y="34"/>
                </a:cubicBezTo>
                <a:cubicBezTo>
                  <a:pt x="140" y="35"/>
                  <a:pt x="140" y="35"/>
                  <a:pt x="140" y="36"/>
                </a:cubicBezTo>
                <a:cubicBezTo>
                  <a:pt x="140" y="37"/>
                  <a:pt x="140" y="37"/>
                  <a:pt x="140" y="38"/>
                </a:cubicBezTo>
                <a:cubicBezTo>
                  <a:pt x="140" y="38"/>
                  <a:pt x="140" y="39"/>
                  <a:pt x="140" y="39"/>
                </a:cubicBezTo>
                <a:cubicBezTo>
                  <a:pt x="141" y="39"/>
                  <a:pt x="141" y="40"/>
                  <a:pt x="141" y="40"/>
                </a:cubicBezTo>
                <a:cubicBezTo>
                  <a:pt x="141" y="41"/>
                  <a:pt x="142" y="42"/>
                  <a:pt x="142" y="42"/>
                </a:cubicBezTo>
                <a:cubicBezTo>
                  <a:pt x="143" y="45"/>
                  <a:pt x="144" y="48"/>
                  <a:pt x="144" y="53"/>
                </a:cubicBezTo>
                <a:cubicBezTo>
                  <a:pt x="145" y="58"/>
                  <a:pt x="145" y="62"/>
                  <a:pt x="145" y="66"/>
                </a:cubicBezTo>
                <a:close/>
                <a:moveTo>
                  <a:pt x="133" y="66"/>
                </a:moveTo>
                <a:cubicBezTo>
                  <a:pt x="133" y="64"/>
                  <a:pt x="133" y="60"/>
                  <a:pt x="132" y="56"/>
                </a:cubicBezTo>
                <a:cubicBezTo>
                  <a:pt x="132" y="51"/>
                  <a:pt x="131" y="48"/>
                  <a:pt x="130" y="46"/>
                </a:cubicBezTo>
                <a:cubicBezTo>
                  <a:pt x="130" y="45"/>
                  <a:pt x="129" y="43"/>
                  <a:pt x="129" y="42"/>
                </a:cubicBezTo>
                <a:cubicBezTo>
                  <a:pt x="129" y="41"/>
                  <a:pt x="128" y="40"/>
                  <a:pt x="128" y="39"/>
                </a:cubicBezTo>
                <a:cubicBezTo>
                  <a:pt x="128" y="37"/>
                  <a:pt x="128" y="36"/>
                  <a:pt x="128" y="34"/>
                </a:cubicBezTo>
                <a:cubicBezTo>
                  <a:pt x="128" y="33"/>
                  <a:pt x="128" y="31"/>
                  <a:pt x="128" y="28"/>
                </a:cubicBezTo>
                <a:cubicBezTo>
                  <a:pt x="128" y="25"/>
                  <a:pt x="129" y="23"/>
                  <a:pt x="129" y="21"/>
                </a:cubicBezTo>
                <a:cubicBezTo>
                  <a:pt x="129" y="19"/>
                  <a:pt x="128" y="17"/>
                  <a:pt x="128" y="16"/>
                </a:cubicBezTo>
                <a:cubicBezTo>
                  <a:pt x="127" y="16"/>
                  <a:pt x="127" y="16"/>
                  <a:pt x="126" y="16"/>
                </a:cubicBezTo>
                <a:cubicBezTo>
                  <a:pt x="125" y="16"/>
                  <a:pt x="123" y="16"/>
                  <a:pt x="121" y="17"/>
                </a:cubicBezTo>
                <a:cubicBezTo>
                  <a:pt x="118" y="17"/>
                  <a:pt x="117" y="17"/>
                  <a:pt x="115" y="17"/>
                </a:cubicBezTo>
                <a:cubicBezTo>
                  <a:pt x="112" y="17"/>
                  <a:pt x="106" y="16"/>
                  <a:pt x="99" y="15"/>
                </a:cubicBezTo>
                <a:cubicBezTo>
                  <a:pt x="91" y="13"/>
                  <a:pt x="86" y="12"/>
                  <a:pt x="82" y="12"/>
                </a:cubicBezTo>
                <a:cubicBezTo>
                  <a:pt x="79" y="12"/>
                  <a:pt x="76" y="13"/>
                  <a:pt x="73" y="14"/>
                </a:cubicBezTo>
                <a:cubicBezTo>
                  <a:pt x="70" y="14"/>
                  <a:pt x="67" y="15"/>
                  <a:pt x="65" y="16"/>
                </a:cubicBezTo>
                <a:cubicBezTo>
                  <a:pt x="63" y="17"/>
                  <a:pt x="60" y="18"/>
                  <a:pt x="57" y="19"/>
                </a:cubicBezTo>
                <a:cubicBezTo>
                  <a:pt x="48" y="22"/>
                  <a:pt x="42" y="26"/>
                  <a:pt x="38" y="29"/>
                </a:cubicBezTo>
                <a:cubicBezTo>
                  <a:pt x="32" y="33"/>
                  <a:pt x="27" y="39"/>
                  <a:pt x="23" y="47"/>
                </a:cubicBezTo>
                <a:cubicBezTo>
                  <a:pt x="19" y="54"/>
                  <a:pt x="16" y="61"/>
                  <a:pt x="14" y="69"/>
                </a:cubicBezTo>
                <a:cubicBezTo>
                  <a:pt x="13" y="76"/>
                  <a:pt x="12" y="84"/>
                  <a:pt x="12" y="92"/>
                </a:cubicBezTo>
                <a:cubicBezTo>
                  <a:pt x="12" y="95"/>
                  <a:pt x="12" y="99"/>
                  <a:pt x="13" y="104"/>
                </a:cubicBezTo>
                <a:cubicBezTo>
                  <a:pt x="14" y="109"/>
                  <a:pt x="14" y="113"/>
                  <a:pt x="14" y="115"/>
                </a:cubicBezTo>
                <a:cubicBezTo>
                  <a:pt x="14" y="117"/>
                  <a:pt x="14" y="119"/>
                  <a:pt x="13" y="121"/>
                </a:cubicBezTo>
                <a:cubicBezTo>
                  <a:pt x="13" y="124"/>
                  <a:pt x="12" y="126"/>
                  <a:pt x="12" y="128"/>
                </a:cubicBezTo>
                <a:cubicBezTo>
                  <a:pt x="12" y="129"/>
                  <a:pt x="13" y="130"/>
                  <a:pt x="13" y="131"/>
                </a:cubicBezTo>
                <a:cubicBezTo>
                  <a:pt x="14" y="132"/>
                  <a:pt x="15" y="133"/>
                  <a:pt x="17" y="133"/>
                </a:cubicBezTo>
                <a:cubicBezTo>
                  <a:pt x="18" y="133"/>
                  <a:pt x="20" y="132"/>
                  <a:pt x="23" y="131"/>
                </a:cubicBezTo>
                <a:cubicBezTo>
                  <a:pt x="26" y="131"/>
                  <a:pt x="29" y="130"/>
                  <a:pt x="30" y="130"/>
                </a:cubicBezTo>
                <a:cubicBezTo>
                  <a:pt x="34" y="130"/>
                  <a:pt x="39" y="131"/>
                  <a:pt x="46" y="132"/>
                </a:cubicBezTo>
                <a:cubicBezTo>
                  <a:pt x="53" y="133"/>
                  <a:pt x="59" y="133"/>
                  <a:pt x="62" y="133"/>
                </a:cubicBezTo>
                <a:cubicBezTo>
                  <a:pt x="74" y="133"/>
                  <a:pt x="83" y="132"/>
                  <a:pt x="89" y="130"/>
                </a:cubicBezTo>
                <a:cubicBezTo>
                  <a:pt x="97" y="127"/>
                  <a:pt x="105" y="122"/>
                  <a:pt x="112" y="116"/>
                </a:cubicBezTo>
                <a:cubicBezTo>
                  <a:pt x="118" y="109"/>
                  <a:pt x="123" y="101"/>
                  <a:pt x="127" y="92"/>
                </a:cubicBezTo>
                <a:cubicBezTo>
                  <a:pt x="131" y="84"/>
                  <a:pt x="133" y="75"/>
                  <a:pt x="133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143"/>
          <p:cNvSpPr/>
          <p:nvPr/>
        </p:nvSpPr>
        <p:spPr>
          <a:xfrm>
            <a:off x="5738400" y="2484360"/>
            <a:ext cx="136440" cy="137880"/>
          </a:xfrm>
          <a:custGeom>
            <a:avLst/>
            <a:gdLst/>
            <a:ahLst/>
            <a:rect l="l" t="t" r="r" b="b"/>
            <a:pathLst>
              <a:path w="133" h="133">
                <a:moveTo>
                  <a:pt x="133" y="105"/>
                </a:moveTo>
                <a:cubicBezTo>
                  <a:pt x="133" y="107"/>
                  <a:pt x="132" y="109"/>
                  <a:pt x="132" y="112"/>
                </a:cubicBezTo>
                <a:cubicBezTo>
                  <a:pt x="131" y="115"/>
                  <a:pt x="130" y="117"/>
                  <a:pt x="130" y="119"/>
                </a:cubicBezTo>
                <a:cubicBezTo>
                  <a:pt x="128" y="122"/>
                  <a:pt x="125" y="125"/>
                  <a:pt x="118" y="129"/>
                </a:cubicBezTo>
                <a:cubicBezTo>
                  <a:pt x="112" y="132"/>
                  <a:pt x="106" y="133"/>
                  <a:pt x="101" y="133"/>
                </a:cubicBezTo>
                <a:cubicBezTo>
                  <a:pt x="99" y="133"/>
                  <a:pt x="97" y="133"/>
                  <a:pt x="96" y="133"/>
                </a:cubicBezTo>
                <a:cubicBezTo>
                  <a:pt x="94" y="133"/>
                  <a:pt x="92" y="133"/>
                  <a:pt x="90" y="132"/>
                </a:cubicBezTo>
                <a:cubicBezTo>
                  <a:pt x="88" y="131"/>
                  <a:pt x="87" y="131"/>
                  <a:pt x="86" y="131"/>
                </a:cubicBezTo>
                <a:cubicBezTo>
                  <a:pt x="85" y="130"/>
                  <a:pt x="83" y="130"/>
                  <a:pt x="80" y="129"/>
                </a:cubicBezTo>
                <a:cubicBezTo>
                  <a:pt x="78" y="128"/>
                  <a:pt x="76" y="127"/>
                  <a:pt x="76" y="127"/>
                </a:cubicBezTo>
                <a:cubicBezTo>
                  <a:pt x="70" y="125"/>
                  <a:pt x="64" y="122"/>
                  <a:pt x="59" y="119"/>
                </a:cubicBezTo>
                <a:cubicBezTo>
                  <a:pt x="51" y="114"/>
                  <a:pt x="43" y="107"/>
                  <a:pt x="34" y="99"/>
                </a:cubicBezTo>
                <a:cubicBezTo>
                  <a:pt x="26" y="90"/>
                  <a:pt x="19" y="82"/>
                  <a:pt x="14" y="74"/>
                </a:cubicBezTo>
                <a:cubicBezTo>
                  <a:pt x="11" y="69"/>
                  <a:pt x="8" y="63"/>
                  <a:pt x="6" y="57"/>
                </a:cubicBezTo>
                <a:cubicBezTo>
                  <a:pt x="6" y="57"/>
                  <a:pt x="5" y="55"/>
                  <a:pt x="4" y="53"/>
                </a:cubicBezTo>
                <a:cubicBezTo>
                  <a:pt x="3" y="50"/>
                  <a:pt x="3" y="48"/>
                  <a:pt x="2" y="47"/>
                </a:cubicBezTo>
                <a:cubicBezTo>
                  <a:pt x="2" y="46"/>
                  <a:pt x="2" y="45"/>
                  <a:pt x="1" y="43"/>
                </a:cubicBezTo>
                <a:cubicBezTo>
                  <a:pt x="1" y="41"/>
                  <a:pt x="0" y="39"/>
                  <a:pt x="0" y="37"/>
                </a:cubicBezTo>
                <a:cubicBezTo>
                  <a:pt x="0" y="36"/>
                  <a:pt x="0" y="34"/>
                  <a:pt x="0" y="32"/>
                </a:cubicBezTo>
                <a:cubicBezTo>
                  <a:pt x="0" y="27"/>
                  <a:pt x="1" y="21"/>
                  <a:pt x="4" y="15"/>
                </a:cubicBezTo>
                <a:cubicBezTo>
                  <a:pt x="8" y="8"/>
                  <a:pt x="11" y="5"/>
                  <a:pt x="14" y="3"/>
                </a:cubicBezTo>
                <a:cubicBezTo>
                  <a:pt x="16" y="3"/>
                  <a:pt x="18" y="2"/>
                  <a:pt x="21" y="1"/>
                </a:cubicBezTo>
                <a:cubicBezTo>
                  <a:pt x="24" y="1"/>
                  <a:pt x="26" y="0"/>
                  <a:pt x="28" y="0"/>
                </a:cubicBezTo>
                <a:cubicBezTo>
                  <a:pt x="28" y="0"/>
                  <a:pt x="29" y="0"/>
                  <a:pt x="30" y="1"/>
                </a:cubicBezTo>
                <a:cubicBezTo>
                  <a:pt x="31" y="1"/>
                  <a:pt x="32" y="3"/>
                  <a:pt x="35" y="8"/>
                </a:cubicBezTo>
                <a:cubicBezTo>
                  <a:pt x="35" y="9"/>
                  <a:pt x="36" y="11"/>
                  <a:pt x="37" y="13"/>
                </a:cubicBezTo>
                <a:cubicBezTo>
                  <a:pt x="39" y="15"/>
                  <a:pt x="40" y="17"/>
                  <a:pt x="41" y="19"/>
                </a:cubicBezTo>
                <a:cubicBezTo>
                  <a:pt x="42" y="21"/>
                  <a:pt x="43" y="22"/>
                  <a:pt x="44" y="24"/>
                </a:cubicBezTo>
                <a:cubicBezTo>
                  <a:pt x="44" y="24"/>
                  <a:pt x="44" y="25"/>
                  <a:pt x="45" y="26"/>
                </a:cubicBezTo>
                <a:cubicBezTo>
                  <a:pt x="46" y="28"/>
                  <a:pt x="47" y="29"/>
                  <a:pt x="47" y="30"/>
                </a:cubicBezTo>
                <a:cubicBezTo>
                  <a:pt x="48" y="31"/>
                  <a:pt x="48" y="32"/>
                  <a:pt x="48" y="32"/>
                </a:cubicBezTo>
                <a:cubicBezTo>
                  <a:pt x="48" y="34"/>
                  <a:pt x="47" y="35"/>
                  <a:pt x="45" y="37"/>
                </a:cubicBezTo>
                <a:cubicBezTo>
                  <a:pt x="43" y="39"/>
                  <a:pt x="42" y="41"/>
                  <a:pt x="39" y="42"/>
                </a:cubicBezTo>
                <a:cubicBezTo>
                  <a:pt x="37" y="44"/>
                  <a:pt x="35" y="46"/>
                  <a:pt x="34" y="47"/>
                </a:cubicBezTo>
                <a:cubicBezTo>
                  <a:pt x="32" y="49"/>
                  <a:pt x="31" y="51"/>
                  <a:pt x="31" y="52"/>
                </a:cubicBezTo>
                <a:cubicBezTo>
                  <a:pt x="31" y="52"/>
                  <a:pt x="31" y="53"/>
                  <a:pt x="31" y="54"/>
                </a:cubicBezTo>
                <a:cubicBezTo>
                  <a:pt x="32" y="55"/>
                  <a:pt x="32" y="55"/>
                  <a:pt x="32" y="56"/>
                </a:cubicBezTo>
                <a:cubicBezTo>
                  <a:pt x="32" y="56"/>
                  <a:pt x="33" y="57"/>
                  <a:pt x="33" y="58"/>
                </a:cubicBezTo>
                <a:cubicBezTo>
                  <a:pt x="34" y="59"/>
                  <a:pt x="34" y="60"/>
                  <a:pt x="35" y="60"/>
                </a:cubicBezTo>
                <a:cubicBezTo>
                  <a:pt x="39" y="68"/>
                  <a:pt x="45" y="76"/>
                  <a:pt x="51" y="82"/>
                </a:cubicBezTo>
                <a:cubicBezTo>
                  <a:pt x="57" y="88"/>
                  <a:pt x="65" y="94"/>
                  <a:pt x="73" y="98"/>
                </a:cubicBezTo>
                <a:cubicBezTo>
                  <a:pt x="73" y="99"/>
                  <a:pt x="74" y="99"/>
                  <a:pt x="75" y="100"/>
                </a:cubicBezTo>
                <a:cubicBezTo>
                  <a:pt x="76" y="100"/>
                  <a:pt x="77" y="101"/>
                  <a:pt x="77" y="101"/>
                </a:cubicBezTo>
                <a:cubicBezTo>
                  <a:pt x="78" y="101"/>
                  <a:pt x="78" y="101"/>
                  <a:pt x="79" y="102"/>
                </a:cubicBezTo>
                <a:cubicBezTo>
                  <a:pt x="80" y="102"/>
                  <a:pt x="81" y="102"/>
                  <a:pt x="81" y="102"/>
                </a:cubicBezTo>
                <a:cubicBezTo>
                  <a:pt x="82" y="102"/>
                  <a:pt x="84" y="101"/>
                  <a:pt x="86" y="99"/>
                </a:cubicBezTo>
                <a:cubicBezTo>
                  <a:pt x="87" y="98"/>
                  <a:pt x="89" y="96"/>
                  <a:pt x="91" y="94"/>
                </a:cubicBezTo>
                <a:cubicBezTo>
                  <a:pt x="92" y="91"/>
                  <a:pt x="94" y="90"/>
                  <a:pt x="96" y="88"/>
                </a:cubicBezTo>
                <a:cubicBezTo>
                  <a:pt x="98" y="86"/>
                  <a:pt x="99" y="85"/>
                  <a:pt x="101" y="85"/>
                </a:cubicBezTo>
                <a:cubicBezTo>
                  <a:pt x="102" y="85"/>
                  <a:pt x="102" y="85"/>
                  <a:pt x="103" y="86"/>
                </a:cubicBezTo>
                <a:cubicBezTo>
                  <a:pt x="104" y="86"/>
                  <a:pt x="105" y="87"/>
                  <a:pt x="107" y="88"/>
                </a:cubicBezTo>
                <a:cubicBezTo>
                  <a:pt x="108" y="89"/>
                  <a:pt x="109" y="89"/>
                  <a:pt x="109" y="89"/>
                </a:cubicBezTo>
                <a:cubicBezTo>
                  <a:pt x="111" y="90"/>
                  <a:pt x="112" y="91"/>
                  <a:pt x="114" y="92"/>
                </a:cubicBezTo>
                <a:cubicBezTo>
                  <a:pt x="116" y="93"/>
                  <a:pt x="118" y="94"/>
                  <a:pt x="120" y="96"/>
                </a:cubicBezTo>
                <a:cubicBezTo>
                  <a:pt x="122" y="97"/>
                  <a:pt x="124" y="98"/>
                  <a:pt x="125" y="98"/>
                </a:cubicBezTo>
                <a:cubicBezTo>
                  <a:pt x="130" y="101"/>
                  <a:pt x="132" y="102"/>
                  <a:pt x="132" y="103"/>
                </a:cubicBezTo>
                <a:cubicBezTo>
                  <a:pt x="133" y="104"/>
                  <a:pt x="133" y="105"/>
                  <a:pt x="133" y="10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144"/>
          <p:cNvSpPr/>
          <p:nvPr/>
        </p:nvSpPr>
        <p:spPr>
          <a:xfrm>
            <a:off x="5917680" y="2484360"/>
            <a:ext cx="137880" cy="137880"/>
          </a:xfrm>
          <a:custGeom>
            <a:avLst/>
            <a:gdLst/>
            <a:ahLst/>
            <a:rect l="l" t="t" r="r" b="b"/>
            <a:pathLst>
              <a:path w="133" h="133">
                <a:moveTo>
                  <a:pt x="133" y="28"/>
                </a:moveTo>
                <a:cubicBezTo>
                  <a:pt x="133" y="106"/>
                  <a:pt x="133" y="106"/>
                  <a:pt x="133" y="106"/>
                </a:cubicBezTo>
                <a:cubicBezTo>
                  <a:pt x="133" y="114"/>
                  <a:pt x="131" y="120"/>
                  <a:pt x="125" y="125"/>
                </a:cubicBezTo>
                <a:cubicBezTo>
                  <a:pt x="120" y="131"/>
                  <a:pt x="114" y="133"/>
                  <a:pt x="106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0" y="133"/>
                  <a:pt x="14" y="131"/>
                  <a:pt x="8" y="125"/>
                </a:cubicBezTo>
                <a:cubicBezTo>
                  <a:pt x="3" y="120"/>
                  <a:pt x="0" y="114"/>
                  <a:pt x="0" y="10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4" y="0"/>
                  <a:pt x="120" y="3"/>
                  <a:pt x="125" y="8"/>
                </a:cubicBezTo>
                <a:cubicBezTo>
                  <a:pt x="131" y="14"/>
                  <a:pt x="133" y="20"/>
                  <a:pt x="133" y="28"/>
                </a:cubicBezTo>
                <a:close/>
                <a:moveTo>
                  <a:pt x="106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3" y="12"/>
                  <a:pt x="20" y="14"/>
                  <a:pt x="17" y="17"/>
                </a:cubicBezTo>
                <a:cubicBezTo>
                  <a:pt x="14" y="20"/>
                  <a:pt x="12" y="23"/>
                  <a:pt x="12" y="28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2" y="110"/>
                  <a:pt x="14" y="114"/>
                  <a:pt x="17" y="117"/>
                </a:cubicBezTo>
                <a:cubicBezTo>
                  <a:pt x="20" y="120"/>
                  <a:pt x="23" y="121"/>
                  <a:pt x="27" y="121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10" y="121"/>
                  <a:pt x="114" y="120"/>
                  <a:pt x="117" y="117"/>
                </a:cubicBezTo>
                <a:cubicBezTo>
                  <a:pt x="120" y="114"/>
                  <a:pt x="121" y="110"/>
                  <a:pt x="121" y="106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3"/>
                  <a:pt x="120" y="20"/>
                  <a:pt x="117" y="17"/>
                </a:cubicBezTo>
                <a:cubicBezTo>
                  <a:pt x="114" y="14"/>
                  <a:pt x="110" y="12"/>
                  <a:pt x="106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145"/>
          <p:cNvSpPr/>
          <p:nvPr/>
        </p:nvSpPr>
        <p:spPr>
          <a:xfrm>
            <a:off x="6099120" y="2484360"/>
            <a:ext cx="125280" cy="147240"/>
          </a:xfrm>
          <a:custGeom>
            <a:avLst/>
            <a:gdLst/>
            <a:ahLst/>
            <a:rect l="l" t="t" r="r" b="b"/>
            <a:pathLst>
              <a:path w="121" h="143">
                <a:moveTo>
                  <a:pt x="110" y="0"/>
                </a:moveTo>
                <a:cubicBezTo>
                  <a:pt x="111" y="0"/>
                  <a:pt x="113" y="1"/>
                  <a:pt x="114" y="1"/>
                </a:cubicBezTo>
                <a:cubicBezTo>
                  <a:pt x="116" y="2"/>
                  <a:pt x="118" y="3"/>
                  <a:pt x="119" y="5"/>
                </a:cubicBezTo>
                <a:cubicBezTo>
                  <a:pt x="120" y="7"/>
                  <a:pt x="121" y="9"/>
                  <a:pt x="121" y="11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5"/>
                  <a:pt x="120" y="137"/>
                  <a:pt x="119" y="139"/>
                </a:cubicBezTo>
                <a:cubicBezTo>
                  <a:pt x="118" y="140"/>
                  <a:pt x="116" y="142"/>
                  <a:pt x="114" y="143"/>
                </a:cubicBezTo>
                <a:cubicBezTo>
                  <a:pt x="113" y="143"/>
                  <a:pt x="112" y="143"/>
                  <a:pt x="110" y="143"/>
                </a:cubicBezTo>
                <a:cubicBezTo>
                  <a:pt x="107" y="143"/>
                  <a:pt x="104" y="142"/>
                  <a:pt x="102" y="14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6" y="142"/>
                  <a:pt x="14" y="143"/>
                  <a:pt x="11" y="143"/>
                </a:cubicBezTo>
                <a:cubicBezTo>
                  <a:pt x="9" y="143"/>
                  <a:pt x="8" y="143"/>
                  <a:pt x="7" y="143"/>
                </a:cubicBezTo>
                <a:cubicBezTo>
                  <a:pt x="5" y="142"/>
                  <a:pt x="3" y="140"/>
                  <a:pt x="2" y="139"/>
                </a:cubicBezTo>
                <a:cubicBezTo>
                  <a:pt x="1" y="137"/>
                  <a:pt x="0" y="135"/>
                  <a:pt x="0" y="1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7"/>
                  <a:pt x="2" y="5"/>
                </a:cubicBezTo>
                <a:cubicBezTo>
                  <a:pt x="3" y="3"/>
                  <a:pt x="5" y="2"/>
                  <a:pt x="7" y="1"/>
                </a:cubicBezTo>
                <a:cubicBezTo>
                  <a:pt x="8" y="1"/>
                  <a:pt x="9" y="0"/>
                  <a:pt x="11" y="0"/>
                </a:cubicBezTo>
                <a:lnTo>
                  <a:pt x="110" y="0"/>
                </a:lnTo>
                <a:close/>
                <a:moveTo>
                  <a:pt x="109" y="12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30"/>
                  <a:pt x="12" y="130"/>
                  <a:pt x="12" y="130"/>
                </a:cubicBezTo>
                <a:cubicBezTo>
                  <a:pt x="52" y="91"/>
                  <a:pt x="52" y="91"/>
                  <a:pt x="52" y="91"/>
                </a:cubicBezTo>
                <a:cubicBezTo>
                  <a:pt x="60" y="83"/>
                  <a:pt x="60" y="83"/>
                  <a:pt x="60" y="83"/>
                </a:cubicBezTo>
                <a:cubicBezTo>
                  <a:pt x="69" y="91"/>
                  <a:pt x="69" y="91"/>
                  <a:pt x="69" y="91"/>
                </a:cubicBezTo>
                <a:cubicBezTo>
                  <a:pt x="109" y="130"/>
                  <a:pt x="109" y="130"/>
                  <a:pt x="109" y="130"/>
                </a:cubicBezTo>
                <a:lnTo>
                  <a:pt x="109" y="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146"/>
          <p:cNvSpPr/>
          <p:nvPr/>
        </p:nvSpPr>
        <p:spPr>
          <a:xfrm>
            <a:off x="6267600" y="248436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46" y="28"/>
                </a:moveTo>
                <a:cubicBezTo>
                  <a:pt x="146" y="118"/>
                  <a:pt x="146" y="118"/>
                  <a:pt x="146" y="118"/>
                </a:cubicBezTo>
                <a:cubicBezTo>
                  <a:pt x="146" y="126"/>
                  <a:pt x="143" y="132"/>
                  <a:pt x="138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8" y="8"/>
                </a:cubicBezTo>
                <a:cubicBezTo>
                  <a:pt x="143" y="14"/>
                  <a:pt x="146" y="20"/>
                  <a:pt x="146" y="28"/>
                </a:cubicBezTo>
                <a:close/>
                <a:moveTo>
                  <a:pt x="121" y="101"/>
                </a:moveTo>
                <a:cubicBezTo>
                  <a:pt x="121" y="100"/>
                  <a:pt x="121" y="100"/>
                  <a:pt x="121" y="100"/>
                </a:cubicBezTo>
                <a:cubicBezTo>
                  <a:pt x="121" y="99"/>
                  <a:pt x="120" y="98"/>
                  <a:pt x="118" y="97"/>
                </a:cubicBezTo>
                <a:cubicBezTo>
                  <a:pt x="115" y="95"/>
                  <a:pt x="113" y="94"/>
                  <a:pt x="109" y="92"/>
                </a:cubicBezTo>
                <a:cubicBezTo>
                  <a:pt x="104" y="89"/>
                  <a:pt x="104" y="89"/>
                  <a:pt x="104" y="89"/>
                </a:cubicBezTo>
                <a:cubicBezTo>
                  <a:pt x="104" y="89"/>
                  <a:pt x="103" y="89"/>
                  <a:pt x="102" y="88"/>
                </a:cubicBezTo>
                <a:cubicBezTo>
                  <a:pt x="102" y="87"/>
                  <a:pt x="101" y="87"/>
                  <a:pt x="100" y="87"/>
                </a:cubicBezTo>
                <a:cubicBezTo>
                  <a:pt x="99" y="86"/>
                  <a:pt x="99" y="86"/>
                  <a:pt x="98" y="86"/>
                </a:cubicBezTo>
                <a:cubicBezTo>
                  <a:pt x="97" y="86"/>
                  <a:pt x="96" y="87"/>
                  <a:pt x="94" y="89"/>
                </a:cubicBezTo>
                <a:cubicBezTo>
                  <a:pt x="92" y="91"/>
                  <a:pt x="90" y="93"/>
                  <a:pt x="88" y="95"/>
                </a:cubicBezTo>
                <a:cubicBezTo>
                  <a:pt x="87" y="98"/>
                  <a:pt x="85" y="99"/>
                  <a:pt x="84" y="99"/>
                </a:cubicBezTo>
                <a:cubicBezTo>
                  <a:pt x="84" y="99"/>
                  <a:pt x="83" y="98"/>
                  <a:pt x="83" y="98"/>
                </a:cubicBezTo>
                <a:cubicBezTo>
                  <a:pt x="82" y="98"/>
                  <a:pt x="82" y="98"/>
                  <a:pt x="81" y="98"/>
                </a:cubicBezTo>
                <a:cubicBezTo>
                  <a:pt x="81" y="97"/>
                  <a:pt x="80" y="97"/>
                  <a:pt x="80" y="97"/>
                </a:cubicBezTo>
                <a:cubicBezTo>
                  <a:pt x="79" y="96"/>
                  <a:pt x="78" y="96"/>
                  <a:pt x="78" y="96"/>
                </a:cubicBezTo>
                <a:cubicBezTo>
                  <a:pt x="72" y="92"/>
                  <a:pt x="67" y="88"/>
                  <a:pt x="62" y="84"/>
                </a:cubicBezTo>
                <a:cubicBezTo>
                  <a:pt x="58" y="79"/>
                  <a:pt x="54" y="74"/>
                  <a:pt x="50" y="68"/>
                </a:cubicBezTo>
                <a:cubicBezTo>
                  <a:pt x="50" y="68"/>
                  <a:pt x="50" y="67"/>
                  <a:pt x="49" y="67"/>
                </a:cubicBezTo>
                <a:cubicBezTo>
                  <a:pt x="49" y="66"/>
                  <a:pt x="49" y="65"/>
                  <a:pt x="48" y="65"/>
                </a:cubicBezTo>
                <a:cubicBezTo>
                  <a:pt x="48" y="65"/>
                  <a:pt x="48" y="64"/>
                  <a:pt x="48" y="63"/>
                </a:cubicBezTo>
                <a:cubicBezTo>
                  <a:pt x="48" y="63"/>
                  <a:pt x="47" y="62"/>
                  <a:pt x="47" y="62"/>
                </a:cubicBezTo>
                <a:cubicBezTo>
                  <a:pt x="47" y="61"/>
                  <a:pt x="48" y="60"/>
                  <a:pt x="49" y="59"/>
                </a:cubicBezTo>
                <a:cubicBezTo>
                  <a:pt x="51" y="57"/>
                  <a:pt x="52" y="56"/>
                  <a:pt x="54" y="55"/>
                </a:cubicBezTo>
                <a:cubicBezTo>
                  <a:pt x="55" y="54"/>
                  <a:pt x="57" y="53"/>
                  <a:pt x="58" y="51"/>
                </a:cubicBezTo>
                <a:cubicBezTo>
                  <a:pt x="59" y="50"/>
                  <a:pt x="60" y="49"/>
                  <a:pt x="60" y="48"/>
                </a:cubicBezTo>
                <a:cubicBezTo>
                  <a:pt x="60" y="47"/>
                  <a:pt x="60" y="47"/>
                  <a:pt x="59" y="46"/>
                </a:cubicBezTo>
                <a:cubicBezTo>
                  <a:pt x="59" y="45"/>
                  <a:pt x="59" y="44"/>
                  <a:pt x="58" y="44"/>
                </a:cubicBezTo>
                <a:cubicBezTo>
                  <a:pt x="57" y="43"/>
                  <a:pt x="57" y="42"/>
                  <a:pt x="57" y="42"/>
                </a:cubicBezTo>
                <a:cubicBezTo>
                  <a:pt x="57" y="41"/>
                  <a:pt x="56" y="40"/>
                  <a:pt x="55" y="39"/>
                </a:cubicBezTo>
                <a:cubicBezTo>
                  <a:pt x="55" y="38"/>
                  <a:pt x="54" y="36"/>
                  <a:pt x="53" y="35"/>
                </a:cubicBezTo>
                <a:cubicBezTo>
                  <a:pt x="52" y="33"/>
                  <a:pt x="51" y="32"/>
                  <a:pt x="50" y="30"/>
                </a:cubicBezTo>
                <a:cubicBezTo>
                  <a:pt x="50" y="29"/>
                  <a:pt x="49" y="27"/>
                  <a:pt x="48" y="26"/>
                </a:cubicBezTo>
                <a:cubicBezTo>
                  <a:pt x="47" y="25"/>
                  <a:pt x="47" y="25"/>
                  <a:pt x="47" y="25"/>
                </a:cubicBezTo>
                <a:cubicBezTo>
                  <a:pt x="46" y="25"/>
                  <a:pt x="46" y="25"/>
                  <a:pt x="45" y="25"/>
                </a:cubicBezTo>
                <a:cubicBezTo>
                  <a:pt x="42" y="25"/>
                  <a:pt x="39" y="25"/>
                  <a:pt x="35" y="27"/>
                </a:cubicBezTo>
                <a:cubicBezTo>
                  <a:pt x="33" y="28"/>
                  <a:pt x="30" y="31"/>
                  <a:pt x="28" y="36"/>
                </a:cubicBezTo>
                <a:cubicBezTo>
                  <a:pt x="26" y="40"/>
                  <a:pt x="25" y="44"/>
                  <a:pt x="25" y="48"/>
                </a:cubicBezTo>
                <a:cubicBezTo>
                  <a:pt x="25" y="49"/>
                  <a:pt x="25" y="50"/>
                  <a:pt x="25" y="51"/>
                </a:cubicBezTo>
                <a:cubicBezTo>
                  <a:pt x="25" y="52"/>
                  <a:pt x="25" y="53"/>
                  <a:pt x="25" y="54"/>
                </a:cubicBezTo>
                <a:cubicBezTo>
                  <a:pt x="26" y="55"/>
                  <a:pt x="26" y="56"/>
                  <a:pt x="26" y="57"/>
                </a:cubicBezTo>
                <a:cubicBezTo>
                  <a:pt x="27" y="58"/>
                  <a:pt x="27" y="59"/>
                  <a:pt x="27" y="60"/>
                </a:cubicBezTo>
                <a:cubicBezTo>
                  <a:pt x="27" y="60"/>
                  <a:pt x="28" y="62"/>
                  <a:pt x="28" y="63"/>
                </a:cubicBezTo>
                <a:cubicBezTo>
                  <a:pt x="29" y="65"/>
                  <a:pt x="29" y="65"/>
                  <a:pt x="29" y="66"/>
                </a:cubicBezTo>
                <a:cubicBezTo>
                  <a:pt x="33" y="76"/>
                  <a:pt x="40" y="86"/>
                  <a:pt x="50" y="96"/>
                </a:cubicBezTo>
                <a:cubicBezTo>
                  <a:pt x="60" y="106"/>
                  <a:pt x="70" y="113"/>
                  <a:pt x="80" y="117"/>
                </a:cubicBezTo>
                <a:cubicBezTo>
                  <a:pt x="81" y="117"/>
                  <a:pt x="82" y="117"/>
                  <a:pt x="83" y="118"/>
                </a:cubicBezTo>
                <a:cubicBezTo>
                  <a:pt x="85" y="118"/>
                  <a:pt x="86" y="119"/>
                  <a:pt x="86" y="119"/>
                </a:cubicBezTo>
                <a:cubicBezTo>
                  <a:pt x="87" y="119"/>
                  <a:pt x="88" y="119"/>
                  <a:pt x="89" y="120"/>
                </a:cubicBezTo>
                <a:cubicBezTo>
                  <a:pt x="90" y="120"/>
                  <a:pt x="91" y="120"/>
                  <a:pt x="92" y="121"/>
                </a:cubicBezTo>
                <a:cubicBezTo>
                  <a:pt x="93" y="121"/>
                  <a:pt x="94" y="121"/>
                  <a:pt x="95" y="121"/>
                </a:cubicBezTo>
                <a:cubicBezTo>
                  <a:pt x="96" y="121"/>
                  <a:pt x="97" y="121"/>
                  <a:pt x="98" y="121"/>
                </a:cubicBezTo>
                <a:cubicBezTo>
                  <a:pt x="102" y="121"/>
                  <a:pt x="106" y="120"/>
                  <a:pt x="110" y="118"/>
                </a:cubicBezTo>
                <a:cubicBezTo>
                  <a:pt x="115" y="116"/>
                  <a:pt x="118" y="113"/>
                  <a:pt x="119" y="111"/>
                </a:cubicBezTo>
                <a:cubicBezTo>
                  <a:pt x="121" y="107"/>
                  <a:pt x="121" y="104"/>
                  <a:pt x="121" y="10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147"/>
          <p:cNvSpPr/>
          <p:nvPr/>
        </p:nvSpPr>
        <p:spPr>
          <a:xfrm>
            <a:off x="6465960" y="2496960"/>
            <a:ext cx="151920" cy="125280"/>
          </a:xfrm>
          <a:custGeom>
            <a:avLst/>
            <a:gdLst/>
            <a:ahLst/>
            <a:rect l="l" t="t" r="r" b="b"/>
            <a:pathLst>
              <a:path w="149" h="121">
                <a:moveTo>
                  <a:pt x="149" y="15"/>
                </a:moveTo>
                <a:cubicBezTo>
                  <a:pt x="145" y="21"/>
                  <a:pt x="140" y="26"/>
                  <a:pt x="134" y="31"/>
                </a:cubicBezTo>
                <a:cubicBezTo>
                  <a:pt x="134" y="31"/>
                  <a:pt x="134" y="33"/>
                  <a:pt x="134" y="35"/>
                </a:cubicBezTo>
                <a:cubicBezTo>
                  <a:pt x="134" y="43"/>
                  <a:pt x="133" y="51"/>
                  <a:pt x="131" y="59"/>
                </a:cubicBezTo>
                <a:cubicBezTo>
                  <a:pt x="128" y="67"/>
                  <a:pt x="125" y="75"/>
                  <a:pt x="120" y="83"/>
                </a:cubicBezTo>
                <a:cubicBezTo>
                  <a:pt x="115" y="90"/>
                  <a:pt x="109" y="97"/>
                  <a:pt x="102" y="103"/>
                </a:cubicBezTo>
                <a:cubicBezTo>
                  <a:pt x="95" y="108"/>
                  <a:pt x="87" y="113"/>
                  <a:pt x="78" y="116"/>
                </a:cubicBezTo>
                <a:cubicBezTo>
                  <a:pt x="68" y="120"/>
                  <a:pt x="58" y="121"/>
                  <a:pt x="47" y="121"/>
                </a:cubicBezTo>
                <a:cubicBezTo>
                  <a:pt x="30" y="121"/>
                  <a:pt x="15" y="117"/>
                  <a:pt x="0" y="108"/>
                </a:cubicBezTo>
                <a:cubicBezTo>
                  <a:pt x="3" y="108"/>
                  <a:pt x="5" y="108"/>
                  <a:pt x="8" y="108"/>
                </a:cubicBezTo>
                <a:cubicBezTo>
                  <a:pt x="22" y="108"/>
                  <a:pt x="35" y="104"/>
                  <a:pt x="46" y="95"/>
                </a:cubicBezTo>
                <a:cubicBezTo>
                  <a:pt x="39" y="95"/>
                  <a:pt x="33" y="93"/>
                  <a:pt x="28" y="89"/>
                </a:cubicBezTo>
                <a:cubicBezTo>
                  <a:pt x="23" y="85"/>
                  <a:pt x="19" y="80"/>
                  <a:pt x="17" y="74"/>
                </a:cubicBezTo>
                <a:cubicBezTo>
                  <a:pt x="19" y="74"/>
                  <a:pt x="21" y="74"/>
                  <a:pt x="23" y="74"/>
                </a:cubicBezTo>
                <a:cubicBezTo>
                  <a:pt x="26" y="74"/>
                  <a:pt x="28" y="74"/>
                  <a:pt x="31" y="73"/>
                </a:cubicBezTo>
                <a:cubicBezTo>
                  <a:pt x="24" y="72"/>
                  <a:pt x="18" y="68"/>
                  <a:pt x="13" y="63"/>
                </a:cubicBezTo>
                <a:cubicBezTo>
                  <a:pt x="9" y="57"/>
                  <a:pt x="6" y="51"/>
                  <a:pt x="6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11" y="45"/>
                  <a:pt x="15" y="47"/>
                  <a:pt x="20" y="47"/>
                </a:cubicBezTo>
                <a:cubicBezTo>
                  <a:pt x="16" y="44"/>
                  <a:pt x="13" y="40"/>
                  <a:pt x="10" y="36"/>
                </a:cubicBezTo>
                <a:cubicBezTo>
                  <a:pt x="8" y="32"/>
                  <a:pt x="7" y="27"/>
                  <a:pt x="7" y="21"/>
                </a:cubicBezTo>
                <a:cubicBezTo>
                  <a:pt x="7" y="16"/>
                  <a:pt x="8" y="11"/>
                  <a:pt x="11" y="6"/>
                </a:cubicBezTo>
                <a:cubicBezTo>
                  <a:pt x="18" y="15"/>
                  <a:pt x="28" y="23"/>
                  <a:pt x="39" y="29"/>
                </a:cubicBezTo>
                <a:cubicBezTo>
                  <a:pt x="50" y="34"/>
                  <a:pt x="61" y="37"/>
                  <a:pt x="74" y="38"/>
                </a:cubicBezTo>
                <a:cubicBezTo>
                  <a:pt x="73" y="36"/>
                  <a:pt x="73" y="33"/>
                  <a:pt x="73" y="31"/>
                </a:cubicBezTo>
                <a:cubicBezTo>
                  <a:pt x="73" y="23"/>
                  <a:pt x="76" y="15"/>
                  <a:pt x="82" y="9"/>
                </a:cubicBezTo>
                <a:cubicBezTo>
                  <a:pt x="88" y="3"/>
                  <a:pt x="95" y="0"/>
                  <a:pt x="104" y="0"/>
                </a:cubicBezTo>
                <a:cubicBezTo>
                  <a:pt x="112" y="0"/>
                  <a:pt x="120" y="4"/>
                  <a:pt x="126" y="10"/>
                </a:cubicBezTo>
                <a:cubicBezTo>
                  <a:pt x="133" y="9"/>
                  <a:pt x="139" y="6"/>
                  <a:pt x="145" y="3"/>
                </a:cubicBezTo>
                <a:cubicBezTo>
                  <a:pt x="143" y="10"/>
                  <a:pt x="138" y="16"/>
                  <a:pt x="132" y="20"/>
                </a:cubicBezTo>
                <a:cubicBezTo>
                  <a:pt x="138" y="19"/>
                  <a:pt x="144" y="17"/>
                  <a:pt x="149" y="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148"/>
          <p:cNvSpPr/>
          <p:nvPr/>
        </p:nvSpPr>
        <p:spPr>
          <a:xfrm>
            <a:off x="6676560" y="2473560"/>
            <a:ext cx="83160" cy="161280"/>
          </a:xfrm>
          <a:custGeom>
            <a:avLst/>
            <a:gdLst/>
            <a:ahLst/>
            <a:rect l="l" t="t" r="r" b="b"/>
            <a:pathLst>
              <a:path w="82" h="158">
                <a:moveTo>
                  <a:pt x="82" y="1"/>
                </a:moveTo>
                <a:cubicBezTo>
                  <a:pt x="82" y="26"/>
                  <a:pt x="82" y="26"/>
                  <a:pt x="82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2" y="26"/>
                  <a:pt x="58" y="27"/>
                  <a:pt x="56" y="30"/>
                </a:cubicBezTo>
                <a:cubicBezTo>
                  <a:pt x="54" y="32"/>
                  <a:pt x="53" y="35"/>
                  <a:pt x="53" y="40"/>
                </a:cubicBezTo>
                <a:cubicBezTo>
                  <a:pt x="53" y="58"/>
                  <a:pt x="53" y="58"/>
                  <a:pt x="53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77" y="86"/>
                  <a:pt x="77" y="86"/>
                  <a:pt x="77" y="86"/>
                </a:cubicBezTo>
                <a:cubicBezTo>
                  <a:pt x="53" y="86"/>
                  <a:pt x="53" y="86"/>
                  <a:pt x="53" y="86"/>
                </a:cubicBezTo>
                <a:cubicBezTo>
                  <a:pt x="53" y="158"/>
                  <a:pt x="53" y="158"/>
                  <a:pt x="53" y="158"/>
                </a:cubicBezTo>
                <a:cubicBezTo>
                  <a:pt x="24" y="158"/>
                  <a:pt x="24" y="158"/>
                  <a:pt x="24" y="158"/>
                </a:cubicBezTo>
                <a:cubicBezTo>
                  <a:pt x="24" y="86"/>
                  <a:pt x="24" y="86"/>
                  <a:pt x="24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58"/>
                  <a:pt x="0" y="58"/>
                  <a:pt x="0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25"/>
                  <a:pt x="27" y="16"/>
                  <a:pt x="34" y="10"/>
                </a:cubicBezTo>
                <a:cubicBezTo>
                  <a:pt x="41" y="3"/>
                  <a:pt x="49" y="0"/>
                  <a:pt x="60" y="0"/>
                </a:cubicBezTo>
                <a:cubicBezTo>
                  <a:pt x="69" y="0"/>
                  <a:pt x="77" y="1"/>
                  <a:pt x="82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149"/>
          <p:cNvSpPr/>
          <p:nvPr/>
        </p:nvSpPr>
        <p:spPr>
          <a:xfrm>
            <a:off x="6809400" y="2484360"/>
            <a:ext cx="150480" cy="147240"/>
          </a:xfrm>
          <a:custGeom>
            <a:avLst/>
            <a:gdLst/>
            <a:ahLst/>
            <a:rect l="l" t="t" r="r" b="b"/>
            <a:pathLst>
              <a:path w="146" h="142">
                <a:moveTo>
                  <a:pt x="146" y="73"/>
                </a:moveTo>
                <a:cubicBezTo>
                  <a:pt x="146" y="89"/>
                  <a:pt x="141" y="103"/>
                  <a:pt x="132" y="116"/>
                </a:cubicBezTo>
                <a:cubicBezTo>
                  <a:pt x="123" y="128"/>
                  <a:pt x="111" y="137"/>
                  <a:pt x="96" y="142"/>
                </a:cubicBezTo>
                <a:cubicBezTo>
                  <a:pt x="94" y="142"/>
                  <a:pt x="93" y="142"/>
                  <a:pt x="92" y="141"/>
                </a:cubicBezTo>
                <a:cubicBezTo>
                  <a:pt x="92" y="140"/>
                  <a:pt x="91" y="140"/>
                  <a:pt x="91" y="138"/>
                </a:cubicBezTo>
                <a:cubicBezTo>
                  <a:pt x="91" y="118"/>
                  <a:pt x="91" y="118"/>
                  <a:pt x="91" y="118"/>
                </a:cubicBezTo>
                <a:cubicBezTo>
                  <a:pt x="91" y="112"/>
                  <a:pt x="90" y="108"/>
                  <a:pt x="86" y="105"/>
                </a:cubicBezTo>
                <a:cubicBezTo>
                  <a:pt x="90" y="105"/>
                  <a:pt x="93" y="104"/>
                  <a:pt x="96" y="103"/>
                </a:cubicBezTo>
                <a:cubicBezTo>
                  <a:pt x="99" y="103"/>
                  <a:pt x="102" y="101"/>
                  <a:pt x="105" y="100"/>
                </a:cubicBezTo>
                <a:cubicBezTo>
                  <a:pt x="108" y="98"/>
                  <a:pt x="110" y="96"/>
                  <a:pt x="112" y="93"/>
                </a:cubicBezTo>
                <a:cubicBezTo>
                  <a:pt x="115" y="91"/>
                  <a:pt x="116" y="88"/>
                  <a:pt x="117" y="83"/>
                </a:cubicBezTo>
                <a:cubicBezTo>
                  <a:pt x="119" y="79"/>
                  <a:pt x="119" y="75"/>
                  <a:pt x="119" y="69"/>
                </a:cubicBezTo>
                <a:cubicBezTo>
                  <a:pt x="119" y="62"/>
                  <a:pt x="117" y="55"/>
                  <a:pt x="112" y="50"/>
                </a:cubicBezTo>
                <a:cubicBezTo>
                  <a:pt x="114" y="44"/>
                  <a:pt x="114" y="38"/>
                  <a:pt x="111" y="30"/>
                </a:cubicBezTo>
                <a:cubicBezTo>
                  <a:pt x="109" y="30"/>
                  <a:pt x="107" y="30"/>
                  <a:pt x="104" y="31"/>
                </a:cubicBezTo>
                <a:cubicBezTo>
                  <a:pt x="100" y="33"/>
                  <a:pt x="97" y="34"/>
                  <a:pt x="95" y="36"/>
                </a:cubicBezTo>
                <a:cubicBezTo>
                  <a:pt x="91" y="38"/>
                  <a:pt x="91" y="38"/>
                  <a:pt x="91" y="38"/>
                </a:cubicBezTo>
                <a:cubicBezTo>
                  <a:pt x="85" y="36"/>
                  <a:pt x="79" y="35"/>
                  <a:pt x="73" y="35"/>
                </a:cubicBezTo>
                <a:cubicBezTo>
                  <a:pt x="67" y="35"/>
                  <a:pt x="61" y="36"/>
                  <a:pt x="55" y="38"/>
                </a:cubicBezTo>
                <a:cubicBezTo>
                  <a:pt x="54" y="37"/>
                  <a:pt x="53" y="36"/>
                  <a:pt x="51" y="35"/>
                </a:cubicBezTo>
                <a:cubicBezTo>
                  <a:pt x="49" y="34"/>
                  <a:pt x="47" y="33"/>
                  <a:pt x="43" y="32"/>
                </a:cubicBezTo>
                <a:cubicBezTo>
                  <a:pt x="39" y="30"/>
                  <a:pt x="37" y="30"/>
                  <a:pt x="35" y="30"/>
                </a:cubicBezTo>
                <a:cubicBezTo>
                  <a:pt x="32" y="38"/>
                  <a:pt x="32" y="44"/>
                  <a:pt x="34" y="50"/>
                </a:cubicBezTo>
                <a:cubicBezTo>
                  <a:pt x="29" y="55"/>
                  <a:pt x="27" y="62"/>
                  <a:pt x="27" y="69"/>
                </a:cubicBezTo>
                <a:cubicBezTo>
                  <a:pt x="27" y="75"/>
                  <a:pt x="27" y="79"/>
                  <a:pt x="29" y="83"/>
                </a:cubicBezTo>
                <a:cubicBezTo>
                  <a:pt x="30" y="87"/>
                  <a:pt x="32" y="91"/>
                  <a:pt x="34" y="93"/>
                </a:cubicBezTo>
                <a:cubicBezTo>
                  <a:pt x="36" y="96"/>
                  <a:pt x="38" y="98"/>
                  <a:pt x="41" y="100"/>
                </a:cubicBezTo>
                <a:cubicBezTo>
                  <a:pt x="44" y="101"/>
                  <a:pt x="47" y="103"/>
                  <a:pt x="50" y="103"/>
                </a:cubicBezTo>
                <a:cubicBezTo>
                  <a:pt x="53" y="104"/>
                  <a:pt x="56" y="105"/>
                  <a:pt x="60" y="105"/>
                </a:cubicBezTo>
                <a:cubicBezTo>
                  <a:pt x="57" y="107"/>
                  <a:pt x="56" y="111"/>
                  <a:pt x="55" y="115"/>
                </a:cubicBezTo>
                <a:cubicBezTo>
                  <a:pt x="54" y="115"/>
                  <a:pt x="52" y="116"/>
                  <a:pt x="51" y="116"/>
                </a:cubicBezTo>
                <a:cubicBezTo>
                  <a:pt x="49" y="116"/>
                  <a:pt x="48" y="117"/>
                  <a:pt x="46" y="117"/>
                </a:cubicBezTo>
                <a:cubicBezTo>
                  <a:pt x="43" y="117"/>
                  <a:pt x="41" y="116"/>
                  <a:pt x="39" y="115"/>
                </a:cubicBezTo>
                <a:cubicBezTo>
                  <a:pt x="37" y="113"/>
                  <a:pt x="36" y="111"/>
                  <a:pt x="34" y="109"/>
                </a:cubicBezTo>
                <a:cubicBezTo>
                  <a:pt x="33" y="107"/>
                  <a:pt x="31" y="105"/>
                  <a:pt x="30" y="104"/>
                </a:cubicBezTo>
                <a:cubicBezTo>
                  <a:pt x="28" y="103"/>
                  <a:pt x="26" y="102"/>
                  <a:pt x="25" y="102"/>
                </a:cubicBezTo>
                <a:cubicBezTo>
                  <a:pt x="23" y="101"/>
                  <a:pt x="23" y="101"/>
                  <a:pt x="23" y="101"/>
                </a:cubicBezTo>
                <a:cubicBezTo>
                  <a:pt x="22" y="101"/>
                  <a:pt x="21" y="101"/>
                  <a:pt x="20" y="102"/>
                </a:cubicBezTo>
                <a:cubicBezTo>
                  <a:pt x="20" y="102"/>
                  <a:pt x="20" y="102"/>
                  <a:pt x="20" y="103"/>
                </a:cubicBezTo>
                <a:cubicBezTo>
                  <a:pt x="20" y="103"/>
                  <a:pt x="20" y="104"/>
                  <a:pt x="21" y="104"/>
                </a:cubicBezTo>
                <a:cubicBezTo>
                  <a:pt x="21" y="104"/>
                  <a:pt x="21" y="105"/>
                  <a:pt x="22" y="105"/>
                </a:cubicBezTo>
                <a:cubicBezTo>
                  <a:pt x="23" y="106"/>
                  <a:pt x="23" y="106"/>
                  <a:pt x="23" y="106"/>
                </a:cubicBezTo>
                <a:cubicBezTo>
                  <a:pt x="24" y="106"/>
                  <a:pt x="25" y="107"/>
                  <a:pt x="27" y="109"/>
                </a:cubicBezTo>
                <a:cubicBezTo>
                  <a:pt x="28" y="111"/>
                  <a:pt x="29" y="113"/>
                  <a:pt x="30" y="114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31" y="119"/>
                  <a:pt x="33" y="121"/>
                  <a:pt x="35" y="122"/>
                </a:cubicBezTo>
                <a:cubicBezTo>
                  <a:pt x="37" y="124"/>
                  <a:pt x="39" y="124"/>
                  <a:pt x="41" y="125"/>
                </a:cubicBezTo>
                <a:cubicBezTo>
                  <a:pt x="43" y="125"/>
                  <a:pt x="46" y="126"/>
                  <a:pt x="48" y="126"/>
                </a:cubicBezTo>
                <a:cubicBezTo>
                  <a:pt x="50" y="126"/>
                  <a:pt x="51" y="125"/>
                  <a:pt x="53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127"/>
                  <a:pt x="55" y="130"/>
                  <a:pt x="55" y="133"/>
                </a:cubicBezTo>
                <a:cubicBezTo>
                  <a:pt x="55" y="136"/>
                  <a:pt x="55" y="138"/>
                  <a:pt x="55" y="138"/>
                </a:cubicBezTo>
                <a:cubicBezTo>
                  <a:pt x="55" y="140"/>
                  <a:pt x="55" y="140"/>
                  <a:pt x="54" y="141"/>
                </a:cubicBezTo>
                <a:cubicBezTo>
                  <a:pt x="53" y="142"/>
                  <a:pt x="52" y="142"/>
                  <a:pt x="50" y="142"/>
                </a:cubicBezTo>
                <a:cubicBezTo>
                  <a:pt x="35" y="137"/>
                  <a:pt x="24" y="128"/>
                  <a:pt x="14" y="116"/>
                </a:cubicBezTo>
                <a:cubicBezTo>
                  <a:pt x="5" y="103"/>
                  <a:pt x="0" y="89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6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10" y="10"/>
                </a:cubicBezTo>
                <a:cubicBezTo>
                  <a:pt x="121" y="17"/>
                  <a:pt x="129" y="25"/>
                  <a:pt x="136" y="36"/>
                </a:cubicBezTo>
                <a:cubicBezTo>
                  <a:pt x="142" y="48"/>
                  <a:pt x="146" y="60"/>
                  <a:pt x="146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150"/>
          <p:cNvSpPr/>
          <p:nvPr/>
        </p:nvSpPr>
        <p:spPr>
          <a:xfrm>
            <a:off x="7003080" y="2484360"/>
            <a:ext cx="162720" cy="137880"/>
          </a:xfrm>
          <a:custGeom>
            <a:avLst/>
            <a:gdLst/>
            <a:ahLst/>
            <a:rect l="l" t="t" r="r" b="b"/>
            <a:pathLst>
              <a:path w="158" h="133">
                <a:moveTo>
                  <a:pt x="158" y="43"/>
                </a:moveTo>
                <a:cubicBezTo>
                  <a:pt x="158" y="67"/>
                  <a:pt x="158" y="67"/>
                  <a:pt x="158" y="67"/>
                </a:cubicBezTo>
                <a:cubicBezTo>
                  <a:pt x="158" y="69"/>
                  <a:pt x="157" y="70"/>
                  <a:pt x="156" y="71"/>
                </a:cubicBezTo>
                <a:cubicBezTo>
                  <a:pt x="155" y="72"/>
                  <a:pt x="153" y="73"/>
                  <a:pt x="152" y="73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44" y="73"/>
                  <a:pt x="142" y="72"/>
                  <a:pt x="141" y="71"/>
                </a:cubicBezTo>
                <a:cubicBezTo>
                  <a:pt x="140" y="70"/>
                  <a:pt x="139" y="69"/>
                  <a:pt x="139" y="67"/>
                </a:cubicBezTo>
                <a:cubicBezTo>
                  <a:pt x="139" y="43"/>
                  <a:pt x="139" y="43"/>
                  <a:pt x="139" y="43"/>
                </a:cubicBezTo>
                <a:cubicBezTo>
                  <a:pt x="139" y="36"/>
                  <a:pt x="137" y="30"/>
                  <a:pt x="132" y="26"/>
                </a:cubicBezTo>
                <a:cubicBezTo>
                  <a:pt x="128" y="21"/>
                  <a:pt x="122" y="18"/>
                  <a:pt x="115" y="18"/>
                </a:cubicBezTo>
                <a:cubicBezTo>
                  <a:pt x="109" y="18"/>
                  <a:pt x="103" y="21"/>
                  <a:pt x="98" y="26"/>
                </a:cubicBezTo>
                <a:cubicBezTo>
                  <a:pt x="93" y="30"/>
                  <a:pt x="91" y="36"/>
                  <a:pt x="91" y="43"/>
                </a:cubicBezTo>
                <a:cubicBezTo>
                  <a:pt x="91" y="61"/>
                  <a:pt x="91" y="61"/>
                  <a:pt x="91" y="61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103" y="61"/>
                  <a:pt x="105" y="62"/>
                  <a:pt x="107" y="63"/>
                </a:cubicBezTo>
                <a:cubicBezTo>
                  <a:pt x="108" y="65"/>
                  <a:pt x="109" y="67"/>
                  <a:pt x="109" y="70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9" y="127"/>
                  <a:pt x="108" y="129"/>
                  <a:pt x="107" y="131"/>
                </a:cubicBezTo>
                <a:cubicBezTo>
                  <a:pt x="105" y="133"/>
                  <a:pt x="103" y="133"/>
                  <a:pt x="100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7" y="133"/>
                  <a:pt x="5" y="133"/>
                  <a:pt x="3" y="131"/>
                </a:cubicBezTo>
                <a:cubicBezTo>
                  <a:pt x="1" y="129"/>
                  <a:pt x="0" y="127"/>
                  <a:pt x="0" y="12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1" y="65"/>
                  <a:pt x="3" y="63"/>
                </a:cubicBezTo>
                <a:cubicBezTo>
                  <a:pt x="5" y="62"/>
                  <a:pt x="7" y="61"/>
                  <a:pt x="9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43"/>
                  <a:pt x="73" y="43"/>
                  <a:pt x="73" y="43"/>
                </a:cubicBezTo>
                <a:cubicBezTo>
                  <a:pt x="73" y="31"/>
                  <a:pt x="77" y="21"/>
                  <a:pt x="85" y="13"/>
                </a:cubicBezTo>
                <a:cubicBezTo>
                  <a:pt x="94" y="4"/>
                  <a:pt x="104" y="0"/>
                  <a:pt x="115" y="0"/>
                </a:cubicBezTo>
                <a:cubicBezTo>
                  <a:pt x="127" y="0"/>
                  <a:pt x="137" y="4"/>
                  <a:pt x="145" y="13"/>
                </a:cubicBezTo>
                <a:cubicBezTo>
                  <a:pt x="153" y="21"/>
                  <a:pt x="158" y="31"/>
                  <a:pt x="158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151"/>
          <p:cNvSpPr/>
          <p:nvPr/>
        </p:nvSpPr>
        <p:spPr>
          <a:xfrm>
            <a:off x="7209000" y="2484360"/>
            <a:ext cx="187920" cy="150480"/>
          </a:xfrm>
          <a:custGeom>
            <a:avLst/>
            <a:gdLst/>
            <a:ahLst/>
            <a:rect l="l" t="t" r="r" b="b"/>
            <a:pathLst>
              <a:path w="182" h="146">
                <a:moveTo>
                  <a:pt x="167" y="0"/>
                </a:moveTo>
                <a:cubicBezTo>
                  <a:pt x="171" y="0"/>
                  <a:pt x="174" y="2"/>
                  <a:pt x="177" y="5"/>
                </a:cubicBezTo>
                <a:cubicBezTo>
                  <a:pt x="180" y="8"/>
                  <a:pt x="182" y="11"/>
                  <a:pt x="182" y="15"/>
                </a:cubicBezTo>
                <a:cubicBezTo>
                  <a:pt x="182" y="130"/>
                  <a:pt x="182" y="130"/>
                  <a:pt x="182" y="130"/>
                </a:cubicBezTo>
                <a:cubicBezTo>
                  <a:pt x="182" y="135"/>
                  <a:pt x="180" y="138"/>
                  <a:pt x="177" y="141"/>
                </a:cubicBezTo>
                <a:cubicBezTo>
                  <a:pt x="174" y="144"/>
                  <a:pt x="171" y="146"/>
                  <a:pt x="167" y="146"/>
                </a:cubicBezTo>
                <a:cubicBezTo>
                  <a:pt x="15" y="146"/>
                  <a:pt x="15" y="146"/>
                  <a:pt x="15" y="146"/>
                </a:cubicBezTo>
                <a:cubicBezTo>
                  <a:pt x="11" y="146"/>
                  <a:pt x="8" y="144"/>
                  <a:pt x="5" y="141"/>
                </a:cubicBezTo>
                <a:cubicBezTo>
                  <a:pt x="2" y="138"/>
                  <a:pt x="0" y="135"/>
                  <a:pt x="0" y="1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8"/>
                  <a:pt x="5" y="5"/>
                </a:cubicBezTo>
                <a:cubicBezTo>
                  <a:pt x="8" y="2"/>
                  <a:pt x="11" y="0"/>
                  <a:pt x="15" y="0"/>
                </a:cubicBezTo>
                <a:lnTo>
                  <a:pt x="167" y="0"/>
                </a:lnTo>
                <a:close/>
                <a:moveTo>
                  <a:pt x="15" y="12"/>
                </a:moveTo>
                <a:cubicBezTo>
                  <a:pt x="14" y="12"/>
                  <a:pt x="14" y="13"/>
                  <a:pt x="13" y="13"/>
                </a:cubicBezTo>
                <a:cubicBezTo>
                  <a:pt x="13" y="14"/>
                  <a:pt x="12" y="15"/>
                  <a:pt x="12" y="15"/>
                </a:cubicBezTo>
                <a:cubicBezTo>
                  <a:pt x="12" y="37"/>
                  <a:pt x="12" y="37"/>
                  <a:pt x="12" y="37"/>
                </a:cubicBezTo>
                <a:cubicBezTo>
                  <a:pt x="170" y="37"/>
                  <a:pt x="170" y="37"/>
                  <a:pt x="170" y="37"/>
                </a:cubicBezTo>
                <a:cubicBezTo>
                  <a:pt x="170" y="15"/>
                  <a:pt x="170" y="15"/>
                  <a:pt x="170" y="15"/>
                </a:cubicBezTo>
                <a:cubicBezTo>
                  <a:pt x="170" y="15"/>
                  <a:pt x="169" y="14"/>
                  <a:pt x="169" y="13"/>
                </a:cubicBezTo>
                <a:cubicBezTo>
                  <a:pt x="168" y="13"/>
                  <a:pt x="167" y="12"/>
                  <a:pt x="167" y="12"/>
                </a:cubicBezTo>
                <a:lnTo>
                  <a:pt x="15" y="12"/>
                </a:lnTo>
                <a:close/>
                <a:moveTo>
                  <a:pt x="167" y="133"/>
                </a:moveTo>
                <a:cubicBezTo>
                  <a:pt x="167" y="133"/>
                  <a:pt x="168" y="133"/>
                  <a:pt x="169" y="133"/>
                </a:cubicBezTo>
                <a:cubicBezTo>
                  <a:pt x="169" y="132"/>
                  <a:pt x="170" y="131"/>
                  <a:pt x="170" y="130"/>
                </a:cubicBezTo>
                <a:cubicBezTo>
                  <a:pt x="170" y="73"/>
                  <a:pt x="170" y="73"/>
                  <a:pt x="170" y="73"/>
                </a:cubicBezTo>
                <a:cubicBezTo>
                  <a:pt x="12" y="73"/>
                  <a:pt x="12" y="73"/>
                  <a:pt x="12" y="73"/>
                </a:cubicBezTo>
                <a:cubicBezTo>
                  <a:pt x="12" y="130"/>
                  <a:pt x="12" y="130"/>
                  <a:pt x="12" y="130"/>
                </a:cubicBezTo>
                <a:cubicBezTo>
                  <a:pt x="12" y="131"/>
                  <a:pt x="13" y="132"/>
                  <a:pt x="13" y="133"/>
                </a:cubicBezTo>
                <a:cubicBezTo>
                  <a:pt x="14" y="133"/>
                  <a:pt x="14" y="133"/>
                  <a:pt x="15" y="133"/>
                </a:cubicBezTo>
                <a:lnTo>
                  <a:pt x="167" y="133"/>
                </a:lnTo>
                <a:close/>
                <a:moveTo>
                  <a:pt x="24" y="121"/>
                </a:moveTo>
                <a:cubicBezTo>
                  <a:pt x="24" y="109"/>
                  <a:pt x="24" y="109"/>
                  <a:pt x="24" y="109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49" y="121"/>
                  <a:pt x="49" y="121"/>
                  <a:pt x="49" y="121"/>
                </a:cubicBezTo>
                <a:lnTo>
                  <a:pt x="24" y="121"/>
                </a:lnTo>
                <a:close/>
                <a:moveTo>
                  <a:pt x="61" y="121"/>
                </a:moveTo>
                <a:cubicBezTo>
                  <a:pt x="61" y="109"/>
                  <a:pt x="61" y="109"/>
                  <a:pt x="61" y="109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97" y="121"/>
                  <a:pt x="97" y="121"/>
                  <a:pt x="97" y="121"/>
                </a:cubicBezTo>
                <a:lnTo>
                  <a:pt x="61" y="1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152"/>
          <p:cNvSpPr/>
          <p:nvPr/>
        </p:nvSpPr>
        <p:spPr>
          <a:xfrm>
            <a:off x="7440120" y="2484360"/>
            <a:ext cx="136440" cy="137880"/>
          </a:xfrm>
          <a:custGeom>
            <a:avLst/>
            <a:gdLst/>
            <a:ahLst/>
            <a:rect l="l" t="t" r="r" b="b"/>
            <a:pathLst>
              <a:path w="133" h="133">
                <a:moveTo>
                  <a:pt x="133" y="127"/>
                </a:moveTo>
                <a:cubicBezTo>
                  <a:pt x="133" y="129"/>
                  <a:pt x="133" y="130"/>
                  <a:pt x="132" y="132"/>
                </a:cubicBezTo>
                <a:cubicBezTo>
                  <a:pt x="130" y="133"/>
                  <a:pt x="129" y="133"/>
                  <a:pt x="127" y="133"/>
                </a:cubicBezTo>
                <a:cubicBezTo>
                  <a:pt x="114" y="133"/>
                  <a:pt x="114" y="133"/>
                  <a:pt x="114" y="133"/>
                </a:cubicBezTo>
                <a:cubicBezTo>
                  <a:pt x="112" y="133"/>
                  <a:pt x="111" y="133"/>
                  <a:pt x="110" y="132"/>
                </a:cubicBezTo>
                <a:cubicBezTo>
                  <a:pt x="108" y="131"/>
                  <a:pt x="108" y="129"/>
                  <a:pt x="108" y="128"/>
                </a:cubicBezTo>
                <a:cubicBezTo>
                  <a:pt x="107" y="114"/>
                  <a:pt x="104" y="101"/>
                  <a:pt x="98" y="89"/>
                </a:cubicBezTo>
                <a:cubicBezTo>
                  <a:pt x="93" y="77"/>
                  <a:pt x="85" y="66"/>
                  <a:pt x="76" y="57"/>
                </a:cubicBezTo>
                <a:cubicBezTo>
                  <a:pt x="67" y="48"/>
                  <a:pt x="57" y="41"/>
                  <a:pt x="44" y="36"/>
                </a:cubicBezTo>
                <a:cubicBezTo>
                  <a:pt x="32" y="30"/>
                  <a:pt x="19" y="27"/>
                  <a:pt x="6" y="26"/>
                </a:cubicBezTo>
                <a:cubicBezTo>
                  <a:pt x="4" y="26"/>
                  <a:pt x="3" y="25"/>
                  <a:pt x="2" y="24"/>
                </a:cubicBezTo>
                <a:cubicBezTo>
                  <a:pt x="1" y="23"/>
                  <a:pt x="0" y="21"/>
                  <a:pt x="0" y="20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5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23" y="1"/>
                  <a:pt x="39" y="5"/>
                  <a:pt x="54" y="12"/>
                </a:cubicBezTo>
                <a:cubicBezTo>
                  <a:pt x="69" y="18"/>
                  <a:pt x="82" y="28"/>
                  <a:pt x="94" y="39"/>
                </a:cubicBezTo>
                <a:cubicBezTo>
                  <a:pt x="106" y="51"/>
                  <a:pt x="115" y="65"/>
                  <a:pt x="122" y="80"/>
                </a:cubicBezTo>
                <a:cubicBezTo>
                  <a:pt x="129" y="95"/>
                  <a:pt x="132" y="111"/>
                  <a:pt x="133" y="127"/>
                </a:cubicBezTo>
                <a:close/>
                <a:moveTo>
                  <a:pt x="85" y="127"/>
                </a:moveTo>
                <a:cubicBezTo>
                  <a:pt x="85" y="129"/>
                  <a:pt x="84" y="130"/>
                  <a:pt x="83" y="131"/>
                </a:cubicBezTo>
                <a:cubicBezTo>
                  <a:pt x="82" y="133"/>
                  <a:pt x="81" y="133"/>
                  <a:pt x="79" y="133"/>
                </a:cubicBezTo>
                <a:cubicBezTo>
                  <a:pt x="66" y="133"/>
                  <a:pt x="66" y="133"/>
                  <a:pt x="66" y="133"/>
                </a:cubicBezTo>
                <a:cubicBezTo>
                  <a:pt x="65" y="133"/>
                  <a:pt x="63" y="133"/>
                  <a:pt x="62" y="132"/>
                </a:cubicBezTo>
                <a:cubicBezTo>
                  <a:pt x="61" y="131"/>
                  <a:pt x="60" y="130"/>
                  <a:pt x="60" y="128"/>
                </a:cubicBezTo>
                <a:cubicBezTo>
                  <a:pt x="59" y="114"/>
                  <a:pt x="53" y="101"/>
                  <a:pt x="43" y="91"/>
                </a:cubicBezTo>
                <a:cubicBezTo>
                  <a:pt x="32" y="81"/>
                  <a:pt x="20" y="75"/>
                  <a:pt x="6" y="74"/>
                </a:cubicBezTo>
                <a:cubicBezTo>
                  <a:pt x="4" y="73"/>
                  <a:pt x="3" y="73"/>
                  <a:pt x="2" y="72"/>
                </a:cubicBezTo>
                <a:cubicBezTo>
                  <a:pt x="1" y="70"/>
                  <a:pt x="0" y="69"/>
                  <a:pt x="0" y="68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3"/>
                  <a:pt x="1" y="51"/>
                  <a:pt x="2" y="50"/>
                </a:cubicBezTo>
                <a:cubicBezTo>
                  <a:pt x="3" y="49"/>
                  <a:pt x="5" y="49"/>
                  <a:pt x="6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17" y="50"/>
                  <a:pt x="26" y="52"/>
                  <a:pt x="36" y="56"/>
                </a:cubicBezTo>
                <a:cubicBezTo>
                  <a:pt x="45" y="61"/>
                  <a:pt x="53" y="66"/>
                  <a:pt x="60" y="74"/>
                </a:cubicBezTo>
                <a:cubicBezTo>
                  <a:pt x="67" y="81"/>
                  <a:pt x="73" y="89"/>
                  <a:pt x="77" y="98"/>
                </a:cubicBezTo>
                <a:cubicBezTo>
                  <a:pt x="82" y="107"/>
                  <a:pt x="84" y="117"/>
                  <a:pt x="85" y="127"/>
                </a:cubicBezTo>
                <a:close/>
                <a:moveTo>
                  <a:pt x="31" y="102"/>
                </a:moveTo>
                <a:cubicBezTo>
                  <a:pt x="35" y="106"/>
                  <a:pt x="36" y="110"/>
                  <a:pt x="36" y="115"/>
                </a:cubicBezTo>
                <a:cubicBezTo>
                  <a:pt x="36" y="120"/>
                  <a:pt x="35" y="125"/>
                  <a:pt x="31" y="128"/>
                </a:cubicBezTo>
                <a:cubicBezTo>
                  <a:pt x="28" y="132"/>
                  <a:pt x="23" y="133"/>
                  <a:pt x="18" y="133"/>
                </a:cubicBezTo>
                <a:cubicBezTo>
                  <a:pt x="13" y="133"/>
                  <a:pt x="9" y="132"/>
                  <a:pt x="5" y="128"/>
                </a:cubicBezTo>
                <a:cubicBezTo>
                  <a:pt x="2" y="125"/>
                  <a:pt x="0" y="120"/>
                  <a:pt x="0" y="115"/>
                </a:cubicBezTo>
                <a:cubicBezTo>
                  <a:pt x="0" y="110"/>
                  <a:pt x="2" y="106"/>
                  <a:pt x="5" y="102"/>
                </a:cubicBezTo>
                <a:cubicBezTo>
                  <a:pt x="9" y="99"/>
                  <a:pt x="13" y="97"/>
                  <a:pt x="18" y="97"/>
                </a:cubicBezTo>
                <a:cubicBezTo>
                  <a:pt x="23" y="97"/>
                  <a:pt x="28" y="99"/>
                  <a:pt x="31" y="10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153"/>
          <p:cNvSpPr/>
          <p:nvPr/>
        </p:nvSpPr>
        <p:spPr>
          <a:xfrm>
            <a:off x="7621200" y="2496960"/>
            <a:ext cx="148680" cy="125280"/>
          </a:xfrm>
          <a:custGeom>
            <a:avLst/>
            <a:gdLst/>
            <a:ahLst/>
            <a:rect l="l" t="t" r="r" b="b"/>
            <a:pathLst>
              <a:path w="145" h="121">
                <a:moveTo>
                  <a:pt x="145" y="76"/>
                </a:moveTo>
                <a:cubicBezTo>
                  <a:pt x="145" y="106"/>
                  <a:pt x="145" y="106"/>
                  <a:pt x="145" y="106"/>
                </a:cubicBezTo>
                <a:cubicBezTo>
                  <a:pt x="145" y="110"/>
                  <a:pt x="144" y="114"/>
                  <a:pt x="141" y="117"/>
                </a:cubicBezTo>
                <a:cubicBezTo>
                  <a:pt x="138" y="120"/>
                  <a:pt x="134" y="121"/>
                  <a:pt x="130" y="121"/>
                </a:cubicBezTo>
                <a:cubicBezTo>
                  <a:pt x="15" y="121"/>
                  <a:pt x="15" y="121"/>
                  <a:pt x="15" y="121"/>
                </a:cubicBezTo>
                <a:cubicBezTo>
                  <a:pt x="11" y="121"/>
                  <a:pt x="7" y="120"/>
                  <a:pt x="4" y="117"/>
                </a:cubicBezTo>
                <a:cubicBezTo>
                  <a:pt x="1" y="114"/>
                  <a:pt x="0" y="110"/>
                  <a:pt x="0" y="10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5"/>
                  <a:pt x="0" y="72"/>
                  <a:pt x="1" y="69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8"/>
                  <a:pt x="23" y="6"/>
                  <a:pt x="26" y="4"/>
                </a:cubicBezTo>
                <a:cubicBezTo>
                  <a:pt x="29" y="1"/>
                  <a:pt x="32" y="0"/>
                  <a:pt x="36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1"/>
                  <a:pt x="119" y="4"/>
                </a:cubicBezTo>
                <a:cubicBezTo>
                  <a:pt x="122" y="6"/>
                  <a:pt x="124" y="8"/>
                  <a:pt x="125" y="12"/>
                </a:cubicBezTo>
                <a:cubicBezTo>
                  <a:pt x="144" y="69"/>
                  <a:pt x="144" y="69"/>
                  <a:pt x="144" y="69"/>
                </a:cubicBezTo>
                <a:cubicBezTo>
                  <a:pt x="145" y="72"/>
                  <a:pt x="145" y="75"/>
                  <a:pt x="145" y="76"/>
                </a:cubicBezTo>
                <a:close/>
                <a:moveTo>
                  <a:pt x="133" y="106"/>
                </a:moveTo>
                <a:cubicBezTo>
                  <a:pt x="133" y="76"/>
                  <a:pt x="133" y="76"/>
                  <a:pt x="133" y="76"/>
                </a:cubicBezTo>
                <a:cubicBezTo>
                  <a:pt x="133" y="75"/>
                  <a:pt x="133" y="75"/>
                  <a:pt x="132" y="74"/>
                </a:cubicBezTo>
                <a:cubicBezTo>
                  <a:pt x="131" y="73"/>
                  <a:pt x="131" y="73"/>
                  <a:pt x="130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4" y="73"/>
                  <a:pt x="13" y="73"/>
                  <a:pt x="13" y="74"/>
                </a:cubicBezTo>
                <a:cubicBezTo>
                  <a:pt x="12" y="75"/>
                  <a:pt x="12" y="75"/>
                  <a:pt x="12" y="7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2" y="107"/>
                  <a:pt x="12" y="108"/>
                  <a:pt x="13" y="108"/>
                </a:cubicBezTo>
                <a:cubicBezTo>
                  <a:pt x="13" y="109"/>
                  <a:pt x="14" y="109"/>
                  <a:pt x="15" y="109"/>
                </a:cubicBezTo>
                <a:cubicBezTo>
                  <a:pt x="130" y="109"/>
                  <a:pt x="130" y="109"/>
                  <a:pt x="130" y="109"/>
                </a:cubicBezTo>
                <a:cubicBezTo>
                  <a:pt x="131" y="109"/>
                  <a:pt x="131" y="109"/>
                  <a:pt x="132" y="108"/>
                </a:cubicBezTo>
                <a:cubicBezTo>
                  <a:pt x="133" y="108"/>
                  <a:pt x="133" y="107"/>
                  <a:pt x="133" y="106"/>
                </a:cubicBezTo>
                <a:close/>
                <a:moveTo>
                  <a:pt x="17" y="61"/>
                </a:moveTo>
                <a:cubicBezTo>
                  <a:pt x="128" y="61"/>
                  <a:pt x="128" y="61"/>
                  <a:pt x="128" y="61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13" y="15"/>
                  <a:pt x="113" y="14"/>
                  <a:pt x="112" y="13"/>
                </a:cubicBezTo>
                <a:cubicBezTo>
                  <a:pt x="111" y="13"/>
                  <a:pt x="110" y="13"/>
                  <a:pt x="109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5" y="13"/>
                  <a:pt x="34" y="13"/>
                  <a:pt x="33" y="13"/>
                </a:cubicBezTo>
                <a:cubicBezTo>
                  <a:pt x="32" y="14"/>
                  <a:pt x="32" y="15"/>
                  <a:pt x="32" y="15"/>
                </a:cubicBezTo>
                <a:lnTo>
                  <a:pt x="17" y="61"/>
                </a:lnTo>
                <a:close/>
                <a:moveTo>
                  <a:pt x="96" y="86"/>
                </a:moveTo>
                <a:cubicBezTo>
                  <a:pt x="97" y="87"/>
                  <a:pt x="98" y="89"/>
                  <a:pt x="98" y="91"/>
                </a:cubicBezTo>
                <a:cubicBezTo>
                  <a:pt x="98" y="93"/>
                  <a:pt x="97" y="95"/>
                  <a:pt x="96" y="97"/>
                </a:cubicBezTo>
                <a:cubicBezTo>
                  <a:pt x="94" y="98"/>
                  <a:pt x="93" y="99"/>
                  <a:pt x="91" y="99"/>
                </a:cubicBezTo>
                <a:cubicBezTo>
                  <a:pt x="89" y="99"/>
                  <a:pt x="87" y="98"/>
                  <a:pt x="85" y="97"/>
                </a:cubicBezTo>
                <a:cubicBezTo>
                  <a:pt x="84" y="95"/>
                  <a:pt x="83" y="93"/>
                  <a:pt x="83" y="91"/>
                </a:cubicBezTo>
                <a:cubicBezTo>
                  <a:pt x="83" y="89"/>
                  <a:pt x="84" y="87"/>
                  <a:pt x="85" y="86"/>
                </a:cubicBezTo>
                <a:cubicBezTo>
                  <a:pt x="87" y="84"/>
                  <a:pt x="89" y="84"/>
                  <a:pt x="91" y="84"/>
                </a:cubicBezTo>
                <a:cubicBezTo>
                  <a:pt x="93" y="84"/>
                  <a:pt x="94" y="84"/>
                  <a:pt x="96" y="86"/>
                </a:cubicBezTo>
                <a:close/>
                <a:moveTo>
                  <a:pt x="120" y="86"/>
                </a:moveTo>
                <a:cubicBezTo>
                  <a:pt x="122" y="87"/>
                  <a:pt x="122" y="89"/>
                  <a:pt x="122" y="91"/>
                </a:cubicBezTo>
                <a:cubicBezTo>
                  <a:pt x="122" y="93"/>
                  <a:pt x="122" y="95"/>
                  <a:pt x="120" y="97"/>
                </a:cubicBezTo>
                <a:cubicBezTo>
                  <a:pt x="119" y="98"/>
                  <a:pt x="117" y="99"/>
                  <a:pt x="115" y="99"/>
                </a:cubicBezTo>
                <a:cubicBezTo>
                  <a:pt x="113" y="99"/>
                  <a:pt x="111" y="98"/>
                  <a:pt x="109" y="97"/>
                </a:cubicBezTo>
                <a:cubicBezTo>
                  <a:pt x="108" y="95"/>
                  <a:pt x="107" y="93"/>
                  <a:pt x="107" y="91"/>
                </a:cubicBezTo>
                <a:cubicBezTo>
                  <a:pt x="107" y="89"/>
                  <a:pt x="108" y="87"/>
                  <a:pt x="109" y="86"/>
                </a:cubicBezTo>
                <a:cubicBezTo>
                  <a:pt x="111" y="84"/>
                  <a:pt x="113" y="84"/>
                  <a:pt x="115" y="84"/>
                </a:cubicBezTo>
                <a:cubicBezTo>
                  <a:pt x="117" y="84"/>
                  <a:pt x="119" y="84"/>
                  <a:pt x="120" y="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154"/>
          <p:cNvSpPr/>
          <p:nvPr/>
        </p:nvSpPr>
        <p:spPr>
          <a:xfrm>
            <a:off x="7814880" y="2484360"/>
            <a:ext cx="173880" cy="150480"/>
          </a:xfrm>
          <a:custGeom>
            <a:avLst/>
            <a:gdLst/>
            <a:ahLst/>
            <a:rect l="l" t="t" r="r" b="b"/>
            <a:pathLst>
              <a:path w="169" h="146">
                <a:moveTo>
                  <a:pt x="157" y="49"/>
                </a:moveTo>
                <a:cubicBezTo>
                  <a:pt x="160" y="49"/>
                  <a:pt x="163" y="50"/>
                  <a:pt x="166" y="52"/>
                </a:cubicBezTo>
                <a:cubicBezTo>
                  <a:pt x="168" y="55"/>
                  <a:pt x="169" y="58"/>
                  <a:pt x="169" y="61"/>
                </a:cubicBezTo>
                <a:cubicBezTo>
                  <a:pt x="169" y="64"/>
                  <a:pt x="168" y="67"/>
                  <a:pt x="166" y="69"/>
                </a:cubicBezTo>
                <a:cubicBezTo>
                  <a:pt x="163" y="72"/>
                  <a:pt x="160" y="73"/>
                  <a:pt x="157" y="73"/>
                </a:cubicBezTo>
                <a:cubicBezTo>
                  <a:pt x="157" y="109"/>
                  <a:pt x="157" y="109"/>
                  <a:pt x="157" y="109"/>
                </a:cubicBezTo>
                <a:cubicBezTo>
                  <a:pt x="157" y="113"/>
                  <a:pt x="156" y="115"/>
                  <a:pt x="153" y="118"/>
                </a:cubicBezTo>
                <a:cubicBezTo>
                  <a:pt x="151" y="120"/>
                  <a:pt x="148" y="121"/>
                  <a:pt x="145" y="121"/>
                </a:cubicBezTo>
                <a:cubicBezTo>
                  <a:pt x="119" y="99"/>
                  <a:pt x="93" y="88"/>
                  <a:pt x="68" y="85"/>
                </a:cubicBezTo>
                <a:cubicBezTo>
                  <a:pt x="64" y="87"/>
                  <a:pt x="62" y="89"/>
                  <a:pt x="59" y="92"/>
                </a:cubicBezTo>
                <a:cubicBezTo>
                  <a:pt x="57" y="95"/>
                  <a:pt x="56" y="98"/>
                  <a:pt x="57" y="101"/>
                </a:cubicBezTo>
                <a:cubicBezTo>
                  <a:pt x="57" y="105"/>
                  <a:pt x="58" y="107"/>
                  <a:pt x="60" y="110"/>
                </a:cubicBezTo>
                <a:cubicBezTo>
                  <a:pt x="59" y="112"/>
                  <a:pt x="58" y="114"/>
                  <a:pt x="58" y="116"/>
                </a:cubicBezTo>
                <a:cubicBezTo>
                  <a:pt x="58" y="118"/>
                  <a:pt x="58" y="120"/>
                  <a:pt x="59" y="122"/>
                </a:cubicBezTo>
                <a:cubicBezTo>
                  <a:pt x="59" y="123"/>
                  <a:pt x="60" y="125"/>
                  <a:pt x="62" y="127"/>
                </a:cubicBezTo>
                <a:cubicBezTo>
                  <a:pt x="63" y="129"/>
                  <a:pt x="65" y="130"/>
                  <a:pt x="66" y="132"/>
                </a:cubicBezTo>
                <a:cubicBezTo>
                  <a:pt x="68" y="133"/>
                  <a:pt x="70" y="134"/>
                  <a:pt x="72" y="136"/>
                </a:cubicBezTo>
                <a:cubicBezTo>
                  <a:pt x="70" y="140"/>
                  <a:pt x="67" y="143"/>
                  <a:pt x="62" y="144"/>
                </a:cubicBezTo>
                <a:cubicBezTo>
                  <a:pt x="57" y="146"/>
                  <a:pt x="51" y="146"/>
                  <a:pt x="46" y="145"/>
                </a:cubicBezTo>
                <a:cubicBezTo>
                  <a:pt x="40" y="144"/>
                  <a:pt x="36" y="143"/>
                  <a:pt x="33" y="140"/>
                </a:cubicBezTo>
                <a:cubicBezTo>
                  <a:pt x="33" y="139"/>
                  <a:pt x="32" y="136"/>
                  <a:pt x="31" y="132"/>
                </a:cubicBezTo>
                <a:cubicBezTo>
                  <a:pt x="29" y="128"/>
                  <a:pt x="28" y="125"/>
                  <a:pt x="27" y="123"/>
                </a:cubicBezTo>
                <a:cubicBezTo>
                  <a:pt x="27" y="121"/>
                  <a:pt x="26" y="118"/>
                  <a:pt x="25" y="114"/>
                </a:cubicBezTo>
                <a:cubicBezTo>
                  <a:pt x="24" y="111"/>
                  <a:pt x="24" y="107"/>
                  <a:pt x="24" y="105"/>
                </a:cubicBezTo>
                <a:cubicBezTo>
                  <a:pt x="24" y="102"/>
                  <a:pt x="24" y="99"/>
                  <a:pt x="24" y="95"/>
                </a:cubicBezTo>
                <a:cubicBezTo>
                  <a:pt x="25" y="92"/>
                  <a:pt x="25" y="88"/>
                  <a:pt x="26" y="85"/>
                </a:cubicBezTo>
                <a:cubicBezTo>
                  <a:pt x="15" y="85"/>
                  <a:pt x="15" y="85"/>
                  <a:pt x="15" y="85"/>
                </a:cubicBezTo>
                <a:cubicBezTo>
                  <a:pt x="11" y="85"/>
                  <a:pt x="7" y="84"/>
                  <a:pt x="4" y="81"/>
                </a:cubicBezTo>
                <a:cubicBezTo>
                  <a:pt x="1" y="78"/>
                  <a:pt x="0" y="74"/>
                  <a:pt x="0" y="70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8"/>
                  <a:pt x="1" y="44"/>
                  <a:pt x="4" y="41"/>
                </a:cubicBezTo>
                <a:cubicBezTo>
                  <a:pt x="7" y="38"/>
                  <a:pt x="11" y="37"/>
                  <a:pt x="15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88" y="37"/>
                  <a:pt x="116" y="25"/>
                  <a:pt x="145" y="0"/>
                </a:cubicBezTo>
                <a:cubicBezTo>
                  <a:pt x="148" y="0"/>
                  <a:pt x="151" y="2"/>
                  <a:pt x="153" y="4"/>
                </a:cubicBezTo>
                <a:cubicBezTo>
                  <a:pt x="156" y="6"/>
                  <a:pt x="157" y="9"/>
                  <a:pt x="157" y="12"/>
                </a:cubicBezTo>
                <a:lnTo>
                  <a:pt x="157" y="49"/>
                </a:lnTo>
                <a:close/>
                <a:moveTo>
                  <a:pt x="145" y="106"/>
                </a:moveTo>
                <a:cubicBezTo>
                  <a:pt x="145" y="16"/>
                  <a:pt x="145" y="16"/>
                  <a:pt x="145" y="16"/>
                </a:cubicBezTo>
                <a:cubicBezTo>
                  <a:pt x="120" y="35"/>
                  <a:pt x="96" y="45"/>
                  <a:pt x="72" y="48"/>
                </a:cubicBezTo>
                <a:cubicBezTo>
                  <a:pt x="72" y="74"/>
                  <a:pt x="72" y="74"/>
                  <a:pt x="72" y="74"/>
                </a:cubicBezTo>
                <a:cubicBezTo>
                  <a:pt x="96" y="76"/>
                  <a:pt x="120" y="87"/>
                  <a:pt x="145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155"/>
          <p:cNvSpPr/>
          <p:nvPr/>
        </p:nvSpPr>
        <p:spPr>
          <a:xfrm>
            <a:off x="8039520" y="2473560"/>
            <a:ext cx="161280" cy="173880"/>
          </a:xfrm>
          <a:custGeom>
            <a:avLst/>
            <a:gdLst/>
            <a:ahLst/>
            <a:rect l="l" t="t" r="r" b="b"/>
            <a:pathLst>
              <a:path w="157" h="170">
                <a:moveTo>
                  <a:pt x="157" y="133"/>
                </a:moveTo>
                <a:cubicBezTo>
                  <a:pt x="157" y="137"/>
                  <a:pt x="156" y="139"/>
                  <a:pt x="153" y="142"/>
                </a:cubicBezTo>
                <a:cubicBezTo>
                  <a:pt x="151" y="144"/>
                  <a:pt x="148" y="145"/>
                  <a:pt x="145" y="145"/>
                </a:cubicBezTo>
                <a:cubicBezTo>
                  <a:pt x="103" y="145"/>
                  <a:pt x="103" y="145"/>
                  <a:pt x="103" y="145"/>
                </a:cubicBezTo>
                <a:cubicBezTo>
                  <a:pt x="103" y="152"/>
                  <a:pt x="100" y="158"/>
                  <a:pt x="95" y="163"/>
                </a:cubicBezTo>
                <a:cubicBezTo>
                  <a:pt x="91" y="167"/>
                  <a:pt x="85" y="170"/>
                  <a:pt x="78" y="170"/>
                </a:cubicBezTo>
                <a:cubicBezTo>
                  <a:pt x="72" y="170"/>
                  <a:pt x="66" y="167"/>
                  <a:pt x="61" y="163"/>
                </a:cubicBezTo>
                <a:cubicBezTo>
                  <a:pt x="56" y="158"/>
                  <a:pt x="54" y="152"/>
                  <a:pt x="54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8" y="145"/>
                  <a:pt x="6" y="144"/>
                  <a:pt x="3" y="142"/>
                </a:cubicBezTo>
                <a:cubicBezTo>
                  <a:pt x="1" y="139"/>
                  <a:pt x="0" y="137"/>
                  <a:pt x="0" y="133"/>
                </a:cubicBezTo>
                <a:cubicBezTo>
                  <a:pt x="3" y="131"/>
                  <a:pt x="6" y="128"/>
                  <a:pt x="8" y="125"/>
                </a:cubicBezTo>
                <a:cubicBezTo>
                  <a:pt x="11" y="122"/>
                  <a:pt x="14" y="118"/>
                  <a:pt x="16" y="114"/>
                </a:cubicBezTo>
                <a:cubicBezTo>
                  <a:pt x="19" y="109"/>
                  <a:pt x="21" y="104"/>
                  <a:pt x="23" y="99"/>
                </a:cubicBezTo>
                <a:cubicBezTo>
                  <a:pt x="25" y="93"/>
                  <a:pt x="27" y="87"/>
                  <a:pt x="28" y="79"/>
                </a:cubicBezTo>
                <a:cubicBezTo>
                  <a:pt x="29" y="72"/>
                  <a:pt x="30" y="63"/>
                  <a:pt x="30" y="55"/>
                </a:cubicBezTo>
                <a:cubicBezTo>
                  <a:pt x="30" y="45"/>
                  <a:pt x="34" y="36"/>
                  <a:pt x="41" y="28"/>
                </a:cubicBezTo>
                <a:cubicBezTo>
                  <a:pt x="48" y="20"/>
                  <a:pt x="58" y="15"/>
                  <a:pt x="70" y="13"/>
                </a:cubicBezTo>
                <a:cubicBezTo>
                  <a:pt x="70" y="12"/>
                  <a:pt x="69" y="11"/>
                  <a:pt x="69" y="9"/>
                </a:cubicBezTo>
                <a:cubicBezTo>
                  <a:pt x="69" y="7"/>
                  <a:pt x="70" y="5"/>
                  <a:pt x="72" y="3"/>
                </a:cubicBezTo>
                <a:cubicBezTo>
                  <a:pt x="74" y="1"/>
                  <a:pt x="76" y="0"/>
                  <a:pt x="78" y="0"/>
                </a:cubicBezTo>
                <a:cubicBezTo>
                  <a:pt x="81" y="0"/>
                  <a:pt x="83" y="1"/>
                  <a:pt x="85" y="3"/>
                </a:cubicBezTo>
                <a:cubicBezTo>
                  <a:pt x="87" y="5"/>
                  <a:pt x="87" y="7"/>
                  <a:pt x="87" y="9"/>
                </a:cubicBezTo>
                <a:cubicBezTo>
                  <a:pt x="87" y="11"/>
                  <a:pt x="87" y="12"/>
                  <a:pt x="87" y="13"/>
                </a:cubicBezTo>
                <a:cubicBezTo>
                  <a:pt x="99" y="15"/>
                  <a:pt x="108" y="20"/>
                  <a:pt x="116" y="28"/>
                </a:cubicBezTo>
                <a:cubicBezTo>
                  <a:pt x="123" y="36"/>
                  <a:pt x="127" y="45"/>
                  <a:pt x="127" y="55"/>
                </a:cubicBezTo>
                <a:cubicBezTo>
                  <a:pt x="127" y="63"/>
                  <a:pt x="127" y="72"/>
                  <a:pt x="129" y="79"/>
                </a:cubicBezTo>
                <a:cubicBezTo>
                  <a:pt x="130" y="87"/>
                  <a:pt x="131" y="93"/>
                  <a:pt x="133" y="99"/>
                </a:cubicBezTo>
                <a:cubicBezTo>
                  <a:pt x="135" y="104"/>
                  <a:pt x="138" y="109"/>
                  <a:pt x="140" y="114"/>
                </a:cubicBezTo>
                <a:cubicBezTo>
                  <a:pt x="143" y="118"/>
                  <a:pt x="146" y="122"/>
                  <a:pt x="148" y="125"/>
                </a:cubicBezTo>
                <a:cubicBezTo>
                  <a:pt x="151" y="128"/>
                  <a:pt x="154" y="131"/>
                  <a:pt x="157" y="133"/>
                </a:cubicBezTo>
                <a:close/>
                <a:moveTo>
                  <a:pt x="80" y="161"/>
                </a:moveTo>
                <a:cubicBezTo>
                  <a:pt x="80" y="160"/>
                  <a:pt x="79" y="159"/>
                  <a:pt x="78" y="159"/>
                </a:cubicBezTo>
                <a:cubicBezTo>
                  <a:pt x="75" y="159"/>
                  <a:pt x="71" y="158"/>
                  <a:pt x="69" y="155"/>
                </a:cubicBezTo>
                <a:cubicBezTo>
                  <a:pt x="66" y="152"/>
                  <a:pt x="65" y="149"/>
                  <a:pt x="65" y="145"/>
                </a:cubicBezTo>
                <a:cubicBezTo>
                  <a:pt x="65" y="144"/>
                  <a:pt x="64" y="144"/>
                  <a:pt x="63" y="144"/>
                </a:cubicBezTo>
                <a:cubicBezTo>
                  <a:pt x="62" y="144"/>
                  <a:pt x="62" y="144"/>
                  <a:pt x="62" y="145"/>
                </a:cubicBezTo>
                <a:cubicBezTo>
                  <a:pt x="62" y="150"/>
                  <a:pt x="63" y="154"/>
                  <a:pt x="67" y="157"/>
                </a:cubicBezTo>
                <a:cubicBezTo>
                  <a:pt x="70" y="160"/>
                  <a:pt x="74" y="162"/>
                  <a:pt x="78" y="162"/>
                </a:cubicBezTo>
                <a:cubicBezTo>
                  <a:pt x="79" y="162"/>
                  <a:pt x="80" y="162"/>
                  <a:pt x="80" y="1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156"/>
          <p:cNvSpPr/>
          <p:nvPr/>
        </p:nvSpPr>
        <p:spPr>
          <a:xfrm>
            <a:off x="8251920" y="2484360"/>
            <a:ext cx="1486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31" y="73"/>
                </a:moveTo>
                <a:cubicBezTo>
                  <a:pt x="144" y="86"/>
                  <a:pt x="144" y="86"/>
                  <a:pt x="144" y="86"/>
                </a:cubicBezTo>
                <a:cubicBezTo>
                  <a:pt x="146" y="87"/>
                  <a:pt x="146" y="90"/>
                  <a:pt x="146" y="92"/>
                </a:cubicBezTo>
                <a:cubicBezTo>
                  <a:pt x="145" y="95"/>
                  <a:pt x="143" y="97"/>
                  <a:pt x="141" y="97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129" y="122"/>
                  <a:pt x="128" y="124"/>
                  <a:pt x="126" y="126"/>
                </a:cubicBezTo>
                <a:cubicBezTo>
                  <a:pt x="124" y="128"/>
                  <a:pt x="122" y="128"/>
                  <a:pt x="120" y="128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3"/>
                  <a:pt x="95" y="145"/>
                  <a:pt x="93" y="145"/>
                </a:cubicBezTo>
                <a:cubicBezTo>
                  <a:pt x="92" y="145"/>
                  <a:pt x="91" y="146"/>
                  <a:pt x="91" y="146"/>
                </a:cubicBezTo>
                <a:cubicBezTo>
                  <a:pt x="89" y="146"/>
                  <a:pt x="87" y="145"/>
                  <a:pt x="86" y="143"/>
                </a:cubicBezTo>
                <a:cubicBezTo>
                  <a:pt x="73" y="130"/>
                  <a:pt x="73" y="130"/>
                  <a:pt x="73" y="130"/>
                </a:cubicBezTo>
                <a:cubicBezTo>
                  <a:pt x="60" y="143"/>
                  <a:pt x="60" y="143"/>
                  <a:pt x="60" y="143"/>
                </a:cubicBezTo>
                <a:cubicBezTo>
                  <a:pt x="59" y="145"/>
                  <a:pt x="56" y="146"/>
                  <a:pt x="54" y="145"/>
                </a:cubicBezTo>
                <a:cubicBezTo>
                  <a:pt x="51" y="145"/>
                  <a:pt x="50" y="143"/>
                  <a:pt x="49" y="140"/>
                </a:cubicBezTo>
                <a:cubicBezTo>
                  <a:pt x="44" y="123"/>
                  <a:pt x="44" y="123"/>
                  <a:pt x="44" y="123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24" y="128"/>
                  <a:pt x="22" y="128"/>
                  <a:pt x="20" y="126"/>
                </a:cubicBezTo>
                <a:cubicBezTo>
                  <a:pt x="18" y="124"/>
                  <a:pt x="18" y="122"/>
                  <a:pt x="18" y="119"/>
                </a:cubicBezTo>
                <a:cubicBezTo>
                  <a:pt x="23" y="102"/>
                  <a:pt x="23" y="102"/>
                  <a:pt x="23" y="102"/>
                </a:cubicBezTo>
                <a:cubicBezTo>
                  <a:pt x="6" y="97"/>
                  <a:pt x="6" y="97"/>
                  <a:pt x="6" y="97"/>
                </a:cubicBezTo>
                <a:cubicBezTo>
                  <a:pt x="3" y="97"/>
                  <a:pt x="2" y="95"/>
                  <a:pt x="1" y="92"/>
                </a:cubicBezTo>
                <a:cubicBezTo>
                  <a:pt x="0" y="90"/>
                  <a:pt x="1" y="87"/>
                  <a:pt x="3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3" y="60"/>
                  <a:pt x="3" y="60"/>
                  <a:pt x="3" y="60"/>
                </a:cubicBezTo>
                <a:cubicBezTo>
                  <a:pt x="1" y="58"/>
                  <a:pt x="0" y="56"/>
                  <a:pt x="1" y="54"/>
                </a:cubicBezTo>
                <a:cubicBezTo>
                  <a:pt x="2" y="51"/>
                  <a:pt x="3" y="49"/>
                  <a:pt x="6" y="49"/>
                </a:cubicBezTo>
                <a:cubicBezTo>
                  <a:pt x="23" y="44"/>
                  <a:pt x="23" y="44"/>
                  <a:pt x="23" y="44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4"/>
                  <a:pt x="18" y="22"/>
                  <a:pt x="20" y="20"/>
                </a:cubicBezTo>
                <a:cubicBezTo>
                  <a:pt x="22" y="18"/>
                  <a:pt x="24" y="17"/>
                  <a:pt x="27" y="18"/>
                </a:cubicBezTo>
                <a:cubicBezTo>
                  <a:pt x="44" y="23"/>
                  <a:pt x="44" y="23"/>
                  <a:pt x="44" y="23"/>
                </a:cubicBezTo>
                <a:cubicBezTo>
                  <a:pt x="49" y="5"/>
                  <a:pt x="49" y="5"/>
                  <a:pt x="49" y="5"/>
                </a:cubicBezTo>
                <a:cubicBezTo>
                  <a:pt x="50" y="3"/>
                  <a:pt x="51" y="1"/>
                  <a:pt x="54" y="1"/>
                </a:cubicBezTo>
                <a:cubicBezTo>
                  <a:pt x="56" y="0"/>
                  <a:pt x="59" y="0"/>
                  <a:pt x="60" y="2"/>
                </a:cubicBezTo>
                <a:cubicBezTo>
                  <a:pt x="73" y="16"/>
                  <a:pt x="73" y="16"/>
                  <a:pt x="73" y="16"/>
                </a:cubicBezTo>
                <a:cubicBezTo>
                  <a:pt x="86" y="2"/>
                  <a:pt x="86" y="2"/>
                  <a:pt x="86" y="2"/>
                </a:cubicBezTo>
                <a:cubicBezTo>
                  <a:pt x="88" y="1"/>
                  <a:pt x="90" y="0"/>
                  <a:pt x="93" y="1"/>
                </a:cubicBezTo>
                <a:cubicBezTo>
                  <a:pt x="95" y="1"/>
                  <a:pt x="97" y="3"/>
                  <a:pt x="97" y="5"/>
                </a:cubicBezTo>
                <a:cubicBezTo>
                  <a:pt x="102" y="23"/>
                  <a:pt x="102" y="23"/>
                  <a:pt x="102" y="23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22" y="17"/>
                  <a:pt x="124" y="18"/>
                  <a:pt x="126" y="20"/>
                </a:cubicBezTo>
                <a:cubicBezTo>
                  <a:pt x="128" y="22"/>
                  <a:pt x="129" y="24"/>
                  <a:pt x="128" y="27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41" y="49"/>
                  <a:pt x="141" y="49"/>
                  <a:pt x="141" y="49"/>
                </a:cubicBezTo>
                <a:cubicBezTo>
                  <a:pt x="143" y="49"/>
                  <a:pt x="145" y="51"/>
                  <a:pt x="146" y="54"/>
                </a:cubicBezTo>
                <a:cubicBezTo>
                  <a:pt x="146" y="56"/>
                  <a:pt x="146" y="58"/>
                  <a:pt x="144" y="60"/>
                </a:cubicBezTo>
                <a:lnTo>
                  <a:pt x="131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157"/>
          <p:cNvSpPr/>
          <p:nvPr/>
        </p:nvSpPr>
        <p:spPr>
          <a:xfrm>
            <a:off x="740520" y="2795040"/>
            <a:ext cx="173880" cy="150480"/>
          </a:xfrm>
          <a:custGeom>
            <a:avLst/>
            <a:gdLst/>
            <a:ahLst/>
            <a:rect l="l" t="t" r="r" b="b"/>
            <a:pathLst>
              <a:path w="169" h="146">
                <a:moveTo>
                  <a:pt x="169" y="61"/>
                </a:moveTo>
                <a:cubicBezTo>
                  <a:pt x="169" y="67"/>
                  <a:pt x="167" y="73"/>
                  <a:pt x="162" y="78"/>
                </a:cubicBezTo>
                <a:cubicBezTo>
                  <a:pt x="157" y="83"/>
                  <a:pt x="152" y="85"/>
                  <a:pt x="145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9" y="89"/>
                  <a:pt x="128" y="93"/>
                  <a:pt x="126" y="96"/>
                </a:cubicBezTo>
                <a:cubicBezTo>
                  <a:pt x="126" y="98"/>
                  <a:pt x="126" y="99"/>
                  <a:pt x="126" y="100"/>
                </a:cubicBezTo>
                <a:cubicBezTo>
                  <a:pt x="126" y="107"/>
                  <a:pt x="124" y="112"/>
                  <a:pt x="120" y="117"/>
                </a:cubicBezTo>
                <a:cubicBezTo>
                  <a:pt x="120" y="126"/>
                  <a:pt x="118" y="133"/>
                  <a:pt x="112" y="138"/>
                </a:cubicBezTo>
                <a:cubicBezTo>
                  <a:pt x="107" y="143"/>
                  <a:pt x="100" y="146"/>
                  <a:pt x="91" y="146"/>
                </a:cubicBezTo>
                <a:cubicBezTo>
                  <a:pt x="82" y="146"/>
                  <a:pt x="72" y="143"/>
                  <a:pt x="60" y="139"/>
                </a:cubicBezTo>
                <a:cubicBezTo>
                  <a:pt x="50" y="135"/>
                  <a:pt x="43" y="133"/>
                  <a:pt x="39" y="133"/>
                </a:cubicBezTo>
                <a:cubicBezTo>
                  <a:pt x="12" y="133"/>
                  <a:pt x="12" y="133"/>
                  <a:pt x="12" y="133"/>
                </a:cubicBezTo>
                <a:cubicBezTo>
                  <a:pt x="9" y="133"/>
                  <a:pt x="6" y="132"/>
                  <a:pt x="3" y="130"/>
                </a:cubicBezTo>
                <a:cubicBezTo>
                  <a:pt x="1" y="128"/>
                  <a:pt x="0" y="125"/>
                  <a:pt x="0" y="12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7"/>
                  <a:pt x="1" y="55"/>
                  <a:pt x="3" y="52"/>
                </a:cubicBezTo>
                <a:cubicBezTo>
                  <a:pt x="6" y="50"/>
                  <a:pt x="9" y="49"/>
                  <a:pt x="12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40" y="49"/>
                  <a:pt x="41" y="49"/>
                  <a:pt x="41" y="48"/>
                </a:cubicBezTo>
                <a:cubicBezTo>
                  <a:pt x="42" y="48"/>
                  <a:pt x="43" y="48"/>
                  <a:pt x="44" y="47"/>
                </a:cubicBezTo>
                <a:cubicBezTo>
                  <a:pt x="44" y="46"/>
                  <a:pt x="45" y="46"/>
                  <a:pt x="46" y="45"/>
                </a:cubicBezTo>
                <a:cubicBezTo>
                  <a:pt x="46" y="45"/>
                  <a:pt x="47" y="44"/>
                  <a:pt x="48" y="43"/>
                </a:cubicBezTo>
                <a:cubicBezTo>
                  <a:pt x="49" y="42"/>
                  <a:pt x="49" y="42"/>
                  <a:pt x="50" y="41"/>
                </a:cubicBezTo>
                <a:cubicBezTo>
                  <a:pt x="50" y="41"/>
                  <a:pt x="51" y="40"/>
                  <a:pt x="52" y="39"/>
                </a:cubicBezTo>
                <a:cubicBezTo>
                  <a:pt x="52" y="38"/>
                  <a:pt x="53" y="38"/>
                  <a:pt x="53" y="37"/>
                </a:cubicBezTo>
                <a:cubicBezTo>
                  <a:pt x="57" y="33"/>
                  <a:pt x="60" y="29"/>
                  <a:pt x="62" y="25"/>
                </a:cubicBezTo>
                <a:cubicBezTo>
                  <a:pt x="63" y="24"/>
                  <a:pt x="64" y="22"/>
                  <a:pt x="66" y="19"/>
                </a:cubicBezTo>
                <a:cubicBezTo>
                  <a:pt x="67" y="17"/>
                  <a:pt x="68" y="15"/>
                  <a:pt x="69" y="13"/>
                </a:cubicBezTo>
                <a:cubicBezTo>
                  <a:pt x="70" y="11"/>
                  <a:pt x="71" y="9"/>
                  <a:pt x="73" y="7"/>
                </a:cubicBezTo>
                <a:cubicBezTo>
                  <a:pt x="74" y="5"/>
                  <a:pt x="76" y="3"/>
                  <a:pt x="78" y="2"/>
                </a:cubicBezTo>
                <a:cubicBezTo>
                  <a:pt x="80" y="1"/>
                  <a:pt x="82" y="0"/>
                  <a:pt x="85" y="0"/>
                </a:cubicBezTo>
                <a:cubicBezTo>
                  <a:pt x="93" y="0"/>
                  <a:pt x="99" y="2"/>
                  <a:pt x="104" y="7"/>
                </a:cubicBezTo>
                <a:cubicBezTo>
                  <a:pt x="109" y="11"/>
                  <a:pt x="112" y="17"/>
                  <a:pt x="112" y="25"/>
                </a:cubicBezTo>
                <a:cubicBezTo>
                  <a:pt x="112" y="29"/>
                  <a:pt x="111" y="33"/>
                  <a:pt x="110" y="37"/>
                </a:cubicBezTo>
                <a:cubicBezTo>
                  <a:pt x="145" y="37"/>
                  <a:pt x="145" y="37"/>
                  <a:pt x="145" y="37"/>
                </a:cubicBezTo>
                <a:cubicBezTo>
                  <a:pt x="152" y="37"/>
                  <a:pt x="157" y="39"/>
                  <a:pt x="162" y="44"/>
                </a:cubicBezTo>
                <a:cubicBezTo>
                  <a:pt x="167" y="49"/>
                  <a:pt x="169" y="54"/>
                  <a:pt x="169" y="61"/>
                </a:cubicBezTo>
                <a:close/>
                <a:moveTo>
                  <a:pt x="22" y="120"/>
                </a:moveTo>
                <a:cubicBezTo>
                  <a:pt x="24" y="118"/>
                  <a:pt x="24" y="117"/>
                  <a:pt x="24" y="115"/>
                </a:cubicBezTo>
                <a:cubicBezTo>
                  <a:pt x="24" y="114"/>
                  <a:pt x="24" y="112"/>
                  <a:pt x="22" y="111"/>
                </a:cubicBezTo>
                <a:cubicBezTo>
                  <a:pt x="21" y="110"/>
                  <a:pt x="20" y="109"/>
                  <a:pt x="18" y="109"/>
                </a:cubicBezTo>
                <a:cubicBezTo>
                  <a:pt x="16" y="109"/>
                  <a:pt x="15" y="110"/>
                  <a:pt x="14" y="111"/>
                </a:cubicBezTo>
                <a:cubicBezTo>
                  <a:pt x="13" y="112"/>
                  <a:pt x="12" y="114"/>
                  <a:pt x="12" y="115"/>
                </a:cubicBezTo>
                <a:cubicBezTo>
                  <a:pt x="12" y="117"/>
                  <a:pt x="13" y="118"/>
                  <a:pt x="14" y="120"/>
                </a:cubicBezTo>
                <a:cubicBezTo>
                  <a:pt x="15" y="121"/>
                  <a:pt x="16" y="121"/>
                  <a:pt x="18" y="121"/>
                </a:cubicBezTo>
                <a:cubicBezTo>
                  <a:pt x="20" y="121"/>
                  <a:pt x="21" y="121"/>
                  <a:pt x="22" y="120"/>
                </a:cubicBezTo>
                <a:close/>
                <a:moveTo>
                  <a:pt x="157" y="61"/>
                </a:moveTo>
                <a:cubicBezTo>
                  <a:pt x="157" y="58"/>
                  <a:pt x="156" y="55"/>
                  <a:pt x="154" y="52"/>
                </a:cubicBezTo>
                <a:cubicBezTo>
                  <a:pt x="151" y="50"/>
                  <a:pt x="148" y="49"/>
                  <a:pt x="145" y="49"/>
                </a:cubicBezTo>
                <a:cubicBezTo>
                  <a:pt x="91" y="49"/>
                  <a:pt x="91" y="49"/>
                  <a:pt x="91" y="49"/>
                </a:cubicBezTo>
                <a:cubicBezTo>
                  <a:pt x="91" y="47"/>
                  <a:pt x="91" y="46"/>
                  <a:pt x="92" y="44"/>
                </a:cubicBezTo>
                <a:cubicBezTo>
                  <a:pt x="93" y="42"/>
                  <a:pt x="94" y="41"/>
                  <a:pt x="95" y="39"/>
                </a:cubicBezTo>
                <a:cubicBezTo>
                  <a:pt x="96" y="37"/>
                  <a:pt x="97" y="35"/>
                  <a:pt x="98" y="33"/>
                </a:cubicBezTo>
                <a:cubicBezTo>
                  <a:pt x="99" y="30"/>
                  <a:pt x="100" y="27"/>
                  <a:pt x="100" y="25"/>
                </a:cubicBezTo>
                <a:cubicBezTo>
                  <a:pt x="100" y="20"/>
                  <a:pt x="98" y="17"/>
                  <a:pt x="96" y="15"/>
                </a:cubicBezTo>
                <a:cubicBezTo>
                  <a:pt x="93" y="13"/>
                  <a:pt x="89" y="12"/>
                  <a:pt x="85" y="12"/>
                </a:cubicBezTo>
                <a:cubicBezTo>
                  <a:pt x="83" y="12"/>
                  <a:pt x="80" y="17"/>
                  <a:pt x="76" y="26"/>
                </a:cubicBezTo>
                <a:cubicBezTo>
                  <a:pt x="75" y="28"/>
                  <a:pt x="73" y="30"/>
                  <a:pt x="73" y="32"/>
                </a:cubicBezTo>
                <a:cubicBezTo>
                  <a:pt x="70" y="36"/>
                  <a:pt x="67" y="40"/>
                  <a:pt x="62" y="45"/>
                </a:cubicBezTo>
                <a:cubicBezTo>
                  <a:pt x="58" y="51"/>
                  <a:pt x="54" y="54"/>
                  <a:pt x="53" y="55"/>
                </a:cubicBezTo>
                <a:cubicBezTo>
                  <a:pt x="48" y="59"/>
                  <a:pt x="44" y="61"/>
                  <a:pt x="39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9" y="121"/>
                  <a:pt x="39" y="121"/>
                  <a:pt x="39" y="121"/>
                </a:cubicBezTo>
                <a:cubicBezTo>
                  <a:pt x="44" y="121"/>
                  <a:pt x="49" y="122"/>
                  <a:pt x="55" y="124"/>
                </a:cubicBezTo>
                <a:cubicBezTo>
                  <a:pt x="61" y="126"/>
                  <a:pt x="67" y="128"/>
                  <a:pt x="73" y="130"/>
                </a:cubicBezTo>
                <a:cubicBezTo>
                  <a:pt x="80" y="132"/>
                  <a:pt x="85" y="133"/>
                  <a:pt x="90" y="133"/>
                </a:cubicBezTo>
                <a:cubicBezTo>
                  <a:pt x="102" y="133"/>
                  <a:pt x="108" y="128"/>
                  <a:pt x="108" y="118"/>
                </a:cubicBezTo>
                <a:cubicBezTo>
                  <a:pt x="108" y="116"/>
                  <a:pt x="108" y="114"/>
                  <a:pt x="108" y="112"/>
                </a:cubicBezTo>
                <a:cubicBezTo>
                  <a:pt x="110" y="111"/>
                  <a:pt x="111" y="110"/>
                  <a:pt x="112" y="107"/>
                </a:cubicBezTo>
                <a:cubicBezTo>
                  <a:pt x="113" y="105"/>
                  <a:pt x="114" y="103"/>
                  <a:pt x="114" y="100"/>
                </a:cubicBezTo>
                <a:cubicBezTo>
                  <a:pt x="114" y="98"/>
                  <a:pt x="113" y="96"/>
                  <a:pt x="112" y="94"/>
                </a:cubicBezTo>
                <a:cubicBezTo>
                  <a:pt x="116" y="91"/>
                  <a:pt x="117" y="87"/>
                  <a:pt x="117" y="83"/>
                </a:cubicBezTo>
                <a:cubicBezTo>
                  <a:pt x="117" y="81"/>
                  <a:pt x="117" y="79"/>
                  <a:pt x="116" y="77"/>
                </a:cubicBezTo>
                <a:cubicBezTo>
                  <a:pt x="116" y="76"/>
                  <a:pt x="115" y="74"/>
                  <a:pt x="114" y="73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48" y="73"/>
                  <a:pt x="151" y="72"/>
                  <a:pt x="154" y="69"/>
                </a:cubicBezTo>
                <a:cubicBezTo>
                  <a:pt x="156" y="67"/>
                  <a:pt x="157" y="64"/>
                  <a:pt x="157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158"/>
          <p:cNvSpPr/>
          <p:nvPr/>
        </p:nvSpPr>
        <p:spPr>
          <a:xfrm>
            <a:off x="957600" y="2795040"/>
            <a:ext cx="175320" cy="150480"/>
          </a:xfrm>
          <a:custGeom>
            <a:avLst/>
            <a:gdLst/>
            <a:ahLst/>
            <a:rect l="l" t="t" r="r" b="b"/>
            <a:pathLst>
              <a:path w="170" h="146">
                <a:moveTo>
                  <a:pt x="170" y="61"/>
                </a:moveTo>
                <a:cubicBezTo>
                  <a:pt x="170" y="121"/>
                  <a:pt x="170" y="121"/>
                  <a:pt x="170" y="121"/>
                </a:cubicBezTo>
                <a:cubicBezTo>
                  <a:pt x="170" y="125"/>
                  <a:pt x="168" y="128"/>
                  <a:pt x="166" y="130"/>
                </a:cubicBezTo>
                <a:cubicBezTo>
                  <a:pt x="164" y="132"/>
                  <a:pt x="161" y="133"/>
                  <a:pt x="157" y="133"/>
                </a:cubicBezTo>
                <a:cubicBezTo>
                  <a:pt x="130" y="133"/>
                  <a:pt x="130" y="133"/>
                  <a:pt x="130" y="133"/>
                </a:cubicBezTo>
                <a:cubicBezTo>
                  <a:pt x="127" y="133"/>
                  <a:pt x="120" y="135"/>
                  <a:pt x="109" y="139"/>
                </a:cubicBezTo>
                <a:cubicBezTo>
                  <a:pt x="97" y="143"/>
                  <a:pt x="87" y="146"/>
                  <a:pt x="79" y="146"/>
                </a:cubicBezTo>
                <a:cubicBezTo>
                  <a:pt x="70" y="146"/>
                  <a:pt x="63" y="143"/>
                  <a:pt x="57" y="138"/>
                </a:cubicBezTo>
                <a:cubicBezTo>
                  <a:pt x="52" y="133"/>
                  <a:pt x="49" y="126"/>
                  <a:pt x="49" y="118"/>
                </a:cubicBezTo>
                <a:cubicBezTo>
                  <a:pt x="49" y="117"/>
                  <a:pt x="49" y="117"/>
                  <a:pt x="49" y="117"/>
                </a:cubicBezTo>
                <a:cubicBezTo>
                  <a:pt x="45" y="112"/>
                  <a:pt x="44" y="107"/>
                  <a:pt x="44" y="100"/>
                </a:cubicBezTo>
                <a:cubicBezTo>
                  <a:pt x="44" y="99"/>
                  <a:pt x="44" y="98"/>
                  <a:pt x="44" y="96"/>
                </a:cubicBezTo>
                <a:cubicBezTo>
                  <a:pt x="42" y="93"/>
                  <a:pt x="41" y="89"/>
                  <a:pt x="40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18" y="85"/>
                  <a:pt x="12" y="83"/>
                  <a:pt x="7" y="78"/>
                </a:cubicBezTo>
                <a:cubicBezTo>
                  <a:pt x="3" y="73"/>
                  <a:pt x="0" y="67"/>
                  <a:pt x="0" y="61"/>
                </a:cubicBezTo>
                <a:cubicBezTo>
                  <a:pt x="0" y="54"/>
                  <a:pt x="3" y="49"/>
                  <a:pt x="7" y="44"/>
                </a:cubicBezTo>
                <a:cubicBezTo>
                  <a:pt x="12" y="39"/>
                  <a:pt x="18" y="37"/>
                  <a:pt x="24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58" y="33"/>
                  <a:pt x="58" y="29"/>
                  <a:pt x="58" y="25"/>
                </a:cubicBezTo>
                <a:cubicBezTo>
                  <a:pt x="58" y="17"/>
                  <a:pt x="60" y="11"/>
                  <a:pt x="65" y="7"/>
                </a:cubicBezTo>
                <a:cubicBezTo>
                  <a:pt x="70" y="2"/>
                  <a:pt x="77" y="0"/>
                  <a:pt x="85" y="0"/>
                </a:cubicBezTo>
                <a:cubicBezTo>
                  <a:pt x="87" y="0"/>
                  <a:pt x="89" y="1"/>
                  <a:pt x="91" y="2"/>
                </a:cubicBezTo>
                <a:cubicBezTo>
                  <a:pt x="93" y="3"/>
                  <a:pt x="95" y="5"/>
                  <a:pt x="97" y="7"/>
                </a:cubicBezTo>
                <a:cubicBezTo>
                  <a:pt x="98" y="9"/>
                  <a:pt x="99" y="11"/>
                  <a:pt x="100" y="13"/>
                </a:cubicBezTo>
                <a:cubicBezTo>
                  <a:pt x="102" y="15"/>
                  <a:pt x="103" y="17"/>
                  <a:pt x="104" y="19"/>
                </a:cubicBezTo>
                <a:cubicBezTo>
                  <a:pt x="105" y="22"/>
                  <a:pt x="106" y="24"/>
                  <a:pt x="107" y="25"/>
                </a:cubicBezTo>
                <a:cubicBezTo>
                  <a:pt x="109" y="29"/>
                  <a:pt x="112" y="33"/>
                  <a:pt x="117" y="37"/>
                </a:cubicBezTo>
                <a:cubicBezTo>
                  <a:pt x="117" y="38"/>
                  <a:pt x="117" y="38"/>
                  <a:pt x="118" y="39"/>
                </a:cubicBezTo>
                <a:cubicBezTo>
                  <a:pt x="119" y="40"/>
                  <a:pt x="119" y="41"/>
                  <a:pt x="120" y="41"/>
                </a:cubicBezTo>
                <a:cubicBezTo>
                  <a:pt x="120" y="42"/>
                  <a:pt x="121" y="42"/>
                  <a:pt x="122" y="43"/>
                </a:cubicBezTo>
                <a:cubicBezTo>
                  <a:pt x="122" y="44"/>
                  <a:pt x="123" y="45"/>
                  <a:pt x="124" y="45"/>
                </a:cubicBezTo>
                <a:cubicBezTo>
                  <a:pt x="125" y="46"/>
                  <a:pt x="125" y="46"/>
                  <a:pt x="126" y="47"/>
                </a:cubicBezTo>
                <a:cubicBezTo>
                  <a:pt x="127" y="48"/>
                  <a:pt x="128" y="48"/>
                  <a:pt x="128" y="48"/>
                </a:cubicBezTo>
                <a:cubicBezTo>
                  <a:pt x="129" y="49"/>
                  <a:pt x="130" y="49"/>
                  <a:pt x="130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61" y="49"/>
                  <a:pt x="164" y="50"/>
                  <a:pt x="166" y="52"/>
                </a:cubicBezTo>
                <a:cubicBezTo>
                  <a:pt x="168" y="55"/>
                  <a:pt x="170" y="57"/>
                  <a:pt x="170" y="61"/>
                </a:cubicBezTo>
                <a:close/>
                <a:moveTo>
                  <a:pt x="130" y="121"/>
                </a:moveTo>
                <a:cubicBezTo>
                  <a:pt x="133" y="121"/>
                  <a:pt x="133" y="121"/>
                  <a:pt x="133" y="121"/>
                </a:cubicBezTo>
                <a:cubicBezTo>
                  <a:pt x="133" y="61"/>
                  <a:pt x="133" y="61"/>
                  <a:pt x="133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8" y="61"/>
                  <a:pt x="126" y="60"/>
                  <a:pt x="124" y="60"/>
                </a:cubicBezTo>
                <a:cubicBezTo>
                  <a:pt x="122" y="59"/>
                  <a:pt x="120" y="58"/>
                  <a:pt x="118" y="56"/>
                </a:cubicBezTo>
                <a:cubicBezTo>
                  <a:pt x="116" y="55"/>
                  <a:pt x="115" y="53"/>
                  <a:pt x="113" y="52"/>
                </a:cubicBezTo>
                <a:cubicBezTo>
                  <a:pt x="112" y="51"/>
                  <a:pt x="110" y="49"/>
                  <a:pt x="109" y="47"/>
                </a:cubicBezTo>
                <a:cubicBezTo>
                  <a:pt x="108" y="47"/>
                  <a:pt x="108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8" y="46"/>
                  <a:pt x="108" y="46"/>
                  <a:pt x="107" y="45"/>
                </a:cubicBezTo>
                <a:cubicBezTo>
                  <a:pt x="103" y="40"/>
                  <a:pt x="99" y="36"/>
                  <a:pt x="97" y="32"/>
                </a:cubicBezTo>
                <a:cubicBezTo>
                  <a:pt x="96" y="30"/>
                  <a:pt x="95" y="28"/>
                  <a:pt x="93" y="25"/>
                </a:cubicBezTo>
                <a:cubicBezTo>
                  <a:pt x="93" y="25"/>
                  <a:pt x="93" y="24"/>
                  <a:pt x="92" y="23"/>
                </a:cubicBezTo>
                <a:cubicBezTo>
                  <a:pt x="92" y="22"/>
                  <a:pt x="91" y="21"/>
                  <a:pt x="91" y="20"/>
                </a:cubicBezTo>
                <a:cubicBezTo>
                  <a:pt x="90" y="19"/>
                  <a:pt x="89" y="18"/>
                  <a:pt x="89" y="16"/>
                </a:cubicBezTo>
                <a:cubicBezTo>
                  <a:pt x="88" y="15"/>
                  <a:pt x="87" y="14"/>
                  <a:pt x="87" y="14"/>
                </a:cubicBezTo>
                <a:cubicBezTo>
                  <a:pt x="86" y="13"/>
                  <a:pt x="85" y="12"/>
                  <a:pt x="85" y="12"/>
                </a:cubicBezTo>
                <a:cubicBezTo>
                  <a:pt x="80" y="12"/>
                  <a:pt x="77" y="13"/>
                  <a:pt x="74" y="15"/>
                </a:cubicBezTo>
                <a:cubicBezTo>
                  <a:pt x="71" y="17"/>
                  <a:pt x="70" y="20"/>
                  <a:pt x="70" y="25"/>
                </a:cubicBezTo>
                <a:cubicBezTo>
                  <a:pt x="70" y="27"/>
                  <a:pt x="70" y="30"/>
                  <a:pt x="71" y="33"/>
                </a:cubicBezTo>
                <a:cubicBezTo>
                  <a:pt x="72" y="35"/>
                  <a:pt x="73" y="37"/>
                  <a:pt x="74" y="39"/>
                </a:cubicBezTo>
                <a:cubicBezTo>
                  <a:pt x="75" y="41"/>
                  <a:pt x="76" y="42"/>
                  <a:pt x="77" y="44"/>
                </a:cubicBezTo>
                <a:cubicBezTo>
                  <a:pt x="78" y="46"/>
                  <a:pt x="79" y="47"/>
                  <a:pt x="79" y="49"/>
                </a:cubicBezTo>
                <a:cubicBezTo>
                  <a:pt x="24" y="49"/>
                  <a:pt x="24" y="49"/>
                  <a:pt x="24" y="49"/>
                </a:cubicBezTo>
                <a:cubicBezTo>
                  <a:pt x="21" y="49"/>
                  <a:pt x="18" y="50"/>
                  <a:pt x="16" y="52"/>
                </a:cubicBezTo>
                <a:cubicBezTo>
                  <a:pt x="13" y="55"/>
                  <a:pt x="12" y="58"/>
                  <a:pt x="12" y="61"/>
                </a:cubicBezTo>
                <a:cubicBezTo>
                  <a:pt x="12" y="64"/>
                  <a:pt x="13" y="67"/>
                  <a:pt x="16" y="69"/>
                </a:cubicBezTo>
                <a:cubicBezTo>
                  <a:pt x="18" y="72"/>
                  <a:pt x="21" y="73"/>
                  <a:pt x="24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55" y="74"/>
                  <a:pt x="54" y="76"/>
                  <a:pt x="53" y="77"/>
                </a:cubicBezTo>
                <a:cubicBezTo>
                  <a:pt x="53" y="79"/>
                  <a:pt x="52" y="81"/>
                  <a:pt x="52" y="83"/>
                </a:cubicBezTo>
                <a:cubicBezTo>
                  <a:pt x="52" y="87"/>
                  <a:pt x="54" y="91"/>
                  <a:pt x="57" y="94"/>
                </a:cubicBezTo>
                <a:cubicBezTo>
                  <a:pt x="56" y="96"/>
                  <a:pt x="56" y="98"/>
                  <a:pt x="56" y="100"/>
                </a:cubicBezTo>
                <a:cubicBezTo>
                  <a:pt x="56" y="103"/>
                  <a:pt x="56" y="105"/>
                  <a:pt x="57" y="107"/>
                </a:cubicBezTo>
                <a:cubicBezTo>
                  <a:pt x="58" y="110"/>
                  <a:pt x="60" y="111"/>
                  <a:pt x="62" y="112"/>
                </a:cubicBezTo>
                <a:cubicBezTo>
                  <a:pt x="62" y="114"/>
                  <a:pt x="61" y="116"/>
                  <a:pt x="61" y="118"/>
                </a:cubicBezTo>
                <a:cubicBezTo>
                  <a:pt x="61" y="123"/>
                  <a:pt x="63" y="127"/>
                  <a:pt x="66" y="130"/>
                </a:cubicBezTo>
                <a:cubicBezTo>
                  <a:pt x="69" y="132"/>
                  <a:pt x="73" y="133"/>
                  <a:pt x="79" y="133"/>
                </a:cubicBezTo>
                <a:cubicBezTo>
                  <a:pt x="84" y="133"/>
                  <a:pt x="90" y="132"/>
                  <a:pt x="96" y="130"/>
                </a:cubicBezTo>
                <a:cubicBezTo>
                  <a:pt x="102" y="128"/>
                  <a:pt x="108" y="126"/>
                  <a:pt x="114" y="124"/>
                </a:cubicBezTo>
                <a:cubicBezTo>
                  <a:pt x="120" y="122"/>
                  <a:pt x="126" y="121"/>
                  <a:pt x="130" y="121"/>
                </a:cubicBezTo>
                <a:close/>
                <a:moveTo>
                  <a:pt x="156" y="120"/>
                </a:moveTo>
                <a:cubicBezTo>
                  <a:pt x="157" y="118"/>
                  <a:pt x="157" y="117"/>
                  <a:pt x="157" y="115"/>
                </a:cubicBezTo>
                <a:cubicBezTo>
                  <a:pt x="157" y="114"/>
                  <a:pt x="157" y="112"/>
                  <a:pt x="156" y="111"/>
                </a:cubicBezTo>
                <a:cubicBezTo>
                  <a:pt x="155" y="110"/>
                  <a:pt x="153" y="109"/>
                  <a:pt x="151" y="109"/>
                </a:cubicBezTo>
                <a:cubicBezTo>
                  <a:pt x="150" y="109"/>
                  <a:pt x="148" y="110"/>
                  <a:pt x="147" y="111"/>
                </a:cubicBezTo>
                <a:cubicBezTo>
                  <a:pt x="146" y="112"/>
                  <a:pt x="145" y="114"/>
                  <a:pt x="145" y="115"/>
                </a:cubicBezTo>
                <a:cubicBezTo>
                  <a:pt x="145" y="117"/>
                  <a:pt x="146" y="118"/>
                  <a:pt x="147" y="120"/>
                </a:cubicBezTo>
                <a:cubicBezTo>
                  <a:pt x="148" y="121"/>
                  <a:pt x="150" y="121"/>
                  <a:pt x="151" y="121"/>
                </a:cubicBezTo>
                <a:cubicBezTo>
                  <a:pt x="153" y="121"/>
                  <a:pt x="155" y="121"/>
                  <a:pt x="156" y="1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159"/>
          <p:cNvSpPr/>
          <p:nvPr/>
        </p:nvSpPr>
        <p:spPr>
          <a:xfrm>
            <a:off x="1176120" y="2782800"/>
            <a:ext cx="148680" cy="175320"/>
          </a:xfrm>
          <a:custGeom>
            <a:avLst/>
            <a:gdLst/>
            <a:ahLst/>
            <a:rect l="l" t="t" r="r" b="b"/>
            <a:pathLst>
              <a:path w="146" h="170">
                <a:moveTo>
                  <a:pt x="146" y="79"/>
                </a:moveTo>
                <a:cubicBezTo>
                  <a:pt x="146" y="87"/>
                  <a:pt x="143" y="97"/>
                  <a:pt x="139" y="109"/>
                </a:cubicBezTo>
                <a:cubicBezTo>
                  <a:pt x="135" y="120"/>
                  <a:pt x="134" y="127"/>
                  <a:pt x="134" y="130"/>
                </a:cubicBezTo>
                <a:cubicBezTo>
                  <a:pt x="134" y="158"/>
                  <a:pt x="134" y="158"/>
                  <a:pt x="134" y="158"/>
                </a:cubicBezTo>
                <a:cubicBezTo>
                  <a:pt x="134" y="161"/>
                  <a:pt x="132" y="164"/>
                  <a:pt x="130" y="166"/>
                </a:cubicBezTo>
                <a:cubicBezTo>
                  <a:pt x="128" y="168"/>
                  <a:pt x="125" y="170"/>
                  <a:pt x="12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58" y="170"/>
                  <a:pt x="55" y="168"/>
                  <a:pt x="52" y="166"/>
                </a:cubicBezTo>
                <a:cubicBezTo>
                  <a:pt x="50" y="164"/>
                  <a:pt x="49" y="161"/>
                  <a:pt x="49" y="158"/>
                </a:cubicBezTo>
                <a:cubicBezTo>
                  <a:pt x="49" y="130"/>
                  <a:pt x="49" y="130"/>
                  <a:pt x="49" y="130"/>
                </a:cubicBezTo>
                <a:cubicBezTo>
                  <a:pt x="49" y="130"/>
                  <a:pt x="49" y="129"/>
                  <a:pt x="48" y="128"/>
                </a:cubicBezTo>
                <a:cubicBezTo>
                  <a:pt x="48" y="128"/>
                  <a:pt x="48" y="127"/>
                  <a:pt x="47" y="126"/>
                </a:cubicBezTo>
                <a:cubicBezTo>
                  <a:pt x="46" y="125"/>
                  <a:pt x="46" y="125"/>
                  <a:pt x="45" y="124"/>
                </a:cubicBezTo>
                <a:cubicBezTo>
                  <a:pt x="45" y="123"/>
                  <a:pt x="44" y="123"/>
                  <a:pt x="43" y="122"/>
                </a:cubicBezTo>
                <a:cubicBezTo>
                  <a:pt x="42" y="121"/>
                  <a:pt x="42" y="120"/>
                  <a:pt x="41" y="120"/>
                </a:cubicBezTo>
                <a:cubicBezTo>
                  <a:pt x="41" y="119"/>
                  <a:pt x="40" y="119"/>
                  <a:pt x="39" y="118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33" y="113"/>
                  <a:pt x="29" y="109"/>
                  <a:pt x="25" y="107"/>
                </a:cubicBezTo>
                <a:cubicBezTo>
                  <a:pt x="24" y="106"/>
                  <a:pt x="22" y="105"/>
                  <a:pt x="19" y="104"/>
                </a:cubicBezTo>
                <a:cubicBezTo>
                  <a:pt x="17" y="103"/>
                  <a:pt x="15" y="102"/>
                  <a:pt x="13" y="101"/>
                </a:cubicBezTo>
                <a:cubicBezTo>
                  <a:pt x="11" y="99"/>
                  <a:pt x="9" y="98"/>
                  <a:pt x="7" y="97"/>
                </a:cubicBezTo>
                <a:cubicBezTo>
                  <a:pt x="5" y="95"/>
                  <a:pt x="3" y="93"/>
                  <a:pt x="2" y="92"/>
                </a:cubicBezTo>
                <a:cubicBezTo>
                  <a:pt x="1" y="90"/>
                  <a:pt x="0" y="87"/>
                  <a:pt x="0" y="85"/>
                </a:cubicBezTo>
                <a:cubicBezTo>
                  <a:pt x="0" y="77"/>
                  <a:pt x="3" y="71"/>
                  <a:pt x="7" y="65"/>
                </a:cubicBezTo>
                <a:cubicBezTo>
                  <a:pt x="11" y="60"/>
                  <a:pt x="17" y="58"/>
                  <a:pt x="25" y="58"/>
                </a:cubicBezTo>
                <a:cubicBezTo>
                  <a:pt x="29" y="58"/>
                  <a:pt x="33" y="58"/>
                  <a:pt x="37" y="60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8"/>
                  <a:pt x="39" y="12"/>
                  <a:pt x="44" y="7"/>
                </a:cubicBezTo>
                <a:cubicBezTo>
                  <a:pt x="49" y="3"/>
                  <a:pt x="54" y="0"/>
                  <a:pt x="61" y="0"/>
                </a:cubicBezTo>
                <a:cubicBezTo>
                  <a:pt x="67" y="0"/>
                  <a:pt x="73" y="3"/>
                  <a:pt x="78" y="7"/>
                </a:cubicBezTo>
                <a:cubicBezTo>
                  <a:pt x="83" y="12"/>
                  <a:pt x="85" y="18"/>
                  <a:pt x="85" y="24"/>
                </a:cubicBezTo>
                <a:cubicBezTo>
                  <a:pt x="85" y="40"/>
                  <a:pt x="85" y="40"/>
                  <a:pt x="85" y="40"/>
                </a:cubicBezTo>
                <a:cubicBezTo>
                  <a:pt x="89" y="41"/>
                  <a:pt x="93" y="42"/>
                  <a:pt x="96" y="44"/>
                </a:cubicBezTo>
                <a:cubicBezTo>
                  <a:pt x="98" y="44"/>
                  <a:pt x="99" y="44"/>
                  <a:pt x="100" y="44"/>
                </a:cubicBezTo>
                <a:cubicBezTo>
                  <a:pt x="107" y="44"/>
                  <a:pt x="112" y="46"/>
                  <a:pt x="117" y="49"/>
                </a:cubicBezTo>
                <a:cubicBezTo>
                  <a:pt x="126" y="49"/>
                  <a:pt x="133" y="52"/>
                  <a:pt x="138" y="57"/>
                </a:cubicBezTo>
                <a:cubicBezTo>
                  <a:pt x="143" y="63"/>
                  <a:pt x="146" y="70"/>
                  <a:pt x="146" y="79"/>
                </a:cubicBezTo>
                <a:close/>
                <a:moveTo>
                  <a:pt x="134" y="79"/>
                </a:moveTo>
                <a:cubicBezTo>
                  <a:pt x="134" y="67"/>
                  <a:pt x="128" y="61"/>
                  <a:pt x="118" y="61"/>
                </a:cubicBezTo>
                <a:cubicBezTo>
                  <a:pt x="116" y="61"/>
                  <a:pt x="114" y="62"/>
                  <a:pt x="112" y="62"/>
                </a:cubicBezTo>
                <a:cubicBezTo>
                  <a:pt x="111" y="60"/>
                  <a:pt x="110" y="58"/>
                  <a:pt x="107" y="57"/>
                </a:cubicBezTo>
                <a:cubicBezTo>
                  <a:pt x="105" y="56"/>
                  <a:pt x="103" y="56"/>
                  <a:pt x="101" y="56"/>
                </a:cubicBezTo>
                <a:cubicBezTo>
                  <a:pt x="98" y="56"/>
                  <a:pt x="96" y="56"/>
                  <a:pt x="94" y="57"/>
                </a:cubicBezTo>
                <a:cubicBezTo>
                  <a:pt x="91" y="54"/>
                  <a:pt x="87" y="52"/>
                  <a:pt x="83" y="52"/>
                </a:cubicBezTo>
                <a:cubicBezTo>
                  <a:pt x="81" y="52"/>
                  <a:pt x="79" y="53"/>
                  <a:pt x="77" y="53"/>
                </a:cubicBezTo>
                <a:cubicBezTo>
                  <a:pt x="76" y="54"/>
                  <a:pt x="74" y="55"/>
                  <a:pt x="73" y="56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21"/>
                  <a:pt x="72" y="18"/>
                  <a:pt x="69" y="16"/>
                </a:cubicBezTo>
                <a:cubicBezTo>
                  <a:pt x="67" y="14"/>
                  <a:pt x="64" y="12"/>
                  <a:pt x="61" y="12"/>
                </a:cubicBezTo>
                <a:cubicBezTo>
                  <a:pt x="58" y="12"/>
                  <a:pt x="55" y="14"/>
                  <a:pt x="52" y="16"/>
                </a:cubicBezTo>
                <a:cubicBezTo>
                  <a:pt x="50" y="18"/>
                  <a:pt x="49" y="21"/>
                  <a:pt x="49" y="24"/>
                </a:cubicBezTo>
                <a:cubicBezTo>
                  <a:pt x="49" y="79"/>
                  <a:pt x="49" y="79"/>
                  <a:pt x="49" y="79"/>
                </a:cubicBezTo>
                <a:cubicBezTo>
                  <a:pt x="48" y="79"/>
                  <a:pt x="46" y="78"/>
                  <a:pt x="44" y="77"/>
                </a:cubicBezTo>
                <a:cubicBezTo>
                  <a:pt x="42" y="77"/>
                  <a:pt x="41" y="75"/>
                  <a:pt x="39" y="74"/>
                </a:cubicBezTo>
                <a:cubicBezTo>
                  <a:pt x="37" y="73"/>
                  <a:pt x="35" y="72"/>
                  <a:pt x="33" y="71"/>
                </a:cubicBezTo>
                <a:cubicBezTo>
                  <a:pt x="30" y="70"/>
                  <a:pt x="27" y="70"/>
                  <a:pt x="25" y="70"/>
                </a:cubicBezTo>
                <a:cubicBezTo>
                  <a:pt x="20" y="70"/>
                  <a:pt x="17" y="71"/>
                  <a:pt x="15" y="74"/>
                </a:cubicBezTo>
                <a:cubicBezTo>
                  <a:pt x="13" y="77"/>
                  <a:pt x="12" y="80"/>
                  <a:pt x="12" y="85"/>
                </a:cubicBezTo>
                <a:cubicBezTo>
                  <a:pt x="12" y="86"/>
                  <a:pt x="17" y="89"/>
                  <a:pt x="26" y="93"/>
                </a:cubicBezTo>
                <a:cubicBezTo>
                  <a:pt x="28" y="95"/>
                  <a:pt x="30" y="96"/>
                  <a:pt x="32" y="97"/>
                </a:cubicBezTo>
                <a:cubicBezTo>
                  <a:pt x="36" y="99"/>
                  <a:pt x="40" y="103"/>
                  <a:pt x="45" y="108"/>
                </a:cubicBezTo>
                <a:cubicBezTo>
                  <a:pt x="51" y="112"/>
                  <a:pt x="54" y="115"/>
                  <a:pt x="56" y="117"/>
                </a:cubicBezTo>
                <a:cubicBezTo>
                  <a:pt x="59" y="121"/>
                  <a:pt x="61" y="126"/>
                  <a:pt x="61" y="130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0"/>
                  <a:pt x="121" y="130"/>
                  <a:pt x="121" y="130"/>
                </a:cubicBezTo>
                <a:cubicBezTo>
                  <a:pt x="121" y="126"/>
                  <a:pt x="122" y="121"/>
                  <a:pt x="124" y="115"/>
                </a:cubicBezTo>
                <a:cubicBezTo>
                  <a:pt x="126" y="109"/>
                  <a:pt x="128" y="102"/>
                  <a:pt x="130" y="96"/>
                </a:cubicBezTo>
                <a:cubicBezTo>
                  <a:pt x="133" y="90"/>
                  <a:pt x="134" y="84"/>
                  <a:pt x="134" y="79"/>
                </a:cubicBezTo>
                <a:close/>
                <a:moveTo>
                  <a:pt x="120" y="156"/>
                </a:moveTo>
                <a:cubicBezTo>
                  <a:pt x="121" y="155"/>
                  <a:pt x="121" y="153"/>
                  <a:pt x="121" y="152"/>
                </a:cubicBezTo>
                <a:cubicBezTo>
                  <a:pt x="121" y="150"/>
                  <a:pt x="121" y="148"/>
                  <a:pt x="120" y="147"/>
                </a:cubicBezTo>
                <a:cubicBezTo>
                  <a:pt x="118" y="146"/>
                  <a:pt x="117" y="145"/>
                  <a:pt x="115" y="145"/>
                </a:cubicBezTo>
                <a:cubicBezTo>
                  <a:pt x="114" y="145"/>
                  <a:pt x="112" y="146"/>
                  <a:pt x="111" y="147"/>
                </a:cubicBezTo>
                <a:cubicBezTo>
                  <a:pt x="110" y="148"/>
                  <a:pt x="109" y="150"/>
                  <a:pt x="109" y="152"/>
                </a:cubicBezTo>
                <a:cubicBezTo>
                  <a:pt x="109" y="153"/>
                  <a:pt x="110" y="155"/>
                  <a:pt x="111" y="156"/>
                </a:cubicBezTo>
                <a:cubicBezTo>
                  <a:pt x="112" y="157"/>
                  <a:pt x="114" y="158"/>
                  <a:pt x="115" y="158"/>
                </a:cubicBezTo>
                <a:cubicBezTo>
                  <a:pt x="117" y="158"/>
                  <a:pt x="118" y="157"/>
                  <a:pt x="120" y="1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160"/>
          <p:cNvSpPr/>
          <p:nvPr/>
        </p:nvSpPr>
        <p:spPr>
          <a:xfrm>
            <a:off x="1368360" y="2782800"/>
            <a:ext cx="150480" cy="175320"/>
          </a:xfrm>
          <a:custGeom>
            <a:avLst/>
            <a:gdLst/>
            <a:ahLst/>
            <a:rect l="l" t="t" r="r" b="b"/>
            <a:pathLst>
              <a:path w="146" h="170">
                <a:moveTo>
                  <a:pt x="146" y="91"/>
                </a:moveTo>
                <a:cubicBezTo>
                  <a:pt x="146" y="100"/>
                  <a:pt x="143" y="107"/>
                  <a:pt x="138" y="112"/>
                </a:cubicBezTo>
                <a:cubicBezTo>
                  <a:pt x="133" y="118"/>
                  <a:pt x="127" y="121"/>
                  <a:pt x="118" y="121"/>
                </a:cubicBezTo>
                <a:cubicBezTo>
                  <a:pt x="117" y="120"/>
                  <a:pt x="117" y="120"/>
                  <a:pt x="117" y="120"/>
                </a:cubicBezTo>
                <a:cubicBezTo>
                  <a:pt x="112" y="124"/>
                  <a:pt x="107" y="126"/>
                  <a:pt x="100" y="126"/>
                </a:cubicBezTo>
                <a:cubicBezTo>
                  <a:pt x="99" y="126"/>
                  <a:pt x="98" y="126"/>
                  <a:pt x="96" y="126"/>
                </a:cubicBezTo>
                <a:cubicBezTo>
                  <a:pt x="93" y="128"/>
                  <a:pt x="89" y="129"/>
                  <a:pt x="85" y="129"/>
                </a:cubicBezTo>
                <a:cubicBezTo>
                  <a:pt x="85" y="145"/>
                  <a:pt x="85" y="145"/>
                  <a:pt x="85" y="145"/>
                </a:cubicBezTo>
                <a:cubicBezTo>
                  <a:pt x="85" y="152"/>
                  <a:pt x="83" y="158"/>
                  <a:pt x="78" y="163"/>
                </a:cubicBezTo>
                <a:cubicBezTo>
                  <a:pt x="73" y="167"/>
                  <a:pt x="67" y="170"/>
                  <a:pt x="61" y="170"/>
                </a:cubicBezTo>
                <a:cubicBezTo>
                  <a:pt x="54" y="170"/>
                  <a:pt x="49" y="167"/>
                  <a:pt x="44" y="162"/>
                </a:cubicBezTo>
                <a:cubicBezTo>
                  <a:pt x="39" y="158"/>
                  <a:pt x="37" y="152"/>
                  <a:pt x="37" y="145"/>
                </a:cubicBezTo>
                <a:cubicBezTo>
                  <a:pt x="37" y="110"/>
                  <a:pt x="37" y="110"/>
                  <a:pt x="37" y="110"/>
                </a:cubicBezTo>
                <a:cubicBezTo>
                  <a:pt x="33" y="111"/>
                  <a:pt x="29" y="112"/>
                  <a:pt x="25" y="112"/>
                </a:cubicBezTo>
                <a:cubicBezTo>
                  <a:pt x="17" y="112"/>
                  <a:pt x="11" y="110"/>
                  <a:pt x="7" y="104"/>
                </a:cubicBezTo>
                <a:cubicBezTo>
                  <a:pt x="3" y="99"/>
                  <a:pt x="0" y="93"/>
                  <a:pt x="0" y="85"/>
                </a:cubicBezTo>
                <a:cubicBezTo>
                  <a:pt x="0" y="83"/>
                  <a:pt x="1" y="80"/>
                  <a:pt x="2" y="78"/>
                </a:cubicBezTo>
                <a:cubicBezTo>
                  <a:pt x="3" y="76"/>
                  <a:pt x="5" y="75"/>
                  <a:pt x="7" y="73"/>
                </a:cubicBezTo>
                <a:cubicBezTo>
                  <a:pt x="9" y="72"/>
                  <a:pt x="11" y="70"/>
                  <a:pt x="13" y="69"/>
                </a:cubicBezTo>
                <a:cubicBezTo>
                  <a:pt x="15" y="68"/>
                  <a:pt x="17" y="67"/>
                  <a:pt x="20" y="66"/>
                </a:cubicBezTo>
                <a:cubicBezTo>
                  <a:pt x="22" y="65"/>
                  <a:pt x="24" y="64"/>
                  <a:pt x="25" y="63"/>
                </a:cubicBezTo>
                <a:cubicBezTo>
                  <a:pt x="29" y="61"/>
                  <a:pt x="33" y="57"/>
                  <a:pt x="38" y="53"/>
                </a:cubicBezTo>
                <a:cubicBezTo>
                  <a:pt x="38" y="53"/>
                  <a:pt x="38" y="53"/>
                  <a:pt x="39" y="52"/>
                </a:cubicBezTo>
                <a:cubicBezTo>
                  <a:pt x="40" y="51"/>
                  <a:pt x="41" y="51"/>
                  <a:pt x="41" y="50"/>
                </a:cubicBezTo>
                <a:cubicBezTo>
                  <a:pt x="42" y="50"/>
                  <a:pt x="42" y="49"/>
                  <a:pt x="43" y="48"/>
                </a:cubicBezTo>
                <a:cubicBezTo>
                  <a:pt x="44" y="47"/>
                  <a:pt x="45" y="47"/>
                  <a:pt x="45" y="46"/>
                </a:cubicBezTo>
                <a:cubicBezTo>
                  <a:pt x="46" y="45"/>
                  <a:pt x="46" y="45"/>
                  <a:pt x="47" y="44"/>
                </a:cubicBezTo>
                <a:cubicBezTo>
                  <a:pt x="48" y="43"/>
                  <a:pt x="48" y="42"/>
                  <a:pt x="48" y="42"/>
                </a:cubicBezTo>
                <a:cubicBezTo>
                  <a:pt x="49" y="41"/>
                  <a:pt x="49" y="40"/>
                  <a:pt x="49" y="40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9"/>
                  <a:pt x="50" y="6"/>
                  <a:pt x="52" y="4"/>
                </a:cubicBezTo>
                <a:cubicBezTo>
                  <a:pt x="55" y="1"/>
                  <a:pt x="58" y="0"/>
                  <a:pt x="61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5" y="0"/>
                  <a:pt x="128" y="1"/>
                  <a:pt x="130" y="4"/>
                </a:cubicBezTo>
                <a:cubicBezTo>
                  <a:pt x="132" y="6"/>
                  <a:pt x="134" y="9"/>
                  <a:pt x="134" y="12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34" y="43"/>
                  <a:pt x="135" y="50"/>
                  <a:pt x="139" y="61"/>
                </a:cubicBezTo>
                <a:cubicBezTo>
                  <a:pt x="143" y="73"/>
                  <a:pt x="146" y="83"/>
                  <a:pt x="146" y="91"/>
                </a:cubicBezTo>
                <a:close/>
                <a:moveTo>
                  <a:pt x="134" y="91"/>
                </a:moveTo>
                <a:cubicBezTo>
                  <a:pt x="134" y="86"/>
                  <a:pt x="133" y="80"/>
                  <a:pt x="131" y="74"/>
                </a:cubicBezTo>
                <a:cubicBezTo>
                  <a:pt x="128" y="67"/>
                  <a:pt x="126" y="61"/>
                  <a:pt x="124" y="55"/>
                </a:cubicBezTo>
                <a:cubicBezTo>
                  <a:pt x="122" y="49"/>
                  <a:pt x="121" y="44"/>
                  <a:pt x="121" y="40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2"/>
                  <a:pt x="61" y="44"/>
                  <a:pt x="60" y="46"/>
                </a:cubicBezTo>
                <a:cubicBezTo>
                  <a:pt x="59" y="48"/>
                  <a:pt x="58" y="50"/>
                  <a:pt x="56" y="52"/>
                </a:cubicBezTo>
                <a:cubicBezTo>
                  <a:pt x="55" y="54"/>
                  <a:pt x="53" y="55"/>
                  <a:pt x="52" y="57"/>
                </a:cubicBezTo>
                <a:cubicBezTo>
                  <a:pt x="51" y="58"/>
                  <a:pt x="49" y="59"/>
                  <a:pt x="47" y="61"/>
                </a:cubicBezTo>
                <a:cubicBezTo>
                  <a:pt x="46" y="62"/>
                  <a:pt x="46" y="62"/>
                  <a:pt x="46" y="62"/>
                </a:cubicBezTo>
                <a:cubicBezTo>
                  <a:pt x="40" y="67"/>
                  <a:pt x="36" y="70"/>
                  <a:pt x="32" y="73"/>
                </a:cubicBezTo>
                <a:cubicBezTo>
                  <a:pt x="30" y="74"/>
                  <a:pt x="28" y="75"/>
                  <a:pt x="25" y="77"/>
                </a:cubicBezTo>
                <a:cubicBezTo>
                  <a:pt x="25" y="77"/>
                  <a:pt x="24" y="77"/>
                  <a:pt x="23" y="78"/>
                </a:cubicBezTo>
                <a:cubicBezTo>
                  <a:pt x="22" y="78"/>
                  <a:pt x="21" y="79"/>
                  <a:pt x="20" y="79"/>
                </a:cubicBezTo>
                <a:cubicBezTo>
                  <a:pt x="19" y="80"/>
                  <a:pt x="18" y="80"/>
                  <a:pt x="16" y="81"/>
                </a:cubicBezTo>
                <a:cubicBezTo>
                  <a:pt x="15" y="82"/>
                  <a:pt x="14" y="83"/>
                  <a:pt x="14" y="83"/>
                </a:cubicBezTo>
                <a:cubicBezTo>
                  <a:pt x="13" y="84"/>
                  <a:pt x="13" y="84"/>
                  <a:pt x="13" y="85"/>
                </a:cubicBezTo>
                <a:cubicBezTo>
                  <a:pt x="13" y="89"/>
                  <a:pt x="13" y="93"/>
                  <a:pt x="15" y="96"/>
                </a:cubicBezTo>
                <a:cubicBezTo>
                  <a:pt x="17" y="99"/>
                  <a:pt x="20" y="100"/>
                  <a:pt x="25" y="100"/>
                </a:cubicBezTo>
                <a:cubicBezTo>
                  <a:pt x="27" y="100"/>
                  <a:pt x="30" y="100"/>
                  <a:pt x="33" y="99"/>
                </a:cubicBezTo>
                <a:cubicBezTo>
                  <a:pt x="35" y="98"/>
                  <a:pt x="37" y="97"/>
                  <a:pt x="39" y="96"/>
                </a:cubicBezTo>
                <a:cubicBezTo>
                  <a:pt x="41" y="94"/>
                  <a:pt x="42" y="93"/>
                  <a:pt x="44" y="92"/>
                </a:cubicBezTo>
                <a:cubicBezTo>
                  <a:pt x="46" y="91"/>
                  <a:pt x="48" y="91"/>
                  <a:pt x="49" y="91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9" y="149"/>
                  <a:pt x="50" y="151"/>
                  <a:pt x="52" y="154"/>
                </a:cubicBezTo>
                <a:cubicBezTo>
                  <a:pt x="55" y="156"/>
                  <a:pt x="58" y="158"/>
                  <a:pt x="61" y="158"/>
                </a:cubicBezTo>
                <a:cubicBezTo>
                  <a:pt x="64" y="158"/>
                  <a:pt x="67" y="156"/>
                  <a:pt x="69" y="154"/>
                </a:cubicBezTo>
                <a:cubicBezTo>
                  <a:pt x="72" y="152"/>
                  <a:pt x="73" y="149"/>
                  <a:pt x="73" y="145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6" y="116"/>
                  <a:pt x="79" y="117"/>
                  <a:pt x="83" y="117"/>
                </a:cubicBezTo>
                <a:cubicBezTo>
                  <a:pt x="87" y="117"/>
                  <a:pt x="91" y="116"/>
                  <a:pt x="94" y="112"/>
                </a:cubicBezTo>
                <a:cubicBezTo>
                  <a:pt x="96" y="114"/>
                  <a:pt x="98" y="114"/>
                  <a:pt x="101" y="114"/>
                </a:cubicBezTo>
                <a:cubicBezTo>
                  <a:pt x="103" y="114"/>
                  <a:pt x="105" y="114"/>
                  <a:pt x="107" y="113"/>
                </a:cubicBezTo>
                <a:cubicBezTo>
                  <a:pt x="110" y="111"/>
                  <a:pt x="111" y="110"/>
                  <a:pt x="112" y="108"/>
                </a:cubicBezTo>
                <a:cubicBezTo>
                  <a:pt x="114" y="108"/>
                  <a:pt x="116" y="108"/>
                  <a:pt x="118" y="108"/>
                </a:cubicBezTo>
                <a:cubicBezTo>
                  <a:pt x="123" y="108"/>
                  <a:pt x="127" y="107"/>
                  <a:pt x="130" y="104"/>
                </a:cubicBezTo>
                <a:cubicBezTo>
                  <a:pt x="132" y="101"/>
                  <a:pt x="134" y="96"/>
                  <a:pt x="134" y="91"/>
                </a:cubicBezTo>
                <a:close/>
                <a:moveTo>
                  <a:pt x="120" y="23"/>
                </a:moveTo>
                <a:cubicBezTo>
                  <a:pt x="121" y="21"/>
                  <a:pt x="121" y="20"/>
                  <a:pt x="121" y="18"/>
                </a:cubicBezTo>
                <a:cubicBezTo>
                  <a:pt x="121" y="17"/>
                  <a:pt x="121" y="15"/>
                  <a:pt x="120" y="14"/>
                </a:cubicBezTo>
                <a:cubicBezTo>
                  <a:pt x="118" y="13"/>
                  <a:pt x="117" y="12"/>
                  <a:pt x="115" y="12"/>
                </a:cubicBezTo>
                <a:cubicBezTo>
                  <a:pt x="114" y="12"/>
                  <a:pt x="112" y="13"/>
                  <a:pt x="111" y="14"/>
                </a:cubicBezTo>
                <a:cubicBezTo>
                  <a:pt x="110" y="15"/>
                  <a:pt x="109" y="17"/>
                  <a:pt x="109" y="18"/>
                </a:cubicBezTo>
                <a:cubicBezTo>
                  <a:pt x="109" y="20"/>
                  <a:pt x="110" y="21"/>
                  <a:pt x="111" y="23"/>
                </a:cubicBezTo>
                <a:cubicBezTo>
                  <a:pt x="112" y="24"/>
                  <a:pt x="114" y="24"/>
                  <a:pt x="115" y="24"/>
                </a:cubicBezTo>
                <a:cubicBezTo>
                  <a:pt x="117" y="24"/>
                  <a:pt x="118" y="24"/>
                  <a:pt x="120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161"/>
          <p:cNvSpPr/>
          <p:nvPr/>
        </p:nvSpPr>
        <p:spPr>
          <a:xfrm>
            <a:off x="1560240" y="279504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1" y="17"/>
                  <a:pt x="129" y="25"/>
                  <a:pt x="136" y="36"/>
                </a:cubicBezTo>
                <a:close/>
                <a:moveTo>
                  <a:pt x="121" y="79"/>
                </a:moveTo>
                <a:cubicBezTo>
                  <a:pt x="121" y="67"/>
                  <a:pt x="121" y="67"/>
                  <a:pt x="121" y="67"/>
                </a:cubicBezTo>
                <a:cubicBezTo>
                  <a:pt x="121" y="65"/>
                  <a:pt x="121" y="64"/>
                  <a:pt x="120" y="63"/>
                </a:cubicBezTo>
                <a:cubicBezTo>
                  <a:pt x="118" y="61"/>
                  <a:pt x="117" y="61"/>
                  <a:pt x="115" y="61"/>
                </a:cubicBezTo>
                <a:cubicBezTo>
                  <a:pt x="68" y="61"/>
                  <a:pt x="68" y="61"/>
                  <a:pt x="68" y="61"/>
                </a:cubicBezTo>
                <a:cubicBezTo>
                  <a:pt x="86" y="43"/>
                  <a:pt x="86" y="43"/>
                  <a:pt x="86" y="43"/>
                </a:cubicBezTo>
                <a:cubicBezTo>
                  <a:pt x="87" y="42"/>
                  <a:pt x="88" y="40"/>
                  <a:pt x="88" y="39"/>
                </a:cubicBezTo>
                <a:cubicBezTo>
                  <a:pt x="88" y="37"/>
                  <a:pt x="87" y="36"/>
                  <a:pt x="86" y="34"/>
                </a:cubicBezTo>
                <a:cubicBezTo>
                  <a:pt x="77" y="26"/>
                  <a:pt x="77" y="26"/>
                  <a:pt x="77" y="26"/>
                </a:cubicBezTo>
                <a:cubicBezTo>
                  <a:pt x="76" y="25"/>
                  <a:pt x="75" y="24"/>
                  <a:pt x="73" y="24"/>
                </a:cubicBezTo>
                <a:cubicBezTo>
                  <a:pt x="71" y="24"/>
                  <a:pt x="70" y="25"/>
                  <a:pt x="69" y="26"/>
                </a:cubicBezTo>
                <a:cubicBezTo>
                  <a:pt x="34" y="60"/>
                  <a:pt x="34" y="60"/>
                  <a:pt x="34" y="60"/>
                </a:cubicBezTo>
                <a:cubicBezTo>
                  <a:pt x="26" y="69"/>
                  <a:pt x="26" y="69"/>
                  <a:pt x="26" y="69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5"/>
                  <a:pt x="25" y="76"/>
                  <a:pt x="26" y="77"/>
                </a:cubicBezTo>
                <a:cubicBezTo>
                  <a:pt x="34" y="86"/>
                  <a:pt x="34" y="86"/>
                  <a:pt x="34" y="86"/>
                </a:cubicBezTo>
                <a:cubicBezTo>
                  <a:pt x="69" y="120"/>
                  <a:pt x="69" y="120"/>
                  <a:pt x="69" y="120"/>
                </a:cubicBezTo>
                <a:cubicBezTo>
                  <a:pt x="70" y="121"/>
                  <a:pt x="71" y="122"/>
                  <a:pt x="73" y="122"/>
                </a:cubicBezTo>
                <a:cubicBezTo>
                  <a:pt x="75" y="122"/>
                  <a:pt x="76" y="121"/>
                  <a:pt x="77" y="120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87" y="110"/>
                  <a:pt x="88" y="109"/>
                  <a:pt x="88" y="107"/>
                </a:cubicBezTo>
                <a:cubicBezTo>
                  <a:pt x="88" y="105"/>
                  <a:pt x="87" y="104"/>
                  <a:pt x="86" y="103"/>
                </a:cubicBezTo>
                <a:cubicBezTo>
                  <a:pt x="68" y="85"/>
                  <a:pt x="68" y="85"/>
                  <a:pt x="68" y="85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7" y="85"/>
                  <a:pt x="118" y="84"/>
                  <a:pt x="120" y="83"/>
                </a:cubicBezTo>
                <a:cubicBezTo>
                  <a:pt x="121" y="82"/>
                  <a:pt x="121" y="81"/>
                  <a:pt x="121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162"/>
          <p:cNvSpPr/>
          <p:nvPr/>
        </p:nvSpPr>
        <p:spPr>
          <a:xfrm>
            <a:off x="1753920" y="2795040"/>
            <a:ext cx="1486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10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10" y="10"/>
                </a:cubicBezTo>
                <a:cubicBezTo>
                  <a:pt x="121" y="17"/>
                  <a:pt x="129" y="25"/>
                  <a:pt x="136" y="36"/>
                </a:cubicBezTo>
                <a:close/>
                <a:moveTo>
                  <a:pt x="122" y="73"/>
                </a:moveTo>
                <a:cubicBezTo>
                  <a:pt x="122" y="71"/>
                  <a:pt x="121" y="70"/>
                  <a:pt x="120" y="69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77" y="26"/>
                  <a:pt x="77" y="26"/>
                  <a:pt x="77" y="26"/>
                </a:cubicBezTo>
                <a:cubicBezTo>
                  <a:pt x="76" y="25"/>
                  <a:pt x="75" y="24"/>
                  <a:pt x="73" y="24"/>
                </a:cubicBezTo>
                <a:cubicBezTo>
                  <a:pt x="71" y="24"/>
                  <a:pt x="70" y="25"/>
                  <a:pt x="69" y="26"/>
                </a:cubicBezTo>
                <a:cubicBezTo>
                  <a:pt x="60" y="34"/>
                  <a:pt x="60" y="34"/>
                  <a:pt x="60" y="34"/>
                </a:cubicBezTo>
                <a:cubicBezTo>
                  <a:pt x="59" y="36"/>
                  <a:pt x="59" y="37"/>
                  <a:pt x="59" y="39"/>
                </a:cubicBezTo>
                <a:cubicBezTo>
                  <a:pt x="59" y="40"/>
                  <a:pt x="59" y="42"/>
                  <a:pt x="60" y="43"/>
                </a:cubicBezTo>
                <a:cubicBezTo>
                  <a:pt x="78" y="61"/>
                  <a:pt x="78" y="61"/>
                  <a:pt x="78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29" y="61"/>
                  <a:pt x="28" y="61"/>
                  <a:pt x="26" y="63"/>
                </a:cubicBezTo>
                <a:cubicBezTo>
                  <a:pt x="25" y="64"/>
                  <a:pt x="25" y="65"/>
                  <a:pt x="25" y="67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81"/>
                  <a:pt x="25" y="82"/>
                  <a:pt x="26" y="83"/>
                </a:cubicBezTo>
                <a:cubicBezTo>
                  <a:pt x="28" y="84"/>
                  <a:pt x="29" y="85"/>
                  <a:pt x="31" y="85"/>
                </a:cubicBezTo>
                <a:cubicBezTo>
                  <a:pt x="78" y="85"/>
                  <a:pt x="78" y="85"/>
                  <a:pt x="78" y="85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9" y="104"/>
                  <a:pt x="58" y="106"/>
                  <a:pt x="58" y="107"/>
                </a:cubicBezTo>
                <a:cubicBezTo>
                  <a:pt x="58" y="109"/>
                  <a:pt x="59" y="110"/>
                  <a:pt x="60" y="111"/>
                </a:cubicBezTo>
                <a:cubicBezTo>
                  <a:pt x="69" y="120"/>
                  <a:pt x="69" y="120"/>
                  <a:pt x="69" y="120"/>
                </a:cubicBezTo>
                <a:cubicBezTo>
                  <a:pt x="70" y="121"/>
                  <a:pt x="71" y="122"/>
                  <a:pt x="73" y="122"/>
                </a:cubicBezTo>
                <a:cubicBezTo>
                  <a:pt x="75" y="122"/>
                  <a:pt x="76" y="121"/>
                  <a:pt x="77" y="120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21" y="76"/>
                  <a:pt x="122" y="75"/>
                  <a:pt x="122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163"/>
          <p:cNvSpPr/>
          <p:nvPr/>
        </p:nvSpPr>
        <p:spPr>
          <a:xfrm>
            <a:off x="1945800" y="279504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10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10" y="10"/>
                </a:cubicBezTo>
                <a:cubicBezTo>
                  <a:pt x="121" y="17"/>
                  <a:pt x="129" y="25"/>
                  <a:pt x="136" y="36"/>
                </a:cubicBezTo>
                <a:close/>
                <a:moveTo>
                  <a:pt x="122" y="73"/>
                </a:moveTo>
                <a:cubicBezTo>
                  <a:pt x="122" y="71"/>
                  <a:pt x="121" y="70"/>
                  <a:pt x="120" y="69"/>
                </a:cubicBezTo>
                <a:cubicBezTo>
                  <a:pt x="86" y="34"/>
                  <a:pt x="86" y="34"/>
                  <a:pt x="86" y="34"/>
                </a:cubicBezTo>
                <a:cubicBezTo>
                  <a:pt x="77" y="26"/>
                  <a:pt x="77" y="26"/>
                  <a:pt x="77" y="26"/>
                </a:cubicBezTo>
                <a:cubicBezTo>
                  <a:pt x="76" y="25"/>
                  <a:pt x="75" y="24"/>
                  <a:pt x="73" y="24"/>
                </a:cubicBezTo>
                <a:cubicBezTo>
                  <a:pt x="71" y="24"/>
                  <a:pt x="70" y="25"/>
                  <a:pt x="69" y="26"/>
                </a:cubicBezTo>
                <a:cubicBezTo>
                  <a:pt x="60" y="34"/>
                  <a:pt x="60" y="34"/>
                  <a:pt x="60" y="34"/>
                </a:cubicBezTo>
                <a:cubicBezTo>
                  <a:pt x="26" y="69"/>
                  <a:pt x="26" y="69"/>
                  <a:pt x="26" y="69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5"/>
                  <a:pt x="25" y="76"/>
                  <a:pt x="26" y="77"/>
                </a:cubicBezTo>
                <a:cubicBezTo>
                  <a:pt x="35" y="86"/>
                  <a:pt x="35" y="86"/>
                  <a:pt x="35" y="86"/>
                </a:cubicBezTo>
                <a:cubicBezTo>
                  <a:pt x="36" y="87"/>
                  <a:pt x="37" y="87"/>
                  <a:pt x="39" y="87"/>
                </a:cubicBezTo>
                <a:cubicBezTo>
                  <a:pt x="41" y="87"/>
                  <a:pt x="42" y="87"/>
                  <a:pt x="43" y="86"/>
                </a:cubicBezTo>
                <a:cubicBezTo>
                  <a:pt x="61" y="68"/>
                  <a:pt x="61" y="68"/>
                  <a:pt x="61" y="68"/>
                </a:cubicBezTo>
                <a:cubicBezTo>
                  <a:pt x="61" y="115"/>
                  <a:pt x="61" y="115"/>
                  <a:pt x="61" y="115"/>
                </a:cubicBezTo>
                <a:cubicBezTo>
                  <a:pt x="61" y="117"/>
                  <a:pt x="62" y="118"/>
                  <a:pt x="63" y="120"/>
                </a:cubicBezTo>
                <a:cubicBezTo>
                  <a:pt x="64" y="121"/>
                  <a:pt x="65" y="121"/>
                  <a:pt x="67" y="121"/>
                </a:cubicBezTo>
                <a:cubicBezTo>
                  <a:pt x="79" y="121"/>
                  <a:pt x="79" y="121"/>
                  <a:pt x="79" y="121"/>
                </a:cubicBezTo>
                <a:cubicBezTo>
                  <a:pt x="81" y="121"/>
                  <a:pt x="82" y="121"/>
                  <a:pt x="83" y="120"/>
                </a:cubicBezTo>
                <a:cubicBezTo>
                  <a:pt x="85" y="118"/>
                  <a:pt x="85" y="117"/>
                  <a:pt x="85" y="115"/>
                </a:cubicBezTo>
                <a:cubicBezTo>
                  <a:pt x="85" y="68"/>
                  <a:pt x="85" y="68"/>
                  <a:pt x="85" y="68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104" y="87"/>
                  <a:pt x="106" y="88"/>
                  <a:pt x="107" y="88"/>
                </a:cubicBezTo>
                <a:cubicBezTo>
                  <a:pt x="109" y="88"/>
                  <a:pt x="110" y="87"/>
                  <a:pt x="112" y="86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21" y="76"/>
                  <a:pt x="122" y="75"/>
                  <a:pt x="122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164"/>
          <p:cNvSpPr/>
          <p:nvPr/>
        </p:nvSpPr>
        <p:spPr>
          <a:xfrm>
            <a:off x="2138040" y="279504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10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6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6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10" y="10"/>
                </a:cubicBezTo>
                <a:cubicBezTo>
                  <a:pt x="121" y="17"/>
                  <a:pt x="129" y="25"/>
                  <a:pt x="136" y="36"/>
                </a:cubicBezTo>
                <a:close/>
                <a:moveTo>
                  <a:pt x="122" y="73"/>
                </a:moveTo>
                <a:cubicBezTo>
                  <a:pt x="122" y="71"/>
                  <a:pt x="121" y="70"/>
                  <a:pt x="120" y="69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10" y="59"/>
                  <a:pt x="109" y="58"/>
                  <a:pt x="107" y="58"/>
                </a:cubicBezTo>
                <a:cubicBezTo>
                  <a:pt x="106" y="58"/>
                  <a:pt x="104" y="59"/>
                  <a:pt x="103" y="60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29"/>
                  <a:pt x="85" y="28"/>
                  <a:pt x="83" y="26"/>
                </a:cubicBezTo>
                <a:cubicBezTo>
                  <a:pt x="82" y="25"/>
                  <a:pt x="81" y="25"/>
                  <a:pt x="79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5" y="25"/>
                  <a:pt x="64" y="25"/>
                  <a:pt x="63" y="26"/>
                </a:cubicBezTo>
                <a:cubicBezTo>
                  <a:pt x="62" y="28"/>
                  <a:pt x="61" y="29"/>
                  <a:pt x="61" y="31"/>
                </a:cubicBezTo>
                <a:cubicBezTo>
                  <a:pt x="61" y="78"/>
                  <a:pt x="61" y="78"/>
                  <a:pt x="61" y="78"/>
                </a:cubicBezTo>
                <a:cubicBezTo>
                  <a:pt x="43" y="60"/>
                  <a:pt x="43" y="60"/>
                  <a:pt x="43" y="60"/>
                </a:cubicBezTo>
                <a:cubicBezTo>
                  <a:pt x="42" y="59"/>
                  <a:pt x="41" y="58"/>
                  <a:pt x="39" y="58"/>
                </a:cubicBezTo>
                <a:cubicBezTo>
                  <a:pt x="37" y="58"/>
                  <a:pt x="36" y="59"/>
                  <a:pt x="35" y="60"/>
                </a:cubicBezTo>
                <a:cubicBezTo>
                  <a:pt x="26" y="69"/>
                  <a:pt x="26" y="69"/>
                  <a:pt x="26" y="69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5"/>
                  <a:pt x="25" y="76"/>
                  <a:pt x="26" y="77"/>
                </a:cubicBezTo>
                <a:cubicBezTo>
                  <a:pt x="60" y="112"/>
                  <a:pt x="60" y="112"/>
                  <a:pt x="60" y="112"/>
                </a:cubicBezTo>
                <a:cubicBezTo>
                  <a:pt x="69" y="120"/>
                  <a:pt x="69" y="120"/>
                  <a:pt x="69" y="120"/>
                </a:cubicBezTo>
                <a:cubicBezTo>
                  <a:pt x="70" y="121"/>
                  <a:pt x="71" y="122"/>
                  <a:pt x="73" y="122"/>
                </a:cubicBezTo>
                <a:cubicBezTo>
                  <a:pt x="75" y="122"/>
                  <a:pt x="76" y="121"/>
                  <a:pt x="77" y="120"/>
                </a:cubicBezTo>
                <a:cubicBezTo>
                  <a:pt x="86" y="112"/>
                  <a:pt x="86" y="112"/>
                  <a:pt x="86" y="112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21" y="76"/>
                  <a:pt x="122" y="75"/>
                  <a:pt x="122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165"/>
          <p:cNvSpPr/>
          <p:nvPr/>
        </p:nvSpPr>
        <p:spPr>
          <a:xfrm>
            <a:off x="2331360" y="2795040"/>
            <a:ext cx="1486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37" y="10"/>
                </a:move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10" y="10"/>
                </a:cubicBezTo>
                <a:cubicBezTo>
                  <a:pt x="121" y="17"/>
                  <a:pt x="129" y="25"/>
                  <a:pt x="136" y="36"/>
                </a:cubicBez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10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6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6" y="17"/>
                  <a:pt x="37" y="10"/>
                </a:cubicBezTo>
                <a:close/>
                <a:moveTo>
                  <a:pt x="99" y="50"/>
                </a:moveTo>
                <a:cubicBezTo>
                  <a:pt x="99" y="50"/>
                  <a:pt x="99" y="50"/>
                  <a:pt x="98" y="50"/>
                </a:cubicBezTo>
                <a:cubicBezTo>
                  <a:pt x="98" y="51"/>
                  <a:pt x="97" y="51"/>
                  <a:pt x="97" y="51"/>
                </a:cubicBezTo>
                <a:cubicBezTo>
                  <a:pt x="97" y="51"/>
                  <a:pt x="97" y="51"/>
                  <a:pt x="97" y="51"/>
                </a:cubicBezTo>
                <a:cubicBezTo>
                  <a:pt x="97" y="51"/>
                  <a:pt x="98" y="50"/>
                  <a:pt x="98" y="50"/>
                </a:cubicBezTo>
                <a:cubicBezTo>
                  <a:pt x="98" y="49"/>
                  <a:pt x="98" y="49"/>
                  <a:pt x="98" y="49"/>
                </a:cubicBezTo>
                <a:cubicBezTo>
                  <a:pt x="98" y="49"/>
                  <a:pt x="99" y="48"/>
                  <a:pt x="100" y="48"/>
                </a:cubicBezTo>
                <a:cubicBezTo>
                  <a:pt x="101" y="47"/>
                  <a:pt x="103" y="47"/>
                  <a:pt x="105" y="47"/>
                </a:cubicBezTo>
                <a:cubicBezTo>
                  <a:pt x="107" y="46"/>
                  <a:pt x="109" y="46"/>
                  <a:pt x="110" y="48"/>
                </a:cubicBezTo>
                <a:cubicBezTo>
                  <a:pt x="110" y="48"/>
                  <a:pt x="110" y="47"/>
                  <a:pt x="111" y="46"/>
                </a:cubicBezTo>
                <a:cubicBezTo>
                  <a:pt x="112" y="46"/>
                  <a:pt x="112" y="45"/>
                  <a:pt x="112" y="45"/>
                </a:cubicBezTo>
                <a:cubicBezTo>
                  <a:pt x="112" y="45"/>
                  <a:pt x="113" y="45"/>
                  <a:pt x="114" y="45"/>
                </a:cubicBezTo>
                <a:cubicBezTo>
                  <a:pt x="114" y="45"/>
                  <a:pt x="115" y="45"/>
                  <a:pt x="115" y="44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4" y="42"/>
                  <a:pt x="114" y="42"/>
                  <a:pt x="114" y="41"/>
                </a:cubicBezTo>
                <a:cubicBezTo>
                  <a:pt x="113" y="41"/>
                  <a:pt x="113" y="40"/>
                  <a:pt x="113" y="39"/>
                </a:cubicBezTo>
                <a:cubicBezTo>
                  <a:pt x="113" y="40"/>
                  <a:pt x="113" y="40"/>
                  <a:pt x="112" y="40"/>
                </a:cubicBezTo>
                <a:cubicBezTo>
                  <a:pt x="112" y="40"/>
                  <a:pt x="112" y="40"/>
                  <a:pt x="112" y="39"/>
                </a:cubicBezTo>
                <a:cubicBezTo>
                  <a:pt x="112" y="39"/>
                  <a:pt x="111" y="39"/>
                  <a:pt x="111" y="40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8" y="39"/>
                  <a:pt x="108" y="38"/>
                  <a:pt x="108" y="37"/>
                </a:cubicBezTo>
                <a:cubicBezTo>
                  <a:pt x="108" y="37"/>
                  <a:pt x="107" y="36"/>
                  <a:pt x="107" y="36"/>
                </a:cubicBezTo>
                <a:cubicBezTo>
                  <a:pt x="107" y="36"/>
                  <a:pt x="107" y="35"/>
                  <a:pt x="107" y="35"/>
                </a:cubicBezTo>
                <a:cubicBezTo>
                  <a:pt x="106" y="35"/>
                  <a:pt x="106" y="34"/>
                  <a:pt x="106" y="34"/>
                </a:cubicBezTo>
                <a:cubicBezTo>
                  <a:pt x="106" y="34"/>
                  <a:pt x="105" y="34"/>
                  <a:pt x="105" y="33"/>
                </a:cubicBezTo>
                <a:cubicBezTo>
                  <a:pt x="105" y="33"/>
                  <a:pt x="105" y="33"/>
                  <a:pt x="105" y="33"/>
                </a:cubicBezTo>
                <a:cubicBezTo>
                  <a:pt x="105" y="33"/>
                  <a:pt x="105" y="32"/>
                  <a:pt x="105" y="32"/>
                </a:cubicBezTo>
                <a:cubicBezTo>
                  <a:pt x="105" y="32"/>
                  <a:pt x="104" y="32"/>
                  <a:pt x="104" y="32"/>
                </a:cubicBezTo>
                <a:cubicBezTo>
                  <a:pt x="104" y="32"/>
                  <a:pt x="104" y="32"/>
                  <a:pt x="104" y="33"/>
                </a:cubicBezTo>
                <a:cubicBezTo>
                  <a:pt x="103" y="33"/>
                  <a:pt x="103" y="33"/>
                  <a:pt x="103" y="34"/>
                </a:cubicBezTo>
                <a:cubicBezTo>
                  <a:pt x="103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5"/>
                  <a:pt x="99" y="35"/>
                  <a:pt x="99" y="35"/>
                </a:cubicBezTo>
                <a:cubicBezTo>
                  <a:pt x="100" y="35"/>
                  <a:pt x="100" y="34"/>
                  <a:pt x="99" y="34"/>
                </a:cubicBezTo>
                <a:cubicBezTo>
                  <a:pt x="98" y="34"/>
                  <a:pt x="98" y="34"/>
                  <a:pt x="97" y="34"/>
                </a:cubicBezTo>
                <a:cubicBezTo>
                  <a:pt x="98" y="33"/>
                  <a:pt x="98" y="33"/>
                  <a:pt x="98" y="33"/>
                </a:cubicBezTo>
                <a:cubicBezTo>
                  <a:pt x="98" y="32"/>
                  <a:pt x="98" y="32"/>
                  <a:pt x="97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98" y="31"/>
                  <a:pt x="97" y="31"/>
                  <a:pt x="97" y="30"/>
                </a:cubicBezTo>
                <a:cubicBezTo>
                  <a:pt x="96" y="30"/>
                  <a:pt x="96" y="30"/>
                  <a:pt x="95" y="30"/>
                </a:cubicBezTo>
                <a:cubicBezTo>
                  <a:pt x="95" y="29"/>
                  <a:pt x="94" y="29"/>
                  <a:pt x="94" y="29"/>
                </a:cubicBezTo>
                <a:cubicBezTo>
                  <a:pt x="93" y="29"/>
                  <a:pt x="92" y="28"/>
                  <a:pt x="91" y="28"/>
                </a:cubicBezTo>
                <a:cubicBezTo>
                  <a:pt x="89" y="28"/>
                  <a:pt x="88" y="28"/>
                  <a:pt x="88" y="28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9"/>
                  <a:pt x="87" y="30"/>
                  <a:pt x="88" y="30"/>
                </a:cubicBezTo>
                <a:cubicBezTo>
                  <a:pt x="88" y="31"/>
                  <a:pt x="88" y="31"/>
                  <a:pt x="88" y="32"/>
                </a:cubicBezTo>
                <a:cubicBezTo>
                  <a:pt x="88" y="32"/>
                  <a:pt x="88" y="32"/>
                  <a:pt x="87" y="33"/>
                </a:cubicBezTo>
                <a:cubicBezTo>
                  <a:pt x="87" y="33"/>
                  <a:pt x="87" y="34"/>
                  <a:pt x="87" y="34"/>
                </a:cubicBezTo>
                <a:cubicBezTo>
                  <a:pt x="87" y="34"/>
                  <a:pt x="87" y="35"/>
                  <a:pt x="88" y="35"/>
                </a:cubicBezTo>
                <a:cubicBezTo>
                  <a:pt x="89" y="36"/>
                  <a:pt x="89" y="37"/>
                  <a:pt x="89" y="37"/>
                </a:cubicBezTo>
                <a:cubicBezTo>
                  <a:pt x="89" y="38"/>
                  <a:pt x="88" y="38"/>
                  <a:pt x="88" y="39"/>
                </a:cubicBezTo>
                <a:cubicBezTo>
                  <a:pt x="87" y="40"/>
                  <a:pt x="86" y="40"/>
                  <a:pt x="86" y="40"/>
                </a:cubicBezTo>
                <a:cubicBezTo>
                  <a:pt x="86" y="41"/>
                  <a:pt x="86" y="41"/>
                  <a:pt x="86" y="42"/>
                </a:cubicBezTo>
                <a:cubicBezTo>
                  <a:pt x="86" y="43"/>
                  <a:pt x="86" y="43"/>
                  <a:pt x="87" y="43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4"/>
                  <a:pt x="86" y="45"/>
                  <a:pt x="86" y="45"/>
                </a:cubicBezTo>
                <a:cubicBezTo>
                  <a:pt x="86" y="45"/>
                  <a:pt x="86" y="45"/>
                  <a:pt x="86" y="45"/>
                </a:cubicBezTo>
                <a:cubicBezTo>
                  <a:pt x="85" y="45"/>
                  <a:pt x="85" y="45"/>
                  <a:pt x="85" y="45"/>
                </a:cubicBezTo>
                <a:cubicBezTo>
                  <a:pt x="85" y="45"/>
                  <a:pt x="84" y="45"/>
                  <a:pt x="83" y="45"/>
                </a:cubicBezTo>
                <a:cubicBezTo>
                  <a:pt x="83" y="44"/>
                  <a:pt x="82" y="43"/>
                  <a:pt x="82" y="42"/>
                </a:cubicBezTo>
                <a:cubicBezTo>
                  <a:pt x="82" y="41"/>
                  <a:pt x="81" y="40"/>
                  <a:pt x="81" y="39"/>
                </a:cubicBezTo>
                <a:cubicBezTo>
                  <a:pt x="79" y="39"/>
                  <a:pt x="78" y="39"/>
                  <a:pt x="78" y="39"/>
                </a:cubicBezTo>
                <a:cubicBezTo>
                  <a:pt x="78" y="39"/>
                  <a:pt x="76" y="38"/>
                  <a:pt x="74" y="37"/>
                </a:cubicBezTo>
                <a:cubicBezTo>
                  <a:pt x="72" y="36"/>
                  <a:pt x="71" y="36"/>
                  <a:pt x="68" y="37"/>
                </a:cubicBezTo>
                <a:cubicBezTo>
                  <a:pt x="69" y="36"/>
                  <a:pt x="69" y="36"/>
                  <a:pt x="68" y="35"/>
                </a:cubicBezTo>
                <a:cubicBezTo>
                  <a:pt x="68" y="34"/>
                  <a:pt x="67" y="34"/>
                  <a:pt x="67" y="34"/>
                </a:cubicBezTo>
                <a:cubicBezTo>
                  <a:pt x="67" y="34"/>
                  <a:pt x="67" y="33"/>
                  <a:pt x="67" y="32"/>
                </a:cubicBezTo>
                <a:cubicBezTo>
                  <a:pt x="67" y="32"/>
                  <a:pt x="67" y="31"/>
                  <a:pt x="67" y="31"/>
                </a:cubicBezTo>
                <a:cubicBezTo>
                  <a:pt x="67" y="30"/>
                  <a:pt x="68" y="30"/>
                  <a:pt x="68" y="29"/>
                </a:cubicBezTo>
                <a:cubicBezTo>
                  <a:pt x="68" y="29"/>
                  <a:pt x="69" y="29"/>
                  <a:pt x="69" y="28"/>
                </a:cubicBezTo>
                <a:cubicBezTo>
                  <a:pt x="69" y="28"/>
                  <a:pt x="70" y="27"/>
                  <a:pt x="70" y="27"/>
                </a:cubicBezTo>
                <a:cubicBezTo>
                  <a:pt x="70" y="26"/>
                  <a:pt x="70" y="26"/>
                  <a:pt x="70" y="26"/>
                </a:cubicBezTo>
                <a:cubicBezTo>
                  <a:pt x="72" y="26"/>
                  <a:pt x="74" y="26"/>
                  <a:pt x="75" y="25"/>
                </a:cubicBezTo>
                <a:cubicBezTo>
                  <a:pt x="75" y="25"/>
                  <a:pt x="75" y="24"/>
                  <a:pt x="76" y="24"/>
                </a:cubicBezTo>
                <a:cubicBezTo>
                  <a:pt x="76" y="23"/>
                  <a:pt x="76" y="22"/>
                  <a:pt x="77" y="22"/>
                </a:cubicBezTo>
                <a:cubicBezTo>
                  <a:pt x="77" y="22"/>
                  <a:pt x="78" y="21"/>
                  <a:pt x="78" y="21"/>
                </a:cubicBezTo>
                <a:cubicBezTo>
                  <a:pt x="78" y="21"/>
                  <a:pt x="79" y="22"/>
                  <a:pt x="79" y="22"/>
                </a:cubicBezTo>
                <a:cubicBezTo>
                  <a:pt x="80" y="22"/>
                  <a:pt x="80" y="22"/>
                  <a:pt x="81" y="22"/>
                </a:cubicBezTo>
                <a:cubicBezTo>
                  <a:pt x="82" y="23"/>
                  <a:pt x="82" y="22"/>
                  <a:pt x="82" y="21"/>
                </a:cubicBezTo>
                <a:cubicBezTo>
                  <a:pt x="82" y="21"/>
                  <a:pt x="82" y="20"/>
                  <a:pt x="82" y="20"/>
                </a:cubicBezTo>
                <a:cubicBezTo>
                  <a:pt x="82" y="20"/>
                  <a:pt x="82" y="19"/>
                  <a:pt x="82" y="18"/>
                </a:cubicBezTo>
                <a:cubicBezTo>
                  <a:pt x="81" y="17"/>
                  <a:pt x="81" y="17"/>
                  <a:pt x="81" y="17"/>
                </a:cubicBezTo>
                <a:cubicBezTo>
                  <a:pt x="80" y="17"/>
                  <a:pt x="79" y="17"/>
                  <a:pt x="78" y="18"/>
                </a:cubicBezTo>
                <a:cubicBezTo>
                  <a:pt x="78" y="18"/>
                  <a:pt x="78" y="18"/>
                  <a:pt x="79" y="18"/>
                </a:cubicBezTo>
                <a:cubicBezTo>
                  <a:pt x="79" y="18"/>
                  <a:pt x="78" y="19"/>
                  <a:pt x="78" y="19"/>
                </a:cubicBezTo>
                <a:cubicBezTo>
                  <a:pt x="77" y="20"/>
                  <a:pt x="77" y="21"/>
                  <a:pt x="76" y="21"/>
                </a:cubicBezTo>
                <a:cubicBezTo>
                  <a:pt x="76" y="21"/>
                  <a:pt x="75" y="21"/>
                  <a:pt x="75" y="20"/>
                </a:cubicBezTo>
                <a:cubicBezTo>
                  <a:pt x="75" y="20"/>
                  <a:pt x="74" y="20"/>
                  <a:pt x="74" y="19"/>
                </a:cubicBezTo>
                <a:cubicBezTo>
                  <a:pt x="74" y="18"/>
                  <a:pt x="74" y="18"/>
                  <a:pt x="73" y="18"/>
                </a:cubicBezTo>
                <a:cubicBezTo>
                  <a:pt x="73" y="18"/>
                  <a:pt x="72" y="18"/>
                  <a:pt x="72" y="19"/>
                </a:cubicBezTo>
                <a:cubicBezTo>
                  <a:pt x="72" y="19"/>
                  <a:pt x="72" y="18"/>
                  <a:pt x="71" y="18"/>
                </a:cubicBezTo>
                <a:cubicBezTo>
                  <a:pt x="70" y="17"/>
                  <a:pt x="69" y="17"/>
                  <a:pt x="68" y="17"/>
                </a:cubicBezTo>
                <a:cubicBezTo>
                  <a:pt x="70" y="16"/>
                  <a:pt x="69" y="16"/>
                  <a:pt x="68" y="15"/>
                </a:cubicBezTo>
                <a:cubicBezTo>
                  <a:pt x="67" y="14"/>
                  <a:pt x="67" y="14"/>
                  <a:pt x="66" y="14"/>
                </a:cubicBezTo>
                <a:cubicBezTo>
                  <a:pt x="65" y="14"/>
                  <a:pt x="64" y="14"/>
                  <a:pt x="64" y="15"/>
                </a:cubicBezTo>
                <a:cubicBezTo>
                  <a:pt x="64" y="15"/>
                  <a:pt x="63" y="15"/>
                  <a:pt x="63" y="16"/>
                </a:cubicBezTo>
                <a:cubicBezTo>
                  <a:pt x="63" y="16"/>
                  <a:pt x="64" y="16"/>
                  <a:pt x="64" y="16"/>
                </a:cubicBezTo>
                <a:cubicBezTo>
                  <a:pt x="64" y="17"/>
                  <a:pt x="65" y="17"/>
                  <a:pt x="65" y="17"/>
                </a:cubicBezTo>
                <a:cubicBezTo>
                  <a:pt x="65" y="17"/>
                  <a:pt x="66" y="17"/>
                  <a:pt x="66" y="17"/>
                </a:cubicBezTo>
                <a:cubicBezTo>
                  <a:pt x="66" y="17"/>
                  <a:pt x="67" y="17"/>
                  <a:pt x="67" y="18"/>
                </a:cubicBezTo>
                <a:cubicBezTo>
                  <a:pt x="68" y="18"/>
                  <a:pt x="68" y="19"/>
                  <a:pt x="68" y="19"/>
                </a:cubicBezTo>
                <a:cubicBezTo>
                  <a:pt x="67" y="19"/>
                  <a:pt x="67" y="19"/>
                  <a:pt x="67" y="19"/>
                </a:cubicBezTo>
                <a:cubicBezTo>
                  <a:pt x="66" y="19"/>
                  <a:pt x="66" y="19"/>
                  <a:pt x="66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5" y="20"/>
                  <a:pt x="65" y="21"/>
                  <a:pt x="65" y="21"/>
                </a:cubicBezTo>
                <a:cubicBezTo>
                  <a:pt x="65" y="22"/>
                  <a:pt x="65" y="22"/>
                  <a:pt x="65" y="23"/>
                </a:cubicBezTo>
                <a:cubicBezTo>
                  <a:pt x="65" y="22"/>
                  <a:pt x="64" y="22"/>
                  <a:pt x="64" y="21"/>
                </a:cubicBezTo>
                <a:cubicBezTo>
                  <a:pt x="64" y="20"/>
                  <a:pt x="64" y="20"/>
                  <a:pt x="63" y="19"/>
                </a:cubicBezTo>
                <a:cubicBezTo>
                  <a:pt x="64" y="20"/>
                  <a:pt x="63" y="20"/>
                  <a:pt x="61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20"/>
                  <a:pt x="59" y="20"/>
                  <a:pt x="59" y="20"/>
                </a:cubicBezTo>
                <a:cubicBezTo>
                  <a:pt x="58" y="20"/>
                  <a:pt x="57" y="20"/>
                  <a:pt x="57" y="20"/>
                </a:cubicBezTo>
                <a:cubicBezTo>
                  <a:pt x="56" y="20"/>
                  <a:pt x="56" y="20"/>
                  <a:pt x="55" y="19"/>
                </a:cubicBezTo>
                <a:cubicBezTo>
                  <a:pt x="55" y="19"/>
                  <a:pt x="55" y="18"/>
                  <a:pt x="55" y="18"/>
                </a:cubicBezTo>
                <a:cubicBezTo>
                  <a:pt x="55" y="17"/>
                  <a:pt x="56" y="17"/>
                  <a:pt x="56" y="17"/>
                </a:cubicBezTo>
                <a:cubicBezTo>
                  <a:pt x="55" y="17"/>
                  <a:pt x="55" y="17"/>
                  <a:pt x="55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1" y="17"/>
                  <a:pt x="48" y="18"/>
                  <a:pt x="45" y="20"/>
                </a:cubicBezTo>
                <a:cubicBezTo>
                  <a:pt x="45" y="20"/>
                  <a:pt x="46" y="20"/>
                  <a:pt x="46" y="19"/>
                </a:cubicBezTo>
                <a:cubicBezTo>
                  <a:pt x="46" y="19"/>
                  <a:pt x="47" y="19"/>
                  <a:pt x="47" y="19"/>
                </a:cubicBezTo>
                <a:cubicBezTo>
                  <a:pt x="48" y="19"/>
                  <a:pt x="48" y="18"/>
                  <a:pt x="48" y="18"/>
                </a:cubicBezTo>
                <a:cubicBezTo>
                  <a:pt x="50" y="17"/>
                  <a:pt x="52" y="17"/>
                  <a:pt x="52" y="18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8"/>
                  <a:pt x="54" y="19"/>
                  <a:pt x="54" y="20"/>
                </a:cubicBezTo>
                <a:cubicBezTo>
                  <a:pt x="54" y="19"/>
                  <a:pt x="53" y="19"/>
                  <a:pt x="52" y="19"/>
                </a:cubicBezTo>
                <a:cubicBezTo>
                  <a:pt x="50" y="20"/>
                  <a:pt x="50" y="20"/>
                  <a:pt x="50" y="21"/>
                </a:cubicBezTo>
                <a:cubicBezTo>
                  <a:pt x="50" y="21"/>
                  <a:pt x="50" y="22"/>
                  <a:pt x="50" y="22"/>
                </a:cubicBezTo>
                <a:cubicBezTo>
                  <a:pt x="50" y="22"/>
                  <a:pt x="49" y="22"/>
                  <a:pt x="49" y="21"/>
                </a:cubicBezTo>
                <a:cubicBezTo>
                  <a:pt x="48" y="21"/>
                  <a:pt x="48" y="21"/>
                  <a:pt x="48" y="20"/>
                </a:cubicBezTo>
                <a:cubicBezTo>
                  <a:pt x="47" y="20"/>
                  <a:pt x="47" y="20"/>
                  <a:pt x="46" y="20"/>
                </a:cubicBezTo>
                <a:cubicBezTo>
                  <a:pt x="45" y="20"/>
                  <a:pt x="44" y="20"/>
                  <a:pt x="44" y="20"/>
                </a:cubicBezTo>
                <a:cubicBezTo>
                  <a:pt x="35" y="25"/>
                  <a:pt x="27" y="32"/>
                  <a:pt x="22" y="41"/>
                </a:cubicBezTo>
                <a:cubicBezTo>
                  <a:pt x="22" y="41"/>
                  <a:pt x="23" y="42"/>
                  <a:pt x="2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4" y="43"/>
                  <a:pt x="24" y="43"/>
                  <a:pt x="24" y="44"/>
                </a:cubicBezTo>
                <a:cubicBezTo>
                  <a:pt x="24" y="44"/>
                  <a:pt x="24" y="44"/>
                  <a:pt x="25" y="43"/>
                </a:cubicBezTo>
                <a:cubicBezTo>
                  <a:pt x="25" y="44"/>
                  <a:pt x="25" y="44"/>
                  <a:pt x="25" y="45"/>
                </a:cubicBezTo>
                <a:cubicBezTo>
                  <a:pt x="25" y="45"/>
                  <a:pt x="27" y="46"/>
                  <a:pt x="29" y="48"/>
                </a:cubicBezTo>
                <a:cubicBezTo>
                  <a:pt x="30" y="49"/>
                  <a:pt x="31" y="49"/>
                  <a:pt x="31" y="50"/>
                </a:cubicBezTo>
                <a:cubicBezTo>
                  <a:pt x="31" y="50"/>
                  <a:pt x="31" y="51"/>
                  <a:pt x="30" y="51"/>
                </a:cubicBezTo>
                <a:cubicBezTo>
                  <a:pt x="30" y="51"/>
                  <a:pt x="30" y="51"/>
                  <a:pt x="29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8" y="50"/>
                  <a:pt x="28" y="51"/>
                  <a:pt x="29" y="52"/>
                </a:cubicBezTo>
                <a:cubicBezTo>
                  <a:pt x="29" y="53"/>
                  <a:pt x="29" y="53"/>
                  <a:pt x="30" y="53"/>
                </a:cubicBezTo>
                <a:cubicBezTo>
                  <a:pt x="29" y="53"/>
                  <a:pt x="29" y="53"/>
                  <a:pt x="29" y="55"/>
                </a:cubicBezTo>
                <a:cubicBezTo>
                  <a:pt x="29" y="56"/>
                  <a:pt x="28" y="57"/>
                  <a:pt x="28" y="58"/>
                </a:cubicBezTo>
                <a:cubicBezTo>
                  <a:pt x="28" y="59"/>
                  <a:pt x="28" y="60"/>
                  <a:pt x="28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61"/>
                  <a:pt x="29" y="62"/>
                  <a:pt x="29" y="63"/>
                </a:cubicBezTo>
                <a:cubicBezTo>
                  <a:pt x="30" y="65"/>
                  <a:pt x="30" y="65"/>
                  <a:pt x="31" y="65"/>
                </a:cubicBezTo>
                <a:cubicBezTo>
                  <a:pt x="30" y="65"/>
                  <a:pt x="31" y="67"/>
                  <a:pt x="33" y="69"/>
                </a:cubicBezTo>
                <a:cubicBezTo>
                  <a:pt x="33" y="70"/>
                  <a:pt x="34" y="70"/>
                  <a:pt x="34" y="70"/>
                </a:cubicBezTo>
                <a:cubicBezTo>
                  <a:pt x="34" y="70"/>
                  <a:pt x="34" y="71"/>
                  <a:pt x="35" y="71"/>
                </a:cubicBezTo>
                <a:cubicBezTo>
                  <a:pt x="35" y="71"/>
                  <a:pt x="36" y="72"/>
                  <a:pt x="36" y="72"/>
                </a:cubicBezTo>
                <a:cubicBezTo>
                  <a:pt x="37" y="72"/>
                  <a:pt x="37" y="72"/>
                  <a:pt x="37" y="73"/>
                </a:cubicBezTo>
                <a:cubicBezTo>
                  <a:pt x="38" y="73"/>
                  <a:pt x="38" y="74"/>
                  <a:pt x="38" y="75"/>
                </a:cubicBezTo>
                <a:cubicBezTo>
                  <a:pt x="39" y="76"/>
                  <a:pt x="39" y="77"/>
                  <a:pt x="40" y="77"/>
                </a:cubicBezTo>
                <a:cubicBezTo>
                  <a:pt x="39" y="78"/>
                  <a:pt x="40" y="78"/>
                  <a:pt x="40" y="79"/>
                </a:cubicBezTo>
                <a:cubicBezTo>
                  <a:pt x="41" y="80"/>
                  <a:pt x="41" y="81"/>
                  <a:pt x="41" y="81"/>
                </a:cubicBezTo>
                <a:cubicBezTo>
                  <a:pt x="41" y="81"/>
                  <a:pt x="41" y="81"/>
                  <a:pt x="41" y="81"/>
                </a:cubicBezTo>
                <a:cubicBezTo>
                  <a:pt x="41" y="81"/>
                  <a:pt x="41" y="81"/>
                  <a:pt x="41" y="81"/>
                </a:cubicBezTo>
                <a:cubicBezTo>
                  <a:pt x="41" y="82"/>
                  <a:pt x="42" y="82"/>
                  <a:pt x="42" y="83"/>
                </a:cubicBezTo>
                <a:cubicBezTo>
                  <a:pt x="43" y="83"/>
                  <a:pt x="44" y="84"/>
                  <a:pt x="44" y="84"/>
                </a:cubicBezTo>
                <a:cubicBezTo>
                  <a:pt x="44" y="84"/>
                  <a:pt x="44" y="85"/>
                  <a:pt x="44" y="85"/>
                </a:cubicBezTo>
                <a:cubicBezTo>
                  <a:pt x="44" y="85"/>
                  <a:pt x="44" y="86"/>
                  <a:pt x="44" y="86"/>
                </a:cubicBezTo>
                <a:cubicBezTo>
                  <a:pt x="44" y="86"/>
                  <a:pt x="45" y="86"/>
                  <a:pt x="45" y="86"/>
                </a:cubicBezTo>
                <a:cubicBezTo>
                  <a:pt x="45" y="85"/>
                  <a:pt x="44" y="83"/>
                  <a:pt x="43" y="80"/>
                </a:cubicBezTo>
                <a:cubicBezTo>
                  <a:pt x="42" y="79"/>
                  <a:pt x="41" y="78"/>
                  <a:pt x="41" y="78"/>
                </a:cubicBezTo>
                <a:cubicBezTo>
                  <a:pt x="41" y="77"/>
                  <a:pt x="41" y="77"/>
                  <a:pt x="41" y="76"/>
                </a:cubicBezTo>
                <a:cubicBezTo>
                  <a:pt x="41" y="75"/>
                  <a:pt x="40" y="75"/>
                  <a:pt x="40" y="75"/>
                </a:cubicBezTo>
                <a:cubicBezTo>
                  <a:pt x="40" y="75"/>
                  <a:pt x="41" y="75"/>
                  <a:pt x="41" y="75"/>
                </a:cubicBezTo>
                <a:cubicBezTo>
                  <a:pt x="41" y="75"/>
                  <a:pt x="41" y="75"/>
                  <a:pt x="42" y="75"/>
                </a:cubicBezTo>
                <a:cubicBezTo>
                  <a:pt x="42" y="75"/>
                  <a:pt x="42" y="75"/>
                  <a:pt x="42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42" y="76"/>
                  <a:pt x="42" y="77"/>
                  <a:pt x="43" y="78"/>
                </a:cubicBezTo>
                <a:cubicBezTo>
                  <a:pt x="43" y="78"/>
                  <a:pt x="43" y="79"/>
                  <a:pt x="44" y="79"/>
                </a:cubicBezTo>
                <a:cubicBezTo>
                  <a:pt x="44" y="80"/>
                  <a:pt x="45" y="80"/>
                  <a:pt x="45" y="81"/>
                </a:cubicBezTo>
                <a:cubicBezTo>
                  <a:pt x="46" y="82"/>
                  <a:pt x="47" y="82"/>
                  <a:pt x="47" y="82"/>
                </a:cubicBezTo>
                <a:cubicBezTo>
                  <a:pt x="47" y="83"/>
                  <a:pt x="47" y="83"/>
                  <a:pt x="48" y="84"/>
                </a:cubicBezTo>
                <a:cubicBezTo>
                  <a:pt x="48" y="85"/>
                  <a:pt x="48" y="85"/>
                  <a:pt x="48" y="85"/>
                </a:cubicBezTo>
                <a:cubicBezTo>
                  <a:pt x="49" y="85"/>
                  <a:pt x="49" y="86"/>
                  <a:pt x="50" y="86"/>
                </a:cubicBezTo>
                <a:cubicBezTo>
                  <a:pt x="51" y="87"/>
                  <a:pt x="51" y="88"/>
                  <a:pt x="51" y="88"/>
                </a:cubicBezTo>
                <a:cubicBezTo>
                  <a:pt x="52" y="89"/>
                  <a:pt x="52" y="90"/>
                  <a:pt x="52" y="91"/>
                </a:cubicBezTo>
                <a:cubicBezTo>
                  <a:pt x="52" y="92"/>
                  <a:pt x="53" y="93"/>
                  <a:pt x="53" y="93"/>
                </a:cubicBezTo>
                <a:cubicBezTo>
                  <a:pt x="53" y="93"/>
                  <a:pt x="53" y="94"/>
                  <a:pt x="53" y="94"/>
                </a:cubicBezTo>
                <a:cubicBezTo>
                  <a:pt x="54" y="95"/>
                  <a:pt x="54" y="95"/>
                  <a:pt x="55" y="95"/>
                </a:cubicBezTo>
                <a:cubicBezTo>
                  <a:pt x="55" y="95"/>
                  <a:pt x="56" y="96"/>
                  <a:pt x="56" y="96"/>
                </a:cubicBezTo>
                <a:cubicBezTo>
                  <a:pt x="57" y="96"/>
                  <a:pt x="57" y="96"/>
                  <a:pt x="57" y="97"/>
                </a:cubicBezTo>
                <a:cubicBezTo>
                  <a:pt x="58" y="97"/>
                  <a:pt x="58" y="97"/>
                  <a:pt x="59" y="98"/>
                </a:cubicBezTo>
                <a:cubicBezTo>
                  <a:pt x="60" y="98"/>
                  <a:pt x="61" y="98"/>
                  <a:pt x="61" y="99"/>
                </a:cubicBezTo>
                <a:cubicBezTo>
                  <a:pt x="62" y="99"/>
                  <a:pt x="62" y="99"/>
                  <a:pt x="63" y="99"/>
                </a:cubicBezTo>
                <a:cubicBezTo>
                  <a:pt x="63" y="99"/>
                  <a:pt x="64" y="99"/>
                  <a:pt x="64" y="99"/>
                </a:cubicBezTo>
                <a:cubicBezTo>
                  <a:pt x="65" y="99"/>
                  <a:pt x="65" y="99"/>
                  <a:pt x="65" y="98"/>
                </a:cubicBezTo>
                <a:cubicBezTo>
                  <a:pt x="66" y="98"/>
                  <a:pt x="67" y="99"/>
                  <a:pt x="68" y="100"/>
                </a:cubicBezTo>
                <a:cubicBezTo>
                  <a:pt x="69" y="101"/>
                  <a:pt x="70" y="102"/>
                  <a:pt x="70" y="102"/>
                </a:cubicBezTo>
                <a:cubicBezTo>
                  <a:pt x="72" y="103"/>
                  <a:pt x="74" y="103"/>
                  <a:pt x="75" y="103"/>
                </a:cubicBezTo>
                <a:cubicBezTo>
                  <a:pt x="75" y="103"/>
                  <a:pt x="75" y="103"/>
                  <a:pt x="75" y="104"/>
                </a:cubicBezTo>
                <a:cubicBezTo>
                  <a:pt x="75" y="104"/>
                  <a:pt x="76" y="105"/>
                  <a:pt x="76" y="105"/>
                </a:cubicBezTo>
                <a:cubicBezTo>
                  <a:pt x="76" y="106"/>
                  <a:pt x="77" y="106"/>
                  <a:pt x="77" y="106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8"/>
                  <a:pt x="78" y="108"/>
                  <a:pt x="79" y="109"/>
                </a:cubicBezTo>
                <a:cubicBezTo>
                  <a:pt x="80" y="109"/>
                  <a:pt x="81" y="110"/>
                  <a:pt x="81" y="110"/>
                </a:cubicBezTo>
                <a:cubicBezTo>
                  <a:pt x="81" y="110"/>
                  <a:pt x="81" y="110"/>
                  <a:pt x="82" y="109"/>
                </a:cubicBezTo>
                <a:cubicBezTo>
                  <a:pt x="81" y="110"/>
                  <a:pt x="82" y="110"/>
                  <a:pt x="82" y="111"/>
                </a:cubicBezTo>
                <a:cubicBezTo>
                  <a:pt x="83" y="112"/>
                  <a:pt x="83" y="112"/>
                  <a:pt x="84" y="112"/>
                </a:cubicBezTo>
                <a:cubicBezTo>
                  <a:pt x="85" y="112"/>
                  <a:pt x="85" y="111"/>
                  <a:pt x="85" y="109"/>
                </a:cubicBezTo>
                <a:cubicBezTo>
                  <a:pt x="83" y="110"/>
                  <a:pt x="82" y="109"/>
                  <a:pt x="81" y="107"/>
                </a:cubicBezTo>
                <a:cubicBezTo>
                  <a:pt x="81" y="107"/>
                  <a:pt x="80" y="107"/>
                  <a:pt x="80" y="107"/>
                </a:cubicBezTo>
                <a:cubicBezTo>
                  <a:pt x="80" y="107"/>
                  <a:pt x="80" y="106"/>
                  <a:pt x="80" y="106"/>
                </a:cubicBezTo>
                <a:cubicBezTo>
                  <a:pt x="80" y="106"/>
                  <a:pt x="80" y="106"/>
                  <a:pt x="80" y="105"/>
                </a:cubicBezTo>
                <a:cubicBezTo>
                  <a:pt x="80" y="105"/>
                  <a:pt x="80" y="105"/>
                  <a:pt x="80" y="105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81" y="104"/>
                  <a:pt x="81" y="103"/>
                  <a:pt x="81" y="103"/>
                </a:cubicBezTo>
                <a:cubicBezTo>
                  <a:pt x="81" y="102"/>
                  <a:pt x="81" y="102"/>
                  <a:pt x="81" y="101"/>
                </a:cubicBezTo>
                <a:cubicBezTo>
                  <a:pt x="81" y="101"/>
                  <a:pt x="80" y="100"/>
                  <a:pt x="80" y="100"/>
                </a:cubicBezTo>
                <a:cubicBezTo>
                  <a:pt x="79" y="99"/>
                  <a:pt x="79" y="98"/>
                  <a:pt x="78" y="98"/>
                </a:cubicBezTo>
                <a:cubicBezTo>
                  <a:pt x="78" y="99"/>
                  <a:pt x="78" y="99"/>
                  <a:pt x="77" y="99"/>
                </a:cubicBezTo>
                <a:cubicBezTo>
                  <a:pt x="76" y="99"/>
                  <a:pt x="76" y="99"/>
                  <a:pt x="75" y="98"/>
                </a:cubicBezTo>
                <a:cubicBezTo>
                  <a:pt x="75" y="98"/>
                  <a:pt x="75" y="98"/>
                  <a:pt x="75" y="99"/>
                </a:cubicBezTo>
                <a:cubicBezTo>
                  <a:pt x="75" y="99"/>
                  <a:pt x="75" y="99"/>
                  <a:pt x="75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9"/>
                  <a:pt x="74" y="98"/>
                  <a:pt x="74" y="97"/>
                </a:cubicBezTo>
                <a:cubicBezTo>
                  <a:pt x="74" y="97"/>
                  <a:pt x="74" y="96"/>
                  <a:pt x="74" y="95"/>
                </a:cubicBezTo>
                <a:cubicBezTo>
                  <a:pt x="74" y="95"/>
                  <a:pt x="74" y="95"/>
                  <a:pt x="75" y="94"/>
                </a:cubicBezTo>
                <a:cubicBezTo>
                  <a:pt x="75" y="94"/>
                  <a:pt x="75" y="93"/>
                  <a:pt x="75" y="93"/>
                </a:cubicBezTo>
                <a:cubicBezTo>
                  <a:pt x="76" y="92"/>
                  <a:pt x="76" y="92"/>
                  <a:pt x="76" y="92"/>
                </a:cubicBezTo>
                <a:cubicBezTo>
                  <a:pt x="76" y="91"/>
                  <a:pt x="76" y="91"/>
                  <a:pt x="75" y="91"/>
                </a:cubicBezTo>
                <a:cubicBezTo>
                  <a:pt x="75" y="91"/>
                  <a:pt x="75" y="90"/>
                  <a:pt x="74" y="91"/>
                </a:cubicBezTo>
                <a:cubicBezTo>
                  <a:pt x="73" y="91"/>
                  <a:pt x="72" y="91"/>
                  <a:pt x="71" y="92"/>
                </a:cubicBezTo>
                <a:cubicBezTo>
                  <a:pt x="71" y="93"/>
                  <a:pt x="71" y="93"/>
                  <a:pt x="71" y="93"/>
                </a:cubicBezTo>
                <a:cubicBezTo>
                  <a:pt x="71" y="94"/>
                  <a:pt x="71" y="94"/>
                  <a:pt x="71" y="94"/>
                </a:cubicBezTo>
                <a:cubicBezTo>
                  <a:pt x="70" y="95"/>
                  <a:pt x="70" y="95"/>
                  <a:pt x="70" y="95"/>
                </a:cubicBezTo>
                <a:cubicBezTo>
                  <a:pt x="69" y="95"/>
                  <a:pt x="69" y="95"/>
                  <a:pt x="67" y="95"/>
                </a:cubicBezTo>
                <a:cubicBezTo>
                  <a:pt x="66" y="95"/>
                  <a:pt x="66" y="95"/>
                  <a:pt x="65" y="95"/>
                </a:cubicBezTo>
                <a:cubicBezTo>
                  <a:pt x="64" y="94"/>
                  <a:pt x="64" y="93"/>
                  <a:pt x="63" y="92"/>
                </a:cubicBezTo>
                <a:cubicBezTo>
                  <a:pt x="62" y="91"/>
                  <a:pt x="62" y="90"/>
                  <a:pt x="62" y="89"/>
                </a:cubicBezTo>
                <a:cubicBezTo>
                  <a:pt x="62" y="88"/>
                  <a:pt x="62" y="87"/>
                  <a:pt x="62" y="86"/>
                </a:cubicBezTo>
                <a:cubicBezTo>
                  <a:pt x="63" y="85"/>
                  <a:pt x="63" y="84"/>
                  <a:pt x="63" y="84"/>
                </a:cubicBezTo>
                <a:cubicBezTo>
                  <a:pt x="63" y="83"/>
                  <a:pt x="63" y="82"/>
                  <a:pt x="62" y="81"/>
                </a:cubicBezTo>
                <a:cubicBezTo>
                  <a:pt x="62" y="81"/>
                  <a:pt x="63" y="81"/>
                  <a:pt x="63" y="81"/>
                </a:cubicBezTo>
                <a:cubicBezTo>
                  <a:pt x="63" y="80"/>
                  <a:pt x="64" y="80"/>
                  <a:pt x="64" y="80"/>
                </a:cubicBezTo>
                <a:cubicBezTo>
                  <a:pt x="64" y="79"/>
                  <a:pt x="64" y="79"/>
                  <a:pt x="64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65" y="79"/>
                  <a:pt x="65" y="79"/>
                  <a:pt x="65" y="78"/>
                </a:cubicBezTo>
                <a:cubicBezTo>
                  <a:pt x="65" y="78"/>
                  <a:pt x="65" y="78"/>
                  <a:pt x="65" y="78"/>
                </a:cubicBezTo>
                <a:cubicBezTo>
                  <a:pt x="65" y="78"/>
                  <a:pt x="66" y="78"/>
                  <a:pt x="67" y="78"/>
                </a:cubicBezTo>
                <a:cubicBezTo>
                  <a:pt x="69" y="78"/>
                  <a:pt x="70" y="78"/>
                  <a:pt x="70" y="78"/>
                </a:cubicBezTo>
                <a:cubicBezTo>
                  <a:pt x="71" y="79"/>
                  <a:pt x="72" y="79"/>
                  <a:pt x="72" y="78"/>
                </a:cubicBezTo>
                <a:cubicBezTo>
                  <a:pt x="72" y="78"/>
                  <a:pt x="72" y="78"/>
                  <a:pt x="72" y="77"/>
                </a:cubicBezTo>
                <a:cubicBezTo>
                  <a:pt x="72" y="77"/>
                  <a:pt x="72" y="76"/>
                  <a:pt x="72" y="76"/>
                </a:cubicBezTo>
                <a:cubicBezTo>
                  <a:pt x="72" y="77"/>
                  <a:pt x="73" y="78"/>
                  <a:pt x="75" y="77"/>
                </a:cubicBezTo>
                <a:cubicBezTo>
                  <a:pt x="75" y="77"/>
                  <a:pt x="75" y="77"/>
                  <a:pt x="76" y="77"/>
                </a:cubicBezTo>
                <a:cubicBezTo>
                  <a:pt x="77" y="77"/>
                  <a:pt x="77" y="77"/>
                  <a:pt x="78" y="78"/>
                </a:cubicBezTo>
                <a:cubicBezTo>
                  <a:pt x="78" y="78"/>
                  <a:pt x="78" y="78"/>
                  <a:pt x="78" y="78"/>
                </a:cubicBezTo>
                <a:cubicBezTo>
                  <a:pt x="79" y="78"/>
                  <a:pt x="79" y="78"/>
                  <a:pt x="79" y="79"/>
                </a:cubicBezTo>
                <a:cubicBezTo>
                  <a:pt x="79" y="79"/>
                  <a:pt x="79" y="79"/>
                  <a:pt x="79" y="78"/>
                </a:cubicBezTo>
                <a:cubicBezTo>
                  <a:pt x="80" y="78"/>
                  <a:pt x="80" y="78"/>
                  <a:pt x="80" y="78"/>
                </a:cubicBezTo>
                <a:cubicBezTo>
                  <a:pt x="81" y="79"/>
                  <a:pt x="81" y="79"/>
                  <a:pt x="81" y="80"/>
                </a:cubicBezTo>
                <a:cubicBezTo>
                  <a:pt x="82" y="83"/>
                  <a:pt x="83" y="84"/>
                  <a:pt x="83" y="84"/>
                </a:cubicBezTo>
                <a:cubicBezTo>
                  <a:pt x="83" y="84"/>
                  <a:pt x="84" y="85"/>
                  <a:pt x="84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5" y="83"/>
                  <a:pt x="85" y="83"/>
                  <a:pt x="84" y="82"/>
                </a:cubicBezTo>
                <a:cubicBezTo>
                  <a:pt x="84" y="82"/>
                  <a:pt x="84" y="82"/>
                  <a:pt x="84" y="81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80"/>
                  <a:pt x="84" y="79"/>
                  <a:pt x="84" y="79"/>
                </a:cubicBezTo>
                <a:cubicBezTo>
                  <a:pt x="84" y="78"/>
                  <a:pt x="84" y="78"/>
                  <a:pt x="84" y="78"/>
                </a:cubicBezTo>
                <a:cubicBezTo>
                  <a:pt x="83" y="78"/>
                  <a:pt x="83" y="77"/>
                  <a:pt x="82" y="77"/>
                </a:cubicBezTo>
                <a:cubicBezTo>
                  <a:pt x="82" y="76"/>
                  <a:pt x="82" y="76"/>
                  <a:pt x="83" y="75"/>
                </a:cubicBezTo>
                <a:cubicBezTo>
                  <a:pt x="83" y="74"/>
                  <a:pt x="83" y="74"/>
                  <a:pt x="84" y="73"/>
                </a:cubicBezTo>
                <a:cubicBezTo>
                  <a:pt x="84" y="73"/>
                  <a:pt x="84" y="73"/>
                  <a:pt x="85" y="73"/>
                </a:cubicBezTo>
                <a:cubicBezTo>
                  <a:pt x="85" y="73"/>
                  <a:pt x="86" y="73"/>
                  <a:pt x="86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9" y="70"/>
                  <a:pt x="89" y="69"/>
                  <a:pt x="89" y="68"/>
                </a:cubicBezTo>
                <a:cubicBezTo>
                  <a:pt x="89" y="68"/>
                  <a:pt x="90" y="68"/>
                  <a:pt x="90" y="67"/>
                </a:cubicBezTo>
                <a:cubicBezTo>
                  <a:pt x="90" y="67"/>
                  <a:pt x="90" y="67"/>
                  <a:pt x="89" y="67"/>
                </a:cubicBezTo>
                <a:cubicBezTo>
                  <a:pt x="89" y="67"/>
                  <a:pt x="89" y="67"/>
                  <a:pt x="89" y="67"/>
                </a:cubicBezTo>
                <a:cubicBezTo>
                  <a:pt x="88" y="66"/>
                  <a:pt x="88" y="66"/>
                  <a:pt x="88" y="66"/>
                </a:cubicBezTo>
                <a:cubicBezTo>
                  <a:pt x="89" y="66"/>
                  <a:pt x="89" y="66"/>
                  <a:pt x="88" y="65"/>
                </a:cubicBezTo>
                <a:cubicBezTo>
                  <a:pt x="89" y="65"/>
                  <a:pt x="89" y="64"/>
                  <a:pt x="89" y="64"/>
                </a:cubicBezTo>
                <a:cubicBezTo>
                  <a:pt x="89" y="63"/>
                  <a:pt x="90" y="63"/>
                  <a:pt x="90" y="63"/>
                </a:cubicBezTo>
                <a:cubicBezTo>
                  <a:pt x="90" y="64"/>
                  <a:pt x="91" y="64"/>
                  <a:pt x="92" y="63"/>
                </a:cubicBezTo>
                <a:cubicBezTo>
                  <a:pt x="92" y="63"/>
                  <a:pt x="92" y="62"/>
                  <a:pt x="92" y="62"/>
                </a:cubicBezTo>
                <a:cubicBezTo>
                  <a:pt x="92" y="61"/>
                  <a:pt x="93" y="61"/>
                  <a:pt x="94" y="61"/>
                </a:cubicBezTo>
                <a:cubicBezTo>
                  <a:pt x="95" y="60"/>
                  <a:pt x="95" y="60"/>
                  <a:pt x="96" y="60"/>
                </a:cubicBezTo>
                <a:cubicBezTo>
                  <a:pt x="96" y="60"/>
                  <a:pt x="96" y="60"/>
                  <a:pt x="96" y="60"/>
                </a:cubicBezTo>
                <a:cubicBezTo>
                  <a:pt x="96" y="59"/>
                  <a:pt x="96" y="59"/>
                  <a:pt x="96" y="58"/>
                </a:cubicBezTo>
                <a:cubicBezTo>
                  <a:pt x="96" y="58"/>
                  <a:pt x="97" y="57"/>
                  <a:pt x="97" y="57"/>
                </a:cubicBezTo>
                <a:cubicBezTo>
                  <a:pt x="97" y="57"/>
                  <a:pt x="97" y="57"/>
                  <a:pt x="98" y="56"/>
                </a:cubicBezTo>
                <a:cubicBezTo>
                  <a:pt x="99" y="56"/>
                  <a:pt x="99" y="56"/>
                  <a:pt x="99" y="56"/>
                </a:cubicBezTo>
                <a:cubicBezTo>
                  <a:pt x="101" y="55"/>
                  <a:pt x="101" y="55"/>
                  <a:pt x="101" y="55"/>
                </a:cubicBezTo>
                <a:cubicBezTo>
                  <a:pt x="101" y="55"/>
                  <a:pt x="101" y="55"/>
                  <a:pt x="101" y="55"/>
                </a:cubicBezTo>
                <a:cubicBezTo>
                  <a:pt x="102" y="55"/>
                  <a:pt x="103" y="54"/>
                  <a:pt x="104" y="53"/>
                </a:cubicBezTo>
                <a:cubicBezTo>
                  <a:pt x="105" y="53"/>
                  <a:pt x="104" y="52"/>
                  <a:pt x="103" y="52"/>
                </a:cubicBezTo>
                <a:cubicBezTo>
                  <a:pt x="104" y="51"/>
                  <a:pt x="103" y="51"/>
                  <a:pt x="103" y="51"/>
                </a:cubicBezTo>
                <a:cubicBezTo>
                  <a:pt x="103" y="50"/>
                  <a:pt x="102" y="50"/>
                  <a:pt x="102" y="50"/>
                </a:cubicBezTo>
                <a:cubicBezTo>
                  <a:pt x="102" y="50"/>
                  <a:pt x="102" y="50"/>
                  <a:pt x="103" y="50"/>
                </a:cubicBezTo>
                <a:cubicBezTo>
                  <a:pt x="103" y="50"/>
                  <a:pt x="104" y="50"/>
                  <a:pt x="104" y="50"/>
                </a:cubicBezTo>
                <a:cubicBezTo>
                  <a:pt x="105" y="49"/>
                  <a:pt x="104" y="49"/>
                  <a:pt x="103" y="48"/>
                </a:cubicBezTo>
                <a:cubicBezTo>
                  <a:pt x="102" y="48"/>
                  <a:pt x="101" y="49"/>
                  <a:pt x="99" y="50"/>
                </a:cubicBezTo>
                <a:close/>
                <a:moveTo>
                  <a:pt x="84" y="133"/>
                </a:moveTo>
                <a:cubicBezTo>
                  <a:pt x="97" y="130"/>
                  <a:pt x="108" y="124"/>
                  <a:pt x="117" y="115"/>
                </a:cubicBezTo>
                <a:cubicBezTo>
                  <a:pt x="117" y="114"/>
                  <a:pt x="116" y="114"/>
                  <a:pt x="116" y="114"/>
                </a:cubicBezTo>
                <a:cubicBezTo>
                  <a:pt x="115" y="114"/>
                  <a:pt x="115" y="114"/>
                  <a:pt x="114" y="114"/>
                </a:cubicBezTo>
                <a:cubicBezTo>
                  <a:pt x="113" y="113"/>
                  <a:pt x="113" y="113"/>
                  <a:pt x="112" y="113"/>
                </a:cubicBezTo>
                <a:cubicBezTo>
                  <a:pt x="112" y="113"/>
                  <a:pt x="112" y="112"/>
                  <a:pt x="112" y="112"/>
                </a:cubicBezTo>
                <a:cubicBezTo>
                  <a:pt x="112" y="112"/>
                  <a:pt x="111" y="111"/>
                  <a:pt x="111" y="111"/>
                </a:cubicBezTo>
                <a:cubicBezTo>
                  <a:pt x="111" y="111"/>
                  <a:pt x="110" y="111"/>
                  <a:pt x="110" y="11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109" y="109"/>
                  <a:pt x="109" y="109"/>
                  <a:pt x="108" y="109"/>
                </a:cubicBezTo>
                <a:cubicBezTo>
                  <a:pt x="108" y="109"/>
                  <a:pt x="108" y="109"/>
                  <a:pt x="108" y="109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08"/>
                  <a:pt x="106" y="108"/>
                  <a:pt x="106" y="108"/>
                </a:cubicBezTo>
                <a:cubicBezTo>
                  <a:pt x="106" y="108"/>
                  <a:pt x="106" y="108"/>
                  <a:pt x="105" y="108"/>
                </a:cubicBezTo>
                <a:cubicBezTo>
                  <a:pt x="105" y="108"/>
                  <a:pt x="105" y="108"/>
                  <a:pt x="105" y="108"/>
                </a:cubicBezTo>
                <a:cubicBezTo>
                  <a:pt x="105" y="108"/>
                  <a:pt x="105" y="108"/>
                  <a:pt x="104" y="108"/>
                </a:cubicBezTo>
                <a:cubicBezTo>
                  <a:pt x="104" y="108"/>
                  <a:pt x="104" y="109"/>
                  <a:pt x="104" y="109"/>
                </a:cubicBezTo>
                <a:cubicBezTo>
                  <a:pt x="104" y="109"/>
                  <a:pt x="104" y="109"/>
                  <a:pt x="103" y="109"/>
                </a:cubicBezTo>
                <a:cubicBezTo>
                  <a:pt x="103" y="109"/>
                  <a:pt x="103" y="109"/>
                  <a:pt x="103" y="109"/>
                </a:cubicBezTo>
                <a:cubicBezTo>
                  <a:pt x="102" y="108"/>
                  <a:pt x="101" y="107"/>
                  <a:pt x="100" y="107"/>
                </a:cubicBezTo>
                <a:cubicBezTo>
                  <a:pt x="100" y="107"/>
                  <a:pt x="99" y="107"/>
                  <a:pt x="99" y="107"/>
                </a:cubicBezTo>
                <a:cubicBezTo>
                  <a:pt x="99" y="106"/>
                  <a:pt x="98" y="106"/>
                  <a:pt x="98" y="106"/>
                </a:cubicBezTo>
                <a:cubicBezTo>
                  <a:pt x="98" y="106"/>
                  <a:pt x="97" y="106"/>
                  <a:pt x="97" y="106"/>
                </a:cubicBezTo>
                <a:cubicBezTo>
                  <a:pt x="97" y="106"/>
                  <a:pt x="96" y="106"/>
                  <a:pt x="96" y="106"/>
                </a:cubicBezTo>
                <a:cubicBezTo>
                  <a:pt x="96" y="107"/>
                  <a:pt x="95" y="107"/>
                  <a:pt x="95" y="108"/>
                </a:cubicBezTo>
                <a:cubicBezTo>
                  <a:pt x="95" y="108"/>
                  <a:pt x="95" y="109"/>
                  <a:pt x="95" y="109"/>
                </a:cubicBezTo>
                <a:cubicBezTo>
                  <a:pt x="95" y="109"/>
                  <a:pt x="95" y="108"/>
                  <a:pt x="95" y="107"/>
                </a:cubicBezTo>
                <a:cubicBezTo>
                  <a:pt x="96" y="107"/>
                  <a:pt x="96" y="106"/>
                  <a:pt x="95" y="106"/>
                </a:cubicBezTo>
                <a:cubicBezTo>
                  <a:pt x="95" y="105"/>
                  <a:pt x="95" y="105"/>
                  <a:pt x="94" y="105"/>
                </a:cubicBezTo>
                <a:cubicBezTo>
                  <a:pt x="94" y="105"/>
                  <a:pt x="94" y="105"/>
                  <a:pt x="93" y="106"/>
                </a:cubicBezTo>
                <a:cubicBezTo>
                  <a:pt x="93" y="106"/>
                  <a:pt x="93" y="106"/>
                  <a:pt x="92" y="106"/>
                </a:cubicBezTo>
                <a:cubicBezTo>
                  <a:pt x="92" y="107"/>
                  <a:pt x="91" y="107"/>
                  <a:pt x="91" y="107"/>
                </a:cubicBezTo>
                <a:cubicBezTo>
                  <a:pt x="91" y="107"/>
                  <a:pt x="91" y="107"/>
                  <a:pt x="91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90" y="109"/>
                  <a:pt x="89" y="109"/>
                  <a:pt x="89" y="109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89" y="110"/>
                  <a:pt x="88" y="110"/>
                  <a:pt x="88" y="110"/>
                </a:cubicBezTo>
                <a:cubicBezTo>
                  <a:pt x="87" y="110"/>
                  <a:pt x="87" y="110"/>
                  <a:pt x="87" y="109"/>
                </a:cubicBezTo>
                <a:cubicBezTo>
                  <a:pt x="87" y="110"/>
                  <a:pt x="87" y="111"/>
                  <a:pt x="87" y="113"/>
                </a:cubicBezTo>
                <a:cubicBezTo>
                  <a:pt x="87" y="114"/>
                  <a:pt x="87" y="115"/>
                  <a:pt x="88" y="116"/>
                </a:cubicBezTo>
                <a:cubicBezTo>
                  <a:pt x="88" y="118"/>
                  <a:pt x="88" y="120"/>
                  <a:pt x="86" y="121"/>
                </a:cubicBezTo>
                <a:cubicBezTo>
                  <a:pt x="85" y="122"/>
                  <a:pt x="84" y="124"/>
                  <a:pt x="84" y="125"/>
                </a:cubicBezTo>
                <a:cubicBezTo>
                  <a:pt x="83" y="126"/>
                  <a:pt x="84" y="127"/>
                  <a:pt x="85" y="127"/>
                </a:cubicBezTo>
                <a:cubicBezTo>
                  <a:pt x="85" y="127"/>
                  <a:pt x="85" y="128"/>
                  <a:pt x="84" y="129"/>
                </a:cubicBezTo>
                <a:cubicBezTo>
                  <a:pt x="84" y="130"/>
                  <a:pt x="83" y="130"/>
                  <a:pt x="83" y="131"/>
                </a:cubicBezTo>
                <a:cubicBezTo>
                  <a:pt x="83" y="131"/>
                  <a:pt x="83" y="132"/>
                  <a:pt x="84" y="1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CustomShape 166"/>
          <p:cNvSpPr/>
          <p:nvPr/>
        </p:nvSpPr>
        <p:spPr>
          <a:xfrm>
            <a:off x="2525040" y="2795040"/>
            <a:ext cx="161280" cy="159840"/>
          </a:xfrm>
          <a:custGeom>
            <a:avLst/>
            <a:gdLst/>
            <a:ahLst/>
            <a:rect l="l" t="t" r="r" b="b"/>
            <a:pathLst>
              <a:path w="156" h="156">
                <a:moveTo>
                  <a:pt x="96" y="88"/>
                </a:moveTo>
                <a:cubicBezTo>
                  <a:pt x="31" y="152"/>
                  <a:pt x="31" y="152"/>
                  <a:pt x="31" y="152"/>
                </a:cubicBezTo>
                <a:cubicBezTo>
                  <a:pt x="29" y="155"/>
                  <a:pt x="26" y="156"/>
                  <a:pt x="23" y="156"/>
                </a:cubicBezTo>
                <a:cubicBezTo>
                  <a:pt x="19" y="156"/>
                  <a:pt x="17" y="155"/>
                  <a:pt x="14" y="152"/>
                </a:cubicBezTo>
                <a:cubicBezTo>
                  <a:pt x="4" y="142"/>
                  <a:pt x="4" y="142"/>
                  <a:pt x="4" y="142"/>
                </a:cubicBezTo>
                <a:cubicBezTo>
                  <a:pt x="2" y="140"/>
                  <a:pt x="0" y="137"/>
                  <a:pt x="0" y="133"/>
                </a:cubicBezTo>
                <a:cubicBezTo>
                  <a:pt x="0" y="130"/>
                  <a:pt x="2" y="127"/>
                  <a:pt x="4" y="125"/>
                </a:cubicBezTo>
                <a:cubicBezTo>
                  <a:pt x="68" y="60"/>
                  <a:pt x="68" y="60"/>
                  <a:pt x="68" y="60"/>
                </a:cubicBezTo>
                <a:cubicBezTo>
                  <a:pt x="71" y="67"/>
                  <a:pt x="75" y="72"/>
                  <a:pt x="79" y="77"/>
                </a:cubicBezTo>
                <a:cubicBezTo>
                  <a:pt x="84" y="82"/>
                  <a:pt x="90" y="85"/>
                  <a:pt x="96" y="88"/>
                </a:cubicBezTo>
                <a:close/>
                <a:moveTo>
                  <a:pt x="33" y="132"/>
                </a:moveTo>
                <a:cubicBezTo>
                  <a:pt x="34" y="130"/>
                  <a:pt x="35" y="129"/>
                  <a:pt x="35" y="127"/>
                </a:cubicBezTo>
                <a:cubicBezTo>
                  <a:pt x="35" y="126"/>
                  <a:pt x="34" y="124"/>
                  <a:pt x="33" y="123"/>
                </a:cubicBezTo>
                <a:cubicBezTo>
                  <a:pt x="32" y="122"/>
                  <a:pt x="30" y="121"/>
                  <a:pt x="29" y="121"/>
                </a:cubicBezTo>
                <a:cubicBezTo>
                  <a:pt x="27" y="121"/>
                  <a:pt x="26" y="122"/>
                  <a:pt x="25" y="123"/>
                </a:cubicBezTo>
                <a:cubicBezTo>
                  <a:pt x="23" y="124"/>
                  <a:pt x="23" y="126"/>
                  <a:pt x="23" y="127"/>
                </a:cubicBezTo>
                <a:cubicBezTo>
                  <a:pt x="23" y="129"/>
                  <a:pt x="23" y="130"/>
                  <a:pt x="25" y="132"/>
                </a:cubicBezTo>
                <a:cubicBezTo>
                  <a:pt x="26" y="133"/>
                  <a:pt x="27" y="133"/>
                  <a:pt x="29" y="133"/>
                </a:cubicBezTo>
                <a:cubicBezTo>
                  <a:pt x="30" y="133"/>
                  <a:pt x="32" y="133"/>
                  <a:pt x="33" y="132"/>
                </a:cubicBezTo>
                <a:close/>
                <a:moveTo>
                  <a:pt x="156" y="47"/>
                </a:moveTo>
                <a:cubicBezTo>
                  <a:pt x="156" y="49"/>
                  <a:pt x="155" y="52"/>
                  <a:pt x="153" y="57"/>
                </a:cubicBezTo>
                <a:cubicBezTo>
                  <a:pt x="151" y="65"/>
                  <a:pt x="145" y="72"/>
                  <a:pt x="138" y="77"/>
                </a:cubicBezTo>
                <a:cubicBezTo>
                  <a:pt x="131" y="82"/>
                  <a:pt x="122" y="85"/>
                  <a:pt x="113" y="85"/>
                </a:cubicBezTo>
                <a:cubicBezTo>
                  <a:pt x="102" y="85"/>
                  <a:pt x="92" y="81"/>
                  <a:pt x="84" y="73"/>
                </a:cubicBezTo>
                <a:cubicBezTo>
                  <a:pt x="75" y="64"/>
                  <a:pt x="71" y="54"/>
                  <a:pt x="71" y="43"/>
                </a:cubicBezTo>
                <a:cubicBezTo>
                  <a:pt x="71" y="31"/>
                  <a:pt x="75" y="21"/>
                  <a:pt x="84" y="13"/>
                </a:cubicBezTo>
                <a:cubicBezTo>
                  <a:pt x="92" y="4"/>
                  <a:pt x="102" y="0"/>
                  <a:pt x="113" y="0"/>
                </a:cubicBezTo>
                <a:cubicBezTo>
                  <a:pt x="117" y="0"/>
                  <a:pt x="121" y="1"/>
                  <a:pt x="125" y="2"/>
                </a:cubicBezTo>
                <a:cubicBezTo>
                  <a:pt x="129" y="3"/>
                  <a:pt x="132" y="4"/>
                  <a:pt x="135" y="6"/>
                </a:cubicBezTo>
                <a:cubicBezTo>
                  <a:pt x="136" y="7"/>
                  <a:pt x="137" y="8"/>
                  <a:pt x="137" y="9"/>
                </a:cubicBezTo>
                <a:cubicBezTo>
                  <a:pt x="137" y="10"/>
                  <a:pt x="136" y="11"/>
                  <a:pt x="135" y="12"/>
                </a:cubicBezTo>
                <a:cubicBezTo>
                  <a:pt x="107" y="28"/>
                  <a:pt x="107" y="28"/>
                  <a:pt x="107" y="28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26" y="59"/>
                  <a:pt x="126" y="59"/>
                  <a:pt x="126" y="59"/>
                </a:cubicBezTo>
                <a:cubicBezTo>
                  <a:pt x="126" y="59"/>
                  <a:pt x="128" y="57"/>
                  <a:pt x="133" y="54"/>
                </a:cubicBezTo>
                <a:cubicBezTo>
                  <a:pt x="138" y="51"/>
                  <a:pt x="142" y="49"/>
                  <a:pt x="146" y="47"/>
                </a:cubicBezTo>
                <a:cubicBezTo>
                  <a:pt x="150" y="44"/>
                  <a:pt x="152" y="43"/>
                  <a:pt x="153" y="43"/>
                </a:cubicBezTo>
                <a:cubicBezTo>
                  <a:pt x="154" y="43"/>
                  <a:pt x="154" y="44"/>
                  <a:pt x="155" y="44"/>
                </a:cubicBezTo>
                <a:cubicBezTo>
                  <a:pt x="155" y="45"/>
                  <a:pt x="156" y="46"/>
                  <a:pt x="156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stomShape 167"/>
          <p:cNvSpPr/>
          <p:nvPr/>
        </p:nvSpPr>
        <p:spPr>
          <a:xfrm>
            <a:off x="2729520" y="2795040"/>
            <a:ext cx="173880" cy="136440"/>
          </a:xfrm>
          <a:custGeom>
            <a:avLst/>
            <a:gdLst/>
            <a:ahLst/>
            <a:rect l="l" t="t" r="r" b="b"/>
            <a:pathLst>
              <a:path w="169" h="133">
                <a:moveTo>
                  <a:pt x="169" y="6"/>
                </a:moveTo>
                <a:cubicBezTo>
                  <a:pt x="169" y="31"/>
                  <a:pt x="169" y="31"/>
                  <a:pt x="169" y="31"/>
                </a:cubicBezTo>
                <a:cubicBezTo>
                  <a:pt x="169" y="32"/>
                  <a:pt x="168" y="34"/>
                  <a:pt x="167" y="35"/>
                </a:cubicBezTo>
                <a:cubicBezTo>
                  <a:pt x="166" y="36"/>
                  <a:pt x="165" y="37"/>
                  <a:pt x="163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4" y="37"/>
                  <a:pt x="3" y="36"/>
                  <a:pt x="1" y="35"/>
                </a:cubicBezTo>
                <a:cubicBezTo>
                  <a:pt x="0" y="34"/>
                  <a:pt x="0" y="32"/>
                  <a:pt x="0" y="31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1" y="2"/>
                </a:cubicBezTo>
                <a:cubicBezTo>
                  <a:pt x="3" y="1"/>
                  <a:pt x="4" y="0"/>
                  <a:pt x="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5" y="0"/>
                  <a:pt x="166" y="1"/>
                  <a:pt x="167" y="2"/>
                </a:cubicBezTo>
                <a:cubicBezTo>
                  <a:pt x="168" y="3"/>
                  <a:pt x="169" y="5"/>
                  <a:pt x="169" y="6"/>
                </a:cubicBezTo>
                <a:close/>
                <a:moveTo>
                  <a:pt x="169" y="55"/>
                </a:moveTo>
                <a:cubicBezTo>
                  <a:pt x="169" y="79"/>
                  <a:pt x="169" y="79"/>
                  <a:pt x="169" y="79"/>
                </a:cubicBezTo>
                <a:cubicBezTo>
                  <a:pt x="169" y="81"/>
                  <a:pt x="168" y="82"/>
                  <a:pt x="167" y="83"/>
                </a:cubicBezTo>
                <a:cubicBezTo>
                  <a:pt x="166" y="84"/>
                  <a:pt x="165" y="85"/>
                  <a:pt x="163" y="85"/>
                </a:cubicBezTo>
                <a:cubicBezTo>
                  <a:pt x="6" y="85"/>
                  <a:pt x="6" y="85"/>
                  <a:pt x="6" y="85"/>
                </a:cubicBezTo>
                <a:cubicBezTo>
                  <a:pt x="4" y="85"/>
                  <a:pt x="3" y="84"/>
                  <a:pt x="1" y="83"/>
                </a:cubicBezTo>
                <a:cubicBezTo>
                  <a:pt x="0" y="82"/>
                  <a:pt x="0" y="81"/>
                  <a:pt x="0" y="7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3"/>
                  <a:pt x="0" y="52"/>
                  <a:pt x="1" y="51"/>
                </a:cubicBezTo>
                <a:cubicBezTo>
                  <a:pt x="3" y="49"/>
                  <a:pt x="4" y="49"/>
                  <a:pt x="6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5" y="49"/>
                  <a:pt x="166" y="49"/>
                  <a:pt x="167" y="51"/>
                </a:cubicBezTo>
                <a:cubicBezTo>
                  <a:pt x="168" y="52"/>
                  <a:pt x="169" y="53"/>
                  <a:pt x="169" y="55"/>
                </a:cubicBezTo>
                <a:close/>
                <a:moveTo>
                  <a:pt x="169" y="103"/>
                </a:moveTo>
                <a:cubicBezTo>
                  <a:pt x="169" y="127"/>
                  <a:pt x="169" y="127"/>
                  <a:pt x="169" y="127"/>
                </a:cubicBezTo>
                <a:cubicBezTo>
                  <a:pt x="169" y="129"/>
                  <a:pt x="168" y="130"/>
                  <a:pt x="167" y="132"/>
                </a:cubicBezTo>
                <a:cubicBezTo>
                  <a:pt x="166" y="133"/>
                  <a:pt x="165" y="133"/>
                  <a:pt x="163" y="133"/>
                </a:cubicBezTo>
                <a:cubicBezTo>
                  <a:pt x="6" y="133"/>
                  <a:pt x="6" y="133"/>
                  <a:pt x="6" y="133"/>
                </a:cubicBezTo>
                <a:cubicBezTo>
                  <a:pt x="4" y="133"/>
                  <a:pt x="3" y="133"/>
                  <a:pt x="1" y="132"/>
                </a:cubicBezTo>
                <a:cubicBezTo>
                  <a:pt x="0" y="130"/>
                  <a:pt x="0" y="129"/>
                  <a:pt x="0" y="127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2"/>
                  <a:pt x="0" y="100"/>
                  <a:pt x="1" y="99"/>
                </a:cubicBezTo>
                <a:cubicBezTo>
                  <a:pt x="3" y="98"/>
                  <a:pt x="4" y="97"/>
                  <a:pt x="6" y="97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5" y="97"/>
                  <a:pt x="166" y="98"/>
                  <a:pt x="167" y="99"/>
                </a:cubicBezTo>
                <a:cubicBezTo>
                  <a:pt x="168" y="100"/>
                  <a:pt x="169" y="102"/>
                  <a:pt x="169" y="103"/>
                </a:cubicBezTo>
                <a:close/>
                <a:moveTo>
                  <a:pt x="60" y="73"/>
                </a:moveTo>
                <a:cubicBezTo>
                  <a:pt x="157" y="73"/>
                  <a:pt x="157" y="73"/>
                  <a:pt x="157" y="73"/>
                </a:cubicBezTo>
                <a:cubicBezTo>
                  <a:pt x="157" y="61"/>
                  <a:pt x="157" y="61"/>
                  <a:pt x="157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73"/>
                </a:lnTo>
                <a:close/>
                <a:moveTo>
                  <a:pt x="96" y="121"/>
                </a:moveTo>
                <a:cubicBezTo>
                  <a:pt x="157" y="121"/>
                  <a:pt x="157" y="121"/>
                  <a:pt x="157" y="121"/>
                </a:cubicBezTo>
                <a:cubicBezTo>
                  <a:pt x="157" y="109"/>
                  <a:pt x="157" y="109"/>
                  <a:pt x="157" y="109"/>
                </a:cubicBezTo>
                <a:cubicBezTo>
                  <a:pt x="96" y="109"/>
                  <a:pt x="96" y="109"/>
                  <a:pt x="96" y="109"/>
                </a:cubicBezTo>
                <a:lnTo>
                  <a:pt x="96" y="121"/>
                </a:lnTo>
                <a:close/>
                <a:moveTo>
                  <a:pt x="121" y="25"/>
                </a:moveTo>
                <a:cubicBezTo>
                  <a:pt x="157" y="25"/>
                  <a:pt x="157" y="25"/>
                  <a:pt x="157" y="25"/>
                </a:cubicBezTo>
                <a:cubicBezTo>
                  <a:pt x="157" y="12"/>
                  <a:pt x="157" y="12"/>
                  <a:pt x="157" y="12"/>
                </a:cubicBezTo>
                <a:cubicBezTo>
                  <a:pt x="121" y="12"/>
                  <a:pt x="121" y="12"/>
                  <a:pt x="121" y="12"/>
                </a:cubicBezTo>
                <a:lnTo>
                  <a:pt x="121" y="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CustomShape 168"/>
          <p:cNvSpPr/>
          <p:nvPr/>
        </p:nvSpPr>
        <p:spPr>
          <a:xfrm>
            <a:off x="2946600" y="2807640"/>
            <a:ext cx="137880" cy="137880"/>
          </a:xfrm>
          <a:custGeom>
            <a:avLst/>
            <a:gdLst/>
            <a:ahLst/>
            <a:rect l="l" t="t" r="r" b="b"/>
            <a:pathLst>
              <a:path w="135" h="134">
                <a:moveTo>
                  <a:pt x="133" y="4"/>
                </a:moveTo>
                <a:cubicBezTo>
                  <a:pt x="135" y="7"/>
                  <a:pt x="134" y="9"/>
                  <a:pt x="132" y="11"/>
                </a:cubicBezTo>
                <a:cubicBezTo>
                  <a:pt x="86" y="57"/>
                  <a:pt x="86" y="57"/>
                  <a:pt x="86" y="57"/>
                </a:cubicBezTo>
                <a:cubicBezTo>
                  <a:pt x="86" y="128"/>
                  <a:pt x="86" y="128"/>
                  <a:pt x="86" y="128"/>
                </a:cubicBezTo>
                <a:cubicBezTo>
                  <a:pt x="86" y="130"/>
                  <a:pt x="84" y="132"/>
                  <a:pt x="82" y="133"/>
                </a:cubicBezTo>
                <a:cubicBezTo>
                  <a:pt x="81" y="133"/>
                  <a:pt x="80" y="134"/>
                  <a:pt x="80" y="134"/>
                </a:cubicBezTo>
                <a:cubicBezTo>
                  <a:pt x="78" y="134"/>
                  <a:pt x="76" y="133"/>
                  <a:pt x="75" y="132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50" y="106"/>
                  <a:pt x="49" y="105"/>
                  <a:pt x="49" y="103"/>
                </a:cubicBezTo>
                <a:cubicBezTo>
                  <a:pt x="49" y="57"/>
                  <a:pt x="49" y="57"/>
                  <a:pt x="49" y="57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9"/>
                  <a:pt x="0" y="7"/>
                  <a:pt x="1" y="4"/>
                </a:cubicBezTo>
                <a:cubicBezTo>
                  <a:pt x="2" y="2"/>
                  <a:pt x="4" y="0"/>
                  <a:pt x="7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1" y="0"/>
                  <a:pt x="132" y="2"/>
                  <a:pt x="133" y="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169"/>
          <p:cNvSpPr/>
          <p:nvPr/>
        </p:nvSpPr>
        <p:spPr>
          <a:xfrm>
            <a:off x="3127680" y="2782800"/>
            <a:ext cx="173880" cy="148680"/>
          </a:xfrm>
          <a:custGeom>
            <a:avLst/>
            <a:gdLst/>
            <a:ahLst/>
            <a:rect l="l" t="t" r="r" b="b"/>
            <a:pathLst>
              <a:path w="169" h="145">
                <a:moveTo>
                  <a:pt x="169" y="40"/>
                </a:moveTo>
                <a:cubicBezTo>
                  <a:pt x="169" y="76"/>
                  <a:pt x="169" y="76"/>
                  <a:pt x="169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5"/>
                  <a:pt x="1" y="32"/>
                  <a:pt x="4" y="29"/>
                </a:cubicBezTo>
                <a:cubicBezTo>
                  <a:pt x="7" y="26"/>
                  <a:pt x="11" y="24"/>
                  <a:pt x="15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7"/>
                  <a:pt x="49" y="5"/>
                  <a:pt x="51" y="3"/>
                </a:cubicBezTo>
                <a:cubicBezTo>
                  <a:pt x="53" y="1"/>
                  <a:pt x="55" y="0"/>
                  <a:pt x="57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4" y="0"/>
                  <a:pt x="116" y="1"/>
                  <a:pt x="118" y="3"/>
                </a:cubicBezTo>
                <a:cubicBezTo>
                  <a:pt x="120" y="5"/>
                  <a:pt x="121" y="7"/>
                  <a:pt x="121" y="9"/>
                </a:cubicBezTo>
                <a:cubicBezTo>
                  <a:pt x="121" y="24"/>
                  <a:pt x="121" y="24"/>
                  <a:pt x="121" y="24"/>
                </a:cubicBezTo>
                <a:cubicBezTo>
                  <a:pt x="154" y="24"/>
                  <a:pt x="154" y="24"/>
                  <a:pt x="154" y="24"/>
                </a:cubicBezTo>
                <a:cubicBezTo>
                  <a:pt x="158" y="24"/>
                  <a:pt x="162" y="26"/>
                  <a:pt x="165" y="29"/>
                </a:cubicBezTo>
                <a:cubicBezTo>
                  <a:pt x="168" y="32"/>
                  <a:pt x="169" y="35"/>
                  <a:pt x="169" y="40"/>
                </a:cubicBezTo>
                <a:close/>
                <a:moveTo>
                  <a:pt x="169" y="85"/>
                </a:moveTo>
                <a:cubicBezTo>
                  <a:pt x="169" y="130"/>
                  <a:pt x="169" y="130"/>
                  <a:pt x="169" y="130"/>
                </a:cubicBezTo>
                <a:cubicBezTo>
                  <a:pt x="169" y="134"/>
                  <a:pt x="168" y="138"/>
                  <a:pt x="165" y="141"/>
                </a:cubicBezTo>
                <a:cubicBezTo>
                  <a:pt x="162" y="144"/>
                  <a:pt x="158" y="145"/>
                  <a:pt x="154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1" y="145"/>
                  <a:pt x="7" y="144"/>
                  <a:pt x="4" y="141"/>
                </a:cubicBezTo>
                <a:cubicBezTo>
                  <a:pt x="1" y="138"/>
                  <a:pt x="0" y="134"/>
                  <a:pt x="0" y="130"/>
                </a:cubicBezTo>
                <a:cubicBezTo>
                  <a:pt x="0" y="85"/>
                  <a:pt x="0" y="85"/>
                  <a:pt x="0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63" y="102"/>
                  <a:pt x="64" y="103"/>
                  <a:pt x="65" y="104"/>
                </a:cubicBezTo>
                <a:cubicBezTo>
                  <a:pt x="66" y="106"/>
                  <a:pt x="68" y="106"/>
                  <a:pt x="69" y="106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1" y="106"/>
                  <a:pt x="103" y="106"/>
                  <a:pt x="104" y="104"/>
                </a:cubicBezTo>
                <a:cubicBezTo>
                  <a:pt x="105" y="103"/>
                  <a:pt x="106" y="102"/>
                  <a:pt x="106" y="100"/>
                </a:cubicBezTo>
                <a:cubicBezTo>
                  <a:pt x="106" y="85"/>
                  <a:pt x="106" y="85"/>
                  <a:pt x="106" y="85"/>
                </a:cubicBezTo>
                <a:lnTo>
                  <a:pt x="169" y="85"/>
                </a:lnTo>
                <a:close/>
                <a:moveTo>
                  <a:pt x="60" y="24"/>
                </a:moveTo>
                <a:cubicBezTo>
                  <a:pt x="109" y="24"/>
                  <a:pt x="109" y="24"/>
                  <a:pt x="109" y="24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60" y="12"/>
                  <a:pt x="60" y="12"/>
                  <a:pt x="60" y="12"/>
                </a:cubicBezTo>
                <a:lnTo>
                  <a:pt x="60" y="24"/>
                </a:lnTo>
                <a:close/>
                <a:moveTo>
                  <a:pt x="97" y="85"/>
                </a:moveTo>
                <a:cubicBezTo>
                  <a:pt x="97" y="97"/>
                  <a:pt x="97" y="97"/>
                  <a:pt x="97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85"/>
                  <a:pt x="72" y="85"/>
                  <a:pt x="72" y="85"/>
                </a:cubicBezTo>
                <a:lnTo>
                  <a:pt x="97" y="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170"/>
          <p:cNvSpPr/>
          <p:nvPr/>
        </p:nvSpPr>
        <p:spPr>
          <a:xfrm>
            <a:off x="3344760" y="279504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21" y="39"/>
                </a:moveTo>
                <a:cubicBezTo>
                  <a:pt x="88" y="73"/>
                  <a:pt x="88" y="73"/>
                  <a:pt x="88" y="73"/>
                </a:cubicBezTo>
                <a:cubicBezTo>
                  <a:pt x="121" y="107"/>
                  <a:pt x="121" y="107"/>
                  <a:pt x="121" y="107"/>
                </a:cubicBezTo>
                <a:cubicBezTo>
                  <a:pt x="135" y="93"/>
                  <a:pt x="135" y="93"/>
                  <a:pt x="135" y="93"/>
                </a:cubicBezTo>
                <a:cubicBezTo>
                  <a:pt x="137" y="91"/>
                  <a:pt x="139" y="90"/>
                  <a:pt x="142" y="92"/>
                </a:cubicBezTo>
                <a:cubicBezTo>
                  <a:pt x="144" y="93"/>
                  <a:pt x="145" y="94"/>
                  <a:pt x="145" y="97"/>
                </a:cubicBezTo>
                <a:cubicBezTo>
                  <a:pt x="145" y="140"/>
                  <a:pt x="145" y="140"/>
                  <a:pt x="145" y="140"/>
                </a:cubicBezTo>
                <a:cubicBezTo>
                  <a:pt x="145" y="141"/>
                  <a:pt x="145" y="143"/>
                  <a:pt x="143" y="144"/>
                </a:cubicBezTo>
                <a:cubicBezTo>
                  <a:pt x="142" y="145"/>
                  <a:pt x="141" y="146"/>
                  <a:pt x="139" y="146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4" y="146"/>
                  <a:pt x="92" y="144"/>
                  <a:pt x="91" y="142"/>
                </a:cubicBezTo>
                <a:cubicBezTo>
                  <a:pt x="90" y="139"/>
                  <a:pt x="91" y="137"/>
                  <a:pt x="93" y="135"/>
                </a:cubicBezTo>
                <a:cubicBezTo>
                  <a:pt x="106" y="122"/>
                  <a:pt x="106" y="122"/>
                  <a:pt x="106" y="122"/>
                </a:cubicBezTo>
                <a:cubicBezTo>
                  <a:pt x="73" y="88"/>
                  <a:pt x="73" y="88"/>
                  <a:pt x="73" y="88"/>
                </a:cubicBezTo>
                <a:cubicBezTo>
                  <a:pt x="39" y="122"/>
                  <a:pt x="39" y="122"/>
                  <a:pt x="39" y="122"/>
                </a:cubicBezTo>
                <a:cubicBezTo>
                  <a:pt x="53" y="135"/>
                  <a:pt x="53" y="135"/>
                  <a:pt x="53" y="135"/>
                </a:cubicBezTo>
                <a:cubicBezTo>
                  <a:pt x="55" y="137"/>
                  <a:pt x="55" y="139"/>
                  <a:pt x="54" y="142"/>
                </a:cubicBezTo>
                <a:cubicBezTo>
                  <a:pt x="53" y="144"/>
                  <a:pt x="51" y="146"/>
                  <a:pt x="48" y="146"/>
                </a:cubicBezTo>
                <a:cubicBezTo>
                  <a:pt x="6" y="146"/>
                  <a:pt x="6" y="146"/>
                  <a:pt x="6" y="146"/>
                </a:cubicBezTo>
                <a:cubicBezTo>
                  <a:pt x="4" y="146"/>
                  <a:pt x="3" y="145"/>
                  <a:pt x="2" y="144"/>
                </a:cubicBezTo>
                <a:cubicBezTo>
                  <a:pt x="1" y="143"/>
                  <a:pt x="0" y="141"/>
                  <a:pt x="0" y="140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4"/>
                  <a:pt x="1" y="93"/>
                  <a:pt x="4" y="92"/>
                </a:cubicBezTo>
                <a:cubicBezTo>
                  <a:pt x="6" y="90"/>
                  <a:pt x="8" y="91"/>
                  <a:pt x="10" y="93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57" y="73"/>
                  <a:pt x="57" y="73"/>
                  <a:pt x="57" y="73"/>
                </a:cubicBezTo>
                <a:cubicBezTo>
                  <a:pt x="24" y="39"/>
                  <a:pt x="24" y="39"/>
                  <a:pt x="24" y="39"/>
                </a:cubicBezTo>
                <a:cubicBezTo>
                  <a:pt x="10" y="53"/>
                  <a:pt x="10" y="53"/>
                  <a:pt x="10" y="53"/>
                </a:cubicBezTo>
                <a:cubicBezTo>
                  <a:pt x="9" y="54"/>
                  <a:pt x="8" y="55"/>
                  <a:pt x="6" y="55"/>
                </a:cubicBezTo>
                <a:cubicBezTo>
                  <a:pt x="5" y="55"/>
                  <a:pt x="5" y="55"/>
                  <a:pt x="4" y="54"/>
                </a:cubicBezTo>
                <a:cubicBezTo>
                  <a:pt x="1" y="53"/>
                  <a:pt x="0" y="51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0"/>
                  <a:pt x="53" y="2"/>
                  <a:pt x="54" y="4"/>
                </a:cubicBezTo>
                <a:cubicBezTo>
                  <a:pt x="55" y="7"/>
                  <a:pt x="55" y="9"/>
                  <a:pt x="53" y="11"/>
                </a:cubicBezTo>
                <a:cubicBezTo>
                  <a:pt x="39" y="24"/>
                  <a:pt x="39" y="24"/>
                  <a:pt x="39" y="24"/>
                </a:cubicBezTo>
                <a:cubicBezTo>
                  <a:pt x="73" y="58"/>
                  <a:pt x="73" y="58"/>
                  <a:pt x="73" y="58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93" y="11"/>
                  <a:pt x="93" y="11"/>
                  <a:pt x="93" y="11"/>
                </a:cubicBezTo>
                <a:cubicBezTo>
                  <a:pt x="91" y="9"/>
                  <a:pt x="90" y="7"/>
                  <a:pt x="91" y="4"/>
                </a:cubicBezTo>
                <a:cubicBezTo>
                  <a:pt x="92" y="2"/>
                  <a:pt x="94" y="0"/>
                  <a:pt x="97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1" y="0"/>
                  <a:pt x="142" y="1"/>
                  <a:pt x="143" y="2"/>
                </a:cubicBezTo>
                <a:cubicBezTo>
                  <a:pt x="145" y="3"/>
                  <a:pt x="145" y="5"/>
                  <a:pt x="145" y="6"/>
                </a:cubicBezTo>
                <a:cubicBezTo>
                  <a:pt x="145" y="49"/>
                  <a:pt x="145" y="49"/>
                  <a:pt x="145" y="49"/>
                </a:cubicBezTo>
                <a:cubicBezTo>
                  <a:pt x="145" y="51"/>
                  <a:pt x="144" y="53"/>
                  <a:pt x="142" y="54"/>
                </a:cubicBezTo>
                <a:cubicBezTo>
                  <a:pt x="141" y="55"/>
                  <a:pt x="140" y="55"/>
                  <a:pt x="139" y="55"/>
                </a:cubicBezTo>
                <a:cubicBezTo>
                  <a:pt x="138" y="55"/>
                  <a:pt x="136" y="54"/>
                  <a:pt x="135" y="53"/>
                </a:cubicBezTo>
                <a:lnTo>
                  <a:pt x="121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171"/>
          <p:cNvSpPr/>
          <p:nvPr/>
        </p:nvSpPr>
        <p:spPr>
          <a:xfrm>
            <a:off x="3537000" y="2782800"/>
            <a:ext cx="187920" cy="175320"/>
          </a:xfrm>
          <a:custGeom>
            <a:avLst/>
            <a:gdLst/>
            <a:ahLst/>
            <a:rect l="l" t="t" r="r" b="b"/>
            <a:pathLst>
              <a:path w="182" h="170">
                <a:moveTo>
                  <a:pt x="56" y="85"/>
                </a:moveTo>
                <a:cubicBezTo>
                  <a:pt x="46" y="85"/>
                  <a:pt x="37" y="89"/>
                  <a:pt x="31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3" y="97"/>
                  <a:pt x="9" y="96"/>
                  <a:pt x="5" y="93"/>
                </a:cubicBezTo>
                <a:cubicBezTo>
                  <a:pt x="2" y="91"/>
                  <a:pt x="0" y="87"/>
                  <a:pt x="0" y="82"/>
                </a:cubicBezTo>
                <a:cubicBezTo>
                  <a:pt x="0" y="60"/>
                  <a:pt x="4" y="49"/>
                  <a:pt x="12" y="49"/>
                </a:cubicBezTo>
                <a:cubicBezTo>
                  <a:pt x="12" y="49"/>
                  <a:pt x="13" y="49"/>
                  <a:pt x="16" y="51"/>
                </a:cubicBezTo>
                <a:cubicBezTo>
                  <a:pt x="18" y="52"/>
                  <a:pt x="21" y="53"/>
                  <a:pt x="25" y="55"/>
                </a:cubicBezTo>
                <a:cubicBezTo>
                  <a:pt x="29" y="56"/>
                  <a:pt x="33" y="57"/>
                  <a:pt x="36" y="57"/>
                </a:cubicBezTo>
                <a:cubicBezTo>
                  <a:pt x="41" y="57"/>
                  <a:pt x="45" y="56"/>
                  <a:pt x="49" y="54"/>
                </a:cubicBezTo>
                <a:cubicBezTo>
                  <a:pt x="49" y="57"/>
                  <a:pt x="48" y="59"/>
                  <a:pt x="48" y="61"/>
                </a:cubicBezTo>
                <a:cubicBezTo>
                  <a:pt x="48" y="69"/>
                  <a:pt x="51" y="78"/>
                  <a:pt x="56" y="85"/>
                </a:cubicBezTo>
                <a:close/>
                <a:moveTo>
                  <a:pt x="53" y="7"/>
                </a:moveTo>
                <a:cubicBezTo>
                  <a:pt x="58" y="12"/>
                  <a:pt x="61" y="18"/>
                  <a:pt x="61" y="24"/>
                </a:cubicBezTo>
                <a:cubicBezTo>
                  <a:pt x="61" y="31"/>
                  <a:pt x="58" y="37"/>
                  <a:pt x="53" y="42"/>
                </a:cubicBezTo>
                <a:cubicBezTo>
                  <a:pt x="49" y="46"/>
                  <a:pt x="43" y="49"/>
                  <a:pt x="36" y="49"/>
                </a:cubicBezTo>
                <a:cubicBezTo>
                  <a:pt x="30" y="49"/>
                  <a:pt x="24" y="46"/>
                  <a:pt x="19" y="42"/>
                </a:cubicBezTo>
                <a:cubicBezTo>
                  <a:pt x="14" y="37"/>
                  <a:pt x="12" y="31"/>
                  <a:pt x="12" y="24"/>
                </a:cubicBezTo>
                <a:cubicBezTo>
                  <a:pt x="12" y="18"/>
                  <a:pt x="14" y="12"/>
                  <a:pt x="19" y="7"/>
                </a:cubicBezTo>
                <a:cubicBezTo>
                  <a:pt x="24" y="3"/>
                  <a:pt x="30" y="0"/>
                  <a:pt x="36" y="0"/>
                </a:cubicBezTo>
                <a:cubicBezTo>
                  <a:pt x="43" y="0"/>
                  <a:pt x="49" y="3"/>
                  <a:pt x="53" y="7"/>
                </a:cubicBezTo>
                <a:close/>
                <a:moveTo>
                  <a:pt x="157" y="145"/>
                </a:moveTo>
                <a:cubicBezTo>
                  <a:pt x="157" y="153"/>
                  <a:pt x="155" y="159"/>
                  <a:pt x="150" y="163"/>
                </a:cubicBezTo>
                <a:cubicBezTo>
                  <a:pt x="146" y="167"/>
                  <a:pt x="140" y="170"/>
                  <a:pt x="132" y="170"/>
                </a:cubicBezTo>
                <a:cubicBezTo>
                  <a:pt x="49" y="170"/>
                  <a:pt x="49" y="170"/>
                  <a:pt x="49" y="170"/>
                </a:cubicBezTo>
                <a:cubicBezTo>
                  <a:pt x="42" y="170"/>
                  <a:pt x="36" y="167"/>
                  <a:pt x="31" y="163"/>
                </a:cubicBezTo>
                <a:cubicBezTo>
                  <a:pt x="26" y="159"/>
                  <a:pt x="24" y="153"/>
                  <a:pt x="24" y="145"/>
                </a:cubicBezTo>
                <a:cubicBezTo>
                  <a:pt x="24" y="142"/>
                  <a:pt x="24" y="139"/>
                  <a:pt x="25" y="135"/>
                </a:cubicBezTo>
                <a:cubicBezTo>
                  <a:pt x="25" y="132"/>
                  <a:pt x="25" y="129"/>
                  <a:pt x="26" y="125"/>
                </a:cubicBezTo>
                <a:cubicBezTo>
                  <a:pt x="27" y="121"/>
                  <a:pt x="27" y="118"/>
                  <a:pt x="28" y="115"/>
                </a:cubicBezTo>
                <a:cubicBezTo>
                  <a:pt x="29" y="112"/>
                  <a:pt x="31" y="109"/>
                  <a:pt x="32" y="106"/>
                </a:cubicBezTo>
                <a:cubicBezTo>
                  <a:pt x="34" y="103"/>
                  <a:pt x="36" y="100"/>
                  <a:pt x="38" y="98"/>
                </a:cubicBezTo>
                <a:cubicBezTo>
                  <a:pt x="40" y="96"/>
                  <a:pt x="43" y="94"/>
                  <a:pt x="46" y="93"/>
                </a:cubicBezTo>
                <a:cubicBezTo>
                  <a:pt x="50" y="92"/>
                  <a:pt x="53" y="91"/>
                  <a:pt x="57" y="91"/>
                </a:cubicBezTo>
                <a:cubicBezTo>
                  <a:pt x="58" y="91"/>
                  <a:pt x="59" y="92"/>
                  <a:pt x="61" y="93"/>
                </a:cubicBezTo>
                <a:cubicBezTo>
                  <a:pt x="63" y="94"/>
                  <a:pt x="65" y="96"/>
                  <a:pt x="68" y="98"/>
                </a:cubicBezTo>
                <a:cubicBezTo>
                  <a:pt x="70" y="99"/>
                  <a:pt x="74" y="101"/>
                  <a:pt x="78" y="102"/>
                </a:cubicBezTo>
                <a:cubicBezTo>
                  <a:pt x="82" y="103"/>
                  <a:pt x="86" y="104"/>
                  <a:pt x="91" y="104"/>
                </a:cubicBezTo>
                <a:cubicBezTo>
                  <a:pt x="95" y="104"/>
                  <a:pt x="99" y="103"/>
                  <a:pt x="104" y="102"/>
                </a:cubicBezTo>
                <a:cubicBezTo>
                  <a:pt x="108" y="101"/>
                  <a:pt x="111" y="99"/>
                  <a:pt x="114" y="98"/>
                </a:cubicBezTo>
                <a:cubicBezTo>
                  <a:pt x="116" y="96"/>
                  <a:pt x="118" y="94"/>
                  <a:pt x="121" y="93"/>
                </a:cubicBezTo>
                <a:cubicBezTo>
                  <a:pt x="123" y="92"/>
                  <a:pt x="124" y="91"/>
                  <a:pt x="125" y="91"/>
                </a:cubicBezTo>
                <a:cubicBezTo>
                  <a:pt x="128" y="91"/>
                  <a:pt x="132" y="92"/>
                  <a:pt x="135" y="93"/>
                </a:cubicBezTo>
                <a:cubicBezTo>
                  <a:pt x="138" y="94"/>
                  <a:pt x="141" y="96"/>
                  <a:pt x="143" y="98"/>
                </a:cubicBezTo>
                <a:cubicBezTo>
                  <a:pt x="145" y="100"/>
                  <a:pt x="147" y="103"/>
                  <a:pt x="149" y="106"/>
                </a:cubicBezTo>
                <a:cubicBezTo>
                  <a:pt x="151" y="109"/>
                  <a:pt x="152" y="112"/>
                  <a:pt x="153" y="115"/>
                </a:cubicBezTo>
                <a:cubicBezTo>
                  <a:pt x="154" y="118"/>
                  <a:pt x="155" y="121"/>
                  <a:pt x="156" y="125"/>
                </a:cubicBezTo>
                <a:cubicBezTo>
                  <a:pt x="156" y="129"/>
                  <a:pt x="157" y="132"/>
                  <a:pt x="157" y="135"/>
                </a:cubicBezTo>
                <a:cubicBezTo>
                  <a:pt x="157" y="139"/>
                  <a:pt x="157" y="142"/>
                  <a:pt x="157" y="145"/>
                </a:cubicBezTo>
                <a:close/>
                <a:moveTo>
                  <a:pt x="116" y="35"/>
                </a:moveTo>
                <a:cubicBezTo>
                  <a:pt x="124" y="42"/>
                  <a:pt x="127" y="51"/>
                  <a:pt x="127" y="61"/>
                </a:cubicBezTo>
                <a:cubicBezTo>
                  <a:pt x="127" y="71"/>
                  <a:pt x="124" y="79"/>
                  <a:pt x="116" y="86"/>
                </a:cubicBezTo>
                <a:cubicBezTo>
                  <a:pt x="109" y="93"/>
                  <a:pt x="101" y="97"/>
                  <a:pt x="91" y="97"/>
                </a:cubicBezTo>
                <a:cubicBezTo>
                  <a:pt x="81" y="97"/>
                  <a:pt x="72" y="93"/>
                  <a:pt x="65" y="86"/>
                </a:cubicBezTo>
                <a:cubicBezTo>
                  <a:pt x="58" y="79"/>
                  <a:pt x="54" y="71"/>
                  <a:pt x="54" y="61"/>
                </a:cubicBezTo>
                <a:cubicBezTo>
                  <a:pt x="54" y="51"/>
                  <a:pt x="58" y="42"/>
                  <a:pt x="65" y="35"/>
                </a:cubicBezTo>
                <a:cubicBezTo>
                  <a:pt x="72" y="28"/>
                  <a:pt x="81" y="24"/>
                  <a:pt x="91" y="24"/>
                </a:cubicBezTo>
                <a:cubicBezTo>
                  <a:pt x="101" y="24"/>
                  <a:pt x="109" y="28"/>
                  <a:pt x="116" y="35"/>
                </a:cubicBezTo>
                <a:close/>
                <a:moveTo>
                  <a:pt x="162" y="7"/>
                </a:moveTo>
                <a:cubicBezTo>
                  <a:pt x="167" y="12"/>
                  <a:pt x="169" y="18"/>
                  <a:pt x="169" y="24"/>
                </a:cubicBezTo>
                <a:cubicBezTo>
                  <a:pt x="169" y="31"/>
                  <a:pt x="167" y="37"/>
                  <a:pt x="162" y="42"/>
                </a:cubicBezTo>
                <a:cubicBezTo>
                  <a:pt x="158" y="46"/>
                  <a:pt x="152" y="49"/>
                  <a:pt x="145" y="49"/>
                </a:cubicBezTo>
                <a:cubicBezTo>
                  <a:pt x="139" y="49"/>
                  <a:pt x="133" y="46"/>
                  <a:pt x="128" y="42"/>
                </a:cubicBezTo>
                <a:cubicBezTo>
                  <a:pt x="123" y="37"/>
                  <a:pt x="121" y="31"/>
                  <a:pt x="121" y="24"/>
                </a:cubicBezTo>
                <a:cubicBezTo>
                  <a:pt x="121" y="18"/>
                  <a:pt x="123" y="12"/>
                  <a:pt x="128" y="7"/>
                </a:cubicBezTo>
                <a:cubicBezTo>
                  <a:pt x="133" y="3"/>
                  <a:pt x="139" y="0"/>
                  <a:pt x="145" y="0"/>
                </a:cubicBezTo>
                <a:cubicBezTo>
                  <a:pt x="152" y="0"/>
                  <a:pt x="158" y="3"/>
                  <a:pt x="162" y="7"/>
                </a:cubicBezTo>
                <a:close/>
                <a:moveTo>
                  <a:pt x="182" y="82"/>
                </a:moveTo>
                <a:cubicBezTo>
                  <a:pt x="182" y="87"/>
                  <a:pt x="180" y="91"/>
                  <a:pt x="176" y="93"/>
                </a:cubicBezTo>
                <a:cubicBezTo>
                  <a:pt x="173" y="96"/>
                  <a:pt x="168" y="97"/>
                  <a:pt x="163" y="97"/>
                </a:cubicBezTo>
                <a:cubicBezTo>
                  <a:pt x="151" y="97"/>
                  <a:pt x="151" y="97"/>
                  <a:pt x="151" y="97"/>
                </a:cubicBezTo>
                <a:cubicBezTo>
                  <a:pt x="144" y="89"/>
                  <a:pt x="136" y="85"/>
                  <a:pt x="125" y="85"/>
                </a:cubicBezTo>
                <a:cubicBezTo>
                  <a:pt x="131" y="78"/>
                  <a:pt x="133" y="69"/>
                  <a:pt x="133" y="61"/>
                </a:cubicBezTo>
                <a:cubicBezTo>
                  <a:pt x="133" y="59"/>
                  <a:pt x="133" y="57"/>
                  <a:pt x="133" y="54"/>
                </a:cubicBezTo>
                <a:cubicBezTo>
                  <a:pt x="137" y="56"/>
                  <a:pt x="141" y="57"/>
                  <a:pt x="145" y="57"/>
                </a:cubicBezTo>
                <a:cubicBezTo>
                  <a:pt x="149" y="57"/>
                  <a:pt x="153" y="56"/>
                  <a:pt x="156" y="55"/>
                </a:cubicBezTo>
                <a:cubicBezTo>
                  <a:pt x="160" y="53"/>
                  <a:pt x="163" y="52"/>
                  <a:pt x="166" y="51"/>
                </a:cubicBezTo>
                <a:cubicBezTo>
                  <a:pt x="168" y="49"/>
                  <a:pt x="169" y="49"/>
                  <a:pt x="170" y="49"/>
                </a:cubicBezTo>
                <a:cubicBezTo>
                  <a:pt x="178" y="49"/>
                  <a:pt x="182" y="60"/>
                  <a:pt x="182" y="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172"/>
          <p:cNvSpPr/>
          <p:nvPr/>
        </p:nvSpPr>
        <p:spPr>
          <a:xfrm>
            <a:off x="3769560" y="2784240"/>
            <a:ext cx="158040" cy="158040"/>
          </a:xfrm>
          <a:custGeom>
            <a:avLst/>
            <a:gdLst/>
            <a:ahLst/>
            <a:rect l="l" t="t" r="r" b="b"/>
            <a:pathLst>
              <a:path w="154" h="154">
                <a:moveTo>
                  <a:pt x="154" y="113"/>
                </a:moveTo>
                <a:cubicBezTo>
                  <a:pt x="154" y="121"/>
                  <a:pt x="151" y="127"/>
                  <a:pt x="146" y="132"/>
                </a:cubicBezTo>
                <a:cubicBezTo>
                  <a:pt x="132" y="146"/>
                  <a:pt x="132" y="146"/>
                  <a:pt x="132" y="146"/>
                </a:cubicBezTo>
                <a:cubicBezTo>
                  <a:pt x="127" y="151"/>
                  <a:pt x="121" y="154"/>
                  <a:pt x="113" y="154"/>
                </a:cubicBezTo>
                <a:cubicBezTo>
                  <a:pt x="105" y="154"/>
                  <a:pt x="99" y="151"/>
                  <a:pt x="94" y="146"/>
                </a:cubicBezTo>
                <a:cubicBezTo>
                  <a:pt x="74" y="126"/>
                  <a:pt x="74" y="126"/>
                  <a:pt x="74" y="126"/>
                </a:cubicBezTo>
                <a:cubicBezTo>
                  <a:pt x="69" y="121"/>
                  <a:pt x="66" y="115"/>
                  <a:pt x="66" y="107"/>
                </a:cubicBezTo>
                <a:cubicBezTo>
                  <a:pt x="66" y="99"/>
                  <a:pt x="69" y="93"/>
                  <a:pt x="75" y="87"/>
                </a:cubicBezTo>
                <a:cubicBezTo>
                  <a:pt x="66" y="79"/>
                  <a:pt x="66" y="79"/>
                  <a:pt x="66" y="79"/>
                </a:cubicBezTo>
                <a:cubicBezTo>
                  <a:pt x="61" y="85"/>
                  <a:pt x="54" y="87"/>
                  <a:pt x="47" y="87"/>
                </a:cubicBezTo>
                <a:cubicBezTo>
                  <a:pt x="39" y="87"/>
                  <a:pt x="33" y="85"/>
                  <a:pt x="27" y="80"/>
                </a:cubicBezTo>
                <a:cubicBezTo>
                  <a:pt x="8" y="60"/>
                  <a:pt x="8" y="60"/>
                  <a:pt x="8" y="60"/>
                </a:cubicBezTo>
                <a:cubicBezTo>
                  <a:pt x="2" y="55"/>
                  <a:pt x="0" y="48"/>
                  <a:pt x="0" y="41"/>
                </a:cubicBezTo>
                <a:cubicBezTo>
                  <a:pt x="0" y="33"/>
                  <a:pt x="3" y="27"/>
                  <a:pt x="8" y="21"/>
                </a:cubicBezTo>
                <a:cubicBezTo>
                  <a:pt x="22" y="8"/>
                  <a:pt x="22" y="8"/>
                  <a:pt x="22" y="8"/>
                </a:cubicBezTo>
                <a:cubicBezTo>
                  <a:pt x="27" y="2"/>
                  <a:pt x="33" y="0"/>
                  <a:pt x="41" y="0"/>
                </a:cubicBezTo>
                <a:cubicBezTo>
                  <a:pt x="49" y="0"/>
                  <a:pt x="55" y="2"/>
                  <a:pt x="60" y="8"/>
                </a:cubicBezTo>
                <a:cubicBezTo>
                  <a:pt x="80" y="27"/>
                  <a:pt x="80" y="27"/>
                  <a:pt x="80" y="27"/>
                </a:cubicBezTo>
                <a:cubicBezTo>
                  <a:pt x="85" y="33"/>
                  <a:pt x="88" y="39"/>
                  <a:pt x="88" y="47"/>
                </a:cubicBezTo>
                <a:cubicBezTo>
                  <a:pt x="88" y="54"/>
                  <a:pt x="85" y="61"/>
                  <a:pt x="79" y="66"/>
                </a:cubicBezTo>
                <a:cubicBezTo>
                  <a:pt x="88" y="75"/>
                  <a:pt x="88" y="75"/>
                  <a:pt x="88" y="75"/>
                </a:cubicBezTo>
                <a:cubicBezTo>
                  <a:pt x="93" y="69"/>
                  <a:pt x="100" y="66"/>
                  <a:pt x="107" y="66"/>
                </a:cubicBezTo>
                <a:cubicBezTo>
                  <a:pt x="115" y="66"/>
                  <a:pt x="121" y="69"/>
                  <a:pt x="127" y="74"/>
                </a:cubicBezTo>
                <a:cubicBezTo>
                  <a:pt x="146" y="94"/>
                  <a:pt x="146" y="94"/>
                  <a:pt x="146" y="94"/>
                </a:cubicBezTo>
                <a:cubicBezTo>
                  <a:pt x="151" y="99"/>
                  <a:pt x="154" y="106"/>
                  <a:pt x="154" y="113"/>
                </a:cubicBezTo>
                <a:close/>
                <a:moveTo>
                  <a:pt x="70" y="47"/>
                </a:moveTo>
                <a:cubicBezTo>
                  <a:pt x="70" y="44"/>
                  <a:pt x="69" y="42"/>
                  <a:pt x="67" y="40"/>
                </a:cubicBezTo>
                <a:cubicBezTo>
                  <a:pt x="47" y="21"/>
                  <a:pt x="47" y="21"/>
                  <a:pt x="47" y="21"/>
                </a:cubicBezTo>
                <a:cubicBezTo>
                  <a:pt x="46" y="19"/>
                  <a:pt x="43" y="18"/>
                  <a:pt x="41" y="18"/>
                </a:cubicBezTo>
                <a:cubicBezTo>
                  <a:pt x="39" y="18"/>
                  <a:pt x="36" y="19"/>
                  <a:pt x="35" y="20"/>
                </a:cubicBezTo>
                <a:cubicBezTo>
                  <a:pt x="21" y="34"/>
                  <a:pt x="21" y="34"/>
                  <a:pt x="21" y="34"/>
                </a:cubicBezTo>
                <a:cubicBezTo>
                  <a:pt x="19" y="36"/>
                  <a:pt x="18" y="38"/>
                  <a:pt x="18" y="41"/>
                </a:cubicBezTo>
                <a:cubicBezTo>
                  <a:pt x="18" y="43"/>
                  <a:pt x="19" y="45"/>
                  <a:pt x="21" y="47"/>
                </a:cubicBezTo>
                <a:cubicBezTo>
                  <a:pt x="40" y="67"/>
                  <a:pt x="40" y="67"/>
                  <a:pt x="40" y="67"/>
                </a:cubicBezTo>
                <a:cubicBezTo>
                  <a:pt x="42" y="68"/>
                  <a:pt x="44" y="69"/>
                  <a:pt x="47" y="69"/>
                </a:cubicBezTo>
                <a:cubicBezTo>
                  <a:pt x="49" y="69"/>
                  <a:pt x="52" y="68"/>
                  <a:pt x="54" y="66"/>
                </a:cubicBezTo>
                <a:cubicBezTo>
                  <a:pt x="53" y="66"/>
                  <a:pt x="53" y="66"/>
                  <a:pt x="52" y="65"/>
                </a:cubicBezTo>
                <a:cubicBezTo>
                  <a:pt x="51" y="64"/>
                  <a:pt x="50" y="63"/>
                  <a:pt x="50" y="63"/>
                </a:cubicBezTo>
                <a:cubicBezTo>
                  <a:pt x="49" y="62"/>
                  <a:pt x="49" y="62"/>
                  <a:pt x="48" y="61"/>
                </a:cubicBezTo>
                <a:cubicBezTo>
                  <a:pt x="48" y="60"/>
                  <a:pt x="47" y="59"/>
                  <a:pt x="47" y="58"/>
                </a:cubicBezTo>
                <a:cubicBezTo>
                  <a:pt x="47" y="58"/>
                  <a:pt x="47" y="57"/>
                  <a:pt x="47" y="56"/>
                </a:cubicBezTo>
                <a:cubicBezTo>
                  <a:pt x="47" y="53"/>
                  <a:pt x="48" y="51"/>
                  <a:pt x="49" y="49"/>
                </a:cubicBezTo>
                <a:cubicBezTo>
                  <a:pt x="51" y="48"/>
                  <a:pt x="53" y="47"/>
                  <a:pt x="56" y="47"/>
                </a:cubicBezTo>
                <a:cubicBezTo>
                  <a:pt x="57" y="47"/>
                  <a:pt x="58" y="47"/>
                  <a:pt x="58" y="47"/>
                </a:cubicBezTo>
                <a:cubicBezTo>
                  <a:pt x="59" y="47"/>
                  <a:pt x="60" y="48"/>
                  <a:pt x="61" y="48"/>
                </a:cubicBezTo>
                <a:cubicBezTo>
                  <a:pt x="62" y="49"/>
                  <a:pt x="62" y="49"/>
                  <a:pt x="63" y="50"/>
                </a:cubicBezTo>
                <a:cubicBezTo>
                  <a:pt x="63" y="50"/>
                  <a:pt x="64" y="51"/>
                  <a:pt x="65" y="52"/>
                </a:cubicBezTo>
                <a:cubicBezTo>
                  <a:pt x="66" y="53"/>
                  <a:pt x="66" y="53"/>
                  <a:pt x="66" y="53"/>
                </a:cubicBezTo>
                <a:cubicBezTo>
                  <a:pt x="68" y="51"/>
                  <a:pt x="70" y="49"/>
                  <a:pt x="70" y="47"/>
                </a:cubicBezTo>
                <a:close/>
                <a:moveTo>
                  <a:pt x="136" y="113"/>
                </a:moveTo>
                <a:cubicBezTo>
                  <a:pt x="136" y="111"/>
                  <a:pt x="135" y="109"/>
                  <a:pt x="133" y="107"/>
                </a:cubicBezTo>
                <a:cubicBezTo>
                  <a:pt x="114" y="87"/>
                  <a:pt x="114" y="87"/>
                  <a:pt x="114" y="87"/>
                </a:cubicBezTo>
                <a:cubicBezTo>
                  <a:pt x="112" y="85"/>
                  <a:pt x="110" y="84"/>
                  <a:pt x="107" y="84"/>
                </a:cubicBezTo>
                <a:cubicBezTo>
                  <a:pt x="105" y="84"/>
                  <a:pt x="102" y="85"/>
                  <a:pt x="100" y="87"/>
                </a:cubicBezTo>
                <a:cubicBezTo>
                  <a:pt x="101" y="88"/>
                  <a:pt x="101" y="88"/>
                  <a:pt x="102" y="89"/>
                </a:cubicBezTo>
                <a:cubicBezTo>
                  <a:pt x="103" y="90"/>
                  <a:pt x="104" y="91"/>
                  <a:pt x="104" y="91"/>
                </a:cubicBezTo>
                <a:cubicBezTo>
                  <a:pt x="105" y="92"/>
                  <a:pt x="105" y="92"/>
                  <a:pt x="106" y="93"/>
                </a:cubicBezTo>
                <a:cubicBezTo>
                  <a:pt x="106" y="94"/>
                  <a:pt x="107" y="95"/>
                  <a:pt x="107" y="95"/>
                </a:cubicBezTo>
                <a:cubicBezTo>
                  <a:pt x="107" y="96"/>
                  <a:pt x="107" y="97"/>
                  <a:pt x="107" y="98"/>
                </a:cubicBezTo>
                <a:cubicBezTo>
                  <a:pt x="107" y="101"/>
                  <a:pt x="106" y="103"/>
                  <a:pt x="105" y="104"/>
                </a:cubicBezTo>
                <a:cubicBezTo>
                  <a:pt x="103" y="106"/>
                  <a:pt x="101" y="107"/>
                  <a:pt x="98" y="107"/>
                </a:cubicBezTo>
                <a:cubicBezTo>
                  <a:pt x="97" y="107"/>
                  <a:pt x="96" y="107"/>
                  <a:pt x="96" y="107"/>
                </a:cubicBezTo>
                <a:cubicBezTo>
                  <a:pt x="95" y="107"/>
                  <a:pt x="94" y="106"/>
                  <a:pt x="93" y="106"/>
                </a:cubicBezTo>
                <a:cubicBezTo>
                  <a:pt x="92" y="105"/>
                  <a:pt x="92" y="105"/>
                  <a:pt x="91" y="104"/>
                </a:cubicBezTo>
                <a:cubicBezTo>
                  <a:pt x="91" y="104"/>
                  <a:pt x="90" y="103"/>
                  <a:pt x="89" y="102"/>
                </a:cubicBezTo>
                <a:cubicBezTo>
                  <a:pt x="88" y="101"/>
                  <a:pt x="88" y="101"/>
                  <a:pt x="88" y="100"/>
                </a:cubicBezTo>
                <a:cubicBezTo>
                  <a:pt x="85" y="102"/>
                  <a:pt x="84" y="105"/>
                  <a:pt x="84" y="107"/>
                </a:cubicBezTo>
                <a:cubicBezTo>
                  <a:pt x="84" y="110"/>
                  <a:pt x="85" y="112"/>
                  <a:pt x="87" y="114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08" y="135"/>
                  <a:pt x="110" y="136"/>
                  <a:pt x="113" y="136"/>
                </a:cubicBezTo>
                <a:cubicBezTo>
                  <a:pt x="116" y="136"/>
                  <a:pt x="118" y="135"/>
                  <a:pt x="119" y="133"/>
                </a:cubicBezTo>
                <a:cubicBezTo>
                  <a:pt x="133" y="120"/>
                  <a:pt x="133" y="120"/>
                  <a:pt x="133" y="120"/>
                </a:cubicBezTo>
                <a:cubicBezTo>
                  <a:pt x="135" y="118"/>
                  <a:pt x="136" y="116"/>
                  <a:pt x="136" y="1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173"/>
          <p:cNvSpPr/>
          <p:nvPr/>
        </p:nvSpPr>
        <p:spPr>
          <a:xfrm>
            <a:off x="3972600" y="2795040"/>
            <a:ext cx="186120" cy="136440"/>
          </a:xfrm>
          <a:custGeom>
            <a:avLst/>
            <a:gdLst/>
            <a:ahLst/>
            <a:rect l="l" t="t" r="r" b="b"/>
            <a:pathLst>
              <a:path w="182" h="133">
                <a:moveTo>
                  <a:pt x="182" y="97"/>
                </a:moveTo>
                <a:cubicBezTo>
                  <a:pt x="182" y="107"/>
                  <a:pt x="178" y="116"/>
                  <a:pt x="171" y="123"/>
                </a:cubicBezTo>
                <a:cubicBezTo>
                  <a:pt x="164" y="130"/>
                  <a:pt x="156" y="133"/>
                  <a:pt x="146" y="133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31" y="133"/>
                  <a:pt x="21" y="129"/>
                  <a:pt x="13" y="121"/>
                </a:cubicBezTo>
                <a:cubicBezTo>
                  <a:pt x="5" y="113"/>
                  <a:pt x="0" y="103"/>
                  <a:pt x="0" y="91"/>
                </a:cubicBezTo>
                <a:cubicBezTo>
                  <a:pt x="0" y="83"/>
                  <a:pt x="3" y="75"/>
                  <a:pt x="7" y="68"/>
                </a:cubicBezTo>
                <a:cubicBezTo>
                  <a:pt x="12" y="61"/>
                  <a:pt x="18" y="56"/>
                  <a:pt x="25" y="53"/>
                </a:cubicBezTo>
                <a:cubicBezTo>
                  <a:pt x="25" y="51"/>
                  <a:pt x="25" y="50"/>
                  <a:pt x="25" y="49"/>
                </a:cubicBezTo>
                <a:cubicBezTo>
                  <a:pt x="25" y="35"/>
                  <a:pt x="29" y="24"/>
                  <a:pt x="39" y="15"/>
                </a:cubicBezTo>
                <a:cubicBezTo>
                  <a:pt x="48" y="5"/>
                  <a:pt x="60" y="0"/>
                  <a:pt x="73" y="0"/>
                </a:cubicBezTo>
                <a:cubicBezTo>
                  <a:pt x="83" y="0"/>
                  <a:pt x="92" y="3"/>
                  <a:pt x="100" y="9"/>
                </a:cubicBezTo>
                <a:cubicBezTo>
                  <a:pt x="108" y="14"/>
                  <a:pt x="114" y="21"/>
                  <a:pt x="118" y="30"/>
                </a:cubicBezTo>
                <a:cubicBezTo>
                  <a:pt x="122" y="26"/>
                  <a:pt x="128" y="25"/>
                  <a:pt x="134" y="25"/>
                </a:cubicBezTo>
                <a:cubicBezTo>
                  <a:pt x="140" y="25"/>
                  <a:pt x="146" y="27"/>
                  <a:pt x="151" y="32"/>
                </a:cubicBezTo>
                <a:cubicBezTo>
                  <a:pt x="155" y="36"/>
                  <a:pt x="158" y="42"/>
                  <a:pt x="158" y="49"/>
                </a:cubicBezTo>
                <a:cubicBezTo>
                  <a:pt x="158" y="53"/>
                  <a:pt x="156" y="58"/>
                  <a:pt x="154" y="62"/>
                </a:cubicBezTo>
                <a:cubicBezTo>
                  <a:pt x="162" y="64"/>
                  <a:pt x="169" y="68"/>
                  <a:pt x="174" y="74"/>
                </a:cubicBezTo>
                <a:cubicBezTo>
                  <a:pt x="179" y="81"/>
                  <a:pt x="182" y="89"/>
                  <a:pt x="182" y="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174"/>
          <p:cNvSpPr/>
          <p:nvPr/>
        </p:nvSpPr>
        <p:spPr>
          <a:xfrm>
            <a:off x="4212720" y="2795040"/>
            <a:ext cx="142560" cy="150480"/>
          </a:xfrm>
          <a:custGeom>
            <a:avLst/>
            <a:gdLst/>
            <a:ahLst/>
            <a:rect l="l" t="t" r="r" b="b"/>
            <a:pathLst>
              <a:path w="139" h="146">
                <a:moveTo>
                  <a:pt x="135" y="125"/>
                </a:moveTo>
                <a:cubicBezTo>
                  <a:pt x="139" y="131"/>
                  <a:pt x="139" y="136"/>
                  <a:pt x="137" y="140"/>
                </a:cubicBezTo>
                <a:cubicBezTo>
                  <a:pt x="135" y="144"/>
                  <a:pt x="131" y="146"/>
                  <a:pt x="124" y="146"/>
                </a:cubicBezTo>
                <a:cubicBezTo>
                  <a:pt x="15" y="146"/>
                  <a:pt x="15" y="146"/>
                  <a:pt x="15" y="146"/>
                </a:cubicBezTo>
                <a:cubicBezTo>
                  <a:pt x="8" y="146"/>
                  <a:pt x="4" y="144"/>
                  <a:pt x="2" y="140"/>
                </a:cubicBezTo>
                <a:cubicBezTo>
                  <a:pt x="0" y="136"/>
                  <a:pt x="0" y="131"/>
                  <a:pt x="4" y="125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12"/>
                  <a:pt x="51" y="12"/>
                  <a:pt x="51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4" y="12"/>
                  <a:pt x="42" y="12"/>
                  <a:pt x="41" y="11"/>
                </a:cubicBezTo>
                <a:cubicBezTo>
                  <a:pt x="40" y="9"/>
                  <a:pt x="39" y="8"/>
                  <a:pt x="39" y="6"/>
                </a:cubicBezTo>
                <a:cubicBezTo>
                  <a:pt x="39" y="5"/>
                  <a:pt x="40" y="3"/>
                  <a:pt x="41" y="2"/>
                </a:cubicBezTo>
                <a:cubicBezTo>
                  <a:pt x="42" y="1"/>
                  <a:pt x="44" y="0"/>
                  <a:pt x="4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0"/>
                  <a:pt x="97" y="1"/>
                  <a:pt x="98" y="2"/>
                </a:cubicBezTo>
                <a:cubicBezTo>
                  <a:pt x="99" y="3"/>
                  <a:pt x="100" y="5"/>
                  <a:pt x="100" y="6"/>
                </a:cubicBezTo>
                <a:cubicBezTo>
                  <a:pt x="100" y="8"/>
                  <a:pt x="99" y="9"/>
                  <a:pt x="98" y="11"/>
                </a:cubicBezTo>
                <a:cubicBezTo>
                  <a:pt x="97" y="12"/>
                  <a:pt x="95" y="12"/>
                  <a:pt x="94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50"/>
                  <a:pt x="88" y="50"/>
                  <a:pt x="88" y="50"/>
                </a:cubicBezTo>
                <a:lnTo>
                  <a:pt x="135" y="125"/>
                </a:lnTo>
                <a:close/>
                <a:moveTo>
                  <a:pt x="61" y="57"/>
                </a:moveTo>
                <a:cubicBezTo>
                  <a:pt x="36" y="97"/>
                  <a:pt x="36" y="97"/>
                  <a:pt x="36" y="97"/>
                </a:cubicBezTo>
                <a:cubicBezTo>
                  <a:pt x="103" y="97"/>
                  <a:pt x="103" y="97"/>
                  <a:pt x="103" y="97"/>
                </a:cubicBezTo>
                <a:cubicBezTo>
                  <a:pt x="77" y="57"/>
                  <a:pt x="77" y="57"/>
                  <a:pt x="77" y="57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12"/>
                  <a:pt x="75" y="12"/>
                  <a:pt x="75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4"/>
                  <a:pt x="63" y="54"/>
                  <a:pt x="63" y="54"/>
                </a:cubicBezTo>
                <a:lnTo>
                  <a:pt x="61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175"/>
          <p:cNvSpPr/>
          <p:nvPr/>
        </p:nvSpPr>
        <p:spPr>
          <a:xfrm>
            <a:off x="4406400" y="2807640"/>
            <a:ext cx="175320" cy="137880"/>
          </a:xfrm>
          <a:custGeom>
            <a:avLst/>
            <a:gdLst/>
            <a:ahLst/>
            <a:rect l="l" t="t" r="r" b="b"/>
            <a:pathLst>
              <a:path w="170" h="134">
                <a:moveTo>
                  <a:pt x="120" y="67"/>
                </a:moveTo>
                <a:cubicBezTo>
                  <a:pt x="168" y="105"/>
                  <a:pt x="168" y="105"/>
                  <a:pt x="168" y="105"/>
                </a:cubicBezTo>
                <a:cubicBezTo>
                  <a:pt x="170" y="106"/>
                  <a:pt x="170" y="108"/>
                  <a:pt x="170" y="110"/>
                </a:cubicBezTo>
                <a:cubicBezTo>
                  <a:pt x="170" y="112"/>
                  <a:pt x="169" y="114"/>
                  <a:pt x="167" y="115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54" y="121"/>
                  <a:pt x="153" y="121"/>
                  <a:pt x="152" y="121"/>
                </a:cubicBezTo>
                <a:cubicBezTo>
                  <a:pt x="151" y="121"/>
                  <a:pt x="150" y="121"/>
                  <a:pt x="149" y="121"/>
                </a:cubicBezTo>
                <a:cubicBezTo>
                  <a:pt x="84" y="84"/>
                  <a:pt x="84" y="84"/>
                  <a:pt x="84" y="84"/>
                </a:cubicBezTo>
                <a:cubicBezTo>
                  <a:pt x="74" y="90"/>
                  <a:pt x="74" y="90"/>
                  <a:pt x="74" y="90"/>
                </a:cubicBezTo>
                <a:cubicBezTo>
                  <a:pt x="73" y="91"/>
                  <a:pt x="73" y="91"/>
                  <a:pt x="72" y="91"/>
                </a:cubicBezTo>
                <a:cubicBezTo>
                  <a:pt x="73" y="94"/>
                  <a:pt x="74" y="97"/>
                  <a:pt x="73" y="100"/>
                </a:cubicBezTo>
                <a:cubicBezTo>
                  <a:pt x="73" y="105"/>
                  <a:pt x="71" y="109"/>
                  <a:pt x="68" y="114"/>
                </a:cubicBezTo>
                <a:cubicBezTo>
                  <a:pt x="65" y="118"/>
                  <a:pt x="61" y="122"/>
                  <a:pt x="56" y="126"/>
                </a:cubicBezTo>
                <a:cubicBezTo>
                  <a:pt x="47" y="131"/>
                  <a:pt x="39" y="134"/>
                  <a:pt x="29" y="134"/>
                </a:cubicBezTo>
                <a:cubicBezTo>
                  <a:pt x="21" y="134"/>
                  <a:pt x="14" y="131"/>
                  <a:pt x="8" y="126"/>
                </a:cubicBezTo>
                <a:cubicBezTo>
                  <a:pt x="3" y="121"/>
                  <a:pt x="0" y="114"/>
                  <a:pt x="1" y="107"/>
                </a:cubicBezTo>
                <a:cubicBezTo>
                  <a:pt x="1" y="102"/>
                  <a:pt x="3" y="97"/>
                  <a:pt x="6" y="93"/>
                </a:cubicBezTo>
                <a:cubicBezTo>
                  <a:pt x="9" y="88"/>
                  <a:pt x="13" y="84"/>
                  <a:pt x="19" y="81"/>
                </a:cubicBezTo>
                <a:cubicBezTo>
                  <a:pt x="27" y="76"/>
                  <a:pt x="36" y="73"/>
                  <a:pt x="45" y="73"/>
                </a:cubicBezTo>
                <a:cubicBezTo>
                  <a:pt x="50" y="73"/>
                  <a:pt x="55" y="74"/>
                  <a:pt x="59" y="76"/>
                </a:cubicBezTo>
                <a:cubicBezTo>
                  <a:pt x="60" y="75"/>
                  <a:pt x="60" y="74"/>
                  <a:pt x="61" y="74"/>
                </a:cubicBezTo>
                <a:cubicBezTo>
                  <a:pt x="73" y="67"/>
                  <a:pt x="73" y="67"/>
                  <a:pt x="73" y="67"/>
                </a:cubicBezTo>
                <a:cubicBezTo>
                  <a:pt x="61" y="60"/>
                  <a:pt x="61" y="60"/>
                  <a:pt x="61" y="60"/>
                </a:cubicBezTo>
                <a:cubicBezTo>
                  <a:pt x="60" y="60"/>
                  <a:pt x="60" y="59"/>
                  <a:pt x="59" y="58"/>
                </a:cubicBezTo>
                <a:cubicBezTo>
                  <a:pt x="55" y="60"/>
                  <a:pt x="50" y="61"/>
                  <a:pt x="45" y="61"/>
                </a:cubicBezTo>
                <a:cubicBezTo>
                  <a:pt x="36" y="61"/>
                  <a:pt x="27" y="58"/>
                  <a:pt x="19" y="53"/>
                </a:cubicBezTo>
                <a:cubicBezTo>
                  <a:pt x="13" y="50"/>
                  <a:pt x="9" y="46"/>
                  <a:pt x="6" y="41"/>
                </a:cubicBezTo>
                <a:cubicBezTo>
                  <a:pt x="3" y="37"/>
                  <a:pt x="1" y="32"/>
                  <a:pt x="1" y="27"/>
                </a:cubicBezTo>
                <a:cubicBezTo>
                  <a:pt x="1" y="24"/>
                  <a:pt x="1" y="20"/>
                  <a:pt x="2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4" y="3"/>
                  <a:pt x="21" y="0"/>
                  <a:pt x="29" y="0"/>
                </a:cubicBezTo>
                <a:cubicBezTo>
                  <a:pt x="39" y="0"/>
                  <a:pt x="47" y="3"/>
                  <a:pt x="56" y="8"/>
                </a:cubicBezTo>
                <a:cubicBezTo>
                  <a:pt x="61" y="12"/>
                  <a:pt x="65" y="16"/>
                  <a:pt x="68" y="20"/>
                </a:cubicBezTo>
                <a:cubicBezTo>
                  <a:pt x="71" y="24"/>
                  <a:pt x="73" y="29"/>
                  <a:pt x="73" y="34"/>
                </a:cubicBezTo>
                <a:cubicBezTo>
                  <a:pt x="74" y="37"/>
                  <a:pt x="73" y="40"/>
                  <a:pt x="72" y="43"/>
                </a:cubicBezTo>
                <a:cubicBezTo>
                  <a:pt x="73" y="43"/>
                  <a:pt x="73" y="43"/>
                  <a:pt x="74" y="44"/>
                </a:cubicBezTo>
                <a:cubicBezTo>
                  <a:pt x="84" y="50"/>
                  <a:pt x="84" y="50"/>
                  <a:pt x="84" y="50"/>
                </a:cubicBezTo>
                <a:cubicBezTo>
                  <a:pt x="149" y="13"/>
                  <a:pt x="149" y="13"/>
                  <a:pt x="149" y="13"/>
                </a:cubicBezTo>
                <a:cubicBezTo>
                  <a:pt x="150" y="13"/>
                  <a:pt x="151" y="13"/>
                  <a:pt x="152" y="13"/>
                </a:cubicBezTo>
                <a:cubicBezTo>
                  <a:pt x="153" y="13"/>
                  <a:pt x="154" y="13"/>
                  <a:pt x="155" y="13"/>
                </a:cubicBezTo>
                <a:cubicBezTo>
                  <a:pt x="167" y="19"/>
                  <a:pt x="167" y="19"/>
                  <a:pt x="167" y="19"/>
                </a:cubicBezTo>
                <a:cubicBezTo>
                  <a:pt x="169" y="20"/>
                  <a:pt x="170" y="22"/>
                  <a:pt x="170" y="24"/>
                </a:cubicBezTo>
                <a:cubicBezTo>
                  <a:pt x="170" y="26"/>
                  <a:pt x="170" y="28"/>
                  <a:pt x="168" y="29"/>
                </a:cubicBezTo>
                <a:lnTo>
                  <a:pt x="120" y="67"/>
                </a:lnTo>
                <a:close/>
                <a:moveTo>
                  <a:pt x="48" y="113"/>
                </a:moveTo>
                <a:cubicBezTo>
                  <a:pt x="53" y="110"/>
                  <a:pt x="56" y="106"/>
                  <a:pt x="58" y="102"/>
                </a:cubicBezTo>
                <a:cubicBezTo>
                  <a:pt x="59" y="98"/>
                  <a:pt x="59" y="94"/>
                  <a:pt x="56" y="92"/>
                </a:cubicBezTo>
                <a:cubicBezTo>
                  <a:pt x="53" y="89"/>
                  <a:pt x="50" y="88"/>
                  <a:pt x="45" y="88"/>
                </a:cubicBezTo>
                <a:cubicBezTo>
                  <a:pt x="39" y="88"/>
                  <a:pt x="33" y="90"/>
                  <a:pt x="27" y="94"/>
                </a:cubicBezTo>
                <a:cubicBezTo>
                  <a:pt x="22" y="97"/>
                  <a:pt x="18" y="101"/>
                  <a:pt x="17" y="105"/>
                </a:cubicBezTo>
                <a:cubicBezTo>
                  <a:pt x="15" y="109"/>
                  <a:pt x="16" y="112"/>
                  <a:pt x="19" y="115"/>
                </a:cubicBezTo>
                <a:cubicBezTo>
                  <a:pt x="21" y="117"/>
                  <a:pt x="25" y="118"/>
                  <a:pt x="29" y="118"/>
                </a:cubicBezTo>
                <a:cubicBezTo>
                  <a:pt x="36" y="118"/>
                  <a:pt x="42" y="117"/>
                  <a:pt x="48" y="113"/>
                </a:cubicBezTo>
                <a:close/>
                <a:moveTo>
                  <a:pt x="56" y="42"/>
                </a:moveTo>
                <a:cubicBezTo>
                  <a:pt x="59" y="40"/>
                  <a:pt x="59" y="36"/>
                  <a:pt x="58" y="32"/>
                </a:cubicBezTo>
                <a:cubicBezTo>
                  <a:pt x="56" y="28"/>
                  <a:pt x="53" y="24"/>
                  <a:pt x="48" y="21"/>
                </a:cubicBezTo>
                <a:cubicBezTo>
                  <a:pt x="42" y="17"/>
                  <a:pt x="36" y="16"/>
                  <a:pt x="29" y="16"/>
                </a:cubicBezTo>
                <a:cubicBezTo>
                  <a:pt x="25" y="16"/>
                  <a:pt x="21" y="17"/>
                  <a:pt x="19" y="19"/>
                </a:cubicBezTo>
                <a:cubicBezTo>
                  <a:pt x="16" y="22"/>
                  <a:pt x="15" y="25"/>
                  <a:pt x="17" y="29"/>
                </a:cubicBezTo>
                <a:cubicBezTo>
                  <a:pt x="18" y="33"/>
                  <a:pt x="22" y="37"/>
                  <a:pt x="27" y="40"/>
                </a:cubicBezTo>
                <a:cubicBezTo>
                  <a:pt x="33" y="44"/>
                  <a:pt x="39" y="46"/>
                  <a:pt x="45" y="46"/>
                </a:cubicBezTo>
                <a:cubicBezTo>
                  <a:pt x="50" y="46"/>
                  <a:pt x="53" y="45"/>
                  <a:pt x="56" y="42"/>
                </a:cubicBezTo>
                <a:close/>
                <a:moveTo>
                  <a:pt x="86" y="76"/>
                </a:moveTo>
                <a:cubicBezTo>
                  <a:pt x="95" y="79"/>
                  <a:pt x="95" y="79"/>
                  <a:pt x="95" y="79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52" y="19"/>
                  <a:pt x="152" y="19"/>
                  <a:pt x="152" y="1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70"/>
                  <a:pt x="80" y="70"/>
                  <a:pt x="80" y="70"/>
                </a:cubicBezTo>
                <a:cubicBezTo>
                  <a:pt x="64" y="79"/>
                  <a:pt x="64" y="79"/>
                  <a:pt x="64" y="79"/>
                </a:cubicBezTo>
                <a:cubicBezTo>
                  <a:pt x="65" y="80"/>
                  <a:pt x="65" y="80"/>
                  <a:pt x="65" y="80"/>
                </a:cubicBezTo>
                <a:cubicBezTo>
                  <a:pt x="65" y="80"/>
                  <a:pt x="66" y="80"/>
                  <a:pt x="66" y="80"/>
                </a:cubicBezTo>
                <a:cubicBezTo>
                  <a:pt x="66" y="81"/>
                  <a:pt x="67" y="81"/>
                  <a:pt x="67" y="82"/>
                </a:cubicBezTo>
                <a:cubicBezTo>
                  <a:pt x="67" y="82"/>
                  <a:pt x="68" y="82"/>
                  <a:pt x="68" y="83"/>
                </a:cubicBezTo>
                <a:cubicBezTo>
                  <a:pt x="70" y="85"/>
                  <a:pt x="70" y="85"/>
                  <a:pt x="70" y="85"/>
                </a:cubicBezTo>
                <a:lnTo>
                  <a:pt x="86" y="76"/>
                </a:lnTo>
                <a:close/>
                <a:moveTo>
                  <a:pt x="64" y="55"/>
                </a:moveTo>
                <a:cubicBezTo>
                  <a:pt x="73" y="60"/>
                  <a:pt x="73" y="60"/>
                  <a:pt x="73" y="60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7"/>
                  <a:pt x="75" y="55"/>
                  <a:pt x="77" y="54"/>
                </a:cubicBezTo>
                <a:cubicBezTo>
                  <a:pt x="78" y="53"/>
                  <a:pt x="78" y="53"/>
                  <a:pt x="78" y="53"/>
                </a:cubicBezTo>
                <a:cubicBezTo>
                  <a:pt x="70" y="49"/>
                  <a:pt x="70" y="49"/>
                  <a:pt x="70" y="49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1"/>
                  <a:pt x="68" y="52"/>
                  <a:pt x="67" y="52"/>
                </a:cubicBezTo>
                <a:cubicBezTo>
                  <a:pt x="67" y="53"/>
                  <a:pt x="66" y="53"/>
                  <a:pt x="66" y="53"/>
                </a:cubicBezTo>
                <a:cubicBezTo>
                  <a:pt x="66" y="54"/>
                  <a:pt x="66" y="54"/>
                  <a:pt x="66" y="54"/>
                </a:cubicBezTo>
                <a:cubicBezTo>
                  <a:pt x="65" y="54"/>
                  <a:pt x="65" y="54"/>
                  <a:pt x="65" y="54"/>
                </a:cubicBezTo>
                <a:lnTo>
                  <a:pt x="64" y="55"/>
                </a:lnTo>
                <a:close/>
                <a:moveTo>
                  <a:pt x="87" y="63"/>
                </a:moveTo>
                <a:cubicBezTo>
                  <a:pt x="89" y="62"/>
                  <a:pt x="90" y="61"/>
                  <a:pt x="92" y="61"/>
                </a:cubicBezTo>
                <a:cubicBezTo>
                  <a:pt x="93" y="61"/>
                  <a:pt x="95" y="62"/>
                  <a:pt x="96" y="63"/>
                </a:cubicBezTo>
                <a:cubicBezTo>
                  <a:pt x="97" y="64"/>
                  <a:pt x="98" y="65"/>
                  <a:pt x="98" y="67"/>
                </a:cubicBezTo>
                <a:cubicBezTo>
                  <a:pt x="98" y="69"/>
                  <a:pt x="97" y="70"/>
                  <a:pt x="96" y="71"/>
                </a:cubicBezTo>
                <a:cubicBezTo>
                  <a:pt x="95" y="72"/>
                  <a:pt x="93" y="73"/>
                  <a:pt x="92" y="73"/>
                </a:cubicBezTo>
                <a:cubicBezTo>
                  <a:pt x="90" y="73"/>
                  <a:pt x="89" y="72"/>
                  <a:pt x="87" y="71"/>
                </a:cubicBezTo>
                <a:cubicBezTo>
                  <a:pt x="86" y="70"/>
                  <a:pt x="86" y="69"/>
                  <a:pt x="86" y="67"/>
                </a:cubicBezTo>
                <a:cubicBezTo>
                  <a:pt x="86" y="65"/>
                  <a:pt x="86" y="64"/>
                  <a:pt x="87" y="63"/>
                </a:cubicBezTo>
                <a:close/>
                <a:moveTo>
                  <a:pt x="152" y="115"/>
                </a:moveTo>
                <a:cubicBezTo>
                  <a:pt x="164" y="109"/>
                  <a:pt x="164" y="109"/>
                  <a:pt x="164" y="109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98" y="84"/>
                  <a:pt x="98" y="84"/>
                  <a:pt x="98" y="84"/>
                </a:cubicBezTo>
                <a:cubicBezTo>
                  <a:pt x="98" y="84"/>
                  <a:pt x="98" y="84"/>
                  <a:pt x="97" y="84"/>
                </a:cubicBezTo>
                <a:lnTo>
                  <a:pt x="152" y="1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176"/>
          <p:cNvSpPr/>
          <p:nvPr/>
        </p:nvSpPr>
        <p:spPr>
          <a:xfrm>
            <a:off x="4624920" y="2782800"/>
            <a:ext cx="175320" cy="175320"/>
          </a:xfrm>
          <a:custGeom>
            <a:avLst/>
            <a:gdLst/>
            <a:ahLst/>
            <a:rect l="l" t="t" r="r" b="b"/>
            <a:pathLst>
              <a:path w="170" h="170">
                <a:moveTo>
                  <a:pt x="160" y="37"/>
                </a:moveTo>
                <a:cubicBezTo>
                  <a:pt x="163" y="37"/>
                  <a:pt x="165" y="37"/>
                  <a:pt x="167" y="39"/>
                </a:cubicBezTo>
                <a:cubicBezTo>
                  <a:pt x="169" y="41"/>
                  <a:pt x="170" y="43"/>
                  <a:pt x="170" y="46"/>
                </a:cubicBezTo>
                <a:cubicBezTo>
                  <a:pt x="170" y="161"/>
                  <a:pt x="170" y="161"/>
                  <a:pt x="170" y="161"/>
                </a:cubicBezTo>
                <a:cubicBezTo>
                  <a:pt x="170" y="163"/>
                  <a:pt x="169" y="165"/>
                  <a:pt x="167" y="167"/>
                </a:cubicBezTo>
                <a:cubicBezTo>
                  <a:pt x="165" y="169"/>
                  <a:pt x="163" y="170"/>
                  <a:pt x="160" y="170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67" y="170"/>
                  <a:pt x="65" y="169"/>
                  <a:pt x="63" y="167"/>
                </a:cubicBezTo>
                <a:cubicBezTo>
                  <a:pt x="62" y="165"/>
                  <a:pt x="61" y="163"/>
                  <a:pt x="61" y="161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7" y="133"/>
                  <a:pt x="5" y="132"/>
                  <a:pt x="3" y="131"/>
                </a:cubicBezTo>
                <a:cubicBezTo>
                  <a:pt x="1" y="129"/>
                  <a:pt x="0" y="127"/>
                  <a:pt x="0" y="124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8"/>
                  <a:pt x="1" y="55"/>
                  <a:pt x="2" y="52"/>
                </a:cubicBezTo>
                <a:cubicBezTo>
                  <a:pt x="3" y="49"/>
                  <a:pt x="5" y="47"/>
                  <a:pt x="7" y="45"/>
                </a:cubicBezTo>
                <a:cubicBezTo>
                  <a:pt x="45" y="7"/>
                  <a:pt x="45" y="7"/>
                  <a:pt x="45" y="7"/>
                </a:cubicBezTo>
                <a:cubicBezTo>
                  <a:pt x="47" y="5"/>
                  <a:pt x="49" y="3"/>
                  <a:pt x="52" y="2"/>
                </a:cubicBezTo>
                <a:cubicBezTo>
                  <a:pt x="55" y="1"/>
                  <a:pt x="58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2" y="0"/>
                  <a:pt x="105" y="1"/>
                  <a:pt x="106" y="3"/>
                </a:cubicBezTo>
                <a:cubicBezTo>
                  <a:pt x="108" y="5"/>
                  <a:pt x="109" y="7"/>
                  <a:pt x="109" y="9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13" y="38"/>
                  <a:pt x="117" y="37"/>
                  <a:pt x="121" y="37"/>
                </a:cubicBezTo>
                <a:lnTo>
                  <a:pt x="160" y="37"/>
                </a:lnTo>
                <a:close/>
                <a:moveTo>
                  <a:pt x="67" y="82"/>
                </a:moveTo>
                <a:cubicBezTo>
                  <a:pt x="97" y="52"/>
                  <a:pt x="97" y="52"/>
                  <a:pt x="97" y="52"/>
                </a:cubicBezTo>
                <a:cubicBezTo>
                  <a:pt x="97" y="12"/>
                  <a:pt x="97" y="12"/>
                  <a:pt x="97" y="12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52"/>
                  <a:pt x="61" y="52"/>
                  <a:pt x="61" y="52"/>
                </a:cubicBezTo>
                <a:cubicBezTo>
                  <a:pt x="61" y="54"/>
                  <a:pt x="60" y="56"/>
                  <a:pt x="58" y="58"/>
                </a:cubicBezTo>
                <a:cubicBezTo>
                  <a:pt x="56" y="60"/>
                  <a:pt x="54" y="61"/>
                  <a:pt x="52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61" y="97"/>
                  <a:pt x="61" y="97"/>
                  <a:pt x="61" y="97"/>
                </a:cubicBezTo>
                <a:cubicBezTo>
                  <a:pt x="61" y="95"/>
                  <a:pt x="61" y="92"/>
                  <a:pt x="63" y="89"/>
                </a:cubicBezTo>
                <a:cubicBezTo>
                  <a:pt x="64" y="86"/>
                  <a:pt x="65" y="83"/>
                  <a:pt x="67" y="82"/>
                </a:cubicBezTo>
                <a:close/>
                <a:moveTo>
                  <a:pt x="49" y="20"/>
                </a:moveTo>
                <a:cubicBezTo>
                  <a:pt x="20" y="49"/>
                  <a:pt x="20" y="49"/>
                  <a:pt x="20" y="49"/>
                </a:cubicBezTo>
                <a:cubicBezTo>
                  <a:pt x="49" y="49"/>
                  <a:pt x="49" y="49"/>
                  <a:pt x="49" y="49"/>
                </a:cubicBezTo>
                <a:lnTo>
                  <a:pt x="49" y="20"/>
                </a:lnTo>
                <a:close/>
                <a:moveTo>
                  <a:pt x="157" y="158"/>
                </a:moveTo>
                <a:cubicBezTo>
                  <a:pt x="157" y="49"/>
                  <a:pt x="157" y="49"/>
                  <a:pt x="157" y="49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121" y="88"/>
                  <a:pt x="121" y="88"/>
                  <a:pt x="121" y="88"/>
                </a:cubicBezTo>
                <a:cubicBezTo>
                  <a:pt x="121" y="90"/>
                  <a:pt x="120" y="93"/>
                  <a:pt x="118" y="94"/>
                </a:cubicBezTo>
                <a:cubicBezTo>
                  <a:pt x="117" y="96"/>
                  <a:pt x="115" y="97"/>
                  <a:pt x="112" y="97"/>
                </a:cubicBezTo>
                <a:cubicBezTo>
                  <a:pt x="73" y="97"/>
                  <a:pt x="73" y="97"/>
                  <a:pt x="73" y="97"/>
                </a:cubicBezTo>
                <a:cubicBezTo>
                  <a:pt x="73" y="158"/>
                  <a:pt x="73" y="158"/>
                  <a:pt x="73" y="158"/>
                </a:cubicBezTo>
                <a:lnTo>
                  <a:pt x="157" y="158"/>
                </a:lnTo>
                <a:close/>
                <a:moveTo>
                  <a:pt x="109" y="57"/>
                </a:moveTo>
                <a:cubicBezTo>
                  <a:pt x="81" y="85"/>
                  <a:pt x="81" y="85"/>
                  <a:pt x="81" y="85"/>
                </a:cubicBezTo>
                <a:cubicBezTo>
                  <a:pt x="109" y="85"/>
                  <a:pt x="109" y="85"/>
                  <a:pt x="109" y="85"/>
                </a:cubicBezTo>
                <a:lnTo>
                  <a:pt x="109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177"/>
          <p:cNvSpPr/>
          <p:nvPr/>
        </p:nvSpPr>
        <p:spPr>
          <a:xfrm>
            <a:off x="4843800" y="2796840"/>
            <a:ext cx="136440" cy="147240"/>
          </a:xfrm>
          <a:custGeom>
            <a:avLst/>
            <a:gdLst/>
            <a:ahLst/>
            <a:rect l="l" t="t" r="r" b="b"/>
            <a:pathLst>
              <a:path w="132" h="144">
                <a:moveTo>
                  <a:pt x="132" y="118"/>
                </a:moveTo>
                <a:cubicBezTo>
                  <a:pt x="132" y="126"/>
                  <a:pt x="130" y="132"/>
                  <a:pt x="125" y="137"/>
                </a:cubicBezTo>
                <a:cubicBezTo>
                  <a:pt x="120" y="142"/>
                  <a:pt x="113" y="144"/>
                  <a:pt x="106" y="144"/>
                </a:cubicBezTo>
                <a:cubicBezTo>
                  <a:pt x="98" y="144"/>
                  <a:pt x="90" y="141"/>
                  <a:pt x="84" y="135"/>
                </a:cubicBezTo>
                <a:cubicBezTo>
                  <a:pt x="10" y="61"/>
                  <a:pt x="10" y="61"/>
                  <a:pt x="10" y="61"/>
                </a:cubicBezTo>
                <a:cubicBezTo>
                  <a:pt x="3" y="54"/>
                  <a:pt x="0" y="46"/>
                  <a:pt x="0" y="36"/>
                </a:cubicBezTo>
                <a:cubicBezTo>
                  <a:pt x="0" y="26"/>
                  <a:pt x="3" y="17"/>
                  <a:pt x="10" y="10"/>
                </a:cubicBezTo>
                <a:cubicBezTo>
                  <a:pt x="17" y="3"/>
                  <a:pt x="26" y="0"/>
                  <a:pt x="36" y="0"/>
                </a:cubicBezTo>
                <a:cubicBezTo>
                  <a:pt x="46" y="0"/>
                  <a:pt x="54" y="3"/>
                  <a:pt x="61" y="10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20" y="69"/>
                  <a:pt x="120" y="70"/>
                </a:cubicBezTo>
                <a:cubicBezTo>
                  <a:pt x="120" y="71"/>
                  <a:pt x="119" y="72"/>
                  <a:pt x="117" y="74"/>
                </a:cubicBezTo>
                <a:cubicBezTo>
                  <a:pt x="115" y="76"/>
                  <a:pt x="113" y="77"/>
                  <a:pt x="112" y="77"/>
                </a:cubicBezTo>
                <a:cubicBezTo>
                  <a:pt x="111" y="77"/>
                  <a:pt x="111" y="77"/>
                  <a:pt x="110" y="76"/>
                </a:cubicBezTo>
                <a:cubicBezTo>
                  <a:pt x="53" y="19"/>
                  <a:pt x="53" y="19"/>
                  <a:pt x="53" y="19"/>
                </a:cubicBezTo>
                <a:cubicBezTo>
                  <a:pt x="48" y="14"/>
                  <a:pt x="42" y="11"/>
                  <a:pt x="36" y="11"/>
                </a:cubicBezTo>
                <a:cubicBezTo>
                  <a:pt x="29" y="11"/>
                  <a:pt x="23" y="14"/>
                  <a:pt x="19" y="19"/>
                </a:cubicBezTo>
                <a:cubicBezTo>
                  <a:pt x="14" y="23"/>
                  <a:pt x="12" y="29"/>
                  <a:pt x="12" y="36"/>
                </a:cubicBezTo>
                <a:cubicBezTo>
                  <a:pt x="12" y="42"/>
                  <a:pt x="14" y="48"/>
                  <a:pt x="19" y="53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96" y="130"/>
                  <a:pt x="101" y="132"/>
                  <a:pt x="106" y="132"/>
                </a:cubicBezTo>
                <a:cubicBezTo>
                  <a:pt x="110" y="132"/>
                  <a:pt x="113" y="131"/>
                  <a:pt x="116" y="128"/>
                </a:cubicBezTo>
                <a:cubicBezTo>
                  <a:pt x="119" y="126"/>
                  <a:pt x="120" y="122"/>
                  <a:pt x="120" y="118"/>
                </a:cubicBezTo>
                <a:cubicBezTo>
                  <a:pt x="120" y="113"/>
                  <a:pt x="118" y="108"/>
                  <a:pt x="114" y="104"/>
                </a:cubicBezTo>
                <a:cubicBezTo>
                  <a:pt x="59" y="50"/>
                  <a:pt x="59" y="50"/>
                  <a:pt x="59" y="50"/>
                </a:cubicBezTo>
                <a:cubicBezTo>
                  <a:pt x="58" y="48"/>
                  <a:pt x="56" y="47"/>
                  <a:pt x="54" y="47"/>
                </a:cubicBezTo>
                <a:cubicBezTo>
                  <a:pt x="52" y="47"/>
                  <a:pt x="50" y="48"/>
                  <a:pt x="49" y="49"/>
                </a:cubicBezTo>
                <a:cubicBezTo>
                  <a:pt x="48" y="50"/>
                  <a:pt x="47" y="52"/>
                  <a:pt x="47" y="54"/>
                </a:cubicBezTo>
                <a:cubicBezTo>
                  <a:pt x="47" y="56"/>
                  <a:pt x="48" y="57"/>
                  <a:pt x="50" y="59"/>
                </a:cubicBezTo>
                <a:cubicBezTo>
                  <a:pt x="88" y="98"/>
                  <a:pt x="88" y="98"/>
                  <a:pt x="88" y="98"/>
                </a:cubicBezTo>
                <a:cubicBezTo>
                  <a:pt x="89" y="99"/>
                  <a:pt x="89" y="99"/>
                  <a:pt x="89" y="100"/>
                </a:cubicBezTo>
                <a:cubicBezTo>
                  <a:pt x="89" y="101"/>
                  <a:pt x="88" y="103"/>
                  <a:pt x="86" y="104"/>
                </a:cubicBezTo>
                <a:cubicBezTo>
                  <a:pt x="84" y="106"/>
                  <a:pt x="83" y="107"/>
                  <a:pt x="82" y="107"/>
                </a:cubicBezTo>
                <a:cubicBezTo>
                  <a:pt x="81" y="107"/>
                  <a:pt x="80" y="107"/>
                  <a:pt x="80" y="106"/>
                </a:cubicBezTo>
                <a:cubicBezTo>
                  <a:pt x="41" y="68"/>
                  <a:pt x="41" y="68"/>
                  <a:pt x="41" y="68"/>
                </a:cubicBezTo>
                <a:cubicBezTo>
                  <a:pt x="37" y="64"/>
                  <a:pt x="35" y="59"/>
                  <a:pt x="35" y="54"/>
                </a:cubicBezTo>
                <a:cubicBezTo>
                  <a:pt x="35" y="48"/>
                  <a:pt x="37" y="44"/>
                  <a:pt x="40" y="40"/>
                </a:cubicBezTo>
                <a:cubicBezTo>
                  <a:pt x="44" y="37"/>
                  <a:pt x="48" y="35"/>
                  <a:pt x="54" y="35"/>
                </a:cubicBezTo>
                <a:cubicBezTo>
                  <a:pt x="59" y="35"/>
                  <a:pt x="64" y="37"/>
                  <a:pt x="68" y="41"/>
                </a:cubicBezTo>
                <a:cubicBezTo>
                  <a:pt x="123" y="96"/>
                  <a:pt x="123" y="96"/>
                  <a:pt x="123" y="96"/>
                </a:cubicBezTo>
                <a:cubicBezTo>
                  <a:pt x="129" y="102"/>
                  <a:pt x="132" y="110"/>
                  <a:pt x="132" y="1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178"/>
          <p:cNvSpPr/>
          <p:nvPr/>
        </p:nvSpPr>
        <p:spPr>
          <a:xfrm>
            <a:off x="5023080" y="279504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49"/>
                </a:moveTo>
                <a:cubicBezTo>
                  <a:pt x="145" y="136"/>
                  <a:pt x="145" y="136"/>
                  <a:pt x="145" y="136"/>
                </a:cubicBezTo>
                <a:cubicBezTo>
                  <a:pt x="145" y="139"/>
                  <a:pt x="145" y="141"/>
                  <a:pt x="143" y="143"/>
                </a:cubicBezTo>
                <a:cubicBezTo>
                  <a:pt x="141" y="145"/>
                  <a:pt x="139" y="146"/>
                  <a:pt x="136" y="146"/>
                </a:cubicBezTo>
                <a:cubicBezTo>
                  <a:pt x="9" y="146"/>
                  <a:pt x="9" y="146"/>
                  <a:pt x="9" y="146"/>
                </a:cubicBezTo>
                <a:cubicBezTo>
                  <a:pt x="7" y="146"/>
                  <a:pt x="5" y="145"/>
                  <a:pt x="3" y="143"/>
                </a:cubicBezTo>
                <a:cubicBezTo>
                  <a:pt x="1" y="141"/>
                  <a:pt x="0" y="139"/>
                  <a:pt x="0" y="136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3" y="3"/>
                </a:cubicBezTo>
                <a:cubicBezTo>
                  <a:pt x="5" y="1"/>
                  <a:pt x="7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1"/>
                  <a:pt x="105" y="2"/>
                </a:cubicBezTo>
                <a:cubicBezTo>
                  <a:pt x="108" y="3"/>
                  <a:pt x="111" y="5"/>
                  <a:pt x="113" y="7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41" y="35"/>
                  <a:pt x="142" y="37"/>
                  <a:pt x="144" y="40"/>
                </a:cubicBezTo>
                <a:cubicBezTo>
                  <a:pt x="145" y="43"/>
                  <a:pt x="145" y="46"/>
                  <a:pt x="145" y="49"/>
                </a:cubicBezTo>
                <a:close/>
                <a:moveTo>
                  <a:pt x="121" y="133"/>
                </a:moveTo>
                <a:cubicBezTo>
                  <a:pt x="133" y="133"/>
                  <a:pt x="133" y="133"/>
                  <a:pt x="133" y="133"/>
                </a:cubicBezTo>
                <a:cubicBezTo>
                  <a:pt x="133" y="49"/>
                  <a:pt x="133" y="49"/>
                  <a:pt x="133" y="49"/>
                </a:cubicBezTo>
                <a:cubicBezTo>
                  <a:pt x="133" y="48"/>
                  <a:pt x="133" y="47"/>
                  <a:pt x="132" y="45"/>
                </a:cubicBezTo>
                <a:cubicBezTo>
                  <a:pt x="132" y="44"/>
                  <a:pt x="131" y="42"/>
                  <a:pt x="131" y="42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3" y="15"/>
                  <a:pt x="102" y="14"/>
                  <a:pt x="101" y="13"/>
                </a:cubicBezTo>
                <a:cubicBezTo>
                  <a:pt x="99" y="13"/>
                  <a:pt x="98" y="12"/>
                  <a:pt x="97" y="12"/>
                </a:cubicBezTo>
                <a:cubicBezTo>
                  <a:pt x="97" y="52"/>
                  <a:pt x="97" y="52"/>
                  <a:pt x="97" y="52"/>
                </a:cubicBezTo>
                <a:cubicBezTo>
                  <a:pt x="97" y="54"/>
                  <a:pt x="96" y="56"/>
                  <a:pt x="94" y="58"/>
                </a:cubicBezTo>
                <a:cubicBezTo>
                  <a:pt x="93" y="60"/>
                  <a:pt x="91" y="61"/>
                  <a:pt x="88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1" y="61"/>
                  <a:pt x="29" y="60"/>
                  <a:pt x="27" y="58"/>
                </a:cubicBezTo>
                <a:cubicBezTo>
                  <a:pt x="25" y="56"/>
                  <a:pt x="24" y="54"/>
                  <a:pt x="24" y="52"/>
                </a:cubicBezTo>
                <a:cubicBezTo>
                  <a:pt x="24" y="12"/>
                  <a:pt x="24" y="12"/>
                  <a:pt x="24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3"/>
                  <a:pt x="12" y="133"/>
                  <a:pt x="12" y="133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24" y="94"/>
                  <a:pt x="24" y="94"/>
                  <a:pt x="24" y="94"/>
                </a:cubicBezTo>
                <a:cubicBezTo>
                  <a:pt x="24" y="92"/>
                  <a:pt x="25" y="89"/>
                  <a:pt x="27" y="88"/>
                </a:cubicBezTo>
                <a:cubicBezTo>
                  <a:pt x="29" y="86"/>
                  <a:pt x="31" y="85"/>
                  <a:pt x="34" y="85"/>
                </a:cubicBezTo>
                <a:cubicBezTo>
                  <a:pt x="112" y="85"/>
                  <a:pt x="112" y="85"/>
                  <a:pt x="112" y="85"/>
                </a:cubicBezTo>
                <a:cubicBezTo>
                  <a:pt x="115" y="85"/>
                  <a:pt x="117" y="86"/>
                  <a:pt x="119" y="88"/>
                </a:cubicBezTo>
                <a:cubicBezTo>
                  <a:pt x="120" y="89"/>
                  <a:pt x="121" y="92"/>
                  <a:pt x="121" y="94"/>
                </a:cubicBezTo>
                <a:lnTo>
                  <a:pt x="121" y="133"/>
                </a:lnTo>
                <a:close/>
                <a:moveTo>
                  <a:pt x="37" y="133"/>
                </a:moveTo>
                <a:cubicBezTo>
                  <a:pt x="109" y="133"/>
                  <a:pt x="109" y="133"/>
                  <a:pt x="109" y="133"/>
                </a:cubicBezTo>
                <a:cubicBezTo>
                  <a:pt x="109" y="97"/>
                  <a:pt x="109" y="97"/>
                  <a:pt x="109" y="97"/>
                </a:cubicBezTo>
                <a:cubicBezTo>
                  <a:pt x="37" y="97"/>
                  <a:pt x="37" y="97"/>
                  <a:pt x="37" y="97"/>
                </a:cubicBezTo>
                <a:lnTo>
                  <a:pt x="37" y="133"/>
                </a:lnTo>
                <a:close/>
                <a:moveTo>
                  <a:pt x="85" y="46"/>
                </a:moveTo>
                <a:cubicBezTo>
                  <a:pt x="85" y="15"/>
                  <a:pt x="85" y="15"/>
                  <a:pt x="85" y="15"/>
                </a:cubicBezTo>
                <a:cubicBezTo>
                  <a:pt x="85" y="15"/>
                  <a:pt x="85" y="14"/>
                  <a:pt x="84" y="13"/>
                </a:cubicBezTo>
                <a:cubicBezTo>
                  <a:pt x="83" y="13"/>
                  <a:pt x="83" y="12"/>
                  <a:pt x="82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3" y="12"/>
                  <a:pt x="62" y="13"/>
                  <a:pt x="62" y="13"/>
                </a:cubicBezTo>
                <a:cubicBezTo>
                  <a:pt x="61" y="14"/>
                  <a:pt x="61" y="15"/>
                  <a:pt x="61" y="15"/>
                </a:cubicBezTo>
                <a:cubicBezTo>
                  <a:pt x="61" y="46"/>
                  <a:pt x="61" y="46"/>
                  <a:pt x="61" y="46"/>
                </a:cubicBezTo>
                <a:cubicBezTo>
                  <a:pt x="61" y="47"/>
                  <a:pt x="61" y="47"/>
                  <a:pt x="62" y="48"/>
                </a:cubicBezTo>
                <a:cubicBezTo>
                  <a:pt x="62" y="48"/>
                  <a:pt x="63" y="49"/>
                  <a:pt x="64" y="49"/>
                </a:cubicBezTo>
                <a:cubicBezTo>
                  <a:pt x="82" y="49"/>
                  <a:pt x="82" y="49"/>
                  <a:pt x="82" y="49"/>
                </a:cubicBezTo>
                <a:cubicBezTo>
                  <a:pt x="83" y="49"/>
                  <a:pt x="83" y="48"/>
                  <a:pt x="84" y="48"/>
                </a:cubicBezTo>
                <a:cubicBezTo>
                  <a:pt x="85" y="47"/>
                  <a:pt x="85" y="47"/>
                  <a:pt x="85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179"/>
          <p:cNvSpPr/>
          <p:nvPr/>
        </p:nvSpPr>
        <p:spPr>
          <a:xfrm>
            <a:off x="5257440" y="2807640"/>
            <a:ext cx="150480" cy="123840"/>
          </a:xfrm>
          <a:custGeom>
            <a:avLst/>
            <a:gdLst/>
            <a:ahLst/>
            <a:rect l="l" t="t" r="r" b="b"/>
            <a:pathLst>
              <a:path w="145" h="121">
                <a:moveTo>
                  <a:pt x="145" y="6"/>
                </a:moveTo>
                <a:cubicBezTo>
                  <a:pt x="145" y="19"/>
                  <a:pt x="145" y="19"/>
                  <a:pt x="145" y="19"/>
                </a:cubicBezTo>
                <a:cubicBezTo>
                  <a:pt x="145" y="20"/>
                  <a:pt x="145" y="22"/>
                  <a:pt x="143" y="23"/>
                </a:cubicBezTo>
                <a:cubicBezTo>
                  <a:pt x="142" y="24"/>
                  <a:pt x="141" y="25"/>
                  <a:pt x="139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5"/>
                  <a:pt x="3" y="24"/>
                  <a:pt x="2" y="23"/>
                </a:cubicBezTo>
                <a:cubicBezTo>
                  <a:pt x="1" y="22"/>
                  <a:pt x="0" y="20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1" y="0"/>
                  <a:pt x="142" y="1"/>
                  <a:pt x="143" y="2"/>
                </a:cubicBezTo>
                <a:cubicBezTo>
                  <a:pt x="145" y="3"/>
                  <a:pt x="145" y="5"/>
                  <a:pt x="145" y="6"/>
                </a:cubicBezTo>
                <a:close/>
                <a:moveTo>
                  <a:pt x="145" y="55"/>
                </a:moveTo>
                <a:cubicBezTo>
                  <a:pt x="145" y="67"/>
                  <a:pt x="145" y="67"/>
                  <a:pt x="145" y="67"/>
                </a:cubicBezTo>
                <a:cubicBezTo>
                  <a:pt x="145" y="69"/>
                  <a:pt x="145" y="70"/>
                  <a:pt x="143" y="71"/>
                </a:cubicBezTo>
                <a:cubicBezTo>
                  <a:pt x="142" y="72"/>
                  <a:pt x="141" y="73"/>
                  <a:pt x="139" y="73"/>
                </a:cubicBezTo>
                <a:cubicBezTo>
                  <a:pt x="6" y="73"/>
                  <a:pt x="6" y="73"/>
                  <a:pt x="6" y="73"/>
                </a:cubicBezTo>
                <a:cubicBezTo>
                  <a:pt x="4" y="73"/>
                  <a:pt x="3" y="72"/>
                  <a:pt x="2" y="71"/>
                </a:cubicBezTo>
                <a:cubicBezTo>
                  <a:pt x="1" y="70"/>
                  <a:pt x="0" y="69"/>
                  <a:pt x="0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3"/>
                  <a:pt x="1" y="52"/>
                  <a:pt x="2" y="51"/>
                </a:cubicBezTo>
                <a:cubicBezTo>
                  <a:pt x="3" y="49"/>
                  <a:pt x="4" y="49"/>
                  <a:pt x="6" y="49"/>
                </a:cubicBezTo>
                <a:cubicBezTo>
                  <a:pt x="139" y="49"/>
                  <a:pt x="139" y="49"/>
                  <a:pt x="139" y="49"/>
                </a:cubicBezTo>
                <a:cubicBezTo>
                  <a:pt x="141" y="49"/>
                  <a:pt x="142" y="49"/>
                  <a:pt x="143" y="51"/>
                </a:cubicBezTo>
                <a:cubicBezTo>
                  <a:pt x="145" y="52"/>
                  <a:pt x="145" y="53"/>
                  <a:pt x="145" y="55"/>
                </a:cubicBezTo>
                <a:close/>
                <a:moveTo>
                  <a:pt x="145" y="103"/>
                </a:moveTo>
                <a:cubicBezTo>
                  <a:pt x="145" y="115"/>
                  <a:pt x="145" y="115"/>
                  <a:pt x="145" y="115"/>
                </a:cubicBezTo>
                <a:cubicBezTo>
                  <a:pt x="145" y="117"/>
                  <a:pt x="145" y="118"/>
                  <a:pt x="143" y="120"/>
                </a:cubicBezTo>
                <a:cubicBezTo>
                  <a:pt x="142" y="121"/>
                  <a:pt x="141" y="121"/>
                  <a:pt x="139" y="121"/>
                </a:cubicBezTo>
                <a:cubicBezTo>
                  <a:pt x="6" y="121"/>
                  <a:pt x="6" y="121"/>
                  <a:pt x="6" y="121"/>
                </a:cubicBezTo>
                <a:cubicBezTo>
                  <a:pt x="4" y="121"/>
                  <a:pt x="3" y="121"/>
                  <a:pt x="2" y="120"/>
                </a:cubicBezTo>
                <a:cubicBezTo>
                  <a:pt x="1" y="118"/>
                  <a:pt x="0" y="117"/>
                  <a:pt x="0" y="115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2"/>
                  <a:pt x="1" y="100"/>
                  <a:pt x="2" y="99"/>
                </a:cubicBezTo>
                <a:cubicBezTo>
                  <a:pt x="3" y="98"/>
                  <a:pt x="4" y="97"/>
                  <a:pt x="6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41" y="97"/>
                  <a:pt x="142" y="98"/>
                  <a:pt x="143" y="99"/>
                </a:cubicBezTo>
                <a:cubicBezTo>
                  <a:pt x="145" y="100"/>
                  <a:pt x="145" y="102"/>
                  <a:pt x="145" y="1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180"/>
          <p:cNvSpPr/>
          <p:nvPr/>
        </p:nvSpPr>
        <p:spPr>
          <a:xfrm>
            <a:off x="5451120" y="2801520"/>
            <a:ext cx="173880" cy="137880"/>
          </a:xfrm>
          <a:custGeom>
            <a:avLst/>
            <a:gdLst/>
            <a:ahLst/>
            <a:rect l="l" t="t" r="r" b="b"/>
            <a:pathLst>
              <a:path w="170" h="134">
                <a:moveTo>
                  <a:pt x="31" y="6"/>
                </a:moveTo>
                <a:cubicBezTo>
                  <a:pt x="35" y="9"/>
                  <a:pt x="36" y="13"/>
                  <a:pt x="36" y="19"/>
                </a:cubicBezTo>
                <a:cubicBezTo>
                  <a:pt x="36" y="24"/>
                  <a:pt x="35" y="28"/>
                  <a:pt x="31" y="31"/>
                </a:cubicBezTo>
                <a:cubicBezTo>
                  <a:pt x="28" y="35"/>
                  <a:pt x="23" y="37"/>
                  <a:pt x="18" y="37"/>
                </a:cubicBezTo>
                <a:cubicBezTo>
                  <a:pt x="13" y="37"/>
                  <a:pt x="9" y="35"/>
                  <a:pt x="5" y="31"/>
                </a:cubicBezTo>
                <a:cubicBezTo>
                  <a:pt x="2" y="28"/>
                  <a:pt x="0" y="24"/>
                  <a:pt x="0" y="19"/>
                </a:cubicBezTo>
                <a:cubicBezTo>
                  <a:pt x="0" y="13"/>
                  <a:pt x="2" y="9"/>
                  <a:pt x="5" y="6"/>
                </a:cubicBezTo>
                <a:cubicBezTo>
                  <a:pt x="9" y="2"/>
                  <a:pt x="13" y="0"/>
                  <a:pt x="18" y="0"/>
                </a:cubicBezTo>
                <a:cubicBezTo>
                  <a:pt x="23" y="0"/>
                  <a:pt x="28" y="2"/>
                  <a:pt x="31" y="6"/>
                </a:cubicBezTo>
                <a:close/>
                <a:moveTo>
                  <a:pt x="31" y="54"/>
                </a:moveTo>
                <a:cubicBezTo>
                  <a:pt x="35" y="58"/>
                  <a:pt x="36" y="62"/>
                  <a:pt x="36" y="67"/>
                </a:cubicBezTo>
                <a:cubicBezTo>
                  <a:pt x="36" y="72"/>
                  <a:pt x="35" y="76"/>
                  <a:pt x="31" y="80"/>
                </a:cubicBezTo>
                <a:cubicBezTo>
                  <a:pt x="28" y="83"/>
                  <a:pt x="23" y="85"/>
                  <a:pt x="18" y="85"/>
                </a:cubicBezTo>
                <a:cubicBezTo>
                  <a:pt x="13" y="85"/>
                  <a:pt x="9" y="83"/>
                  <a:pt x="5" y="80"/>
                </a:cubicBezTo>
                <a:cubicBezTo>
                  <a:pt x="2" y="76"/>
                  <a:pt x="0" y="72"/>
                  <a:pt x="0" y="67"/>
                </a:cubicBezTo>
                <a:cubicBezTo>
                  <a:pt x="0" y="62"/>
                  <a:pt x="2" y="58"/>
                  <a:pt x="5" y="54"/>
                </a:cubicBezTo>
                <a:cubicBezTo>
                  <a:pt x="9" y="51"/>
                  <a:pt x="13" y="49"/>
                  <a:pt x="18" y="49"/>
                </a:cubicBezTo>
                <a:cubicBezTo>
                  <a:pt x="23" y="49"/>
                  <a:pt x="28" y="51"/>
                  <a:pt x="31" y="54"/>
                </a:cubicBezTo>
                <a:close/>
                <a:moveTo>
                  <a:pt x="31" y="102"/>
                </a:moveTo>
                <a:cubicBezTo>
                  <a:pt x="35" y="106"/>
                  <a:pt x="36" y="110"/>
                  <a:pt x="36" y="115"/>
                </a:cubicBezTo>
                <a:cubicBezTo>
                  <a:pt x="36" y="120"/>
                  <a:pt x="35" y="125"/>
                  <a:pt x="31" y="128"/>
                </a:cubicBezTo>
                <a:cubicBezTo>
                  <a:pt x="28" y="132"/>
                  <a:pt x="23" y="134"/>
                  <a:pt x="18" y="134"/>
                </a:cubicBezTo>
                <a:cubicBezTo>
                  <a:pt x="13" y="134"/>
                  <a:pt x="9" y="132"/>
                  <a:pt x="5" y="128"/>
                </a:cubicBezTo>
                <a:cubicBezTo>
                  <a:pt x="2" y="125"/>
                  <a:pt x="0" y="120"/>
                  <a:pt x="0" y="115"/>
                </a:cubicBezTo>
                <a:cubicBezTo>
                  <a:pt x="0" y="110"/>
                  <a:pt x="2" y="106"/>
                  <a:pt x="5" y="102"/>
                </a:cubicBezTo>
                <a:cubicBezTo>
                  <a:pt x="9" y="99"/>
                  <a:pt x="13" y="97"/>
                  <a:pt x="18" y="97"/>
                </a:cubicBezTo>
                <a:cubicBezTo>
                  <a:pt x="23" y="97"/>
                  <a:pt x="28" y="99"/>
                  <a:pt x="31" y="102"/>
                </a:cubicBezTo>
                <a:close/>
                <a:moveTo>
                  <a:pt x="170" y="9"/>
                </a:moveTo>
                <a:cubicBezTo>
                  <a:pt x="170" y="28"/>
                  <a:pt x="170" y="28"/>
                  <a:pt x="170" y="28"/>
                </a:cubicBezTo>
                <a:cubicBezTo>
                  <a:pt x="170" y="28"/>
                  <a:pt x="169" y="29"/>
                  <a:pt x="169" y="30"/>
                </a:cubicBezTo>
                <a:cubicBezTo>
                  <a:pt x="168" y="30"/>
                  <a:pt x="167" y="31"/>
                  <a:pt x="166" y="31"/>
                </a:cubicBezTo>
                <a:cubicBezTo>
                  <a:pt x="52" y="31"/>
                  <a:pt x="52" y="31"/>
                  <a:pt x="52" y="31"/>
                </a:cubicBezTo>
                <a:cubicBezTo>
                  <a:pt x="51" y="31"/>
                  <a:pt x="50" y="30"/>
                  <a:pt x="49" y="30"/>
                </a:cubicBezTo>
                <a:cubicBezTo>
                  <a:pt x="49" y="29"/>
                  <a:pt x="48" y="28"/>
                  <a:pt x="48" y="28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9" y="8"/>
                  <a:pt x="49" y="7"/>
                </a:cubicBezTo>
                <a:cubicBezTo>
                  <a:pt x="50" y="7"/>
                  <a:pt x="51" y="6"/>
                  <a:pt x="52" y="6"/>
                </a:cubicBezTo>
                <a:cubicBezTo>
                  <a:pt x="166" y="6"/>
                  <a:pt x="166" y="6"/>
                  <a:pt x="166" y="6"/>
                </a:cubicBezTo>
                <a:cubicBezTo>
                  <a:pt x="167" y="6"/>
                  <a:pt x="168" y="7"/>
                  <a:pt x="169" y="7"/>
                </a:cubicBezTo>
                <a:cubicBezTo>
                  <a:pt x="169" y="8"/>
                  <a:pt x="170" y="9"/>
                  <a:pt x="170" y="9"/>
                </a:cubicBezTo>
                <a:close/>
                <a:moveTo>
                  <a:pt x="170" y="58"/>
                </a:moveTo>
                <a:cubicBezTo>
                  <a:pt x="170" y="76"/>
                  <a:pt x="170" y="76"/>
                  <a:pt x="170" y="76"/>
                </a:cubicBezTo>
                <a:cubicBezTo>
                  <a:pt x="170" y="77"/>
                  <a:pt x="169" y="78"/>
                  <a:pt x="169" y="78"/>
                </a:cubicBezTo>
                <a:cubicBezTo>
                  <a:pt x="168" y="79"/>
                  <a:pt x="167" y="79"/>
                  <a:pt x="166" y="79"/>
                </a:cubicBezTo>
                <a:cubicBezTo>
                  <a:pt x="52" y="79"/>
                  <a:pt x="52" y="79"/>
                  <a:pt x="52" y="79"/>
                </a:cubicBezTo>
                <a:cubicBezTo>
                  <a:pt x="51" y="79"/>
                  <a:pt x="50" y="79"/>
                  <a:pt x="49" y="78"/>
                </a:cubicBezTo>
                <a:cubicBezTo>
                  <a:pt x="49" y="78"/>
                  <a:pt x="48" y="77"/>
                  <a:pt x="48" y="76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9" y="56"/>
                  <a:pt x="49" y="56"/>
                </a:cubicBezTo>
                <a:cubicBezTo>
                  <a:pt x="50" y="55"/>
                  <a:pt x="51" y="55"/>
                  <a:pt x="52" y="55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167" y="55"/>
                  <a:pt x="168" y="55"/>
                  <a:pt x="169" y="56"/>
                </a:cubicBezTo>
                <a:cubicBezTo>
                  <a:pt x="169" y="56"/>
                  <a:pt x="170" y="57"/>
                  <a:pt x="170" y="58"/>
                </a:cubicBezTo>
                <a:close/>
                <a:moveTo>
                  <a:pt x="170" y="106"/>
                </a:moveTo>
                <a:cubicBezTo>
                  <a:pt x="170" y="124"/>
                  <a:pt x="170" y="124"/>
                  <a:pt x="170" y="124"/>
                </a:cubicBezTo>
                <a:cubicBezTo>
                  <a:pt x="170" y="125"/>
                  <a:pt x="169" y="126"/>
                  <a:pt x="169" y="127"/>
                </a:cubicBezTo>
                <a:cubicBezTo>
                  <a:pt x="168" y="127"/>
                  <a:pt x="167" y="127"/>
                  <a:pt x="166" y="127"/>
                </a:cubicBezTo>
                <a:cubicBezTo>
                  <a:pt x="52" y="127"/>
                  <a:pt x="52" y="127"/>
                  <a:pt x="52" y="127"/>
                </a:cubicBezTo>
                <a:cubicBezTo>
                  <a:pt x="51" y="127"/>
                  <a:pt x="50" y="127"/>
                  <a:pt x="49" y="127"/>
                </a:cubicBezTo>
                <a:cubicBezTo>
                  <a:pt x="49" y="126"/>
                  <a:pt x="48" y="125"/>
                  <a:pt x="48" y="124"/>
                </a:cubicBezTo>
                <a:cubicBezTo>
                  <a:pt x="48" y="106"/>
                  <a:pt x="48" y="106"/>
                  <a:pt x="48" y="106"/>
                </a:cubicBezTo>
                <a:cubicBezTo>
                  <a:pt x="48" y="105"/>
                  <a:pt x="49" y="105"/>
                  <a:pt x="49" y="104"/>
                </a:cubicBezTo>
                <a:cubicBezTo>
                  <a:pt x="50" y="104"/>
                  <a:pt x="51" y="103"/>
                  <a:pt x="52" y="103"/>
                </a:cubicBezTo>
                <a:cubicBezTo>
                  <a:pt x="166" y="103"/>
                  <a:pt x="166" y="103"/>
                  <a:pt x="166" y="103"/>
                </a:cubicBezTo>
                <a:cubicBezTo>
                  <a:pt x="167" y="103"/>
                  <a:pt x="168" y="104"/>
                  <a:pt x="169" y="104"/>
                </a:cubicBezTo>
                <a:cubicBezTo>
                  <a:pt x="169" y="105"/>
                  <a:pt x="170" y="105"/>
                  <a:pt x="170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181"/>
          <p:cNvSpPr/>
          <p:nvPr/>
        </p:nvSpPr>
        <p:spPr>
          <a:xfrm>
            <a:off x="5669640" y="2784240"/>
            <a:ext cx="173880" cy="173880"/>
          </a:xfrm>
          <a:custGeom>
            <a:avLst/>
            <a:gdLst/>
            <a:ahLst/>
            <a:rect l="l" t="t" r="r" b="b"/>
            <a:pathLst>
              <a:path w="168" h="169">
                <a:moveTo>
                  <a:pt x="35" y="93"/>
                </a:moveTo>
                <a:cubicBezTo>
                  <a:pt x="35" y="108"/>
                  <a:pt x="35" y="108"/>
                  <a:pt x="35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6"/>
                  <a:pt x="0" y="104"/>
                  <a:pt x="0" y="103"/>
                </a:cubicBezTo>
                <a:cubicBezTo>
                  <a:pt x="0" y="100"/>
                  <a:pt x="0" y="97"/>
                  <a:pt x="2" y="94"/>
                </a:cubicBezTo>
                <a:cubicBezTo>
                  <a:pt x="3" y="92"/>
                  <a:pt x="5" y="89"/>
                  <a:pt x="7" y="88"/>
                </a:cubicBezTo>
                <a:cubicBezTo>
                  <a:pt x="9" y="86"/>
                  <a:pt x="11" y="85"/>
                  <a:pt x="14" y="83"/>
                </a:cubicBezTo>
                <a:cubicBezTo>
                  <a:pt x="16" y="82"/>
                  <a:pt x="17" y="81"/>
                  <a:pt x="19" y="79"/>
                </a:cubicBezTo>
                <a:cubicBezTo>
                  <a:pt x="20" y="78"/>
                  <a:pt x="21" y="76"/>
                  <a:pt x="21" y="75"/>
                </a:cubicBezTo>
                <a:cubicBezTo>
                  <a:pt x="21" y="73"/>
                  <a:pt x="21" y="72"/>
                  <a:pt x="20" y="71"/>
                </a:cubicBezTo>
                <a:cubicBezTo>
                  <a:pt x="19" y="70"/>
                  <a:pt x="18" y="70"/>
                  <a:pt x="16" y="70"/>
                </a:cubicBezTo>
                <a:cubicBezTo>
                  <a:pt x="13" y="70"/>
                  <a:pt x="11" y="72"/>
                  <a:pt x="8" y="76"/>
                </a:cubicBezTo>
                <a:cubicBezTo>
                  <a:pt x="0" y="70"/>
                  <a:pt x="0" y="70"/>
                  <a:pt x="0" y="70"/>
                </a:cubicBezTo>
                <a:cubicBezTo>
                  <a:pt x="2" y="67"/>
                  <a:pt x="4" y="64"/>
                  <a:pt x="7" y="62"/>
                </a:cubicBezTo>
                <a:cubicBezTo>
                  <a:pt x="10" y="61"/>
                  <a:pt x="13" y="60"/>
                  <a:pt x="17" y="60"/>
                </a:cubicBezTo>
                <a:cubicBezTo>
                  <a:pt x="22" y="60"/>
                  <a:pt x="25" y="61"/>
                  <a:pt x="29" y="64"/>
                </a:cubicBezTo>
                <a:cubicBezTo>
                  <a:pt x="32" y="66"/>
                  <a:pt x="33" y="70"/>
                  <a:pt x="33" y="74"/>
                </a:cubicBezTo>
                <a:cubicBezTo>
                  <a:pt x="33" y="77"/>
                  <a:pt x="32" y="80"/>
                  <a:pt x="30" y="83"/>
                </a:cubicBezTo>
                <a:cubicBezTo>
                  <a:pt x="28" y="86"/>
                  <a:pt x="26" y="88"/>
                  <a:pt x="23" y="89"/>
                </a:cubicBezTo>
                <a:cubicBezTo>
                  <a:pt x="20" y="90"/>
                  <a:pt x="18" y="92"/>
                  <a:pt x="16" y="94"/>
                </a:cubicBezTo>
                <a:cubicBezTo>
                  <a:pt x="14" y="96"/>
                  <a:pt x="13" y="97"/>
                  <a:pt x="13" y="99"/>
                </a:cubicBezTo>
                <a:cubicBezTo>
                  <a:pt x="25" y="99"/>
                  <a:pt x="25" y="99"/>
                  <a:pt x="25" y="99"/>
                </a:cubicBezTo>
                <a:cubicBezTo>
                  <a:pt x="25" y="93"/>
                  <a:pt x="25" y="93"/>
                  <a:pt x="25" y="93"/>
                </a:cubicBezTo>
                <a:lnTo>
                  <a:pt x="35" y="93"/>
                </a:lnTo>
                <a:close/>
                <a:moveTo>
                  <a:pt x="34" y="152"/>
                </a:moveTo>
                <a:cubicBezTo>
                  <a:pt x="34" y="157"/>
                  <a:pt x="33" y="161"/>
                  <a:pt x="29" y="164"/>
                </a:cubicBezTo>
                <a:cubicBezTo>
                  <a:pt x="26" y="167"/>
                  <a:pt x="21" y="169"/>
                  <a:pt x="16" y="169"/>
                </a:cubicBezTo>
                <a:cubicBezTo>
                  <a:pt x="10" y="169"/>
                  <a:pt x="4" y="167"/>
                  <a:pt x="0" y="162"/>
                </a:cubicBezTo>
                <a:cubicBezTo>
                  <a:pt x="5" y="154"/>
                  <a:pt x="5" y="154"/>
                  <a:pt x="5" y="154"/>
                </a:cubicBezTo>
                <a:cubicBezTo>
                  <a:pt x="9" y="157"/>
                  <a:pt x="12" y="158"/>
                  <a:pt x="16" y="158"/>
                </a:cubicBezTo>
                <a:cubicBezTo>
                  <a:pt x="17" y="158"/>
                  <a:pt x="19" y="158"/>
                  <a:pt x="20" y="157"/>
                </a:cubicBezTo>
                <a:cubicBezTo>
                  <a:pt x="22" y="156"/>
                  <a:pt x="22" y="155"/>
                  <a:pt x="22" y="153"/>
                </a:cubicBezTo>
                <a:cubicBezTo>
                  <a:pt x="22" y="149"/>
                  <a:pt x="19" y="147"/>
                  <a:pt x="12" y="148"/>
                </a:cubicBezTo>
                <a:cubicBezTo>
                  <a:pt x="10" y="142"/>
                  <a:pt x="10" y="142"/>
                  <a:pt x="10" y="142"/>
                </a:cubicBezTo>
                <a:cubicBezTo>
                  <a:pt x="10" y="142"/>
                  <a:pt x="11" y="140"/>
                  <a:pt x="13" y="138"/>
                </a:cubicBezTo>
                <a:cubicBezTo>
                  <a:pt x="15" y="136"/>
                  <a:pt x="16" y="134"/>
                  <a:pt x="17" y="133"/>
                </a:cubicBezTo>
                <a:cubicBezTo>
                  <a:pt x="18" y="132"/>
                  <a:pt x="19" y="131"/>
                  <a:pt x="21" y="130"/>
                </a:cubicBezTo>
                <a:cubicBezTo>
                  <a:pt x="21" y="129"/>
                  <a:pt x="21" y="129"/>
                  <a:pt x="21" y="129"/>
                </a:cubicBezTo>
                <a:cubicBezTo>
                  <a:pt x="20" y="129"/>
                  <a:pt x="18" y="129"/>
                  <a:pt x="16" y="130"/>
                </a:cubicBezTo>
                <a:cubicBezTo>
                  <a:pt x="14" y="130"/>
                  <a:pt x="12" y="130"/>
                  <a:pt x="11" y="130"/>
                </a:cubicBezTo>
                <a:cubicBezTo>
                  <a:pt x="11" y="135"/>
                  <a:pt x="11" y="135"/>
                  <a:pt x="11" y="135"/>
                </a:cubicBezTo>
                <a:cubicBezTo>
                  <a:pt x="1" y="135"/>
                  <a:pt x="1" y="135"/>
                  <a:pt x="1" y="135"/>
                </a:cubicBezTo>
                <a:cubicBezTo>
                  <a:pt x="1" y="120"/>
                  <a:pt x="1" y="120"/>
                  <a:pt x="1" y="120"/>
                </a:cubicBezTo>
                <a:cubicBezTo>
                  <a:pt x="33" y="120"/>
                  <a:pt x="33" y="120"/>
                  <a:pt x="33" y="120"/>
                </a:cubicBezTo>
                <a:cubicBezTo>
                  <a:pt x="33" y="129"/>
                  <a:pt x="33" y="129"/>
                  <a:pt x="33" y="129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7" y="140"/>
                  <a:pt x="30" y="142"/>
                  <a:pt x="31" y="144"/>
                </a:cubicBezTo>
                <a:cubicBezTo>
                  <a:pt x="33" y="146"/>
                  <a:pt x="34" y="149"/>
                  <a:pt x="34" y="152"/>
                </a:cubicBezTo>
                <a:close/>
                <a:moveTo>
                  <a:pt x="35" y="38"/>
                </a:moveTo>
                <a:cubicBezTo>
                  <a:pt x="35" y="48"/>
                  <a:pt x="35" y="48"/>
                  <a:pt x="3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38"/>
                  <a:pt x="3" y="38"/>
                  <a:pt x="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6"/>
                  <a:pt x="13" y="32"/>
                  <a:pt x="13" y="27"/>
                </a:cubicBezTo>
                <a:cubicBezTo>
                  <a:pt x="13" y="22"/>
                  <a:pt x="13" y="18"/>
                  <a:pt x="13" y="15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2" y="15"/>
                  <a:pt x="11" y="17"/>
                  <a:pt x="8" y="19"/>
                </a:cubicBezTo>
                <a:cubicBezTo>
                  <a:pt x="2" y="12"/>
                  <a:pt x="2" y="12"/>
                  <a:pt x="2" y="12"/>
                </a:cubicBezTo>
                <a:cubicBezTo>
                  <a:pt x="14" y="0"/>
                  <a:pt x="14" y="0"/>
                  <a:pt x="1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38"/>
                  <a:pt x="24" y="38"/>
                  <a:pt x="24" y="38"/>
                </a:cubicBezTo>
                <a:lnTo>
                  <a:pt x="35" y="38"/>
                </a:lnTo>
                <a:close/>
                <a:moveTo>
                  <a:pt x="168" y="26"/>
                </a:moveTo>
                <a:cubicBezTo>
                  <a:pt x="168" y="45"/>
                  <a:pt x="168" y="45"/>
                  <a:pt x="168" y="45"/>
                </a:cubicBezTo>
                <a:cubicBezTo>
                  <a:pt x="168" y="45"/>
                  <a:pt x="167" y="46"/>
                  <a:pt x="167" y="47"/>
                </a:cubicBezTo>
                <a:cubicBezTo>
                  <a:pt x="166" y="47"/>
                  <a:pt x="166" y="48"/>
                  <a:pt x="165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8" y="47"/>
                  <a:pt x="48" y="47"/>
                </a:cubicBezTo>
                <a:cubicBezTo>
                  <a:pt x="47" y="46"/>
                  <a:pt x="47" y="45"/>
                  <a:pt x="47" y="45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6"/>
                  <a:pt x="47" y="25"/>
                  <a:pt x="48" y="24"/>
                </a:cubicBezTo>
                <a:cubicBezTo>
                  <a:pt x="48" y="24"/>
                  <a:pt x="49" y="23"/>
                  <a:pt x="50" y="23"/>
                </a:cubicBezTo>
                <a:cubicBezTo>
                  <a:pt x="165" y="23"/>
                  <a:pt x="165" y="23"/>
                  <a:pt x="165" y="23"/>
                </a:cubicBezTo>
                <a:cubicBezTo>
                  <a:pt x="166" y="23"/>
                  <a:pt x="166" y="24"/>
                  <a:pt x="167" y="24"/>
                </a:cubicBezTo>
                <a:cubicBezTo>
                  <a:pt x="167" y="25"/>
                  <a:pt x="168" y="26"/>
                  <a:pt x="168" y="26"/>
                </a:cubicBezTo>
                <a:close/>
                <a:moveTo>
                  <a:pt x="168" y="75"/>
                </a:moveTo>
                <a:cubicBezTo>
                  <a:pt x="168" y="93"/>
                  <a:pt x="168" y="93"/>
                  <a:pt x="168" y="93"/>
                </a:cubicBezTo>
                <a:cubicBezTo>
                  <a:pt x="168" y="94"/>
                  <a:pt x="167" y="95"/>
                  <a:pt x="167" y="95"/>
                </a:cubicBezTo>
                <a:cubicBezTo>
                  <a:pt x="166" y="96"/>
                  <a:pt x="166" y="96"/>
                  <a:pt x="165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9" y="96"/>
                  <a:pt x="48" y="96"/>
                  <a:pt x="48" y="95"/>
                </a:cubicBezTo>
                <a:cubicBezTo>
                  <a:pt x="47" y="95"/>
                  <a:pt x="47" y="94"/>
                  <a:pt x="47" y="93"/>
                </a:cubicBezTo>
                <a:cubicBezTo>
                  <a:pt x="47" y="75"/>
                  <a:pt x="47" y="75"/>
                  <a:pt x="47" y="75"/>
                </a:cubicBezTo>
                <a:cubicBezTo>
                  <a:pt x="47" y="74"/>
                  <a:pt x="47" y="73"/>
                  <a:pt x="48" y="73"/>
                </a:cubicBezTo>
                <a:cubicBezTo>
                  <a:pt x="48" y="72"/>
                  <a:pt x="49" y="72"/>
                  <a:pt x="50" y="72"/>
                </a:cubicBezTo>
                <a:cubicBezTo>
                  <a:pt x="165" y="72"/>
                  <a:pt x="165" y="72"/>
                  <a:pt x="165" y="72"/>
                </a:cubicBezTo>
                <a:cubicBezTo>
                  <a:pt x="166" y="72"/>
                  <a:pt x="166" y="72"/>
                  <a:pt x="167" y="73"/>
                </a:cubicBezTo>
                <a:cubicBezTo>
                  <a:pt x="167" y="73"/>
                  <a:pt x="168" y="74"/>
                  <a:pt x="168" y="75"/>
                </a:cubicBezTo>
                <a:close/>
                <a:moveTo>
                  <a:pt x="168" y="123"/>
                </a:moveTo>
                <a:cubicBezTo>
                  <a:pt x="168" y="141"/>
                  <a:pt x="168" y="141"/>
                  <a:pt x="168" y="141"/>
                </a:cubicBezTo>
                <a:cubicBezTo>
                  <a:pt x="168" y="142"/>
                  <a:pt x="167" y="143"/>
                  <a:pt x="167" y="144"/>
                </a:cubicBezTo>
                <a:cubicBezTo>
                  <a:pt x="166" y="144"/>
                  <a:pt x="166" y="144"/>
                  <a:pt x="165" y="144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44"/>
                  <a:pt x="48" y="144"/>
                  <a:pt x="48" y="144"/>
                </a:cubicBezTo>
                <a:cubicBezTo>
                  <a:pt x="47" y="143"/>
                  <a:pt x="47" y="142"/>
                  <a:pt x="47" y="141"/>
                </a:cubicBezTo>
                <a:cubicBezTo>
                  <a:pt x="47" y="123"/>
                  <a:pt x="47" y="123"/>
                  <a:pt x="47" y="123"/>
                </a:cubicBezTo>
                <a:cubicBezTo>
                  <a:pt x="47" y="122"/>
                  <a:pt x="47" y="122"/>
                  <a:pt x="48" y="121"/>
                </a:cubicBezTo>
                <a:cubicBezTo>
                  <a:pt x="48" y="121"/>
                  <a:pt x="49" y="120"/>
                  <a:pt x="50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6" y="121"/>
                  <a:pt x="167" y="121"/>
                </a:cubicBezTo>
                <a:cubicBezTo>
                  <a:pt x="167" y="122"/>
                  <a:pt x="168" y="122"/>
                  <a:pt x="168" y="1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182"/>
          <p:cNvSpPr/>
          <p:nvPr/>
        </p:nvSpPr>
        <p:spPr>
          <a:xfrm>
            <a:off x="5886720" y="2795040"/>
            <a:ext cx="173880" cy="150480"/>
          </a:xfrm>
          <a:custGeom>
            <a:avLst/>
            <a:gdLst/>
            <a:ahLst/>
            <a:rect l="l" t="t" r="r" b="b"/>
            <a:pathLst>
              <a:path w="169" h="146">
                <a:moveTo>
                  <a:pt x="166" y="73"/>
                </a:moveTo>
                <a:cubicBezTo>
                  <a:pt x="167" y="73"/>
                  <a:pt x="168" y="73"/>
                  <a:pt x="168" y="74"/>
                </a:cubicBezTo>
                <a:cubicBezTo>
                  <a:pt x="169" y="74"/>
                  <a:pt x="169" y="75"/>
                  <a:pt x="169" y="76"/>
                </a:cubicBezTo>
                <a:cubicBezTo>
                  <a:pt x="169" y="82"/>
                  <a:pt x="169" y="82"/>
                  <a:pt x="169" y="82"/>
                </a:cubicBezTo>
                <a:cubicBezTo>
                  <a:pt x="169" y="83"/>
                  <a:pt x="169" y="84"/>
                  <a:pt x="168" y="84"/>
                </a:cubicBezTo>
                <a:cubicBezTo>
                  <a:pt x="168" y="85"/>
                  <a:pt x="167" y="85"/>
                  <a:pt x="166" y="85"/>
                </a:cubicBezTo>
                <a:cubicBezTo>
                  <a:pt x="3" y="85"/>
                  <a:pt x="3" y="85"/>
                  <a:pt x="3" y="85"/>
                </a:cubicBezTo>
                <a:cubicBezTo>
                  <a:pt x="2" y="85"/>
                  <a:pt x="1" y="85"/>
                  <a:pt x="0" y="84"/>
                </a:cubicBezTo>
                <a:cubicBezTo>
                  <a:pt x="0" y="84"/>
                  <a:pt x="0" y="83"/>
                  <a:pt x="0" y="8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5"/>
                  <a:pt x="0" y="74"/>
                  <a:pt x="0" y="74"/>
                </a:cubicBezTo>
                <a:cubicBezTo>
                  <a:pt x="1" y="73"/>
                  <a:pt x="2" y="73"/>
                  <a:pt x="3" y="73"/>
                </a:cubicBezTo>
                <a:lnTo>
                  <a:pt x="166" y="73"/>
                </a:lnTo>
                <a:close/>
                <a:moveTo>
                  <a:pt x="45" y="67"/>
                </a:moveTo>
                <a:cubicBezTo>
                  <a:pt x="43" y="65"/>
                  <a:pt x="42" y="62"/>
                  <a:pt x="40" y="59"/>
                </a:cubicBezTo>
                <a:cubicBezTo>
                  <a:pt x="37" y="53"/>
                  <a:pt x="36" y="47"/>
                  <a:pt x="36" y="42"/>
                </a:cubicBezTo>
                <a:cubicBezTo>
                  <a:pt x="36" y="30"/>
                  <a:pt x="40" y="20"/>
                  <a:pt x="48" y="12"/>
                </a:cubicBezTo>
                <a:cubicBezTo>
                  <a:pt x="57" y="4"/>
                  <a:pt x="69" y="0"/>
                  <a:pt x="86" y="0"/>
                </a:cubicBezTo>
                <a:cubicBezTo>
                  <a:pt x="89" y="0"/>
                  <a:pt x="94" y="1"/>
                  <a:pt x="101" y="2"/>
                </a:cubicBezTo>
                <a:cubicBezTo>
                  <a:pt x="106" y="3"/>
                  <a:pt x="111" y="4"/>
                  <a:pt x="118" y="7"/>
                </a:cubicBezTo>
                <a:cubicBezTo>
                  <a:pt x="119" y="9"/>
                  <a:pt x="119" y="13"/>
                  <a:pt x="120" y="18"/>
                </a:cubicBezTo>
                <a:cubicBezTo>
                  <a:pt x="121" y="26"/>
                  <a:pt x="121" y="31"/>
                  <a:pt x="121" y="35"/>
                </a:cubicBezTo>
                <a:cubicBezTo>
                  <a:pt x="121" y="36"/>
                  <a:pt x="121" y="38"/>
                  <a:pt x="121" y="39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07" y="30"/>
                  <a:pt x="104" y="23"/>
                  <a:pt x="101" y="20"/>
                </a:cubicBezTo>
                <a:cubicBezTo>
                  <a:pt x="95" y="14"/>
                  <a:pt x="89" y="11"/>
                  <a:pt x="81" y="11"/>
                </a:cubicBezTo>
                <a:cubicBezTo>
                  <a:pt x="74" y="11"/>
                  <a:pt x="68" y="13"/>
                  <a:pt x="64" y="16"/>
                </a:cubicBezTo>
                <a:cubicBezTo>
                  <a:pt x="60" y="20"/>
                  <a:pt x="57" y="25"/>
                  <a:pt x="57" y="30"/>
                </a:cubicBezTo>
                <a:cubicBezTo>
                  <a:pt x="57" y="35"/>
                  <a:pt x="60" y="39"/>
                  <a:pt x="64" y="44"/>
                </a:cubicBezTo>
                <a:cubicBezTo>
                  <a:pt x="68" y="48"/>
                  <a:pt x="77" y="52"/>
                  <a:pt x="90" y="56"/>
                </a:cubicBezTo>
                <a:cubicBezTo>
                  <a:pt x="94" y="57"/>
                  <a:pt x="100" y="59"/>
                  <a:pt x="106" y="62"/>
                </a:cubicBezTo>
                <a:cubicBezTo>
                  <a:pt x="110" y="64"/>
                  <a:pt x="113" y="65"/>
                  <a:pt x="115" y="67"/>
                </a:cubicBezTo>
                <a:lnTo>
                  <a:pt x="45" y="67"/>
                </a:lnTo>
                <a:close/>
                <a:moveTo>
                  <a:pt x="93" y="91"/>
                </a:moveTo>
                <a:cubicBezTo>
                  <a:pt x="132" y="91"/>
                  <a:pt x="132" y="91"/>
                  <a:pt x="132" y="91"/>
                </a:cubicBezTo>
                <a:cubicBezTo>
                  <a:pt x="132" y="94"/>
                  <a:pt x="133" y="96"/>
                  <a:pt x="133" y="100"/>
                </a:cubicBezTo>
                <a:cubicBezTo>
                  <a:pt x="133" y="107"/>
                  <a:pt x="131" y="113"/>
                  <a:pt x="129" y="120"/>
                </a:cubicBezTo>
                <a:cubicBezTo>
                  <a:pt x="127" y="123"/>
                  <a:pt x="125" y="127"/>
                  <a:pt x="122" y="130"/>
                </a:cubicBezTo>
                <a:cubicBezTo>
                  <a:pt x="120" y="132"/>
                  <a:pt x="116" y="134"/>
                  <a:pt x="112" y="137"/>
                </a:cubicBezTo>
                <a:cubicBezTo>
                  <a:pt x="107" y="140"/>
                  <a:pt x="102" y="142"/>
                  <a:pt x="97" y="144"/>
                </a:cubicBezTo>
                <a:cubicBezTo>
                  <a:pt x="92" y="145"/>
                  <a:pt x="86" y="146"/>
                  <a:pt x="78" y="146"/>
                </a:cubicBezTo>
                <a:cubicBezTo>
                  <a:pt x="71" y="146"/>
                  <a:pt x="65" y="145"/>
                  <a:pt x="60" y="143"/>
                </a:cubicBezTo>
                <a:cubicBezTo>
                  <a:pt x="46" y="140"/>
                  <a:pt x="46" y="140"/>
                  <a:pt x="46" y="140"/>
                </a:cubicBezTo>
                <a:cubicBezTo>
                  <a:pt x="43" y="139"/>
                  <a:pt x="41" y="138"/>
                  <a:pt x="40" y="137"/>
                </a:cubicBezTo>
                <a:cubicBezTo>
                  <a:pt x="39" y="136"/>
                  <a:pt x="39" y="136"/>
                  <a:pt x="39" y="135"/>
                </a:cubicBezTo>
                <a:cubicBezTo>
                  <a:pt x="39" y="134"/>
                  <a:pt x="39" y="134"/>
                  <a:pt x="39" y="134"/>
                </a:cubicBezTo>
                <a:cubicBezTo>
                  <a:pt x="39" y="127"/>
                  <a:pt x="39" y="122"/>
                  <a:pt x="39" y="119"/>
                </a:cubicBezTo>
                <a:cubicBezTo>
                  <a:pt x="39" y="117"/>
                  <a:pt x="39" y="115"/>
                  <a:pt x="39" y="112"/>
                </a:cubicBezTo>
                <a:cubicBezTo>
                  <a:pt x="39" y="109"/>
                  <a:pt x="39" y="109"/>
                  <a:pt x="39" y="109"/>
                </a:cubicBezTo>
                <a:cubicBezTo>
                  <a:pt x="39" y="105"/>
                  <a:pt x="39" y="105"/>
                  <a:pt x="39" y="105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9" y="107"/>
                  <a:pt x="50" y="109"/>
                  <a:pt x="51" y="111"/>
                </a:cubicBezTo>
                <a:cubicBezTo>
                  <a:pt x="52" y="114"/>
                  <a:pt x="53" y="115"/>
                  <a:pt x="53" y="117"/>
                </a:cubicBezTo>
                <a:cubicBezTo>
                  <a:pt x="54" y="118"/>
                  <a:pt x="54" y="119"/>
                  <a:pt x="55" y="119"/>
                </a:cubicBezTo>
                <a:cubicBezTo>
                  <a:pt x="57" y="123"/>
                  <a:pt x="59" y="126"/>
                  <a:pt x="62" y="128"/>
                </a:cubicBezTo>
                <a:cubicBezTo>
                  <a:pt x="65" y="130"/>
                  <a:pt x="68" y="132"/>
                  <a:pt x="72" y="133"/>
                </a:cubicBezTo>
                <a:cubicBezTo>
                  <a:pt x="76" y="135"/>
                  <a:pt x="80" y="136"/>
                  <a:pt x="85" y="136"/>
                </a:cubicBezTo>
                <a:cubicBezTo>
                  <a:pt x="89" y="136"/>
                  <a:pt x="93" y="135"/>
                  <a:pt x="98" y="133"/>
                </a:cubicBezTo>
                <a:cubicBezTo>
                  <a:pt x="103" y="131"/>
                  <a:pt x="106" y="129"/>
                  <a:pt x="109" y="125"/>
                </a:cubicBezTo>
                <a:cubicBezTo>
                  <a:pt x="112" y="121"/>
                  <a:pt x="114" y="117"/>
                  <a:pt x="114" y="113"/>
                </a:cubicBezTo>
                <a:cubicBezTo>
                  <a:pt x="114" y="107"/>
                  <a:pt x="111" y="102"/>
                  <a:pt x="106" y="98"/>
                </a:cubicBezTo>
                <a:cubicBezTo>
                  <a:pt x="104" y="96"/>
                  <a:pt x="100" y="94"/>
                  <a:pt x="93" y="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183"/>
          <p:cNvSpPr/>
          <p:nvPr/>
        </p:nvSpPr>
        <p:spPr>
          <a:xfrm>
            <a:off x="6103800" y="279504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4" y="9"/>
                </a:moveTo>
                <a:cubicBezTo>
                  <a:pt x="2" y="9"/>
                  <a:pt x="1" y="9"/>
                  <a:pt x="0" y="9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2" y="1"/>
                  <a:pt x="4" y="1"/>
                </a:cubicBezTo>
                <a:cubicBezTo>
                  <a:pt x="7" y="1"/>
                  <a:pt x="11" y="1"/>
                  <a:pt x="14" y="1"/>
                </a:cubicBezTo>
                <a:cubicBezTo>
                  <a:pt x="22" y="1"/>
                  <a:pt x="28" y="2"/>
                  <a:pt x="30" y="2"/>
                </a:cubicBezTo>
                <a:cubicBezTo>
                  <a:pt x="35" y="2"/>
                  <a:pt x="41" y="1"/>
                  <a:pt x="46" y="1"/>
                </a:cubicBezTo>
                <a:cubicBezTo>
                  <a:pt x="53" y="1"/>
                  <a:pt x="58" y="1"/>
                  <a:pt x="59" y="1"/>
                </a:cubicBezTo>
                <a:cubicBezTo>
                  <a:pt x="63" y="1"/>
                  <a:pt x="66" y="1"/>
                  <a:pt x="68" y="1"/>
                </a:cubicBezTo>
                <a:cubicBezTo>
                  <a:pt x="68" y="2"/>
                  <a:pt x="68" y="2"/>
                  <a:pt x="68" y="2"/>
                </a:cubicBezTo>
                <a:cubicBezTo>
                  <a:pt x="68" y="8"/>
                  <a:pt x="68" y="8"/>
                  <a:pt x="68" y="8"/>
                </a:cubicBezTo>
                <a:cubicBezTo>
                  <a:pt x="68" y="9"/>
                  <a:pt x="68" y="9"/>
                  <a:pt x="68" y="9"/>
                </a:cubicBezTo>
                <a:cubicBezTo>
                  <a:pt x="64" y="9"/>
                  <a:pt x="60" y="10"/>
                  <a:pt x="56" y="10"/>
                </a:cubicBezTo>
                <a:cubicBezTo>
                  <a:pt x="52" y="10"/>
                  <a:pt x="50" y="10"/>
                  <a:pt x="49" y="12"/>
                </a:cubicBezTo>
                <a:cubicBezTo>
                  <a:pt x="48" y="13"/>
                  <a:pt x="47" y="17"/>
                  <a:pt x="47" y="25"/>
                </a:cubicBezTo>
                <a:cubicBezTo>
                  <a:pt x="47" y="25"/>
                  <a:pt x="47" y="26"/>
                  <a:pt x="47" y="28"/>
                </a:cubicBezTo>
                <a:cubicBezTo>
                  <a:pt x="47" y="29"/>
                  <a:pt x="47" y="30"/>
                  <a:pt x="47" y="30"/>
                </a:cubicBezTo>
                <a:cubicBezTo>
                  <a:pt x="47" y="52"/>
                  <a:pt x="47" y="52"/>
                  <a:pt x="47" y="52"/>
                </a:cubicBezTo>
                <a:cubicBezTo>
                  <a:pt x="49" y="78"/>
                  <a:pt x="49" y="78"/>
                  <a:pt x="49" y="78"/>
                </a:cubicBezTo>
                <a:cubicBezTo>
                  <a:pt x="49" y="86"/>
                  <a:pt x="51" y="92"/>
                  <a:pt x="54" y="97"/>
                </a:cubicBezTo>
                <a:cubicBezTo>
                  <a:pt x="56" y="101"/>
                  <a:pt x="59" y="104"/>
                  <a:pt x="63" y="106"/>
                </a:cubicBezTo>
                <a:cubicBezTo>
                  <a:pt x="68" y="109"/>
                  <a:pt x="74" y="110"/>
                  <a:pt x="79" y="110"/>
                </a:cubicBezTo>
                <a:cubicBezTo>
                  <a:pt x="86" y="110"/>
                  <a:pt x="92" y="109"/>
                  <a:pt x="98" y="108"/>
                </a:cubicBezTo>
                <a:cubicBezTo>
                  <a:pt x="101" y="107"/>
                  <a:pt x="104" y="105"/>
                  <a:pt x="107" y="103"/>
                </a:cubicBezTo>
                <a:cubicBezTo>
                  <a:pt x="110" y="101"/>
                  <a:pt x="112" y="99"/>
                  <a:pt x="113" y="97"/>
                </a:cubicBezTo>
                <a:cubicBezTo>
                  <a:pt x="115" y="93"/>
                  <a:pt x="117" y="90"/>
                  <a:pt x="118" y="86"/>
                </a:cubicBezTo>
                <a:cubicBezTo>
                  <a:pt x="119" y="81"/>
                  <a:pt x="120" y="74"/>
                  <a:pt x="120" y="64"/>
                </a:cubicBezTo>
                <a:cubicBezTo>
                  <a:pt x="120" y="59"/>
                  <a:pt x="120" y="55"/>
                  <a:pt x="120" y="52"/>
                </a:cubicBezTo>
                <a:cubicBezTo>
                  <a:pt x="119" y="49"/>
                  <a:pt x="119" y="45"/>
                  <a:pt x="119" y="41"/>
                </a:cubicBezTo>
                <a:cubicBezTo>
                  <a:pt x="118" y="36"/>
                  <a:pt x="118" y="31"/>
                  <a:pt x="117" y="26"/>
                </a:cubicBezTo>
                <a:cubicBezTo>
                  <a:pt x="117" y="20"/>
                  <a:pt x="117" y="20"/>
                  <a:pt x="117" y="20"/>
                </a:cubicBezTo>
                <a:cubicBezTo>
                  <a:pt x="117" y="16"/>
                  <a:pt x="116" y="13"/>
                  <a:pt x="115" y="12"/>
                </a:cubicBezTo>
                <a:cubicBezTo>
                  <a:pt x="113" y="10"/>
                  <a:pt x="110" y="8"/>
                  <a:pt x="107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7" y="8"/>
                  <a:pt x="97" y="8"/>
                  <a:pt x="97" y="8"/>
                </a:cubicBezTo>
                <a:cubicBezTo>
                  <a:pt x="97" y="0"/>
                  <a:pt x="97" y="0"/>
                  <a:pt x="97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24" y="1"/>
                  <a:pt x="124" y="1"/>
                  <a:pt x="124" y="1"/>
                </a:cubicBezTo>
                <a:cubicBezTo>
                  <a:pt x="129" y="1"/>
                  <a:pt x="135" y="1"/>
                  <a:pt x="143" y="0"/>
                </a:cubicBezTo>
                <a:cubicBezTo>
                  <a:pt x="144" y="1"/>
                  <a:pt x="144" y="1"/>
                  <a:pt x="144" y="1"/>
                </a:cubicBezTo>
                <a:cubicBezTo>
                  <a:pt x="145" y="3"/>
                  <a:pt x="145" y="5"/>
                  <a:pt x="145" y="5"/>
                </a:cubicBezTo>
                <a:cubicBezTo>
                  <a:pt x="145" y="6"/>
                  <a:pt x="145" y="7"/>
                  <a:pt x="145" y="8"/>
                </a:cubicBezTo>
                <a:cubicBezTo>
                  <a:pt x="142" y="9"/>
                  <a:pt x="139" y="9"/>
                  <a:pt x="137" y="9"/>
                </a:cubicBezTo>
                <a:cubicBezTo>
                  <a:pt x="132" y="10"/>
                  <a:pt x="130" y="11"/>
                  <a:pt x="129" y="11"/>
                </a:cubicBezTo>
                <a:cubicBezTo>
                  <a:pt x="128" y="12"/>
                  <a:pt x="128" y="13"/>
                  <a:pt x="128" y="15"/>
                </a:cubicBezTo>
                <a:cubicBezTo>
                  <a:pt x="128" y="15"/>
                  <a:pt x="128" y="16"/>
                  <a:pt x="128" y="18"/>
                </a:cubicBezTo>
                <a:cubicBezTo>
                  <a:pt x="128" y="19"/>
                  <a:pt x="128" y="20"/>
                  <a:pt x="128" y="20"/>
                </a:cubicBezTo>
                <a:cubicBezTo>
                  <a:pt x="129" y="22"/>
                  <a:pt x="129" y="34"/>
                  <a:pt x="130" y="58"/>
                </a:cubicBezTo>
                <a:cubicBezTo>
                  <a:pt x="130" y="70"/>
                  <a:pt x="130" y="80"/>
                  <a:pt x="129" y="87"/>
                </a:cubicBezTo>
                <a:cubicBezTo>
                  <a:pt x="128" y="91"/>
                  <a:pt x="126" y="95"/>
                  <a:pt x="125" y="98"/>
                </a:cubicBezTo>
                <a:cubicBezTo>
                  <a:pt x="122" y="102"/>
                  <a:pt x="119" y="106"/>
                  <a:pt x="114" y="110"/>
                </a:cubicBezTo>
                <a:cubicBezTo>
                  <a:pt x="110" y="113"/>
                  <a:pt x="104" y="116"/>
                  <a:pt x="97" y="118"/>
                </a:cubicBezTo>
                <a:cubicBezTo>
                  <a:pt x="90" y="120"/>
                  <a:pt x="82" y="121"/>
                  <a:pt x="73" y="121"/>
                </a:cubicBezTo>
                <a:cubicBezTo>
                  <a:pt x="62" y="121"/>
                  <a:pt x="53" y="120"/>
                  <a:pt x="46" y="117"/>
                </a:cubicBezTo>
                <a:cubicBezTo>
                  <a:pt x="39" y="114"/>
                  <a:pt x="33" y="110"/>
                  <a:pt x="29" y="105"/>
                </a:cubicBezTo>
                <a:cubicBezTo>
                  <a:pt x="25" y="101"/>
                  <a:pt x="23" y="95"/>
                  <a:pt x="21" y="87"/>
                </a:cubicBezTo>
                <a:cubicBezTo>
                  <a:pt x="20" y="82"/>
                  <a:pt x="20" y="75"/>
                  <a:pt x="20" y="65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21"/>
                  <a:pt x="19" y="15"/>
                  <a:pt x="18" y="13"/>
                </a:cubicBezTo>
                <a:cubicBezTo>
                  <a:pt x="17" y="11"/>
                  <a:pt x="12" y="9"/>
                  <a:pt x="4" y="9"/>
                </a:cubicBezTo>
                <a:close/>
                <a:moveTo>
                  <a:pt x="145" y="143"/>
                </a:moveTo>
                <a:cubicBezTo>
                  <a:pt x="145" y="136"/>
                  <a:pt x="145" y="136"/>
                  <a:pt x="145" y="136"/>
                </a:cubicBezTo>
                <a:cubicBezTo>
                  <a:pt x="145" y="136"/>
                  <a:pt x="145" y="135"/>
                  <a:pt x="144" y="134"/>
                </a:cubicBezTo>
                <a:cubicBezTo>
                  <a:pt x="144" y="134"/>
                  <a:pt x="143" y="133"/>
                  <a:pt x="142" y="133"/>
                </a:cubicBezTo>
                <a:cubicBezTo>
                  <a:pt x="3" y="133"/>
                  <a:pt x="3" y="133"/>
                  <a:pt x="3" y="133"/>
                </a:cubicBezTo>
                <a:cubicBezTo>
                  <a:pt x="2" y="133"/>
                  <a:pt x="1" y="134"/>
                  <a:pt x="1" y="134"/>
                </a:cubicBezTo>
                <a:cubicBezTo>
                  <a:pt x="0" y="135"/>
                  <a:pt x="0" y="136"/>
                  <a:pt x="0" y="136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4"/>
                  <a:pt x="1" y="145"/>
                </a:cubicBezTo>
                <a:cubicBezTo>
                  <a:pt x="1" y="145"/>
                  <a:pt x="2" y="146"/>
                  <a:pt x="3" y="146"/>
                </a:cubicBezTo>
                <a:cubicBezTo>
                  <a:pt x="142" y="146"/>
                  <a:pt x="142" y="146"/>
                  <a:pt x="142" y="146"/>
                </a:cubicBezTo>
                <a:cubicBezTo>
                  <a:pt x="143" y="146"/>
                  <a:pt x="144" y="145"/>
                  <a:pt x="144" y="145"/>
                </a:cubicBezTo>
                <a:cubicBezTo>
                  <a:pt x="145" y="144"/>
                  <a:pt x="145" y="143"/>
                  <a:pt x="145" y="1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184"/>
          <p:cNvSpPr/>
          <p:nvPr/>
        </p:nvSpPr>
        <p:spPr>
          <a:xfrm>
            <a:off x="6295680" y="2795040"/>
            <a:ext cx="162720" cy="136440"/>
          </a:xfrm>
          <a:custGeom>
            <a:avLst/>
            <a:gdLst/>
            <a:ahLst/>
            <a:rect l="l" t="t" r="r" b="b"/>
            <a:pathLst>
              <a:path w="157" h="133">
                <a:moveTo>
                  <a:pt x="157" y="15"/>
                </a:moveTo>
                <a:cubicBezTo>
                  <a:pt x="157" y="118"/>
                  <a:pt x="157" y="118"/>
                  <a:pt x="157" y="118"/>
                </a:cubicBezTo>
                <a:cubicBezTo>
                  <a:pt x="157" y="122"/>
                  <a:pt x="156" y="126"/>
                  <a:pt x="153" y="129"/>
                </a:cubicBezTo>
                <a:cubicBezTo>
                  <a:pt x="150" y="132"/>
                  <a:pt x="146" y="133"/>
                  <a:pt x="142" y="133"/>
                </a:cubicBezTo>
                <a:cubicBezTo>
                  <a:pt x="15" y="133"/>
                  <a:pt x="15" y="133"/>
                  <a:pt x="15" y="133"/>
                </a:cubicBezTo>
                <a:cubicBezTo>
                  <a:pt x="11" y="133"/>
                  <a:pt x="7" y="132"/>
                  <a:pt x="4" y="129"/>
                </a:cubicBezTo>
                <a:cubicBezTo>
                  <a:pt x="1" y="126"/>
                  <a:pt x="0" y="122"/>
                  <a:pt x="0" y="1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6" y="0"/>
                  <a:pt x="150" y="2"/>
                  <a:pt x="153" y="5"/>
                </a:cubicBezTo>
                <a:cubicBezTo>
                  <a:pt x="156" y="8"/>
                  <a:pt x="157" y="11"/>
                  <a:pt x="157" y="15"/>
                </a:cubicBezTo>
                <a:close/>
                <a:moveTo>
                  <a:pt x="48" y="46"/>
                </a:moveTo>
                <a:cubicBezTo>
                  <a:pt x="48" y="28"/>
                  <a:pt x="48" y="28"/>
                  <a:pt x="48" y="28"/>
                </a:cubicBezTo>
                <a:cubicBezTo>
                  <a:pt x="48" y="27"/>
                  <a:pt x="48" y="26"/>
                  <a:pt x="47" y="25"/>
                </a:cubicBezTo>
                <a:cubicBezTo>
                  <a:pt x="47" y="25"/>
                  <a:pt x="46" y="25"/>
                  <a:pt x="4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5"/>
                  <a:pt x="13" y="25"/>
                  <a:pt x="13" y="25"/>
                </a:cubicBezTo>
                <a:cubicBezTo>
                  <a:pt x="12" y="26"/>
                  <a:pt x="12" y="27"/>
                  <a:pt x="12" y="28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7"/>
                  <a:pt x="12" y="47"/>
                  <a:pt x="13" y="48"/>
                </a:cubicBezTo>
                <a:cubicBezTo>
                  <a:pt x="13" y="48"/>
                  <a:pt x="14" y="49"/>
                  <a:pt x="15" y="49"/>
                </a:cubicBezTo>
                <a:cubicBezTo>
                  <a:pt x="45" y="49"/>
                  <a:pt x="45" y="49"/>
                  <a:pt x="45" y="49"/>
                </a:cubicBezTo>
                <a:cubicBezTo>
                  <a:pt x="46" y="49"/>
                  <a:pt x="47" y="48"/>
                  <a:pt x="47" y="48"/>
                </a:cubicBezTo>
                <a:cubicBezTo>
                  <a:pt x="48" y="47"/>
                  <a:pt x="48" y="47"/>
                  <a:pt x="48" y="46"/>
                </a:cubicBezTo>
                <a:close/>
                <a:moveTo>
                  <a:pt x="48" y="82"/>
                </a:moveTo>
                <a:cubicBezTo>
                  <a:pt x="48" y="64"/>
                  <a:pt x="48" y="64"/>
                  <a:pt x="48" y="64"/>
                </a:cubicBezTo>
                <a:cubicBezTo>
                  <a:pt x="48" y="63"/>
                  <a:pt x="48" y="62"/>
                  <a:pt x="47" y="62"/>
                </a:cubicBezTo>
                <a:cubicBezTo>
                  <a:pt x="47" y="61"/>
                  <a:pt x="46" y="61"/>
                  <a:pt x="45" y="61"/>
                </a:cubicBezTo>
                <a:cubicBezTo>
                  <a:pt x="15" y="61"/>
                  <a:pt x="15" y="61"/>
                  <a:pt x="15" y="61"/>
                </a:cubicBezTo>
                <a:cubicBezTo>
                  <a:pt x="14" y="61"/>
                  <a:pt x="13" y="61"/>
                  <a:pt x="13" y="62"/>
                </a:cubicBezTo>
                <a:cubicBezTo>
                  <a:pt x="12" y="62"/>
                  <a:pt x="12" y="63"/>
                  <a:pt x="12" y="64"/>
                </a:cubicBezTo>
                <a:cubicBezTo>
                  <a:pt x="12" y="82"/>
                  <a:pt x="12" y="82"/>
                  <a:pt x="12" y="82"/>
                </a:cubicBezTo>
                <a:cubicBezTo>
                  <a:pt x="12" y="83"/>
                  <a:pt x="12" y="84"/>
                  <a:pt x="13" y="84"/>
                </a:cubicBezTo>
                <a:cubicBezTo>
                  <a:pt x="13" y="85"/>
                  <a:pt x="14" y="85"/>
                  <a:pt x="15" y="85"/>
                </a:cubicBezTo>
                <a:cubicBezTo>
                  <a:pt x="45" y="85"/>
                  <a:pt x="45" y="85"/>
                  <a:pt x="45" y="85"/>
                </a:cubicBezTo>
                <a:cubicBezTo>
                  <a:pt x="46" y="85"/>
                  <a:pt x="47" y="85"/>
                  <a:pt x="47" y="84"/>
                </a:cubicBezTo>
                <a:cubicBezTo>
                  <a:pt x="48" y="84"/>
                  <a:pt x="48" y="83"/>
                  <a:pt x="48" y="82"/>
                </a:cubicBezTo>
                <a:close/>
                <a:moveTo>
                  <a:pt x="48" y="118"/>
                </a:moveTo>
                <a:cubicBezTo>
                  <a:pt x="48" y="100"/>
                  <a:pt x="48" y="100"/>
                  <a:pt x="48" y="100"/>
                </a:cubicBezTo>
                <a:cubicBezTo>
                  <a:pt x="48" y="99"/>
                  <a:pt x="48" y="99"/>
                  <a:pt x="47" y="98"/>
                </a:cubicBezTo>
                <a:cubicBezTo>
                  <a:pt x="47" y="97"/>
                  <a:pt x="46" y="97"/>
                  <a:pt x="45" y="97"/>
                </a:cubicBezTo>
                <a:cubicBezTo>
                  <a:pt x="15" y="97"/>
                  <a:pt x="15" y="97"/>
                  <a:pt x="15" y="97"/>
                </a:cubicBezTo>
                <a:cubicBezTo>
                  <a:pt x="14" y="97"/>
                  <a:pt x="13" y="97"/>
                  <a:pt x="13" y="98"/>
                </a:cubicBezTo>
                <a:cubicBezTo>
                  <a:pt x="12" y="99"/>
                  <a:pt x="12" y="99"/>
                  <a:pt x="12" y="100"/>
                </a:cubicBezTo>
                <a:cubicBezTo>
                  <a:pt x="12" y="118"/>
                  <a:pt x="12" y="118"/>
                  <a:pt x="12" y="118"/>
                </a:cubicBezTo>
                <a:cubicBezTo>
                  <a:pt x="12" y="119"/>
                  <a:pt x="12" y="120"/>
                  <a:pt x="13" y="120"/>
                </a:cubicBezTo>
                <a:cubicBezTo>
                  <a:pt x="13" y="121"/>
                  <a:pt x="14" y="121"/>
                  <a:pt x="15" y="121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6" y="121"/>
                  <a:pt x="47" y="121"/>
                  <a:pt x="47" y="120"/>
                </a:cubicBezTo>
                <a:cubicBezTo>
                  <a:pt x="48" y="120"/>
                  <a:pt x="48" y="119"/>
                  <a:pt x="48" y="118"/>
                </a:cubicBezTo>
                <a:close/>
                <a:moveTo>
                  <a:pt x="97" y="46"/>
                </a:moveTo>
                <a:cubicBezTo>
                  <a:pt x="97" y="28"/>
                  <a:pt x="97" y="28"/>
                  <a:pt x="97" y="28"/>
                </a:cubicBezTo>
                <a:cubicBezTo>
                  <a:pt x="97" y="27"/>
                  <a:pt x="96" y="26"/>
                  <a:pt x="96" y="25"/>
                </a:cubicBezTo>
                <a:cubicBezTo>
                  <a:pt x="95" y="25"/>
                  <a:pt x="94" y="25"/>
                  <a:pt x="94" y="25"/>
                </a:cubicBezTo>
                <a:cubicBezTo>
                  <a:pt x="63" y="25"/>
                  <a:pt x="63" y="25"/>
                  <a:pt x="63" y="25"/>
                </a:cubicBezTo>
                <a:cubicBezTo>
                  <a:pt x="62" y="25"/>
                  <a:pt x="62" y="25"/>
                  <a:pt x="61" y="25"/>
                </a:cubicBezTo>
                <a:cubicBezTo>
                  <a:pt x="61" y="26"/>
                  <a:pt x="60" y="27"/>
                  <a:pt x="60" y="28"/>
                </a:cubicBezTo>
                <a:cubicBezTo>
                  <a:pt x="60" y="46"/>
                  <a:pt x="60" y="46"/>
                  <a:pt x="60" y="46"/>
                </a:cubicBezTo>
                <a:cubicBezTo>
                  <a:pt x="60" y="47"/>
                  <a:pt x="61" y="47"/>
                  <a:pt x="61" y="48"/>
                </a:cubicBezTo>
                <a:cubicBezTo>
                  <a:pt x="62" y="48"/>
                  <a:pt x="62" y="49"/>
                  <a:pt x="63" y="49"/>
                </a:cubicBezTo>
                <a:cubicBezTo>
                  <a:pt x="94" y="49"/>
                  <a:pt x="94" y="49"/>
                  <a:pt x="94" y="49"/>
                </a:cubicBezTo>
                <a:cubicBezTo>
                  <a:pt x="94" y="49"/>
                  <a:pt x="95" y="48"/>
                  <a:pt x="96" y="48"/>
                </a:cubicBezTo>
                <a:cubicBezTo>
                  <a:pt x="96" y="47"/>
                  <a:pt x="97" y="47"/>
                  <a:pt x="97" y="46"/>
                </a:cubicBezTo>
                <a:close/>
                <a:moveTo>
                  <a:pt x="97" y="82"/>
                </a:moveTo>
                <a:cubicBezTo>
                  <a:pt x="97" y="64"/>
                  <a:pt x="97" y="64"/>
                  <a:pt x="97" y="64"/>
                </a:cubicBezTo>
                <a:cubicBezTo>
                  <a:pt x="97" y="63"/>
                  <a:pt x="96" y="62"/>
                  <a:pt x="96" y="62"/>
                </a:cubicBezTo>
                <a:cubicBezTo>
                  <a:pt x="95" y="61"/>
                  <a:pt x="94" y="61"/>
                  <a:pt x="94" y="61"/>
                </a:cubicBezTo>
                <a:cubicBezTo>
                  <a:pt x="63" y="61"/>
                  <a:pt x="63" y="61"/>
                  <a:pt x="63" y="61"/>
                </a:cubicBezTo>
                <a:cubicBezTo>
                  <a:pt x="62" y="61"/>
                  <a:pt x="62" y="61"/>
                  <a:pt x="61" y="62"/>
                </a:cubicBezTo>
                <a:cubicBezTo>
                  <a:pt x="61" y="62"/>
                  <a:pt x="60" y="63"/>
                  <a:pt x="60" y="64"/>
                </a:cubicBezTo>
                <a:cubicBezTo>
                  <a:pt x="60" y="82"/>
                  <a:pt x="60" y="82"/>
                  <a:pt x="60" y="82"/>
                </a:cubicBezTo>
                <a:cubicBezTo>
                  <a:pt x="60" y="83"/>
                  <a:pt x="61" y="84"/>
                  <a:pt x="61" y="84"/>
                </a:cubicBezTo>
                <a:cubicBezTo>
                  <a:pt x="62" y="85"/>
                  <a:pt x="62" y="85"/>
                  <a:pt x="63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4" y="85"/>
                  <a:pt x="95" y="85"/>
                  <a:pt x="96" y="84"/>
                </a:cubicBezTo>
                <a:cubicBezTo>
                  <a:pt x="96" y="84"/>
                  <a:pt x="97" y="83"/>
                  <a:pt x="97" y="82"/>
                </a:cubicBezTo>
                <a:close/>
                <a:moveTo>
                  <a:pt x="97" y="118"/>
                </a:moveTo>
                <a:cubicBezTo>
                  <a:pt x="97" y="100"/>
                  <a:pt x="97" y="100"/>
                  <a:pt x="97" y="100"/>
                </a:cubicBezTo>
                <a:cubicBezTo>
                  <a:pt x="97" y="99"/>
                  <a:pt x="96" y="99"/>
                  <a:pt x="96" y="98"/>
                </a:cubicBezTo>
                <a:cubicBezTo>
                  <a:pt x="95" y="97"/>
                  <a:pt x="94" y="97"/>
                  <a:pt x="94" y="97"/>
                </a:cubicBezTo>
                <a:cubicBezTo>
                  <a:pt x="63" y="97"/>
                  <a:pt x="63" y="97"/>
                  <a:pt x="63" y="97"/>
                </a:cubicBezTo>
                <a:cubicBezTo>
                  <a:pt x="62" y="97"/>
                  <a:pt x="62" y="97"/>
                  <a:pt x="61" y="98"/>
                </a:cubicBezTo>
                <a:cubicBezTo>
                  <a:pt x="61" y="99"/>
                  <a:pt x="60" y="99"/>
                  <a:pt x="60" y="100"/>
                </a:cubicBezTo>
                <a:cubicBezTo>
                  <a:pt x="60" y="118"/>
                  <a:pt x="60" y="118"/>
                  <a:pt x="60" y="118"/>
                </a:cubicBezTo>
                <a:cubicBezTo>
                  <a:pt x="60" y="119"/>
                  <a:pt x="61" y="120"/>
                  <a:pt x="61" y="120"/>
                </a:cubicBezTo>
                <a:cubicBezTo>
                  <a:pt x="62" y="121"/>
                  <a:pt x="62" y="121"/>
                  <a:pt x="63" y="121"/>
                </a:cubicBezTo>
                <a:cubicBezTo>
                  <a:pt x="94" y="121"/>
                  <a:pt x="94" y="121"/>
                  <a:pt x="94" y="121"/>
                </a:cubicBezTo>
                <a:cubicBezTo>
                  <a:pt x="94" y="121"/>
                  <a:pt x="95" y="121"/>
                  <a:pt x="96" y="120"/>
                </a:cubicBezTo>
                <a:cubicBezTo>
                  <a:pt x="96" y="120"/>
                  <a:pt x="97" y="119"/>
                  <a:pt x="97" y="118"/>
                </a:cubicBezTo>
                <a:close/>
                <a:moveTo>
                  <a:pt x="145" y="46"/>
                </a:moveTo>
                <a:cubicBezTo>
                  <a:pt x="145" y="28"/>
                  <a:pt x="145" y="28"/>
                  <a:pt x="145" y="28"/>
                </a:cubicBezTo>
                <a:cubicBezTo>
                  <a:pt x="145" y="27"/>
                  <a:pt x="145" y="26"/>
                  <a:pt x="144" y="25"/>
                </a:cubicBezTo>
                <a:cubicBezTo>
                  <a:pt x="144" y="25"/>
                  <a:pt x="143" y="25"/>
                  <a:pt x="142" y="25"/>
                </a:cubicBezTo>
                <a:cubicBezTo>
                  <a:pt x="112" y="25"/>
                  <a:pt x="112" y="25"/>
                  <a:pt x="112" y="25"/>
                </a:cubicBezTo>
                <a:cubicBezTo>
                  <a:pt x="111" y="25"/>
                  <a:pt x="110" y="25"/>
                  <a:pt x="110" y="25"/>
                </a:cubicBezTo>
                <a:cubicBezTo>
                  <a:pt x="109" y="26"/>
                  <a:pt x="109" y="27"/>
                  <a:pt x="109" y="28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9" y="47"/>
                  <a:pt x="109" y="47"/>
                  <a:pt x="110" y="48"/>
                </a:cubicBezTo>
                <a:cubicBezTo>
                  <a:pt x="110" y="48"/>
                  <a:pt x="111" y="49"/>
                  <a:pt x="112" y="49"/>
                </a:cubicBezTo>
                <a:cubicBezTo>
                  <a:pt x="142" y="49"/>
                  <a:pt x="142" y="49"/>
                  <a:pt x="142" y="49"/>
                </a:cubicBezTo>
                <a:cubicBezTo>
                  <a:pt x="143" y="49"/>
                  <a:pt x="144" y="48"/>
                  <a:pt x="144" y="48"/>
                </a:cubicBezTo>
                <a:cubicBezTo>
                  <a:pt x="145" y="47"/>
                  <a:pt x="145" y="47"/>
                  <a:pt x="145" y="46"/>
                </a:cubicBezTo>
                <a:close/>
                <a:moveTo>
                  <a:pt x="145" y="82"/>
                </a:moveTo>
                <a:cubicBezTo>
                  <a:pt x="145" y="64"/>
                  <a:pt x="145" y="64"/>
                  <a:pt x="145" y="64"/>
                </a:cubicBezTo>
                <a:cubicBezTo>
                  <a:pt x="145" y="63"/>
                  <a:pt x="145" y="62"/>
                  <a:pt x="144" y="62"/>
                </a:cubicBezTo>
                <a:cubicBezTo>
                  <a:pt x="144" y="61"/>
                  <a:pt x="143" y="61"/>
                  <a:pt x="142" y="61"/>
                </a:cubicBezTo>
                <a:cubicBezTo>
                  <a:pt x="112" y="61"/>
                  <a:pt x="112" y="61"/>
                  <a:pt x="112" y="61"/>
                </a:cubicBezTo>
                <a:cubicBezTo>
                  <a:pt x="111" y="61"/>
                  <a:pt x="110" y="61"/>
                  <a:pt x="110" y="62"/>
                </a:cubicBezTo>
                <a:cubicBezTo>
                  <a:pt x="109" y="62"/>
                  <a:pt x="109" y="63"/>
                  <a:pt x="109" y="64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9" y="83"/>
                  <a:pt x="109" y="84"/>
                  <a:pt x="110" y="84"/>
                </a:cubicBezTo>
                <a:cubicBezTo>
                  <a:pt x="110" y="85"/>
                  <a:pt x="111" y="85"/>
                  <a:pt x="112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43" y="85"/>
                  <a:pt x="144" y="85"/>
                  <a:pt x="144" y="84"/>
                </a:cubicBezTo>
                <a:cubicBezTo>
                  <a:pt x="145" y="84"/>
                  <a:pt x="145" y="83"/>
                  <a:pt x="145" y="82"/>
                </a:cubicBezTo>
                <a:close/>
                <a:moveTo>
                  <a:pt x="145" y="118"/>
                </a:moveTo>
                <a:cubicBezTo>
                  <a:pt x="145" y="100"/>
                  <a:pt x="145" y="100"/>
                  <a:pt x="145" y="100"/>
                </a:cubicBezTo>
                <a:cubicBezTo>
                  <a:pt x="145" y="99"/>
                  <a:pt x="145" y="99"/>
                  <a:pt x="144" y="98"/>
                </a:cubicBezTo>
                <a:cubicBezTo>
                  <a:pt x="144" y="97"/>
                  <a:pt x="143" y="97"/>
                  <a:pt x="142" y="97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1" y="97"/>
                  <a:pt x="110" y="97"/>
                  <a:pt x="110" y="98"/>
                </a:cubicBezTo>
                <a:cubicBezTo>
                  <a:pt x="109" y="99"/>
                  <a:pt x="109" y="99"/>
                  <a:pt x="109" y="100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09" y="119"/>
                  <a:pt x="109" y="120"/>
                  <a:pt x="110" y="120"/>
                </a:cubicBezTo>
                <a:cubicBezTo>
                  <a:pt x="110" y="121"/>
                  <a:pt x="111" y="121"/>
                  <a:pt x="112" y="121"/>
                </a:cubicBezTo>
                <a:cubicBezTo>
                  <a:pt x="142" y="121"/>
                  <a:pt x="142" y="121"/>
                  <a:pt x="142" y="121"/>
                </a:cubicBezTo>
                <a:cubicBezTo>
                  <a:pt x="143" y="121"/>
                  <a:pt x="144" y="121"/>
                  <a:pt x="144" y="120"/>
                </a:cubicBezTo>
                <a:cubicBezTo>
                  <a:pt x="145" y="120"/>
                  <a:pt x="145" y="119"/>
                  <a:pt x="145" y="1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185"/>
          <p:cNvSpPr/>
          <p:nvPr/>
        </p:nvSpPr>
        <p:spPr>
          <a:xfrm>
            <a:off x="6503400" y="2782800"/>
            <a:ext cx="159840" cy="159840"/>
          </a:xfrm>
          <a:custGeom>
            <a:avLst/>
            <a:gdLst/>
            <a:ahLst/>
            <a:rect l="l" t="t" r="r" b="b"/>
            <a:pathLst>
              <a:path w="155" h="155">
                <a:moveTo>
                  <a:pt x="153" y="27"/>
                </a:moveTo>
                <a:cubicBezTo>
                  <a:pt x="153" y="29"/>
                  <a:pt x="152" y="31"/>
                  <a:pt x="151" y="32"/>
                </a:cubicBezTo>
                <a:cubicBezTo>
                  <a:pt x="29" y="153"/>
                  <a:pt x="29" y="153"/>
                  <a:pt x="29" y="153"/>
                </a:cubicBezTo>
                <a:cubicBezTo>
                  <a:pt x="28" y="154"/>
                  <a:pt x="27" y="155"/>
                  <a:pt x="25" y="155"/>
                </a:cubicBezTo>
                <a:cubicBezTo>
                  <a:pt x="23" y="155"/>
                  <a:pt x="22" y="154"/>
                  <a:pt x="21" y="153"/>
                </a:cubicBezTo>
                <a:cubicBezTo>
                  <a:pt x="2" y="135"/>
                  <a:pt x="2" y="135"/>
                  <a:pt x="2" y="135"/>
                </a:cubicBezTo>
                <a:cubicBezTo>
                  <a:pt x="1" y="133"/>
                  <a:pt x="0" y="132"/>
                  <a:pt x="0" y="130"/>
                </a:cubicBezTo>
                <a:cubicBezTo>
                  <a:pt x="0" y="129"/>
                  <a:pt x="1" y="127"/>
                  <a:pt x="2" y="126"/>
                </a:cubicBezTo>
                <a:cubicBezTo>
                  <a:pt x="124" y="4"/>
                  <a:pt x="124" y="4"/>
                  <a:pt x="124" y="4"/>
                </a:cubicBezTo>
                <a:cubicBezTo>
                  <a:pt x="125" y="3"/>
                  <a:pt x="126" y="3"/>
                  <a:pt x="128" y="3"/>
                </a:cubicBezTo>
                <a:cubicBezTo>
                  <a:pt x="130" y="3"/>
                  <a:pt x="131" y="3"/>
                  <a:pt x="132" y="4"/>
                </a:cubicBezTo>
                <a:cubicBezTo>
                  <a:pt x="151" y="23"/>
                  <a:pt x="151" y="23"/>
                  <a:pt x="151" y="23"/>
                </a:cubicBezTo>
                <a:cubicBezTo>
                  <a:pt x="152" y="24"/>
                  <a:pt x="153" y="26"/>
                  <a:pt x="153" y="27"/>
                </a:cubicBezTo>
                <a:close/>
                <a:moveTo>
                  <a:pt x="25" y="9"/>
                </a:moveTo>
                <a:cubicBezTo>
                  <a:pt x="34" y="12"/>
                  <a:pt x="34" y="12"/>
                  <a:pt x="34" y="12"/>
                </a:cubicBezTo>
                <a:cubicBezTo>
                  <a:pt x="25" y="15"/>
                  <a:pt x="25" y="15"/>
                  <a:pt x="25" y="15"/>
                </a:cubicBezTo>
                <a:cubicBezTo>
                  <a:pt x="22" y="24"/>
                  <a:pt x="22" y="24"/>
                  <a:pt x="22" y="24"/>
                </a:cubicBezTo>
                <a:cubicBezTo>
                  <a:pt x="19" y="15"/>
                  <a:pt x="19" y="15"/>
                  <a:pt x="19" y="15"/>
                </a:cubicBezTo>
                <a:cubicBezTo>
                  <a:pt x="10" y="12"/>
                  <a:pt x="10" y="12"/>
                  <a:pt x="10" y="12"/>
                </a:cubicBezTo>
                <a:cubicBezTo>
                  <a:pt x="19" y="9"/>
                  <a:pt x="19" y="9"/>
                  <a:pt x="19" y="9"/>
                </a:cubicBezTo>
                <a:cubicBezTo>
                  <a:pt x="22" y="0"/>
                  <a:pt x="22" y="0"/>
                  <a:pt x="22" y="0"/>
                </a:cubicBezTo>
                <a:lnTo>
                  <a:pt x="25" y="9"/>
                </a:lnTo>
                <a:close/>
                <a:moveTo>
                  <a:pt x="58" y="25"/>
                </a:moveTo>
                <a:cubicBezTo>
                  <a:pt x="77" y="30"/>
                  <a:pt x="77" y="30"/>
                  <a:pt x="77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2" y="55"/>
                  <a:pt x="52" y="55"/>
                  <a:pt x="52" y="55"/>
                </a:cubicBezTo>
                <a:cubicBezTo>
                  <a:pt x="47" y="36"/>
                  <a:pt x="47" y="36"/>
                  <a:pt x="47" y="36"/>
                </a:cubicBezTo>
                <a:cubicBezTo>
                  <a:pt x="28" y="30"/>
                  <a:pt x="28" y="30"/>
                  <a:pt x="28" y="30"/>
                </a:cubicBezTo>
                <a:cubicBezTo>
                  <a:pt x="47" y="25"/>
                  <a:pt x="47" y="25"/>
                  <a:pt x="47" y="25"/>
                </a:cubicBezTo>
                <a:cubicBezTo>
                  <a:pt x="52" y="6"/>
                  <a:pt x="52" y="6"/>
                  <a:pt x="52" y="6"/>
                </a:cubicBezTo>
                <a:lnTo>
                  <a:pt x="58" y="25"/>
                </a:lnTo>
                <a:close/>
                <a:moveTo>
                  <a:pt x="85" y="9"/>
                </a:moveTo>
                <a:cubicBezTo>
                  <a:pt x="95" y="12"/>
                  <a:pt x="95" y="12"/>
                  <a:pt x="95" y="12"/>
                </a:cubicBezTo>
                <a:cubicBezTo>
                  <a:pt x="85" y="15"/>
                  <a:pt x="85" y="15"/>
                  <a:pt x="85" y="15"/>
                </a:cubicBezTo>
                <a:cubicBezTo>
                  <a:pt x="83" y="24"/>
                  <a:pt x="83" y="24"/>
                  <a:pt x="83" y="24"/>
                </a:cubicBezTo>
                <a:cubicBezTo>
                  <a:pt x="80" y="15"/>
                  <a:pt x="80" y="15"/>
                  <a:pt x="80" y="15"/>
                </a:cubicBezTo>
                <a:cubicBezTo>
                  <a:pt x="70" y="12"/>
                  <a:pt x="70" y="12"/>
                  <a:pt x="70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0"/>
                  <a:pt x="83" y="0"/>
                  <a:pt x="83" y="0"/>
                </a:cubicBezTo>
                <a:lnTo>
                  <a:pt x="85" y="9"/>
                </a:lnTo>
                <a:close/>
                <a:moveTo>
                  <a:pt x="110" y="55"/>
                </a:moveTo>
                <a:cubicBezTo>
                  <a:pt x="138" y="27"/>
                  <a:pt x="138" y="27"/>
                  <a:pt x="138" y="27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00" y="45"/>
                  <a:pt x="100" y="45"/>
                  <a:pt x="100" y="45"/>
                </a:cubicBezTo>
                <a:lnTo>
                  <a:pt x="110" y="55"/>
                </a:lnTo>
                <a:close/>
                <a:moveTo>
                  <a:pt x="146" y="70"/>
                </a:moveTo>
                <a:cubicBezTo>
                  <a:pt x="155" y="73"/>
                  <a:pt x="155" y="73"/>
                  <a:pt x="155" y="73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3" y="85"/>
                  <a:pt x="143" y="85"/>
                  <a:pt x="143" y="85"/>
                </a:cubicBezTo>
                <a:cubicBezTo>
                  <a:pt x="140" y="76"/>
                  <a:pt x="140" y="76"/>
                  <a:pt x="140" y="76"/>
                </a:cubicBezTo>
                <a:cubicBezTo>
                  <a:pt x="131" y="73"/>
                  <a:pt x="131" y="73"/>
                  <a:pt x="131" y="73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43" y="61"/>
                  <a:pt x="143" y="61"/>
                  <a:pt x="143" y="61"/>
                </a:cubicBezTo>
                <a:lnTo>
                  <a:pt x="146" y="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186"/>
          <p:cNvSpPr/>
          <p:nvPr/>
        </p:nvSpPr>
        <p:spPr>
          <a:xfrm>
            <a:off x="6712560" y="2807640"/>
            <a:ext cx="167400" cy="137880"/>
          </a:xfrm>
          <a:custGeom>
            <a:avLst/>
            <a:gdLst/>
            <a:ahLst/>
            <a:rect l="l" t="t" r="r" b="b"/>
            <a:pathLst>
              <a:path w="163" h="134">
                <a:moveTo>
                  <a:pt x="163" y="6"/>
                </a:moveTo>
                <a:cubicBezTo>
                  <a:pt x="163" y="103"/>
                  <a:pt x="163" y="103"/>
                  <a:pt x="163" y="103"/>
                </a:cubicBezTo>
                <a:cubicBezTo>
                  <a:pt x="163" y="104"/>
                  <a:pt x="163" y="105"/>
                  <a:pt x="163" y="106"/>
                </a:cubicBezTo>
                <a:cubicBezTo>
                  <a:pt x="163" y="107"/>
                  <a:pt x="162" y="107"/>
                  <a:pt x="162" y="108"/>
                </a:cubicBezTo>
                <a:cubicBezTo>
                  <a:pt x="161" y="108"/>
                  <a:pt x="161" y="108"/>
                  <a:pt x="160" y="109"/>
                </a:cubicBezTo>
                <a:cubicBezTo>
                  <a:pt x="160" y="109"/>
                  <a:pt x="159" y="109"/>
                  <a:pt x="158" y="109"/>
                </a:cubicBezTo>
                <a:cubicBezTo>
                  <a:pt x="157" y="109"/>
                  <a:pt x="156" y="109"/>
                  <a:pt x="156" y="109"/>
                </a:cubicBezTo>
                <a:cubicBezTo>
                  <a:pt x="155" y="109"/>
                  <a:pt x="155" y="109"/>
                  <a:pt x="153" y="109"/>
                </a:cubicBezTo>
                <a:cubicBezTo>
                  <a:pt x="152" y="109"/>
                  <a:pt x="152" y="109"/>
                  <a:pt x="151" y="109"/>
                </a:cubicBezTo>
                <a:cubicBezTo>
                  <a:pt x="151" y="116"/>
                  <a:pt x="149" y="122"/>
                  <a:pt x="144" y="126"/>
                </a:cubicBezTo>
                <a:cubicBezTo>
                  <a:pt x="139" y="131"/>
                  <a:pt x="134" y="134"/>
                  <a:pt x="127" y="134"/>
                </a:cubicBezTo>
                <a:cubicBezTo>
                  <a:pt x="120" y="134"/>
                  <a:pt x="115" y="131"/>
                  <a:pt x="110" y="126"/>
                </a:cubicBezTo>
                <a:cubicBezTo>
                  <a:pt x="105" y="122"/>
                  <a:pt x="103" y="116"/>
                  <a:pt x="103" y="109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67" y="116"/>
                  <a:pt x="64" y="122"/>
                  <a:pt x="60" y="126"/>
                </a:cubicBezTo>
                <a:cubicBezTo>
                  <a:pt x="55" y="131"/>
                  <a:pt x="49" y="134"/>
                  <a:pt x="42" y="134"/>
                </a:cubicBezTo>
                <a:cubicBezTo>
                  <a:pt x="36" y="134"/>
                  <a:pt x="30" y="131"/>
                  <a:pt x="25" y="126"/>
                </a:cubicBezTo>
                <a:cubicBezTo>
                  <a:pt x="21" y="122"/>
                  <a:pt x="18" y="116"/>
                  <a:pt x="18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12" y="109"/>
                  <a:pt x="11" y="109"/>
                  <a:pt x="10" y="109"/>
                </a:cubicBezTo>
                <a:cubicBezTo>
                  <a:pt x="9" y="109"/>
                  <a:pt x="8" y="109"/>
                  <a:pt x="8" y="109"/>
                </a:cubicBezTo>
                <a:cubicBezTo>
                  <a:pt x="7" y="109"/>
                  <a:pt x="7" y="109"/>
                  <a:pt x="5" y="109"/>
                </a:cubicBezTo>
                <a:cubicBezTo>
                  <a:pt x="4" y="109"/>
                  <a:pt x="4" y="109"/>
                  <a:pt x="3" y="109"/>
                </a:cubicBezTo>
                <a:cubicBezTo>
                  <a:pt x="3" y="108"/>
                  <a:pt x="2" y="108"/>
                  <a:pt x="2" y="108"/>
                </a:cubicBezTo>
                <a:cubicBezTo>
                  <a:pt x="1" y="107"/>
                  <a:pt x="1" y="107"/>
                  <a:pt x="0" y="106"/>
                </a:cubicBezTo>
                <a:cubicBezTo>
                  <a:pt x="0" y="105"/>
                  <a:pt x="0" y="104"/>
                  <a:pt x="0" y="103"/>
                </a:cubicBezTo>
                <a:cubicBezTo>
                  <a:pt x="0" y="102"/>
                  <a:pt x="1" y="100"/>
                  <a:pt x="2" y="99"/>
                </a:cubicBezTo>
                <a:cubicBezTo>
                  <a:pt x="3" y="98"/>
                  <a:pt x="4" y="97"/>
                  <a:pt x="6" y="97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6"/>
                  <a:pt x="6" y="65"/>
                  <a:pt x="6" y="64"/>
                </a:cubicBezTo>
                <a:cubicBezTo>
                  <a:pt x="6" y="62"/>
                  <a:pt x="6" y="61"/>
                  <a:pt x="6" y="60"/>
                </a:cubicBezTo>
                <a:cubicBezTo>
                  <a:pt x="6" y="59"/>
                  <a:pt x="6" y="58"/>
                  <a:pt x="6" y="57"/>
                </a:cubicBezTo>
                <a:cubicBezTo>
                  <a:pt x="6" y="55"/>
                  <a:pt x="7" y="54"/>
                  <a:pt x="7" y="53"/>
                </a:cubicBezTo>
                <a:cubicBezTo>
                  <a:pt x="7" y="52"/>
                  <a:pt x="8" y="52"/>
                  <a:pt x="8" y="50"/>
                </a:cubicBezTo>
                <a:cubicBezTo>
                  <a:pt x="9" y="49"/>
                  <a:pt x="10" y="48"/>
                  <a:pt x="10" y="48"/>
                </a:cubicBezTo>
                <a:cubicBezTo>
                  <a:pt x="29" y="29"/>
                  <a:pt x="29" y="29"/>
                  <a:pt x="29" y="29"/>
                </a:cubicBezTo>
                <a:cubicBezTo>
                  <a:pt x="30" y="28"/>
                  <a:pt x="32" y="27"/>
                  <a:pt x="34" y="26"/>
                </a:cubicBezTo>
                <a:cubicBezTo>
                  <a:pt x="36" y="25"/>
                  <a:pt x="38" y="25"/>
                  <a:pt x="39" y="25"/>
                </a:cubicBezTo>
                <a:cubicBezTo>
                  <a:pt x="54" y="25"/>
                  <a:pt x="54" y="25"/>
                  <a:pt x="54" y="25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5"/>
                  <a:pt x="55" y="3"/>
                  <a:pt x="56" y="2"/>
                </a:cubicBezTo>
                <a:cubicBezTo>
                  <a:pt x="57" y="1"/>
                  <a:pt x="59" y="0"/>
                  <a:pt x="61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9" y="0"/>
                  <a:pt x="160" y="1"/>
                  <a:pt x="162" y="2"/>
                </a:cubicBezTo>
                <a:cubicBezTo>
                  <a:pt x="163" y="3"/>
                  <a:pt x="163" y="5"/>
                  <a:pt x="163" y="6"/>
                </a:cubicBezTo>
                <a:close/>
                <a:moveTo>
                  <a:pt x="18" y="61"/>
                </a:moveTo>
                <a:cubicBezTo>
                  <a:pt x="54" y="61"/>
                  <a:pt x="54" y="61"/>
                  <a:pt x="54" y="61"/>
                </a:cubicBezTo>
                <a:cubicBezTo>
                  <a:pt x="54" y="37"/>
                  <a:pt x="54" y="37"/>
                  <a:pt x="54" y="37"/>
                </a:cubicBezTo>
                <a:cubicBezTo>
                  <a:pt x="40" y="37"/>
                  <a:pt x="40" y="37"/>
                  <a:pt x="40" y="37"/>
                </a:cubicBezTo>
                <a:cubicBezTo>
                  <a:pt x="39" y="37"/>
                  <a:pt x="38" y="37"/>
                  <a:pt x="37" y="38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7"/>
                  <a:pt x="18" y="57"/>
                  <a:pt x="18" y="58"/>
                </a:cubicBezTo>
                <a:lnTo>
                  <a:pt x="18" y="61"/>
                </a:lnTo>
                <a:close/>
                <a:moveTo>
                  <a:pt x="51" y="118"/>
                </a:moveTo>
                <a:cubicBezTo>
                  <a:pt x="53" y="115"/>
                  <a:pt x="54" y="113"/>
                  <a:pt x="54" y="109"/>
                </a:cubicBezTo>
                <a:cubicBezTo>
                  <a:pt x="54" y="106"/>
                  <a:pt x="53" y="103"/>
                  <a:pt x="51" y="101"/>
                </a:cubicBezTo>
                <a:cubicBezTo>
                  <a:pt x="49" y="98"/>
                  <a:pt x="46" y="97"/>
                  <a:pt x="42" y="97"/>
                </a:cubicBezTo>
                <a:cubicBezTo>
                  <a:pt x="39" y="97"/>
                  <a:pt x="36" y="98"/>
                  <a:pt x="34" y="101"/>
                </a:cubicBezTo>
                <a:cubicBezTo>
                  <a:pt x="31" y="103"/>
                  <a:pt x="30" y="106"/>
                  <a:pt x="30" y="109"/>
                </a:cubicBezTo>
                <a:cubicBezTo>
                  <a:pt x="30" y="113"/>
                  <a:pt x="31" y="115"/>
                  <a:pt x="34" y="118"/>
                </a:cubicBezTo>
                <a:cubicBezTo>
                  <a:pt x="36" y="120"/>
                  <a:pt x="39" y="121"/>
                  <a:pt x="42" y="121"/>
                </a:cubicBezTo>
                <a:cubicBezTo>
                  <a:pt x="46" y="121"/>
                  <a:pt x="49" y="120"/>
                  <a:pt x="51" y="118"/>
                </a:cubicBezTo>
                <a:close/>
                <a:moveTo>
                  <a:pt x="136" y="118"/>
                </a:moveTo>
                <a:cubicBezTo>
                  <a:pt x="138" y="115"/>
                  <a:pt x="139" y="113"/>
                  <a:pt x="139" y="109"/>
                </a:cubicBezTo>
                <a:cubicBezTo>
                  <a:pt x="139" y="106"/>
                  <a:pt x="138" y="103"/>
                  <a:pt x="136" y="101"/>
                </a:cubicBezTo>
                <a:cubicBezTo>
                  <a:pt x="133" y="98"/>
                  <a:pt x="130" y="97"/>
                  <a:pt x="127" y="97"/>
                </a:cubicBezTo>
                <a:cubicBezTo>
                  <a:pt x="124" y="97"/>
                  <a:pt x="121" y="98"/>
                  <a:pt x="119" y="101"/>
                </a:cubicBezTo>
                <a:cubicBezTo>
                  <a:pt x="116" y="103"/>
                  <a:pt x="115" y="106"/>
                  <a:pt x="115" y="109"/>
                </a:cubicBezTo>
                <a:cubicBezTo>
                  <a:pt x="115" y="113"/>
                  <a:pt x="116" y="115"/>
                  <a:pt x="119" y="118"/>
                </a:cubicBezTo>
                <a:cubicBezTo>
                  <a:pt x="121" y="120"/>
                  <a:pt x="124" y="121"/>
                  <a:pt x="127" y="121"/>
                </a:cubicBezTo>
                <a:cubicBezTo>
                  <a:pt x="130" y="121"/>
                  <a:pt x="133" y="120"/>
                  <a:pt x="136" y="1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187"/>
          <p:cNvSpPr/>
          <p:nvPr/>
        </p:nvSpPr>
        <p:spPr>
          <a:xfrm>
            <a:off x="6923160" y="2795040"/>
            <a:ext cx="1504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6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6" y="146"/>
                  <a:pt x="59" y="145"/>
                  <a:pt x="52" y="143"/>
                </a:cubicBezTo>
                <a:cubicBezTo>
                  <a:pt x="56" y="137"/>
                  <a:pt x="58" y="132"/>
                  <a:pt x="60" y="127"/>
                </a:cubicBezTo>
                <a:cubicBezTo>
                  <a:pt x="60" y="125"/>
                  <a:pt x="62" y="118"/>
                  <a:pt x="65" y="107"/>
                </a:cubicBezTo>
                <a:cubicBezTo>
                  <a:pt x="66" y="110"/>
                  <a:pt x="68" y="112"/>
                  <a:pt x="72" y="113"/>
                </a:cubicBezTo>
                <a:cubicBezTo>
                  <a:pt x="75" y="115"/>
                  <a:pt x="79" y="116"/>
                  <a:pt x="82" y="116"/>
                </a:cubicBezTo>
                <a:cubicBezTo>
                  <a:pt x="90" y="116"/>
                  <a:pt x="97" y="114"/>
                  <a:pt x="103" y="110"/>
                </a:cubicBezTo>
                <a:cubicBezTo>
                  <a:pt x="109" y="105"/>
                  <a:pt x="113" y="99"/>
                  <a:pt x="117" y="92"/>
                </a:cubicBezTo>
                <a:cubicBezTo>
                  <a:pt x="120" y="84"/>
                  <a:pt x="122" y="76"/>
                  <a:pt x="122" y="66"/>
                </a:cubicBezTo>
                <a:cubicBezTo>
                  <a:pt x="122" y="59"/>
                  <a:pt x="120" y="52"/>
                  <a:pt x="116" y="46"/>
                </a:cubicBezTo>
                <a:cubicBezTo>
                  <a:pt x="112" y="40"/>
                  <a:pt x="107" y="35"/>
                  <a:pt x="100" y="31"/>
                </a:cubicBezTo>
                <a:cubicBezTo>
                  <a:pt x="93" y="27"/>
                  <a:pt x="85" y="25"/>
                  <a:pt x="76" y="25"/>
                </a:cubicBezTo>
                <a:cubicBezTo>
                  <a:pt x="69" y="25"/>
                  <a:pt x="63" y="26"/>
                  <a:pt x="57" y="27"/>
                </a:cubicBezTo>
                <a:cubicBezTo>
                  <a:pt x="51" y="29"/>
                  <a:pt x="46" y="32"/>
                  <a:pt x="42" y="35"/>
                </a:cubicBezTo>
                <a:cubicBezTo>
                  <a:pt x="38" y="38"/>
                  <a:pt x="35" y="41"/>
                  <a:pt x="32" y="45"/>
                </a:cubicBezTo>
                <a:cubicBezTo>
                  <a:pt x="29" y="49"/>
                  <a:pt x="27" y="53"/>
                  <a:pt x="26" y="57"/>
                </a:cubicBezTo>
                <a:cubicBezTo>
                  <a:pt x="24" y="62"/>
                  <a:pt x="24" y="66"/>
                  <a:pt x="24" y="70"/>
                </a:cubicBezTo>
                <a:cubicBezTo>
                  <a:pt x="24" y="77"/>
                  <a:pt x="25" y="82"/>
                  <a:pt x="28" y="87"/>
                </a:cubicBezTo>
                <a:cubicBezTo>
                  <a:pt x="30" y="92"/>
                  <a:pt x="34" y="96"/>
                  <a:pt x="39" y="98"/>
                </a:cubicBezTo>
                <a:cubicBezTo>
                  <a:pt x="40" y="99"/>
                  <a:pt x="42" y="98"/>
                  <a:pt x="42" y="96"/>
                </a:cubicBezTo>
                <a:cubicBezTo>
                  <a:pt x="42" y="96"/>
                  <a:pt x="43" y="95"/>
                  <a:pt x="43" y="93"/>
                </a:cubicBezTo>
                <a:cubicBezTo>
                  <a:pt x="43" y="92"/>
                  <a:pt x="44" y="91"/>
                  <a:pt x="44" y="90"/>
                </a:cubicBezTo>
                <a:cubicBezTo>
                  <a:pt x="44" y="89"/>
                  <a:pt x="44" y="87"/>
                  <a:pt x="43" y="86"/>
                </a:cubicBezTo>
                <a:cubicBezTo>
                  <a:pt x="39" y="82"/>
                  <a:pt x="38" y="78"/>
                  <a:pt x="38" y="72"/>
                </a:cubicBezTo>
                <a:cubicBezTo>
                  <a:pt x="38" y="62"/>
                  <a:pt x="41" y="54"/>
                  <a:pt x="48" y="47"/>
                </a:cubicBezTo>
                <a:cubicBezTo>
                  <a:pt x="54" y="41"/>
                  <a:pt x="63" y="37"/>
                  <a:pt x="74" y="37"/>
                </a:cubicBezTo>
                <a:cubicBezTo>
                  <a:pt x="83" y="37"/>
                  <a:pt x="91" y="40"/>
                  <a:pt x="96" y="45"/>
                </a:cubicBezTo>
                <a:cubicBezTo>
                  <a:pt x="101" y="50"/>
                  <a:pt x="104" y="57"/>
                  <a:pt x="104" y="65"/>
                </a:cubicBezTo>
                <a:cubicBezTo>
                  <a:pt x="104" y="76"/>
                  <a:pt x="102" y="85"/>
                  <a:pt x="97" y="92"/>
                </a:cubicBezTo>
                <a:cubicBezTo>
                  <a:pt x="93" y="100"/>
                  <a:pt x="87" y="104"/>
                  <a:pt x="81" y="104"/>
                </a:cubicBezTo>
                <a:cubicBezTo>
                  <a:pt x="77" y="104"/>
                  <a:pt x="74" y="102"/>
                  <a:pt x="71" y="99"/>
                </a:cubicBezTo>
                <a:cubicBezTo>
                  <a:pt x="69" y="97"/>
                  <a:pt x="68" y="93"/>
                  <a:pt x="69" y="90"/>
                </a:cubicBezTo>
                <a:cubicBezTo>
                  <a:pt x="70" y="87"/>
                  <a:pt x="71" y="84"/>
                  <a:pt x="72" y="81"/>
                </a:cubicBezTo>
                <a:cubicBezTo>
                  <a:pt x="73" y="77"/>
                  <a:pt x="74" y="74"/>
                  <a:pt x="75" y="71"/>
                </a:cubicBezTo>
                <a:cubicBezTo>
                  <a:pt x="75" y="68"/>
                  <a:pt x="76" y="66"/>
                  <a:pt x="76" y="64"/>
                </a:cubicBezTo>
                <a:cubicBezTo>
                  <a:pt x="76" y="61"/>
                  <a:pt x="75" y="58"/>
                  <a:pt x="73" y="56"/>
                </a:cubicBezTo>
                <a:cubicBezTo>
                  <a:pt x="71" y="54"/>
                  <a:pt x="69" y="53"/>
                  <a:pt x="66" y="53"/>
                </a:cubicBezTo>
                <a:cubicBezTo>
                  <a:pt x="62" y="53"/>
                  <a:pt x="59" y="55"/>
                  <a:pt x="56" y="58"/>
                </a:cubicBezTo>
                <a:cubicBezTo>
                  <a:pt x="53" y="62"/>
                  <a:pt x="52" y="66"/>
                  <a:pt x="52" y="72"/>
                </a:cubicBezTo>
                <a:cubicBezTo>
                  <a:pt x="52" y="76"/>
                  <a:pt x="53" y="80"/>
                  <a:pt x="54" y="83"/>
                </a:cubicBezTo>
                <a:cubicBezTo>
                  <a:pt x="45" y="123"/>
                  <a:pt x="45" y="123"/>
                  <a:pt x="45" y="123"/>
                </a:cubicBezTo>
                <a:cubicBezTo>
                  <a:pt x="44" y="127"/>
                  <a:pt x="43" y="133"/>
                  <a:pt x="44" y="140"/>
                </a:cubicBezTo>
                <a:cubicBezTo>
                  <a:pt x="31" y="134"/>
                  <a:pt x="20" y="125"/>
                  <a:pt x="12" y="113"/>
                </a:cubicBezTo>
                <a:cubicBezTo>
                  <a:pt x="4" y="101"/>
                  <a:pt x="0" y="88"/>
                  <a:pt x="0" y="73"/>
                </a:cubicBezTo>
                <a:cubicBezTo>
                  <a:pt x="0" y="60"/>
                  <a:pt x="3" y="48"/>
                  <a:pt x="10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188"/>
          <p:cNvSpPr/>
          <p:nvPr/>
        </p:nvSpPr>
        <p:spPr>
          <a:xfrm>
            <a:off x="7116840" y="279504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18" y="0"/>
                </a:moveTo>
                <a:cubicBezTo>
                  <a:pt x="126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5" y="138"/>
                  <a:pt x="58" y="131"/>
                  <a:pt x="60" y="126"/>
                </a:cubicBezTo>
                <a:cubicBezTo>
                  <a:pt x="60" y="124"/>
                  <a:pt x="62" y="117"/>
                  <a:pt x="65" y="106"/>
                </a:cubicBezTo>
                <a:cubicBezTo>
                  <a:pt x="66" y="108"/>
                  <a:pt x="69" y="111"/>
                  <a:pt x="72" y="112"/>
                </a:cubicBezTo>
                <a:cubicBezTo>
                  <a:pt x="75" y="114"/>
                  <a:pt x="79" y="115"/>
                  <a:pt x="82" y="115"/>
                </a:cubicBezTo>
                <a:cubicBezTo>
                  <a:pt x="94" y="115"/>
                  <a:pt x="103" y="110"/>
                  <a:pt x="110" y="101"/>
                </a:cubicBezTo>
                <a:cubicBezTo>
                  <a:pt x="118" y="92"/>
                  <a:pt x="121" y="80"/>
                  <a:pt x="121" y="66"/>
                </a:cubicBezTo>
                <a:cubicBezTo>
                  <a:pt x="121" y="60"/>
                  <a:pt x="120" y="55"/>
                  <a:pt x="118" y="50"/>
                </a:cubicBezTo>
                <a:cubicBezTo>
                  <a:pt x="116" y="45"/>
                  <a:pt x="113" y="41"/>
                  <a:pt x="109" y="37"/>
                </a:cubicBezTo>
                <a:cubicBezTo>
                  <a:pt x="105" y="33"/>
                  <a:pt x="100" y="30"/>
                  <a:pt x="94" y="28"/>
                </a:cubicBezTo>
                <a:cubicBezTo>
                  <a:pt x="89" y="26"/>
                  <a:pt x="82" y="25"/>
                  <a:pt x="76" y="25"/>
                </a:cubicBezTo>
                <a:cubicBezTo>
                  <a:pt x="69" y="25"/>
                  <a:pt x="63" y="25"/>
                  <a:pt x="57" y="27"/>
                </a:cubicBezTo>
                <a:cubicBezTo>
                  <a:pt x="52" y="29"/>
                  <a:pt x="47" y="31"/>
                  <a:pt x="43" y="34"/>
                </a:cubicBezTo>
                <a:cubicBezTo>
                  <a:pt x="39" y="37"/>
                  <a:pt x="36" y="41"/>
                  <a:pt x="33" y="45"/>
                </a:cubicBezTo>
                <a:cubicBezTo>
                  <a:pt x="30" y="49"/>
                  <a:pt x="28" y="53"/>
                  <a:pt x="26" y="57"/>
                </a:cubicBezTo>
                <a:cubicBezTo>
                  <a:pt x="25" y="61"/>
                  <a:pt x="24" y="65"/>
                  <a:pt x="24" y="69"/>
                </a:cubicBezTo>
                <a:cubicBezTo>
                  <a:pt x="24" y="76"/>
                  <a:pt x="26" y="82"/>
                  <a:pt x="28" y="86"/>
                </a:cubicBezTo>
                <a:cubicBezTo>
                  <a:pt x="31" y="91"/>
                  <a:pt x="34" y="95"/>
                  <a:pt x="39" y="97"/>
                </a:cubicBezTo>
                <a:cubicBezTo>
                  <a:pt x="40" y="97"/>
                  <a:pt x="41" y="97"/>
                  <a:pt x="41" y="97"/>
                </a:cubicBezTo>
                <a:cubicBezTo>
                  <a:pt x="42" y="97"/>
                  <a:pt x="43" y="96"/>
                  <a:pt x="43" y="95"/>
                </a:cubicBezTo>
                <a:cubicBezTo>
                  <a:pt x="43" y="92"/>
                  <a:pt x="44" y="90"/>
                  <a:pt x="44" y="89"/>
                </a:cubicBezTo>
                <a:cubicBezTo>
                  <a:pt x="45" y="88"/>
                  <a:pt x="44" y="87"/>
                  <a:pt x="43" y="85"/>
                </a:cubicBezTo>
                <a:cubicBezTo>
                  <a:pt x="40" y="81"/>
                  <a:pt x="38" y="77"/>
                  <a:pt x="38" y="71"/>
                </a:cubicBezTo>
                <a:cubicBezTo>
                  <a:pt x="38" y="62"/>
                  <a:pt x="42" y="54"/>
                  <a:pt x="48" y="47"/>
                </a:cubicBezTo>
                <a:cubicBezTo>
                  <a:pt x="55" y="40"/>
                  <a:pt x="63" y="37"/>
                  <a:pt x="74" y="37"/>
                </a:cubicBezTo>
                <a:cubicBezTo>
                  <a:pt x="83" y="37"/>
                  <a:pt x="90" y="39"/>
                  <a:pt x="96" y="44"/>
                </a:cubicBezTo>
                <a:cubicBezTo>
                  <a:pt x="101" y="50"/>
                  <a:pt x="104" y="56"/>
                  <a:pt x="104" y="64"/>
                </a:cubicBezTo>
                <a:cubicBezTo>
                  <a:pt x="104" y="75"/>
                  <a:pt x="102" y="84"/>
                  <a:pt x="97" y="91"/>
                </a:cubicBezTo>
                <a:cubicBezTo>
                  <a:pt x="93" y="99"/>
                  <a:pt x="88" y="103"/>
                  <a:pt x="81" y="103"/>
                </a:cubicBezTo>
                <a:cubicBezTo>
                  <a:pt x="77" y="103"/>
                  <a:pt x="74" y="101"/>
                  <a:pt x="72" y="98"/>
                </a:cubicBezTo>
                <a:cubicBezTo>
                  <a:pt x="69" y="96"/>
                  <a:pt x="69" y="92"/>
                  <a:pt x="70" y="89"/>
                </a:cubicBezTo>
                <a:cubicBezTo>
                  <a:pt x="70" y="86"/>
                  <a:pt x="71" y="84"/>
                  <a:pt x="72" y="80"/>
                </a:cubicBezTo>
                <a:cubicBezTo>
                  <a:pt x="73" y="76"/>
                  <a:pt x="74" y="73"/>
                  <a:pt x="75" y="70"/>
                </a:cubicBezTo>
                <a:cubicBezTo>
                  <a:pt x="76" y="68"/>
                  <a:pt x="76" y="65"/>
                  <a:pt x="76" y="63"/>
                </a:cubicBezTo>
                <a:cubicBezTo>
                  <a:pt x="76" y="60"/>
                  <a:pt x="75" y="58"/>
                  <a:pt x="73" y="55"/>
                </a:cubicBezTo>
                <a:cubicBezTo>
                  <a:pt x="72" y="53"/>
                  <a:pt x="69" y="52"/>
                  <a:pt x="66" y="52"/>
                </a:cubicBezTo>
                <a:cubicBezTo>
                  <a:pt x="62" y="52"/>
                  <a:pt x="59" y="54"/>
                  <a:pt x="56" y="58"/>
                </a:cubicBezTo>
                <a:cubicBezTo>
                  <a:pt x="54" y="61"/>
                  <a:pt x="52" y="66"/>
                  <a:pt x="52" y="71"/>
                </a:cubicBezTo>
                <a:cubicBezTo>
                  <a:pt x="52" y="75"/>
                  <a:pt x="53" y="79"/>
                  <a:pt x="55" y="8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4" y="128"/>
                  <a:pt x="44" y="136"/>
                  <a:pt x="45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7" y="0"/>
                </a:cubicBezTo>
                <a:lnTo>
                  <a:pt x="11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CustomShape 189"/>
          <p:cNvSpPr/>
          <p:nvPr/>
        </p:nvSpPr>
        <p:spPr>
          <a:xfrm>
            <a:off x="7311960" y="2782800"/>
            <a:ext cx="155160" cy="162720"/>
          </a:xfrm>
          <a:custGeom>
            <a:avLst/>
            <a:gdLst/>
            <a:ahLst/>
            <a:rect l="l" t="t" r="r" b="b"/>
            <a:pathLst>
              <a:path w="150" h="158">
                <a:moveTo>
                  <a:pt x="67" y="75"/>
                </a:moveTo>
                <a:cubicBezTo>
                  <a:pt x="67" y="78"/>
                  <a:pt x="68" y="80"/>
                  <a:pt x="70" y="82"/>
                </a:cubicBezTo>
                <a:cubicBezTo>
                  <a:pt x="72" y="84"/>
                  <a:pt x="74" y="86"/>
                  <a:pt x="77" y="89"/>
                </a:cubicBezTo>
                <a:cubicBezTo>
                  <a:pt x="80" y="91"/>
                  <a:pt x="83" y="93"/>
                  <a:pt x="86" y="96"/>
                </a:cubicBezTo>
                <a:cubicBezTo>
                  <a:pt x="88" y="98"/>
                  <a:pt x="91" y="101"/>
                  <a:pt x="93" y="105"/>
                </a:cubicBezTo>
                <a:cubicBezTo>
                  <a:pt x="95" y="109"/>
                  <a:pt x="96" y="114"/>
                  <a:pt x="96" y="119"/>
                </a:cubicBezTo>
                <a:cubicBezTo>
                  <a:pt x="96" y="124"/>
                  <a:pt x="94" y="130"/>
                  <a:pt x="91" y="135"/>
                </a:cubicBezTo>
                <a:cubicBezTo>
                  <a:pt x="87" y="143"/>
                  <a:pt x="80" y="148"/>
                  <a:pt x="71" y="152"/>
                </a:cubicBezTo>
                <a:cubicBezTo>
                  <a:pt x="63" y="156"/>
                  <a:pt x="53" y="158"/>
                  <a:pt x="43" y="158"/>
                </a:cubicBezTo>
                <a:cubicBezTo>
                  <a:pt x="35" y="158"/>
                  <a:pt x="27" y="156"/>
                  <a:pt x="20" y="154"/>
                </a:cubicBezTo>
                <a:cubicBezTo>
                  <a:pt x="13" y="151"/>
                  <a:pt x="7" y="147"/>
                  <a:pt x="4" y="141"/>
                </a:cubicBezTo>
                <a:cubicBezTo>
                  <a:pt x="1" y="137"/>
                  <a:pt x="0" y="133"/>
                  <a:pt x="0" y="128"/>
                </a:cubicBezTo>
                <a:cubicBezTo>
                  <a:pt x="0" y="123"/>
                  <a:pt x="2" y="118"/>
                  <a:pt x="4" y="114"/>
                </a:cubicBezTo>
                <a:cubicBezTo>
                  <a:pt x="7" y="110"/>
                  <a:pt x="11" y="106"/>
                  <a:pt x="16" y="103"/>
                </a:cubicBezTo>
                <a:cubicBezTo>
                  <a:pt x="24" y="98"/>
                  <a:pt x="37" y="95"/>
                  <a:pt x="54" y="94"/>
                </a:cubicBezTo>
                <a:cubicBezTo>
                  <a:pt x="52" y="91"/>
                  <a:pt x="50" y="89"/>
                  <a:pt x="49" y="87"/>
                </a:cubicBezTo>
                <a:cubicBezTo>
                  <a:pt x="48" y="85"/>
                  <a:pt x="48" y="82"/>
                  <a:pt x="48" y="80"/>
                </a:cubicBezTo>
                <a:cubicBezTo>
                  <a:pt x="48" y="78"/>
                  <a:pt x="49" y="75"/>
                  <a:pt x="50" y="72"/>
                </a:cubicBezTo>
                <a:cubicBezTo>
                  <a:pt x="47" y="72"/>
                  <a:pt x="45" y="72"/>
                  <a:pt x="43" y="72"/>
                </a:cubicBezTo>
                <a:cubicBezTo>
                  <a:pt x="34" y="72"/>
                  <a:pt x="26" y="69"/>
                  <a:pt x="20" y="63"/>
                </a:cubicBezTo>
                <a:cubicBezTo>
                  <a:pt x="13" y="57"/>
                  <a:pt x="10" y="49"/>
                  <a:pt x="10" y="40"/>
                </a:cubicBezTo>
                <a:cubicBezTo>
                  <a:pt x="10" y="35"/>
                  <a:pt x="11" y="30"/>
                  <a:pt x="14" y="25"/>
                </a:cubicBezTo>
                <a:cubicBezTo>
                  <a:pt x="16" y="20"/>
                  <a:pt x="19" y="16"/>
                  <a:pt x="23" y="13"/>
                </a:cubicBezTo>
                <a:cubicBezTo>
                  <a:pt x="28" y="8"/>
                  <a:pt x="34" y="5"/>
                  <a:pt x="40" y="3"/>
                </a:cubicBezTo>
                <a:cubicBezTo>
                  <a:pt x="47" y="1"/>
                  <a:pt x="54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87" y="9"/>
                  <a:pt x="87" y="9"/>
                  <a:pt x="87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80" y="13"/>
                  <a:pt x="83" y="17"/>
                  <a:pt x="86" y="21"/>
                </a:cubicBezTo>
                <a:cubicBezTo>
                  <a:pt x="88" y="26"/>
                  <a:pt x="89" y="31"/>
                  <a:pt x="89" y="36"/>
                </a:cubicBezTo>
                <a:cubicBezTo>
                  <a:pt x="89" y="41"/>
                  <a:pt x="88" y="45"/>
                  <a:pt x="87" y="48"/>
                </a:cubicBezTo>
                <a:cubicBezTo>
                  <a:pt x="85" y="52"/>
                  <a:pt x="83" y="55"/>
                  <a:pt x="81" y="57"/>
                </a:cubicBezTo>
                <a:cubicBezTo>
                  <a:pt x="79" y="60"/>
                  <a:pt x="77" y="62"/>
                  <a:pt x="75" y="63"/>
                </a:cubicBezTo>
                <a:cubicBezTo>
                  <a:pt x="72" y="65"/>
                  <a:pt x="71" y="67"/>
                  <a:pt x="69" y="69"/>
                </a:cubicBezTo>
                <a:cubicBezTo>
                  <a:pt x="67" y="71"/>
                  <a:pt x="67" y="73"/>
                  <a:pt x="67" y="75"/>
                </a:cubicBezTo>
                <a:close/>
                <a:moveTo>
                  <a:pt x="53" y="149"/>
                </a:moveTo>
                <a:cubicBezTo>
                  <a:pt x="57" y="149"/>
                  <a:pt x="60" y="149"/>
                  <a:pt x="64" y="148"/>
                </a:cubicBezTo>
                <a:cubicBezTo>
                  <a:pt x="67" y="147"/>
                  <a:pt x="70" y="146"/>
                  <a:pt x="73" y="144"/>
                </a:cubicBezTo>
                <a:cubicBezTo>
                  <a:pt x="76" y="142"/>
                  <a:pt x="78" y="140"/>
                  <a:pt x="80" y="137"/>
                </a:cubicBezTo>
                <a:cubicBezTo>
                  <a:pt x="82" y="134"/>
                  <a:pt x="83" y="131"/>
                  <a:pt x="83" y="127"/>
                </a:cubicBezTo>
                <a:cubicBezTo>
                  <a:pt x="83" y="125"/>
                  <a:pt x="82" y="124"/>
                  <a:pt x="82" y="122"/>
                </a:cubicBezTo>
                <a:cubicBezTo>
                  <a:pt x="81" y="121"/>
                  <a:pt x="81" y="119"/>
                  <a:pt x="80" y="118"/>
                </a:cubicBezTo>
                <a:cubicBezTo>
                  <a:pt x="80" y="117"/>
                  <a:pt x="79" y="116"/>
                  <a:pt x="78" y="114"/>
                </a:cubicBezTo>
                <a:cubicBezTo>
                  <a:pt x="77" y="113"/>
                  <a:pt x="76" y="112"/>
                  <a:pt x="75" y="111"/>
                </a:cubicBezTo>
                <a:cubicBezTo>
                  <a:pt x="75" y="110"/>
                  <a:pt x="73" y="109"/>
                  <a:pt x="72" y="108"/>
                </a:cubicBezTo>
                <a:cubicBezTo>
                  <a:pt x="70" y="106"/>
                  <a:pt x="69" y="105"/>
                  <a:pt x="68" y="105"/>
                </a:cubicBezTo>
                <a:cubicBezTo>
                  <a:pt x="68" y="105"/>
                  <a:pt x="66" y="104"/>
                  <a:pt x="64" y="102"/>
                </a:cubicBezTo>
                <a:cubicBezTo>
                  <a:pt x="62" y="101"/>
                  <a:pt x="61" y="100"/>
                  <a:pt x="61" y="100"/>
                </a:cubicBezTo>
                <a:cubicBezTo>
                  <a:pt x="60" y="100"/>
                  <a:pt x="58" y="100"/>
                  <a:pt x="56" y="100"/>
                </a:cubicBezTo>
                <a:cubicBezTo>
                  <a:pt x="53" y="100"/>
                  <a:pt x="49" y="100"/>
                  <a:pt x="46" y="100"/>
                </a:cubicBezTo>
                <a:cubicBezTo>
                  <a:pt x="43" y="101"/>
                  <a:pt x="40" y="101"/>
                  <a:pt x="36" y="103"/>
                </a:cubicBezTo>
                <a:cubicBezTo>
                  <a:pt x="33" y="104"/>
                  <a:pt x="29" y="105"/>
                  <a:pt x="27" y="107"/>
                </a:cubicBezTo>
                <a:cubicBezTo>
                  <a:pt x="24" y="109"/>
                  <a:pt x="22" y="111"/>
                  <a:pt x="20" y="114"/>
                </a:cubicBezTo>
                <a:cubicBezTo>
                  <a:pt x="19" y="117"/>
                  <a:pt x="18" y="120"/>
                  <a:pt x="18" y="124"/>
                </a:cubicBezTo>
                <a:cubicBezTo>
                  <a:pt x="18" y="128"/>
                  <a:pt x="19" y="132"/>
                  <a:pt x="21" y="136"/>
                </a:cubicBezTo>
                <a:cubicBezTo>
                  <a:pt x="23" y="139"/>
                  <a:pt x="26" y="142"/>
                  <a:pt x="30" y="143"/>
                </a:cubicBezTo>
                <a:cubicBezTo>
                  <a:pt x="33" y="145"/>
                  <a:pt x="37" y="147"/>
                  <a:pt x="41" y="148"/>
                </a:cubicBezTo>
                <a:cubicBezTo>
                  <a:pt x="45" y="148"/>
                  <a:pt x="49" y="149"/>
                  <a:pt x="53" y="149"/>
                </a:cubicBezTo>
                <a:close/>
                <a:moveTo>
                  <a:pt x="53" y="66"/>
                </a:moveTo>
                <a:cubicBezTo>
                  <a:pt x="55" y="66"/>
                  <a:pt x="58" y="66"/>
                  <a:pt x="60" y="65"/>
                </a:cubicBezTo>
                <a:cubicBezTo>
                  <a:pt x="63" y="64"/>
                  <a:pt x="65" y="62"/>
                  <a:pt x="67" y="61"/>
                </a:cubicBezTo>
                <a:cubicBezTo>
                  <a:pt x="70" y="57"/>
                  <a:pt x="72" y="52"/>
                  <a:pt x="72" y="46"/>
                </a:cubicBezTo>
                <a:cubicBezTo>
                  <a:pt x="72" y="42"/>
                  <a:pt x="71" y="38"/>
                  <a:pt x="70" y="34"/>
                </a:cubicBezTo>
                <a:cubicBezTo>
                  <a:pt x="69" y="30"/>
                  <a:pt x="67" y="26"/>
                  <a:pt x="65" y="22"/>
                </a:cubicBezTo>
                <a:cubicBezTo>
                  <a:pt x="63" y="18"/>
                  <a:pt x="61" y="14"/>
                  <a:pt x="57" y="12"/>
                </a:cubicBezTo>
                <a:cubicBezTo>
                  <a:pt x="54" y="9"/>
                  <a:pt x="50" y="8"/>
                  <a:pt x="46" y="8"/>
                </a:cubicBezTo>
                <a:cubicBezTo>
                  <a:pt x="44" y="8"/>
                  <a:pt x="41" y="9"/>
                  <a:pt x="39" y="10"/>
                </a:cubicBezTo>
                <a:cubicBezTo>
                  <a:pt x="36" y="11"/>
                  <a:pt x="34" y="13"/>
                  <a:pt x="32" y="15"/>
                </a:cubicBezTo>
                <a:cubicBezTo>
                  <a:pt x="29" y="19"/>
                  <a:pt x="28" y="24"/>
                  <a:pt x="28" y="30"/>
                </a:cubicBezTo>
                <a:cubicBezTo>
                  <a:pt x="28" y="33"/>
                  <a:pt x="28" y="36"/>
                  <a:pt x="29" y="39"/>
                </a:cubicBezTo>
                <a:cubicBezTo>
                  <a:pt x="29" y="42"/>
                  <a:pt x="30" y="46"/>
                  <a:pt x="32" y="49"/>
                </a:cubicBezTo>
                <a:cubicBezTo>
                  <a:pt x="33" y="52"/>
                  <a:pt x="35" y="55"/>
                  <a:pt x="37" y="58"/>
                </a:cubicBezTo>
                <a:cubicBezTo>
                  <a:pt x="39" y="60"/>
                  <a:pt x="41" y="62"/>
                  <a:pt x="44" y="64"/>
                </a:cubicBezTo>
                <a:cubicBezTo>
                  <a:pt x="47" y="66"/>
                  <a:pt x="50" y="66"/>
                  <a:pt x="53" y="66"/>
                </a:cubicBezTo>
                <a:close/>
                <a:moveTo>
                  <a:pt x="130" y="66"/>
                </a:moveTo>
                <a:cubicBezTo>
                  <a:pt x="150" y="66"/>
                  <a:pt x="150" y="66"/>
                  <a:pt x="150" y="66"/>
                </a:cubicBezTo>
                <a:cubicBezTo>
                  <a:pt x="150" y="76"/>
                  <a:pt x="150" y="76"/>
                  <a:pt x="150" y="76"/>
                </a:cubicBezTo>
                <a:cubicBezTo>
                  <a:pt x="130" y="76"/>
                  <a:pt x="130" y="76"/>
                  <a:pt x="130" y="76"/>
                </a:cubicBezTo>
                <a:cubicBezTo>
                  <a:pt x="130" y="97"/>
                  <a:pt x="130" y="97"/>
                  <a:pt x="130" y="97"/>
                </a:cubicBezTo>
                <a:cubicBezTo>
                  <a:pt x="120" y="97"/>
                  <a:pt x="120" y="97"/>
                  <a:pt x="120" y="97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100" y="76"/>
                  <a:pt x="100" y="76"/>
                  <a:pt x="100" y="76"/>
                </a:cubicBezTo>
                <a:cubicBezTo>
                  <a:pt x="100" y="66"/>
                  <a:pt x="100" y="66"/>
                  <a:pt x="100" y="66"/>
                </a:cubicBezTo>
                <a:cubicBezTo>
                  <a:pt x="120" y="66"/>
                  <a:pt x="120" y="66"/>
                  <a:pt x="120" y="66"/>
                </a:cubicBezTo>
                <a:cubicBezTo>
                  <a:pt x="120" y="46"/>
                  <a:pt x="120" y="46"/>
                  <a:pt x="120" y="46"/>
                </a:cubicBezTo>
                <a:cubicBezTo>
                  <a:pt x="130" y="46"/>
                  <a:pt x="130" y="46"/>
                  <a:pt x="130" y="46"/>
                </a:cubicBezTo>
                <a:lnTo>
                  <a:pt x="130" y="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CustomShape 190"/>
          <p:cNvSpPr/>
          <p:nvPr/>
        </p:nvSpPr>
        <p:spPr>
          <a:xfrm>
            <a:off x="7513560" y="2807640"/>
            <a:ext cx="187920" cy="123840"/>
          </a:xfrm>
          <a:custGeom>
            <a:avLst/>
            <a:gdLst/>
            <a:ahLst/>
            <a:rect l="l" t="t" r="r" b="b"/>
            <a:pathLst>
              <a:path w="182" h="121">
                <a:moveTo>
                  <a:pt x="182" y="6"/>
                </a:moveTo>
                <a:cubicBezTo>
                  <a:pt x="182" y="115"/>
                  <a:pt x="182" y="115"/>
                  <a:pt x="182" y="115"/>
                </a:cubicBezTo>
                <a:cubicBezTo>
                  <a:pt x="182" y="117"/>
                  <a:pt x="181" y="118"/>
                  <a:pt x="180" y="120"/>
                </a:cubicBezTo>
                <a:cubicBezTo>
                  <a:pt x="179" y="121"/>
                  <a:pt x="177" y="121"/>
                  <a:pt x="176" y="121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1"/>
                  <a:pt x="3" y="121"/>
                  <a:pt x="2" y="120"/>
                </a:cubicBezTo>
                <a:cubicBezTo>
                  <a:pt x="1" y="118"/>
                  <a:pt x="0" y="117"/>
                  <a:pt x="0" y="115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5" y="0"/>
                  <a:pt x="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7" y="0"/>
                  <a:pt x="179" y="1"/>
                  <a:pt x="180" y="2"/>
                </a:cubicBezTo>
                <a:cubicBezTo>
                  <a:pt x="181" y="3"/>
                  <a:pt x="182" y="5"/>
                  <a:pt x="182" y="6"/>
                </a:cubicBezTo>
                <a:close/>
                <a:moveTo>
                  <a:pt x="170" y="85"/>
                </a:moveTo>
                <a:cubicBezTo>
                  <a:pt x="170" y="37"/>
                  <a:pt x="170" y="37"/>
                  <a:pt x="170" y="37"/>
                </a:cubicBezTo>
                <a:cubicBezTo>
                  <a:pt x="163" y="37"/>
                  <a:pt x="157" y="34"/>
                  <a:pt x="153" y="30"/>
                </a:cubicBezTo>
                <a:cubicBezTo>
                  <a:pt x="148" y="25"/>
                  <a:pt x="146" y="19"/>
                  <a:pt x="146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9"/>
                  <a:pt x="34" y="25"/>
                  <a:pt x="30" y="30"/>
                </a:cubicBezTo>
                <a:cubicBezTo>
                  <a:pt x="25" y="34"/>
                  <a:pt x="19" y="37"/>
                  <a:pt x="12" y="37"/>
                </a:cubicBezTo>
                <a:cubicBezTo>
                  <a:pt x="12" y="85"/>
                  <a:pt x="12" y="85"/>
                  <a:pt x="12" y="85"/>
                </a:cubicBezTo>
                <a:cubicBezTo>
                  <a:pt x="19" y="85"/>
                  <a:pt x="25" y="88"/>
                  <a:pt x="30" y="92"/>
                </a:cubicBezTo>
                <a:cubicBezTo>
                  <a:pt x="34" y="97"/>
                  <a:pt x="37" y="103"/>
                  <a:pt x="37" y="109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6" y="103"/>
                  <a:pt x="148" y="97"/>
                  <a:pt x="153" y="92"/>
                </a:cubicBezTo>
                <a:cubicBezTo>
                  <a:pt x="157" y="88"/>
                  <a:pt x="163" y="85"/>
                  <a:pt x="170" y="85"/>
                </a:cubicBezTo>
                <a:close/>
                <a:moveTo>
                  <a:pt x="119" y="48"/>
                </a:moveTo>
                <a:cubicBezTo>
                  <a:pt x="121" y="52"/>
                  <a:pt x="121" y="57"/>
                  <a:pt x="121" y="61"/>
                </a:cubicBezTo>
                <a:cubicBezTo>
                  <a:pt x="121" y="65"/>
                  <a:pt x="121" y="70"/>
                  <a:pt x="119" y="74"/>
                </a:cubicBezTo>
                <a:cubicBezTo>
                  <a:pt x="118" y="79"/>
                  <a:pt x="116" y="83"/>
                  <a:pt x="114" y="87"/>
                </a:cubicBezTo>
                <a:cubicBezTo>
                  <a:pt x="111" y="91"/>
                  <a:pt x="108" y="94"/>
                  <a:pt x="104" y="97"/>
                </a:cubicBezTo>
                <a:cubicBezTo>
                  <a:pt x="100" y="99"/>
                  <a:pt x="96" y="100"/>
                  <a:pt x="91" y="100"/>
                </a:cubicBezTo>
                <a:cubicBezTo>
                  <a:pt x="86" y="100"/>
                  <a:pt x="82" y="99"/>
                  <a:pt x="78" y="97"/>
                </a:cubicBezTo>
                <a:cubicBezTo>
                  <a:pt x="74" y="94"/>
                  <a:pt x="71" y="91"/>
                  <a:pt x="68" y="87"/>
                </a:cubicBezTo>
                <a:cubicBezTo>
                  <a:pt x="66" y="83"/>
                  <a:pt x="64" y="79"/>
                  <a:pt x="63" y="74"/>
                </a:cubicBezTo>
                <a:cubicBezTo>
                  <a:pt x="62" y="70"/>
                  <a:pt x="61" y="65"/>
                  <a:pt x="61" y="61"/>
                </a:cubicBezTo>
                <a:cubicBezTo>
                  <a:pt x="61" y="57"/>
                  <a:pt x="62" y="52"/>
                  <a:pt x="63" y="48"/>
                </a:cubicBezTo>
                <a:cubicBezTo>
                  <a:pt x="64" y="43"/>
                  <a:pt x="66" y="39"/>
                  <a:pt x="68" y="35"/>
                </a:cubicBezTo>
                <a:cubicBezTo>
                  <a:pt x="71" y="31"/>
                  <a:pt x="74" y="28"/>
                  <a:pt x="78" y="25"/>
                </a:cubicBezTo>
                <a:cubicBezTo>
                  <a:pt x="82" y="23"/>
                  <a:pt x="86" y="22"/>
                  <a:pt x="91" y="22"/>
                </a:cubicBezTo>
                <a:cubicBezTo>
                  <a:pt x="96" y="22"/>
                  <a:pt x="100" y="23"/>
                  <a:pt x="104" y="25"/>
                </a:cubicBezTo>
                <a:cubicBezTo>
                  <a:pt x="108" y="28"/>
                  <a:pt x="111" y="31"/>
                  <a:pt x="114" y="35"/>
                </a:cubicBezTo>
                <a:cubicBezTo>
                  <a:pt x="116" y="39"/>
                  <a:pt x="118" y="43"/>
                  <a:pt x="119" y="48"/>
                </a:cubicBezTo>
                <a:close/>
                <a:moveTo>
                  <a:pt x="73" y="85"/>
                </a:moveTo>
                <a:cubicBezTo>
                  <a:pt x="109" y="85"/>
                  <a:pt x="109" y="85"/>
                  <a:pt x="109" y="85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97" y="76"/>
                  <a:pt x="97" y="76"/>
                  <a:pt x="97" y="76"/>
                </a:cubicBezTo>
                <a:cubicBezTo>
                  <a:pt x="97" y="34"/>
                  <a:pt x="97" y="34"/>
                  <a:pt x="97" y="34"/>
                </a:cubicBezTo>
                <a:cubicBezTo>
                  <a:pt x="86" y="34"/>
                  <a:pt x="86" y="34"/>
                  <a:pt x="86" y="34"/>
                </a:cubicBezTo>
                <a:cubicBezTo>
                  <a:pt x="72" y="47"/>
                  <a:pt x="72" y="47"/>
                  <a:pt x="72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2"/>
                  <a:pt x="84" y="50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76"/>
                  <a:pt x="85" y="76"/>
                  <a:pt x="85" y="76"/>
                </a:cubicBezTo>
                <a:cubicBezTo>
                  <a:pt x="73" y="76"/>
                  <a:pt x="73" y="76"/>
                  <a:pt x="73" y="76"/>
                </a:cubicBezTo>
                <a:lnTo>
                  <a:pt x="73" y="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CustomShape 191"/>
          <p:cNvSpPr/>
          <p:nvPr/>
        </p:nvSpPr>
        <p:spPr>
          <a:xfrm>
            <a:off x="7744680" y="2845080"/>
            <a:ext cx="99000" cy="55080"/>
          </a:xfrm>
          <a:custGeom>
            <a:avLst/>
            <a:gdLst/>
            <a:ahLst/>
            <a:rect l="l" t="t" r="r" b="b"/>
            <a:pathLst>
              <a:path w="96" h="54">
                <a:moveTo>
                  <a:pt x="95" y="2"/>
                </a:moveTo>
                <a:cubicBezTo>
                  <a:pt x="96" y="3"/>
                  <a:pt x="96" y="4"/>
                  <a:pt x="96" y="6"/>
                </a:cubicBezTo>
                <a:cubicBezTo>
                  <a:pt x="96" y="7"/>
                  <a:pt x="96" y="9"/>
                  <a:pt x="95" y="10"/>
                </a:cubicBezTo>
                <a:cubicBezTo>
                  <a:pt x="52" y="52"/>
                  <a:pt x="52" y="52"/>
                  <a:pt x="52" y="52"/>
                </a:cubicBezTo>
                <a:cubicBezTo>
                  <a:pt x="51" y="54"/>
                  <a:pt x="50" y="54"/>
                  <a:pt x="48" y="54"/>
                </a:cubicBezTo>
                <a:cubicBezTo>
                  <a:pt x="46" y="54"/>
                  <a:pt x="45" y="54"/>
                  <a:pt x="44" y="52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3"/>
                  <a:pt x="1" y="2"/>
                </a:cubicBezTo>
                <a:cubicBezTo>
                  <a:pt x="3" y="0"/>
                  <a:pt x="4" y="0"/>
                  <a:pt x="6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3" y="0"/>
                  <a:pt x="95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CustomShape 192"/>
          <p:cNvSpPr/>
          <p:nvPr/>
        </p:nvSpPr>
        <p:spPr>
          <a:xfrm>
            <a:off x="7886520" y="2851560"/>
            <a:ext cx="99000" cy="55080"/>
          </a:xfrm>
          <a:custGeom>
            <a:avLst/>
            <a:gdLst/>
            <a:ahLst/>
            <a:rect l="l" t="t" r="r" b="b"/>
            <a:pathLst>
              <a:path w="97" h="54">
                <a:moveTo>
                  <a:pt x="97" y="48"/>
                </a:moveTo>
                <a:cubicBezTo>
                  <a:pt x="97" y="50"/>
                  <a:pt x="96" y="51"/>
                  <a:pt x="95" y="52"/>
                </a:cubicBezTo>
                <a:cubicBezTo>
                  <a:pt x="94" y="54"/>
                  <a:pt x="93" y="54"/>
                  <a:pt x="91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3" y="54"/>
                  <a:pt x="2" y="52"/>
                </a:cubicBezTo>
                <a:cubicBezTo>
                  <a:pt x="1" y="51"/>
                  <a:pt x="0" y="50"/>
                  <a:pt x="0" y="48"/>
                </a:cubicBezTo>
                <a:cubicBezTo>
                  <a:pt x="0" y="47"/>
                  <a:pt x="1" y="45"/>
                  <a:pt x="2" y="44"/>
                </a:cubicBezTo>
                <a:cubicBezTo>
                  <a:pt x="44" y="2"/>
                  <a:pt x="44" y="2"/>
                  <a:pt x="44" y="2"/>
                </a:cubicBezTo>
                <a:cubicBezTo>
                  <a:pt x="46" y="0"/>
                  <a:pt x="47" y="0"/>
                  <a:pt x="49" y="0"/>
                </a:cubicBezTo>
                <a:cubicBezTo>
                  <a:pt x="50" y="0"/>
                  <a:pt x="52" y="0"/>
                  <a:pt x="53" y="2"/>
                </a:cubicBezTo>
                <a:cubicBezTo>
                  <a:pt x="95" y="44"/>
                  <a:pt x="95" y="44"/>
                  <a:pt x="95" y="44"/>
                </a:cubicBezTo>
                <a:cubicBezTo>
                  <a:pt x="96" y="45"/>
                  <a:pt x="97" y="47"/>
                  <a:pt x="97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CustomShape 193"/>
          <p:cNvSpPr/>
          <p:nvPr/>
        </p:nvSpPr>
        <p:spPr>
          <a:xfrm>
            <a:off x="8036640" y="2820240"/>
            <a:ext cx="53640" cy="99000"/>
          </a:xfrm>
          <a:custGeom>
            <a:avLst/>
            <a:gdLst/>
            <a:ahLst/>
            <a:rect l="l" t="t" r="r" b="b"/>
            <a:pathLst>
              <a:path w="54" h="96">
                <a:moveTo>
                  <a:pt x="54" y="6"/>
                </a:moveTo>
                <a:cubicBezTo>
                  <a:pt x="54" y="90"/>
                  <a:pt x="54" y="90"/>
                  <a:pt x="54" y="90"/>
                </a:cubicBezTo>
                <a:cubicBezTo>
                  <a:pt x="54" y="92"/>
                  <a:pt x="54" y="93"/>
                  <a:pt x="53" y="95"/>
                </a:cubicBezTo>
                <a:cubicBezTo>
                  <a:pt x="51" y="96"/>
                  <a:pt x="50" y="96"/>
                  <a:pt x="48" y="96"/>
                </a:cubicBezTo>
                <a:cubicBezTo>
                  <a:pt x="47" y="96"/>
                  <a:pt x="45" y="96"/>
                  <a:pt x="44" y="95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1"/>
                  <a:pt x="0" y="50"/>
                  <a:pt x="0" y="48"/>
                </a:cubicBezTo>
                <a:cubicBezTo>
                  <a:pt x="0" y="46"/>
                  <a:pt x="1" y="45"/>
                  <a:pt x="2" y="44"/>
                </a:cubicBezTo>
                <a:cubicBezTo>
                  <a:pt x="44" y="1"/>
                  <a:pt x="44" y="1"/>
                  <a:pt x="44" y="1"/>
                </a:cubicBezTo>
                <a:cubicBezTo>
                  <a:pt x="45" y="0"/>
                  <a:pt x="47" y="0"/>
                  <a:pt x="48" y="0"/>
                </a:cubicBezTo>
                <a:cubicBezTo>
                  <a:pt x="50" y="0"/>
                  <a:pt x="51" y="0"/>
                  <a:pt x="53" y="1"/>
                </a:cubicBezTo>
                <a:cubicBezTo>
                  <a:pt x="54" y="3"/>
                  <a:pt x="54" y="4"/>
                  <a:pt x="54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194"/>
          <p:cNvSpPr/>
          <p:nvPr/>
        </p:nvSpPr>
        <p:spPr>
          <a:xfrm>
            <a:off x="8134920" y="2820240"/>
            <a:ext cx="55080" cy="99000"/>
          </a:xfrm>
          <a:custGeom>
            <a:avLst/>
            <a:gdLst/>
            <a:ahLst/>
            <a:rect l="l" t="t" r="r" b="b"/>
            <a:pathLst>
              <a:path w="55" h="96">
                <a:moveTo>
                  <a:pt x="55" y="48"/>
                </a:moveTo>
                <a:cubicBezTo>
                  <a:pt x="55" y="50"/>
                  <a:pt x="54" y="51"/>
                  <a:pt x="53" y="52"/>
                </a:cubicBezTo>
                <a:cubicBezTo>
                  <a:pt x="10" y="95"/>
                  <a:pt x="10" y="95"/>
                  <a:pt x="10" y="95"/>
                </a:cubicBezTo>
                <a:cubicBezTo>
                  <a:pt x="9" y="96"/>
                  <a:pt x="8" y="96"/>
                  <a:pt x="6" y="96"/>
                </a:cubicBezTo>
                <a:cubicBezTo>
                  <a:pt x="5" y="96"/>
                  <a:pt x="3" y="96"/>
                  <a:pt x="2" y="95"/>
                </a:cubicBezTo>
                <a:cubicBezTo>
                  <a:pt x="1" y="93"/>
                  <a:pt x="0" y="92"/>
                  <a:pt x="0" y="90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1" y="3"/>
                  <a:pt x="2" y="1"/>
                </a:cubicBezTo>
                <a:cubicBezTo>
                  <a:pt x="3" y="0"/>
                  <a:pt x="5" y="0"/>
                  <a:pt x="6" y="0"/>
                </a:cubicBezTo>
                <a:cubicBezTo>
                  <a:pt x="8" y="0"/>
                  <a:pt x="9" y="0"/>
                  <a:pt x="10" y="1"/>
                </a:cubicBezTo>
                <a:cubicBezTo>
                  <a:pt x="53" y="44"/>
                  <a:pt x="53" y="44"/>
                  <a:pt x="53" y="44"/>
                </a:cubicBezTo>
                <a:cubicBezTo>
                  <a:pt x="54" y="45"/>
                  <a:pt x="55" y="46"/>
                  <a:pt x="55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CustomShape 195"/>
          <p:cNvSpPr/>
          <p:nvPr/>
        </p:nvSpPr>
        <p:spPr>
          <a:xfrm>
            <a:off x="8239320" y="2795040"/>
            <a:ext cx="161280" cy="150480"/>
          </a:xfrm>
          <a:custGeom>
            <a:avLst/>
            <a:gdLst/>
            <a:ahLst/>
            <a:rect l="l" t="t" r="r" b="b"/>
            <a:pathLst>
              <a:path w="158" h="146">
                <a:moveTo>
                  <a:pt x="158" y="15"/>
                </a:moveTo>
                <a:cubicBezTo>
                  <a:pt x="158" y="130"/>
                  <a:pt x="158" y="130"/>
                  <a:pt x="158" y="130"/>
                </a:cubicBezTo>
                <a:cubicBezTo>
                  <a:pt x="158" y="135"/>
                  <a:pt x="156" y="138"/>
                  <a:pt x="153" y="141"/>
                </a:cubicBezTo>
                <a:cubicBezTo>
                  <a:pt x="150" y="144"/>
                  <a:pt x="147" y="146"/>
                  <a:pt x="143" y="146"/>
                </a:cubicBezTo>
                <a:cubicBezTo>
                  <a:pt x="16" y="146"/>
                  <a:pt x="16" y="146"/>
                  <a:pt x="16" y="146"/>
                </a:cubicBezTo>
                <a:cubicBezTo>
                  <a:pt x="11" y="146"/>
                  <a:pt x="8" y="144"/>
                  <a:pt x="5" y="141"/>
                </a:cubicBezTo>
                <a:cubicBezTo>
                  <a:pt x="2" y="138"/>
                  <a:pt x="0" y="135"/>
                  <a:pt x="0" y="1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8"/>
                  <a:pt x="5" y="5"/>
                </a:cubicBezTo>
                <a:cubicBezTo>
                  <a:pt x="8" y="2"/>
                  <a:pt x="11" y="0"/>
                  <a:pt x="16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7" y="0"/>
                  <a:pt x="150" y="2"/>
                  <a:pt x="153" y="5"/>
                </a:cubicBezTo>
                <a:cubicBezTo>
                  <a:pt x="156" y="8"/>
                  <a:pt x="158" y="11"/>
                  <a:pt x="158" y="15"/>
                </a:cubicBezTo>
                <a:close/>
                <a:moveTo>
                  <a:pt x="16" y="133"/>
                </a:moveTo>
                <a:cubicBezTo>
                  <a:pt x="73" y="133"/>
                  <a:pt x="73" y="133"/>
                  <a:pt x="73" y="133"/>
                </a:cubicBezTo>
                <a:cubicBezTo>
                  <a:pt x="73" y="25"/>
                  <a:pt x="73" y="25"/>
                  <a:pt x="7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13" y="131"/>
                  <a:pt x="13" y="132"/>
                  <a:pt x="13" y="133"/>
                </a:cubicBezTo>
                <a:cubicBezTo>
                  <a:pt x="14" y="133"/>
                  <a:pt x="15" y="133"/>
                  <a:pt x="16" y="133"/>
                </a:cubicBezTo>
                <a:close/>
                <a:moveTo>
                  <a:pt x="146" y="130"/>
                </a:moveTo>
                <a:cubicBezTo>
                  <a:pt x="146" y="25"/>
                  <a:pt x="146" y="25"/>
                  <a:pt x="146" y="25"/>
                </a:cubicBezTo>
                <a:cubicBezTo>
                  <a:pt x="85" y="25"/>
                  <a:pt x="85" y="25"/>
                  <a:pt x="85" y="25"/>
                </a:cubicBezTo>
                <a:cubicBezTo>
                  <a:pt x="85" y="133"/>
                  <a:pt x="85" y="133"/>
                  <a:pt x="85" y="133"/>
                </a:cubicBezTo>
                <a:cubicBezTo>
                  <a:pt x="143" y="133"/>
                  <a:pt x="143" y="133"/>
                  <a:pt x="143" y="133"/>
                </a:cubicBezTo>
                <a:cubicBezTo>
                  <a:pt x="144" y="133"/>
                  <a:pt x="144" y="133"/>
                  <a:pt x="145" y="133"/>
                </a:cubicBezTo>
                <a:cubicBezTo>
                  <a:pt x="145" y="132"/>
                  <a:pt x="146" y="131"/>
                  <a:pt x="146" y="1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CustomShape 196"/>
          <p:cNvSpPr/>
          <p:nvPr/>
        </p:nvSpPr>
        <p:spPr>
          <a:xfrm>
            <a:off x="740520" y="3110760"/>
            <a:ext cx="99000" cy="136440"/>
          </a:xfrm>
          <a:custGeom>
            <a:avLst/>
            <a:gdLst/>
            <a:ahLst/>
            <a:rect l="l" t="t" r="r" b="b"/>
            <a:pathLst>
              <a:path w="97" h="133">
                <a:moveTo>
                  <a:pt x="97" y="49"/>
                </a:moveTo>
                <a:cubicBezTo>
                  <a:pt x="97" y="50"/>
                  <a:pt x="96" y="52"/>
                  <a:pt x="95" y="53"/>
                </a:cubicBezTo>
                <a:cubicBezTo>
                  <a:pt x="94" y="54"/>
                  <a:pt x="92" y="55"/>
                  <a:pt x="91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4" y="55"/>
                  <a:pt x="3" y="54"/>
                  <a:pt x="2" y="53"/>
                </a:cubicBezTo>
                <a:cubicBezTo>
                  <a:pt x="1" y="52"/>
                  <a:pt x="0" y="50"/>
                  <a:pt x="0" y="49"/>
                </a:cubicBezTo>
                <a:cubicBezTo>
                  <a:pt x="0" y="47"/>
                  <a:pt x="1" y="46"/>
                  <a:pt x="2" y="45"/>
                </a:cubicBezTo>
                <a:cubicBezTo>
                  <a:pt x="44" y="2"/>
                  <a:pt x="44" y="2"/>
                  <a:pt x="44" y="2"/>
                </a:cubicBezTo>
                <a:cubicBezTo>
                  <a:pt x="45" y="1"/>
                  <a:pt x="47" y="0"/>
                  <a:pt x="48" y="0"/>
                </a:cubicBezTo>
                <a:cubicBezTo>
                  <a:pt x="50" y="0"/>
                  <a:pt x="51" y="1"/>
                  <a:pt x="53" y="2"/>
                </a:cubicBezTo>
                <a:cubicBezTo>
                  <a:pt x="95" y="45"/>
                  <a:pt x="95" y="45"/>
                  <a:pt x="95" y="45"/>
                </a:cubicBezTo>
                <a:cubicBezTo>
                  <a:pt x="96" y="46"/>
                  <a:pt x="97" y="47"/>
                  <a:pt x="97" y="49"/>
                </a:cubicBezTo>
                <a:close/>
                <a:moveTo>
                  <a:pt x="95" y="81"/>
                </a:moveTo>
                <a:cubicBezTo>
                  <a:pt x="96" y="82"/>
                  <a:pt x="97" y="83"/>
                  <a:pt x="97" y="85"/>
                </a:cubicBezTo>
                <a:cubicBezTo>
                  <a:pt x="97" y="87"/>
                  <a:pt x="96" y="88"/>
                  <a:pt x="95" y="89"/>
                </a:cubicBezTo>
                <a:cubicBezTo>
                  <a:pt x="53" y="132"/>
                  <a:pt x="53" y="132"/>
                  <a:pt x="53" y="132"/>
                </a:cubicBezTo>
                <a:cubicBezTo>
                  <a:pt x="51" y="133"/>
                  <a:pt x="50" y="133"/>
                  <a:pt x="48" y="133"/>
                </a:cubicBezTo>
                <a:cubicBezTo>
                  <a:pt x="47" y="133"/>
                  <a:pt x="45" y="133"/>
                  <a:pt x="44" y="132"/>
                </a:cubicBezTo>
                <a:cubicBezTo>
                  <a:pt x="2" y="89"/>
                  <a:pt x="2" y="89"/>
                  <a:pt x="2" y="89"/>
                </a:cubicBezTo>
                <a:cubicBezTo>
                  <a:pt x="1" y="88"/>
                  <a:pt x="0" y="87"/>
                  <a:pt x="0" y="85"/>
                </a:cubicBezTo>
                <a:cubicBezTo>
                  <a:pt x="0" y="83"/>
                  <a:pt x="1" y="82"/>
                  <a:pt x="2" y="81"/>
                </a:cubicBezTo>
                <a:cubicBezTo>
                  <a:pt x="3" y="80"/>
                  <a:pt x="4" y="79"/>
                  <a:pt x="6" y="79"/>
                </a:cubicBezTo>
                <a:cubicBezTo>
                  <a:pt x="91" y="79"/>
                  <a:pt x="91" y="79"/>
                  <a:pt x="91" y="79"/>
                </a:cubicBezTo>
                <a:cubicBezTo>
                  <a:pt x="92" y="79"/>
                  <a:pt x="94" y="80"/>
                  <a:pt x="95" y="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197"/>
          <p:cNvSpPr/>
          <p:nvPr/>
        </p:nvSpPr>
        <p:spPr>
          <a:xfrm>
            <a:off x="887400" y="3193200"/>
            <a:ext cx="99000" cy="53640"/>
          </a:xfrm>
          <a:custGeom>
            <a:avLst/>
            <a:gdLst/>
            <a:ahLst/>
            <a:rect l="l" t="t" r="r" b="b"/>
            <a:pathLst>
              <a:path w="97" h="54">
                <a:moveTo>
                  <a:pt x="96" y="2"/>
                </a:moveTo>
                <a:cubicBezTo>
                  <a:pt x="97" y="3"/>
                  <a:pt x="97" y="4"/>
                  <a:pt x="97" y="6"/>
                </a:cubicBezTo>
                <a:cubicBezTo>
                  <a:pt x="97" y="8"/>
                  <a:pt x="97" y="9"/>
                  <a:pt x="96" y="10"/>
                </a:cubicBezTo>
                <a:cubicBezTo>
                  <a:pt x="53" y="53"/>
                  <a:pt x="53" y="53"/>
                  <a:pt x="53" y="53"/>
                </a:cubicBezTo>
                <a:cubicBezTo>
                  <a:pt x="52" y="54"/>
                  <a:pt x="51" y="54"/>
                  <a:pt x="49" y="54"/>
                </a:cubicBezTo>
                <a:cubicBezTo>
                  <a:pt x="47" y="54"/>
                  <a:pt x="46" y="54"/>
                  <a:pt x="45" y="53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8"/>
                  <a:pt x="0" y="6"/>
                </a:cubicBezTo>
                <a:cubicBezTo>
                  <a:pt x="0" y="4"/>
                  <a:pt x="1" y="3"/>
                  <a:pt x="2" y="2"/>
                </a:cubicBezTo>
                <a:cubicBezTo>
                  <a:pt x="3" y="1"/>
                  <a:pt x="5" y="0"/>
                  <a:pt x="7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3" y="0"/>
                  <a:pt x="94" y="1"/>
                  <a:pt x="96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198"/>
          <p:cNvSpPr/>
          <p:nvPr/>
        </p:nvSpPr>
        <p:spPr>
          <a:xfrm>
            <a:off x="1033920" y="3110760"/>
            <a:ext cx="99000" cy="56520"/>
          </a:xfrm>
          <a:custGeom>
            <a:avLst/>
            <a:gdLst/>
            <a:ahLst/>
            <a:rect l="l" t="t" r="r" b="b"/>
            <a:pathLst>
              <a:path w="97" h="55">
                <a:moveTo>
                  <a:pt x="97" y="49"/>
                </a:moveTo>
                <a:cubicBezTo>
                  <a:pt x="97" y="50"/>
                  <a:pt x="96" y="52"/>
                  <a:pt x="95" y="53"/>
                </a:cubicBezTo>
                <a:cubicBezTo>
                  <a:pt x="94" y="54"/>
                  <a:pt x="92" y="55"/>
                  <a:pt x="91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4" y="55"/>
                  <a:pt x="3" y="54"/>
                  <a:pt x="2" y="53"/>
                </a:cubicBezTo>
                <a:cubicBezTo>
                  <a:pt x="1" y="52"/>
                  <a:pt x="0" y="50"/>
                  <a:pt x="0" y="49"/>
                </a:cubicBezTo>
                <a:cubicBezTo>
                  <a:pt x="0" y="47"/>
                  <a:pt x="1" y="46"/>
                  <a:pt x="2" y="45"/>
                </a:cubicBezTo>
                <a:cubicBezTo>
                  <a:pt x="44" y="2"/>
                  <a:pt x="44" y="2"/>
                  <a:pt x="44" y="2"/>
                </a:cubicBezTo>
                <a:cubicBezTo>
                  <a:pt x="45" y="1"/>
                  <a:pt x="47" y="0"/>
                  <a:pt x="48" y="0"/>
                </a:cubicBezTo>
                <a:cubicBezTo>
                  <a:pt x="50" y="0"/>
                  <a:pt x="52" y="1"/>
                  <a:pt x="53" y="2"/>
                </a:cubicBezTo>
                <a:cubicBezTo>
                  <a:pt x="95" y="45"/>
                  <a:pt x="95" y="45"/>
                  <a:pt x="95" y="45"/>
                </a:cubicBezTo>
                <a:cubicBezTo>
                  <a:pt x="96" y="46"/>
                  <a:pt x="97" y="47"/>
                  <a:pt x="97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199"/>
          <p:cNvSpPr/>
          <p:nvPr/>
        </p:nvSpPr>
        <p:spPr>
          <a:xfrm>
            <a:off x="1180800" y="3116880"/>
            <a:ext cx="173880" cy="137880"/>
          </a:xfrm>
          <a:custGeom>
            <a:avLst/>
            <a:gdLst/>
            <a:ahLst/>
            <a:rect l="l" t="t" r="r" b="b"/>
            <a:pathLst>
              <a:path w="169" h="134">
                <a:moveTo>
                  <a:pt x="169" y="16"/>
                </a:moveTo>
                <a:cubicBezTo>
                  <a:pt x="169" y="21"/>
                  <a:pt x="167" y="25"/>
                  <a:pt x="164" y="30"/>
                </a:cubicBezTo>
                <a:cubicBezTo>
                  <a:pt x="161" y="34"/>
                  <a:pt x="157" y="38"/>
                  <a:pt x="153" y="41"/>
                </a:cubicBezTo>
                <a:cubicBezTo>
                  <a:pt x="129" y="58"/>
                  <a:pt x="114" y="68"/>
                  <a:pt x="109" y="72"/>
                </a:cubicBezTo>
                <a:cubicBezTo>
                  <a:pt x="108" y="73"/>
                  <a:pt x="107" y="74"/>
                  <a:pt x="105" y="75"/>
                </a:cubicBezTo>
                <a:cubicBezTo>
                  <a:pt x="103" y="77"/>
                  <a:pt x="101" y="78"/>
                  <a:pt x="99" y="79"/>
                </a:cubicBezTo>
                <a:cubicBezTo>
                  <a:pt x="98" y="80"/>
                  <a:pt x="96" y="81"/>
                  <a:pt x="95" y="82"/>
                </a:cubicBezTo>
                <a:cubicBezTo>
                  <a:pt x="93" y="83"/>
                  <a:pt x="91" y="84"/>
                  <a:pt x="89" y="84"/>
                </a:cubicBezTo>
                <a:cubicBezTo>
                  <a:pt x="87" y="85"/>
                  <a:pt x="86" y="85"/>
                  <a:pt x="84" y="85"/>
                </a:cubicBezTo>
                <a:cubicBezTo>
                  <a:pt x="84" y="85"/>
                  <a:pt x="84" y="85"/>
                  <a:pt x="84" y="85"/>
                </a:cubicBezTo>
                <a:cubicBezTo>
                  <a:pt x="84" y="85"/>
                  <a:pt x="84" y="85"/>
                  <a:pt x="84" y="85"/>
                </a:cubicBezTo>
                <a:cubicBezTo>
                  <a:pt x="83" y="85"/>
                  <a:pt x="81" y="85"/>
                  <a:pt x="79" y="84"/>
                </a:cubicBezTo>
                <a:cubicBezTo>
                  <a:pt x="78" y="84"/>
                  <a:pt x="76" y="83"/>
                  <a:pt x="74" y="82"/>
                </a:cubicBezTo>
                <a:cubicBezTo>
                  <a:pt x="72" y="81"/>
                  <a:pt x="70" y="80"/>
                  <a:pt x="69" y="79"/>
                </a:cubicBezTo>
                <a:cubicBezTo>
                  <a:pt x="68" y="78"/>
                  <a:pt x="66" y="77"/>
                  <a:pt x="64" y="75"/>
                </a:cubicBezTo>
                <a:cubicBezTo>
                  <a:pt x="62" y="74"/>
                  <a:pt x="61" y="73"/>
                  <a:pt x="60" y="72"/>
                </a:cubicBezTo>
                <a:cubicBezTo>
                  <a:pt x="54" y="68"/>
                  <a:pt x="46" y="62"/>
                  <a:pt x="35" y="55"/>
                </a:cubicBezTo>
                <a:cubicBezTo>
                  <a:pt x="24" y="47"/>
                  <a:pt x="18" y="43"/>
                  <a:pt x="16" y="41"/>
                </a:cubicBezTo>
                <a:cubicBezTo>
                  <a:pt x="12" y="39"/>
                  <a:pt x="8" y="35"/>
                  <a:pt x="5" y="31"/>
                </a:cubicBezTo>
                <a:cubicBezTo>
                  <a:pt x="1" y="26"/>
                  <a:pt x="0" y="22"/>
                  <a:pt x="0" y="18"/>
                </a:cubicBezTo>
                <a:cubicBezTo>
                  <a:pt x="0" y="13"/>
                  <a:pt x="1" y="9"/>
                  <a:pt x="4" y="5"/>
                </a:cubicBezTo>
                <a:cubicBezTo>
                  <a:pt x="6" y="2"/>
                  <a:pt x="10" y="0"/>
                  <a:pt x="15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8" y="0"/>
                  <a:pt x="162" y="2"/>
                  <a:pt x="165" y="5"/>
                </a:cubicBezTo>
                <a:cubicBezTo>
                  <a:pt x="168" y="8"/>
                  <a:pt x="169" y="11"/>
                  <a:pt x="169" y="16"/>
                </a:cubicBezTo>
                <a:close/>
                <a:moveTo>
                  <a:pt x="169" y="43"/>
                </a:moveTo>
                <a:cubicBezTo>
                  <a:pt x="169" y="118"/>
                  <a:pt x="169" y="118"/>
                  <a:pt x="169" y="118"/>
                </a:cubicBezTo>
                <a:cubicBezTo>
                  <a:pt x="169" y="123"/>
                  <a:pt x="168" y="126"/>
                  <a:pt x="165" y="129"/>
                </a:cubicBezTo>
                <a:cubicBezTo>
                  <a:pt x="162" y="132"/>
                  <a:pt x="158" y="134"/>
                  <a:pt x="154" y="134"/>
                </a:cubicBezTo>
                <a:cubicBezTo>
                  <a:pt x="15" y="134"/>
                  <a:pt x="15" y="134"/>
                  <a:pt x="15" y="134"/>
                </a:cubicBezTo>
                <a:cubicBezTo>
                  <a:pt x="11" y="134"/>
                  <a:pt x="7" y="132"/>
                  <a:pt x="4" y="129"/>
                </a:cubicBezTo>
                <a:cubicBezTo>
                  <a:pt x="1" y="126"/>
                  <a:pt x="0" y="123"/>
                  <a:pt x="0" y="118"/>
                </a:cubicBezTo>
                <a:cubicBezTo>
                  <a:pt x="0" y="43"/>
                  <a:pt x="0" y="43"/>
                  <a:pt x="0" y="43"/>
                </a:cubicBezTo>
                <a:cubicBezTo>
                  <a:pt x="2" y="46"/>
                  <a:pt x="6" y="49"/>
                  <a:pt x="9" y="52"/>
                </a:cubicBezTo>
                <a:cubicBezTo>
                  <a:pt x="32" y="67"/>
                  <a:pt x="48" y="78"/>
                  <a:pt x="56" y="84"/>
                </a:cubicBezTo>
                <a:cubicBezTo>
                  <a:pt x="60" y="87"/>
                  <a:pt x="63" y="89"/>
                  <a:pt x="65" y="90"/>
                </a:cubicBezTo>
                <a:cubicBezTo>
                  <a:pt x="67" y="92"/>
                  <a:pt x="70" y="93"/>
                  <a:pt x="74" y="95"/>
                </a:cubicBezTo>
                <a:cubicBezTo>
                  <a:pt x="78" y="96"/>
                  <a:pt x="81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8" y="97"/>
                  <a:pt x="91" y="96"/>
                  <a:pt x="95" y="95"/>
                </a:cubicBezTo>
                <a:cubicBezTo>
                  <a:pt x="99" y="93"/>
                  <a:pt x="102" y="92"/>
                  <a:pt x="104" y="90"/>
                </a:cubicBezTo>
                <a:cubicBezTo>
                  <a:pt x="106" y="89"/>
                  <a:pt x="109" y="87"/>
                  <a:pt x="112" y="84"/>
                </a:cubicBezTo>
                <a:cubicBezTo>
                  <a:pt x="123" y="76"/>
                  <a:pt x="139" y="66"/>
                  <a:pt x="160" y="52"/>
                </a:cubicBezTo>
                <a:cubicBezTo>
                  <a:pt x="163" y="49"/>
                  <a:pt x="166" y="46"/>
                  <a:pt x="169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CustomShape 200"/>
          <p:cNvSpPr/>
          <p:nvPr/>
        </p:nvSpPr>
        <p:spPr>
          <a:xfrm>
            <a:off x="1402560" y="3107520"/>
            <a:ext cx="148680" cy="142560"/>
          </a:xfrm>
          <a:custGeom>
            <a:avLst/>
            <a:gdLst/>
            <a:ahLst/>
            <a:rect l="l" t="t" r="r" b="b"/>
            <a:pathLst>
              <a:path w="145" h="139">
                <a:moveTo>
                  <a:pt x="35" y="16"/>
                </a:moveTo>
                <a:cubicBezTo>
                  <a:pt x="35" y="21"/>
                  <a:pt x="33" y="25"/>
                  <a:pt x="30" y="28"/>
                </a:cubicBezTo>
                <a:cubicBezTo>
                  <a:pt x="27" y="31"/>
                  <a:pt x="22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2" y="33"/>
                  <a:pt x="8" y="31"/>
                  <a:pt x="4" y="28"/>
                </a:cubicBezTo>
                <a:cubicBezTo>
                  <a:pt x="1" y="25"/>
                  <a:pt x="0" y="21"/>
                  <a:pt x="0" y="16"/>
                </a:cubicBezTo>
                <a:cubicBezTo>
                  <a:pt x="0" y="12"/>
                  <a:pt x="1" y="8"/>
                  <a:pt x="5" y="5"/>
                </a:cubicBezTo>
                <a:cubicBezTo>
                  <a:pt x="8" y="2"/>
                  <a:pt x="12" y="0"/>
                  <a:pt x="17" y="0"/>
                </a:cubicBezTo>
                <a:cubicBezTo>
                  <a:pt x="23" y="0"/>
                  <a:pt x="27" y="2"/>
                  <a:pt x="30" y="5"/>
                </a:cubicBezTo>
                <a:cubicBezTo>
                  <a:pt x="33" y="8"/>
                  <a:pt x="35" y="12"/>
                  <a:pt x="35" y="16"/>
                </a:cubicBezTo>
                <a:close/>
                <a:moveTo>
                  <a:pt x="33" y="45"/>
                </a:moveTo>
                <a:cubicBezTo>
                  <a:pt x="33" y="139"/>
                  <a:pt x="33" y="139"/>
                  <a:pt x="33" y="139"/>
                </a:cubicBezTo>
                <a:cubicBezTo>
                  <a:pt x="2" y="139"/>
                  <a:pt x="2" y="139"/>
                  <a:pt x="2" y="139"/>
                </a:cubicBezTo>
                <a:cubicBezTo>
                  <a:pt x="2" y="45"/>
                  <a:pt x="2" y="45"/>
                  <a:pt x="2" y="45"/>
                </a:cubicBezTo>
                <a:lnTo>
                  <a:pt x="33" y="45"/>
                </a:lnTo>
                <a:close/>
                <a:moveTo>
                  <a:pt x="145" y="85"/>
                </a:moveTo>
                <a:cubicBezTo>
                  <a:pt x="145" y="139"/>
                  <a:pt x="145" y="139"/>
                  <a:pt x="145" y="139"/>
                </a:cubicBezTo>
                <a:cubicBezTo>
                  <a:pt x="114" y="139"/>
                  <a:pt x="114" y="139"/>
                  <a:pt x="114" y="139"/>
                </a:cubicBezTo>
                <a:cubicBezTo>
                  <a:pt x="114" y="89"/>
                  <a:pt x="114" y="89"/>
                  <a:pt x="114" y="89"/>
                </a:cubicBezTo>
                <a:cubicBezTo>
                  <a:pt x="114" y="82"/>
                  <a:pt x="113" y="77"/>
                  <a:pt x="110" y="73"/>
                </a:cubicBezTo>
                <a:cubicBezTo>
                  <a:pt x="107" y="70"/>
                  <a:pt x="104" y="68"/>
                  <a:pt x="98" y="68"/>
                </a:cubicBezTo>
                <a:cubicBezTo>
                  <a:pt x="94" y="68"/>
                  <a:pt x="91" y="69"/>
                  <a:pt x="88" y="71"/>
                </a:cubicBezTo>
                <a:cubicBezTo>
                  <a:pt x="85" y="73"/>
                  <a:pt x="83" y="76"/>
                  <a:pt x="82" y="79"/>
                </a:cubicBezTo>
                <a:cubicBezTo>
                  <a:pt x="81" y="81"/>
                  <a:pt x="81" y="84"/>
                  <a:pt x="81" y="87"/>
                </a:cubicBezTo>
                <a:cubicBezTo>
                  <a:pt x="81" y="139"/>
                  <a:pt x="81" y="139"/>
                  <a:pt x="81" y="139"/>
                </a:cubicBezTo>
                <a:cubicBezTo>
                  <a:pt x="50" y="139"/>
                  <a:pt x="50" y="139"/>
                  <a:pt x="50" y="139"/>
                </a:cubicBezTo>
                <a:cubicBezTo>
                  <a:pt x="50" y="114"/>
                  <a:pt x="50" y="93"/>
                  <a:pt x="50" y="78"/>
                </a:cubicBezTo>
                <a:cubicBezTo>
                  <a:pt x="50" y="62"/>
                  <a:pt x="50" y="53"/>
                  <a:pt x="50" y="50"/>
                </a:cubicBezTo>
                <a:cubicBezTo>
                  <a:pt x="50" y="45"/>
                  <a:pt x="50" y="45"/>
                  <a:pt x="50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2" y="57"/>
                  <a:pt x="83" y="55"/>
                  <a:pt x="85" y="54"/>
                </a:cubicBezTo>
                <a:cubicBezTo>
                  <a:pt x="86" y="52"/>
                  <a:pt x="88" y="50"/>
                  <a:pt x="90" y="49"/>
                </a:cubicBezTo>
                <a:cubicBezTo>
                  <a:pt x="92" y="47"/>
                  <a:pt x="95" y="46"/>
                  <a:pt x="98" y="45"/>
                </a:cubicBezTo>
                <a:cubicBezTo>
                  <a:pt x="102" y="44"/>
                  <a:pt x="105" y="43"/>
                  <a:pt x="109" y="43"/>
                </a:cubicBezTo>
                <a:cubicBezTo>
                  <a:pt x="120" y="43"/>
                  <a:pt x="129" y="47"/>
                  <a:pt x="135" y="54"/>
                </a:cubicBezTo>
                <a:cubicBezTo>
                  <a:pt x="142" y="61"/>
                  <a:pt x="145" y="72"/>
                  <a:pt x="145" y="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CustomShape 201"/>
          <p:cNvSpPr/>
          <p:nvPr/>
        </p:nvSpPr>
        <p:spPr>
          <a:xfrm>
            <a:off x="1552320" y="310428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9" y="45"/>
                </a:moveTo>
                <a:cubicBezTo>
                  <a:pt x="143" y="54"/>
                  <a:pt x="145" y="63"/>
                  <a:pt x="145" y="73"/>
                </a:cubicBezTo>
                <a:cubicBezTo>
                  <a:pt x="145" y="83"/>
                  <a:pt x="143" y="92"/>
                  <a:pt x="139" y="101"/>
                </a:cubicBezTo>
                <a:cubicBezTo>
                  <a:pt x="136" y="110"/>
                  <a:pt x="130" y="118"/>
                  <a:pt x="124" y="124"/>
                </a:cubicBezTo>
                <a:cubicBezTo>
                  <a:pt x="117" y="131"/>
                  <a:pt x="110" y="136"/>
                  <a:pt x="101" y="140"/>
                </a:cubicBezTo>
                <a:cubicBezTo>
                  <a:pt x="92" y="144"/>
                  <a:pt x="82" y="146"/>
                  <a:pt x="73" y="146"/>
                </a:cubicBezTo>
                <a:cubicBezTo>
                  <a:pt x="62" y="146"/>
                  <a:pt x="51" y="143"/>
                  <a:pt x="42" y="139"/>
                </a:cubicBezTo>
                <a:cubicBezTo>
                  <a:pt x="32" y="134"/>
                  <a:pt x="24" y="128"/>
                  <a:pt x="17" y="119"/>
                </a:cubicBezTo>
                <a:cubicBezTo>
                  <a:pt x="16" y="119"/>
                  <a:pt x="16" y="118"/>
                  <a:pt x="16" y="117"/>
                </a:cubicBezTo>
                <a:cubicBezTo>
                  <a:pt x="16" y="116"/>
                  <a:pt x="16" y="116"/>
                  <a:pt x="17" y="115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2"/>
                  <a:pt x="31" y="101"/>
                  <a:pt x="32" y="101"/>
                </a:cubicBezTo>
                <a:cubicBezTo>
                  <a:pt x="33" y="102"/>
                  <a:pt x="34" y="102"/>
                  <a:pt x="34" y="103"/>
                </a:cubicBezTo>
                <a:cubicBezTo>
                  <a:pt x="39" y="109"/>
                  <a:pt x="45" y="113"/>
                  <a:pt x="51" y="116"/>
                </a:cubicBezTo>
                <a:cubicBezTo>
                  <a:pt x="58" y="120"/>
                  <a:pt x="65" y="121"/>
                  <a:pt x="73" y="121"/>
                </a:cubicBezTo>
                <a:cubicBezTo>
                  <a:pt x="79" y="121"/>
                  <a:pt x="85" y="120"/>
                  <a:pt x="91" y="118"/>
                </a:cubicBezTo>
                <a:cubicBezTo>
                  <a:pt x="97" y="115"/>
                  <a:pt x="102" y="112"/>
                  <a:pt x="107" y="107"/>
                </a:cubicBezTo>
                <a:cubicBezTo>
                  <a:pt x="111" y="103"/>
                  <a:pt x="115" y="98"/>
                  <a:pt x="117" y="92"/>
                </a:cubicBezTo>
                <a:cubicBezTo>
                  <a:pt x="120" y="86"/>
                  <a:pt x="121" y="79"/>
                  <a:pt x="121" y="73"/>
                </a:cubicBezTo>
                <a:cubicBezTo>
                  <a:pt x="121" y="66"/>
                  <a:pt x="120" y="60"/>
                  <a:pt x="117" y="54"/>
                </a:cubicBezTo>
                <a:cubicBezTo>
                  <a:pt x="115" y="48"/>
                  <a:pt x="111" y="43"/>
                  <a:pt x="107" y="39"/>
                </a:cubicBezTo>
                <a:cubicBezTo>
                  <a:pt x="102" y="34"/>
                  <a:pt x="97" y="31"/>
                  <a:pt x="91" y="28"/>
                </a:cubicBezTo>
                <a:cubicBezTo>
                  <a:pt x="85" y="26"/>
                  <a:pt x="79" y="25"/>
                  <a:pt x="73" y="25"/>
                </a:cubicBezTo>
                <a:cubicBezTo>
                  <a:pt x="66" y="25"/>
                  <a:pt x="60" y="26"/>
                  <a:pt x="55" y="28"/>
                </a:cubicBezTo>
                <a:cubicBezTo>
                  <a:pt x="49" y="30"/>
                  <a:pt x="44" y="33"/>
                  <a:pt x="40" y="37"/>
                </a:cubicBezTo>
                <a:cubicBezTo>
                  <a:pt x="53" y="51"/>
                  <a:pt x="53" y="51"/>
                  <a:pt x="53" y="51"/>
                </a:cubicBezTo>
                <a:cubicBezTo>
                  <a:pt x="55" y="52"/>
                  <a:pt x="55" y="55"/>
                  <a:pt x="54" y="57"/>
                </a:cubicBezTo>
                <a:cubicBezTo>
                  <a:pt x="53" y="60"/>
                  <a:pt x="51" y="61"/>
                  <a:pt x="48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4" y="61"/>
                  <a:pt x="3" y="60"/>
                  <a:pt x="2" y="59"/>
                </a:cubicBezTo>
                <a:cubicBezTo>
                  <a:pt x="1" y="58"/>
                  <a:pt x="0" y="56"/>
                  <a:pt x="0" y="5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0"/>
                  <a:pt x="1" y="8"/>
                  <a:pt x="4" y="7"/>
                </a:cubicBezTo>
                <a:cubicBezTo>
                  <a:pt x="6" y="6"/>
                  <a:pt x="8" y="6"/>
                  <a:pt x="10" y="8"/>
                </a:cubicBezTo>
                <a:cubicBezTo>
                  <a:pt x="23" y="20"/>
                  <a:pt x="23" y="20"/>
                  <a:pt x="23" y="20"/>
                </a:cubicBezTo>
                <a:cubicBezTo>
                  <a:pt x="29" y="14"/>
                  <a:pt x="37" y="9"/>
                  <a:pt x="46" y="6"/>
                </a:cubicBezTo>
                <a:cubicBezTo>
                  <a:pt x="54" y="2"/>
                  <a:pt x="63" y="0"/>
                  <a:pt x="73" y="0"/>
                </a:cubicBezTo>
                <a:cubicBezTo>
                  <a:pt x="82" y="0"/>
                  <a:pt x="92" y="2"/>
                  <a:pt x="101" y="6"/>
                </a:cubicBezTo>
                <a:cubicBezTo>
                  <a:pt x="110" y="10"/>
                  <a:pt x="117" y="15"/>
                  <a:pt x="124" y="22"/>
                </a:cubicBezTo>
                <a:cubicBezTo>
                  <a:pt x="130" y="28"/>
                  <a:pt x="136" y="36"/>
                  <a:pt x="139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CustomShape 202"/>
          <p:cNvSpPr/>
          <p:nvPr/>
        </p:nvSpPr>
        <p:spPr>
          <a:xfrm>
            <a:off x="1753920" y="3096720"/>
            <a:ext cx="167400" cy="169200"/>
          </a:xfrm>
          <a:custGeom>
            <a:avLst/>
            <a:gdLst/>
            <a:ahLst/>
            <a:rect l="l" t="t" r="r" b="b"/>
            <a:pathLst>
              <a:path w="163" h="164">
                <a:moveTo>
                  <a:pt x="163" y="141"/>
                </a:moveTo>
                <a:cubicBezTo>
                  <a:pt x="163" y="145"/>
                  <a:pt x="162" y="148"/>
                  <a:pt x="160" y="150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47" y="162"/>
                  <a:pt x="144" y="164"/>
                  <a:pt x="141" y="164"/>
                </a:cubicBezTo>
                <a:cubicBezTo>
                  <a:pt x="138" y="164"/>
                  <a:pt x="135" y="162"/>
                  <a:pt x="133" y="160"/>
                </a:cubicBezTo>
                <a:cubicBezTo>
                  <a:pt x="98" y="126"/>
                  <a:pt x="98" y="126"/>
                  <a:pt x="98" y="126"/>
                </a:cubicBezTo>
                <a:cubicBezTo>
                  <a:pt x="96" y="123"/>
                  <a:pt x="95" y="121"/>
                  <a:pt x="95" y="117"/>
                </a:cubicBezTo>
                <a:cubicBezTo>
                  <a:pt x="95" y="114"/>
                  <a:pt x="96" y="111"/>
                  <a:pt x="99" y="108"/>
                </a:cubicBezTo>
                <a:cubicBezTo>
                  <a:pt x="75" y="84"/>
                  <a:pt x="75" y="84"/>
                  <a:pt x="75" y="84"/>
                </a:cubicBezTo>
                <a:cubicBezTo>
                  <a:pt x="63" y="96"/>
                  <a:pt x="63" y="96"/>
                  <a:pt x="63" y="96"/>
                </a:cubicBezTo>
                <a:cubicBezTo>
                  <a:pt x="62" y="97"/>
                  <a:pt x="61" y="97"/>
                  <a:pt x="59" y="97"/>
                </a:cubicBezTo>
                <a:cubicBezTo>
                  <a:pt x="58" y="97"/>
                  <a:pt x="57" y="97"/>
                  <a:pt x="56" y="96"/>
                </a:cubicBezTo>
                <a:cubicBezTo>
                  <a:pt x="56" y="96"/>
                  <a:pt x="57" y="96"/>
                  <a:pt x="57" y="97"/>
                </a:cubicBezTo>
                <a:cubicBezTo>
                  <a:pt x="58" y="98"/>
                  <a:pt x="58" y="98"/>
                  <a:pt x="59" y="98"/>
                </a:cubicBezTo>
                <a:cubicBezTo>
                  <a:pt x="59" y="98"/>
                  <a:pt x="59" y="99"/>
                  <a:pt x="60" y="99"/>
                </a:cubicBezTo>
                <a:cubicBezTo>
                  <a:pt x="60" y="100"/>
                  <a:pt x="60" y="100"/>
                  <a:pt x="61" y="101"/>
                </a:cubicBezTo>
                <a:cubicBezTo>
                  <a:pt x="61" y="101"/>
                  <a:pt x="61" y="101"/>
                  <a:pt x="61" y="102"/>
                </a:cubicBezTo>
                <a:cubicBezTo>
                  <a:pt x="61" y="102"/>
                  <a:pt x="62" y="103"/>
                  <a:pt x="62" y="103"/>
                </a:cubicBezTo>
                <a:cubicBezTo>
                  <a:pt x="62" y="104"/>
                  <a:pt x="62" y="105"/>
                  <a:pt x="62" y="105"/>
                </a:cubicBezTo>
                <a:cubicBezTo>
                  <a:pt x="62" y="108"/>
                  <a:pt x="61" y="110"/>
                  <a:pt x="59" y="112"/>
                </a:cubicBezTo>
                <a:cubicBezTo>
                  <a:pt x="59" y="112"/>
                  <a:pt x="58" y="112"/>
                  <a:pt x="58" y="113"/>
                </a:cubicBezTo>
                <a:cubicBezTo>
                  <a:pt x="57" y="114"/>
                  <a:pt x="56" y="115"/>
                  <a:pt x="56" y="115"/>
                </a:cubicBezTo>
                <a:cubicBezTo>
                  <a:pt x="55" y="116"/>
                  <a:pt x="55" y="116"/>
                  <a:pt x="54" y="117"/>
                </a:cubicBezTo>
                <a:cubicBezTo>
                  <a:pt x="53" y="117"/>
                  <a:pt x="52" y="118"/>
                  <a:pt x="52" y="118"/>
                </a:cubicBezTo>
                <a:cubicBezTo>
                  <a:pt x="51" y="119"/>
                  <a:pt x="51" y="119"/>
                  <a:pt x="50" y="119"/>
                </a:cubicBezTo>
                <a:cubicBezTo>
                  <a:pt x="49" y="119"/>
                  <a:pt x="48" y="120"/>
                  <a:pt x="47" y="120"/>
                </a:cubicBezTo>
                <a:cubicBezTo>
                  <a:pt x="45" y="120"/>
                  <a:pt x="43" y="119"/>
                  <a:pt x="41" y="117"/>
                </a:cubicBezTo>
                <a:cubicBezTo>
                  <a:pt x="2" y="78"/>
                  <a:pt x="2" y="78"/>
                  <a:pt x="2" y="78"/>
                </a:cubicBezTo>
                <a:cubicBezTo>
                  <a:pt x="1" y="77"/>
                  <a:pt x="0" y="74"/>
                  <a:pt x="0" y="72"/>
                </a:cubicBezTo>
                <a:cubicBezTo>
                  <a:pt x="0" y="71"/>
                  <a:pt x="0" y="70"/>
                  <a:pt x="0" y="69"/>
                </a:cubicBezTo>
                <a:cubicBezTo>
                  <a:pt x="0" y="69"/>
                  <a:pt x="1" y="68"/>
                  <a:pt x="1" y="67"/>
                </a:cubicBezTo>
                <a:cubicBezTo>
                  <a:pt x="1" y="67"/>
                  <a:pt x="2" y="66"/>
                  <a:pt x="2" y="65"/>
                </a:cubicBezTo>
                <a:cubicBezTo>
                  <a:pt x="3" y="64"/>
                  <a:pt x="4" y="64"/>
                  <a:pt x="4" y="63"/>
                </a:cubicBezTo>
                <a:cubicBezTo>
                  <a:pt x="4" y="63"/>
                  <a:pt x="5" y="63"/>
                  <a:pt x="6" y="62"/>
                </a:cubicBezTo>
                <a:cubicBezTo>
                  <a:pt x="7" y="61"/>
                  <a:pt x="7" y="60"/>
                  <a:pt x="8" y="60"/>
                </a:cubicBezTo>
                <a:cubicBezTo>
                  <a:pt x="10" y="58"/>
                  <a:pt x="12" y="57"/>
                  <a:pt x="14" y="57"/>
                </a:cubicBezTo>
                <a:cubicBezTo>
                  <a:pt x="15" y="57"/>
                  <a:pt x="15" y="58"/>
                  <a:pt x="16" y="58"/>
                </a:cubicBezTo>
                <a:cubicBezTo>
                  <a:pt x="16" y="58"/>
                  <a:pt x="17" y="58"/>
                  <a:pt x="17" y="58"/>
                </a:cubicBezTo>
                <a:cubicBezTo>
                  <a:pt x="18" y="58"/>
                  <a:pt x="18" y="59"/>
                  <a:pt x="19" y="59"/>
                </a:cubicBezTo>
                <a:cubicBezTo>
                  <a:pt x="19" y="59"/>
                  <a:pt x="19" y="59"/>
                  <a:pt x="20" y="60"/>
                </a:cubicBezTo>
                <a:cubicBezTo>
                  <a:pt x="20" y="60"/>
                  <a:pt x="21" y="60"/>
                  <a:pt x="21" y="61"/>
                </a:cubicBezTo>
                <a:cubicBezTo>
                  <a:pt x="21" y="61"/>
                  <a:pt x="22" y="61"/>
                  <a:pt x="22" y="62"/>
                </a:cubicBezTo>
                <a:cubicBezTo>
                  <a:pt x="23" y="62"/>
                  <a:pt x="23" y="63"/>
                  <a:pt x="23" y="63"/>
                </a:cubicBezTo>
                <a:cubicBezTo>
                  <a:pt x="22" y="62"/>
                  <a:pt x="22" y="61"/>
                  <a:pt x="22" y="60"/>
                </a:cubicBezTo>
                <a:cubicBezTo>
                  <a:pt x="22" y="58"/>
                  <a:pt x="22" y="57"/>
                  <a:pt x="23" y="57"/>
                </a:cubicBezTo>
                <a:cubicBezTo>
                  <a:pt x="56" y="24"/>
                  <a:pt x="56" y="24"/>
                  <a:pt x="56" y="24"/>
                </a:cubicBezTo>
                <a:cubicBezTo>
                  <a:pt x="57" y="23"/>
                  <a:pt x="58" y="22"/>
                  <a:pt x="59" y="22"/>
                </a:cubicBezTo>
                <a:cubicBezTo>
                  <a:pt x="61" y="22"/>
                  <a:pt x="62" y="23"/>
                  <a:pt x="63" y="24"/>
                </a:cubicBezTo>
                <a:cubicBezTo>
                  <a:pt x="63" y="24"/>
                  <a:pt x="62" y="23"/>
                  <a:pt x="62" y="23"/>
                </a:cubicBezTo>
                <a:cubicBezTo>
                  <a:pt x="61" y="22"/>
                  <a:pt x="60" y="21"/>
                  <a:pt x="60" y="21"/>
                </a:cubicBezTo>
                <a:cubicBezTo>
                  <a:pt x="60" y="21"/>
                  <a:pt x="60" y="21"/>
                  <a:pt x="59" y="20"/>
                </a:cubicBezTo>
                <a:cubicBezTo>
                  <a:pt x="59" y="20"/>
                  <a:pt x="59" y="19"/>
                  <a:pt x="58" y="19"/>
                </a:cubicBezTo>
                <a:cubicBezTo>
                  <a:pt x="58" y="19"/>
                  <a:pt x="58" y="18"/>
                  <a:pt x="58" y="18"/>
                </a:cubicBezTo>
                <a:cubicBezTo>
                  <a:pt x="58" y="17"/>
                  <a:pt x="57" y="17"/>
                  <a:pt x="57" y="16"/>
                </a:cubicBezTo>
                <a:cubicBezTo>
                  <a:pt x="57" y="16"/>
                  <a:pt x="57" y="15"/>
                  <a:pt x="57" y="14"/>
                </a:cubicBezTo>
                <a:cubicBezTo>
                  <a:pt x="57" y="12"/>
                  <a:pt x="58" y="10"/>
                  <a:pt x="60" y="8"/>
                </a:cubicBezTo>
                <a:cubicBezTo>
                  <a:pt x="60" y="8"/>
                  <a:pt x="61" y="7"/>
                  <a:pt x="61" y="6"/>
                </a:cubicBezTo>
                <a:cubicBezTo>
                  <a:pt x="62" y="5"/>
                  <a:pt x="63" y="5"/>
                  <a:pt x="63" y="4"/>
                </a:cubicBezTo>
                <a:cubicBezTo>
                  <a:pt x="64" y="4"/>
                  <a:pt x="64" y="3"/>
                  <a:pt x="65" y="3"/>
                </a:cubicBezTo>
                <a:cubicBezTo>
                  <a:pt x="66" y="2"/>
                  <a:pt x="66" y="2"/>
                  <a:pt x="67" y="1"/>
                </a:cubicBezTo>
                <a:cubicBezTo>
                  <a:pt x="68" y="1"/>
                  <a:pt x="68" y="1"/>
                  <a:pt x="69" y="0"/>
                </a:cubicBezTo>
                <a:cubicBezTo>
                  <a:pt x="70" y="0"/>
                  <a:pt x="71" y="0"/>
                  <a:pt x="72" y="0"/>
                </a:cubicBezTo>
                <a:cubicBezTo>
                  <a:pt x="74" y="0"/>
                  <a:pt x="76" y="1"/>
                  <a:pt x="78" y="3"/>
                </a:cubicBezTo>
                <a:cubicBezTo>
                  <a:pt x="117" y="41"/>
                  <a:pt x="117" y="41"/>
                  <a:pt x="117" y="41"/>
                </a:cubicBezTo>
                <a:cubicBezTo>
                  <a:pt x="118" y="43"/>
                  <a:pt x="119" y="45"/>
                  <a:pt x="119" y="48"/>
                </a:cubicBezTo>
                <a:cubicBezTo>
                  <a:pt x="119" y="48"/>
                  <a:pt x="119" y="49"/>
                  <a:pt x="119" y="50"/>
                </a:cubicBezTo>
                <a:cubicBezTo>
                  <a:pt x="119" y="51"/>
                  <a:pt x="118" y="52"/>
                  <a:pt x="118" y="52"/>
                </a:cubicBezTo>
                <a:cubicBezTo>
                  <a:pt x="118" y="53"/>
                  <a:pt x="117" y="53"/>
                  <a:pt x="116" y="54"/>
                </a:cubicBezTo>
                <a:cubicBezTo>
                  <a:pt x="116" y="55"/>
                  <a:pt x="115" y="56"/>
                  <a:pt x="115" y="56"/>
                </a:cubicBezTo>
                <a:cubicBezTo>
                  <a:pt x="115" y="56"/>
                  <a:pt x="114" y="57"/>
                  <a:pt x="113" y="58"/>
                </a:cubicBezTo>
                <a:cubicBezTo>
                  <a:pt x="112" y="59"/>
                  <a:pt x="111" y="59"/>
                  <a:pt x="111" y="59"/>
                </a:cubicBezTo>
                <a:cubicBezTo>
                  <a:pt x="109" y="61"/>
                  <a:pt x="107" y="62"/>
                  <a:pt x="105" y="62"/>
                </a:cubicBezTo>
                <a:cubicBezTo>
                  <a:pt x="104" y="62"/>
                  <a:pt x="104" y="62"/>
                  <a:pt x="103" y="62"/>
                </a:cubicBezTo>
                <a:cubicBezTo>
                  <a:pt x="103" y="62"/>
                  <a:pt x="102" y="62"/>
                  <a:pt x="102" y="61"/>
                </a:cubicBezTo>
                <a:cubicBezTo>
                  <a:pt x="101" y="61"/>
                  <a:pt x="101" y="61"/>
                  <a:pt x="100" y="61"/>
                </a:cubicBezTo>
                <a:cubicBezTo>
                  <a:pt x="100" y="61"/>
                  <a:pt x="100" y="60"/>
                  <a:pt x="99" y="60"/>
                </a:cubicBezTo>
                <a:cubicBezTo>
                  <a:pt x="99" y="59"/>
                  <a:pt x="98" y="59"/>
                  <a:pt x="98" y="59"/>
                </a:cubicBezTo>
                <a:cubicBezTo>
                  <a:pt x="98" y="59"/>
                  <a:pt x="97" y="58"/>
                  <a:pt x="97" y="58"/>
                </a:cubicBezTo>
                <a:cubicBezTo>
                  <a:pt x="96" y="57"/>
                  <a:pt x="96" y="57"/>
                  <a:pt x="96" y="57"/>
                </a:cubicBezTo>
                <a:cubicBezTo>
                  <a:pt x="96" y="57"/>
                  <a:pt x="97" y="58"/>
                  <a:pt x="97" y="60"/>
                </a:cubicBezTo>
                <a:cubicBezTo>
                  <a:pt x="97" y="61"/>
                  <a:pt x="96" y="62"/>
                  <a:pt x="96" y="63"/>
                </a:cubicBezTo>
                <a:cubicBezTo>
                  <a:pt x="84" y="75"/>
                  <a:pt x="84" y="75"/>
                  <a:pt x="84" y="75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111" y="96"/>
                  <a:pt x="114" y="95"/>
                  <a:pt x="117" y="95"/>
                </a:cubicBezTo>
                <a:cubicBezTo>
                  <a:pt x="120" y="95"/>
                  <a:pt x="123" y="96"/>
                  <a:pt x="126" y="99"/>
                </a:cubicBezTo>
                <a:cubicBezTo>
                  <a:pt x="160" y="133"/>
                  <a:pt x="160" y="133"/>
                  <a:pt x="160" y="133"/>
                </a:cubicBezTo>
                <a:cubicBezTo>
                  <a:pt x="162" y="135"/>
                  <a:pt x="163" y="138"/>
                  <a:pt x="163" y="1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8" name="CustomShape 203"/>
          <p:cNvSpPr/>
          <p:nvPr/>
        </p:nvSpPr>
        <p:spPr>
          <a:xfrm>
            <a:off x="1971000" y="3116880"/>
            <a:ext cx="175320" cy="137880"/>
          </a:xfrm>
          <a:custGeom>
            <a:avLst/>
            <a:gdLst/>
            <a:ahLst/>
            <a:rect l="l" t="t" r="r" b="b"/>
            <a:pathLst>
              <a:path w="170" h="134">
                <a:moveTo>
                  <a:pt x="170" y="85"/>
                </a:moveTo>
                <a:cubicBezTo>
                  <a:pt x="170" y="102"/>
                  <a:pt x="165" y="117"/>
                  <a:pt x="156" y="131"/>
                </a:cubicBezTo>
                <a:cubicBezTo>
                  <a:pt x="155" y="133"/>
                  <a:pt x="153" y="134"/>
                  <a:pt x="151" y="134"/>
                </a:cubicBezTo>
                <a:cubicBezTo>
                  <a:pt x="19" y="134"/>
                  <a:pt x="19" y="134"/>
                  <a:pt x="19" y="134"/>
                </a:cubicBezTo>
                <a:cubicBezTo>
                  <a:pt x="16" y="134"/>
                  <a:pt x="15" y="133"/>
                  <a:pt x="13" y="131"/>
                </a:cubicBezTo>
                <a:cubicBezTo>
                  <a:pt x="5" y="117"/>
                  <a:pt x="0" y="102"/>
                  <a:pt x="0" y="85"/>
                </a:cubicBezTo>
                <a:cubicBezTo>
                  <a:pt x="0" y="74"/>
                  <a:pt x="2" y="63"/>
                  <a:pt x="7" y="52"/>
                </a:cubicBezTo>
                <a:cubicBezTo>
                  <a:pt x="11" y="42"/>
                  <a:pt x="17" y="33"/>
                  <a:pt x="25" y="25"/>
                </a:cubicBezTo>
                <a:cubicBezTo>
                  <a:pt x="32" y="18"/>
                  <a:pt x="41" y="12"/>
                  <a:pt x="52" y="7"/>
                </a:cubicBezTo>
                <a:cubicBezTo>
                  <a:pt x="62" y="3"/>
                  <a:pt x="73" y="0"/>
                  <a:pt x="85" y="0"/>
                </a:cubicBezTo>
                <a:cubicBezTo>
                  <a:pt x="96" y="0"/>
                  <a:pt x="107" y="3"/>
                  <a:pt x="118" y="7"/>
                </a:cubicBezTo>
                <a:cubicBezTo>
                  <a:pt x="128" y="12"/>
                  <a:pt x="137" y="18"/>
                  <a:pt x="145" y="25"/>
                </a:cubicBezTo>
                <a:cubicBezTo>
                  <a:pt x="152" y="33"/>
                  <a:pt x="158" y="42"/>
                  <a:pt x="163" y="52"/>
                </a:cubicBezTo>
                <a:cubicBezTo>
                  <a:pt x="167" y="63"/>
                  <a:pt x="170" y="74"/>
                  <a:pt x="170" y="85"/>
                </a:cubicBezTo>
                <a:close/>
                <a:moveTo>
                  <a:pt x="33" y="94"/>
                </a:moveTo>
                <a:cubicBezTo>
                  <a:pt x="35" y="91"/>
                  <a:pt x="36" y="88"/>
                  <a:pt x="36" y="85"/>
                </a:cubicBezTo>
                <a:cubicBezTo>
                  <a:pt x="36" y="82"/>
                  <a:pt x="35" y="79"/>
                  <a:pt x="33" y="77"/>
                </a:cubicBezTo>
                <a:cubicBezTo>
                  <a:pt x="30" y="74"/>
                  <a:pt x="28" y="73"/>
                  <a:pt x="24" y="73"/>
                </a:cubicBezTo>
                <a:cubicBezTo>
                  <a:pt x="21" y="73"/>
                  <a:pt x="18" y="74"/>
                  <a:pt x="16" y="77"/>
                </a:cubicBezTo>
                <a:cubicBezTo>
                  <a:pt x="13" y="79"/>
                  <a:pt x="12" y="82"/>
                  <a:pt x="12" y="85"/>
                </a:cubicBezTo>
                <a:cubicBezTo>
                  <a:pt x="12" y="88"/>
                  <a:pt x="13" y="91"/>
                  <a:pt x="16" y="94"/>
                </a:cubicBezTo>
                <a:cubicBezTo>
                  <a:pt x="18" y="96"/>
                  <a:pt x="21" y="97"/>
                  <a:pt x="24" y="97"/>
                </a:cubicBezTo>
                <a:cubicBezTo>
                  <a:pt x="28" y="97"/>
                  <a:pt x="30" y="96"/>
                  <a:pt x="33" y="94"/>
                </a:cubicBezTo>
                <a:close/>
                <a:moveTo>
                  <a:pt x="51" y="51"/>
                </a:moveTo>
                <a:cubicBezTo>
                  <a:pt x="53" y="49"/>
                  <a:pt x="55" y="46"/>
                  <a:pt x="55" y="43"/>
                </a:cubicBezTo>
                <a:cubicBezTo>
                  <a:pt x="55" y="39"/>
                  <a:pt x="53" y="37"/>
                  <a:pt x="51" y="34"/>
                </a:cubicBezTo>
                <a:cubicBezTo>
                  <a:pt x="49" y="32"/>
                  <a:pt x="46" y="31"/>
                  <a:pt x="42" y="31"/>
                </a:cubicBezTo>
                <a:cubicBezTo>
                  <a:pt x="39" y="31"/>
                  <a:pt x="36" y="32"/>
                  <a:pt x="34" y="34"/>
                </a:cubicBezTo>
                <a:cubicBezTo>
                  <a:pt x="32" y="37"/>
                  <a:pt x="30" y="39"/>
                  <a:pt x="30" y="43"/>
                </a:cubicBezTo>
                <a:cubicBezTo>
                  <a:pt x="30" y="46"/>
                  <a:pt x="32" y="49"/>
                  <a:pt x="34" y="51"/>
                </a:cubicBezTo>
                <a:cubicBezTo>
                  <a:pt x="36" y="54"/>
                  <a:pt x="39" y="55"/>
                  <a:pt x="42" y="55"/>
                </a:cubicBezTo>
                <a:cubicBezTo>
                  <a:pt x="46" y="55"/>
                  <a:pt x="49" y="54"/>
                  <a:pt x="51" y="51"/>
                </a:cubicBezTo>
                <a:close/>
                <a:moveTo>
                  <a:pt x="95" y="88"/>
                </a:moveTo>
                <a:cubicBezTo>
                  <a:pt x="105" y="52"/>
                  <a:pt x="105" y="52"/>
                  <a:pt x="105" y="52"/>
                </a:cubicBezTo>
                <a:cubicBezTo>
                  <a:pt x="105" y="51"/>
                  <a:pt x="105" y="49"/>
                  <a:pt x="104" y="48"/>
                </a:cubicBezTo>
                <a:cubicBezTo>
                  <a:pt x="103" y="46"/>
                  <a:pt x="102" y="45"/>
                  <a:pt x="100" y="45"/>
                </a:cubicBezTo>
                <a:cubicBezTo>
                  <a:pt x="99" y="44"/>
                  <a:pt x="97" y="45"/>
                  <a:pt x="96" y="45"/>
                </a:cubicBezTo>
                <a:cubicBezTo>
                  <a:pt x="94" y="46"/>
                  <a:pt x="93" y="47"/>
                  <a:pt x="93" y="49"/>
                </a:cubicBezTo>
                <a:cubicBezTo>
                  <a:pt x="83" y="85"/>
                  <a:pt x="83" y="85"/>
                  <a:pt x="83" y="85"/>
                </a:cubicBezTo>
                <a:cubicBezTo>
                  <a:pt x="80" y="86"/>
                  <a:pt x="76" y="87"/>
                  <a:pt x="73" y="89"/>
                </a:cubicBezTo>
                <a:cubicBezTo>
                  <a:pt x="70" y="92"/>
                  <a:pt x="68" y="95"/>
                  <a:pt x="67" y="99"/>
                </a:cubicBezTo>
                <a:cubicBezTo>
                  <a:pt x="66" y="104"/>
                  <a:pt x="67" y="108"/>
                  <a:pt x="69" y="112"/>
                </a:cubicBezTo>
                <a:cubicBezTo>
                  <a:pt x="72" y="117"/>
                  <a:pt x="75" y="120"/>
                  <a:pt x="80" y="121"/>
                </a:cubicBezTo>
                <a:cubicBezTo>
                  <a:pt x="85" y="122"/>
                  <a:pt x="90" y="122"/>
                  <a:pt x="94" y="119"/>
                </a:cubicBezTo>
                <a:cubicBezTo>
                  <a:pt x="98" y="116"/>
                  <a:pt x="101" y="113"/>
                  <a:pt x="102" y="108"/>
                </a:cubicBezTo>
                <a:cubicBezTo>
                  <a:pt x="103" y="104"/>
                  <a:pt x="103" y="100"/>
                  <a:pt x="102" y="97"/>
                </a:cubicBezTo>
                <a:cubicBezTo>
                  <a:pt x="100" y="93"/>
                  <a:pt x="98" y="90"/>
                  <a:pt x="95" y="88"/>
                </a:cubicBezTo>
                <a:close/>
                <a:moveTo>
                  <a:pt x="93" y="33"/>
                </a:moveTo>
                <a:cubicBezTo>
                  <a:pt x="96" y="31"/>
                  <a:pt x="97" y="28"/>
                  <a:pt x="97" y="25"/>
                </a:cubicBezTo>
                <a:cubicBezTo>
                  <a:pt x="97" y="21"/>
                  <a:pt x="96" y="18"/>
                  <a:pt x="93" y="16"/>
                </a:cubicBezTo>
                <a:cubicBezTo>
                  <a:pt x="91" y="14"/>
                  <a:pt x="88" y="13"/>
                  <a:pt x="85" y="13"/>
                </a:cubicBezTo>
                <a:cubicBezTo>
                  <a:pt x="81" y="13"/>
                  <a:pt x="79" y="14"/>
                  <a:pt x="76" y="16"/>
                </a:cubicBezTo>
                <a:cubicBezTo>
                  <a:pt x="74" y="18"/>
                  <a:pt x="73" y="21"/>
                  <a:pt x="73" y="25"/>
                </a:cubicBezTo>
                <a:cubicBezTo>
                  <a:pt x="73" y="28"/>
                  <a:pt x="74" y="31"/>
                  <a:pt x="76" y="33"/>
                </a:cubicBezTo>
                <a:cubicBezTo>
                  <a:pt x="79" y="36"/>
                  <a:pt x="81" y="37"/>
                  <a:pt x="85" y="37"/>
                </a:cubicBezTo>
                <a:cubicBezTo>
                  <a:pt x="88" y="37"/>
                  <a:pt x="91" y="36"/>
                  <a:pt x="93" y="33"/>
                </a:cubicBezTo>
                <a:close/>
                <a:moveTo>
                  <a:pt x="136" y="51"/>
                </a:moveTo>
                <a:cubicBezTo>
                  <a:pt x="138" y="49"/>
                  <a:pt x="139" y="46"/>
                  <a:pt x="139" y="43"/>
                </a:cubicBezTo>
                <a:cubicBezTo>
                  <a:pt x="139" y="39"/>
                  <a:pt x="138" y="37"/>
                  <a:pt x="136" y="34"/>
                </a:cubicBezTo>
                <a:cubicBezTo>
                  <a:pt x="133" y="32"/>
                  <a:pt x="131" y="31"/>
                  <a:pt x="127" y="31"/>
                </a:cubicBezTo>
                <a:cubicBezTo>
                  <a:pt x="124" y="31"/>
                  <a:pt x="121" y="32"/>
                  <a:pt x="119" y="34"/>
                </a:cubicBezTo>
                <a:cubicBezTo>
                  <a:pt x="116" y="37"/>
                  <a:pt x="115" y="39"/>
                  <a:pt x="115" y="43"/>
                </a:cubicBezTo>
                <a:cubicBezTo>
                  <a:pt x="115" y="46"/>
                  <a:pt x="116" y="49"/>
                  <a:pt x="119" y="51"/>
                </a:cubicBezTo>
                <a:cubicBezTo>
                  <a:pt x="121" y="54"/>
                  <a:pt x="124" y="55"/>
                  <a:pt x="127" y="55"/>
                </a:cubicBezTo>
                <a:cubicBezTo>
                  <a:pt x="131" y="55"/>
                  <a:pt x="133" y="54"/>
                  <a:pt x="136" y="51"/>
                </a:cubicBezTo>
                <a:close/>
                <a:moveTo>
                  <a:pt x="154" y="94"/>
                </a:moveTo>
                <a:cubicBezTo>
                  <a:pt x="156" y="91"/>
                  <a:pt x="157" y="88"/>
                  <a:pt x="157" y="85"/>
                </a:cubicBezTo>
                <a:cubicBezTo>
                  <a:pt x="157" y="82"/>
                  <a:pt x="156" y="79"/>
                  <a:pt x="154" y="77"/>
                </a:cubicBezTo>
                <a:cubicBezTo>
                  <a:pt x="152" y="74"/>
                  <a:pt x="149" y="73"/>
                  <a:pt x="145" y="73"/>
                </a:cubicBezTo>
                <a:cubicBezTo>
                  <a:pt x="142" y="73"/>
                  <a:pt x="139" y="74"/>
                  <a:pt x="137" y="77"/>
                </a:cubicBezTo>
                <a:cubicBezTo>
                  <a:pt x="134" y="79"/>
                  <a:pt x="133" y="82"/>
                  <a:pt x="133" y="85"/>
                </a:cubicBezTo>
                <a:cubicBezTo>
                  <a:pt x="133" y="88"/>
                  <a:pt x="134" y="91"/>
                  <a:pt x="137" y="94"/>
                </a:cubicBezTo>
                <a:cubicBezTo>
                  <a:pt x="139" y="96"/>
                  <a:pt x="142" y="97"/>
                  <a:pt x="145" y="97"/>
                </a:cubicBezTo>
                <a:cubicBezTo>
                  <a:pt x="149" y="97"/>
                  <a:pt x="152" y="96"/>
                  <a:pt x="154" y="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204"/>
          <p:cNvSpPr/>
          <p:nvPr/>
        </p:nvSpPr>
        <p:spPr>
          <a:xfrm>
            <a:off x="2192400" y="3116880"/>
            <a:ext cx="173880" cy="150480"/>
          </a:xfrm>
          <a:custGeom>
            <a:avLst/>
            <a:gdLst/>
            <a:ahLst/>
            <a:rect l="l" t="t" r="r" b="b"/>
            <a:pathLst>
              <a:path w="170" h="146">
                <a:moveTo>
                  <a:pt x="158" y="31"/>
                </a:moveTo>
                <a:cubicBezTo>
                  <a:pt x="166" y="40"/>
                  <a:pt x="170" y="50"/>
                  <a:pt x="170" y="61"/>
                </a:cubicBezTo>
                <a:cubicBezTo>
                  <a:pt x="170" y="72"/>
                  <a:pt x="166" y="82"/>
                  <a:pt x="158" y="91"/>
                </a:cubicBezTo>
                <a:cubicBezTo>
                  <a:pt x="151" y="101"/>
                  <a:pt x="140" y="108"/>
                  <a:pt x="128" y="113"/>
                </a:cubicBezTo>
                <a:cubicBezTo>
                  <a:pt x="115" y="119"/>
                  <a:pt x="100" y="121"/>
                  <a:pt x="85" y="121"/>
                </a:cubicBezTo>
                <a:cubicBezTo>
                  <a:pt x="81" y="121"/>
                  <a:pt x="76" y="121"/>
                  <a:pt x="71" y="121"/>
                </a:cubicBezTo>
                <a:cubicBezTo>
                  <a:pt x="59" y="132"/>
                  <a:pt x="44" y="139"/>
                  <a:pt x="28" y="144"/>
                </a:cubicBezTo>
                <a:cubicBezTo>
                  <a:pt x="25" y="144"/>
                  <a:pt x="21" y="145"/>
                  <a:pt x="17" y="146"/>
                </a:cubicBezTo>
                <a:cubicBezTo>
                  <a:pt x="17" y="146"/>
                  <a:pt x="17" y="146"/>
                  <a:pt x="17" y="146"/>
                </a:cubicBezTo>
                <a:cubicBezTo>
                  <a:pt x="16" y="146"/>
                  <a:pt x="15" y="145"/>
                  <a:pt x="14" y="145"/>
                </a:cubicBezTo>
                <a:cubicBezTo>
                  <a:pt x="13" y="144"/>
                  <a:pt x="13" y="143"/>
                  <a:pt x="12" y="142"/>
                </a:cubicBezTo>
                <a:cubicBezTo>
                  <a:pt x="12" y="142"/>
                  <a:pt x="12" y="142"/>
                  <a:pt x="12" y="142"/>
                </a:cubicBezTo>
                <a:cubicBezTo>
                  <a:pt x="12" y="142"/>
                  <a:pt x="12" y="141"/>
                  <a:pt x="12" y="141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13" y="140"/>
                  <a:pt x="13" y="139"/>
                  <a:pt x="13" y="139"/>
                </a:cubicBezTo>
                <a:cubicBezTo>
                  <a:pt x="13" y="139"/>
                  <a:pt x="14" y="138"/>
                  <a:pt x="14" y="138"/>
                </a:cubicBezTo>
                <a:cubicBezTo>
                  <a:pt x="14" y="138"/>
                  <a:pt x="14" y="138"/>
                  <a:pt x="14" y="137"/>
                </a:cubicBezTo>
                <a:cubicBezTo>
                  <a:pt x="15" y="137"/>
                  <a:pt x="15" y="137"/>
                  <a:pt x="15" y="136"/>
                </a:cubicBezTo>
                <a:cubicBezTo>
                  <a:pt x="15" y="136"/>
                  <a:pt x="16" y="135"/>
                  <a:pt x="18" y="133"/>
                </a:cubicBezTo>
                <a:cubicBezTo>
                  <a:pt x="19" y="132"/>
                  <a:pt x="21" y="130"/>
                  <a:pt x="21" y="130"/>
                </a:cubicBezTo>
                <a:cubicBezTo>
                  <a:pt x="22" y="129"/>
                  <a:pt x="23" y="128"/>
                  <a:pt x="24" y="126"/>
                </a:cubicBezTo>
                <a:cubicBezTo>
                  <a:pt x="25" y="124"/>
                  <a:pt x="26" y="123"/>
                  <a:pt x="27" y="121"/>
                </a:cubicBezTo>
                <a:cubicBezTo>
                  <a:pt x="28" y="120"/>
                  <a:pt x="29" y="118"/>
                  <a:pt x="30" y="115"/>
                </a:cubicBezTo>
                <a:cubicBezTo>
                  <a:pt x="31" y="113"/>
                  <a:pt x="32" y="111"/>
                  <a:pt x="32" y="108"/>
                </a:cubicBezTo>
                <a:cubicBezTo>
                  <a:pt x="22" y="103"/>
                  <a:pt x="15" y="96"/>
                  <a:pt x="9" y="88"/>
                </a:cubicBezTo>
                <a:cubicBezTo>
                  <a:pt x="3" y="79"/>
                  <a:pt x="0" y="70"/>
                  <a:pt x="0" y="61"/>
                </a:cubicBezTo>
                <a:cubicBezTo>
                  <a:pt x="0" y="50"/>
                  <a:pt x="4" y="40"/>
                  <a:pt x="12" y="31"/>
                </a:cubicBezTo>
                <a:cubicBezTo>
                  <a:pt x="19" y="21"/>
                  <a:pt x="29" y="14"/>
                  <a:pt x="42" y="9"/>
                </a:cubicBezTo>
                <a:cubicBezTo>
                  <a:pt x="55" y="3"/>
                  <a:pt x="70" y="0"/>
                  <a:pt x="85" y="0"/>
                </a:cubicBezTo>
                <a:cubicBezTo>
                  <a:pt x="100" y="0"/>
                  <a:pt x="115" y="3"/>
                  <a:pt x="128" y="9"/>
                </a:cubicBezTo>
                <a:cubicBezTo>
                  <a:pt x="140" y="14"/>
                  <a:pt x="151" y="21"/>
                  <a:pt x="158" y="31"/>
                </a:cubicBezTo>
                <a:close/>
                <a:moveTo>
                  <a:pt x="121" y="19"/>
                </a:moveTo>
                <a:cubicBezTo>
                  <a:pt x="110" y="15"/>
                  <a:pt x="98" y="13"/>
                  <a:pt x="85" y="13"/>
                </a:cubicBezTo>
                <a:cubicBezTo>
                  <a:pt x="72" y="13"/>
                  <a:pt x="60" y="15"/>
                  <a:pt x="49" y="19"/>
                </a:cubicBezTo>
                <a:cubicBezTo>
                  <a:pt x="38" y="23"/>
                  <a:pt x="29" y="29"/>
                  <a:pt x="22" y="37"/>
                </a:cubicBezTo>
                <a:cubicBezTo>
                  <a:pt x="16" y="44"/>
                  <a:pt x="12" y="52"/>
                  <a:pt x="12" y="61"/>
                </a:cubicBezTo>
                <a:cubicBezTo>
                  <a:pt x="12" y="68"/>
                  <a:pt x="15" y="75"/>
                  <a:pt x="19" y="81"/>
                </a:cubicBezTo>
                <a:cubicBezTo>
                  <a:pt x="24" y="88"/>
                  <a:pt x="30" y="93"/>
                  <a:pt x="38" y="98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44" y="112"/>
                  <a:pt x="44" y="112"/>
                  <a:pt x="44" y="112"/>
                </a:cubicBezTo>
                <a:cubicBezTo>
                  <a:pt x="42" y="117"/>
                  <a:pt x="40" y="123"/>
                  <a:pt x="37" y="128"/>
                </a:cubicBezTo>
                <a:cubicBezTo>
                  <a:pt x="47" y="124"/>
                  <a:pt x="55" y="118"/>
                  <a:pt x="63" y="112"/>
                </a:cubicBezTo>
                <a:cubicBezTo>
                  <a:pt x="67" y="108"/>
                  <a:pt x="67" y="108"/>
                  <a:pt x="67" y="108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7" y="109"/>
                  <a:pt x="81" y="109"/>
                  <a:pt x="85" y="109"/>
                </a:cubicBezTo>
                <a:cubicBezTo>
                  <a:pt x="98" y="109"/>
                  <a:pt x="110" y="107"/>
                  <a:pt x="121" y="103"/>
                </a:cubicBezTo>
                <a:cubicBezTo>
                  <a:pt x="132" y="98"/>
                  <a:pt x="141" y="92"/>
                  <a:pt x="148" y="85"/>
                </a:cubicBezTo>
                <a:cubicBezTo>
                  <a:pt x="154" y="78"/>
                  <a:pt x="158" y="70"/>
                  <a:pt x="158" y="61"/>
                </a:cubicBezTo>
                <a:cubicBezTo>
                  <a:pt x="158" y="52"/>
                  <a:pt x="154" y="44"/>
                  <a:pt x="148" y="37"/>
                </a:cubicBezTo>
                <a:cubicBezTo>
                  <a:pt x="141" y="29"/>
                  <a:pt x="132" y="23"/>
                  <a:pt x="12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205"/>
          <p:cNvSpPr/>
          <p:nvPr/>
        </p:nvSpPr>
        <p:spPr>
          <a:xfrm>
            <a:off x="2414160" y="3116880"/>
            <a:ext cx="173880" cy="137880"/>
          </a:xfrm>
          <a:custGeom>
            <a:avLst/>
            <a:gdLst/>
            <a:ahLst/>
            <a:rect l="l" t="t" r="r" b="b"/>
            <a:pathLst>
              <a:path w="170" h="134">
                <a:moveTo>
                  <a:pt x="34" y="7"/>
                </a:moveTo>
                <a:cubicBezTo>
                  <a:pt x="44" y="3"/>
                  <a:pt x="55" y="0"/>
                  <a:pt x="67" y="0"/>
                </a:cubicBezTo>
                <a:cubicBezTo>
                  <a:pt x="79" y="0"/>
                  <a:pt x="90" y="3"/>
                  <a:pt x="100" y="7"/>
                </a:cubicBezTo>
                <a:cubicBezTo>
                  <a:pt x="111" y="11"/>
                  <a:pt x="119" y="17"/>
                  <a:pt x="125" y="25"/>
                </a:cubicBezTo>
                <a:cubicBezTo>
                  <a:pt x="131" y="32"/>
                  <a:pt x="134" y="40"/>
                  <a:pt x="134" y="49"/>
                </a:cubicBezTo>
                <a:cubicBezTo>
                  <a:pt x="134" y="58"/>
                  <a:pt x="131" y="66"/>
                  <a:pt x="125" y="73"/>
                </a:cubicBezTo>
                <a:cubicBezTo>
                  <a:pt x="119" y="81"/>
                  <a:pt x="111" y="86"/>
                  <a:pt x="100" y="91"/>
                </a:cubicBezTo>
                <a:cubicBezTo>
                  <a:pt x="90" y="95"/>
                  <a:pt x="79" y="97"/>
                  <a:pt x="67" y="97"/>
                </a:cubicBezTo>
                <a:cubicBezTo>
                  <a:pt x="62" y="97"/>
                  <a:pt x="56" y="97"/>
                  <a:pt x="50" y="96"/>
                </a:cubicBezTo>
                <a:cubicBezTo>
                  <a:pt x="43" y="101"/>
                  <a:pt x="34" y="105"/>
                  <a:pt x="24" y="108"/>
                </a:cubicBezTo>
                <a:cubicBezTo>
                  <a:pt x="22" y="108"/>
                  <a:pt x="19" y="109"/>
                  <a:pt x="16" y="109"/>
                </a:cubicBezTo>
                <a:cubicBezTo>
                  <a:pt x="16" y="109"/>
                  <a:pt x="16" y="109"/>
                  <a:pt x="16" y="109"/>
                </a:cubicBezTo>
                <a:cubicBezTo>
                  <a:pt x="15" y="109"/>
                  <a:pt x="14" y="109"/>
                  <a:pt x="14" y="109"/>
                </a:cubicBezTo>
                <a:cubicBezTo>
                  <a:pt x="13" y="108"/>
                  <a:pt x="13" y="107"/>
                  <a:pt x="13" y="107"/>
                </a:cubicBezTo>
                <a:cubicBezTo>
                  <a:pt x="13" y="106"/>
                  <a:pt x="13" y="106"/>
                  <a:pt x="13" y="106"/>
                </a:cubicBezTo>
                <a:cubicBezTo>
                  <a:pt x="13" y="106"/>
                  <a:pt x="13" y="106"/>
                  <a:pt x="13" y="105"/>
                </a:cubicBezTo>
                <a:cubicBezTo>
                  <a:pt x="13" y="105"/>
                  <a:pt x="13" y="105"/>
                  <a:pt x="13" y="105"/>
                </a:cubicBezTo>
                <a:cubicBezTo>
                  <a:pt x="13" y="105"/>
                  <a:pt x="13" y="104"/>
                  <a:pt x="13" y="104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13" y="104"/>
                  <a:pt x="14" y="103"/>
                  <a:pt x="14" y="103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14" y="103"/>
                  <a:pt x="14" y="103"/>
                  <a:pt x="15" y="102"/>
                </a:cubicBezTo>
                <a:cubicBezTo>
                  <a:pt x="15" y="102"/>
                  <a:pt x="16" y="101"/>
                  <a:pt x="17" y="100"/>
                </a:cubicBezTo>
                <a:cubicBezTo>
                  <a:pt x="18" y="99"/>
                  <a:pt x="19" y="98"/>
                  <a:pt x="19" y="97"/>
                </a:cubicBezTo>
                <a:cubicBezTo>
                  <a:pt x="20" y="97"/>
                  <a:pt x="20" y="96"/>
                  <a:pt x="21" y="95"/>
                </a:cubicBezTo>
                <a:cubicBezTo>
                  <a:pt x="22" y="93"/>
                  <a:pt x="23" y="92"/>
                  <a:pt x="24" y="91"/>
                </a:cubicBezTo>
                <a:cubicBezTo>
                  <a:pt x="24" y="90"/>
                  <a:pt x="25" y="88"/>
                  <a:pt x="26" y="87"/>
                </a:cubicBezTo>
                <a:cubicBezTo>
                  <a:pt x="18" y="82"/>
                  <a:pt x="12" y="77"/>
                  <a:pt x="7" y="70"/>
                </a:cubicBezTo>
                <a:cubicBezTo>
                  <a:pt x="3" y="63"/>
                  <a:pt x="0" y="56"/>
                  <a:pt x="0" y="49"/>
                </a:cubicBezTo>
                <a:cubicBezTo>
                  <a:pt x="0" y="40"/>
                  <a:pt x="3" y="32"/>
                  <a:pt x="9" y="25"/>
                </a:cubicBezTo>
                <a:cubicBezTo>
                  <a:pt x="15" y="17"/>
                  <a:pt x="23" y="11"/>
                  <a:pt x="34" y="7"/>
                </a:cubicBezTo>
                <a:close/>
                <a:moveTo>
                  <a:pt x="94" y="17"/>
                </a:moveTo>
                <a:cubicBezTo>
                  <a:pt x="86" y="14"/>
                  <a:pt x="77" y="13"/>
                  <a:pt x="67" y="13"/>
                </a:cubicBezTo>
                <a:cubicBezTo>
                  <a:pt x="57" y="13"/>
                  <a:pt x="48" y="14"/>
                  <a:pt x="40" y="17"/>
                </a:cubicBezTo>
                <a:cubicBezTo>
                  <a:pt x="32" y="21"/>
                  <a:pt x="25" y="25"/>
                  <a:pt x="20" y="31"/>
                </a:cubicBezTo>
                <a:cubicBezTo>
                  <a:pt x="15" y="36"/>
                  <a:pt x="13" y="42"/>
                  <a:pt x="13" y="49"/>
                </a:cubicBezTo>
                <a:cubicBezTo>
                  <a:pt x="13" y="54"/>
                  <a:pt x="14" y="59"/>
                  <a:pt x="18" y="64"/>
                </a:cubicBezTo>
                <a:cubicBezTo>
                  <a:pt x="21" y="69"/>
                  <a:pt x="26" y="73"/>
                  <a:pt x="32" y="76"/>
                </a:cubicBezTo>
                <a:cubicBezTo>
                  <a:pt x="41" y="82"/>
                  <a:pt x="41" y="82"/>
                  <a:pt x="41" y="82"/>
                </a:cubicBezTo>
                <a:cubicBezTo>
                  <a:pt x="37" y="89"/>
                  <a:pt x="37" y="89"/>
                  <a:pt x="37" y="89"/>
                </a:cubicBezTo>
                <a:cubicBezTo>
                  <a:pt x="40" y="88"/>
                  <a:pt x="42" y="87"/>
                  <a:pt x="43" y="86"/>
                </a:cubicBezTo>
                <a:cubicBezTo>
                  <a:pt x="47" y="83"/>
                  <a:pt x="47" y="83"/>
                  <a:pt x="47" y="83"/>
                </a:cubicBezTo>
                <a:cubicBezTo>
                  <a:pt x="53" y="84"/>
                  <a:pt x="53" y="84"/>
                  <a:pt x="53" y="84"/>
                </a:cubicBezTo>
                <a:cubicBezTo>
                  <a:pt x="57" y="85"/>
                  <a:pt x="62" y="85"/>
                  <a:pt x="67" y="85"/>
                </a:cubicBezTo>
                <a:cubicBezTo>
                  <a:pt x="77" y="85"/>
                  <a:pt x="86" y="84"/>
                  <a:pt x="94" y="80"/>
                </a:cubicBezTo>
                <a:cubicBezTo>
                  <a:pt x="102" y="77"/>
                  <a:pt x="109" y="73"/>
                  <a:pt x="114" y="67"/>
                </a:cubicBezTo>
                <a:cubicBezTo>
                  <a:pt x="119" y="61"/>
                  <a:pt x="121" y="55"/>
                  <a:pt x="121" y="49"/>
                </a:cubicBezTo>
                <a:cubicBezTo>
                  <a:pt x="121" y="42"/>
                  <a:pt x="119" y="36"/>
                  <a:pt x="114" y="31"/>
                </a:cubicBezTo>
                <a:cubicBezTo>
                  <a:pt x="109" y="25"/>
                  <a:pt x="102" y="21"/>
                  <a:pt x="94" y="17"/>
                </a:cubicBezTo>
                <a:close/>
                <a:moveTo>
                  <a:pt x="145" y="111"/>
                </a:moveTo>
                <a:cubicBezTo>
                  <a:pt x="145" y="112"/>
                  <a:pt x="146" y="114"/>
                  <a:pt x="147" y="115"/>
                </a:cubicBezTo>
                <a:cubicBezTo>
                  <a:pt x="147" y="116"/>
                  <a:pt x="148" y="118"/>
                  <a:pt x="149" y="119"/>
                </a:cubicBezTo>
                <a:cubicBezTo>
                  <a:pt x="150" y="120"/>
                  <a:pt x="151" y="121"/>
                  <a:pt x="151" y="121"/>
                </a:cubicBezTo>
                <a:cubicBezTo>
                  <a:pt x="152" y="122"/>
                  <a:pt x="152" y="123"/>
                  <a:pt x="154" y="124"/>
                </a:cubicBezTo>
                <a:cubicBezTo>
                  <a:pt x="155" y="125"/>
                  <a:pt x="155" y="126"/>
                  <a:pt x="156" y="127"/>
                </a:cubicBezTo>
                <a:cubicBezTo>
                  <a:pt x="156" y="127"/>
                  <a:pt x="156" y="127"/>
                  <a:pt x="156" y="127"/>
                </a:cubicBezTo>
                <a:cubicBezTo>
                  <a:pt x="156" y="127"/>
                  <a:pt x="156" y="127"/>
                  <a:pt x="157" y="128"/>
                </a:cubicBezTo>
                <a:cubicBezTo>
                  <a:pt x="157" y="128"/>
                  <a:pt x="157" y="128"/>
                  <a:pt x="157" y="128"/>
                </a:cubicBezTo>
                <a:cubicBezTo>
                  <a:pt x="157" y="128"/>
                  <a:pt x="157" y="128"/>
                  <a:pt x="157" y="129"/>
                </a:cubicBezTo>
                <a:cubicBezTo>
                  <a:pt x="157" y="129"/>
                  <a:pt x="157" y="129"/>
                  <a:pt x="158" y="129"/>
                </a:cubicBezTo>
                <a:cubicBezTo>
                  <a:pt x="158" y="129"/>
                  <a:pt x="158" y="129"/>
                  <a:pt x="158" y="130"/>
                </a:cubicBezTo>
                <a:cubicBezTo>
                  <a:pt x="158" y="130"/>
                  <a:pt x="158" y="130"/>
                  <a:pt x="158" y="130"/>
                </a:cubicBezTo>
                <a:cubicBezTo>
                  <a:pt x="158" y="130"/>
                  <a:pt x="158" y="131"/>
                  <a:pt x="158" y="131"/>
                </a:cubicBezTo>
                <a:cubicBezTo>
                  <a:pt x="157" y="132"/>
                  <a:pt x="157" y="132"/>
                  <a:pt x="156" y="133"/>
                </a:cubicBezTo>
                <a:cubicBezTo>
                  <a:pt x="156" y="133"/>
                  <a:pt x="155" y="134"/>
                  <a:pt x="154" y="134"/>
                </a:cubicBezTo>
                <a:cubicBezTo>
                  <a:pt x="151" y="133"/>
                  <a:pt x="148" y="133"/>
                  <a:pt x="146" y="132"/>
                </a:cubicBezTo>
                <a:cubicBezTo>
                  <a:pt x="136" y="130"/>
                  <a:pt x="128" y="125"/>
                  <a:pt x="120" y="120"/>
                </a:cubicBezTo>
                <a:cubicBezTo>
                  <a:pt x="114" y="121"/>
                  <a:pt x="109" y="121"/>
                  <a:pt x="103" y="121"/>
                </a:cubicBezTo>
                <a:cubicBezTo>
                  <a:pt x="86" y="121"/>
                  <a:pt x="71" y="117"/>
                  <a:pt x="59" y="109"/>
                </a:cubicBezTo>
                <a:cubicBezTo>
                  <a:pt x="62" y="109"/>
                  <a:pt x="65" y="109"/>
                  <a:pt x="67" y="109"/>
                </a:cubicBezTo>
                <a:cubicBezTo>
                  <a:pt x="77" y="109"/>
                  <a:pt x="87" y="108"/>
                  <a:pt x="96" y="105"/>
                </a:cubicBezTo>
                <a:cubicBezTo>
                  <a:pt x="106" y="102"/>
                  <a:pt x="114" y="98"/>
                  <a:pt x="121" y="93"/>
                </a:cubicBezTo>
                <a:cubicBezTo>
                  <a:pt x="129" y="87"/>
                  <a:pt x="135" y="80"/>
                  <a:pt x="139" y="73"/>
                </a:cubicBezTo>
                <a:cubicBezTo>
                  <a:pt x="144" y="65"/>
                  <a:pt x="146" y="57"/>
                  <a:pt x="146" y="49"/>
                </a:cubicBezTo>
                <a:cubicBezTo>
                  <a:pt x="146" y="44"/>
                  <a:pt x="145" y="39"/>
                  <a:pt x="143" y="34"/>
                </a:cubicBezTo>
                <a:cubicBezTo>
                  <a:pt x="152" y="39"/>
                  <a:pt x="158" y="45"/>
                  <a:pt x="163" y="51"/>
                </a:cubicBezTo>
                <a:cubicBezTo>
                  <a:pt x="167" y="58"/>
                  <a:pt x="170" y="65"/>
                  <a:pt x="170" y="73"/>
                </a:cubicBezTo>
                <a:cubicBezTo>
                  <a:pt x="170" y="81"/>
                  <a:pt x="168" y="88"/>
                  <a:pt x="163" y="94"/>
                </a:cubicBezTo>
                <a:cubicBezTo>
                  <a:pt x="159" y="101"/>
                  <a:pt x="153" y="106"/>
                  <a:pt x="145" y="1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206"/>
          <p:cNvSpPr/>
          <p:nvPr/>
        </p:nvSpPr>
        <p:spPr>
          <a:xfrm>
            <a:off x="2635920" y="3104280"/>
            <a:ext cx="87840" cy="162720"/>
          </a:xfrm>
          <a:custGeom>
            <a:avLst/>
            <a:gdLst/>
            <a:ahLst/>
            <a:rect l="l" t="t" r="r" b="b"/>
            <a:pathLst>
              <a:path w="86" h="158">
                <a:moveTo>
                  <a:pt x="84" y="42"/>
                </a:moveTo>
                <a:cubicBezTo>
                  <a:pt x="85" y="43"/>
                  <a:pt x="86" y="44"/>
                  <a:pt x="85" y="46"/>
                </a:cubicBezTo>
                <a:cubicBezTo>
                  <a:pt x="34" y="155"/>
                  <a:pt x="34" y="155"/>
                  <a:pt x="34" y="155"/>
                </a:cubicBezTo>
                <a:cubicBezTo>
                  <a:pt x="33" y="157"/>
                  <a:pt x="32" y="158"/>
                  <a:pt x="30" y="158"/>
                </a:cubicBezTo>
                <a:cubicBezTo>
                  <a:pt x="30" y="158"/>
                  <a:pt x="29" y="158"/>
                  <a:pt x="29" y="157"/>
                </a:cubicBezTo>
                <a:cubicBezTo>
                  <a:pt x="27" y="157"/>
                  <a:pt x="27" y="157"/>
                  <a:pt x="26" y="156"/>
                </a:cubicBezTo>
                <a:cubicBezTo>
                  <a:pt x="26" y="155"/>
                  <a:pt x="25" y="154"/>
                  <a:pt x="26" y="153"/>
                </a:cubicBezTo>
                <a:cubicBezTo>
                  <a:pt x="44" y="76"/>
                  <a:pt x="44" y="76"/>
                  <a:pt x="44" y="76"/>
                </a:cubicBezTo>
                <a:cubicBezTo>
                  <a:pt x="6" y="86"/>
                  <a:pt x="6" y="86"/>
                  <a:pt x="6" y="86"/>
                </a:cubicBezTo>
                <a:cubicBezTo>
                  <a:pt x="6" y="86"/>
                  <a:pt x="5" y="86"/>
                  <a:pt x="5" y="86"/>
                </a:cubicBezTo>
                <a:cubicBezTo>
                  <a:pt x="4" y="86"/>
                  <a:pt x="3" y="86"/>
                  <a:pt x="2" y="85"/>
                </a:cubicBezTo>
                <a:cubicBezTo>
                  <a:pt x="1" y="84"/>
                  <a:pt x="0" y="83"/>
                  <a:pt x="1" y="81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"/>
                  <a:pt x="20" y="2"/>
                  <a:pt x="21" y="1"/>
                </a:cubicBezTo>
                <a:cubicBezTo>
                  <a:pt x="22" y="1"/>
                  <a:pt x="23" y="0"/>
                  <a:pt x="2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7" y="1"/>
                  <a:pt x="58" y="2"/>
                </a:cubicBezTo>
                <a:cubicBezTo>
                  <a:pt x="59" y="2"/>
                  <a:pt x="59" y="3"/>
                  <a:pt x="59" y="4"/>
                </a:cubicBezTo>
                <a:cubicBezTo>
                  <a:pt x="59" y="5"/>
                  <a:pt x="59" y="5"/>
                  <a:pt x="59" y="6"/>
                </a:cubicBezTo>
                <a:cubicBezTo>
                  <a:pt x="42" y="50"/>
                  <a:pt x="42" y="50"/>
                  <a:pt x="42" y="50"/>
                </a:cubicBezTo>
                <a:cubicBezTo>
                  <a:pt x="80" y="41"/>
                  <a:pt x="80" y="41"/>
                  <a:pt x="80" y="41"/>
                </a:cubicBezTo>
                <a:cubicBezTo>
                  <a:pt x="80" y="40"/>
                  <a:pt x="81" y="40"/>
                  <a:pt x="81" y="40"/>
                </a:cubicBezTo>
                <a:cubicBezTo>
                  <a:pt x="82" y="40"/>
                  <a:pt x="83" y="41"/>
                  <a:pt x="84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CustomShape 207"/>
          <p:cNvSpPr/>
          <p:nvPr/>
        </p:nvSpPr>
        <p:spPr>
          <a:xfrm>
            <a:off x="2770200" y="3104280"/>
            <a:ext cx="173880" cy="150480"/>
          </a:xfrm>
          <a:custGeom>
            <a:avLst/>
            <a:gdLst/>
            <a:ahLst/>
            <a:rect l="l" t="t" r="r" b="b"/>
            <a:pathLst>
              <a:path w="169" h="146">
                <a:moveTo>
                  <a:pt x="169" y="106"/>
                </a:moveTo>
                <a:cubicBezTo>
                  <a:pt x="169" y="136"/>
                  <a:pt x="169" y="136"/>
                  <a:pt x="169" y="136"/>
                </a:cubicBezTo>
                <a:cubicBezTo>
                  <a:pt x="169" y="139"/>
                  <a:pt x="169" y="141"/>
                  <a:pt x="167" y="143"/>
                </a:cubicBezTo>
                <a:cubicBezTo>
                  <a:pt x="165" y="145"/>
                  <a:pt x="163" y="146"/>
                  <a:pt x="160" y="146"/>
                </a:cubicBezTo>
                <a:cubicBezTo>
                  <a:pt x="130" y="146"/>
                  <a:pt x="130" y="146"/>
                  <a:pt x="130" y="146"/>
                </a:cubicBezTo>
                <a:cubicBezTo>
                  <a:pt x="128" y="146"/>
                  <a:pt x="125" y="145"/>
                  <a:pt x="124" y="143"/>
                </a:cubicBezTo>
                <a:cubicBezTo>
                  <a:pt x="122" y="141"/>
                  <a:pt x="121" y="139"/>
                  <a:pt x="121" y="136"/>
                </a:cubicBezTo>
                <a:cubicBezTo>
                  <a:pt x="121" y="106"/>
                  <a:pt x="121" y="106"/>
                  <a:pt x="121" y="106"/>
                </a:cubicBezTo>
                <a:cubicBezTo>
                  <a:pt x="121" y="104"/>
                  <a:pt x="122" y="102"/>
                  <a:pt x="124" y="100"/>
                </a:cubicBezTo>
                <a:cubicBezTo>
                  <a:pt x="125" y="98"/>
                  <a:pt x="128" y="97"/>
                  <a:pt x="130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39" y="79"/>
                  <a:pt x="139" y="79"/>
                  <a:pt x="139" y="79"/>
                </a:cubicBezTo>
                <a:cubicBezTo>
                  <a:pt x="91" y="79"/>
                  <a:pt x="91" y="79"/>
                  <a:pt x="91" y="79"/>
                </a:cubicBezTo>
                <a:cubicBezTo>
                  <a:pt x="91" y="97"/>
                  <a:pt x="91" y="97"/>
                  <a:pt x="91" y="97"/>
                </a:cubicBezTo>
                <a:cubicBezTo>
                  <a:pt x="100" y="97"/>
                  <a:pt x="100" y="97"/>
                  <a:pt x="100" y="97"/>
                </a:cubicBezTo>
                <a:cubicBezTo>
                  <a:pt x="102" y="97"/>
                  <a:pt x="105" y="98"/>
                  <a:pt x="106" y="100"/>
                </a:cubicBezTo>
                <a:cubicBezTo>
                  <a:pt x="108" y="102"/>
                  <a:pt x="109" y="104"/>
                  <a:pt x="109" y="106"/>
                </a:cubicBezTo>
                <a:cubicBezTo>
                  <a:pt x="109" y="136"/>
                  <a:pt x="109" y="136"/>
                  <a:pt x="109" y="136"/>
                </a:cubicBezTo>
                <a:cubicBezTo>
                  <a:pt x="109" y="139"/>
                  <a:pt x="108" y="141"/>
                  <a:pt x="106" y="143"/>
                </a:cubicBezTo>
                <a:cubicBezTo>
                  <a:pt x="105" y="145"/>
                  <a:pt x="102" y="146"/>
                  <a:pt x="100" y="146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67" y="146"/>
                  <a:pt x="65" y="145"/>
                  <a:pt x="63" y="143"/>
                </a:cubicBezTo>
                <a:cubicBezTo>
                  <a:pt x="61" y="141"/>
                  <a:pt x="61" y="139"/>
                  <a:pt x="61" y="136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61" y="104"/>
                  <a:pt x="61" y="102"/>
                  <a:pt x="63" y="100"/>
                </a:cubicBezTo>
                <a:cubicBezTo>
                  <a:pt x="65" y="98"/>
                  <a:pt x="67" y="97"/>
                  <a:pt x="70" y="97"/>
                </a:cubicBezTo>
                <a:cubicBezTo>
                  <a:pt x="79" y="97"/>
                  <a:pt x="79" y="97"/>
                  <a:pt x="79" y="97"/>
                </a:cubicBezTo>
                <a:cubicBezTo>
                  <a:pt x="79" y="79"/>
                  <a:pt x="79" y="79"/>
                  <a:pt x="79" y="79"/>
                </a:cubicBezTo>
                <a:cubicBezTo>
                  <a:pt x="30" y="79"/>
                  <a:pt x="30" y="79"/>
                  <a:pt x="30" y="79"/>
                </a:cubicBezTo>
                <a:cubicBezTo>
                  <a:pt x="30" y="97"/>
                  <a:pt x="30" y="97"/>
                  <a:pt x="30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42" y="97"/>
                  <a:pt x="44" y="98"/>
                  <a:pt x="46" y="100"/>
                </a:cubicBezTo>
                <a:cubicBezTo>
                  <a:pt x="48" y="102"/>
                  <a:pt x="48" y="104"/>
                  <a:pt x="48" y="106"/>
                </a:cubicBezTo>
                <a:cubicBezTo>
                  <a:pt x="48" y="136"/>
                  <a:pt x="48" y="136"/>
                  <a:pt x="48" y="136"/>
                </a:cubicBezTo>
                <a:cubicBezTo>
                  <a:pt x="48" y="139"/>
                  <a:pt x="48" y="141"/>
                  <a:pt x="46" y="143"/>
                </a:cubicBezTo>
                <a:cubicBezTo>
                  <a:pt x="44" y="145"/>
                  <a:pt x="42" y="146"/>
                  <a:pt x="39" y="146"/>
                </a:cubicBezTo>
                <a:cubicBezTo>
                  <a:pt x="9" y="146"/>
                  <a:pt x="9" y="146"/>
                  <a:pt x="9" y="146"/>
                </a:cubicBezTo>
                <a:cubicBezTo>
                  <a:pt x="7" y="146"/>
                  <a:pt x="4" y="145"/>
                  <a:pt x="3" y="143"/>
                </a:cubicBezTo>
                <a:cubicBezTo>
                  <a:pt x="1" y="141"/>
                  <a:pt x="0" y="139"/>
                  <a:pt x="0" y="13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4"/>
                  <a:pt x="1" y="102"/>
                  <a:pt x="3" y="100"/>
                </a:cubicBezTo>
                <a:cubicBezTo>
                  <a:pt x="4" y="98"/>
                  <a:pt x="7" y="97"/>
                  <a:pt x="9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8" y="79"/>
                  <a:pt x="18" y="79"/>
                  <a:pt x="18" y="79"/>
                </a:cubicBezTo>
                <a:cubicBezTo>
                  <a:pt x="18" y="76"/>
                  <a:pt x="19" y="73"/>
                  <a:pt x="22" y="70"/>
                </a:cubicBezTo>
                <a:cubicBezTo>
                  <a:pt x="24" y="68"/>
                  <a:pt x="27" y="67"/>
                  <a:pt x="30" y="67"/>
                </a:cubicBezTo>
                <a:cubicBezTo>
                  <a:pt x="79" y="67"/>
                  <a:pt x="79" y="67"/>
                  <a:pt x="79" y="67"/>
                </a:cubicBezTo>
                <a:cubicBezTo>
                  <a:pt x="79" y="49"/>
                  <a:pt x="79" y="49"/>
                  <a:pt x="79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67" y="49"/>
                  <a:pt x="65" y="48"/>
                  <a:pt x="63" y="46"/>
                </a:cubicBezTo>
                <a:cubicBezTo>
                  <a:pt x="61" y="44"/>
                  <a:pt x="61" y="42"/>
                  <a:pt x="61" y="40"/>
                </a:cubicBezTo>
                <a:cubicBezTo>
                  <a:pt x="61" y="9"/>
                  <a:pt x="61" y="9"/>
                  <a:pt x="61" y="9"/>
                </a:cubicBezTo>
                <a:cubicBezTo>
                  <a:pt x="61" y="7"/>
                  <a:pt x="61" y="5"/>
                  <a:pt x="63" y="3"/>
                </a:cubicBezTo>
                <a:cubicBezTo>
                  <a:pt x="65" y="1"/>
                  <a:pt x="67" y="0"/>
                  <a:pt x="7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2" y="0"/>
                  <a:pt x="105" y="1"/>
                  <a:pt x="106" y="3"/>
                </a:cubicBezTo>
                <a:cubicBezTo>
                  <a:pt x="108" y="5"/>
                  <a:pt x="109" y="7"/>
                  <a:pt x="109" y="9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09" y="42"/>
                  <a:pt x="108" y="44"/>
                  <a:pt x="106" y="46"/>
                </a:cubicBezTo>
                <a:cubicBezTo>
                  <a:pt x="105" y="48"/>
                  <a:pt x="102" y="49"/>
                  <a:pt x="100" y="49"/>
                </a:cubicBezTo>
                <a:cubicBezTo>
                  <a:pt x="91" y="49"/>
                  <a:pt x="91" y="49"/>
                  <a:pt x="91" y="49"/>
                </a:cubicBezTo>
                <a:cubicBezTo>
                  <a:pt x="91" y="67"/>
                  <a:pt x="91" y="67"/>
                  <a:pt x="91" y="67"/>
                </a:cubicBezTo>
                <a:cubicBezTo>
                  <a:pt x="139" y="67"/>
                  <a:pt x="139" y="67"/>
                  <a:pt x="139" y="67"/>
                </a:cubicBezTo>
                <a:cubicBezTo>
                  <a:pt x="142" y="67"/>
                  <a:pt x="145" y="68"/>
                  <a:pt x="148" y="70"/>
                </a:cubicBezTo>
                <a:cubicBezTo>
                  <a:pt x="150" y="73"/>
                  <a:pt x="151" y="76"/>
                  <a:pt x="151" y="79"/>
                </a:cubicBezTo>
                <a:cubicBezTo>
                  <a:pt x="151" y="97"/>
                  <a:pt x="151" y="97"/>
                  <a:pt x="151" y="97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63" y="97"/>
                  <a:pt x="165" y="98"/>
                  <a:pt x="167" y="100"/>
                </a:cubicBezTo>
                <a:cubicBezTo>
                  <a:pt x="169" y="102"/>
                  <a:pt x="169" y="104"/>
                  <a:pt x="169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CustomShape 208"/>
          <p:cNvSpPr/>
          <p:nvPr/>
        </p:nvSpPr>
        <p:spPr>
          <a:xfrm>
            <a:off x="2991960" y="3098160"/>
            <a:ext cx="161280" cy="156600"/>
          </a:xfrm>
          <a:custGeom>
            <a:avLst/>
            <a:gdLst/>
            <a:ahLst/>
            <a:rect l="l" t="t" r="r" b="b"/>
            <a:pathLst>
              <a:path w="158" h="152">
                <a:moveTo>
                  <a:pt x="158" y="75"/>
                </a:moveTo>
                <a:cubicBezTo>
                  <a:pt x="158" y="76"/>
                  <a:pt x="157" y="77"/>
                  <a:pt x="157" y="77"/>
                </a:cubicBezTo>
                <a:cubicBezTo>
                  <a:pt x="156" y="78"/>
                  <a:pt x="155" y="78"/>
                  <a:pt x="154" y="78"/>
                </a:cubicBezTo>
                <a:cubicBezTo>
                  <a:pt x="154" y="78"/>
                  <a:pt x="153" y="78"/>
                  <a:pt x="152" y="77"/>
                </a:cubicBezTo>
                <a:cubicBezTo>
                  <a:pt x="149" y="74"/>
                  <a:pt x="146" y="72"/>
                  <a:pt x="144" y="71"/>
                </a:cubicBezTo>
                <a:cubicBezTo>
                  <a:pt x="141" y="69"/>
                  <a:pt x="138" y="68"/>
                  <a:pt x="134" y="68"/>
                </a:cubicBezTo>
                <a:cubicBezTo>
                  <a:pt x="130" y="68"/>
                  <a:pt x="126" y="70"/>
                  <a:pt x="122" y="72"/>
                </a:cubicBezTo>
                <a:cubicBezTo>
                  <a:pt x="118" y="74"/>
                  <a:pt x="115" y="77"/>
                  <a:pt x="112" y="81"/>
                </a:cubicBezTo>
                <a:cubicBezTo>
                  <a:pt x="112" y="82"/>
                  <a:pt x="111" y="83"/>
                  <a:pt x="110" y="84"/>
                </a:cubicBezTo>
                <a:cubicBezTo>
                  <a:pt x="110" y="85"/>
                  <a:pt x="109" y="86"/>
                  <a:pt x="109" y="86"/>
                </a:cubicBezTo>
                <a:cubicBezTo>
                  <a:pt x="108" y="87"/>
                  <a:pt x="107" y="88"/>
                  <a:pt x="106" y="88"/>
                </a:cubicBezTo>
                <a:cubicBezTo>
                  <a:pt x="105" y="88"/>
                  <a:pt x="104" y="87"/>
                  <a:pt x="104" y="86"/>
                </a:cubicBezTo>
                <a:cubicBezTo>
                  <a:pt x="103" y="86"/>
                  <a:pt x="103" y="85"/>
                  <a:pt x="102" y="84"/>
                </a:cubicBezTo>
                <a:cubicBezTo>
                  <a:pt x="102" y="83"/>
                  <a:pt x="101" y="82"/>
                  <a:pt x="101" y="81"/>
                </a:cubicBezTo>
                <a:cubicBezTo>
                  <a:pt x="98" y="77"/>
                  <a:pt x="95" y="74"/>
                  <a:pt x="91" y="72"/>
                </a:cubicBezTo>
                <a:cubicBezTo>
                  <a:pt x="87" y="70"/>
                  <a:pt x="83" y="68"/>
                  <a:pt x="79" y="68"/>
                </a:cubicBezTo>
                <a:cubicBezTo>
                  <a:pt x="75" y="68"/>
                  <a:pt x="71" y="70"/>
                  <a:pt x="67" y="72"/>
                </a:cubicBezTo>
                <a:cubicBezTo>
                  <a:pt x="63" y="74"/>
                  <a:pt x="60" y="77"/>
                  <a:pt x="57" y="81"/>
                </a:cubicBezTo>
                <a:cubicBezTo>
                  <a:pt x="57" y="82"/>
                  <a:pt x="56" y="83"/>
                  <a:pt x="55" y="84"/>
                </a:cubicBezTo>
                <a:cubicBezTo>
                  <a:pt x="55" y="85"/>
                  <a:pt x="54" y="86"/>
                  <a:pt x="54" y="86"/>
                </a:cubicBezTo>
                <a:cubicBezTo>
                  <a:pt x="53" y="87"/>
                  <a:pt x="52" y="88"/>
                  <a:pt x="51" y="88"/>
                </a:cubicBezTo>
                <a:cubicBezTo>
                  <a:pt x="50" y="88"/>
                  <a:pt x="49" y="87"/>
                  <a:pt x="49" y="86"/>
                </a:cubicBezTo>
                <a:cubicBezTo>
                  <a:pt x="48" y="86"/>
                  <a:pt x="48" y="85"/>
                  <a:pt x="47" y="84"/>
                </a:cubicBezTo>
                <a:cubicBezTo>
                  <a:pt x="47" y="83"/>
                  <a:pt x="46" y="82"/>
                  <a:pt x="46" y="81"/>
                </a:cubicBezTo>
                <a:cubicBezTo>
                  <a:pt x="43" y="77"/>
                  <a:pt x="40" y="74"/>
                  <a:pt x="36" y="72"/>
                </a:cubicBezTo>
                <a:cubicBezTo>
                  <a:pt x="32" y="70"/>
                  <a:pt x="28" y="68"/>
                  <a:pt x="24" y="68"/>
                </a:cubicBezTo>
                <a:cubicBezTo>
                  <a:pt x="20" y="68"/>
                  <a:pt x="17" y="69"/>
                  <a:pt x="14" y="71"/>
                </a:cubicBezTo>
                <a:cubicBezTo>
                  <a:pt x="11" y="72"/>
                  <a:pt x="8" y="74"/>
                  <a:pt x="5" y="77"/>
                </a:cubicBezTo>
                <a:cubicBezTo>
                  <a:pt x="5" y="78"/>
                  <a:pt x="4" y="78"/>
                  <a:pt x="3" y="78"/>
                </a:cubicBezTo>
                <a:cubicBezTo>
                  <a:pt x="2" y="78"/>
                  <a:pt x="2" y="78"/>
                  <a:pt x="1" y="77"/>
                </a:cubicBezTo>
                <a:cubicBezTo>
                  <a:pt x="0" y="77"/>
                  <a:pt x="0" y="76"/>
                  <a:pt x="0" y="75"/>
                </a:cubicBezTo>
                <a:cubicBezTo>
                  <a:pt x="0" y="75"/>
                  <a:pt x="0" y="75"/>
                  <a:pt x="0" y="74"/>
                </a:cubicBezTo>
                <a:cubicBezTo>
                  <a:pt x="3" y="63"/>
                  <a:pt x="9" y="53"/>
                  <a:pt x="17" y="44"/>
                </a:cubicBezTo>
                <a:cubicBezTo>
                  <a:pt x="25" y="36"/>
                  <a:pt x="34" y="29"/>
                  <a:pt x="45" y="25"/>
                </a:cubicBezTo>
                <a:cubicBezTo>
                  <a:pt x="56" y="21"/>
                  <a:pt x="67" y="18"/>
                  <a:pt x="79" y="18"/>
                </a:cubicBezTo>
                <a:cubicBezTo>
                  <a:pt x="88" y="18"/>
                  <a:pt x="96" y="20"/>
                  <a:pt x="105" y="22"/>
                </a:cubicBezTo>
                <a:cubicBezTo>
                  <a:pt x="113" y="25"/>
                  <a:pt x="121" y="28"/>
                  <a:pt x="128" y="33"/>
                </a:cubicBezTo>
                <a:cubicBezTo>
                  <a:pt x="135" y="38"/>
                  <a:pt x="141" y="43"/>
                  <a:pt x="146" y="51"/>
                </a:cubicBezTo>
                <a:cubicBezTo>
                  <a:pt x="152" y="58"/>
                  <a:pt x="155" y="66"/>
                  <a:pt x="157" y="74"/>
                </a:cubicBezTo>
                <a:cubicBezTo>
                  <a:pt x="157" y="75"/>
                  <a:pt x="158" y="75"/>
                  <a:pt x="158" y="75"/>
                </a:cubicBezTo>
                <a:close/>
                <a:moveTo>
                  <a:pt x="85" y="73"/>
                </a:moveTo>
                <a:cubicBezTo>
                  <a:pt x="85" y="127"/>
                  <a:pt x="85" y="127"/>
                  <a:pt x="85" y="127"/>
                </a:cubicBezTo>
                <a:cubicBezTo>
                  <a:pt x="85" y="134"/>
                  <a:pt x="83" y="140"/>
                  <a:pt x="78" y="144"/>
                </a:cubicBezTo>
                <a:cubicBezTo>
                  <a:pt x="73" y="149"/>
                  <a:pt x="67" y="152"/>
                  <a:pt x="61" y="152"/>
                </a:cubicBezTo>
                <a:cubicBezTo>
                  <a:pt x="54" y="152"/>
                  <a:pt x="48" y="149"/>
                  <a:pt x="44" y="144"/>
                </a:cubicBezTo>
                <a:cubicBezTo>
                  <a:pt x="39" y="140"/>
                  <a:pt x="36" y="134"/>
                  <a:pt x="36" y="127"/>
                </a:cubicBezTo>
                <a:cubicBezTo>
                  <a:pt x="36" y="126"/>
                  <a:pt x="37" y="124"/>
                  <a:pt x="38" y="123"/>
                </a:cubicBezTo>
                <a:cubicBezTo>
                  <a:pt x="39" y="122"/>
                  <a:pt x="41" y="121"/>
                  <a:pt x="43" y="121"/>
                </a:cubicBezTo>
                <a:cubicBezTo>
                  <a:pt x="44" y="121"/>
                  <a:pt x="46" y="122"/>
                  <a:pt x="47" y="123"/>
                </a:cubicBezTo>
                <a:cubicBezTo>
                  <a:pt x="48" y="124"/>
                  <a:pt x="49" y="126"/>
                  <a:pt x="49" y="127"/>
                </a:cubicBezTo>
                <a:cubicBezTo>
                  <a:pt x="49" y="130"/>
                  <a:pt x="50" y="133"/>
                  <a:pt x="52" y="136"/>
                </a:cubicBezTo>
                <a:cubicBezTo>
                  <a:pt x="55" y="138"/>
                  <a:pt x="58" y="139"/>
                  <a:pt x="61" y="139"/>
                </a:cubicBezTo>
                <a:cubicBezTo>
                  <a:pt x="64" y="139"/>
                  <a:pt x="67" y="138"/>
                  <a:pt x="69" y="136"/>
                </a:cubicBezTo>
                <a:cubicBezTo>
                  <a:pt x="72" y="133"/>
                  <a:pt x="73" y="130"/>
                  <a:pt x="73" y="127"/>
                </a:cubicBezTo>
                <a:cubicBezTo>
                  <a:pt x="73" y="73"/>
                  <a:pt x="73" y="73"/>
                  <a:pt x="73" y="73"/>
                </a:cubicBezTo>
                <a:cubicBezTo>
                  <a:pt x="75" y="72"/>
                  <a:pt x="77" y="71"/>
                  <a:pt x="79" y="71"/>
                </a:cubicBezTo>
                <a:cubicBezTo>
                  <a:pt x="81" y="71"/>
                  <a:pt x="83" y="72"/>
                  <a:pt x="85" y="73"/>
                </a:cubicBezTo>
                <a:close/>
                <a:moveTo>
                  <a:pt x="85" y="6"/>
                </a:moveTo>
                <a:cubicBezTo>
                  <a:pt x="85" y="16"/>
                  <a:pt x="85" y="16"/>
                  <a:pt x="85" y="16"/>
                </a:cubicBezTo>
                <a:cubicBezTo>
                  <a:pt x="82" y="15"/>
                  <a:pt x="80" y="15"/>
                  <a:pt x="79" y="15"/>
                </a:cubicBezTo>
                <a:cubicBezTo>
                  <a:pt x="77" y="15"/>
                  <a:pt x="75" y="15"/>
                  <a:pt x="73" y="1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5"/>
                  <a:pt x="73" y="3"/>
                  <a:pt x="75" y="2"/>
                </a:cubicBezTo>
                <a:cubicBezTo>
                  <a:pt x="76" y="1"/>
                  <a:pt x="77" y="0"/>
                  <a:pt x="79" y="0"/>
                </a:cubicBezTo>
                <a:cubicBezTo>
                  <a:pt x="80" y="0"/>
                  <a:pt x="82" y="1"/>
                  <a:pt x="83" y="2"/>
                </a:cubicBezTo>
                <a:cubicBezTo>
                  <a:pt x="84" y="3"/>
                  <a:pt x="85" y="5"/>
                  <a:pt x="85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CustomShape 209"/>
          <p:cNvSpPr/>
          <p:nvPr/>
        </p:nvSpPr>
        <p:spPr>
          <a:xfrm>
            <a:off x="3201120" y="3092040"/>
            <a:ext cx="173880" cy="175320"/>
          </a:xfrm>
          <a:custGeom>
            <a:avLst/>
            <a:gdLst/>
            <a:ahLst/>
            <a:rect l="l" t="t" r="r" b="b"/>
            <a:pathLst>
              <a:path w="170" h="170">
                <a:moveTo>
                  <a:pt x="170" y="97"/>
                </a:moveTo>
                <a:cubicBezTo>
                  <a:pt x="170" y="161"/>
                  <a:pt x="170" y="161"/>
                  <a:pt x="170" y="161"/>
                </a:cubicBezTo>
                <a:cubicBezTo>
                  <a:pt x="170" y="163"/>
                  <a:pt x="169" y="165"/>
                  <a:pt x="167" y="167"/>
                </a:cubicBezTo>
                <a:cubicBezTo>
                  <a:pt x="165" y="169"/>
                  <a:pt x="163" y="170"/>
                  <a:pt x="161" y="170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67" y="170"/>
                  <a:pt x="65" y="169"/>
                  <a:pt x="63" y="167"/>
                </a:cubicBezTo>
                <a:cubicBezTo>
                  <a:pt x="62" y="165"/>
                  <a:pt x="61" y="163"/>
                  <a:pt x="61" y="161"/>
                </a:cubicBezTo>
                <a:cubicBezTo>
                  <a:pt x="61" y="145"/>
                  <a:pt x="61" y="145"/>
                  <a:pt x="61" y="145"/>
                </a:cubicBezTo>
                <a:cubicBezTo>
                  <a:pt x="9" y="145"/>
                  <a:pt x="9" y="145"/>
                  <a:pt x="9" y="145"/>
                </a:cubicBezTo>
                <a:cubicBezTo>
                  <a:pt x="7" y="145"/>
                  <a:pt x="5" y="145"/>
                  <a:pt x="3" y="143"/>
                </a:cubicBezTo>
                <a:cubicBezTo>
                  <a:pt x="1" y="141"/>
                  <a:pt x="0" y="139"/>
                  <a:pt x="0" y="136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3" y="3"/>
                </a:cubicBezTo>
                <a:cubicBezTo>
                  <a:pt x="5" y="1"/>
                  <a:pt x="7" y="0"/>
                  <a:pt x="9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5" y="0"/>
                  <a:pt x="117" y="1"/>
                  <a:pt x="119" y="3"/>
                </a:cubicBezTo>
                <a:cubicBezTo>
                  <a:pt x="120" y="5"/>
                  <a:pt x="121" y="7"/>
                  <a:pt x="121" y="9"/>
                </a:cubicBezTo>
                <a:cubicBezTo>
                  <a:pt x="121" y="40"/>
                  <a:pt x="121" y="40"/>
                  <a:pt x="121" y="40"/>
                </a:cubicBezTo>
                <a:cubicBezTo>
                  <a:pt x="123" y="41"/>
                  <a:pt x="124" y="42"/>
                  <a:pt x="125" y="43"/>
                </a:cubicBezTo>
                <a:cubicBezTo>
                  <a:pt x="163" y="82"/>
                  <a:pt x="163" y="82"/>
                  <a:pt x="163" y="82"/>
                </a:cubicBezTo>
                <a:cubicBezTo>
                  <a:pt x="165" y="83"/>
                  <a:pt x="167" y="86"/>
                  <a:pt x="168" y="89"/>
                </a:cubicBezTo>
                <a:cubicBezTo>
                  <a:pt x="169" y="92"/>
                  <a:pt x="170" y="95"/>
                  <a:pt x="170" y="97"/>
                </a:cubicBezTo>
                <a:close/>
                <a:moveTo>
                  <a:pt x="97" y="21"/>
                </a:move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7" y="14"/>
                  <a:pt x="96" y="13"/>
                </a:cubicBezTo>
                <a:cubicBezTo>
                  <a:pt x="96" y="13"/>
                  <a:pt x="95" y="12"/>
                  <a:pt x="94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2"/>
                  <a:pt x="26" y="13"/>
                  <a:pt x="25" y="13"/>
                </a:cubicBezTo>
                <a:cubicBezTo>
                  <a:pt x="25" y="14"/>
                  <a:pt x="24" y="15"/>
                  <a:pt x="24" y="15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5" y="23"/>
                  <a:pt x="25" y="24"/>
                </a:cubicBezTo>
                <a:cubicBezTo>
                  <a:pt x="26" y="24"/>
                  <a:pt x="27" y="24"/>
                  <a:pt x="27" y="24"/>
                </a:cubicBezTo>
                <a:cubicBezTo>
                  <a:pt x="94" y="24"/>
                  <a:pt x="94" y="24"/>
                  <a:pt x="94" y="24"/>
                </a:cubicBezTo>
                <a:cubicBezTo>
                  <a:pt x="95" y="24"/>
                  <a:pt x="96" y="24"/>
                  <a:pt x="96" y="24"/>
                </a:cubicBezTo>
                <a:cubicBezTo>
                  <a:pt x="97" y="23"/>
                  <a:pt x="97" y="22"/>
                  <a:pt x="97" y="21"/>
                </a:cubicBezTo>
                <a:close/>
                <a:moveTo>
                  <a:pt x="73" y="158"/>
                </a:moveTo>
                <a:cubicBezTo>
                  <a:pt x="158" y="158"/>
                  <a:pt x="158" y="158"/>
                  <a:pt x="158" y="158"/>
                </a:cubicBezTo>
                <a:cubicBezTo>
                  <a:pt x="158" y="97"/>
                  <a:pt x="158" y="97"/>
                  <a:pt x="158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6" y="97"/>
                  <a:pt x="114" y="96"/>
                  <a:pt x="112" y="94"/>
                </a:cubicBezTo>
                <a:cubicBezTo>
                  <a:pt x="110" y="93"/>
                  <a:pt x="109" y="90"/>
                  <a:pt x="109" y="88"/>
                </a:cubicBezTo>
                <a:cubicBezTo>
                  <a:pt x="109" y="49"/>
                  <a:pt x="109" y="49"/>
                  <a:pt x="109" y="49"/>
                </a:cubicBezTo>
                <a:cubicBezTo>
                  <a:pt x="73" y="49"/>
                  <a:pt x="73" y="49"/>
                  <a:pt x="73" y="49"/>
                </a:cubicBezTo>
                <a:lnTo>
                  <a:pt x="73" y="158"/>
                </a:lnTo>
                <a:close/>
                <a:moveTo>
                  <a:pt x="121" y="85"/>
                </a:moveTo>
                <a:cubicBezTo>
                  <a:pt x="150" y="85"/>
                  <a:pt x="150" y="85"/>
                  <a:pt x="150" y="85"/>
                </a:cubicBezTo>
                <a:cubicBezTo>
                  <a:pt x="121" y="57"/>
                  <a:pt x="121" y="57"/>
                  <a:pt x="121" y="57"/>
                </a:cubicBezTo>
                <a:lnTo>
                  <a:pt x="121" y="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CustomShape 210"/>
          <p:cNvSpPr/>
          <p:nvPr/>
        </p:nvSpPr>
        <p:spPr>
          <a:xfrm>
            <a:off x="3422880" y="3104280"/>
            <a:ext cx="99000" cy="150480"/>
          </a:xfrm>
          <a:custGeom>
            <a:avLst/>
            <a:gdLst/>
            <a:ahLst/>
            <a:rect l="l" t="t" r="r" b="b"/>
            <a:pathLst>
              <a:path w="97" h="146">
                <a:moveTo>
                  <a:pt x="97" y="43"/>
                </a:moveTo>
                <a:cubicBezTo>
                  <a:pt x="97" y="52"/>
                  <a:pt x="94" y="61"/>
                  <a:pt x="87" y="68"/>
                </a:cubicBezTo>
                <a:cubicBezTo>
                  <a:pt x="85" y="71"/>
                  <a:pt x="82" y="74"/>
                  <a:pt x="80" y="76"/>
                </a:cubicBezTo>
                <a:cubicBezTo>
                  <a:pt x="79" y="79"/>
                  <a:pt x="77" y="82"/>
                  <a:pt x="75" y="85"/>
                </a:cubicBezTo>
                <a:cubicBezTo>
                  <a:pt x="73" y="89"/>
                  <a:pt x="72" y="92"/>
                  <a:pt x="72" y="95"/>
                </a:cubicBezTo>
                <a:cubicBezTo>
                  <a:pt x="75" y="97"/>
                  <a:pt x="76" y="100"/>
                  <a:pt x="76" y="103"/>
                </a:cubicBezTo>
                <a:cubicBezTo>
                  <a:pt x="76" y="106"/>
                  <a:pt x="75" y="108"/>
                  <a:pt x="74" y="109"/>
                </a:cubicBezTo>
                <a:cubicBezTo>
                  <a:pt x="75" y="111"/>
                  <a:pt x="76" y="113"/>
                  <a:pt x="76" y="115"/>
                </a:cubicBezTo>
                <a:cubicBezTo>
                  <a:pt x="76" y="119"/>
                  <a:pt x="75" y="121"/>
                  <a:pt x="72" y="123"/>
                </a:cubicBezTo>
                <a:cubicBezTo>
                  <a:pt x="73" y="124"/>
                  <a:pt x="73" y="126"/>
                  <a:pt x="73" y="127"/>
                </a:cubicBezTo>
                <a:cubicBezTo>
                  <a:pt x="73" y="130"/>
                  <a:pt x="72" y="133"/>
                  <a:pt x="70" y="134"/>
                </a:cubicBezTo>
                <a:cubicBezTo>
                  <a:pt x="68" y="136"/>
                  <a:pt x="66" y="136"/>
                  <a:pt x="63" y="136"/>
                </a:cubicBezTo>
                <a:cubicBezTo>
                  <a:pt x="61" y="139"/>
                  <a:pt x="60" y="141"/>
                  <a:pt x="57" y="143"/>
                </a:cubicBezTo>
                <a:cubicBezTo>
                  <a:pt x="55" y="145"/>
                  <a:pt x="52" y="146"/>
                  <a:pt x="49" y="146"/>
                </a:cubicBezTo>
                <a:cubicBezTo>
                  <a:pt x="46" y="146"/>
                  <a:pt x="43" y="145"/>
                  <a:pt x="41" y="143"/>
                </a:cubicBezTo>
                <a:cubicBezTo>
                  <a:pt x="38" y="141"/>
                  <a:pt x="36" y="139"/>
                  <a:pt x="35" y="136"/>
                </a:cubicBezTo>
                <a:cubicBezTo>
                  <a:pt x="32" y="136"/>
                  <a:pt x="30" y="136"/>
                  <a:pt x="28" y="134"/>
                </a:cubicBezTo>
                <a:cubicBezTo>
                  <a:pt x="26" y="133"/>
                  <a:pt x="25" y="130"/>
                  <a:pt x="25" y="127"/>
                </a:cubicBezTo>
                <a:cubicBezTo>
                  <a:pt x="25" y="126"/>
                  <a:pt x="25" y="124"/>
                  <a:pt x="26" y="123"/>
                </a:cubicBezTo>
                <a:cubicBezTo>
                  <a:pt x="23" y="121"/>
                  <a:pt x="22" y="119"/>
                  <a:pt x="22" y="115"/>
                </a:cubicBezTo>
                <a:cubicBezTo>
                  <a:pt x="22" y="113"/>
                  <a:pt x="22" y="111"/>
                  <a:pt x="24" y="109"/>
                </a:cubicBezTo>
                <a:cubicBezTo>
                  <a:pt x="22" y="108"/>
                  <a:pt x="22" y="106"/>
                  <a:pt x="22" y="103"/>
                </a:cubicBezTo>
                <a:cubicBezTo>
                  <a:pt x="22" y="100"/>
                  <a:pt x="23" y="97"/>
                  <a:pt x="26" y="95"/>
                </a:cubicBezTo>
                <a:cubicBezTo>
                  <a:pt x="26" y="92"/>
                  <a:pt x="25" y="89"/>
                  <a:pt x="23" y="85"/>
                </a:cubicBezTo>
                <a:cubicBezTo>
                  <a:pt x="21" y="82"/>
                  <a:pt x="19" y="79"/>
                  <a:pt x="17" y="76"/>
                </a:cubicBezTo>
                <a:cubicBezTo>
                  <a:pt x="15" y="74"/>
                  <a:pt x="13" y="71"/>
                  <a:pt x="10" y="68"/>
                </a:cubicBezTo>
                <a:cubicBezTo>
                  <a:pt x="4" y="61"/>
                  <a:pt x="0" y="52"/>
                  <a:pt x="0" y="43"/>
                </a:cubicBezTo>
                <a:cubicBezTo>
                  <a:pt x="0" y="36"/>
                  <a:pt x="2" y="31"/>
                  <a:pt x="5" y="25"/>
                </a:cubicBezTo>
                <a:cubicBezTo>
                  <a:pt x="7" y="20"/>
                  <a:pt x="11" y="15"/>
                  <a:pt x="16" y="12"/>
                </a:cubicBezTo>
                <a:cubicBezTo>
                  <a:pt x="20" y="8"/>
                  <a:pt x="25" y="5"/>
                  <a:pt x="31" y="3"/>
                </a:cubicBezTo>
                <a:cubicBezTo>
                  <a:pt x="37" y="1"/>
                  <a:pt x="43" y="0"/>
                  <a:pt x="49" y="0"/>
                </a:cubicBezTo>
                <a:cubicBezTo>
                  <a:pt x="55" y="0"/>
                  <a:pt x="61" y="1"/>
                  <a:pt x="66" y="3"/>
                </a:cubicBezTo>
                <a:cubicBezTo>
                  <a:pt x="72" y="5"/>
                  <a:pt x="77" y="8"/>
                  <a:pt x="82" y="12"/>
                </a:cubicBezTo>
                <a:cubicBezTo>
                  <a:pt x="87" y="15"/>
                  <a:pt x="90" y="20"/>
                  <a:pt x="93" y="25"/>
                </a:cubicBezTo>
                <a:cubicBezTo>
                  <a:pt x="96" y="31"/>
                  <a:pt x="97" y="36"/>
                  <a:pt x="97" y="43"/>
                </a:cubicBezTo>
                <a:close/>
                <a:moveTo>
                  <a:pt x="85" y="43"/>
                </a:moveTo>
                <a:cubicBezTo>
                  <a:pt x="85" y="38"/>
                  <a:pt x="84" y="34"/>
                  <a:pt x="82" y="30"/>
                </a:cubicBezTo>
                <a:cubicBezTo>
                  <a:pt x="80" y="26"/>
                  <a:pt x="77" y="23"/>
                  <a:pt x="73" y="20"/>
                </a:cubicBezTo>
                <a:cubicBezTo>
                  <a:pt x="70" y="18"/>
                  <a:pt x="66" y="16"/>
                  <a:pt x="62" y="15"/>
                </a:cubicBezTo>
                <a:cubicBezTo>
                  <a:pt x="57" y="13"/>
                  <a:pt x="53" y="12"/>
                  <a:pt x="49" y="12"/>
                </a:cubicBezTo>
                <a:cubicBezTo>
                  <a:pt x="44" y="12"/>
                  <a:pt x="40" y="13"/>
                  <a:pt x="36" y="15"/>
                </a:cubicBezTo>
                <a:cubicBezTo>
                  <a:pt x="32" y="16"/>
                  <a:pt x="28" y="18"/>
                  <a:pt x="24" y="20"/>
                </a:cubicBezTo>
                <a:cubicBezTo>
                  <a:pt x="21" y="23"/>
                  <a:pt x="18" y="26"/>
                  <a:pt x="16" y="30"/>
                </a:cubicBezTo>
                <a:cubicBezTo>
                  <a:pt x="14" y="34"/>
                  <a:pt x="13" y="38"/>
                  <a:pt x="13" y="43"/>
                </a:cubicBezTo>
                <a:cubicBezTo>
                  <a:pt x="13" y="49"/>
                  <a:pt x="15" y="55"/>
                  <a:pt x="19" y="60"/>
                </a:cubicBezTo>
                <a:cubicBezTo>
                  <a:pt x="20" y="60"/>
                  <a:pt x="21" y="61"/>
                  <a:pt x="22" y="63"/>
                </a:cubicBezTo>
                <a:cubicBezTo>
                  <a:pt x="23" y="64"/>
                  <a:pt x="24" y="65"/>
                  <a:pt x="25" y="66"/>
                </a:cubicBezTo>
                <a:cubicBezTo>
                  <a:pt x="33" y="76"/>
                  <a:pt x="37" y="85"/>
                  <a:pt x="38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60" y="85"/>
                  <a:pt x="65" y="76"/>
                  <a:pt x="73" y="66"/>
                </a:cubicBezTo>
                <a:cubicBezTo>
                  <a:pt x="74" y="65"/>
                  <a:pt x="75" y="64"/>
                  <a:pt x="76" y="63"/>
                </a:cubicBezTo>
                <a:cubicBezTo>
                  <a:pt x="77" y="61"/>
                  <a:pt x="78" y="60"/>
                  <a:pt x="79" y="60"/>
                </a:cubicBezTo>
                <a:cubicBezTo>
                  <a:pt x="83" y="55"/>
                  <a:pt x="85" y="49"/>
                  <a:pt x="85" y="43"/>
                </a:cubicBezTo>
                <a:close/>
                <a:moveTo>
                  <a:pt x="70" y="43"/>
                </a:moveTo>
                <a:cubicBezTo>
                  <a:pt x="70" y="43"/>
                  <a:pt x="70" y="44"/>
                  <a:pt x="69" y="45"/>
                </a:cubicBezTo>
                <a:cubicBezTo>
                  <a:pt x="68" y="45"/>
                  <a:pt x="68" y="46"/>
                  <a:pt x="67" y="46"/>
                </a:cubicBezTo>
                <a:cubicBezTo>
                  <a:pt x="66" y="46"/>
                  <a:pt x="65" y="45"/>
                  <a:pt x="65" y="45"/>
                </a:cubicBezTo>
                <a:cubicBezTo>
                  <a:pt x="64" y="44"/>
                  <a:pt x="64" y="43"/>
                  <a:pt x="64" y="43"/>
                </a:cubicBezTo>
                <a:cubicBezTo>
                  <a:pt x="64" y="40"/>
                  <a:pt x="62" y="38"/>
                  <a:pt x="59" y="36"/>
                </a:cubicBezTo>
                <a:cubicBezTo>
                  <a:pt x="55" y="34"/>
                  <a:pt x="52" y="34"/>
                  <a:pt x="49" y="34"/>
                </a:cubicBezTo>
                <a:cubicBezTo>
                  <a:pt x="48" y="34"/>
                  <a:pt x="47" y="33"/>
                  <a:pt x="47" y="33"/>
                </a:cubicBezTo>
                <a:cubicBezTo>
                  <a:pt x="46" y="32"/>
                  <a:pt x="46" y="31"/>
                  <a:pt x="46" y="31"/>
                </a:cubicBezTo>
                <a:cubicBezTo>
                  <a:pt x="46" y="30"/>
                  <a:pt x="46" y="29"/>
                  <a:pt x="47" y="28"/>
                </a:cubicBezTo>
                <a:cubicBezTo>
                  <a:pt x="47" y="28"/>
                  <a:pt x="48" y="28"/>
                  <a:pt x="49" y="28"/>
                </a:cubicBezTo>
                <a:cubicBezTo>
                  <a:pt x="52" y="28"/>
                  <a:pt x="55" y="28"/>
                  <a:pt x="58" y="29"/>
                </a:cubicBezTo>
                <a:cubicBezTo>
                  <a:pt x="61" y="30"/>
                  <a:pt x="64" y="32"/>
                  <a:pt x="66" y="34"/>
                </a:cubicBezTo>
                <a:cubicBezTo>
                  <a:pt x="69" y="37"/>
                  <a:pt x="70" y="39"/>
                  <a:pt x="70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CustomShape 211"/>
          <p:cNvSpPr/>
          <p:nvPr/>
        </p:nvSpPr>
        <p:spPr>
          <a:xfrm>
            <a:off x="3569760" y="3120120"/>
            <a:ext cx="173880" cy="131760"/>
          </a:xfrm>
          <a:custGeom>
            <a:avLst/>
            <a:gdLst/>
            <a:ahLst/>
            <a:rect l="l" t="t" r="r" b="b"/>
            <a:pathLst>
              <a:path w="169" h="128">
                <a:moveTo>
                  <a:pt x="169" y="34"/>
                </a:moveTo>
                <a:cubicBezTo>
                  <a:pt x="169" y="35"/>
                  <a:pt x="169" y="35"/>
                  <a:pt x="169" y="36"/>
                </a:cubicBezTo>
                <a:cubicBezTo>
                  <a:pt x="138" y="66"/>
                  <a:pt x="138" y="66"/>
                  <a:pt x="138" y="66"/>
                </a:cubicBezTo>
                <a:cubicBezTo>
                  <a:pt x="138" y="67"/>
                  <a:pt x="137" y="67"/>
                  <a:pt x="136" y="67"/>
                </a:cubicBezTo>
                <a:cubicBezTo>
                  <a:pt x="135" y="67"/>
                  <a:pt x="135" y="67"/>
                  <a:pt x="134" y="66"/>
                </a:cubicBezTo>
                <a:cubicBezTo>
                  <a:pt x="133" y="66"/>
                  <a:pt x="133" y="65"/>
                  <a:pt x="133" y="64"/>
                </a:cubicBezTo>
                <a:cubicBezTo>
                  <a:pt x="133" y="46"/>
                  <a:pt x="133" y="46"/>
                  <a:pt x="13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2" y="46"/>
                  <a:pt x="1" y="46"/>
                  <a:pt x="1" y="45"/>
                </a:cubicBezTo>
                <a:cubicBezTo>
                  <a:pt x="0" y="44"/>
                  <a:pt x="0" y="44"/>
                  <a:pt x="0" y="4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3"/>
                  <a:pt x="1" y="23"/>
                </a:cubicBezTo>
                <a:cubicBezTo>
                  <a:pt x="1" y="22"/>
                  <a:pt x="2" y="22"/>
                  <a:pt x="3" y="22"/>
                </a:cubicBezTo>
                <a:cubicBezTo>
                  <a:pt x="133" y="22"/>
                  <a:pt x="133" y="22"/>
                  <a:pt x="133" y="22"/>
                </a:cubicBezTo>
                <a:cubicBezTo>
                  <a:pt x="133" y="3"/>
                  <a:pt x="133" y="3"/>
                  <a:pt x="133" y="3"/>
                </a:cubicBezTo>
                <a:cubicBezTo>
                  <a:pt x="133" y="3"/>
                  <a:pt x="133" y="2"/>
                  <a:pt x="134" y="1"/>
                </a:cubicBezTo>
                <a:cubicBezTo>
                  <a:pt x="134" y="1"/>
                  <a:pt x="135" y="0"/>
                  <a:pt x="136" y="0"/>
                </a:cubicBezTo>
                <a:cubicBezTo>
                  <a:pt x="137" y="0"/>
                  <a:pt x="138" y="1"/>
                  <a:pt x="138" y="1"/>
                </a:cubicBezTo>
                <a:cubicBezTo>
                  <a:pt x="169" y="32"/>
                  <a:pt x="169" y="32"/>
                  <a:pt x="169" y="32"/>
                </a:cubicBezTo>
                <a:cubicBezTo>
                  <a:pt x="169" y="32"/>
                  <a:pt x="169" y="33"/>
                  <a:pt x="169" y="34"/>
                </a:cubicBezTo>
                <a:close/>
                <a:moveTo>
                  <a:pt x="169" y="85"/>
                </a:moveTo>
                <a:cubicBezTo>
                  <a:pt x="169" y="103"/>
                  <a:pt x="169" y="103"/>
                  <a:pt x="169" y="103"/>
                </a:cubicBezTo>
                <a:cubicBezTo>
                  <a:pt x="169" y="104"/>
                  <a:pt x="169" y="105"/>
                  <a:pt x="168" y="105"/>
                </a:cubicBezTo>
                <a:cubicBezTo>
                  <a:pt x="168" y="106"/>
                  <a:pt x="167" y="106"/>
                  <a:pt x="16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6" y="125"/>
                  <a:pt x="36" y="126"/>
                  <a:pt x="35" y="127"/>
                </a:cubicBezTo>
                <a:cubicBezTo>
                  <a:pt x="35" y="127"/>
                  <a:pt x="34" y="128"/>
                  <a:pt x="33" y="128"/>
                </a:cubicBezTo>
                <a:cubicBezTo>
                  <a:pt x="32" y="128"/>
                  <a:pt x="32" y="127"/>
                  <a:pt x="31" y="127"/>
                </a:cubicBezTo>
                <a:cubicBezTo>
                  <a:pt x="1" y="96"/>
                  <a:pt x="1" y="96"/>
                  <a:pt x="1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93"/>
                  <a:pt x="0" y="93"/>
                  <a:pt x="1" y="92"/>
                </a:cubicBezTo>
                <a:cubicBezTo>
                  <a:pt x="31" y="62"/>
                  <a:pt x="31" y="62"/>
                  <a:pt x="31" y="62"/>
                </a:cubicBezTo>
                <a:cubicBezTo>
                  <a:pt x="32" y="61"/>
                  <a:pt x="32" y="61"/>
                  <a:pt x="33" y="61"/>
                </a:cubicBezTo>
                <a:cubicBezTo>
                  <a:pt x="34" y="61"/>
                  <a:pt x="35" y="61"/>
                  <a:pt x="35" y="62"/>
                </a:cubicBezTo>
                <a:cubicBezTo>
                  <a:pt x="36" y="62"/>
                  <a:pt x="36" y="63"/>
                  <a:pt x="36" y="64"/>
                </a:cubicBezTo>
                <a:cubicBezTo>
                  <a:pt x="36" y="82"/>
                  <a:pt x="36" y="82"/>
                  <a:pt x="36" y="82"/>
                </a:cubicBezTo>
                <a:cubicBezTo>
                  <a:pt x="166" y="82"/>
                  <a:pt x="166" y="82"/>
                  <a:pt x="166" y="82"/>
                </a:cubicBezTo>
                <a:cubicBezTo>
                  <a:pt x="167" y="82"/>
                  <a:pt x="168" y="82"/>
                  <a:pt x="168" y="83"/>
                </a:cubicBezTo>
                <a:cubicBezTo>
                  <a:pt x="169" y="84"/>
                  <a:pt x="169" y="84"/>
                  <a:pt x="169" y="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212"/>
          <p:cNvSpPr/>
          <p:nvPr/>
        </p:nvSpPr>
        <p:spPr>
          <a:xfrm>
            <a:off x="3791160" y="3104280"/>
            <a:ext cx="186120" cy="137880"/>
          </a:xfrm>
          <a:custGeom>
            <a:avLst/>
            <a:gdLst/>
            <a:ahLst/>
            <a:rect l="l" t="t" r="r" b="b"/>
            <a:pathLst>
              <a:path w="182" h="133">
                <a:moveTo>
                  <a:pt x="182" y="97"/>
                </a:moveTo>
                <a:cubicBezTo>
                  <a:pt x="182" y="107"/>
                  <a:pt x="178" y="116"/>
                  <a:pt x="171" y="123"/>
                </a:cubicBezTo>
                <a:cubicBezTo>
                  <a:pt x="164" y="130"/>
                  <a:pt x="155" y="133"/>
                  <a:pt x="145" y="133"/>
                </a:cubicBezTo>
                <a:cubicBezTo>
                  <a:pt x="42" y="133"/>
                  <a:pt x="42" y="133"/>
                  <a:pt x="42" y="133"/>
                </a:cubicBezTo>
                <a:cubicBezTo>
                  <a:pt x="31" y="133"/>
                  <a:pt x="21" y="129"/>
                  <a:pt x="13" y="121"/>
                </a:cubicBezTo>
                <a:cubicBezTo>
                  <a:pt x="4" y="113"/>
                  <a:pt x="0" y="103"/>
                  <a:pt x="0" y="91"/>
                </a:cubicBezTo>
                <a:cubicBezTo>
                  <a:pt x="0" y="83"/>
                  <a:pt x="2" y="75"/>
                  <a:pt x="7" y="68"/>
                </a:cubicBezTo>
                <a:cubicBezTo>
                  <a:pt x="11" y="61"/>
                  <a:pt x="17" y="56"/>
                  <a:pt x="25" y="53"/>
                </a:cubicBezTo>
                <a:cubicBezTo>
                  <a:pt x="24" y="51"/>
                  <a:pt x="24" y="50"/>
                  <a:pt x="24" y="49"/>
                </a:cubicBezTo>
                <a:cubicBezTo>
                  <a:pt x="24" y="35"/>
                  <a:pt x="29" y="24"/>
                  <a:pt x="38" y="15"/>
                </a:cubicBezTo>
                <a:cubicBezTo>
                  <a:pt x="48" y="5"/>
                  <a:pt x="59" y="0"/>
                  <a:pt x="73" y="0"/>
                </a:cubicBezTo>
                <a:cubicBezTo>
                  <a:pt x="83" y="0"/>
                  <a:pt x="92" y="3"/>
                  <a:pt x="100" y="9"/>
                </a:cubicBezTo>
                <a:cubicBezTo>
                  <a:pt x="108" y="14"/>
                  <a:pt x="114" y="21"/>
                  <a:pt x="118" y="30"/>
                </a:cubicBezTo>
                <a:cubicBezTo>
                  <a:pt x="122" y="26"/>
                  <a:pt x="127" y="25"/>
                  <a:pt x="133" y="25"/>
                </a:cubicBezTo>
                <a:cubicBezTo>
                  <a:pt x="140" y="25"/>
                  <a:pt x="146" y="27"/>
                  <a:pt x="150" y="32"/>
                </a:cubicBezTo>
                <a:cubicBezTo>
                  <a:pt x="155" y="36"/>
                  <a:pt x="157" y="42"/>
                  <a:pt x="157" y="49"/>
                </a:cubicBezTo>
                <a:cubicBezTo>
                  <a:pt x="157" y="54"/>
                  <a:pt x="156" y="58"/>
                  <a:pt x="154" y="62"/>
                </a:cubicBezTo>
                <a:cubicBezTo>
                  <a:pt x="162" y="64"/>
                  <a:pt x="168" y="68"/>
                  <a:pt x="174" y="75"/>
                </a:cubicBezTo>
                <a:cubicBezTo>
                  <a:pt x="179" y="81"/>
                  <a:pt x="182" y="89"/>
                  <a:pt x="182" y="97"/>
                </a:cubicBezTo>
                <a:close/>
                <a:moveTo>
                  <a:pt x="121" y="76"/>
                </a:moveTo>
                <a:cubicBezTo>
                  <a:pt x="121" y="75"/>
                  <a:pt x="121" y="74"/>
                  <a:pt x="120" y="74"/>
                </a:cubicBezTo>
                <a:cubicBezTo>
                  <a:pt x="120" y="73"/>
                  <a:pt x="119" y="73"/>
                  <a:pt x="118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40"/>
                  <a:pt x="97" y="40"/>
                  <a:pt x="97" y="40"/>
                </a:cubicBezTo>
                <a:cubicBezTo>
                  <a:pt x="97" y="39"/>
                  <a:pt x="97" y="38"/>
                  <a:pt x="96" y="38"/>
                </a:cubicBezTo>
                <a:cubicBezTo>
                  <a:pt x="95" y="37"/>
                  <a:pt x="95" y="37"/>
                  <a:pt x="94" y="37"/>
                </a:cubicBezTo>
                <a:cubicBezTo>
                  <a:pt x="76" y="37"/>
                  <a:pt x="76" y="37"/>
                  <a:pt x="76" y="37"/>
                </a:cubicBezTo>
                <a:cubicBezTo>
                  <a:pt x="75" y="37"/>
                  <a:pt x="74" y="37"/>
                  <a:pt x="74" y="38"/>
                </a:cubicBezTo>
                <a:cubicBezTo>
                  <a:pt x="73" y="38"/>
                  <a:pt x="73" y="39"/>
                  <a:pt x="73" y="40"/>
                </a:cubicBezTo>
                <a:cubicBezTo>
                  <a:pt x="73" y="73"/>
                  <a:pt x="73" y="73"/>
                  <a:pt x="73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3"/>
                  <a:pt x="50" y="73"/>
                  <a:pt x="49" y="74"/>
                </a:cubicBezTo>
                <a:cubicBezTo>
                  <a:pt x="49" y="74"/>
                  <a:pt x="49" y="75"/>
                  <a:pt x="49" y="76"/>
                </a:cubicBezTo>
                <a:cubicBezTo>
                  <a:pt x="49" y="77"/>
                  <a:pt x="49" y="78"/>
                  <a:pt x="49" y="78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83" y="112"/>
                  <a:pt x="84" y="112"/>
                  <a:pt x="85" y="112"/>
                </a:cubicBezTo>
                <a:cubicBezTo>
                  <a:pt x="86" y="112"/>
                  <a:pt x="86" y="112"/>
                  <a:pt x="87" y="111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21" y="77"/>
                  <a:pt x="121" y="77"/>
                  <a:pt x="121" y="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CustomShape 213"/>
          <p:cNvSpPr/>
          <p:nvPr/>
        </p:nvSpPr>
        <p:spPr>
          <a:xfrm>
            <a:off x="4025520" y="3104280"/>
            <a:ext cx="186120" cy="137880"/>
          </a:xfrm>
          <a:custGeom>
            <a:avLst/>
            <a:gdLst/>
            <a:ahLst/>
            <a:rect l="l" t="t" r="r" b="b"/>
            <a:pathLst>
              <a:path w="182" h="133">
                <a:moveTo>
                  <a:pt x="182" y="97"/>
                </a:moveTo>
                <a:cubicBezTo>
                  <a:pt x="182" y="107"/>
                  <a:pt x="178" y="116"/>
                  <a:pt x="171" y="123"/>
                </a:cubicBezTo>
                <a:cubicBezTo>
                  <a:pt x="164" y="130"/>
                  <a:pt x="156" y="133"/>
                  <a:pt x="146" y="133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31" y="133"/>
                  <a:pt x="21" y="129"/>
                  <a:pt x="13" y="121"/>
                </a:cubicBezTo>
                <a:cubicBezTo>
                  <a:pt x="5" y="113"/>
                  <a:pt x="0" y="103"/>
                  <a:pt x="0" y="91"/>
                </a:cubicBezTo>
                <a:cubicBezTo>
                  <a:pt x="0" y="83"/>
                  <a:pt x="3" y="75"/>
                  <a:pt x="7" y="68"/>
                </a:cubicBezTo>
                <a:cubicBezTo>
                  <a:pt x="11" y="61"/>
                  <a:pt x="17" y="56"/>
                  <a:pt x="25" y="53"/>
                </a:cubicBezTo>
                <a:cubicBezTo>
                  <a:pt x="25" y="51"/>
                  <a:pt x="25" y="50"/>
                  <a:pt x="25" y="49"/>
                </a:cubicBezTo>
                <a:cubicBezTo>
                  <a:pt x="25" y="35"/>
                  <a:pt x="29" y="24"/>
                  <a:pt x="39" y="15"/>
                </a:cubicBezTo>
                <a:cubicBezTo>
                  <a:pt x="48" y="5"/>
                  <a:pt x="60" y="0"/>
                  <a:pt x="73" y="0"/>
                </a:cubicBezTo>
                <a:cubicBezTo>
                  <a:pt x="83" y="0"/>
                  <a:pt x="92" y="3"/>
                  <a:pt x="100" y="9"/>
                </a:cubicBezTo>
                <a:cubicBezTo>
                  <a:pt x="108" y="14"/>
                  <a:pt x="114" y="21"/>
                  <a:pt x="118" y="30"/>
                </a:cubicBezTo>
                <a:cubicBezTo>
                  <a:pt x="122" y="26"/>
                  <a:pt x="128" y="25"/>
                  <a:pt x="133" y="25"/>
                </a:cubicBezTo>
                <a:cubicBezTo>
                  <a:pt x="140" y="25"/>
                  <a:pt x="146" y="27"/>
                  <a:pt x="151" y="32"/>
                </a:cubicBezTo>
                <a:cubicBezTo>
                  <a:pt x="155" y="36"/>
                  <a:pt x="158" y="42"/>
                  <a:pt x="158" y="49"/>
                </a:cubicBezTo>
                <a:cubicBezTo>
                  <a:pt x="158" y="54"/>
                  <a:pt x="156" y="58"/>
                  <a:pt x="154" y="62"/>
                </a:cubicBezTo>
                <a:cubicBezTo>
                  <a:pt x="162" y="64"/>
                  <a:pt x="169" y="68"/>
                  <a:pt x="174" y="75"/>
                </a:cubicBezTo>
                <a:cubicBezTo>
                  <a:pt x="179" y="81"/>
                  <a:pt x="182" y="89"/>
                  <a:pt x="182" y="97"/>
                </a:cubicBezTo>
                <a:close/>
                <a:moveTo>
                  <a:pt x="121" y="70"/>
                </a:moveTo>
                <a:cubicBezTo>
                  <a:pt x="121" y="69"/>
                  <a:pt x="121" y="68"/>
                  <a:pt x="121" y="68"/>
                </a:cubicBezTo>
                <a:cubicBezTo>
                  <a:pt x="87" y="34"/>
                  <a:pt x="87" y="34"/>
                  <a:pt x="87" y="34"/>
                </a:cubicBezTo>
                <a:cubicBezTo>
                  <a:pt x="87" y="34"/>
                  <a:pt x="86" y="34"/>
                  <a:pt x="85" y="34"/>
                </a:cubicBezTo>
                <a:cubicBezTo>
                  <a:pt x="84" y="34"/>
                  <a:pt x="83" y="34"/>
                  <a:pt x="83" y="34"/>
                </a:cubicBezTo>
                <a:cubicBezTo>
                  <a:pt x="50" y="68"/>
                  <a:pt x="50" y="68"/>
                  <a:pt x="50" y="68"/>
                </a:cubicBezTo>
                <a:cubicBezTo>
                  <a:pt x="49" y="68"/>
                  <a:pt x="49" y="69"/>
                  <a:pt x="49" y="70"/>
                </a:cubicBezTo>
                <a:cubicBezTo>
                  <a:pt x="49" y="71"/>
                  <a:pt x="49" y="72"/>
                  <a:pt x="50" y="72"/>
                </a:cubicBezTo>
                <a:cubicBezTo>
                  <a:pt x="50" y="73"/>
                  <a:pt x="51" y="73"/>
                  <a:pt x="52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73" y="107"/>
                  <a:pt x="73" y="108"/>
                  <a:pt x="74" y="108"/>
                </a:cubicBezTo>
                <a:cubicBezTo>
                  <a:pt x="74" y="109"/>
                  <a:pt x="75" y="109"/>
                  <a:pt x="76" y="109"/>
                </a:cubicBezTo>
                <a:cubicBezTo>
                  <a:pt x="94" y="109"/>
                  <a:pt x="94" y="109"/>
                  <a:pt x="94" y="109"/>
                </a:cubicBezTo>
                <a:cubicBezTo>
                  <a:pt x="95" y="109"/>
                  <a:pt x="96" y="109"/>
                  <a:pt x="96" y="108"/>
                </a:cubicBezTo>
                <a:cubicBezTo>
                  <a:pt x="97" y="108"/>
                  <a:pt x="97" y="107"/>
                  <a:pt x="97" y="106"/>
                </a:cubicBezTo>
                <a:cubicBezTo>
                  <a:pt x="97" y="73"/>
                  <a:pt x="97" y="73"/>
                  <a:pt x="97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9" y="73"/>
                  <a:pt x="120" y="73"/>
                  <a:pt x="120" y="72"/>
                </a:cubicBezTo>
                <a:cubicBezTo>
                  <a:pt x="121" y="71"/>
                  <a:pt x="121" y="71"/>
                  <a:pt x="121" y="7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CustomShape 214"/>
          <p:cNvSpPr/>
          <p:nvPr/>
        </p:nvSpPr>
        <p:spPr>
          <a:xfrm>
            <a:off x="4259880" y="3104280"/>
            <a:ext cx="136440" cy="150480"/>
          </a:xfrm>
          <a:custGeom>
            <a:avLst/>
            <a:gdLst/>
            <a:ahLst/>
            <a:rect l="l" t="t" r="r" b="b"/>
            <a:pathLst>
              <a:path w="133" h="146">
                <a:moveTo>
                  <a:pt x="133" y="121"/>
                </a:moveTo>
                <a:cubicBezTo>
                  <a:pt x="133" y="129"/>
                  <a:pt x="130" y="135"/>
                  <a:pt x="126" y="139"/>
                </a:cubicBezTo>
                <a:cubicBezTo>
                  <a:pt x="121" y="143"/>
                  <a:pt x="115" y="146"/>
                  <a:pt x="108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17" y="146"/>
                  <a:pt x="11" y="143"/>
                  <a:pt x="7" y="139"/>
                </a:cubicBezTo>
                <a:cubicBezTo>
                  <a:pt x="2" y="135"/>
                  <a:pt x="0" y="129"/>
                  <a:pt x="0" y="121"/>
                </a:cubicBezTo>
                <a:cubicBezTo>
                  <a:pt x="0" y="117"/>
                  <a:pt x="0" y="113"/>
                  <a:pt x="0" y="109"/>
                </a:cubicBezTo>
                <a:cubicBezTo>
                  <a:pt x="1" y="105"/>
                  <a:pt x="1" y="100"/>
                  <a:pt x="2" y="96"/>
                </a:cubicBezTo>
                <a:cubicBezTo>
                  <a:pt x="4" y="91"/>
                  <a:pt x="5" y="87"/>
                  <a:pt x="7" y="83"/>
                </a:cubicBezTo>
                <a:cubicBezTo>
                  <a:pt x="9" y="79"/>
                  <a:pt x="11" y="76"/>
                  <a:pt x="15" y="73"/>
                </a:cubicBezTo>
                <a:cubicBezTo>
                  <a:pt x="18" y="70"/>
                  <a:pt x="22" y="69"/>
                  <a:pt x="26" y="68"/>
                </a:cubicBezTo>
                <a:cubicBezTo>
                  <a:pt x="25" y="71"/>
                  <a:pt x="24" y="75"/>
                  <a:pt x="24" y="79"/>
                </a:cubicBezTo>
                <a:cubicBezTo>
                  <a:pt x="24" y="98"/>
                  <a:pt x="24" y="98"/>
                  <a:pt x="24" y="98"/>
                </a:cubicBezTo>
                <a:cubicBezTo>
                  <a:pt x="20" y="99"/>
                  <a:pt x="17" y="102"/>
                  <a:pt x="15" y="105"/>
                </a:cubicBezTo>
                <a:cubicBezTo>
                  <a:pt x="13" y="108"/>
                  <a:pt x="12" y="111"/>
                  <a:pt x="12" y="115"/>
                </a:cubicBezTo>
                <a:cubicBezTo>
                  <a:pt x="12" y="120"/>
                  <a:pt x="14" y="125"/>
                  <a:pt x="17" y="128"/>
                </a:cubicBezTo>
                <a:cubicBezTo>
                  <a:pt x="21" y="132"/>
                  <a:pt x="25" y="133"/>
                  <a:pt x="30" y="133"/>
                </a:cubicBezTo>
                <a:cubicBezTo>
                  <a:pt x="35" y="133"/>
                  <a:pt x="39" y="132"/>
                  <a:pt x="43" y="128"/>
                </a:cubicBezTo>
                <a:cubicBezTo>
                  <a:pt x="46" y="125"/>
                  <a:pt x="48" y="120"/>
                  <a:pt x="48" y="115"/>
                </a:cubicBezTo>
                <a:cubicBezTo>
                  <a:pt x="48" y="111"/>
                  <a:pt x="47" y="108"/>
                  <a:pt x="45" y="105"/>
                </a:cubicBezTo>
                <a:cubicBezTo>
                  <a:pt x="42" y="102"/>
                  <a:pt x="40" y="99"/>
                  <a:pt x="36" y="98"/>
                </a:cubicBezTo>
                <a:cubicBezTo>
                  <a:pt x="36" y="79"/>
                  <a:pt x="36" y="79"/>
                  <a:pt x="36" y="79"/>
                </a:cubicBezTo>
                <a:cubicBezTo>
                  <a:pt x="36" y="75"/>
                  <a:pt x="37" y="72"/>
                  <a:pt x="38" y="70"/>
                </a:cubicBezTo>
                <a:cubicBezTo>
                  <a:pt x="47" y="77"/>
                  <a:pt x="56" y="80"/>
                  <a:pt x="66" y="80"/>
                </a:cubicBezTo>
                <a:cubicBezTo>
                  <a:pt x="76" y="80"/>
                  <a:pt x="86" y="77"/>
                  <a:pt x="94" y="70"/>
                </a:cubicBezTo>
                <a:cubicBezTo>
                  <a:pt x="96" y="72"/>
                  <a:pt x="96" y="75"/>
                  <a:pt x="96" y="79"/>
                </a:cubicBezTo>
                <a:cubicBezTo>
                  <a:pt x="96" y="85"/>
                  <a:pt x="96" y="85"/>
                  <a:pt x="96" y="85"/>
                </a:cubicBezTo>
                <a:cubicBezTo>
                  <a:pt x="90" y="85"/>
                  <a:pt x="84" y="87"/>
                  <a:pt x="79" y="92"/>
                </a:cubicBezTo>
                <a:cubicBezTo>
                  <a:pt x="75" y="97"/>
                  <a:pt x="72" y="103"/>
                  <a:pt x="72" y="109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70" y="119"/>
                  <a:pt x="69" y="122"/>
                  <a:pt x="69" y="124"/>
                </a:cubicBezTo>
                <a:cubicBezTo>
                  <a:pt x="69" y="127"/>
                  <a:pt x="70" y="129"/>
                  <a:pt x="72" y="131"/>
                </a:cubicBezTo>
                <a:cubicBezTo>
                  <a:pt x="74" y="133"/>
                  <a:pt x="76" y="133"/>
                  <a:pt x="78" y="133"/>
                </a:cubicBezTo>
                <a:cubicBezTo>
                  <a:pt x="81" y="133"/>
                  <a:pt x="83" y="133"/>
                  <a:pt x="85" y="131"/>
                </a:cubicBezTo>
                <a:cubicBezTo>
                  <a:pt x="86" y="129"/>
                  <a:pt x="87" y="127"/>
                  <a:pt x="87" y="124"/>
                </a:cubicBezTo>
                <a:cubicBezTo>
                  <a:pt x="87" y="122"/>
                  <a:pt x="86" y="119"/>
                  <a:pt x="84" y="118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4" y="106"/>
                  <a:pt x="86" y="103"/>
                  <a:pt x="88" y="101"/>
                </a:cubicBezTo>
                <a:cubicBezTo>
                  <a:pt x="90" y="98"/>
                  <a:pt x="93" y="97"/>
                  <a:pt x="96" y="97"/>
                </a:cubicBezTo>
                <a:cubicBezTo>
                  <a:pt x="100" y="97"/>
                  <a:pt x="103" y="98"/>
                  <a:pt x="105" y="101"/>
                </a:cubicBezTo>
                <a:cubicBezTo>
                  <a:pt x="107" y="103"/>
                  <a:pt x="109" y="106"/>
                  <a:pt x="109" y="109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07" y="119"/>
                  <a:pt x="106" y="122"/>
                  <a:pt x="106" y="124"/>
                </a:cubicBezTo>
                <a:cubicBezTo>
                  <a:pt x="106" y="127"/>
                  <a:pt x="106" y="129"/>
                  <a:pt x="108" y="131"/>
                </a:cubicBezTo>
                <a:cubicBezTo>
                  <a:pt x="110" y="133"/>
                  <a:pt x="112" y="133"/>
                  <a:pt x="115" y="133"/>
                </a:cubicBezTo>
                <a:cubicBezTo>
                  <a:pt x="117" y="133"/>
                  <a:pt x="119" y="133"/>
                  <a:pt x="121" y="131"/>
                </a:cubicBezTo>
                <a:cubicBezTo>
                  <a:pt x="123" y="129"/>
                  <a:pt x="124" y="127"/>
                  <a:pt x="124" y="124"/>
                </a:cubicBezTo>
                <a:cubicBezTo>
                  <a:pt x="124" y="122"/>
                  <a:pt x="123" y="119"/>
                  <a:pt x="121" y="118"/>
                </a:cubicBezTo>
                <a:cubicBezTo>
                  <a:pt x="121" y="109"/>
                  <a:pt x="121" y="109"/>
                  <a:pt x="121" y="109"/>
                </a:cubicBezTo>
                <a:cubicBezTo>
                  <a:pt x="121" y="105"/>
                  <a:pt x="120" y="101"/>
                  <a:pt x="117" y="97"/>
                </a:cubicBezTo>
                <a:cubicBezTo>
                  <a:pt x="115" y="93"/>
                  <a:pt x="112" y="90"/>
                  <a:pt x="109" y="88"/>
                </a:cubicBezTo>
                <a:cubicBezTo>
                  <a:pt x="109" y="88"/>
                  <a:pt x="109" y="86"/>
                  <a:pt x="109" y="84"/>
                </a:cubicBezTo>
                <a:cubicBezTo>
                  <a:pt x="109" y="82"/>
                  <a:pt x="109" y="81"/>
                  <a:pt x="109" y="80"/>
                </a:cubicBezTo>
                <a:cubicBezTo>
                  <a:pt x="109" y="79"/>
                  <a:pt x="108" y="78"/>
                  <a:pt x="108" y="76"/>
                </a:cubicBezTo>
                <a:cubicBezTo>
                  <a:pt x="108" y="74"/>
                  <a:pt x="108" y="73"/>
                  <a:pt x="108" y="71"/>
                </a:cubicBezTo>
                <a:cubicBezTo>
                  <a:pt x="107" y="70"/>
                  <a:pt x="107" y="69"/>
                  <a:pt x="106" y="68"/>
                </a:cubicBezTo>
                <a:cubicBezTo>
                  <a:pt x="111" y="69"/>
                  <a:pt x="115" y="70"/>
                  <a:pt x="118" y="73"/>
                </a:cubicBezTo>
                <a:cubicBezTo>
                  <a:pt x="121" y="76"/>
                  <a:pt x="124" y="79"/>
                  <a:pt x="125" y="83"/>
                </a:cubicBezTo>
                <a:cubicBezTo>
                  <a:pt x="127" y="87"/>
                  <a:pt x="129" y="91"/>
                  <a:pt x="130" y="96"/>
                </a:cubicBezTo>
                <a:cubicBezTo>
                  <a:pt x="131" y="100"/>
                  <a:pt x="132" y="105"/>
                  <a:pt x="132" y="109"/>
                </a:cubicBezTo>
                <a:cubicBezTo>
                  <a:pt x="133" y="113"/>
                  <a:pt x="133" y="117"/>
                  <a:pt x="133" y="121"/>
                </a:cubicBezTo>
                <a:close/>
                <a:moveTo>
                  <a:pt x="34" y="111"/>
                </a:moveTo>
                <a:cubicBezTo>
                  <a:pt x="35" y="112"/>
                  <a:pt x="36" y="114"/>
                  <a:pt x="36" y="115"/>
                </a:cubicBezTo>
                <a:cubicBezTo>
                  <a:pt x="36" y="117"/>
                  <a:pt x="35" y="118"/>
                  <a:pt x="34" y="120"/>
                </a:cubicBezTo>
                <a:cubicBezTo>
                  <a:pt x="33" y="121"/>
                  <a:pt x="32" y="121"/>
                  <a:pt x="30" y="121"/>
                </a:cubicBezTo>
                <a:cubicBezTo>
                  <a:pt x="28" y="121"/>
                  <a:pt x="27" y="121"/>
                  <a:pt x="26" y="120"/>
                </a:cubicBezTo>
                <a:cubicBezTo>
                  <a:pt x="24" y="118"/>
                  <a:pt x="24" y="117"/>
                  <a:pt x="24" y="115"/>
                </a:cubicBezTo>
                <a:cubicBezTo>
                  <a:pt x="24" y="114"/>
                  <a:pt x="24" y="112"/>
                  <a:pt x="26" y="111"/>
                </a:cubicBezTo>
                <a:cubicBezTo>
                  <a:pt x="27" y="110"/>
                  <a:pt x="28" y="109"/>
                  <a:pt x="30" y="109"/>
                </a:cubicBezTo>
                <a:cubicBezTo>
                  <a:pt x="32" y="109"/>
                  <a:pt x="33" y="110"/>
                  <a:pt x="34" y="111"/>
                </a:cubicBezTo>
                <a:close/>
                <a:moveTo>
                  <a:pt x="92" y="11"/>
                </a:moveTo>
                <a:cubicBezTo>
                  <a:pt x="99" y="18"/>
                  <a:pt x="103" y="27"/>
                  <a:pt x="103" y="37"/>
                </a:cubicBezTo>
                <a:cubicBezTo>
                  <a:pt x="103" y="47"/>
                  <a:pt x="99" y="55"/>
                  <a:pt x="92" y="62"/>
                </a:cubicBezTo>
                <a:cubicBezTo>
                  <a:pt x="85" y="69"/>
                  <a:pt x="76" y="73"/>
                  <a:pt x="66" y="73"/>
                </a:cubicBezTo>
                <a:cubicBezTo>
                  <a:pt x="56" y="73"/>
                  <a:pt x="48" y="69"/>
                  <a:pt x="41" y="62"/>
                </a:cubicBezTo>
                <a:cubicBezTo>
                  <a:pt x="33" y="55"/>
                  <a:pt x="30" y="47"/>
                  <a:pt x="30" y="37"/>
                </a:cubicBezTo>
                <a:cubicBezTo>
                  <a:pt x="30" y="27"/>
                  <a:pt x="33" y="18"/>
                  <a:pt x="41" y="11"/>
                </a:cubicBezTo>
                <a:cubicBezTo>
                  <a:pt x="48" y="4"/>
                  <a:pt x="56" y="0"/>
                  <a:pt x="66" y="0"/>
                </a:cubicBezTo>
                <a:cubicBezTo>
                  <a:pt x="76" y="0"/>
                  <a:pt x="85" y="4"/>
                  <a:pt x="92" y="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215"/>
          <p:cNvSpPr/>
          <p:nvPr/>
        </p:nvSpPr>
        <p:spPr>
          <a:xfrm>
            <a:off x="4442400" y="3104280"/>
            <a:ext cx="137880" cy="150480"/>
          </a:xfrm>
          <a:custGeom>
            <a:avLst/>
            <a:gdLst/>
            <a:ahLst/>
            <a:rect l="l" t="t" r="r" b="b"/>
            <a:pathLst>
              <a:path w="134" h="146">
                <a:moveTo>
                  <a:pt x="134" y="55"/>
                </a:moveTo>
                <a:cubicBezTo>
                  <a:pt x="134" y="59"/>
                  <a:pt x="132" y="62"/>
                  <a:pt x="130" y="65"/>
                </a:cubicBezTo>
                <a:cubicBezTo>
                  <a:pt x="128" y="68"/>
                  <a:pt x="125" y="71"/>
                  <a:pt x="122" y="72"/>
                </a:cubicBezTo>
                <a:cubicBezTo>
                  <a:pt x="122" y="109"/>
                  <a:pt x="122" y="109"/>
                  <a:pt x="122" y="109"/>
                </a:cubicBezTo>
                <a:cubicBezTo>
                  <a:pt x="122" y="119"/>
                  <a:pt x="117" y="128"/>
                  <a:pt x="109" y="135"/>
                </a:cubicBezTo>
                <a:cubicBezTo>
                  <a:pt x="101" y="142"/>
                  <a:pt x="91" y="146"/>
                  <a:pt x="79" y="146"/>
                </a:cubicBezTo>
                <a:cubicBezTo>
                  <a:pt x="67" y="146"/>
                  <a:pt x="58" y="142"/>
                  <a:pt x="49" y="135"/>
                </a:cubicBezTo>
                <a:cubicBezTo>
                  <a:pt x="41" y="128"/>
                  <a:pt x="37" y="119"/>
                  <a:pt x="37" y="109"/>
                </a:cubicBezTo>
                <a:cubicBezTo>
                  <a:pt x="37" y="97"/>
                  <a:pt x="37" y="97"/>
                  <a:pt x="37" y="97"/>
                </a:cubicBezTo>
                <a:cubicBezTo>
                  <a:pt x="26" y="96"/>
                  <a:pt x="18" y="91"/>
                  <a:pt x="11" y="85"/>
                </a:cubicBezTo>
                <a:cubicBezTo>
                  <a:pt x="4" y="78"/>
                  <a:pt x="0" y="70"/>
                  <a:pt x="0" y="6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1" y="9"/>
                  <a:pt x="2" y="8"/>
                </a:cubicBezTo>
                <a:cubicBezTo>
                  <a:pt x="3" y="7"/>
                  <a:pt x="5" y="6"/>
                  <a:pt x="7" y="6"/>
                </a:cubicBezTo>
                <a:cubicBezTo>
                  <a:pt x="7" y="6"/>
                  <a:pt x="7" y="6"/>
                  <a:pt x="8" y="7"/>
                </a:cubicBezTo>
                <a:cubicBezTo>
                  <a:pt x="9" y="5"/>
                  <a:pt x="11" y="3"/>
                  <a:pt x="12" y="2"/>
                </a:cubicBezTo>
                <a:cubicBezTo>
                  <a:pt x="14" y="1"/>
                  <a:pt x="16" y="0"/>
                  <a:pt x="19" y="0"/>
                </a:cubicBezTo>
                <a:cubicBezTo>
                  <a:pt x="22" y="0"/>
                  <a:pt x="25" y="2"/>
                  <a:pt x="27" y="4"/>
                </a:cubicBezTo>
                <a:cubicBezTo>
                  <a:pt x="30" y="6"/>
                  <a:pt x="31" y="9"/>
                  <a:pt x="31" y="12"/>
                </a:cubicBezTo>
                <a:cubicBezTo>
                  <a:pt x="31" y="16"/>
                  <a:pt x="30" y="19"/>
                  <a:pt x="27" y="21"/>
                </a:cubicBezTo>
                <a:cubicBezTo>
                  <a:pt x="25" y="23"/>
                  <a:pt x="22" y="25"/>
                  <a:pt x="19" y="25"/>
                </a:cubicBezTo>
                <a:cubicBezTo>
                  <a:pt x="17" y="25"/>
                  <a:pt x="15" y="24"/>
                  <a:pt x="13" y="23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8"/>
                  <a:pt x="16" y="73"/>
                  <a:pt x="21" y="78"/>
                </a:cubicBezTo>
                <a:cubicBezTo>
                  <a:pt x="27" y="83"/>
                  <a:pt x="35" y="85"/>
                  <a:pt x="43" y="85"/>
                </a:cubicBezTo>
                <a:cubicBezTo>
                  <a:pt x="51" y="85"/>
                  <a:pt x="58" y="83"/>
                  <a:pt x="64" y="78"/>
                </a:cubicBezTo>
                <a:cubicBezTo>
                  <a:pt x="70" y="73"/>
                  <a:pt x="73" y="68"/>
                  <a:pt x="73" y="61"/>
                </a:cubicBezTo>
                <a:cubicBezTo>
                  <a:pt x="73" y="23"/>
                  <a:pt x="73" y="23"/>
                  <a:pt x="73" y="23"/>
                </a:cubicBezTo>
                <a:cubicBezTo>
                  <a:pt x="71" y="24"/>
                  <a:pt x="69" y="25"/>
                  <a:pt x="67" y="25"/>
                </a:cubicBezTo>
                <a:cubicBezTo>
                  <a:pt x="64" y="25"/>
                  <a:pt x="61" y="23"/>
                  <a:pt x="58" y="21"/>
                </a:cubicBezTo>
                <a:cubicBezTo>
                  <a:pt x="56" y="19"/>
                  <a:pt x="55" y="16"/>
                  <a:pt x="55" y="12"/>
                </a:cubicBezTo>
                <a:cubicBezTo>
                  <a:pt x="55" y="9"/>
                  <a:pt x="56" y="6"/>
                  <a:pt x="58" y="4"/>
                </a:cubicBezTo>
                <a:cubicBezTo>
                  <a:pt x="61" y="2"/>
                  <a:pt x="64" y="0"/>
                  <a:pt x="67" y="0"/>
                </a:cubicBezTo>
                <a:cubicBezTo>
                  <a:pt x="69" y="0"/>
                  <a:pt x="71" y="1"/>
                  <a:pt x="73" y="2"/>
                </a:cubicBezTo>
                <a:cubicBezTo>
                  <a:pt x="75" y="3"/>
                  <a:pt x="77" y="5"/>
                  <a:pt x="78" y="7"/>
                </a:cubicBezTo>
                <a:cubicBezTo>
                  <a:pt x="78" y="6"/>
                  <a:pt x="79" y="6"/>
                  <a:pt x="79" y="6"/>
                </a:cubicBezTo>
                <a:cubicBezTo>
                  <a:pt x="81" y="6"/>
                  <a:pt x="82" y="7"/>
                  <a:pt x="83" y="8"/>
                </a:cubicBezTo>
                <a:cubicBezTo>
                  <a:pt x="85" y="9"/>
                  <a:pt x="85" y="11"/>
                  <a:pt x="85" y="12"/>
                </a:cubicBezTo>
                <a:cubicBezTo>
                  <a:pt x="85" y="61"/>
                  <a:pt x="85" y="61"/>
                  <a:pt x="85" y="61"/>
                </a:cubicBezTo>
                <a:cubicBezTo>
                  <a:pt x="85" y="70"/>
                  <a:pt x="82" y="78"/>
                  <a:pt x="75" y="85"/>
                </a:cubicBezTo>
                <a:cubicBezTo>
                  <a:pt x="68" y="91"/>
                  <a:pt x="59" y="96"/>
                  <a:pt x="49" y="97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49" y="116"/>
                  <a:pt x="52" y="122"/>
                  <a:pt x="58" y="126"/>
                </a:cubicBezTo>
                <a:cubicBezTo>
                  <a:pt x="64" y="131"/>
                  <a:pt x="71" y="133"/>
                  <a:pt x="79" y="133"/>
                </a:cubicBezTo>
                <a:cubicBezTo>
                  <a:pt x="87" y="133"/>
                  <a:pt x="95" y="131"/>
                  <a:pt x="101" y="126"/>
                </a:cubicBezTo>
                <a:cubicBezTo>
                  <a:pt x="106" y="122"/>
                  <a:pt x="109" y="116"/>
                  <a:pt x="109" y="109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6" y="71"/>
                  <a:pt x="103" y="68"/>
                  <a:pt x="101" y="65"/>
                </a:cubicBezTo>
                <a:cubicBezTo>
                  <a:pt x="98" y="62"/>
                  <a:pt x="97" y="59"/>
                  <a:pt x="97" y="55"/>
                </a:cubicBezTo>
                <a:cubicBezTo>
                  <a:pt x="97" y="50"/>
                  <a:pt x="99" y="45"/>
                  <a:pt x="103" y="42"/>
                </a:cubicBezTo>
                <a:cubicBezTo>
                  <a:pt x="106" y="38"/>
                  <a:pt x="110" y="37"/>
                  <a:pt x="115" y="37"/>
                </a:cubicBezTo>
                <a:cubicBezTo>
                  <a:pt x="121" y="37"/>
                  <a:pt x="125" y="38"/>
                  <a:pt x="128" y="42"/>
                </a:cubicBezTo>
                <a:cubicBezTo>
                  <a:pt x="132" y="45"/>
                  <a:pt x="134" y="50"/>
                  <a:pt x="134" y="55"/>
                </a:cubicBezTo>
                <a:close/>
                <a:moveTo>
                  <a:pt x="120" y="59"/>
                </a:moveTo>
                <a:cubicBezTo>
                  <a:pt x="121" y="58"/>
                  <a:pt x="122" y="56"/>
                  <a:pt x="122" y="55"/>
                </a:cubicBezTo>
                <a:cubicBezTo>
                  <a:pt x="122" y="53"/>
                  <a:pt x="121" y="52"/>
                  <a:pt x="120" y="51"/>
                </a:cubicBezTo>
                <a:cubicBezTo>
                  <a:pt x="119" y="49"/>
                  <a:pt x="117" y="49"/>
                  <a:pt x="115" y="49"/>
                </a:cubicBezTo>
                <a:cubicBezTo>
                  <a:pt x="114" y="49"/>
                  <a:pt x="112" y="49"/>
                  <a:pt x="111" y="51"/>
                </a:cubicBezTo>
                <a:cubicBezTo>
                  <a:pt x="110" y="52"/>
                  <a:pt x="109" y="53"/>
                  <a:pt x="109" y="55"/>
                </a:cubicBezTo>
                <a:cubicBezTo>
                  <a:pt x="109" y="56"/>
                  <a:pt x="110" y="58"/>
                  <a:pt x="111" y="59"/>
                </a:cubicBezTo>
                <a:cubicBezTo>
                  <a:pt x="112" y="60"/>
                  <a:pt x="114" y="61"/>
                  <a:pt x="115" y="61"/>
                </a:cubicBezTo>
                <a:cubicBezTo>
                  <a:pt x="117" y="61"/>
                  <a:pt x="119" y="60"/>
                  <a:pt x="120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CustomShape 216"/>
          <p:cNvSpPr/>
          <p:nvPr/>
        </p:nvSpPr>
        <p:spPr>
          <a:xfrm>
            <a:off x="4626720" y="3104280"/>
            <a:ext cx="175320" cy="150480"/>
          </a:xfrm>
          <a:custGeom>
            <a:avLst/>
            <a:gdLst/>
            <a:ahLst/>
            <a:rect l="l" t="t" r="r" b="b"/>
            <a:pathLst>
              <a:path w="170" h="146">
                <a:moveTo>
                  <a:pt x="28" y="25"/>
                </a:moveTo>
                <a:cubicBezTo>
                  <a:pt x="28" y="146"/>
                  <a:pt x="28" y="146"/>
                  <a:pt x="28" y="146"/>
                </a:cubicBezTo>
                <a:cubicBezTo>
                  <a:pt x="22" y="146"/>
                  <a:pt x="22" y="146"/>
                  <a:pt x="22" y="146"/>
                </a:cubicBezTo>
                <a:cubicBezTo>
                  <a:pt x="16" y="146"/>
                  <a:pt x="11" y="143"/>
                  <a:pt x="7" y="139"/>
                </a:cubicBezTo>
                <a:cubicBezTo>
                  <a:pt x="2" y="135"/>
                  <a:pt x="0" y="130"/>
                  <a:pt x="0" y="12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0"/>
                  <a:pt x="2" y="35"/>
                  <a:pt x="7" y="31"/>
                </a:cubicBezTo>
                <a:cubicBezTo>
                  <a:pt x="11" y="27"/>
                  <a:pt x="16" y="25"/>
                  <a:pt x="22" y="25"/>
                </a:cubicBezTo>
                <a:lnTo>
                  <a:pt x="28" y="25"/>
                </a:lnTo>
                <a:close/>
                <a:moveTo>
                  <a:pt x="133" y="25"/>
                </a:moveTo>
                <a:cubicBezTo>
                  <a:pt x="133" y="146"/>
                  <a:pt x="133" y="146"/>
                  <a:pt x="133" y="146"/>
                </a:cubicBezTo>
                <a:cubicBezTo>
                  <a:pt x="37" y="146"/>
                  <a:pt x="37" y="146"/>
                  <a:pt x="37" y="146"/>
                </a:cubicBezTo>
                <a:cubicBezTo>
                  <a:pt x="37" y="25"/>
                  <a:pt x="37" y="25"/>
                  <a:pt x="37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9"/>
                  <a:pt x="49" y="9"/>
                  <a:pt x="49" y="9"/>
                </a:cubicBezTo>
                <a:cubicBezTo>
                  <a:pt x="49" y="7"/>
                  <a:pt x="50" y="5"/>
                  <a:pt x="51" y="3"/>
                </a:cubicBezTo>
                <a:cubicBezTo>
                  <a:pt x="53" y="1"/>
                  <a:pt x="55" y="0"/>
                  <a:pt x="5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5" y="0"/>
                  <a:pt x="117" y="1"/>
                  <a:pt x="119" y="3"/>
                </a:cubicBezTo>
                <a:cubicBezTo>
                  <a:pt x="120" y="5"/>
                  <a:pt x="121" y="7"/>
                  <a:pt x="121" y="9"/>
                </a:cubicBezTo>
                <a:cubicBezTo>
                  <a:pt x="121" y="25"/>
                  <a:pt x="121" y="25"/>
                  <a:pt x="121" y="25"/>
                </a:cubicBezTo>
                <a:lnTo>
                  <a:pt x="133" y="25"/>
                </a:lnTo>
                <a:close/>
                <a:moveTo>
                  <a:pt x="61" y="25"/>
                </a:moveTo>
                <a:cubicBezTo>
                  <a:pt x="109" y="25"/>
                  <a:pt x="109" y="25"/>
                  <a:pt x="109" y="25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61" y="12"/>
                  <a:pt x="61" y="12"/>
                  <a:pt x="61" y="12"/>
                </a:cubicBezTo>
                <a:lnTo>
                  <a:pt x="61" y="25"/>
                </a:lnTo>
                <a:close/>
                <a:moveTo>
                  <a:pt x="170" y="46"/>
                </a:moveTo>
                <a:cubicBezTo>
                  <a:pt x="170" y="124"/>
                  <a:pt x="170" y="124"/>
                  <a:pt x="170" y="124"/>
                </a:cubicBezTo>
                <a:cubicBezTo>
                  <a:pt x="170" y="130"/>
                  <a:pt x="168" y="135"/>
                  <a:pt x="164" y="139"/>
                </a:cubicBezTo>
                <a:cubicBezTo>
                  <a:pt x="159" y="143"/>
                  <a:pt x="154" y="146"/>
                  <a:pt x="149" y="146"/>
                </a:cubicBezTo>
                <a:cubicBezTo>
                  <a:pt x="143" y="146"/>
                  <a:pt x="143" y="146"/>
                  <a:pt x="143" y="146"/>
                </a:cubicBezTo>
                <a:cubicBezTo>
                  <a:pt x="143" y="25"/>
                  <a:pt x="143" y="25"/>
                  <a:pt x="143" y="25"/>
                </a:cubicBezTo>
                <a:cubicBezTo>
                  <a:pt x="149" y="25"/>
                  <a:pt x="149" y="25"/>
                  <a:pt x="149" y="25"/>
                </a:cubicBezTo>
                <a:cubicBezTo>
                  <a:pt x="154" y="25"/>
                  <a:pt x="159" y="27"/>
                  <a:pt x="164" y="31"/>
                </a:cubicBezTo>
                <a:cubicBezTo>
                  <a:pt x="168" y="35"/>
                  <a:pt x="170" y="40"/>
                  <a:pt x="170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CustomShape 217"/>
          <p:cNvSpPr/>
          <p:nvPr/>
        </p:nvSpPr>
        <p:spPr>
          <a:xfrm>
            <a:off x="4856040" y="3092040"/>
            <a:ext cx="161280" cy="175320"/>
          </a:xfrm>
          <a:custGeom>
            <a:avLst/>
            <a:gdLst/>
            <a:ahLst/>
            <a:rect l="l" t="t" r="r" b="b"/>
            <a:pathLst>
              <a:path w="157" h="170">
                <a:moveTo>
                  <a:pt x="157" y="133"/>
                </a:moveTo>
                <a:cubicBezTo>
                  <a:pt x="157" y="137"/>
                  <a:pt x="156" y="139"/>
                  <a:pt x="153" y="142"/>
                </a:cubicBezTo>
                <a:cubicBezTo>
                  <a:pt x="151" y="144"/>
                  <a:pt x="148" y="145"/>
                  <a:pt x="145" y="145"/>
                </a:cubicBezTo>
                <a:cubicBezTo>
                  <a:pt x="102" y="145"/>
                  <a:pt x="102" y="145"/>
                  <a:pt x="102" y="145"/>
                </a:cubicBezTo>
                <a:cubicBezTo>
                  <a:pt x="102" y="152"/>
                  <a:pt x="100" y="158"/>
                  <a:pt x="95" y="163"/>
                </a:cubicBezTo>
                <a:cubicBezTo>
                  <a:pt x="91" y="167"/>
                  <a:pt x="85" y="170"/>
                  <a:pt x="78" y="170"/>
                </a:cubicBezTo>
                <a:cubicBezTo>
                  <a:pt x="72" y="170"/>
                  <a:pt x="66" y="167"/>
                  <a:pt x="61" y="163"/>
                </a:cubicBezTo>
                <a:cubicBezTo>
                  <a:pt x="56" y="158"/>
                  <a:pt x="54" y="152"/>
                  <a:pt x="54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8" y="145"/>
                  <a:pt x="6" y="144"/>
                  <a:pt x="3" y="142"/>
                </a:cubicBezTo>
                <a:cubicBezTo>
                  <a:pt x="1" y="139"/>
                  <a:pt x="0" y="137"/>
                  <a:pt x="0" y="133"/>
                </a:cubicBezTo>
                <a:cubicBezTo>
                  <a:pt x="3" y="131"/>
                  <a:pt x="6" y="128"/>
                  <a:pt x="8" y="125"/>
                </a:cubicBezTo>
                <a:cubicBezTo>
                  <a:pt x="11" y="122"/>
                  <a:pt x="13" y="118"/>
                  <a:pt x="16" y="114"/>
                </a:cubicBezTo>
                <a:cubicBezTo>
                  <a:pt x="19" y="109"/>
                  <a:pt x="21" y="104"/>
                  <a:pt x="23" y="99"/>
                </a:cubicBezTo>
                <a:cubicBezTo>
                  <a:pt x="25" y="93"/>
                  <a:pt x="27" y="87"/>
                  <a:pt x="28" y="79"/>
                </a:cubicBezTo>
                <a:cubicBezTo>
                  <a:pt x="29" y="72"/>
                  <a:pt x="30" y="63"/>
                  <a:pt x="30" y="55"/>
                </a:cubicBezTo>
                <a:cubicBezTo>
                  <a:pt x="30" y="45"/>
                  <a:pt x="33" y="36"/>
                  <a:pt x="41" y="28"/>
                </a:cubicBezTo>
                <a:cubicBezTo>
                  <a:pt x="48" y="20"/>
                  <a:pt x="58" y="15"/>
                  <a:pt x="70" y="13"/>
                </a:cubicBezTo>
                <a:cubicBezTo>
                  <a:pt x="69" y="12"/>
                  <a:pt x="69" y="11"/>
                  <a:pt x="69" y="9"/>
                </a:cubicBezTo>
                <a:cubicBezTo>
                  <a:pt x="69" y="7"/>
                  <a:pt x="70" y="5"/>
                  <a:pt x="72" y="3"/>
                </a:cubicBezTo>
                <a:cubicBezTo>
                  <a:pt x="74" y="1"/>
                  <a:pt x="76" y="0"/>
                  <a:pt x="78" y="0"/>
                </a:cubicBezTo>
                <a:cubicBezTo>
                  <a:pt x="81" y="0"/>
                  <a:pt x="83" y="1"/>
                  <a:pt x="85" y="3"/>
                </a:cubicBezTo>
                <a:cubicBezTo>
                  <a:pt x="86" y="5"/>
                  <a:pt x="87" y="7"/>
                  <a:pt x="87" y="9"/>
                </a:cubicBezTo>
                <a:cubicBezTo>
                  <a:pt x="87" y="11"/>
                  <a:pt x="87" y="12"/>
                  <a:pt x="87" y="13"/>
                </a:cubicBezTo>
                <a:cubicBezTo>
                  <a:pt x="99" y="15"/>
                  <a:pt x="108" y="20"/>
                  <a:pt x="116" y="28"/>
                </a:cubicBezTo>
                <a:cubicBezTo>
                  <a:pt x="123" y="36"/>
                  <a:pt x="127" y="45"/>
                  <a:pt x="127" y="55"/>
                </a:cubicBezTo>
                <a:cubicBezTo>
                  <a:pt x="127" y="63"/>
                  <a:pt x="127" y="72"/>
                  <a:pt x="128" y="79"/>
                </a:cubicBezTo>
                <a:cubicBezTo>
                  <a:pt x="130" y="87"/>
                  <a:pt x="131" y="93"/>
                  <a:pt x="133" y="99"/>
                </a:cubicBezTo>
                <a:cubicBezTo>
                  <a:pt x="135" y="104"/>
                  <a:pt x="137" y="109"/>
                  <a:pt x="140" y="114"/>
                </a:cubicBezTo>
                <a:cubicBezTo>
                  <a:pt x="143" y="118"/>
                  <a:pt x="146" y="122"/>
                  <a:pt x="148" y="125"/>
                </a:cubicBezTo>
                <a:cubicBezTo>
                  <a:pt x="151" y="128"/>
                  <a:pt x="154" y="131"/>
                  <a:pt x="157" y="133"/>
                </a:cubicBezTo>
                <a:close/>
                <a:moveTo>
                  <a:pt x="17" y="133"/>
                </a:moveTo>
                <a:cubicBezTo>
                  <a:pt x="140" y="133"/>
                  <a:pt x="140" y="133"/>
                  <a:pt x="140" y="133"/>
                </a:cubicBezTo>
                <a:cubicBezTo>
                  <a:pt x="123" y="114"/>
                  <a:pt x="115" y="88"/>
                  <a:pt x="115" y="55"/>
                </a:cubicBezTo>
                <a:cubicBezTo>
                  <a:pt x="115" y="51"/>
                  <a:pt x="114" y="48"/>
                  <a:pt x="112" y="45"/>
                </a:cubicBezTo>
                <a:cubicBezTo>
                  <a:pt x="111" y="41"/>
                  <a:pt x="109" y="38"/>
                  <a:pt x="106" y="35"/>
                </a:cubicBezTo>
                <a:cubicBezTo>
                  <a:pt x="103" y="32"/>
                  <a:pt x="99" y="29"/>
                  <a:pt x="94" y="27"/>
                </a:cubicBezTo>
                <a:cubicBezTo>
                  <a:pt x="89" y="25"/>
                  <a:pt x="84" y="24"/>
                  <a:pt x="78" y="24"/>
                </a:cubicBezTo>
                <a:cubicBezTo>
                  <a:pt x="72" y="24"/>
                  <a:pt x="67" y="25"/>
                  <a:pt x="62" y="27"/>
                </a:cubicBezTo>
                <a:cubicBezTo>
                  <a:pt x="57" y="29"/>
                  <a:pt x="54" y="32"/>
                  <a:pt x="51" y="35"/>
                </a:cubicBezTo>
                <a:cubicBezTo>
                  <a:pt x="48" y="38"/>
                  <a:pt x="46" y="41"/>
                  <a:pt x="44" y="45"/>
                </a:cubicBezTo>
                <a:cubicBezTo>
                  <a:pt x="43" y="48"/>
                  <a:pt x="42" y="51"/>
                  <a:pt x="42" y="55"/>
                </a:cubicBezTo>
                <a:cubicBezTo>
                  <a:pt x="42" y="88"/>
                  <a:pt x="34" y="114"/>
                  <a:pt x="17" y="133"/>
                </a:cubicBezTo>
                <a:close/>
                <a:moveTo>
                  <a:pt x="80" y="161"/>
                </a:moveTo>
                <a:cubicBezTo>
                  <a:pt x="80" y="160"/>
                  <a:pt x="79" y="159"/>
                  <a:pt x="78" y="159"/>
                </a:cubicBezTo>
                <a:cubicBezTo>
                  <a:pt x="74" y="159"/>
                  <a:pt x="71" y="158"/>
                  <a:pt x="69" y="155"/>
                </a:cubicBezTo>
                <a:cubicBezTo>
                  <a:pt x="66" y="152"/>
                  <a:pt x="65" y="149"/>
                  <a:pt x="65" y="145"/>
                </a:cubicBezTo>
                <a:cubicBezTo>
                  <a:pt x="65" y="144"/>
                  <a:pt x="64" y="144"/>
                  <a:pt x="63" y="144"/>
                </a:cubicBezTo>
                <a:cubicBezTo>
                  <a:pt x="62" y="144"/>
                  <a:pt x="62" y="144"/>
                  <a:pt x="62" y="145"/>
                </a:cubicBezTo>
                <a:cubicBezTo>
                  <a:pt x="62" y="150"/>
                  <a:pt x="63" y="154"/>
                  <a:pt x="66" y="157"/>
                </a:cubicBezTo>
                <a:cubicBezTo>
                  <a:pt x="70" y="160"/>
                  <a:pt x="74" y="162"/>
                  <a:pt x="78" y="162"/>
                </a:cubicBezTo>
                <a:cubicBezTo>
                  <a:pt x="79" y="162"/>
                  <a:pt x="80" y="162"/>
                  <a:pt x="80" y="1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CustomShape 218"/>
          <p:cNvSpPr/>
          <p:nvPr/>
        </p:nvSpPr>
        <p:spPr>
          <a:xfrm>
            <a:off x="5071680" y="3116880"/>
            <a:ext cx="180000" cy="137880"/>
          </a:xfrm>
          <a:custGeom>
            <a:avLst/>
            <a:gdLst/>
            <a:ahLst/>
            <a:rect l="l" t="t" r="r" b="b"/>
            <a:pathLst>
              <a:path w="175" h="134">
                <a:moveTo>
                  <a:pt x="0" y="109"/>
                </a:moveTo>
                <a:cubicBezTo>
                  <a:pt x="169" y="109"/>
                  <a:pt x="169" y="109"/>
                  <a:pt x="169" y="109"/>
                </a:cubicBezTo>
                <a:cubicBezTo>
                  <a:pt x="169" y="116"/>
                  <a:pt x="167" y="122"/>
                  <a:pt x="162" y="126"/>
                </a:cubicBezTo>
                <a:cubicBezTo>
                  <a:pt x="157" y="131"/>
                  <a:pt x="152" y="134"/>
                  <a:pt x="145" y="134"/>
                </a:cubicBezTo>
                <a:cubicBezTo>
                  <a:pt x="24" y="134"/>
                  <a:pt x="24" y="134"/>
                  <a:pt x="24" y="134"/>
                </a:cubicBezTo>
                <a:cubicBezTo>
                  <a:pt x="17" y="134"/>
                  <a:pt x="11" y="131"/>
                  <a:pt x="7" y="126"/>
                </a:cubicBezTo>
                <a:cubicBezTo>
                  <a:pt x="2" y="122"/>
                  <a:pt x="0" y="116"/>
                  <a:pt x="0" y="109"/>
                </a:cubicBezTo>
                <a:close/>
                <a:moveTo>
                  <a:pt x="165" y="11"/>
                </a:moveTo>
                <a:cubicBezTo>
                  <a:pt x="172" y="18"/>
                  <a:pt x="175" y="27"/>
                  <a:pt x="175" y="37"/>
                </a:cubicBezTo>
                <a:cubicBezTo>
                  <a:pt x="175" y="47"/>
                  <a:pt x="172" y="55"/>
                  <a:pt x="165" y="62"/>
                </a:cubicBezTo>
                <a:cubicBezTo>
                  <a:pt x="157" y="69"/>
                  <a:pt x="149" y="73"/>
                  <a:pt x="139" y="73"/>
                </a:cubicBezTo>
                <a:cubicBezTo>
                  <a:pt x="133" y="73"/>
                  <a:pt x="133" y="73"/>
                  <a:pt x="133" y="73"/>
                </a:cubicBezTo>
                <a:cubicBezTo>
                  <a:pt x="133" y="76"/>
                  <a:pt x="133" y="76"/>
                  <a:pt x="133" y="76"/>
                </a:cubicBezTo>
                <a:cubicBezTo>
                  <a:pt x="133" y="82"/>
                  <a:pt x="131" y="87"/>
                  <a:pt x="127" y="91"/>
                </a:cubicBezTo>
                <a:cubicBezTo>
                  <a:pt x="122" y="95"/>
                  <a:pt x="117" y="97"/>
                  <a:pt x="112" y="97"/>
                </a:cubicBezTo>
                <a:cubicBezTo>
                  <a:pt x="45" y="97"/>
                  <a:pt x="45" y="97"/>
                  <a:pt x="45" y="97"/>
                </a:cubicBezTo>
                <a:cubicBezTo>
                  <a:pt x="39" y="97"/>
                  <a:pt x="34" y="95"/>
                  <a:pt x="30" y="91"/>
                </a:cubicBezTo>
                <a:cubicBezTo>
                  <a:pt x="26" y="87"/>
                  <a:pt x="24" y="82"/>
                  <a:pt x="24" y="7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5"/>
                  <a:pt x="24" y="3"/>
                  <a:pt x="26" y="2"/>
                </a:cubicBezTo>
                <a:cubicBezTo>
                  <a:pt x="27" y="1"/>
                  <a:pt x="28" y="0"/>
                  <a:pt x="30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9" y="0"/>
                  <a:pt x="157" y="4"/>
                  <a:pt x="165" y="11"/>
                </a:cubicBezTo>
                <a:close/>
                <a:moveTo>
                  <a:pt x="152" y="50"/>
                </a:moveTo>
                <a:cubicBezTo>
                  <a:pt x="155" y="46"/>
                  <a:pt x="157" y="42"/>
                  <a:pt x="157" y="37"/>
                </a:cubicBezTo>
                <a:cubicBezTo>
                  <a:pt x="157" y="32"/>
                  <a:pt x="155" y="27"/>
                  <a:pt x="152" y="24"/>
                </a:cubicBezTo>
                <a:cubicBezTo>
                  <a:pt x="148" y="20"/>
                  <a:pt x="144" y="19"/>
                  <a:pt x="139" y="19"/>
                </a:cubicBezTo>
                <a:cubicBezTo>
                  <a:pt x="133" y="19"/>
                  <a:pt x="133" y="19"/>
                  <a:pt x="133" y="19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144" y="55"/>
                  <a:pt x="148" y="53"/>
                  <a:pt x="152" y="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CustomShape 219"/>
          <p:cNvSpPr/>
          <p:nvPr/>
        </p:nvSpPr>
        <p:spPr>
          <a:xfrm>
            <a:off x="5305680" y="3092040"/>
            <a:ext cx="136440" cy="175320"/>
          </a:xfrm>
          <a:custGeom>
            <a:avLst/>
            <a:gdLst/>
            <a:ahLst/>
            <a:rect l="l" t="t" r="r" b="b"/>
            <a:pathLst>
              <a:path w="133" h="170">
                <a:moveTo>
                  <a:pt x="60" y="6"/>
                </a:moveTo>
                <a:cubicBezTo>
                  <a:pt x="60" y="67"/>
                  <a:pt x="60" y="67"/>
                  <a:pt x="60" y="67"/>
                </a:cubicBezTo>
                <a:cubicBezTo>
                  <a:pt x="60" y="71"/>
                  <a:pt x="59" y="74"/>
                  <a:pt x="57" y="77"/>
                </a:cubicBezTo>
                <a:cubicBezTo>
                  <a:pt x="55" y="80"/>
                  <a:pt x="52" y="83"/>
                  <a:pt x="48" y="84"/>
                </a:cubicBezTo>
                <a:cubicBezTo>
                  <a:pt x="48" y="158"/>
                  <a:pt x="48" y="158"/>
                  <a:pt x="48" y="158"/>
                </a:cubicBezTo>
                <a:cubicBezTo>
                  <a:pt x="48" y="161"/>
                  <a:pt x="47" y="164"/>
                  <a:pt x="45" y="166"/>
                </a:cubicBezTo>
                <a:cubicBezTo>
                  <a:pt x="42" y="168"/>
                  <a:pt x="39" y="170"/>
                  <a:pt x="36" y="170"/>
                </a:cubicBezTo>
                <a:cubicBezTo>
                  <a:pt x="24" y="170"/>
                  <a:pt x="24" y="170"/>
                  <a:pt x="24" y="170"/>
                </a:cubicBezTo>
                <a:cubicBezTo>
                  <a:pt x="21" y="170"/>
                  <a:pt x="18" y="168"/>
                  <a:pt x="16" y="166"/>
                </a:cubicBezTo>
                <a:cubicBezTo>
                  <a:pt x="13" y="164"/>
                  <a:pt x="12" y="161"/>
                  <a:pt x="12" y="158"/>
                </a:cubicBezTo>
                <a:cubicBezTo>
                  <a:pt x="12" y="84"/>
                  <a:pt x="12" y="84"/>
                  <a:pt x="12" y="84"/>
                </a:cubicBezTo>
                <a:cubicBezTo>
                  <a:pt x="8" y="83"/>
                  <a:pt x="6" y="80"/>
                  <a:pt x="3" y="77"/>
                </a:cubicBezTo>
                <a:cubicBezTo>
                  <a:pt x="1" y="74"/>
                  <a:pt x="0" y="71"/>
                  <a:pt x="0" y="67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8" y="0"/>
                  <a:pt x="9" y="1"/>
                  <a:pt x="10" y="2"/>
                </a:cubicBezTo>
                <a:cubicBezTo>
                  <a:pt x="11" y="3"/>
                  <a:pt x="12" y="5"/>
                  <a:pt x="12" y="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7"/>
                  <a:pt x="13" y="49"/>
                  <a:pt x="14" y="50"/>
                </a:cubicBezTo>
                <a:cubicBezTo>
                  <a:pt x="15" y="51"/>
                  <a:pt x="16" y="52"/>
                  <a:pt x="18" y="52"/>
                </a:cubicBezTo>
                <a:cubicBezTo>
                  <a:pt x="20" y="52"/>
                  <a:pt x="21" y="51"/>
                  <a:pt x="22" y="50"/>
                </a:cubicBezTo>
                <a:cubicBezTo>
                  <a:pt x="24" y="49"/>
                  <a:pt x="24" y="47"/>
                  <a:pt x="24" y="4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5"/>
                  <a:pt x="25" y="3"/>
                  <a:pt x="26" y="2"/>
                </a:cubicBezTo>
                <a:cubicBezTo>
                  <a:pt x="27" y="1"/>
                  <a:pt x="29" y="0"/>
                  <a:pt x="30" y="0"/>
                </a:cubicBezTo>
                <a:cubicBezTo>
                  <a:pt x="32" y="0"/>
                  <a:pt x="33" y="1"/>
                  <a:pt x="34" y="2"/>
                </a:cubicBezTo>
                <a:cubicBezTo>
                  <a:pt x="36" y="3"/>
                  <a:pt x="36" y="5"/>
                  <a:pt x="36" y="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7"/>
                  <a:pt x="37" y="49"/>
                  <a:pt x="38" y="50"/>
                </a:cubicBezTo>
                <a:cubicBezTo>
                  <a:pt x="39" y="51"/>
                  <a:pt x="41" y="52"/>
                  <a:pt x="42" y="52"/>
                </a:cubicBezTo>
                <a:cubicBezTo>
                  <a:pt x="44" y="52"/>
                  <a:pt x="45" y="51"/>
                  <a:pt x="47" y="50"/>
                </a:cubicBezTo>
                <a:cubicBezTo>
                  <a:pt x="48" y="49"/>
                  <a:pt x="48" y="47"/>
                  <a:pt x="48" y="4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5"/>
                  <a:pt x="49" y="3"/>
                  <a:pt x="50" y="2"/>
                </a:cubicBezTo>
                <a:cubicBezTo>
                  <a:pt x="51" y="1"/>
                  <a:pt x="53" y="0"/>
                  <a:pt x="54" y="0"/>
                </a:cubicBezTo>
                <a:cubicBezTo>
                  <a:pt x="56" y="0"/>
                  <a:pt x="57" y="1"/>
                  <a:pt x="59" y="2"/>
                </a:cubicBezTo>
                <a:cubicBezTo>
                  <a:pt x="60" y="3"/>
                  <a:pt x="60" y="5"/>
                  <a:pt x="60" y="6"/>
                </a:cubicBezTo>
                <a:close/>
                <a:moveTo>
                  <a:pt x="133" y="6"/>
                </a:moveTo>
                <a:cubicBezTo>
                  <a:pt x="133" y="158"/>
                  <a:pt x="133" y="158"/>
                  <a:pt x="133" y="158"/>
                </a:cubicBezTo>
                <a:cubicBezTo>
                  <a:pt x="133" y="161"/>
                  <a:pt x="132" y="164"/>
                  <a:pt x="129" y="166"/>
                </a:cubicBezTo>
                <a:cubicBezTo>
                  <a:pt x="127" y="168"/>
                  <a:pt x="124" y="170"/>
                  <a:pt x="121" y="170"/>
                </a:cubicBezTo>
                <a:cubicBezTo>
                  <a:pt x="109" y="170"/>
                  <a:pt x="109" y="170"/>
                  <a:pt x="109" y="170"/>
                </a:cubicBezTo>
                <a:cubicBezTo>
                  <a:pt x="106" y="170"/>
                  <a:pt x="103" y="168"/>
                  <a:pt x="100" y="166"/>
                </a:cubicBezTo>
                <a:cubicBezTo>
                  <a:pt x="98" y="164"/>
                  <a:pt x="97" y="161"/>
                  <a:pt x="97" y="158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5" y="109"/>
                  <a:pt x="74" y="109"/>
                  <a:pt x="73" y="108"/>
                </a:cubicBezTo>
                <a:cubicBezTo>
                  <a:pt x="73" y="108"/>
                  <a:pt x="73" y="107"/>
                  <a:pt x="73" y="106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22"/>
                  <a:pt x="75" y="15"/>
                  <a:pt x="81" y="9"/>
                </a:cubicBezTo>
                <a:cubicBezTo>
                  <a:pt x="87" y="3"/>
                  <a:pt x="94" y="0"/>
                  <a:pt x="103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1" y="2"/>
                </a:cubicBezTo>
                <a:cubicBezTo>
                  <a:pt x="132" y="3"/>
                  <a:pt x="133" y="5"/>
                  <a:pt x="133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CustomShape 220"/>
          <p:cNvSpPr/>
          <p:nvPr/>
        </p:nvSpPr>
        <p:spPr>
          <a:xfrm>
            <a:off x="5490000" y="3092040"/>
            <a:ext cx="148680" cy="175320"/>
          </a:xfrm>
          <a:custGeom>
            <a:avLst/>
            <a:gdLst/>
            <a:ahLst/>
            <a:rect l="l" t="t" r="r" b="b"/>
            <a:pathLst>
              <a:path w="145" h="170">
                <a:moveTo>
                  <a:pt x="139" y="36"/>
                </a:moveTo>
                <a:cubicBezTo>
                  <a:pt x="140" y="38"/>
                  <a:pt x="142" y="40"/>
                  <a:pt x="143" y="43"/>
                </a:cubicBezTo>
                <a:cubicBezTo>
                  <a:pt x="144" y="46"/>
                  <a:pt x="145" y="49"/>
                  <a:pt x="145" y="52"/>
                </a:cubicBezTo>
                <a:cubicBezTo>
                  <a:pt x="145" y="161"/>
                  <a:pt x="145" y="161"/>
                  <a:pt x="145" y="161"/>
                </a:cubicBezTo>
                <a:cubicBezTo>
                  <a:pt x="145" y="163"/>
                  <a:pt x="144" y="165"/>
                  <a:pt x="142" y="167"/>
                </a:cubicBezTo>
                <a:cubicBezTo>
                  <a:pt x="141" y="169"/>
                  <a:pt x="138" y="170"/>
                  <a:pt x="136" y="170"/>
                </a:cubicBezTo>
                <a:cubicBezTo>
                  <a:pt x="9" y="170"/>
                  <a:pt x="9" y="170"/>
                  <a:pt x="9" y="170"/>
                </a:cubicBezTo>
                <a:cubicBezTo>
                  <a:pt x="6" y="170"/>
                  <a:pt x="4" y="169"/>
                  <a:pt x="2" y="167"/>
                </a:cubicBezTo>
                <a:cubicBezTo>
                  <a:pt x="1" y="165"/>
                  <a:pt x="0" y="163"/>
                  <a:pt x="0" y="161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2" y="3"/>
                </a:cubicBezTo>
                <a:cubicBezTo>
                  <a:pt x="4" y="1"/>
                  <a:pt x="6" y="0"/>
                  <a:pt x="9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9" y="1"/>
                  <a:pt x="102" y="2"/>
                </a:cubicBezTo>
                <a:cubicBezTo>
                  <a:pt x="105" y="3"/>
                  <a:pt x="107" y="5"/>
                  <a:pt x="109" y="7"/>
                </a:cubicBezTo>
                <a:lnTo>
                  <a:pt x="139" y="36"/>
                </a:lnTo>
                <a:close/>
                <a:moveTo>
                  <a:pt x="133" y="158"/>
                </a:moveTo>
                <a:cubicBezTo>
                  <a:pt x="133" y="61"/>
                  <a:pt x="133" y="61"/>
                  <a:pt x="133" y="61"/>
                </a:cubicBezTo>
                <a:cubicBezTo>
                  <a:pt x="94" y="61"/>
                  <a:pt x="94" y="61"/>
                  <a:pt x="94" y="61"/>
                </a:cubicBezTo>
                <a:cubicBezTo>
                  <a:pt x="91" y="61"/>
                  <a:pt x="89" y="60"/>
                  <a:pt x="87" y="58"/>
                </a:cubicBezTo>
                <a:cubicBezTo>
                  <a:pt x="85" y="56"/>
                  <a:pt x="84" y="54"/>
                  <a:pt x="84" y="52"/>
                </a:cubicBezTo>
                <a:cubicBezTo>
                  <a:pt x="84" y="12"/>
                  <a:pt x="84" y="12"/>
                  <a:pt x="84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58"/>
                  <a:pt x="12" y="158"/>
                  <a:pt x="12" y="158"/>
                </a:cubicBezTo>
                <a:lnTo>
                  <a:pt x="133" y="158"/>
                </a:lnTo>
                <a:close/>
                <a:moveTo>
                  <a:pt x="36" y="76"/>
                </a:moveTo>
                <a:cubicBezTo>
                  <a:pt x="36" y="75"/>
                  <a:pt x="36" y="74"/>
                  <a:pt x="37" y="74"/>
                </a:cubicBezTo>
                <a:cubicBezTo>
                  <a:pt x="37" y="73"/>
                  <a:pt x="38" y="73"/>
                  <a:pt x="39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7" y="73"/>
                  <a:pt x="107" y="73"/>
                  <a:pt x="108" y="74"/>
                </a:cubicBezTo>
                <a:cubicBezTo>
                  <a:pt x="108" y="74"/>
                  <a:pt x="109" y="75"/>
                  <a:pt x="109" y="76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9" y="83"/>
                  <a:pt x="108" y="84"/>
                  <a:pt x="108" y="84"/>
                </a:cubicBezTo>
                <a:cubicBezTo>
                  <a:pt x="107" y="85"/>
                  <a:pt x="107" y="85"/>
                  <a:pt x="106" y="85"/>
                </a:cubicBezTo>
                <a:cubicBezTo>
                  <a:pt x="39" y="85"/>
                  <a:pt x="39" y="85"/>
                  <a:pt x="39" y="85"/>
                </a:cubicBezTo>
                <a:cubicBezTo>
                  <a:pt x="38" y="85"/>
                  <a:pt x="37" y="85"/>
                  <a:pt x="37" y="84"/>
                </a:cubicBezTo>
                <a:cubicBezTo>
                  <a:pt x="36" y="84"/>
                  <a:pt x="36" y="83"/>
                  <a:pt x="36" y="82"/>
                </a:cubicBezTo>
                <a:lnTo>
                  <a:pt x="36" y="76"/>
                </a:lnTo>
                <a:close/>
                <a:moveTo>
                  <a:pt x="106" y="97"/>
                </a:moveTo>
                <a:cubicBezTo>
                  <a:pt x="107" y="97"/>
                  <a:pt x="107" y="97"/>
                  <a:pt x="108" y="98"/>
                </a:cubicBezTo>
                <a:cubicBezTo>
                  <a:pt x="108" y="98"/>
                  <a:pt x="109" y="99"/>
                  <a:pt x="109" y="100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107"/>
                  <a:pt x="108" y="108"/>
                  <a:pt x="108" y="108"/>
                </a:cubicBezTo>
                <a:cubicBezTo>
                  <a:pt x="107" y="109"/>
                  <a:pt x="107" y="109"/>
                  <a:pt x="106" y="109"/>
                </a:cubicBezTo>
                <a:cubicBezTo>
                  <a:pt x="39" y="109"/>
                  <a:pt x="39" y="109"/>
                  <a:pt x="39" y="109"/>
                </a:cubicBezTo>
                <a:cubicBezTo>
                  <a:pt x="38" y="109"/>
                  <a:pt x="37" y="109"/>
                  <a:pt x="37" y="108"/>
                </a:cubicBezTo>
                <a:cubicBezTo>
                  <a:pt x="36" y="108"/>
                  <a:pt x="36" y="107"/>
                  <a:pt x="36" y="106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36" y="99"/>
                  <a:pt x="36" y="98"/>
                  <a:pt x="37" y="98"/>
                </a:cubicBezTo>
                <a:cubicBezTo>
                  <a:pt x="37" y="97"/>
                  <a:pt x="38" y="97"/>
                  <a:pt x="39" y="97"/>
                </a:cubicBezTo>
                <a:lnTo>
                  <a:pt x="106" y="97"/>
                </a:lnTo>
                <a:close/>
                <a:moveTo>
                  <a:pt x="106" y="121"/>
                </a:moveTo>
                <a:cubicBezTo>
                  <a:pt x="107" y="121"/>
                  <a:pt x="107" y="122"/>
                  <a:pt x="108" y="122"/>
                </a:cubicBezTo>
                <a:cubicBezTo>
                  <a:pt x="108" y="123"/>
                  <a:pt x="109" y="123"/>
                  <a:pt x="109" y="124"/>
                </a:cubicBezTo>
                <a:cubicBezTo>
                  <a:pt x="109" y="130"/>
                  <a:pt x="109" y="130"/>
                  <a:pt x="109" y="130"/>
                </a:cubicBezTo>
                <a:cubicBezTo>
                  <a:pt x="109" y="131"/>
                  <a:pt x="108" y="132"/>
                  <a:pt x="108" y="132"/>
                </a:cubicBezTo>
                <a:cubicBezTo>
                  <a:pt x="107" y="133"/>
                  <a:pt x="107" y="133"/>
                  <a:pt x="106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8" y="133"/>
                  <a:pt x="37" y="133"/>
                  <a:pt x="37" y="132"/>
                </a:cubicBezTo>
                <a:cubicBezTo>
                  <a:pt x="36" y="132"/>
                  <a:pt x="36" y="131"/>
                  <a:pt x="36" y="130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6" y="123"/>
                  <a:pt x="36" y="123"/>
                  <a:pt x="37" y="122"/>
                </a:cubicBezTo>
                <a:cubicBezTo>
                  <a:pt x="37" y="122"/>
                  <a:pt x="38" y="121"/>
                  <a:pt x="39" y="121"/>
                </a:cubicBezTo>
                <a:lnTo>
                  <a:pt x="106" y="121"/>
                </a:lnTo>
                <a:close/>
                <a:moveTo>
                  <a:pt x="97" y="13"/>
                </a:moveTo>
                <a:cubicBezTo>
                  <a:pt x="97" y="49"/>
                  <a:pt x="97" y="49"/>
                  <a:pt x="97" y="49"/>
                </a:cubicBezTo>
                <a:cubicBezTo>
                  <a:pt x="132" y="49"/>
                  <a:pt x="132" y="49"/>
                  <a:pt x="132" y="49"/>
                </a:cubicBezTo>
                <a:cubicBezTo>
                  <a:pt x="132" y="47"/>
                  <a:pt x="131" y="46"/>
                  <a:pt x="130" y="45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0" y="14"/>
                  <a:pt x="98" y="14"/>
                  <a:pt x="97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CustomShape 221"/>
          <p:cNvSpPr/>
          <p:nvPr/>
        </p:nvSpPr>
        <p:spPr>
          <a:xfrm>
            <a:off x="5686920" y="3092040"/>
            <a:ext cx="136440" cy="175320"/>
          </a:xfrm>
          <a:custGeom>
            <a:avLst/>
            <a:gdLst/>
            <a:ahLst/>
            <a:rect l="l" t="t" r="r" b="b"/>
            <a:pathLst>
              <a:path w="133" h="170">
                <a:moveTo>
                  <a:pt x="133" y="6"/>
                </a:moveTo>
                <a:cubicBezTo>
                  <a:pt x="133" y="164"/>
                  <a:pt x="133" y="164"/>
                  <a:pt x="133" y="164"/>
                </a:cubicBezTo>
                <a:cubicBezTo>
                  <a:pt x="133" y="165"/>
                  <a:pt x="132" y="167"/>
                  <a:pt x="131" y="168"/>
                </a:cubicBezTo>
                <a:cubicBezTo>
                  <a:pt x="130" y="169"/>
                  <a:pt x="128" y="170"/>
                  <a:pt x="127" y="170"/>
                </a:cubicBezTo>
                <a:cubicBezTo>
                  <a:pt x="6" y="170"/>
                  <a:pt x="6" y="170"/>
                  <a:pt x="6" y="170"/>
                </a:cubicBezTo>
                <a:cubicBezTo>
                  <a:pt x="4" y="170"/>
                  <a:pt x="3" y="169"/>
                  <a:pt x="2" y="168"/>
                </a:cubicBezTo>
                <a:cubicBezTo>
                  <a:pt x="0" y="167"/>
                  <a:pt x="0" y="165"/>
                  <a:pt x="0" y="16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8" y="0"/>
                  <a:pt x="130" y="1"/>
                  <a:pt x="131" y="2"/>
                </a:cubicBezTo>
                <a:cubicBezTo>
                  <a:pt x="132" y="3"/>
                  <a:pt x="133" y="5"/>
                  <a:pt x="133" y="6"/>
                </a:cubicBezTo>
                <a:close/>
                <a:moveTo>
                  <a:pt x="84" y="158"/>
                </a:moveTo>
                <a:cubicBezTo>
                  <a:pt x="121" y="158"/>
                  <a:pt x="121" y="158"/>
                  <a:pt x="121" y="158"/>
                </a:cubicBezTo>
                <a:cubicBezTo>
                  <a:pt x="121" y="12"/>
                  <a:pt x="121" y="12"/>
                  <a:pt x="121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58"/>
                  <a:pt x="12" y="158"/>
                  <a:pt x="12" y="158"/>
                </a:cubicBezTo>
                <a:cubicBezTo>
                  <a:pt x="48" y="158"/>
                  <a:pt x="48" y="158"/>
                  <a:pt x="48" y="158"/>
                </a:cubicBezTo>
                <a:cubicBezTo>
                  <a:pt x="48" y="136"/>
                  <a:pt x="48" y="136"/>
                  <a:pt x="48" y="136"/>
                </a:cubicBezTo>
                <a:cubicBezTo>
                  <a:pt x="48" y="136"/>
                  <a:pt x="48" y="135"/>
                  <a:pt x="49" y="134"/>
                </a:cubicBezTo>
                <a:cubicBezTo>
                  <a:pt x="50" y="134"/>
                  <a:pt x="50" y="133"/>
                  <a:pt x="51" y="133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2" y="133"/>
                  <a:pt x="83" y="134"/>
                  <a:pt x="84" y="134"/>
                </a:cubicBezTo>
                <a:cubicBezTo>
                  <a:pt x="84" y="135"/>
                  <a:pt x="84" y="136"/>
                  <a:pt x="84" y="136"/>
                </a:cubicBezTo>
                <a:lnTo>
                  <a:pt x="84" y="158"/>
                </a:lnTo>
                <a:close/>
                <a:moveTo>
                  <a:pt x="36" y="27"/>
                </a:moveTo>
                <a:cubicBezTo>
                  <a:pt x="36" y="34"/>
                  <a:pt x="36" y="34"/>
                  <a:pt x="36" y="34"/>
                </a:cubicBezTo>
                <a:cubicBezTo>
                  <a:pt x="36" y="34"/>
                  <a:pt x="36" y="35"/>
                  <a:pt x="35" y="36"/>
                </a:cubicBezTo>
                <a:cubicBezTo>
                  <a:pt x="35" y="36"/>
                  <a:pt x="34" y="37"/>
                  <a:pt x="33" y="37"/>
                </a:cubicBezTo>
                <a:cubicBezTo>
                  <a:pt x="27" y="37"/>
                  <a:pt x="27" y="37"/>
                  <a:pt x="27" y="37"/>
                </a:cubicBezTo>
                <a:cubicBezTo>
                  <a:pt x="26" y="37"/>
                  <a:pt x="25" y="36"/>
                  <a:pt x="25" y="36"/>
                </a:cubicBezTo>
                <a:cubicBezTo>
                  <a:pt x="24" y="35"/>
                  <a:pt x="24" y="34"/>
                  <a:pt x="24" y="34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6"/>
                  <a:pt x="25" y="25"/>
                </a:cubicBezTo>
                <a:cubicBezTo>
                  <a:pt x="25" y="25"/>
                  <a:pt x="26" y="24"/>
                  <a:pt x="27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4" y="24"/>
                  <a:pt x="35" y="25"/>
                  <a:pt x="35" y="25"/>
                </a:cubicBezTo>
                <a:cubicBezTo>
                  <a:pt x="36" y="26"/>
                  <a:pt x="36" y="27"/>
                  <a:pt x="36" y="27"/>
                </a:cubicBezTo>
                <a:close/>
                <a:moveTo>
                  <a:pt x="36" y="52"/>
                </a:moveTo>
                <a:cubicBezTo>
                  <a:pt x="36" y="58"/>
                  <a:pt x="36" y="58"/>
                  <a:pt x="36" y="58"/>
                </a:cubicBezTo>
                <a:cubicBezTo>
                  <a:pt x="36" y="59"/>
                  <a:pt x="36" y="59"/>
                  <a:pt x="35" y="60"/>
                </a:cubicBezTo>
                <a:cubicBezTo>
                  <a:pt x="35" y="60"/>
                  <a:pt x="34" y="61"/>
                  <a:pt x="33" y="61"/>
                </a:cubicBezTo>
                <a:cubicBezTo>
                  <a:pt x="27" y="61"/>
                  <a:pt x="27" y="61"/>
                  <a:pt x="27" y="61"/>
                </a:cubicBezTo>
                <a:cubicBezTo>
                  <a:pt x="26" y="61"/>
                  <a:pt x="25" y="60"/>
                  <a:pt x="25" y="60"/>
                </a:cubicBezTo>
                <a:cubicBezTo>
                  <a:pt x="24" y="59"/>
                  <a:pt x="24" y="59"/>
                  <a:pt x="24" y="58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1"/>
                  <a:pt x="24" y="50"/>
                  <a:pt x="25" y="50"/>
                </a:cubicBezTo>
                <a:cubicBezTo>
                  <a:pt x="25" y="49"/>
                  <a:pt x="26" y="49"/>
                  <a:pt x="27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4" y="49"/>
                  <a:pt x="35" y="49"/>
                  <a:pt x="35" y="50"/>
                </a:cubicBezTo>
                <a:cubicBezTo>
                  <a:pt x="36" y="50"/>
                  <a:pt x="36" y="51"/>
                  <a:pt x="36" y="52"/>
                </a:cubicBezTo>
                <a:close/>
                <a:moveTo>
                  <a:pt x="36" y="76"/>
                </a:moveTo>
                <a:cubicBezTo>
                  <a:pt x="36" y="82"/>
                  <a:pt x="36" y="82"/>
                  <a:pt x="36" y="82"/>
                </a:cubicBezTo>
                <a:cubicBezTo>
                  <a:pt x="36" y="83"/>
                  <a:pt x="36" y="83"/>
                  <a:pt x="35" y="84"/>
                </a:cubicBezTo>
                <a:cubicBezTo>
                  <a:pt x="35" y="85"/>
                  <a:pt x="34" y="85"/>
                  <a:pt x="33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6" y="85"/>
                  <a:pt x="25" y="85"/>
                  <a:pt x="25" y="84"/>
                </a:cubicBezTo>
                <a:cubicBezTo>
                  <a:pt x="24" y="83"/>
                  <a:pt x="24" y="83"/>
                  <a:pt x="24" y="82"/>
                </a:cubicBezTo>
                <a:cubicBezTo>
                  <a:pt x="24" y="76"/>
                  <a:pt x="24" y="76"/>
                  <a:pt x="24" y="76"/>
                </a:cubicBezTo>
                <a:cubicBezTo>
                  <a:pt x="24" y="75"/>
                  <a:pt x="24" y="74"/>
                  <a:pt x="25" y="74"/>
                </a:cubicBezTo>
                <a:cubicBezTo>
                  <a:pt x="25" y="73"/>
                  <a:pt x="26" y="73"/>
                  <a:pt x="27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4" y="73"/>
                  <a:pt x="35" y="73"/>
                  <a:pt x="35" y="74"/>
                </a:cubicBezTo>
                <a:cubicBezTo>
                  <a:pt x="36" y="74"/>
                  <a:pt x="36" y="75"/>
                  <a:pt x="36" y="76"/>
                </a:cubicBezTo>
                <a:close/>
                <a:moveTo>
                  <a:pt x="36" y="100"/>
                </a:moveTo>
                <a:cubicBezTo>
                  <a:pt x="36" y="106"/>
                  <a:pt x="36" y="106"/>
                  <a:pt x="36" y="106"/>
                </a:cubicBezTo>
                <a:cubicBezTo>
                  <a:pt x="36" y="107"/>
                  <a:pt x="36" y="108"/>
                  <a:pt x="35" y="108"/>
                </a:cubicBezTo>
                <a:cubicBezTo>
                  <a:pt x="35" y="109"/>
                  <a:pt x="34" y="109"/>
                  <a:pt x="33" y="109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6" y="109"/>
                  <a:pt x="25" y="109"/>
                  <a:pt x="25" y="108"/>
                </a:cubicBezTo>
                <a:cubicBezTo>
                  <a:pt x="24" y="108"/>
                  <a:pt x="24" y="107"/>
                  <a:pt x="24" y="106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99"/>
                  <a:pt x="24" y="99"/>
                  <a:pt x="25" y="98"/>
                </a:cubicBezTo>
                <a:cubicBezTo>
                  <a:pt x="25" y="97"/>
                  <a:pt x="26" y="97"/>
                  <a:pt x="27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4" y="97"/>
                  <a:pt x="35" y="97"/>
                  <a:pt x="35" y="98"/>
                </a:cubicBezTo>
                <a:cubicBezTo>
                  <a:pt x="36" y="99"/>
                  <a:pt x="36" y="99"/>
                  <a:pt x="36" y="100"/>
                </a:cubicBezTo>
                <a:close/>
                <a:moveTo>
                  <a:pt x="36" y="124"/>
                </a:moveTo>
                <a:cubicBezTo>
                  <a:pt x="36" y="130"/>
                  <a:pt x="36" y="130"/>
                  <a:pt x="36" y="130"/>
                </a:cubicBezTo>
                <a:cubicBezTo>
                  <a:pt x="36" y="131"/>
                  <a:pt x="36" y="132"/>
                  <a:pt x="35" y="132"/>
                </a:cubicBezTo>
                <a:cubicBezTo>
                  <a:pt x="35" y="133"/>
                  <a:pt x="34" y="133"/>
                  <a:pt x="33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6" y="133"/>
                  <a:pt x="25" y="133"/>
                  <a:pt x="25" y="132"/>
                </a:cubicBezTo>
                <a:cubicBezTo>
                  <a:pt x="24" y="132"/>
                  <a:pt x="24" y="131"/>
                  <a:pt x="24" y="130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3"/>
                  <a:pt x="24" y="123"/>
                  <a:pt x="25" y="122"/>
                </a:cubicBezTo>
                <a:cubicBezTo>
                  <a:pt x="25" y="122"/>
                  <a:pt x="26" y="121"/>
                  <a:pt x="27" y="121"/>
                </a:cubicBezTo>
                <a:cubicBezTo>
                  <a:pt x="33" y="121"/>
                  <a:pt x="33" y="121"/>
                  <a:pt x="33" y="121"/>
                </a:cubicBezTo>
                <a:cubicBezTo>
                  <a:pt x="34" y="121"/>
                  <a:pt x="35" y="122"/>
                  <a:pt x="35" y="122"/>
                </a:cubicBezTo>
                <a:cubicBezTo>
                  <a:pt x="36" y="123"/>
                  <a:pt x="36" y="123"/>
                  <a:pt x="36" y="124"/>
                </a:cubicBezTo>
                <a:close/>
                <a:moveTo>
                  <a:pt x="60" y="27"/>
                </a:moveTo>
                <a:cubicBezTo>
                  <a:pt x="60" y="34"/>
                  <a:pt x="60" y="34"/>
                  <a:pt x="60" y="34"/>
                </a:cubicBezTo>
                <a:cubicBezTo>
                  <a:pt x="60" y="34"/>
                  <a:pt x="60" y="35"/>
                  <a:pt x="59" y="36"/>
                </a:cubicBezTo>
                <a:cubicBezTo>
                  <a:pt x="59" y="36"/>
                  <a:pt x="58" y="37"/>
                  <a:pt x="57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0" y="37"/>
                  <a:pt x="50" y="36"/>
                  <a:pt x="49" y="36"/>
                </a:cubicBezTo>
                <a:cubicBezTo>
                  <a:pt x="48" y="35"/>
                  <a:pt x="48" y="34"/>
                  <a:pt x="48" y="34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7"/>
                  <a:pt x="48" y="26"/>
                  <a:pt x="49" y="25"/>
                </a:cubicBezTo>
                <a:cubicBezTo>
                  <a:pt x="50" y="25"/>
                  <a:pt x="50" y="24"/>
                  <a:pt x="51" y="24"/>
                </a:cubicBezTo>
                <a:cubicBezTo>
                  <a:pt x="57" y="24"/>
                  <a:pt x="57" y="24"/>
                  <a:pt x="57" y="24"/>
                </a:cubicBezTo>
                <a:cubicBezTo>
                  <a:pt x="58" y="24"/>
                  <a:pt x="59" y="25"/>
                  <a:pt x="59" y="25"/>
                </a:cubicBezTo>
                <a:cubicBezTo>
                  <a:pt x="60" y="26"/>
                  <a:pt x="60" y="27"/>
                  <a:pt x="60" y="27"/>
                </a:cubicBezTo>
                <a:close/>
                <a:moveTo>
                  <a:pt x="60" y="52"/>
                </a:moveTo>
                <a:cubicBezTo>
                  <a:pt x="60" y="58"/>
                  <a:pt x="60" y="58"/>
                  <a:pt x="60" y="58"/>
                </a:cubicBezTo>
                <a:cubicBezTo>
                  <a:pt x="60" y="59"/>
                  <a:pt x="60" y="59"/>
                  <a:pt x="59" y="60"/>
                </a:cubicBezTo>
                <a:cubicBezTo>
                  <a:pt x="59" y="60"/>
                  <a:pt x="58" y="61"/>
                  <a:pt x="57" y="61"/>
                </a:cubicBezTo>
                <a:cubicBezTo>
                  <a:pt x="51" y="61"/>
                  <a:pt x="51" y="61"/>
                  <a:pt x="51" y="61"/>
                </a:cubicBezTo>
                <a:cubicBezTo>
                  <a:pt x="50" y="61"/>
                  <a:pt x="50" y="60"/>
                  <a:pt x="49" y="60"/>
                </a:cubicBezTo>
                <a:cubicBezTo>
                  <a:pt x="48" y="59"/>
                  <a:pt x="48" y="59"/>
                  <a:pt x="48" y="58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1"/>
                  <a:pt x="48" y="50"/>
                  <a:pt x="49" y="50"/>
                </a:cubicBezTo>
                <a:cubicBezTo>
                  <a:pt x="50" y="49"/>
                  <a:pt x="50" y="49"/>
                  <a:pt x="51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8" y="49"/>
                  <a:pt x="59" y="49"/>
                  <a:pt x="59" y="50"/>
                </a:cubicBezTo>
                <a:cubicBezTo>
                  <a:pt x="60" y="50"/>
                  <a:pt x="60" y="51"/>
                  <a:pt x="60" y="52"/>
                </a:cubicBezTo>
                <a:close/>
                <a:moveTo>
                  <a:pt x="60" y="76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83"/>
                  <a:pt x="60" y="83"/>
                  <a:pt x="59" y="84"/>
                </a:cubicBezTo>
                <a:cubicBezTo>
                  <a:pt x="59" y="85"/>
                  <a:pt x="58" y="85"/>
                  <a:pt x="57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0" y="85"/>
                  <a:pt x="50" y="85"/>
                  <a:pt x="49" y="84"/>
                </a:cubicBezTo>
                <a:cubicBezTo>
                  <a:pt x="48" y="83"/>
                  <a:pt x="48" y="83"/>
                  <a:pt x="48" y="82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5"/>
                  <a:pt x="48" y="74"/>
                  <a:pt x="49" y="74"/>
                </a:cubicBezTo>
                <a:cubicBezTo>
                  <a:pt x="50" y="73"/>
                  <a:pt x="50" y="73"/>
                  <a:pt x="51" y="73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3"/>
                  <a:pt x="59" y="73"/>
                  <a:pt x="59" y="74"/>
                </a:cubicBezTo>
                <a:cubicBezTo>
                  <a:pt x="60" y="74"/>
                  <a:pt x="60" y="75"/>
                  <a:pt x="60" y="76"/>
                </a:cubicBezTo>
                <a:close/>
                <a:moveTo>
                  <a:pt x="60" y="100"/>
                </a:moveTo>
                <a:cubicBezTo>
                  <a:pt x="60" y="106"/>
                  <a:pt x="60" y="106"/>
                  <a:pt x="60" y="106"/>
                </a:cubicBezTo>
                <a:cubicBezTo>
                  <a:pt x="60" y="107"/>
                  <a:pt x="60" y="108"/>
                  <a:pt x="59" y="108"/>
                </a:cubicBezTo>
                <a:cubicBezTo>
                  <a:pt x="59" y="109"/>
                  <a:pt x="58" y="109"/>
                  <a:pt x="57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0" y="109"/>
                  <a:pt x="50" y="109"/>
                  <a:pt x="49" y="108"/>
                </a:cubicBezTo>
                <a:cubicBezTo>
                  <a:pt x="48" y="108"/>
                  <a:pt x="48" y="107"/>
                  <a:pt x="48" y="106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8" y="99"/>
                  <a:pt x="48" y="99"/>
                  <a:pt x="49" y="98"/>
                </a:cubicBezTo>
                <a:cubicBezTo>
                  <a:pt x="50" y="97"/>
                  <a:pt x="50" y="97"/>
                  <a:pt x="51" y="97"/>
                </a:cubicBezTo>
                <a:cubicBezTo>
                  <a:pt x="57" y="97"/>
                  <a:pt x="57" y="97"/>
                  <a:pt x="57" y="97"/>
                </a:cubicBezTo>
                <a:cubicBezTo>
                  <a:pt x="58" y="97"/>
                  <a:pt x="59" y="97"/>
                  <a:pt x="59" y="98"/>
                </a:cubicBezTo>
                <a:cubicBezTo>
                  <a:pt x="60" y="99"/>
                  <a:pt x="60" y="99"/>
                  <a:pt x="60" y="100"/>
                </a:cubicBezTo>
                <a:close/>
                <a:moveTo>
                  <a:pt x="84" y="27"/>
                </a:moveTo>
                <a:cubicBezTo>
                  <a:pt x="84" y="34"/>
                  <a:pt x="84" y="34"/>
                  <a:pt x="84" y="34"/>
                </a:cubicBezTo>
                <a:cubicBezTo>
                  <a:pt x="84" y="34"/>
                  <a:pt x="84" y="35"/>
                  <a:pt x="84" y="36"/>
                </a:cubicBezTo>
                <a:cubicBezTo>
                  <a:pt x="83" y="36"/>
                  <a:pt x="82" y="37"/>
                  <a:pt x="81" y="37"/>
                </a:cubicBezTo>
                <a:cubicBezTo>
                  <a:pt x="75" y="37"/>
                  <a:pt x="75" y="37"/>
                  <a:pt x="75" y="37"/>
                </a:cubicBezTo>
                <a:cubicBezTo>
                  <a:pt x="75" y="37"/>
                  <a:pt x="74" y="36"/>
                  <a:pt x="73" y="36"/>
                </a:cubicBezTo>
                <a:cubicBezTo>
                  <a:pt x="73" y="35"/>
                  <a:pt x="72" y="34"/>
                  <a:pt x="72" y="34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73" y="26"/>
                  <a:pt x="73" y="25"/>
                </a:cubicBezTo>
                <a:cubicBezTo>
                  <a:pt x="74" y="25"/>
                  <a:pt x="75" y="24"/>
                  <a:pt x="75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5"/>
                  <a:pt x="84" y="25"/>
                </a:cubicBezTo>
                <a:cubicBezTo>
                  <a:pt x="84" y="26"/>
                  <a:pt x="84" y="27"/>
                  <a:pt x="84" y="27"/>
                </a:cubicBezTo>
                <a:close/>
                <a:moveTo>
                  <a:pt x="84" y="52"/>
                </a:moveTo>
                <a:cubicBezTo>
                  <a:pt x="84" y="58"/>
                  <a:pt x="84" y="58"/>
                  <a:pt x="84" y="58"/>
                </a:cubicBezTo>
                <a:cubicBezTo>
                  <a:pt x="84" y="59"/>
                  <a:pt x="84" y="59"/>
                  <a:pt x="84" y="60"/>
                </a:cubicBezTo>
                <a:cubicBezTo>
                  <a:pt x="83" y="60"/>
                  <a:pt x="82" y="61"/>
                  <a:pt x="81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4" y="60"/>
                  <a:pt x="73" y="60"/>
                </a:cubicBezTo>
                <a:cubicBezTo>
                  <a:pt x="73" y="59"/>
                  <a:pt x="72" y="59"/>
                  <a:pt x="72" y="58"/>
                </a:cubicBezTo>
                <a:cubicBezTo>
                  <a:pt x="72" y="52"/>
                  <a:pt x="72" y="52"/>
                  <a:pt x="72" y="52"/>
                </a:cubicBezTo>
                <a:cubicBezTo>
                  <a:pt x="72" y="51"/>
                  <a:pt x="73" y="50"/>
                  <a:pt x="73" y="50"/>
                </a:cubicBezTo>
                <a:cubicBezTo>
                  <a:pt x="74" y="49"/>
                  <a:pt x="75" y="49"/>
                  <a:pt x="75" y="49"/>
                </a:cubicBezTo>
                <a:cubicBezTo>
                  <a:pt x="81" y="49"/>
                  <a:pt x="81" y="49"/>
                  <a:pt x="81" y="49"/>
                </a:cubicBezTo>
                <a:cubicBezTo>
                  <a:pt x="82" y="49"/>
                  <a:pt x="83" y="49"/>
                  <a:pt x="84" y="50"/>
                </a:cubicBezTo>
                <a:cubicBezTo>
                  <a:pt x="84" y="50"/>
                  <a:pt x="84" y="51"/>
                  <a:pt x="84" y="52"/>
                </a:cubicBezTo>
                <a:close/>
                <a:moveTo>
                  <a:pt x="84" y="76"/>
                </a:moveTo>
                <a:cubicBezTo>
                  <a:pt x="84" y="82"/>
                  <a:pt x="84" y="82"/>
                  <a:pt x="84" y="82"/>
                </a:cubicBezTo>
                <a:cubicBezTo>
                  <a:pt x="84" y="83"/>
                  <a:pt x="84" y="83"/>
                  <a:pt x="84" y="84"/>
                </a:cubicBezTo>
                <a:cubicBezTo>
                  <a:pt x="83" y="85"/>
                  <a:pt x="82" y="85"/>
                  <a:pt x="81" y="85"/>
                </a:cubicBezTo>
                <a:cubicBezTo>
                  <a:pt x="75" y="85"/>
                  <a:pt x="75" y="85"/>
                  <a:pt x="75" y="85"/>
                </a:cubicBezTo>
                <a:cubicBezTo>
                  <a:pt x="75" y="85"/>
                  <a:pt x="74" y="85"/>
                  <a:pt x="73" y="84"/>
                </a:cubicBezTo>
                <a:cubicBezTo>
                  <a:pt x="73" y="83"/>
                  <a:pt x="72" y="83"/>
                  <a:pt x="72" y="82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75"/>
                  <a:pt x="73" y="74"/>
                  <a:pt x="73" y="74"/>
                </a:cubicBezTo>
                <a:cubicBezTo>
                  <a:pt x="74" y="73"/>
                  <a:pt x="75" y="73"/>
                  <a:pt x="75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2" y="73"/>
                  <a:pt x="83" y="73"/>
                  <a:pt x="84" y="74"/>
                </a:cubicBezTo>
                <a:cubicBezTo>
                  <a:pt x="84" y="74"/>
                  <a:pt x="84" y="75"/>
                  <a:pt x="84" y="76"/>
                </a:cubicBezTo>
                <a:close/>
                <a:moveTo>
                  <a:pt x="84" y="100"/>
                </a:moveTo>
                <a:cubicBezTo>
                  <a:pt x="84" y="106"/>
                  <a:pt x="84" y="106"/>
                  <a:pt x="84" y="106"/>
                </a:cubicBezTo>
                <a:cubicBezTo>
                  <a:pt x="84" y="107"/>
                  <a:pt x="84" y="108"/>
                  <a:pt x="84" y="108"/>
                </a:cubicBezTo>
                <a:cubicBezTo>
                  <a:pt x="83" y="109"/>
                  <a:pt x="82" y="109"/>
                  <a:pt x="81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5" y="109"/>
                  <a:pt x="74" y="109"/>
                  <a:pt x="73" y="108"/>
                </a:cubicBezTo>
                <a:cubicBezTo>
                  <a:pt x="73" y="108"/>
                  <a:pt x="72" y="107"/>
                  <a:pt x="72" y="106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99"/>
                  <a:pt x="73" y="99"/>
                  <a:pt x="73" y="98"/>
                </a:cubicBezTo>
                <a:cubicBezTo>
                  <a:pt x="74" y="97"/>
                  <a:pt x="75" y="97"/>
                  <a:pt x="75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2" y="97"/>
                  <a:pt x="83" y="97"/>
                  <a:pt x="84" y="98"/>
                </a:cubicBezTo>
                <a:cubicBezTo>
                  <a:pt x="84" y="99"/>
                  <a:pt x="84" y="99"/>
                  <a:pt x="84" y="100"/>
                </a:cubicBezTo>
                <a:close/>
                <a:moveTo>
                  <a:pt x="109" y="27"/>
                </a:moveTo>
                <a:cubicBezTo>
                  <a:pt x="109" y="34"/>
                  <a:pt x="109" y="34"/>
                  <a:pt x="109" y="34"/>
                </a:cubicBezTo>
                <a:cubicBezTo>
                  <a:pt x="109" y="34"/>
                  <a:pt x="108" y="35"/>
                  <a:pt x="108" y="36"/>
                </a:cubicBezTo>
                <a:cubicBezTo>
                  <a:pt x="107" y="36"/>
                  <a:pt x="106" y="37"/>
                  <a:pt x="106" y="37"/>
                </a:cubicBezTo>
                <a:cubicBezTo>
                  <a:pt x="100" y="37"/>
                  <a:pt x="100" y="37"/>
                  <a:pt x="100" y="37"/>
                </a:cubicBezTo>
                <a:cubicBezTo>
                  <a:pt x="99" y="37"/>
                  <a:pt x="98" y="36"/>
                  <a:pt x="97" y="36"/>
                </a:cubicBezTo>
                <a:cubicBezTo>
                  <a:pt x="97" y="35"/>
                  <a:pt x="97" y="34"/>
                  <a:pt x="97" y="34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7"/>
                  <a:pt x="97" y="26"/>
                  <a:pt x="97" y="25"/>
                </a:cubicBezTo>
                <a:cubicBezTo>
                  <a:pt x="98" y="25"/>
                  <a:pt x="99" y="24"/>
                  <a:pt x="100" y="24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6" y="24"/>
                  <a:pt x="107" y="25"/>
                  <a:pt x="108" y="25"/>
                </a:cubicBezTo>
                <a:cubicBezTo>
                  <a:pt x="108" y="26"/>
                  <a:pt x="109" y="27"/>
                  <a:pt x="109" y="27"/>
                </a:cubicBezTo>
                <a:close/>
                <a:moveTo>
                  <a:pt x="109" y="52"/>
                </a:moveTo>
                <a:cubicBezTo>
                  <a:pt x="109" y="58"/>
                  <a:pt x="109" y="58"/>
                  <a:pt x="109" y="58"/>
                </a:cubicBezTo>
                <a:cubicBezTo>
                  <a:pt x="109" y="59"/>
                  <a:pt x="108" y="59"/>
                  <a:pt x="108" y="60"/>
                </a:cubicBezTo>
                <a:cubicBezTo>
                  <a:pt x="107" y="60"/>
                  <a:pt x="106" y="61"/>
                  <a:pt x="106" y="61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99" y="61"/>
                  <a:pt x="98" y="60"/>
                  <a:pt x="97" y="60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2"/>
                  <a:pt x="97" y="52"/>
                  <a:pt x="97" y="52"/>
                </a:cubicBezTo>
                <a:cubicBezTo>
                  <a:pt x="97" y="51"/>
                  <a:pt x="97" y="50"/>
                  <a:pt x="97" y="50"/>
                </a:cubicBezTo>
                <a:cubicBezTo>
                  <a:pt x="98" y="49"/>
                  <a:pt x="99" y="49"/>
                  <a:pt x="100" y="49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106" y="49"/>
                  <a:pt x="107" y="49"/>
                  <a:pt x="108" y="50"/>
                </a:cubicBezTo>
                <a:cubicBezTo>
                  <a:pt x="108" y="50"/>
                  <a:pt x="109" y="51"/>
                  <a:pt x="109" y="52"/>
                </a:cubicBezTo>
                <a:close/>
                <a:moveTo>
                  <a:pt x="109" y="76"/>
                </a:moveTo>
                <a:cubicBezTo>
                  <a:pt x="109" y="82"/>
                  <a:pt x="109" y="82"/>
                  <a:pt x="109" y="82"/>
                </a:cubicBezTo>
                <a:cubicBezTo>
                  <a:pt x="109" y="83"/>
                  <a:pt x="108" y="83"/>
                  <a:pt x="108" y="84"/>
                </a:cubicBezTo>
                <a:cubicBezTo>
                  <a:pt x="107" y="85"/>
                  <a:pt x="106" y="85"/>
                  <a:pt x="106" y="85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9" y="85"/>
                  <a:pt x="98" y="85"/>
                  <a:pt x="97" y="84"/>
                </a:cubicBezTo>
                <a:cubicBezTo>
                  <a:pt x="97" y="83"/>
                  <a:pt x="97" y="83"/>
                  <a:pt x="97" y="82"/>
                </a:cubicBezTo>
                <a:cubicBezTo>
                  <a:pt x="97" y="76"/>
                  <a:pt x="97" y="76"/>
                  <a:pt x="97" y="76"/>
                </a:cubicBezTo>
                <a:cubicBezTo>
                  <a:pt x="97" y="75"/>
                  <a:pt x="97" y="74"/>
                  <a:pt x="97" y="74"/>
                </a:cubicBezTo>
                <a:cubicBezTo>
                  <a:pt x="98" y="73"/>
                  <a:pt x="99" y="73"/>
                  <a:pt x="100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7" y="73"/>
                  <a:pt x="108" y="74"/>
                </a:cubicBezTo>
                <a:cubicBezTo>
                  <a:pt x="108" y="74"/>
                  <a:pt x="109" y="75"/>
                  <a:pt x="109" y="76"/>
                </a:cubicBezTo>
                <a:close/>
                <a:moveTo>
                  <a:pt x="109" y="100"/>
                </a:moveTo>
                <a:cubicBezTo>
                  <a:pt x="109" y="106"/>
                  <a:pt x="109" y="106"/>
                  <a:pt x="109" y="106"/>
                </a:cubicBezTo>
                <a:cubicBezTo>
                  <a:pt x="109" y="107"/>
                  <a:pt x="108" y="108"/>
                  <a:pt x="108" y="108"/>
                </a:cubicBezTo>
                <a:cubicBezTo>
                  <a:pt x="107" y="109"/>
                  <a:pt x="106" y="109"/>
                  <a:pt x="106" y="109"/>
                </a:cubicBezTo>
                <a:cubicBezTo>
                  <a:pt x="100" y="109"/>
                  <a:pt x="100" y="109"/>
                  <a:pt x="100" y="109"/>
                </a:cubicBezTo>
                <a:cubicBezTo>
                  <a:pt x="99" y="109"/>
                  <a:pt x="98" y="109"/>
                  <a:pt x="97" y="108"/>
                </a:cubicBezTo>
                <a:cubicBezTo>
                  <a:pt x="97" y="108"/>
                  <a:pt x="97" y="107"/>
                  <a:pt x="97" y="106"/>
                </a:cubicBezTo>
                <a:cubicBezTo>
                  <a:pt x="97" y="100"/>
                  <a:pt x="97" y="100"/>
                  <a:pt x="97" y="100"/>
                </a:cubicBezTo>
                <a:cubicBezTo>
                  <a:pt x="97" y="99"/>
                  <a:pt x="97" y="99"/>
                  <a:pt x="97" y="98"/>
                </a:cubicBezTo>
                <a:cubicBezTo>
                  <a:pt x="98" y="97"/>
                  <a:pt x="99" y="97"/>
                  <a:pt x="100" y="97"/>
                </a:cubicBezTo>
                <a:cubicBezTo>
                  <a:pt x="106" y="97"/>
                  <a:pt x="106" y="97"/>
                  <a:pt x="106" y="97"/>
                </a:cubicBezTo>
                <a:cubicBezTo>
                  <a:pt x="106" y="97"/>
                  <a:pt x="107" y="97"/>
                  <a:pt x="108" y="98"/>
                </a:cubicBezTo>
                <a:cubicBezTo>
                  <a:pt x="108" y="99"/>
                  <a:pt x="109" y="99"/>
                  <a:pt x="109" y="100"/>
                </a:cubicBezTo>
                <a:close/>
                <a:moveTo>
                  <a:pt x="109" y="124"/>
                </a:moveTo>
                <a:cubicBezTo>
                  <a:pt x="109" y="130"/>
                  <a:pt x="109" y="130"/>
                  <a:pt x="109" y="130"/>
                </a:cubicBezTo>
                <a:cubicBezTo>
                  <a:pt x="109" y="131"/>
                  <a:pt x="108" y="132"/>
                  <a:pt x="108" y="132"/>
                </a:cubicBezTo>
                <a:cubicBezTo>
                  <a:pt x="107" y="133"/>
                  <a:pt x="106" y="133"/>
                  <a:pt x="106" y="133"/>
                </a:cubicBezTo>
                <a:cubicBezTo>
                  <a:pt x="100" y="133"/>
                  <a:pt x="100" y="133"/>
                  <a:pt x="100" y="133"/>
                </a:cubicBezTo>
                <a:cubicBezTo>
                  <a:pt x="99" y="133"/>
                  <a:pt x="98" y="133"/>
                  <a:pt x="97" y="132"/>
                </a:cubicBezTo>
                <a:cubicBezTo>
                  <a:pt x="97" y="132"/>
                  <a:pt x="97" y="131"/>
                  <a:pt x="97" y="130"/>
                </a:cubicBezTo>
                <a:cubicBezTo>
                  <a:pt x="97" y="124"/>
                  <a:pt x="97" y="124"/>
                  <a:pt x="97" y="124"/>
                </a:cubicBezTo>
                <a:cubicBezTo>
                  <a:pt x="97" y="123"/>
                  <a:pt x="97" y="123"/>
                  <a:pt x="97" y="122"/>
                </a:cubicBezTo>
                <a:cubicBezTo>
                  <a:pt x="98" y="122"/>
                  <a:pt x="99" y="121"/>
                  <a:pt x="100" y="121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06" y="121"/>
                  <a:pt x="107" y="122"/>
                  <a:pt x="108" y="122"/>
                </a:cubicBezTo>
                <a:cubicBezTo>
                  <a:pt x="108" y="123"/>
                  <a:pt x="109" y="123"/>
                  <a:pt x="109" y="1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CustomShape 222"/>
          <p:cNvSpPr/>
          <p:nvPr/>
        </p:nvSpPr>
        <p:spPr>
          <a:xfrm>
            <a:off x="5870880" y="3092040"/>
            <a:ext cx="136440" cy="175320"/>
          </a:xfrm>
          <a:custGeom>
            <a:avLst/>
            <a:gdLst/>
            <a:ahLst/>
            <a:rect l="l" t="t" r="r" b="b"/>
            <a:pathLst>
              <a:path w="133" h="170">
                <a:moveTo>
                  <a:pt x="133" y="43"/>
                </a:moveTo>
                <a:cubicBezTo>
                  <a:pt x="133" y="164"/>
                  <a:pt x="133" y="164"/>
                  <a:pt x="133" y="164"/>
                </a:cubicBezTo>
                <a:cubicBezTo>
                  <a:pt x="133" y="165"/>
                  <a:pt x="132" y="167"/>
                  <a:pt x="131" y="168"/>
                </a:cubicBezTo>
                <a:cubicBezTo>
                  <a:pt x="130" y="169"/>
                  <a:pt x="128" y="170"/>
                  <a:pt x="127" y="170"/>
                </a:cubicBezTo>
                <a:cubicBezTo>
                  <a:pt x="6" y="170"/>
                  <a:pt x="6" y="170"/>
                  <a:pt x="6" y="170"/>
                </a:cubicBezTo>
                <a:cubicBezTo>
                  <a:pt x="4" y="170"/>
                  <a:pt x="3" y="169"/>
                  <a:pt x="1" y="168"/>
                </a:cubicBezTo>
                <a:cubicBezTo>
                  <a:pt x="0" y="167"/>
                  <a:pt x="0" y="165"/>
                  <a:pt x="0" y="16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1"/>
                  <a:pt x="0" y="40"/>
                  <a:pt x="1" y="38"/>
                </a:cubicBezTo>
                <a:cubicBezTo>
                  <a:pt x="3" y="37"/>
                  <a:pt x="4" y="37"/>
                  <a:pt x="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7"/>
                  <a:pt x="37" y="5"/>
                  <a:pt x="39" y="3"/>
                </a:cubicBezTo>
                <a:cubicBezTo>
                  <a:pt x="40" y="1"/>
                  <a:pt x="42" y="0"/>
                  <a:pt x="45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90" y="0"/>
                  <a:pt x="92" y="1"/>
                  <a:pt x="94" y="3"/>
                </a:cubicBezTo>
                <a:cubicBezTo>
                  <a:pt x="96" y="5"/>
                  <a:pt x="96" y="7"/>
                  <a:pt x="96" y="9"/>
                </a:cubicBezTo>
                <a:cubicBezTo>
                  <a:pt x="96" y="37"/>
                  <a:pt x="96" y="37"/>
                  <a:pt x="96" y="37"/>
                </a:cubicBezTo>
                <a:cubicBezTo>
                  <a:pt x="127" y="37"/>
                  <a:pt x="127" y="37"/>
                  <a:pt x="127" y="37"/>
                </a:cubicBezTo>
                <a:cubicBezTo>
                  <a:pt x="128" y="37"/>
                  <a:pt x="130" y="37"/>
                  <a:pt x="131" y="38"/>
                </a:cubicBezTo>
                <a:cubicBezTo>
                  <a:pt x="132" y="40"/>
                  <a:pt x="133" y="41"/>
                  <a:pt x="133" y="43"/>
                </a:cubicBezTo>
                <a:close/>
                <a:moveTo>
                  <a:pt x="84" y="158"/>
                </a:moveTo>
                <a:cubicBezTo>
                  <a:pt x="121" y="158"/>
                  <a:pt x="121" y="158"/>
                  <a:pt x="121" y="158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96" y="49"/>
                  <a:pt x="96" y="49"/>
                  <a:pt x="96" y="49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4"/>
                  <a:pt x="96" y="56"/>
                  <a:pt x="94" y="58"/>
                </a:cubicBezTo>
                <a:cubicBezTo>
                  <a:pt x="92" y="60"/>
                  <a:pt x="90" y="61"/>
                  <a:pt x="87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2" y="61"/>
                  <a:pt x="40" y="60"/>
                  <a:pt x="39" y="58"/>
                </a:cubicBezTo>
                <a:cubicBezTo>
                  <a:pt x="37" y="56"/>
                  <a:pt x="36" y="54"/>
                  <a:pt x="36" y="52"/>
                </a:cubicBezTo>
                <a:cubicBezTo>
                  <a:pt x="36" y="49"/>
                  <a:pt x="36" y="49"/>
                  <a:pt x="36" y="49"/>
                </a:cubicBezTo>
                <a:cubicBezTo>
                  <a:pt x="12" y="49"/>
                  <a:pt x="12" y="49"/>
                  <a:pt x="12" y="49"/>
                </a:cubicBezTo>
                <a:cubicBezTo>
                  <a:pt x="12" y="158"/>
                  <a:pt x="12" y="158"/>
                  <a:pt x="12" y="158"/>
                </a:cubicBezTo>
                <a:cubicBezTo>
                  <a:pt x="48" y="158"/>
                  <a:pt x="48" y="158"/>
                  <a:pt x="48" y="158"/>
                </a:cubicBezTo>
                <a:cubicBezTo>
                  <a:pt x="48" y="136"/>
                  <a:pt x="48" y="136"/>
                  <a:pt x="48" y="136"/>
                </a:cubicBezTo>
                <a:cubicBezTo>
                  <a:pt x="48" y="136"/>
                  <a:pt x="48" y="135"/>
                  <a:pt x="49" y="134"/>
                </a:cubicBezTo>
                <a:cubicBezTo>
                  <a:pt x="49" y="134"/>
                  <a:pt x="50" y="133"/>
                  <a:pt x="51" y="133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2" y="133"/>
                  <a:pt x="83" y="134"/>
                  <a:pt x="83" y="134"/>
                </a:cubicBezTo>
                <a:cubicBezTo>
                  <a:pt x="84" y="135"/>
                  <a:pt x="84" y="136"/>
                  <a:pt x="84" y="136"/>
                </a:cubicBezTo>
                <a:lnTo>
                  <a:pt x="84" y="158"/>
                </a:lnTo>
                <a:close/>
                <a:moveTo>
                  <a:pt x="36" y="76"/>
                </a:moveTo>
                <a:cubicBezTo>
                  <a:pt x="36" y="82"/>
                  <a:pt x="36" y="82"/>
                  <a:pt x="36" y="82"/>
                </a:cubicBezTo>
                <a:cubicBezTo>
                  <a:pt x="36" y="83"/>
                  <a:pt x="36" y="83"/>
                  <a:pt x="35" y="84"/>
                </a:cubicBezTo>
                <a:cubicBezTo>
                  <a:pt x="34" y="85"/>
                  <a:pt x="34" y="85"/>
                  <a:pt x="33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6" y="85"/>
                  <a:pt x="25" y="85"/>
                  <a:pt x="25" y="84"/>
                </a:cubicBezTo>
                <a:cubicBezTo>
                  <a:pt x="24" y="83"/>
                  <a:pt x="24" y="83"/>
                  <a:pt x="24" y="82"/>
                </a:cubicBezTo>
                <a:cubicBezTo>
                  <a:pt x="24" y="76"/>
                  <a:pt x="24" y="76"/>
                  <a:pt x="24" y="76"/>
                </a:cubicBezTo>
                <a:cubicBezTo>
                  <a:pt x="24" y="75"/>
                  <a:pt x="24" y="74"/>
                  <a:pt x="25" y="74"/>
                </a:cubicBezTo>
                <a:cubicBezTo>
                  <a:pt x="25" y="73"/>
                  <a:pt x="26" y="73"/>
                  <a:pt x="27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4" y="73"/>
                  <a:pt x="34" y="73"/>
                  <a:pt x="35" y="74"/>
                </a:cubicBezTo>
                <a:cubicBezTo>
                  <a:pt x="36" y="74"/>
                  <a:pt x="36" y="75"/>
                  <a:pt x="36" y="76"/>
                </a:cubicBezTo>
                <a:close/>
                <a:moveTo>
                  <a:pt x="36" y="100"/>
                </a:moveTo>
                <a:cubicBezTo>
                  <a:pt x="36" y="106"/>
                  <a:pt x="36" y="106"/>
                  <a:pt x="36" y="106"/>
                </a:cubicBezTo>
                <a:cubicBezTo>
                  <a:pt x="36" y="107"/>
                  <a:pt x="36" y="108"/>
                  <a:pt x="35" y="108"/>
                </a:cubicBezTo>
                <a:cubicBezTo>
                  <a:pt x="34" y="109"/>
                  <a:pt x="34" y="109"/>
                  <a:pt x="33" y="109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6" y="109"/>
                  <a:pt x="25" y="109"/>
                  <a:pt x="25" y="108"/>
                </a:cubicBezTo>
                <a:cubicBezTo>
                  <a:pt x="24" y="108"/>
                  <a:pt x="24" y="107"/>
                  <a:pt x="24" y="106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99"/>
                  <a:pt x="24" y="99"/>
                  <a:pt x="25" y="98"/>
                </a:cubicBezTo>
                <a:cubicBezTo>
                  <a:pt x="25" y="97"/>
                  <a:pt x="26" y="97"/>
                  <a:pt x="27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4" y="97"/>
                  <a:pt x="34" y="97"/>
                  <a:pt x="35" y="98"/>
                </a:cubicBezTo>
                <a:cubicBezTo>
                  <a:pt x="36" y="99"/>
                  <a:pt x="36" y="99"/>
                  <a:pt x="36" y="100"/>
                </a:cubicBezTo>
                <a:close/>
                <a:moveTo>
                  <a:pt x="36" y="124"/>
                </a:moveTo>
                <a:cubicBezTo>
                  <a:pt x="36" y="130"/>
                  <a:pt x="36" y="130"/>
                  <a:pt x="36" y="130"/>
                </a:cubicBezTo>
                <a:cubicBezTo>
                  <a:pt x="36" y="131"/>
                  <a:pt x="36" y="132"/>
                  <a:pt x="35" y="132"/>
                </a:cubicBezTo>
                <a:cubicBezTo>
                  <a:pt x="34" y="133"/>
                  <a:pt x="34" y="133"/>
                  <a:pt x="33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6" y="133"/>
                  <a:pt x="25" y="133"/>
                  <a:pt x="25" y="132"/>
                </a:cubicBezTo>
                <a:cubicBezTo>
                  <a:pt x="24" y="132"/>
                  <a:pt x="24" y="131"/>
                  <a:pt x="24" y="130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3"/>
                  <a:pt x="24" y="123"/>
                  <a:pt x="25" y="122"/>
                </a:cubicBezTo>
                <a:cubicBezTo>
                  <a:pt x="25" y="122"/>
                  <a:pt x="26" y="121"/>
                  <a:pt x="27" y="121"/>
                </a:cubicBezTo>
                <a:cubicBezTo>
                  <a:pt x="33" y="121"/>
                  <a:pt x="33" y="121"/>
                  <a:pt x="33" y="121"/>
                </a:cubicBezTo>
                <a:cubicBezTo>
                  <a:pt x="34" y="121"/>
                  <a:pt x="34" y="122"/>
                  <a:pt x="35" y="122"/>
                </a:cubicBezTo>
                <a:cubicBezTo>
                  <a:pt x="36" y="123"/>
                  <a:pt x="36" y="123"/>
                  <a:pt x="36" y="124"/>
                </a:cubicBezTo>
                <a:close/>
                <a:moveTo>
                  <a:pt x="84" y="46"/>
                </a:moveTo>
                <a:cubicBezTo>
                  <a:pt x="84" y="15"/>
                  <a:pt x="84" y="15"/>
                  <a:pt x="84" y="15"/>
                </a:cubicBezTo>
                <a:cubicBezTo>
                  <a:pt x="84" y="15"/>
                  <a:pt x="84" y="14"/>
                  <a:pt x="83" y="13"/>
                </a:cubicBezTo>
                <a:cubicBezTo>
                  <a:pt x="83" y="13"/>
                  <a:pt x="82" y="12"/>
                  <a:pt x="81" y="12"/>
                </a:cubicBezTo>
                <a:cubicBezTo>
                  <a:pt x="75" y="12"/>
                  <a:pt x="75" y="12"/>
                  <a:pt x="75" y="12"/>
                </a:cubicBezTo>
                <a:cubicBezTo>
                  <a:pt x="74" y="12"/>
                  <a:pt x="74" y="13"/>
                  <a:pt x="73" y="13"/>
                </a:cubicBezTo>
                <a:cubicBezTo>
                  <a:pt x="72" y="14"/>
                  <a:pt x="72" y="15"/>
                  <a:pt x="72" y="15"/>
                </a:cubicBezTo>
                <a:cubicBezTo>
                  <a:pt x="72" y="24"/>
                  <a:pt x="72" y="24"/>
                  <a:pt x="72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4"/>
                  <a:pt x="59" y="13"/>
                </a:cubicBezTo>
                <a:cubicBezTo>
                  <a:pt x="59" y="13"/>
                  <a:pt x="58" y="12"/>
                  <a:pt x="57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8" y="15"/>
                  <a:pt x="48" y="15"/>
                </a:cubicBezTo>
                <a:cubicBezTo>
                  <a:pt x="48" y="46"/>
                  <a:pt x="48" y="46"/>
                  <a:pt x="48" y="46"/>
                </a:cubicBezTo>
                <a:cubicBezTo>
                  <a:pt x="48" y="46"/>
                  <a:pt x="48" y="47"/>
                  <a:pt x="49" y="48"/>
                </a:cubicBezTo>
                <a:cubicBezTo>
                  <a:pt x="49" y="48"/>
                  <a:pt x="50" y="49"/>
                  <a:pt x="51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8" y="49"/>
                  <a:pt x="59" y="48"/>
                  <a:pt x="59" y="48"/>
                </a:cubicBezTo>
                <a:cubicBezTo>
                  <a:pt x="60" y="47"/>
                  <a:pt x="60" y="46"/>
                  <a:pt x="60" y="46"/>
                </a:cubicBezTo>
                <a:cubicBezTo>
                  <a:pt x="60" y="37"/>
                  <a:pt x="60" y="37"/>
                  <a:pt x="60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6"/>
                  <a:pt x="72" y="47"/>
                  <a:pt x="73" y="48"/>
                </a:cubicBezTo>
                <a:cubicBezTo>
                  <a:pt x="74" y="48"/>
                  <a:pt x="74" y="49"/>
                  <a:pt x="75" y="49"/>
                </a:cubicBezTo>
                <a:cubicBezTo>
                  <a:pt x="81" y="49"/>
                  <a:pt x="81" y="49"/>
                  <a:pt x="81" y="49"/>
                </a:cubicBezTo>
                <a:cubicBezTo>
                  <a:pt x="82" y="49"/>
                  <a:pt x="83" y="48"/>
                  <a:pt x="83" y="48"/>
                </a:cubicBezTo>
                <a:cubicBezTo>
                  <a:pt x="84" y="47"/>
                  <a:pt x="84" y="46"/>
                  <a:pt x="84" y="46"/>
                </a:cubicBezTo>
                <a:close/>
                <a:moveTo>
                  <a:pt x="60" y="76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83"/>
                  <a:pt x="60" y="83"/>
                  <a:pt x="59" y="84"/>
                </a:cubicBezTo>
                <a:cubicBezTo>
                  <a:pt x="59" y="85"/>
                  <a:pt x="58" y="85"/>
                  <a:pt x="57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0" y="85"/>
                  <a:pt x="49" y="85"/>
                  <a:pt x="49" y="84"/>
                </a:cubicBezTo>
                <a:cubicBezTo>
                  <a:pt x="48" y="83"/>
                  <a:pt x="48" y="83"/>
                  <a:pt x="48" y="82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5"/>
                  <a:pt x="48" y="74"/>
                  <a:pt x="49" y="74"/>
                </a:cubicBezTo>
                <a:cubicBezTo>
                  <a:pt x="49" y="73"/>
                  <a:pt x="50" y="73"/>
                  <a:pt x="51" y="73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3"/>
                  <a:pt x="59" y="73"/>
                  <a:pt x="59" y="74"/>
                </a:cubicBezTo>
                <a:cubicBezTo>
                  <a:pt x="60" y="74"/>
                  <a:pt x="60" y="75"/>
                  <a:pt x="60" y="76"/>
                </a:cubicBezTo>
                <a:close/>
                <a:moveTo>
                  <a:pt x="60" y="100"/>
                </a:moveTo>
                <a:cubicBezTo>
                  <a:pt x="60" y="106"/>
                  <a:pt x="60" y="106"/>
                  <a:pt x="60" y="106"/>
                </a:cubicBezTo>
                <a:cubicBezTo>
                  <a:pt x="60" y="107"/>
                  <a:pt x="60" y="108"/>
                  <a:pt x="59" y="108"/>
                </a:cubicBezTo>
                <a:cubicBezTo>
                  <a:pt x="59" y="109"/>
                  <a:pt x="58" y="109"/>
                  <a:pt x="57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0" y="109"/>
                  <a:pt x="49" y="109"/>
                  <a:pt x="49" y="108"/>
                </a:cubicBezTo>
                <a:cubicBezTo>
                  <a:pt x="48" y="108"/>
                  <a:pt x="48" y="107"/>
                  <a:pt x="48" y="106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8" y="99"/>
                  <a:pt x="48" y="99"/>
                  <a:pt x="49" y="98"/>
                </a:cubicBezTo>
                <a:cubicBezTo>
                  <a:pt x="49" y="97"/>
                  <a:pt x="50" y="97"/>
                  <a:pt x="51" y="97"/>
                </a:cubicBezTo>
                <a:cubicBezTo>
                  <a:pt x="57" y="97"/>
                  <a:pt x="57" y="97"/>
                  <a:pt x="57" y="97"/>
                </a:cubicBezTo>
                <a:cubicBezTo>
                  <a:pt x="58" y="97"/>
                  <a:pt x="59" y="97"/>
                  <a:pt x="59" y="98"/>
                </a:cubicBezTo>
                <a:cubicBezTo>
                  <a:pt x="60" y="99"/>
                  <a:pt x="60" y="99"/>
                  <a:pt x="60" y="100"/>
                </a:cubicBezTo>
                <a:close/>
                <a:moveTo>
                  <a:pt x="84" y="76"/>
                </a:moveTo>
                <a:cubicBezTo>
                  <a:pt x="84" y="82"/>
                  <a:pt x="84" y="82"/>
                  <a:pt x="84" y="82"/>
                </a:cubicBezTo>
                <a:cubicBezTo>
                  <a:pt x="84" y="83"/>
                  <a:pt x="84" y="83"/>
                  <a:pt x="83" y="84"/>
                </a:cubicBezTo>
                <a:cubicBezTo>
                  <a:pt x="83" y="85"/>
                  <a:pt x="82" y="85"/>
                  <a:pt x="81" y="85"/>
                </a:cubicBezTo>
                <a:cubicBezTo>
                  <a:pt x="75" y="85"/>
                  <a:pt x="75" y="85"/>
                  <a:pt x="75" y="85"/>
                </a:cubicBezTo>
                <a:cubicBezTo>
                  <a:pt x="74" y="85"/>
                  <a:pt x="74" y="85"/>
                  <a:pt x="73" y="84"/>
                </a:cubicBezTo>
                <a:cubicBezTo>
                  <a:pt x="72" y="83"/>
                  <a:pt x="72" y="83"/>
                  <a:pt x="72" y="82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75"/>
                  <a:pt x="72" y="74"/>
                  <a:pt x="73" y="74"/>
                </a:cubicBezTo>
                <a:cubicBezTo>
                  <a:pt x="74" y="73"/>
                  <a:pt x="74" y="73"/>
                  <a:pt x="75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2" y="73"/>
                  <a:pt x="83" y="73"/>
                  <a:pt x="83" y="74"/>
                </a:cubicBezTo>
                <a:cubicBezTo>
                  <a:pt x="84" y="74"/>
                  <a:pt x="84" y="75"/>
                  <a:pt x="84" y="76"/>
                </a:cubicBezTo>
                <a:close/>
                <a:moveTo>
                  <a:pt x="84" y="100"/>
                </a:moveTo>
                <a:cubicBezTo>
                  <a:pt x="84" y="106"/>
                  <a:pt x="84" y="106"/>
                  <a:pt x="84" y="106"/>
                </a:cubicBezTo>
                <a:cubicBezTo>
                  <a:pt x="84" y="107"/>
                  <a:pt x="84" y="108"/>
                  <a:pt x="83" y="108"/>
                </a:cubicBezTo>
                <a:cubicBezTo>
                  <a:pt x="83" y="109"/>
                  <a:pt x="82" y="109"/>
                  <a:pt x="81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09"/>
                  <a:pt x="74" y="109"/>
                  <a:pt x="73" y="108"/>
                </a:cubicBezTo>
                <a:cubicBezTo>
                  <a:pt x="72" y="108"/>
                  <a:pt x="72" y="107"/>
                  <a:pt x="72" y="106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99"/>
                  <a:pt x="72" y="99"/>
                  <a:pt x="73" y="98"/>
                </a:cubicBezTo>
                <a:cubicBezTo>
                  <a:pt x="74" y="97"/>
                  <a:pt x="74" y="97"/>
                  <a:pt x="75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2" y="97"/>
                  <a:pt x="83" y="97"/>
                  <a:pt x="83" y="98"/>
                </a:cubicBezTo>
                <a:cubicBezTo>
                  <a:pt x="84" y="99"/>
                  <a:pt x="84" y="99"/>
                  <a:pt x="84" y="100"/>
                </a:cubicBezTo>
                <a:close/>
                <a:moveTo>
                  <a:pt x="109" y="76"/>
                </a:moveTo>
                <a:cubicBezTo>
                  <a:pt x="109" y="82"/>
                  <a:pt x="109" y="82"/>
                  <a:pt x="109" y="82"/>
                </a:cubicBezTo>
                <a:cubicBezTo>
                  <a:pt x="109" y="83"/>
                  <a:pt x="108" y="83"/>
                  <a:pt x="108" y="84"/>
                </a:cubicBezTo>
                <a:cubicBezTo>
                  <a:pt x="107" y="85"/>
                  <a:pt x="106" y="85"/>
                  <a:pt x="105" y="85"/>
                </a:cubicBezTo>
                <a:cubicBezTo>
                  <a:pt x="99" y="85"/>
                  <a:pt x="99" y="85"/>
                  <a:pt x="99" y="85"/>
                </a:cubicBezTo>
                <a:cubicBezTo>
                  <a:pt x="99" y="85"/>
                  <a:pt x="98" y="85"/>
                  <a:pt x="97" y="84"/>
                </a:cubicBezTo>
                <a:cubicBezTo>
                  <a:pt x="97" y="83"/>
                  <a:pt x="96" y="83"/>
                  <a:pt x="96" y="82"/>
                </a:cubicBezTo>
                <a:cubicBezTo>
                  <a:pt x="96" y="76"/>
                  <a:pt x="96" y="76"/>
                  <a:pt x="96" y="76"/>
                </a:cubicBezTo>
                <a:cubicBezTo>
                  <a:pt x="96" y="75"/>
                  <a:pt x="97" y="74"/>
                  <a:pt x="97" y="74"/>
                </a:cubicBezTo>
                <a:cubicBezTo>
                  <a:pt x="98" y="73"/>
                  <a:pt x="99" y="73"/>
                  <a:pt x="9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6" y="73"/>
                  <a:pt x="107" y="73"/>
                  <a:pt x="108" y="74"/>
                </a:cubicBezTo>
                <a:cubicBezTo>
                  <a:pt x="108" y="74"/>
                  <a:pt x="109" y="75"/>
                  <a:pt x="109" y="76"/>
                </a:cubicBezTo>
                <a:close/>
                <a:moveTo>
                  <a:pt x="109" y="100"/>
                </a:moveTo>
                <a:cubicBezTo>
                  <a:pt x="109" y="106"/>
                  <a:pt x="109" y="106"/>
                  <a:pt x="109" y="106"/>
                </a:cubicBezTo>
                <a:cubicBezTo>
                  <a:pt x="109" y="107"/>
                  <a:pt x="108" y="108"/>
                  <a:pt x="108" y="108"/>
                </a:cubicBezTo>
                <a:cubicBezTo>
                  <a:pt x="107" y="109"/>
                  <a:pt x="106" y="109"/>
                  <a:pt x="105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09"/>
                  <a:pt x="98" y="109"/>
                  <a:pt x="97" y="108"/>
                </a:cubicBezTo>
                <a:cubicBezTo>
                  <a:pt x="97" y="108"/>
                  <a:pt x="96" y="107"/>
                  <a:pt x="96" y="106"/>
                </a:cubicBezTo>
                <a:cubicBezTo>
                  <a:pt x="96" y="100"/>
                  <a:pt x="96" y="100"/>
                  <a:pt x="96" y="100"/>
                </a:cubicBezTo>
                <a:cubicBezTo>
                  <a:pt x="96" y="99"/>
                  <a:pt x="97" y="99"/>
                  <a:pt x="97" y="98"/>
                </a:cubicBezTo>
                <a:cubicBezTo>
                  <a:pt x="98" y="97"/>
                  <a:pt x="99" y="97"/>
                  <a:pt x="99" y="97"/>
                </a:cubicBezTo>
                <a:cubicBezTo>
                  <a:pt x="105" y="97"/>
                  <a:pt x="105" y="97"/>
                  <a:pt x="105" y="97"/>
                </a:cubicBezTo>
                <a:cubicBezTo>
                  <a:pt x="106" y="97"/>
                  <a:pt x="107" y="97"/>
                  <a:pt x="108" y="98"/>
                </a:cubicBezTo>
                <a:cubicBezTo>
                  <a:pt x="108" y="99"/>
                  <a:pt x="109" y="99"/>
                  <a:pt x="109" y="100"/>
                </a:cubicBezTo>
                <a:close/>
                <a:moveTo>
                  <a:pt x="109" y="124"/>
                </a:moveTo>
                <a:cubicBezTo>
                  <a:pt x="109" y="130"/>
                  <a:pt x="109" y="130"/>
                  <a:pt x="109" y="130"/>
                </a:cubicBezTo>
                <a:cubicBezTo>
                  <a:pt x="109" y="131"/>
                  <a:pt x="108" y="132"/>
                  <a:pt x="108" y="132"/>
                </a:cubicBezTo>
                <a:cubicBezTo>
                  <a:pt x="107" y="133"/>
                  <a:pt x="106" y="133"/>
                  <a:pt x="105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33"/>
                  <a:pt x="98" y="133"/>
                  <a:pt x="97" y="132"/>
                </a:cubicBezTo>
                <a:cubicBezTo>
                  <a:pt x="97" y="132"/>
                  <a:pt x="96" y="131"/>
                  <a:pt x="96" y="130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123"/>
                  <a:pt x="97" y="123"/>
                  <a:pt x="97" y="122"/>
                </a:cubicBezTo>
                <a:cubicBezTo>
                  <a:pt x="98" y="122"/>
                  <a:pt x="99" y="121"/>
                  <a:pt x="99" y="121"/>
                </a:cubicBezTo>
                <a:cubicBezTo>
                  <a:pt x="105" y="121"/>
                  <a:pt x="105" y="121"/>
                  <a:pt x="105" y="121"/>
                </a:cubicBezTo>
                <a:cubicBezTo>
                  <a:pt x="106" y="121"/>
                  <a:pt x="107" y="122"/>
                  <a:pt x="108" y="122"/>
                </a:cubicBezTo>
                <a:cubicBezTo>
                  <a:pt x="108" y="123"/>
                  <a:pt x="109" y="123"/>
                  <a:pt x="109" y="1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CustomShape 223"/>
          <p:cNvSpPr/>
          <p:nvPr/>
        </p:nvSpPr>
        <p:spPr>
          <a:xfrm>
            <a:off x="6059880" y="3104280"/>
            <a:ext cx="181440" cy="150480"/>
          </a:xfrm>
          <a:custGeom>
            <a:avLst/>
            <a:gdLst/>
            <a:ahLst/>
            <a:rect l="l" t="t" r="r" b="b"/>
            <a:pathLst>
              <a:path w="176" h="146">
                <a:moveTo>
                  <a:pt x="176" y="6"/>
                </a:moveTo>
                <a:cubicBezTo>
                  <a:pt x="176" y="115"/>
                  <a:pt x="176" y="115"/>
                  <a:pt x="176" y="115"/>
                </a:cubicBezTo>
                <a:cubicBezTo>
                  <a:pt x="176" y="117"/>
                  <a:pt x="175" y="118"/>
                  <a:pt x="174" y="120"/>
                </a:cubicBezTo>
                <a:cubicBezTo>
                  <a:pt x="173" y="121"/>
                  <a:pt x="172" y="121"/>
                  <a:pt x="170" y="121"/>
                </a:cubicBezTo>
                <a:cubicBezTo>
                  <a:pt x="152" y="121"/>
                  <a:pt x="152" y="121"/>
                  <a:pt x="152" y="121"/>
                </a:cubicBezTo>
                <a:cubicBezTo>
                  <a:pt x="152" y="128"/>
                  <a:pt x="149" y="134"/>
                  <a:pt x="145" y="138"/>
                </a:cubicBezTo>
                <a:cubicBezTo>
                  <a:pt x="140" y="143"/>
                  <a:pt x="134" y="146"/>
                  <a:pt x="128" y="146"/>
                </a:cubicBezTo>
                <a:cubicBezTo>
                  <a:pt x="121" y="146"/>
                  <a:pt x="115" y="143"/>
                  <a:pt x="110" y="138"/>
                </a:cubicBezTo>
                <a:cubicBezTo>
                  <a:pt x="106" y="134"/>
                  <a:pt x="103" y="128"/>
                  <a:pt x="103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8"/>
                  <a:pt x="65" y="134"/>
                  <a:pt x="60" y="138"/>
                </a:cubicBezTo>
                <a:cubicBezTo>
                  <a:pt x="55" y="143"/>
                  <a:pt x="50" y="146"/>
                  <a:pt x="43" y="146"/>
                </a:cubicBezTo>
                <a:cubicBezTo>
                  <a:pt x="36" y="146"/>
                  <a:pt x="30" y="143"/>
                  <a:pt x="26" y="138"/>
                </a:cubicBezTo>
                <a:cubicBezTo>
                  <a:pt x="21" y="134"/>
                  <a:pt x="19" y="128"/>
                  <a:pt x="19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5" y="121"/>
                  <a:pt x="3" y="121"/>
                  <a:pt x="2" y="120"/>
                </a:cubicBezTo>
                <a:cubicBezTo>
                  <a:pt x="1" y="118"/>
                  <a:pt x="0" y="117"/>
                  <a:pt x="0" y="115"/>
                </a:cubicBezTo>
                <a:cubicBezTo>
                  <a:pt x="0" y="114"/>
                  <a:pt x="1" y="112"/>
                  <a:pt x="2" y="111"/>
                </a:cubicBezTo>
                <a:cubicBezTo>
                  <a:pt x="3" y="110"/>
                  <a:pt x="5" y="109"/>
                  <a:pt x="7" y="109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68"/>
                  <a:pt x="7" y="66"/>
                  <a:pt x="8" y="64"/>
                </a:cubicBezTo>
                <a:cubicBezTo>
                  <a:pt x="9" y="62"/>
                  <a:pt x="10" y="61"/>
                  <a:pt x="11" y="60"/>
                </a:cubicBezTo>
                <a:cubicBezTo>
                  <a:pt x="30" y="41"/>
                  <a:pt x="30" y="41"/>
                  <a:pt x="30" y="41"/>
                </a:cubicBezTo>
                <a:cubicBezTo>
                  <a:pt x="31" y="40"/>
                  <a:pt x="32" y="39"/>
                  <a:pt x="34" y="38"/>
                </a:cubicBezTo>
                <a:cubicBezTo>
                  <a:pt x="36" y="37"/>
                  <a:pt x="38" y="37"/>
                  <a:pt x="40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5"/>
                  <a:pt x="56" y="3"/>
                  <a:pt x="57" y="2"/>
                </a:cubicBezTo>
                <a:cubicBezTo>
                  <a:pt x="58" y="1"/>
                  <a:pt x="59" y="0"/>
                  <a:pt x="61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2" y="0"/>
                  <a:pt x="173" y="1"/>
                  <a:pt x="174" y="2"/>
                </a:cubicBezTo>
                <a:cubicBezTo>
                  <a:pt x="175" y="3"/>
                  <a:pt x="176" y="5"/>
                  <a:pt x="176" y="6"/>
                </a:cubicBezTo>
                <a:close/>
                <a:moveTo>
                  <a:pt x="19" y="73"/>
                </a:moveTo>
                <a:cubicBezTo>
                  <a:pt x="55" y="73"/>
                  <a:pt x="55" y="73"/>
                  <a:pt x="55" y="73"/>
                </a:cubicBezTo>
                <a:cubicBezTo>
                  <a:pt x="55" y="49"/>
                  <a:pt x="55" y="49"/>
                  <a:pt x="55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39" y="49"/>
                  <a:pt x="38" y="49"/>
                  <a:pt x="38" y="50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9"/>
                  <a:pt x="19" y="69"/>
                  <a:pt x="19" y="70"/>
                </a:cubicBezTo>
                <a:lnTo>
                  <a:pt x="19" y="73"/>
                </a:lnTo>
                <a:close/>
                <a:moveTo>
                  <a:pt x="51" y="130"/>
                </a:moveTo>
                <a:cubicBezTo>
                  <a:pt x="54" y="128"/>
                  <a:pt x="55" y="125"/>
                  <a:pt x="55" y="121"/>
                </a:cubicBezTo>
                <a:cubicBezTo>
                  <a:pt x="55" y="118"/>
                  <a:pt x="54" y="115"/>
                  <a:pt x="51" y="113"/>
                </a:cubicBezTo>
                <a:cubicBezTo>
                  <a:pt x="49" y="110"/>
                  <a:pt x="46" y="109"/>
                  <a:pt x="43" y="109"/>
                </a:cubicBezTo>
                <a:cubicBezTo>
                  <a:pt x="40" y="109"/>
                  <a:pt x="37" y="110"/>
                  <a:pt x="34" y="113"/>
                </a:cubicBezTo>
                <a:cubicBezTo>
                  <a:pt x="32" y="115"/>
                  <a:pt x="31" y="118"/>
                  <a:pt x="31" y="121"/>
                </a:cubicBezTo>
                <a:cubicBezTo>
                  <a:pt x="31" y="125"/>
                  <a:pt x="32" y="128"/>
                  <a:pt x="34" y="130"/>
                </a:cubicBezTo>
                <a:cubicBezTo>
                  <a:pt x="37" y="132"/>
                  <a:pt x="40" y="133"/>
                  <a:pt x="43" y="133"/>
                </a:cubicBezTo>
                <a:cubicBezTo>
                  <a:pt x="46" y="133"/>
                  <a:pt x="49" y="132"/>
                  <a:pt x="51" y="130"/>
                </a:cubicBezTo>
                <a:close/>
                <a:moveTo>
                  <a:pt x="152" y="58"/>
                </a:moveTo>
                <a:cubicBezTo>
                  <a:pt x="152" y="40"/>
                  <a:pt x="152" y="40"/>
                  <a:pt x="152" y="40"/>
                </a:cubicBezTo>
                <a:cubicBezTo>
                  <a:pt x="152" y="39"/>
                  <a:pt x="151" y="38"/>
                  <a:pt x="151" y="37"/>
                </a:cubicBezTo>
                <a:cubicBezTo>
                  <a:pt x="150" y="37"/>
                  <a:pt x="150" y="37"/>
                  <a:pt x="149" y="37"/>
                </a:cubicBezTo>
                <a:cubicBezTo>
                  <a:pt x="128" y="37"/>
                  <a:pt x="128" y="37"/>
                  <a:pt x="128" y="37"/>
                </a:cubicBezTo>
                <a:cubicBezTo>
                  <a:pt x="128" y="15"/>
                  <a:pt x="128" y="15"/>
                  <a:pt x="128" y="15"/>
                </a:cubicBezTo>
                <a:cubicBezTo>
                  <a:pt x="128" y="15"/>
                  <a:pt x="127" y="14"/>
                  <a:pt x="127" y="13"/>
                </a:cubicBezTo>
                <a:cubicBezTo>
                  <a:pt x="126" y="13"/>
                  <a:pt x="125" y="12"/>
                  <a:pt x="125" y="12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6" y="12"/>
                  <a:pt x="105" y="13"/>
                  <a:pt x="104" y="13"/>
                </a:cubicBezTo>
                <a:cubicBezTo>
                  <a:pt x="104" y="14"/>
                  <a:pt x="103" y="15"/>
                  <a:pt x="103" y="15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1" y="37"/>
                  <a:pt x="81" y="37"/>
                  <a:pt x="80" y="37"/>
                </a:cubicBezTo>
                <a:cubicBezTo>
                  <a:pt x="79" y="38"/>
                  <a:pt x="79" y="39"/>
                  <a:pt x="79" y="40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59"/>
                  <a:pt x="79" y="59"/>
                  <a:pt x="80" y="60"/>
                </a:cubicBezTo>
                <a:cubicBezTo>
                  <a:pt x="81" y="61"/>
                  <a:pt x="81" y="61"/>
                  <a:pt x="82" y="61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103" y="82"/>
                  <a:pt x="103" y="82"/>
                  <a:pt x="103" y="82"/>
                </a:cubicBezTo>
                <a:cubicBezTo>
                  <a:pt x="103" y="83"/>
                  <a:pt x="104" y="84"/>
                  <a:pt x="104" y="84"/>
                </a:cubicBezTo>
                <a:cubicBezTo>
                  <a:pt x="105" y="85"/>
                  <a:pt x="106" y="85"/>
                  <a:pt x="106" y="85"/>
                </a:cubicBezTo>
                <a:cubicBezTo>
                  <a:pt x="125" y="85"/>
                  <a:pt x="125" y="85"/>
                  <a:pt x="125" y="85"/>
                </a:cubicBezTo>
                <a:cubicBezTo>
                  <a:pt x="125" y="85"/>
                  <a:pt x="126" y="85"/>
                  <a:pt x="127" y="84"/>
                </a:cubicBezTo>
                <a:cubicBezTo>
                  <a:pt x="127" y="84"/>
                  <a:pt x="128" y="83"/>
                  <a:pt x="128" y="82"/>
                </a:cubicBezTo>
                <a:cubicBezTo>
                  <a:pt x="128" y="61"/>
                  <a:pt x="128" y="61"/>
                  <a:pt x="128" y="61"/>
                </a:cubicBezTo>
                <a:cubicBezTo>
                  <a:pt x="149" y="61"/>
                  <a:pt x="149" y="61"/>
                  <a:pt x="149" y="61"/>
                </a:cubicBezTo>
                <a:cubicBezTo>
                  <a:pt x="150" y="61"/>
                  <a:pt x="150" y="61"/>
                  <a:pt x="151" y="60"/>
                </a:cubicBezTo>
                <a:cubicBezTo>
                  <a:pt x="151" y="59"/>
                  <a:pt x="152" y="59"/>
                  <a:pt x="152" y="58"/>
                </a:cubicBezTo>
                <a:close/>
                <a:moveTo>
                  <a:pt x="136" y="130"/>
                </a:moveTo>
                <a:cubicBezTo>
                  <a:pt x="138" y="128"/>
                  <a:pt x="140" y="125"/>
                  <a:pt x="140" y="121"/>
                </a:cubicBezTo>
                <a:cubicBezTo>
                  <a:pt x="140" y="118"/>
                  <a:pt x="138" y="115"/>
                  <a:pt x="136" y="113"/>
                </a:cubicBezTo>
                <a:cubicBezTo>
                  <a:pt x="134" y="110"/>
                  <a:pt x="131" y="109"/>
                  <a:pt x="128" y="109"/>
                </a:cubicBezTo>
                <a:cubicBezTo>
                  <a:pt x="124" y="109"/>
                  <a:pt x="121" y="110"/>
                  <a:pt x="119" y="113"/>
                </a:cubicBezTo>
                <a:cubicBezTo>
                  <a:pt x="117" y="115"/>
                  <a:pt x="115" y="118"/>
                  <a:pt x="115" y="121"/>
                </a:cubicBezTo>
                <a:cubicBezTo>
                  <a:pt x="115" y="125"/>
                  <a:pt x="117" y="128"/>
                  <a:pt x="119" y="130"/>
                </a:cubicBezTo>
                <a:cubicBezTo>
                  <a:pt x="121" y="132"/>
                  <a:pt x="124" y="133"/>
                  <a:pt x="128" y="133"/>
                </a:cubicBezTo>
                <a:cubicBezTo>
                  <a:pt x="131" y="133"/>
                  <a:pt x="134" y="132"/>
                  <a:pt x="136" y="1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CustomShape 224"/>
          <p:cNvSpPr/>
          <p:nvPr/>
        </p:nvSpPr>
        <p:spPr>
          <a:xfrm>
            <a:off x="6289560" y="3104280"/>
            <a:ext cx="173880" cy="150480"/>
          </a:xfrm>
          <a:custGeom>
            <a:avLst/>
            <a:gdLst/>
            <a:ahLst/>
            <a:rect l="l" t="t" r="r" b="b"/>
            <a:pathLst>
              <a:path w="169" h="146">
                <a:moveTo>
                  <a:pt x="24" y="25"/>
                </a:moveTo>
                <a:cubicBezTo>
                  <a:pt x="24" y="146"/>
                  <a:pt x="24" y="146"/>
                  <a:pt x="24" y="146"/>
                </a:cubicBezTo>
                <a:cubicBezTo>
                  <a:pt x="21" y="146"/>
                  <a:pt x="21" y="146"/>
                  <a:pt x="21" y="146"/>
                </a:cubicBezTo>
                <a:cubicBezTo>
                  <a:pt x="15" y="146"/>
                  <a:pt x="10" y="143"/>
                  <a:pt x="6" y="139"/>
                </a:cubicBezTo>
                <a:cubicBezTo>
                  <a:pt x="2" y="135"/>
                  <a:pt x="0" y="130"/>
                  <a:pt x="0" y="12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0"/>
                  <a:pt x="2" y="35"/>
                  <a:pt x="6" y="31"/>
                </a:cubicBezTo>
                <a:cubicBezTo>
                  <a:pt x="10" y="27"/>
                  <a:pt x="15" y="25"/>
                  <a:pt x="21" y="25"/>
                </a:cubicBezTo>
                <a:lnTo>
                  <a:pt x="24" y="25"/>
                </a:lnTo>
                <a:close/>
                <a:moveTo>
                  <a:pt x="136" y="25"/>
                </a:moveTo>
                <a:cubicBezTo>
                  <a:pt x="136" y="146"/>
                  <a:pt x="136" y="146"/>
                  <a:pt x="136" y="146"/>
                </a:cubicBezTo>
                <a:cubicBezTo>
                  <a:pt x="33" y="146"/>
                  <a:pt x="33" y="146"/>
                  <a:pt x="33" y="146"/>
                </a:cubicBezTo>
                <a:cubicBezTo>
                  <a:pt x="33" y="25"/>
                  <a:pt x="33" y="25"/>
                  <a:pt x="33" y="25"/>
                </a:cubicBezTo>
                <a:cubicBezTo>
                  <a:pt x="48" y="25"/>
                  <a:pt x="48" y="25"/>
                  <a:pt x="48" y="25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7"/>
                  <a:pt x="49" y="5"/>
                  <a:pt x="51" y="3"/>
                </a:cubicBezTo>
                <a:cubicBezTo>
                  <a:pt x="53" y="1"/>
                  <a:pt x="55" y="0"/>
                  <a:pt x="57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4" y="0"/>
                  <a:pt x="116" y="1"/>
                  <a:pt x="118" y="3"/>
                </a:cubicBezTo>
                <a:cubicBezTo>
                  <a:pt x="120" y="5"/>
                  <a:pt x="121" y="7"/>
                  <a:pt x="121" y="9"/>
                </a:cubicBezTo>
                <a:cubicBezTo>
                  <a:pt x="121" y="25"/>
                  <a:pt x="121" y="25"/>
                  <a:pt x="121" y="25"/>
                </a:cubicBezTo>
                <a:lnTo>
                  <a:pt x="136" y="25"/>
                </a:lnTo>
                <a:close/>
                <a:moveTo>
                  <a:pt x="121" y="94"/>
                </a:moveTo>
                <a:cubicBezTo>
                  <a:pt x="121" y="76"/>
                  <a:pt x="121" y="76"/>
                  <a:pt x="121" y="76"/>
                </a:cubicBezTo>
                <a:cubicBezTo>
                  <a:pt x="121" y="75"/>
                  <a:pt x="120" y="74"/>
                  <a:pt x="120" y="74"/>
                </a:cubicBezTo>
                <a:cubicBezTo>
                  <a:pt x="119" y="73"/>
                  <a:pt x="119" y="73"/>
                  <a:pt x="118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52"/>
                  <a:pt x="97" y="52"/>
                  <a:pt x="97" y="52"/>
                </a:cubicBezTo>
                <a:cubicBezTo>
                  <a:pt x="97" y="51"/>
                  <a:pt x="96" y="50"/>
                  <a:pt x="96" y="50"/>
                </a:cubicBezTo>
                <a:cubicBezTo>
                  <a:pt x="95" y="49"/>
                  <a:pt x="94" y="49"/>
                  <a:pt x="93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4" y="49"/>
                  <a:pt x="74" y="49"/>
                  <a:pt x="73" y="50"/>
                </a:cubicBezTo>
                <a:cubicBezTo>
                  <a:pt x="73" y="50"/>
                  <a:pt x="72" y="51"/>
                  <a:pt x="72" y="52"/>
                </a:cubicBezTo>
                <a:cubicBezTo>
                  <a:pt x="72" y="73"/>
                  <a:pt x="72" y="73"/>
                  <a:pt x="72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0" y="73"/>
                  <a:pt x="50" y="73"/>
                  <a:pt x="49" y="74"/>
                </a:cubicBezTo>
                <a:cubicBezTo>
                  <a:pt x="48" y="74"/>
                  <a:pt x="48" y="75"/>
                  <a:pt x="48" y="76"/>
                </a:cubicBezTo>
                <a:cubicBezTo>
                  <a:pt x="48" y="94"/>
                  <a:pt x="48" y="94"/>
                  <a:pt x="48" y="94"/>
                </a:cubicBezTo>
                <a:cubicBezTo>
                  <a:pt x="48" y="95"/>
                  <a:pt x="48" y="96"/>
                  <a:pt x="49" y="96"/>
                </a:cubicBezTo>
                <a:cubicBezTo>
                  <a:pt x="50" y="97"/>
                  <a:pt x="50" y="97"/>
                  <a:pt x="51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72" y="119"/>
                  <a:pt x="73" y="120"/>
                  <a:pt x="73" y="120"/>
                </a:cubicBezTo>
                <a:cubicBezTo>
                  <a:pt x="74" y="121"/>
                  <a:pt x="74" y="121"/>
                  <a:pt x="75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4" y="121"/>
                  <a:pt x="95" y="121"/>
                  <a:pt x="96" y="120"/>
                </a:cubicBezTo>
                <a:cubicBezTo>
                  <a:pt x="96" y="120"/>
                  <a:pt x="97" y="119"/>
                  <a:pt x="97" y="118"/>
                </a:cubicBezTo>
                <a:cubicBezTo>
                  <a:pt x="97" y="97"/>
                  <a:pt x="97" y="97"/>
                  <a:pt x="97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9" y="97"/>
                  <a:pt x="119" y="97"/>
                  <a:pt x="120" y="96"/>
                </a:cubicBezTo>
                <a:cubicBezTo>
                  <a:pt x="120" y="96"/>
                  <a:pt x="121" y="95"/>
                  <a:pt x="121" y="94"/>
                </a:cubicBezTo>
                <a:close/>
                <a:moveTo>
                  <a:pt x="60" y="25"/>
                </a:moveTo>
                <a:cubicBezTo>
                  <a:pt x="109" y="25"/>
                  <a:pt x="109" y="25"/>
                  <a:pt x="109" y="25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60" y="12"/>
                  <a:pt x="60" y="12"/>
                  <a:pt x="60" y="12"/>
                </a:cubicBezTo>
                <a:lnTo>
                  <a:pt x="60" y="25"/>
                </a:lnTo>
                <a:close/>
                <a:moveTo>
                  <a:pt x="169" y="46"/>
                </a:moveTo>
                <a:cubicBezTo>
                  <a:pt x="169" y="124"/>
                  <a:pt x="169" y="124"/>
                  <a:pt x="169" y="124"/>
                </a:cubicBezTo>
                <a:cubicBezTo>
                  <a:pt x="169" y="130"/>
                  <a:pt x="167" y="135"/>
                  <a:pt x="163" y="139"/>
                </a:cubicBezTo>
                <a:cubicBezTo>
                  <a:pt x="159" y="143"/>
                  <a:pt x="154" y="146"/>
                  <a:pt x="148" y="146"/>
                </a:cubicBezTo>
                <a:cubicBezTo>
                  <a:pt x="145" y="146"/>
                  <a:pt x="145" y="146"/>
                  <a:pt x="145" y="146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8" y="25"/>
                  <a:pt x="148" y="25"/>
                  <a:pt x="148" y="25"/>
                </a:cubicBezTo>
                <a:cubicBezTo>
                  <a:pt x="154" y="25"/>
                  <a:pt x="159" y="27"/>
                  <a:pt x="163" y="31"/>
                </a:cubicBezTo>
                <a:cubicBezTo>
                  <a:pt x="167" y="35"/>
                  <a:pt x="169" y="40"/>
                  <a:pt x="169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CustomShape 225"/>
          <p:cNvSpPr/>
          <p:nvPr/>
        </p:nvSpPr>
        <p:spPr>
          <a:xfrm>
            <a:off x="6510960" y="3130920"/>
            <a:ext cx="186120" cy="111240"/>
          </a:xfrm>
          <a:custGeom>
            <a:avLst/>
            <a:gdLst/>
            <a:ahLst/>
            <a:rect l="l" t="t" r="r" b="b"/>
            <a:pathLst>
              <a:path w="181" h="108">
                <a:moveTo>
                  <a:pt x="154" y="63"/>
                </a:moveTo>
                <a:cubicBezTo>
                  <a:pt x="121" y="66"/>
                  <a:pt x="121" y="66"/>
                  <a:pt x="121" y="66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94" y="72"/>
                  <a:pt x="94" y="72"/>
                  <a:pt x="94" y="72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74" y="105"/>
                  <a:pt x="76" y="106"/>
                  <a:pt x="77" y="106"/>
                </a:cubicBezTo>
                <a:cubicBezTo>
                  <a:pt x="78" y="106"/>
                  <a:pt x="79" y="106"/>
                  <a:pt x="79" y="107"/>
                </a:cubicBezTo>
                <a:cubicBezTo>
                  <a:pt x="79" y="107"/>
                  <a:pt x="78" y="108"/>
                  <a:pt x="77" y="108"/>
                </a:cubicBezTo>
                <a:cubicBezTo>
                  <a:pt x="76" y="108"/>
                  <a:pt x="74" y="108"/>
                  <a:pt x="72" y="108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48" y="108"/>
                  <a:pt x="48" y="108"/>
                  <a:pt x="48" y="108"/>
                </a:cubicBezTo>
                <a:cubicBezTo>
                  <a:pt x="42" y="108"/>
                  <a:pt x="42" y="108"/>
                  <a:pt x="42" y="108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66"/>
                  <a:pt x="48" y="66"/>
                  <a:pt x="48" y="66"/>
                </a:cubicBezTo>
                <a:cubicBezTo>
                  <a:pt x="33" y="66"/>
                  <a:pt x="33" y="66"/>
                  <a:pt x="33" y="66"/>
                </a:cubicBezTo>
                <a:cubicBezTo>
                  <a:pt x="15" y="87"/>
                  <a:pt x="15" y="87"/>
                  <a:pt x="15" y="87"/>
                </a:cubicBezTo>
                <a:cubicBezTo>
                  <a:pt x="6" y="87"/>
                  <a:pt x="6" y="87"/>
                  <a:pt x="6" y="87"/>
                </a:cubicBezTo>
                <a:cubicBezTo>
                  <a:pt x="3" y="84"/>
                  <a:pt x="3" y="84"/>
                  <a:pt x="3" y="84"/>
                </a:cubicBezTo>
                <a:cubicBezTo>
                  <a:pt x="3" y="66"/>
                  <a:pt x="3" y="66"/>
                  <a:pt x="3" y="66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3"/>
                  <a:pt x="6" y="63"/>
                  <a:pt x="6" y="63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2"/>
                  <a:pt x="18" y="62"/>
                  <a:pt x="18" y="62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48"/>
                  <a:pt x="0" y="48"/>
                  <a:pt x="0" y="48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5"/>
                  <a:pt x="18" y="45"/>
                  <a:pt x="18" y="45"/>
                </a:cubicBezTo>
                <a:cubicBezTo>
                  <a:pt x="6" y="45"/>
                  <a:pt x="6" y="45"/>
                  <a:pt x="6" y="45"/>
                </a:cubicBezTo>
                <a:cubicBezTo>
                  <a:pt x="6" y="42"/>
                  <a:pt x="6" y="42"/>
                  <a:pt x="6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3" y="24"/>
                  <a:pt x="3" y="24"/>
                  <a:pt x="3" y="24"/>
                </a:cubicBezTo>
                <a:cubicBezTo>
                  <a:pt x="6" y="21"/>
                  <a:pt x="6" y="21"/>
                  <a:pt x="6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33" y="42"/>
                  <a:pt x="33" y="42"/>
                  <a:pt x="33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3"/>
                  <a:pt x="48" y="3"/>
                  <a:pt x="48" y="3"/>
                </a:cubicBezTo>
                <a:cubicBezTo>
                  <a:pt x="42" y="3"/>
                  <a:pt x="42" y="3"/>
                  <a:pt x="42" y="3"/>
                </a:cubicBezTo>
                <a:cubicBezTo>
                  <a:pt x="42" y="0"/>
                  <a:pt x="42" y="0"/>
                  <a:pt x="4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4" y="0"/>
                  <a:pt x="76" y="0"/>
                  <a:pt x="77" y="0"/>
                </a:cubicBezTo>
                <a:cubicBezTo>
                  <a:pt x="78" y="0"/>
                  <a:pt x="79" y="1"/>
                  <a:pt x="79" y="1"/>
                </a:cubicBezTo>
                <a:cubicBezTo>
                  <a:pt x="79" y="1"/>
                  <a:pt x="78" y="2"/>
                  <a:pt x="77" y="2"/>
                </a:cubicBezTo>
                <a:cubicBezTo>
                  <a:pt x="76" y="2"/>
                  <a:pt x="74" y="3"/>
                  <a:pt x="72" y="3"/>
                </a:cubicBezTo>
                <a:cubicBezTo>
                  <a:pt x="66" y="3"/>
                  <a:pt x="66" y="3"/>
                  <a:pt x="66" y="3"/>
                </a:cubicBezTo>
                <a:cubicBezTo>
                  <a:pt x="94" y="36"/>
                  <a:pt x="94" y="36"/>
                  <a:pt x="94" y="36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54" y="45"/>
                  <a:pt x="154" y="45"/>
                  <a:pt x="154" y="45"/>
                </a:cubicBezTo>
                <a:cubicBezTo>
                  <a:pt x="171" y="49"/>
                  <a:pt x="180" y="51"/>
                  <a:pt x="181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81" y="56"/>
                  <a:pt x="172" y="59"/>
                  <a:pt x="154" y="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226"/>
          <p:cNvSpPr/>
          <p:nvPr/>
        </p:nvSpPr>
        <p:spPr>
          <a:xfrm>
            <a:off x="6751440" y="3104280"/>
            <a:ext cx="155160" cy="137880"/>
          </a:xfrm>
          <a:custGeom>
            <a:avLst/>
            <a:gdLst/>
            <a:ahLst/>
            <a:rect l="l" t="t" r="r" b="b"/>
            <a:pathLst>
              <a:path w="151" h="133">
                <a:moveTo>
                  <a:pt x="151" y="115"/>
                </a:moveTo>
                <a:cubicBezTo>
                  <a:pt x="151" y="133"/>
                  <a:pt x="151" y="133"/>
                  <a:pt x="151" y="133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3" y="115"/>
                  <a:pt x="43" y="115"/>
                  <a:pt x="43" y="115"/>
                </a:cubicBezTo>
                <a:cubicBezTo>
                  <a:pt x="55" y="97"/>
                  <a:pt x="55" y="97"/>
                  <a:pt x="55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33" y="97"/>
                  <a:pt x="24" y="94"/>
                  <a:pt x="17" y="87"/>
                </a:cubicBezTo>
                <a:cubicBezTo>
                  <a:pt x="10" y="79"/>
                  <a:pt x="6" y="71"/>
                  <a:pt x="6" y="61"/>
                </a:cubicBez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3" y="12"/>
                  <a:pt x="3" y="12"/>
                  <a:pt x="3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52" y="0"/>
                  <a:pt x="52" y="0"/>
                  <a:pt x="5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139" y="22"/>
                  <a:pt x="139" y="22"/>
                  <a:pt x="139" y="22"/>
                </a:cubicBezTo>
                <a:cubicBezTo>
                  <a:pt x="139" y="97"/>
                  <a:pt x="139" y="97"/>
                  <a:pt x="139" y="97"/>
                </a:cubicBezTo>
                <a:lnTo>
                  <a:pt x="151" y="115"/>
                </a:lnTo>
                <a:close/>
                <a:moveTo>
                  <a:pt x="55" y="73"/>
                </a:moveTo>
                <a:cubicBezTo>
                  <a:pt x="55" y="37"/>
                  <a:pt x="55" y="37"/>
                  <a:pt x="55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4"/>
                  <a:pt x="32" y="67"/>
                  <a:pt x="34" y="69"/>
                </a:cubicBezTo>
                <a:cubicBezTo>
                  <a:pt x="36" y="72"/>
                  <a:pt x="39" y="73"/>
                  <a:pt x="43" y="73"/>
                </a:cubicBezTo>
                <a:lnTo>
                  <a:pt x="55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227"/>
          <p:cNvSpPr/>
          <p:nvPr/>
        </p:nvSpPr>
        <p:spPr>
          <a:xfrm>
            <a:off x="6954480" y="310428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lose/>
                <a:moveTo>
                  <a:pt x="121" y="115"/>
                </a:moveTo>
                <a:cubicBezTo>
                  <a:pt x="121" y="31"/>
                  <a:pt x="121" y="31"/>
                  <a:pt x="121" y="31"/>
                </a:cubicBezTo>
                <a:cubicBezTo>
                  <a:pt x="121" y="29"/>
                  <a:pt x="121" y="28"/>
                  <a:pt x="119" y="26"/>
                </a:cubicBezTo>
                <a:cubicBezTo>
                  <a:pt x="118" y="25"/>
                  <a:pt x="117" y="25"/>
                  <a:pt x="115" y="25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1" y="25"/>
                  <a:pt x="100" y="25"/>
                  <a:pt x="99" y="26"/>
                </a:cubicBezTo>
                <a:cubicBezTo>
                  <a:pt x="98" y="28"/>
                  <a:pt x="97" y="29"/>
                  <a:pt x="97" y="31"/>
                </a:cubicBezTo>
                <a:cubicBezTo>
                  <a:pt x="97" y="61"/>
                  <a:pt x="97" y="61"/>
                  <a:pt x="97" y="61"/>
                </a:cubicBezTo>
                <a:cubicBezTo>
                  <a:pt x="49" y="61"/>
                  <a:pt x="49" y="61"/>
                  <a:pt x="49" y="61"/>
                </a:cubicBezTo>
                <a:cubicBezTo>
                  <a:pt x="49" y="31"/>
                  <a:pt x="49" y="31"/>
                  <a:pt x="49" y="31"/>
                </a:cubicBezTo>
                <a:cubicBezTo>
                  <a:pt x="49" y="29"/>
                  <a:pt x="48" y="28"/>
                  <a:pt x="47" y="26"/>
                </a:cubicBezTo>
                <a:cubicBezTo>
                  <a:pt x="46" y="25"/>
                  <a:pt x="44" y="25"/>
                  <a:pt x="43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29" y="25"/>
                  <a:pt x="27" y="25"/>
                  <a:pt x="26" y="26"/>
                </a:cubicBezTo>
                <a:cubicBezTo>
                  <a:pt x="25" y="28"/>
                  <a:pt x="24" y="29"/>
                  <a:pt x="24" y="31"/>
                </a:cubicBezTo>
                <a:cubicBezTo>
                  <a:pt x="24" y="115"/>
                  <a:pt x="24" y="115"/>
                  <a:pt x="24" y="115"/>
                </a:cubicBezTo>
                <a:cubicBezTo>
                  <a:pt x="24" y="117"/>
                  <a:pt x="25" y="118"/>
                  <a:pt x="26" y="120"/>
                </a:cubicBezTo>
                <a:cubicBezTo>
                  <a:pt x="27" y="121"/>
                  <a:pt x="29" y="121"/>
                  <a:pt x="30" y="121"/>
                </a:cubicBezTo>
                <a:cubicBezTo>
                  <a:pt x="43" y="121"/>
                  <a:pt x="43" y="121"/>
                  <a:pt x="43" y="121"/>
                </a:cubicBezTo>
                <a:cubicBezTo>
                  <a:pt x="44" y="121"/>
                  <a:pt x="46" y="121"/>
                  <a:pt x="47" y="120"/>
                </a:cubicBezTo>
                <a:cubicBezTo>
                  <a:pt x="48" y="118"/>
                  <a:pt x="49" y="117"/>
                  <a:pt x="49" y="115"/>
                </a:cubicBezTo>
                <a:cubicBezTo>
                  <a:pt x="49" y="85"/>
                  <a:pt x="49" y="85"/>
                  <a:pt x="49" y="85"/>
                </a:cubicBezTo>
                <a:cubicBezTo>
                  <a:pt x="97" y="85"/>
                  <a:pt x="97" y="85"/>
                  <a:pt x="97" y="85"/>
                </a:cubicBezTo>
                <a:cubicBezTo>
                  <a:pt x="97" y="115"/>
                  <a:pt x="97" y="115"/>
                  <a:pt x="97" y="115"/>
                </a:cubicBezTo>
                <a:cubicBezTo>
                  <a:pt x="97" y="117"/>
                  <a:pt x="98" y="118"/>
                  <a:pt x="99" y="120"/>
                </a:cubicBezTo>
                <a:cubicBezTo>
                  <a:pt x="100" y="121"/>
                  <a:pt x="101" y="121"/>
                  <a:pt x="103" y="121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1"/>
                  <a:pt x="118" y="121"/>
                  <a:pt x="119" y="120"/>
                </a:cubicBezTo>
                <a:cubicBezTo>
                  <a:pt x="121" y="118"/>
                  <a:pt x="121" y="117"/>
                  <a:pt x="121" y="1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CustomShape 228"/>
          <p:cNvSpPr/>
          <p:nvPr/>
        </p:nvSpPr>
        <p:spPr>
          <a:xfrm>
            <a:off x="7151400" y="310428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lose/>
                <a:moveTo>
                  <a:pt x="121" y="79"/>
                </a:moveTo>
                <a:cubicBezTo>
                  <a:pt x="121" y="67"/>
                  <a:pt x="121" y="67"/>
                  <a:pt x="121" y="67"/>
                </a:cubicBezTo>
                <a:cubicBezTo>
                  <a:pt x="121" y="65"/>
                  <a:pt x="121" y="64"/>
                  <a:pt x="119" y="63"/>
                </a:cubicBezTo>
                <a:cubicBezTo>
                  <a:pt x="118" y="61"/>
                  <a:pt x="117" y="61"/>
                  <a:pt x="115" y="61"/>
                </a:cubicBezTo>
                <a:cubicBezTo>
                  <a:pt x="85" y="61"/>
                  <a:pt x="85" y="61"/>
                  <a:pt x="85" y="6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29"/>
                  <a:pt x="84" y="28"/>
                  <a:pt x="83" y="26"/>
                </a:cubicBezTo>
                <a:cubicBezTo>
                  <a:pt x="82" y="25"/>
                  <a:pt x="80" y="25"/>
                  <a:pt x="79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5" y="25"/>
                  <a:pt x="64" y="25"/>
                  <a:pt x="62" y="26"/>
                </a:cubicBezTo>
                <a:cubicBezTo>
                  <a:pt x="61" y="28"/>
                  <a:pt x="61" y="29"/>
                  <a:pt x="61" y="31"/>
                </a:cubicBezTo>
                <a:cubicBezTo>
                  <a:pt x="61" y="61"/>
                  <a:pt x="61" y="61"/>
                  <a:pt x="61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29" y="61"/>
                  <a:pt x="27" y="61"/>
                  <a:pt x="26" y="63"/>
                </a:cubicBezTo>
                <a:cubicBezTo>
                  <a:pt x="25" y="64"/>
                  <a:pt x="24" y="65"/>
                  <a:pt x="24" y="67"/>
                </a:cubicBezTo>
                <a:cubicBezTo>
                  <a:pt x="24" y="79"/>
                  <a:pt x="24" y="79"/>
                  <a:pt x="24" y="79"/>
                </a:cubicBezTo>
                <a:cubicBezTo>
                  <a:pt x="24" y="81"/>
                  <a:pt x="25" y="82"/>
                  <a:pt x="26" y="83"/>
                </a:cubicBezTo>
                <a:cubicBezTo>
                  <a:pt x="27" y="84"/>
                  <a:pt x="29" y="85"/>
                  <a:pt x="30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61" y="115"/>
                  <a:pt x="61" y="115"/>
                  <a:pt x="61" y="115"/>
                </a:cubicBezTo>
                <a:cubicBezTo>
                  <a:pt x="61" y="117"/>
                  <a:pt x="61" y="118"/>
                  <a:pt x="62" y="120"/>
                </a:cubicBezTo>
                <a:cubicBezTo>
                  <a:pt x="64" y="121"/>
                  <a:pt x="65" y="121"/>
                  <a:pt x="67" y="121"/>
                </a:cubicBezTo>
                <a:cubicBezTo>
                  <a:pt x="79" y="121"/>
                  <a:pt x="79" y="121"/>
                  <a:pt x="79" y="121"/>
                </a:cubicBezTo>
                <a:cubicBezTo>
                  <a:pt x="80" y="121"/>
                  <a:pt x="82" y="121"/>
                  <a:pt x="83" y="120"/>
                </a:cubicBezTo>
                <a:cubicBezTo>
                  <a:pt x="84" y="118"/>
                  <a:pt x="85" y="117"/>
                  <a:pt x="85" y="115"/>
                </a:cubicBezTo>
                <a:cubicBezTo>
                  <a:pt x="85" y="85"/>
                  <a:pt x="85" y="85"/>
                  <a:pt x="85" y="85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7" y="85"/>
                  <a:pt x="118" y="84"/>
                  <a:pt x="119" y="83"/>
                </a:cubicBezTo>
                <a:cubicBezTo>
                  <a:pt x="121" y="82"/>
                  <a:pt x="121" y="81"/>
                  <a:pt x="121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229"/>
          <p:cNvSpPr/>
          <p:nvPr/>
        </p:nvSpPr>
        <p:spPr>
          <a:xfrm>
            <a:off x="7351200" y="3137040"/>
            <a:ext cx="94320" cy="97200"/>
          </a:xfrm>
          <a:custGeom>
            <a:avLst/>
            <a:gdLst/>
            <a:ahLst/>
            <a:rect l="l" t="t" r="r" b="b"/>
            <a:pathLst>
              <a:path w="92" h="94">
                <a:moveTo>
                  <a:pt x="55" y="86"/>
                </a:moveTo>
                <a:cubicBezTo>
                  <a:pt x="55" y="87"/>
                  <a:pt x="55" y="88"/>
                  <a:pt x="54" y="88"/>
                </a:cubicBezTo>
                <a:cubicBezTo>
                  <a:pt x="50" y="93"/>
                  <a:pt x="50" y="93"/>
                  <a:pt x="50" y="93"/>
                </a:cubicBezTo>
                <a:cubicBezTo>
                  <a:pt x="49" y="94"/>
                  <a:pt x="48" y="94"/>
                  <a:pt x="48" y="94"/>
                </a:cubicBezTo>
                <a:cubicBezTo>
                  <a:pt x="47" y="94"/>
                  <a:pt x="46" y="94"/>
                  <a:pt x="45" y="93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0" y="48"/>
                  <a:pt x="0" y="47"/>
                </a:cubicBezTo>
                <a:cubicBezTo>
                  <a:pt x="0" y="46"/>
                  <a:pt x="1" y="45"/>
                  <a:pt x="1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7" y="0"/>
                  <a:pt x="48" y="0"/>
                </a:cubicBezTo>
                <a:cubicBezTo>
                  <a:pt x="48" y="0"/>
                  <a:pt x="49" y="0"/>
                  <a:pt x="50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55" y="6"/>
                  <a:pt x="55" y="7"/>
                  <a:pt x="55" y="8"/>
                </a:cubicBezTo>
                <a:cubicBezTo>
                  <a:pt x="55" y="8"/>
                  <a:pt x="55" y="9"/>
                  <a:pt x="54" y="10"/>
                </a:cubicBezTo>
                <a:cubicBezTo>
                  <a:pt x="17" y="47"/>
                  <a:pt x="17" y="47"/>
                  <a:pt x="17" y="47"/>
                </a:cubicBezTo>
                <a:cubicBezTo>
                  <a:pt x="54" y="84"/>
                  <a:pt x="54" y="84"/>
                  <a:pt x="54" y="84"/>
                </a:cubicBezTo>
                <a:cubicBezTo>
                  <a:pt x="55" y="85"/>
                  <a:pt x="55" y="85"/>
                  <a:pt x="55" y="86"/>
                </a:cubicBezTo>
                <a:close/>
                <a:moveTo>
                  <a:pt x="92" y="86"/>
                </a:moveTo>
                <a:cubicBezTo>
                  <a:pt x="92" y="87"/>
                  <a:pt x="91" y="88"/>
                  <a:pt x="91" y="88"/>
                </a:cubicBezTo>
                <a:cubicBezTo>
                  <a:pt x="86" y="93"/>
                  <a:pt x="86" y="93"/>
                  <a:pt x="86" y="93"/>
                </a:cubicBezTo>
                <a:cubicBezTo>
                  <a:pt x="85" y="94"/>
                  <a:pt x="85" y="94"/>
                  <a:pt x="84" y="94"/>
                </a:cubicBezTo>
                <a:cubicBezTo>
                  <a:pt x="83" y="94"/>
                  <a:pt x="82" y="94"/>
                  <a:pt x="82" y="93"/>
                </a:cubicBezTo>
                <a:cubicBezTo>
                  <a:pt x="38" y="49"/>
                  <a:pt x="38" y="49"/>
                  <a:pt x="38" y="49"/>
                </a:cubicBezTo>
                <a:cubicBezTo>
                  <a:pt x="37" y="49"/>
                  <a:pt x="37" y="48"/>
                  <a:pt x="37" y="47"/>
                </a:cubicBezTo>
                <a:cubicBezTo>
                  <a:pt x="37" y="46"/>
                  <a:pt x="37" y="45"/>
                  <a:pt x="38" y="45"/>
                </a:cubicBezTo>
                <a:cubicBezTo>
                  <a:pt x="82" y="1"/>
                  <a:pt x="82" y="1"/>
                  <a:pt x="82" y="1"/>
                </a:cubicBezTo>
                <a:cubicBezTo>
                  <a:pt x="82" y="0"/>
                  <a:pt x="83" y="0"/>
                  <a:pt x="84" y="0"/>
                </a:cubicBezTo>
                <a:cubicBezTo>
                  <a:pt x="85" y="0"/>
                  <a:pt x="85" y="0"/>
                  <a:pt x="86" y="1"/>
                </a:cubicBezTo>
                <a:cubicBezTo>
                  <a:pt x="91" y="5"/>
                  <a:pt x="91" y="5"/>
                  <a:pt x="91" y="5"/>
                </a:cubicBezTo>
                <a:cubicBezTo>
                  <a:pt x="91" y="6"/>
                  <a:pt x="92" y="7"/>
                  <a:pt x="92" y="8"/>
                </a:cubicBezTo>
                <a:cubicBezTo>
                  <a:pt x="92" y="8"/>
                  <a:pt x="91" y="9"/>
                  <a:pt x="91" y="10"/>
                </a:cubicBezTo>
                <a:cubicBezTo>
                  <a:pt x="54" y="47"/>
                  <a:pt x="54" y="47"/>
                  <a:pt x="54" y="47"/>
                </a:cubicBezTo>
                <a:cubicBezTo>
                  <a:pt x="91" y="84"/>
                  <a:pt x="91" y="84"/>
                  <a:pt x="91" y="84"/>
                </a:cubicBezTo>
                <a:cubicBezTo>
                  <a:pt x="91" y="85"/>
                  <a:pt x="92" y="85"/>
                  <a:pt x="92" y="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CustomShape 230"/>
          <p:cNvSpPr/>
          <p:nvPr/>
        </p:nvSpPr>
        <p:spPr>
          <a:xfrm>
            <a:off x="7494840" y="3137040"/>
            <a:ext cx="94320" cy="97200"/>
          </a:xfrm>
          <a:custGeom>
            <a:avLst/>
            <a:gdLst/>
            <a:ahLst/>
            <a:rect l="l" t="t" r="r" b="b"/>
            <a:pathLst>
              <a:path w="91" h="94">
                <a:moveTo>
                  <a:pt x="55" y="47"/>
                </a:moveTo>
                <a:cubicBezTo>
                  <a:pt x="55" y="48"/>
                  <a:pt x="55" y="49"/>
                  <a:pt x="54" y="49"/>
                </a:cubicBezTo>
                <a:cubicBezTo>
                  <a:pt x="10" y="93"/>
                  <a:pt x="10" y="93"/>
                  <a:pt x="10" y="93"/>
                </a:cubicBezTo>
                <a:cubicBezTo>
                  <a:pt x="9" y="94"/>
                  <a:pt x="9" y="94"/>
                  <a:pt x="8" y="94"/>
                </a:cubicBezTo>
                <a:cubicBezTo>
                  <a:pt x="7" y="94"/>
                  <a:pt x="6" y="94"/>
                  <a:pt x="6" y="93"/>
                </a:cubicBezTo>
                <a:cubicBezTo>
                  <a:pt x="1" y="88"/>
                  <a:pt x="1" y="88"/>
                  <a:pt x="1" y="88"/>
                </a:cubicBezTo>
                <a:cubicBezTo>
                  <a:pt x="0" y="88"/>
                  <a:pt x="0" y="87"/>
                  <a:pt x="0" y="86"/>
                </a:cubicBezTo>
                <a:cubicBezTo>
                  <a:pt x="0" y="85"/>
                  <a:pt x="0" y="85"/>
                  <a:pt x="1" y="84"/>
                </a:cubicBezTo>
                <a:cubicBezTo>
                  <a:pt x="38" y="47"/>
                  <a:pt x="38" y="47"/>
                  <a:pt x="38" y="47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0" y="8"/>
                </a:cubicBezTo>
                <a:cubicBezTo>
                  <a:pt x="0" y="7"/>
                  <a:pt x="0" y="6"/>
                  <a:pt x="1" y="5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7" y="0"/>
                  <a:pt x="8" y="0"/>
                </a:cubicBezTo>
                <a:cubicBezTo>
                  <a:pt x="9" y="0"/>
                  <a:pt x="9" y="0"/>
                  <a:pt x="10" y="1"/>
                </a:cubicBezTo>
                <a:cubicBezTo>
                  <a:pt x="54" y="45"/>
                  <a:pt x="54" y="45"/>
                  <a:pt x="54" y="45"/>
                </a:cubicBezTo>
                <a:cubicBezTo>
                  <a:pt x="55" y="45"/>
                  <a:pt x="55" y="46"/>
                  <a:pt x="55" y="47"/>
                </a:cubicBezTo>
                <a:close/>
                <a:moveTo>
                  <a:pt x="91" y="47"/>
                </a:moveTo>
                <a:cubicBezTo>
                  <a:pt x="91" y="48"/>
                  <a:pt x="91" y="49"/>
                  <a:pt x="90" y="49"/>
                </a:cubicBezTo>
                <a:cubicBezTo>
                  <a:pt x="46" y="93"/>
                  <a:pt x="46" y="93"/>
                  <a:pt x="46" y="93"/>
                </a:cubicBezTo>
                <a:cubicBezTo>
                  <a:pt x="46" y="94"/>
                  <a:pt x="45" y="94"/>
                  <a:pt x="44" y="94"/>
                </a:cubicBezTo>
                <a:cubicBezTo>
                  <a:pt x="43" y="94"/>
                  <a:pt x="42" y="94"/>
                  <a:pt x="42" y="93"/>
                </a:cubicBezTo>
                <a:cubicBezTo>
                  <a:pt x="37" y="88"/>
                  <a:pt x="37" y="88"/>
                  <a:pt x="37" y="88"/>
                </a:cubicBezTo>
                <a:cubicBezTo>
                  <a:pt x="36" y="88"/>
                  <a:pt x="36" y="87"/>
                  <a:pt x="36" y="86"/>
                </a:cubicBezTo>
                <a:cubicBezTo>
                  <a:pt x="36" y="85"/>
                  <a:pt x="36" y="85"/>
                  <a:pt x="37" y="84"/>
                </a:cubicBezTo>
                <a:cubicBezTo>
                  <a:pt x="74" y="47"/>
                  <a:pt x="74" y="47"/>
                  <a:pt x="74" y="47"/>
                </a:cubicBezTo>
                <a:cubicBezTo>
                  <a:pt x="37" y="10"/>
                  <a:pt x="37" y="10"/>
                  <a:pt x="37" y="10"/>
                </a:cubicBezTo>
                <a:cubicBezTo>
                  <a:pt x="36" y="9"/>
                  <a:pt x="36" y="8"/>
                  <a:pt x="36" y="8"/>
                </a:cubicBezTo>
                <a:cubicBezTo>
                  <a:pt x="36" y="7"/>
                  <a:pt x="36" y="6"/>
                  <a:pt x="37" y="5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6" y="1"/>
                </a:cubicBezTo>
                <a:cubicBezTo>
                  <a:pt x="90" y="45"/>
                  <a:pt x="90" y="45"/>
                  <a:pt x="90" y="45"/>
                </a:cubicBezTo>
                <a:cubicBezTo>
                  <a:pt x="91" y="45"/>
                  <a:pt x="91" y="46"/>
                  <a:pt x="91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CustomShape 231"/>
          <p:cNvSpPr/>
          <p:nvPr/>
        </p:nvSpPr>
        <p:spPr>
          <a:xfrm>
            <a:off x="7647840" y="3135600"/>
            <a:ext cx="97200" cy="92520"/>
          </a:xfrm>
          <a:custGeom>
            <a:avLst/>
            <a:gdLst/>
            <a:ahLst/>
            <a:rect l="l" t="t" r="r" b="b"/>
            <a:pathLst>
              <a:path w="95" h="91">
                <a:moveTo>
                  <a:pt x="95" y="47"/>
                </a:moveTo>
                <a:cubicBezTo>
                  <a:pt x="95" y="48"/>
                  <a:pt x="94" y="49"/>
                  <a:pt x="94" y="49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54"/>
                  <a:pt x="88" y="55"/>
                  <a:pt x="87" y="55"/>
                </a:cubicBezTo>
                <a:cubicBezTo>
                  <a:pt x="86" y="55"/>
                  <a:pt x="85" y="54"/>
                  <a:pt x="85" y="54"/>
                </a:cubicBezTo>
                <a:cubicBezTo>
                  <a:pt x="48" y="17"/>
                  <a:pt x="48" y="17"/>
                  <a:pt x="48" y="17"/>
                </a:cubicBezTo>
                <a:cubicBezTo>
                  <a:pt x="10" y="54"/>
                  <a:pt x="10" y="54"/>
                  <a:pt x="10" y="54"/>
                </a:cubicBezTo>
                <a:cubicBezTo>
                  <a:pt x="10" y="54"/>
                  <a:pt x="9" y="55"/>
                  <a:pt x="8" y="55"/>
                </a:cubicBezTo>
                <a:cubicBezTo>
                  <a:pt x="7" y="55"/>
                  <a:pt x="7" y="54"/>
                  <a:pt x="6" y="54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0" y="48"/>
                  <a:pt x="0" y="47"/>
                </a:cubicBezTo>
                <a:cubicBezTo>
                  <a:pt x="0" y="46"/>
                  <a:pt x="1" y="45"/>
                  <a:pt x="1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7" y="0"/>
                  <a:pt x="48" y="0"/>
                </a:cubicBezTo>
                <a:cubicBezTo>
                  <a:pt x="48" y="0"/>
                  <a:pt x="49" y="0"/>
                  <a:pt x="50" y="1"/>
                </a:cubicBezTo>
                <a:cubicBezTo>
                  <a:pt x="94" y="45"/>
                  <a:pt x="94" y="45"/>
                  <a:pt x="94" y="45"/>
                </a:cubicBezTo>
                <a:cubicBezTo>
                  <a:pt x="94" y="45"/>
                  <a:pt x="95" y="46"/>
                  <a:pt x="95" y="47"/>
                </a:cubicBezTo>
                <a:close/>
                <a:moveTo>
                  <a:pt x="95" y="83"/>
                </a:moveTo>
                <a:cubicBezTo>
                  <a:pt x="95" y="84"/>
                  <a:pt x="94" y="85"/>
                  <a:pt x="94" y="85"/>
                </a:cubicBezTo>
                <a:cubicBezTo>
                  <a:pt x="89" y="90"/>
                  <a:pt x="89" y="90"/>
                  <a:pt x="89" y="90"/>
                </a:cubicBezTo>
                <a:cubicBezTo>
                  <a:pt x="89" y="91"/>
                  <a:pt x="88" y="91"/>
                  <a:pt x="87" y="91"/>
                </a:cubicBezTo>
                <a:cubicBezTo>
                  <a:pt x="86" y="91"/>
                  <a:pt x="85" y="91"/>
                  <a:pt x="85" y="90"/>
                </a:cubicBezTo>
                <a:cubicBezTo>
                  <a:pt x="48" y="53"/>
                  <a:pt x="48" y="53"/>
                  <a:pt x="48" y="53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1"/>
                  <a:pt x="9" y="91"/>
                  <a:pt x="8" y="91"/>
                </a:cubicBezTo>
                <a:cubicBezTo>
                  <a:pt x="7" y="91"/>
                  <a:pt x="7" y="91"/>
                  <a:pt x="6" y="90"/>
                </a:cubicBezTo>
                <a:cubicBezTo>
                  <a:pt x="1" y="85"/>
                  <a:pt x="1" y="85"/>
                  <a:pt x="1" y="85"/>
                </a:cubicBezTo>
                <a:cubicBezTo>
                  <a:pt x="1" y="85"/>
                  <a:pt x="0" y="84"/>
                  <a:pt x="0" y="83"/>
                </a:cubicBezTo>
                <a:cubicBezTo>
                  <a:pt x="0" y="82"/>
                  <a:pt x="1" y="82"/>
                  <a:pt x="1" y="81"/>
                </a:cubicBezTo>
                <a:cubicBezTo>
                  <a:pt x="45" y="37"/>
                  <a:pt x="45" y="37"/>
                  <a:pt x="45" y="37"/>
                </a:cubicBezTo>
                <a:cubicBezTo>
                  <a:pt x="46" y="36"/>
                  <a:pt x="47" y="36"/>
                  <a:pt x="48" y="36"/>
                </a:cubicBezTo>
                <a:cubicBezTo>
                  <a:pt x="48" y="36"/>
                  <a:pt x="49" y="36"/>
                  <a:pt x="50" y="37"/>
                </a:cubicBezTo>
                <a:cubicBezTo>
                  <a:pt x="94" y="81"/>
                  <a:pt x="94" y="81"/>
                  <a:pt x="94" y="81"/>
                </a:cubicBezTo>
                <a:cubicBezTo>
                  <a:pt x="94" y="82"/>
                  <a:pt x="95" y="82"/>
                  <a:pt x="95" y="8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232"/>
          <p:cNvSpPr/>
          <p:nvPr/>
        </p:nvSpPr>
        <p:spPr>
          <a:xfrm>
            <a:off x="7806960" y="3132360"/>
            <a:ext cx="95760" cy="92520"/>
          </a:xfrm>
          <a:custGeom>
            <a:avLst/>
            <a:gdLst/>
            <a:ahLst/>
            <a:rect l="l" t="t" r="r" b="b"/>
            <a:pathLst>
              <a:path w="94" h="91">
                <a:moveTo>
                  <a:pt x="94" y="8"/>
                </a:moveTo>
                <a:cubicBezTo>
                  <a:pt x="94" y="8"/>
                  <a:pt x="94" y="9"/>
                  <a:pt x="94" y="10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8" y="55"/>
                  <a:pt x="47" y="55"/>
                </a:cubicBezTo>
                <a:cubicBezTo>
                  <a:pt x="46" y="55"/>
                  <a:pt x="46" y="54"/>
                  <a:pt x="45" y="54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0" y="8"/>
                </a:cubicBezTo>
                <a:cubicBezTo>
                  <a:pt x="0" y="7"/>
                  <a:pt x="0" y="6"/>
                  <a:pt x="1" y="5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7" y="0"/>
                  <a:pt x="8" y="0"/>
                </a:cubicBezTo>
                <a:cubicBezTo>
                  <a:pt x="9" y="0"/>
                  <a:pt x="9" y="0"/>
                  <a:pt x="10" y="1"/>
                </a:cubicBezTo>
                <a:cubicBezTo>
                  <a:pt x="47" y="38"/>
                  <a:pt x="47" y="38"/>
                  <a:pt x="47" y="38"/>
                </a:cubicBezTo>
                <a:cubicBezTo>
                  <a:pt x="84" y="1"/>
                  <a:pt x="84" y="1"/>
                  <a:pt x="84" y="1"/>
                </a:cubicBezTo>
                <a:cubicBezTo>
                  <a:pt x="85" y="0"/>
                  <a:pt x="86" y="0"/>
                  <a:pt x="87" y="0"/>
                </a:cubicBezTo>
                <a:cubicBezTo>
                  <a:pt x="87" y="0"/>
                  <a:pt x="88" y="0"/>
                  <a:pt x="89" y="1"/>
                </a:cubicBezTo>
                <a:cubicBezTo>
                  <a:pt x="94" y="5"/>
                  <a:pt x="94" y="5"/>
                  <a:pt x="94" y="5"/>
                </a:cubicBezTo>
                <a:cubicBezTo>
                  <a:pt x="94" y="6"/>
                  <a:pt x="94" y="7"/>
                  <a:pt x="94" y="8"/>
                </a:cubicBezTo>
                <a:close/>
                <a:moveTo>
                  <a:pt x="94" y="44"/>
                </a:moveTo>
                <a:cubicBezTo>
                  <a:pt x="94" y="45"/>
                  <a:pt x="94" y="45"/>
                  <a:pt x="94" y="46"/>
                </a:cubicBezTo>
                <a:cubicBezTo>
                  <a:pt x="49" y="90"/>
                  <a:pt x="49" y="90"/>
                  <a:pt x="49" y="90"/>
                </a:cubicBezTo>
                <a:cubicBezTo>
                  <a:pt x="49" y="91"/>
                  <a:pt x="48" y="91"/>
                  <a:pt x="47" y="91"/>
                </a:cubicBezTo>
                <a:cubicBezTo>
                  <a:pt x="46" y="91"/>
                  <a:pt x="46" y="91"/>
                  <a:pt x="45" y="90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5"/>
                  <a:pt x="0" y="45"/>
                  <a:pt x="0" y="44"/>
                </a:cubicBezTo>
                <a:cubicBezTo>
                  <a:pt x="0" y="43"/>
                  <a:pt x="0" y="42"/>
                  <a:pt x="1" y="42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6"/>
                  <a:pt x="7" y="36"/>
                  <a:pt x="8" y="36"/>
                </a:cubicBezTo>
                <a:cubicBezTo>
                  <a:pt x="9" y="36"/>
                  <a:pt x="9" y="36"/>
                  <a:pt x="10" y="37"/>
                </a:cubicBezTo>
                <a:cubicBezTo>
                  <a:pt x="47" y="74"/>
                  <a:pt x="47" y="74"/>
                  <a:pt x="47" y="74"/>
                </a:cubicBezTo>
                <a:cubicBezTo>
                  <a:pt x="84" y="37"/>
                  <a:pt x="84" y="37"/>
                  <a:pt x="84" y="37"/>
                </a:cubicBezTo>
                <a:cubicBezTo>
                  <a:pt x="85" y="36"/>
                  <a:pt x="86" y="36"/>
                  <a:pt x="87" y="36"/>
                </a:cubicBezTo>
                <a:cubicBezTo>
                  <a:pt x="87" y="36"/>
                  <a:pt x="88" y="36"/>
                  <a:pt x="89" y="37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3"/>
                  <a:pt x="94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CustomShape 233"/>
          <p:cNvSpPr/>
          <p:nvPr/>
        </p:nvSpPr>
        <p:spPr>
          <a:xfrm>
            <a:off x="7963200" y="3137040"/>
            <a:ext cx="56520" cy="97200"/>
          </a:xfrm>
          <a:custGeom>
            <a:avLst/>
            <a:gdLst/>
            <a:ahLst/>
            <a:rect l="l" t="t" r="r" b="b"/>
            <a:pathLst>
              <a:path w="55" h="94">
                <a:moveTo>
                  <a:pt x="55" y="8"/>
                </a:moveTo>
                <a:cubicBezTo>
                  <a:pt x="55" y="8"/>
                  <a:pt x="54" y="9"/>
                  <a:pt x="54" y="10"/>
                </a:cubicBezTo>
                <a:cubicBezTo>
                  <a:pt x="17" y="47"/>
                  <a:pt x="17" y="47"/>
                  <a:pt x="17" y="47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6"/>
                </a:cubicBezTo>
                <a:cubicBezTo>
                  <a:pt x="55" y="87"/>
                  <a:pt x="54" y="88"/>
                  <a:pt x="54" y="88"/>
                </a:cubicBezTo>
                <a:cubicBezTo>
                  <a:pt x="49" y="93"/>
                  <a:pt x="49" y="93"/>
                  <a:pt x="49" y="93"/>
                </a:cubicBezTo>
                <a:cubicBezTo>
                  <a:pt x="48" y="94"/>
                  <a:pt x="48" y="94"/>
                  <a:pt x="47" y="94"/>
                </a:cubicBezTo>
                <a:cubicBezTo>
                  <a:pt x="46" y="94"/>
                  <a:pt x="45" y="94"/>
                  <a:pt x="45" y="93"/>
                </a:cubicBezTo>
                <a:cubicBezTo>
                  <a:pt x="1" y="49"/>
                  <a:pt x="1" y="49"/>
                  <a:pt x="1" y="49"/>
                </a:cubicBezTo>
                <a:cubicBezTo>
                  <a:pt x="0" y="49"/>
                  <a:pt x="0" y="48"/>
                  <a:pt x="0" y="47"/>
                </a:cubicBezTo>
                <a:cubicBezTo>
                  <a:pt x="0" y="46"/>
                  <a:pt x="0" y="45"/>
                  <a:pt x="1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0"/>
                  <a:pt x="46" y="0"/>
                  <a:pt x="47" y="0"/>
                </a:cubicBezTo>
                <a:cubicBezTo>
                  <a:pt x="48" y="0"/>
                  <a:pt x="48" y="0"/>
                  <a:pt x="49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54" y="6"/>
                  <a:pt x="55" y="7"/>
                  <a:pt x="55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CustomShape 234"/>
          <p:cNvSpPr/>
          <p:nvPr/>
        </p:nvSpPr>
        <p:spPr>
          <a:xfrm>
            <a:off x="8069400" y="3137040"/>
            <a:ext cx="55080" cy="97200"/>
          </a:xfrm>
          <a:custGeom>
            <a:avLst/>
            <a:gdLst/>
            <a:ahLst/>
            <a:rect l="l" t="t" r="r" b="b"/>
            <a:pathLst>
              <a:path w="55" h="94">
                <a:moveTo>
                  <a:pt x="55" y="47"/>
                </a:moveTo>
                <a:cubicBezTo>
                  <a:pt x="55" y="48"/>
                  <a:pt x="55" y="49"/>
                  <a:pt x="54" y="49"/>
                </a:cubicBezTo>
                <a:cubicBezTo>
                  <a:pt x="10" y="93"/>
                  <a:pt x="10" y="93"/>
                  <a:pt x="10" y="93"/>
                </a:cubicBezTo>
                <a:cubicBezTo>
                  <a:pt x="9" y="94"/>
                  <a:pt x="9" y="94"/>
                  <a:pt x="8" y="94"/>
                </a:cubicBezTo>
                <a:cubicBezTo>
                  <a:pt x="7" y="94"/>
                  <a:pt x="6" y="94"/>
                  <a:pt x="6" y="93"/>
                </a:cubicBezTo>
                <a:cubicBezTo>
                  <a:pt x="1" y="88"/>
                  <a:pt x="1" y="88"/>
                  <a:pt x="1" y="88"/>
                </a:cubicBezTo>
                <a:cubicBezTo>
                  <a:pt x="0" y="88"/>
                  <a:pt x="0" y="87"/>
                  <a:pt x="0" y="86"/>
                </a:cubicBezTo>
                <a:cubicBezTo>
                  <a:pt x="0" y="85"/>
                  <a:pt x="0" y="85"/>
                  <a:pt x="1" y="84"/>
                </a:cubicBezTo>
                <a:cubicBezTo>
                  <a:pt x="38" y="47"/>
                  <a:pt x="38" y="47"/>
                  <a:pt x="38" y="47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0" y="8"/>
                </a:cubicBezTo>
                <a:cubicBezTo>
                  <a:pt x="0" y="7"/>
                  <a:pt x="0" y="6"/>
                  <a:pt x="1" y="5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7" y="0"/>
                  <a:pt x="8" y="0"/>
                </a:cubicBezTo>
                <a:cubicBezTo>
                  <a:pt x="9" y="0"/>
                  <a:pt x="9" y="0"/>
                  <a:pt x="10" y="1"/>
                </a:cubicBezTo>
                <a:cubicBezTo>
                  <a:pt x="54" y="45"/>
                  <a:pt x="54" y="45"/>
                  <a:pt x="54" y="45"/>
                </a:cubicBezTo>
                <a:cubicBezTo>
                  <a:pt x="55" y="45"/>
                  <a:pt x="55" y="46"/>
                  <a:pt x="55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235"/>
          <p:cNvSpPr/>
          <p:nvPr/>
        </p:nvSpPr>
        <p:spPr>
          <a:xfrm>
            <a:off x="8138160" y="3159000"/>
            <a:ext cx="97200" cy="56520"/>
          </a:xfrm>
          <a:custGeom>
            <a:avLst/>
            <a:gdLst/>
            <a:ahLst/>
            <a:rect l="l" t="t" r="r" b="b"/>
            <a:pathLst>
              <a:path w="94" h="55">
                <a:moveTo>
                  <a:pt x="94" y="47"/>
                </a:moveTo>
                <a:cubicBezTo>
                  <a:pt x="94" y="48"/>
                  <a:pt x="94" y="49"/>
                  <a:pt x="93" y="49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5"/>
                  <a:pt x="87" y="55"/>
                  <a:pt x="86" y="55"/>
                </a:cubicBezTo>
                <a:cubicBezTo>
                  <a:pt x="85" y="55"/>
                  <a:pt x="84" y="55"/>
                  <a:pt x="84" y="54"/>
                </a:cubicBezTo>
                <a:cubicBezTo>
                  <a:pt x="47" y="17"/>
                  <a:pt x="47" y="17"/>
                  <a:pt x="47" y="17"/>
                </a:cubicBezTo>
                <a:cubicBezTo>
                  <a:pt x="10" y="54"/>
                  <a:pt x="10" y="54"/>
                  <a:pt x="10" y="54"/>
                </a:cubicBezTo>
                <a:cubicBezTo>
                  <a:pt x="9" y="55"/>
                  <a:pt x="8" y="55"/>
                  <a:pt x="7" y="55"/>
                </a:cubicBezTo>
                <a:cubicBezTo>
                  <a:pt x="7" y="55"/>
                  <a:pt x="6" y="55"/>
                  <a:pt x="5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9"/>
                  <a:pt x="0" y="48"/>
                  <a:pt x="0" y="47"/>
                </a:cubicBezTo>
                <a:cubicBezTo>
                  <a:pt x="0" y="46"/>
                  <a:pt x="0" y="46"/>
                  <a:pt x="0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0"/>
                  <a:pt x="46" y="0"/>
                  <a:pt x="47" y="0"/>
                </a:cubicBezTo>
                <a:cubicBezTo>
                  <a:pt x="48" y="0"/>
                  <a:pt x="48" y="0"/>
                  <a:pt x="49" y="1"/>
                </a:cubicBezTo>
                <a:cubicBezTo>
                  <a:pt x="93" y="45"/>
                  <a:pt x="93" y="45"/>
                  <a:pt x="93" y="45"/>
                </a:cubicBezTo>
                <a:cubicBezTo>
                  <a:pt x="94" y="46"/>
                  <a:pt x="94" y="46"/>
                  <a:pt x="94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CustomShape 236"/>
          <p:cNvSpPr/>
          <p:nvPr/>
        </p:nvSpPr>
        <p:spPr>
          <a:xfrm>
            <a:off x="8297280" y="3155760"/>
            <a:ext cx="97200" cy="56520"/>
          </a:xfrm>
          <a:custGeom>
            <a:avLst/>
            <a:gdLst/>
            <a:ahLst/>
            <a:rect l="l" t="t" r="r" b="b"/>
            <a:pathLst>
              <a:path w="95" h="55">
                <a:moveTo>
                  <a:pt x="95" y="8"/>
                </a:moveTo>
                <a:cubicBezTo>
                  <a:pt x="95" y="9"/>
                  <a:pt x="94" y="9"/>
                  <a:pt x="94" y="10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5"/>
                  <a:pt x="48" y="55"/>
                  <a:pt x="47" y="55"/>
                </a:cubicBezTo>
                <a:cubicBezTo>
                  <a:pt x="47" y="55"/>
                  <a:pt x="46" y="55"/>
                  <a:pt x="45" y="54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9"/>
                  <a:pt x="0" y="8"/>
                </a:cubicBezTo>
                <a:cubicBezTo>
                  <a:pt x="0" y="7"/>
                  <a:pt x="0" y="6"/>
                  <a:pt x="1" y="6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7" y="0"/>
                  <a:pt x="8" y="0"/>
                </a:cubicBezTo>
                <a:cubicBezTo>
                  <a:pt x="9" y="0"/>
                  <a:pt x="10" y="0"/>
                  <a:pt x="10" y="1"/>
                </a:cubicBezTo>
                <a:cubicBezTo>
                  <a:pt x="47" y="38"/>
                  <a:pt x="47" y="38"/>
                  <a:pt x="47" y="38"/>
                </a:cubicBezTo>
                <a:cubicBezTo>
                  <a:pt x="84" y="1"/>
                  <a:pt x="84" y="1"/>
                  <a:pt x="84" y="1"/>
                </a:cubicBezTo>
                <a:cubicBezTo>
                  <a:pt x="85" y="0"/>
                  <a:pt x="86" y="0"/>
                  <a:pt x="87" y="0"/>
                </a:cubicBezTo>
                <a:cubicBezTo>
                  <a:pt x="87" y="0"/>
                  <a:pt x="88" y="0"/>
                  <a:pt x="89" y="1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5" y="7"/>
                  <a:pt x="95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CustomShape 237"/>
          <p:cNvSpPr/>
          <p:nvPr/>
        </p:nvSpPr>
        <p:spPr>
          <a:xfrm>
            <a:off x="740520" y="3402720"/>
            <a:ext cx="186120" cy="162720"/>
          </a:xfrm>
          <a:custGeom>
            <a:avLst/>
            <a:gdLst/>
            <a:ahLst/>
            <a:rect l="l" t="t" r="r" b="b"/>
            <a:pathLst>
              <a:path w="181" h="158">
                <a:moveTo>
                  <a:pt x="181" y="15"/>
                </a:moveTo>
                <a:cubicBezTo>
                  <a:pt x="181" y="118"/>
                  <a:pt x="181" y="118"/>
                  <a:pt x="181" y="118"/>
                </a:cubicBezTo>
                <a:cubicBezTo>
                  <a:pt x="181" y="122"/>
                  <a:pt x="180" y="126"/>
                  <a:pt x="177" y="129"/>
                </a:cubicBezTo>
                <a:cubicBezTo>
                  <a:pt x="174" y="132"/>
                  <a:pt x="171" y="133"/>
                  <a:pt x="166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15" y="136"/>
                  <a:pt x="115" y="138"/>
                  <a:pt x="116" y="141"/>
                </a:cubicBezTo>
                <a:cubicBezTo>
                  <a:pt x="117" y="143"/>
                  <a:pt x="118" y="145"/>
                  <a:pt x="119" y="147"/>
                </a:cubicBezTo>
                <a:cubicBezTo>
                  <a:pt x="120" y="149"/>
                  <a:pt x="121" y="151"/>
                  <a:pt x="121" y="151"/>
                </a:cubicBezTo>
                <a:cubicBezTo>
                  <a:pt x="121" y="153"/>
                  <a:pt x="120" y="155"/>
                  <a:pt x="119" y="156"/>
                </a:cubicBezTo>
                <a:cubicBezTo>
                  <a:pt x="118" y="157"/>
                  <a:pt x="117" y="158"/>
                  <a:pt x="115" y="158"/>
                </a:cubicBezTo>
                <a:cubicBezTo>
                  <a:pt x="67" y="158"/>
                  <a:pt x="67" y="158"/>
                  <a:pt x="67" y="158"/>
                </a:cubicBezTo>
                <a:cubicBezTo>
                  <a:pt x="65" y="158"/>
                  <a:pt x="63" y="157"/>
                  <a:pt x="62" y="156"/>
                </a:cubicBezTo>
                <a:cubicBezTo>
                  <a:pt x="61" y="155"/>
                  <a:pt x="60" y="153"/>
                  <a:pt x="60" y="151"/>
                </a:cubicBezTo>
                <a:cubicBezTo>
                  <a:pt x="60" y="151"/>
                  <a:pt x="61" y="149"/>
                  <a:pt x="62" y="147"/>
                </a:cubicBezTo>
                <a:cubicBezTo>
                  <a:pt x="63" y="145"/>
                  <a:pt x="64" y="143"/>
                  <a:pt x="65" y="141"/>
                </a:cubicBezTo>
                <a:cubicBezTo>
                  <a:pt x="66" y="138"/>
                  <a:pt x="67" y="136"/>
                  <a:pt x="67" y="133"/>
                </a:cubicBezTo>
                <a:cubicBezTo>
                  <a:pt x="15" y="133"/>
                  <a:pt x="15" y="133"/>
                  <a:pt x="15" y="133"/>
                </a:cubicBezTo>
                <a:cubicBezTo>
                  <a:pt x="11" y="133"/>
                  <a:pt x="7" y="132"/>
                  <a:pt x="4" y="129"/>
                </a:cubicBezTo>
                <a:cubicBezTo>
                  <a:pt x="1" y="126"/>
                  <a:pt x="0" y="122"/>
                  <a:pt x="0" y="1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1" y="0"/>
                  <a:pt x="174" y="2"/>
                  <a:pt x="177" y="5"/>
                </a:cubicBezTo>
                <a:cubicBezTo>
                  <a:pt x="180" y="8"/>
                  <a:pt x="181" y="11"/>
                  <a:pt x="181" y="15"/>
                </a:cubicBezTo>
                <a:close/>
                <a:moveTo>
                  <a:pt x="169" y="94"/>
                </a:moveTo>
                <a:cubicBezTo>
                  <a:pt x="169" y="15"/>
                  <a:pt x="169" y="15"/>
                  <a:pt x="169" y="15"/>
                </a:cubicBezTo>
                <a:cubicBezTo>
                  <a:pt x="169" y="15"/>
                  <a:pt x="169" y="14"/>
                  <a:pt x="168" y="13"/>
                </a:cubicBezTo>
                <a:cubicBezTo>
                  <a:pt x="168" y="13"/>
                  <a:pt x="167" y="12"/>
                  <a:pt x="166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4" y="12"/>
                  <a:pt x="14" y="13"/>
                  <a:pt x="13" y="13"/>
                </a:cubicBezTo>
                <a:cubicBezTo>
                  <a:pt x="12" y="14"/>
                  <a:pt x="12" y="15"/>
                  <a:pt x="12" y="15"/>
                </a:cubicBezTo>
                <a:cubicBezTo>
                  <a:pt x="12" y="94"/>
                  <a:pt x="12" y="94"/>
                  <a:pt x="12" y="94"/>
                </a:cubicBezTo>
                <a:cubicBezTo>
                  <a:pt x="12" y="95"/>
                  <a:pt x="12" y="96"/>
                  <a:pt x="13" y="96"/>
                </a:cubicBezTo>
                <a:cubicBezTo>
                  <a:pt x="14" y="97"/>
                  <a:pt x="14" y="97"/>
                  <a:pt x="15" y="97"/>
                </a:cubicBezTo>
                <a:cubicBezTo>
                  <a:pt x="166" y="97"/>
                  <a:pt x="166" y="97"/>
                  <a:pt x="166" y="97"/>
                </a:cubicBezTo>
                <a:cubicBezTo>
                  <a:pt x="167" y="97"/>
                  <a:pt x="168" y="97"/>
                  <a:pt x="168" y="96"/>
                </a:cubicBezTo>
                <a:cubicBezTo>
                  <a:pt x="169" y="96"/>
                  <a:pt x="169" y="95"/>
                  <a:pt x="169" y="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CustomShape 238"/>
          <p:cNvSpPr/>
          <p:nvPr/>
        </p:nvSpPr>
        <p:spPr>
          <a:xfrm>
            <a:off x="974880" y="3427560"/>
            <a:ext cx="187920" cy="123840"/>
          </a:xfrm>
          <a:custGeom>
            <a:avLst/>
            <a:gdLst/>
            <a:ahLst/>
            <a:rect l="l" t="t" r="r" b="b"/>
            <a:pathLst>
              <a:path w="182" h="121">
                <a:moveTo>
                  <a:pt x="167" y="103"/>
                </a:moveTo>
                <a:cubicBezTo>
                  <a:pt x="182" y="103"/>
                  <a:pt x="182" y="103"/>
                  <a:pt x="182" y="103"/>
                </a:cubicBezTo>
                <a:cubicBezTo>
                  <a:pt x="182" y="112"/>
                  <a:pt x="182" y="112"/>
                  <a:pt x="182" y="112"/>
                </a:cubicBezTo>
                <a:cubicBezTo>
                  <a:pt x="182" y="115"/>
                  <a:pt x="180" y="117"/>
                  <a:pt x="178" y="119"/>
                </a:cubicBezTo>
                <a:cubicBezTo>
                  <a:pt x="175" y="121"/>
                  <a:pt x="171" y="121"/>
                  <a:pt x="167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1" y="121"/>
                  <a:pt x="8" y="121"/>
                  <a:pt x="5" y="119"/>
                </a:cubicBezTo>
                <a:cubicBezTo>
                  <a:pt x="2" y="117"/>
                  <a:pt x="0" y="115"/>
                  <a:pt x="0" y="112"/>
                </a:cubicBezTo>
                <a:cubicBezTo>
                  <a:pt x="0" y="103"/>
                  <a:pt x="0" y="103"/>
                  <a:pt x="0" y="103"/>
                </a:cubicBezTo>
                <a:cubicBezTo>
                  <a:pt x="16" y="103"/>
                  <a:pt x="16" y="103"/>
                  <a:pt x="16" y="103"/>
                </a:cubicBezTo>
                <a:lnTo>
                  <a:pt x="167" y="103"/>
                </a:lnTo>
                <a:close/>
                <a:moveTo>
                  <a:pt x="40" y="97"/>
                </a:moveTo>
                <a:cubicBezTo>
                  <a:pt x="36" y="97"/>
                  <a:pt x="32" y="96"/>
                  <a:pt x="29" y="93"/>
                </a:cubicBezTo>
                <a:cubicBezTo>
                  <a:pt x="26" y="90"/>
                  <a:pt x="25" y="86"/>
                  <a:pt x="25" y="82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1"/>
                  <a:pt x="26" y="8"/>
                  <a:pt x="29" y="5"/>
                </a:cubicBezTo>
                <a:cubicBezTo>
                  <a:pt x="32" y="2"/>
                  <a:pt x="36" y="0"/>
                  <a:pt x="4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7" y="0"/>
                  <a:pt x="150" y="2"/>
                  <a:pt x="153" y="5"/>
                </a:cubicBezTo>
                <a:cubicBezTo>
                  <a:pt x="156" y="8"/>
                  <a:pt x="158" y="11"/>
                  <a:pt x="158" y="16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8" y="86"/>
                  <a:pt x="156" y="90"/>
                  <a:pt x="153" y="93"/>
                </a:cubicBezTo>
                <a:cubicBezTo>
                  <a:pt x="150" y="96"/>
                  <a:pt x="147" y="97"/>
                  <a:pt x="143" y="97"/>
                </a:cubicBezTo>
                <a:lnTo>
                  <a:pt x="40" y="97"/>
                </a:lnTo>
                <a:close/>
                <a:moveTo>
                  <a:pt x="37" y="16"/>
                </a:moveTo>
                <a:cubicBezTo>
                  <a:pt x="37" y="82"/>
                  <a:pt x="37" y="82"/>
                  <a:pt x="37" y="82"/>
                </a:cubicBezTo>
                <a:cubicBezTo>
                  <a:pt x="37" y="83"/>
                  <a:pt x="37" y="84"/>
                  <a:pt x="38" y="84"/>
                </a:cubicBezTo>
                <a:cubicBezTo>
                  <a:pt x="38" y="85"/>
                  <a:pt x="39" y="85"/>
                  <a:pt x="40" y="85"/>
                </a:cubicBezTo>
                <a:cubicBezTo>
                  <a:pt x="143" y="85"/>
                  <a:pt x="143" y="85"/>
                  <a:pt x="143" y="85"/>
                </a:cubicBezTo>
                <a:cubicBezTo>
                  <a:pt x="143" y="85"/>
                  <a:pt x="144" y="85"/>
                  <a:pt x="145" y="84"/>
                </a:cubicBezTo>
                <a:cubicBezTo>
                  <a:pt x="145" y="84"/>
                  <a:pt x="146" y="83"/>
                  <a:pt x="146" y="82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46" y="15"/>
                  <a:pt x="145" y="14"/>
                  <a:pt x="145" y="13"/>
                </a:cubicBezTo>
                <a:cubicBezTo>
                  <a:pt x="144" y="13"/>
                  <a:pt x="143" y="13"/>
                  <a:pt x="143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9" y="13"/>
                  <a:pt x="38" y="13"/>
                  <a:pt x="38" y="13"/>
                </a:cubicBezTo>
                <a:cubicBezTo>
                  <a:pt x="37" y="14"/>
                  <a:pt x="37" y="15"/>
                  <a:pt x="37" y="16"/>
                </a:cubicBezTo>
                <a:close/>
                <a:moveTo>
                  <a:pt x="99" y="112"/>
                </a:moveTo>
                <a:cubicBezTo>
                  <a:pt x="100" y="112"/>
                  <a:pt x="100" y="112"/>
                  <a:pt x="100" y="111"/>
                </a:cubicBezTo>
                <a:cubicBezTo>
                  <a:pt x="100" y="110"/>
                  <a:pt x="100" y="109"/>
                  <a:pt x="99" y="109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3" y="109"/>
                  <a:pt x="82" y="110"/>
                  <a:pt x="82" y="111"/>
                </a:cubicBezTo>
                <a:cubicBezTo>
                  <a:pt x="82" y="112"/>
                  <a:pt x="83" y="112"/>
                  <a:pt x="84" y="112"/>
                </a:cubicBezTo>
                <a:lnTo>
                  <a:pt x="99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CustomShape 239"/>
          <p:cNvSpPr/>
          <p:nvPr/>
        </p:nvSpPr>
        <p:spPr>
          <a:xfrm>
            <a:off x="1208880" y="3414960"/>
            <a:ext cx="113040" cy="136440"/>
          </a:xfrm>
          <a:custGeom>
            <a:avLst/>
            <a:gdLst/>
            <a:ahLst/>
            <a:rect l="l" t="t" r="r" b="b"/>
            <a:pathLst>
              <a:path w="109" h="133">
                <a:moveTo>
                  <a:pt x="109" y="15"/>
                </a:moveTo>
                <a:cubicBezTo>
                  <a:pt x="109" y="118"/>
                  <a:pt x="109" y="118"/>
                  <a:pt x="109" y="118"/>
                </a:cubicBezTo>
                <a:cubicBezTo>
                  <a:pt x="109" y="122"/>
                  <a:pt x="107" y="126"/>
                  <a:pt x="104" y="129"/>
                </a:cubicBezTo>
                <a:cubicBezTo>
                  <a:pt x="101" y="132"/>
                  <a:pt x="98" y="133"/>
                  <a:pt x="94" y="133"/>
                </a:cubicBezTo>
                <a:cubicBezTo>
                  <a:pt x="15" y="133"/>
                  <a:pt x="15" y="133"/>
                  <a:pt x="15" y="133"/>
                </a:cubicBezTo>
                <a:cubicBezTo>
                  <a:pt x="11" y="133"/>
                  <a:pt x="7" y="132"/>
                  <a:pt x="4" y="129"/>
                </a:cubicBezTo>
                <a:cubicBezTo>
                  <a:pt x="1" y="126"/>
                  <a:pt x="0" y="122"/>
                  <a:pt x="0" y="1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1" y="0"/>
                  <a:pt x="1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8" y="0"/>
                  <a:pt x="101" y="2"/>
                  <a:pt x="104" y="5"/>
                </a:cubicBezTo>
                <a:cubicBezTo>
                  <a:pt x="107" y="8"/>
                  <a:pt x="109" y="11"/>
                  <a:pt x="109" y="15"/>
                </a:cubicBezTo>
                <a:close/>
                <a:moveTo>
                  <a:pt x="97" y="106"/>
                </a:move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6" y="14"/>
                  <a:pt x="96" y="13"/>
                </a:cubicBezTo>
                <a:cubicBezTo>
                  <a:pt x="95" y="13"/>
                  <a:pt x="95" y="12"/>
                  <a:pt x="94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4" y="12"/>
                  <a:pt x="14" y="13"/>
                  <a:pt x="13" y="13"/>
                </a:cubicBezTo>
                <a:cubicBezTo>
                  <a:pt x="12" y="14"/>
                  <a:pt x="12" y="15"/>
                  <a:pt x="12" y="15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2" y="107"/>
                  <a:pt x="12" y="108"/>
                  <a:pt x="13" y="108"/>
                </a:cubicBezTo>
                <a:cubicBezTo>
                  <a:pt x="14" y="109"/>
                  <a:pt x="14" y="109"/>
                  <a:pt x="15" y="109"/>
                </a:cubicBezTo>
                <a:cubicBezTo>
                  <a:pt x="94" y="109"/>
                  <a:pt x="94" y="109"/>
                  <a:pt x="94" y="109"/>
                </a:cubicBezTo>
                <a:cubicBezTo>
                  <a:pt x="95" y="109"/>
                  <a:pt x="95" y="109"/>
                  <a:pt x="96" y="108"/>
                </a:cubicBezTo>
                <a:cubicBezTo>
                  <a:pt x="96" y="108"/>
                  <a:pt x="97" y="107"/>
                  <a:pt x="97" y="106"/>
                </a:cubicBezTo>
                <a:close/>
                <a:moveTo>
                  <a:pt x="59" y="126"/>
                </a:moveTo>
                <a:cubicBezTo>
                  <a:pt x="60" y="124"/>
                  <a:pt x="60" y="123"/>
                  <a:pt x="60" y="121"/>
                </a:cubicBezTo>
                <a:cubicBezTo>
                  <a:pt x="60" y="120"/>
                  <a:pt x="60" y="118"/>
                  <a:pt x="59" y="117"/>
                </a:cubicBezTo>
                <a:cubicBezTo>
                  <a:pt x="57" y="116"/>
                  <a:pt x="56" y="115"/>
                  <a:pt x="54" y="115"/>
                </a:cubicBezTo>
                <a:cubicBezTo>
                  <a:pt x="53" y="115"/>
                  <a:pt x="51" y="116"/>
                  <a:pt x="50" y="117"/>
                </a:cubicBezTo>
                <a:cubicBezTo>
                  <a:pt x="49" y="118"/>
                  <a:pt x="48" y="120"/>
                  <a:pt x="48" y="121"/>
                </a:cubicBezTo>
                <a:cubicBezTo>
                  <a:pt x="48" y="123"/>
                  <a:pt x="49" y="124"/>
                  <a:pt x="50" y="126"/>
                </a:cubicBezTo>
                <a:cubicBezTo>
                  <a:pt x="51" y="127"/>
                  <a:pt x="53" y="127"/>
                  <a:pt x="54" y="127"/>
                </a:cubicBezTo>
                <a:cubicBezTo>
                  <a:pt x="56" y="127"/>
                  <a:pt x="57" y="127"/>
                  <a:pt x="59" y="1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CustomShape 240"/>
          <p:cNvSpPr/>
          <p:nvPr/>
        </p:nvSpPr>
        <p:spPr>
          <a:xfrm>
            <a:off x="1369800" y="3427560"/>
            <a:ext cx="72360" cy="123840"/>
          </a:xfrm>
          <a:custGeom>
            <a:avLst/>
            <a:gdLst/>
            <a:ahLst/>
            <a:rect l="l" t="t" r="r" b="b"/>
            <a:pathLst>
              <a:path w="72" h="121">
                <a:moveTo>
                  <a:pt x="72" y="13"/>
                </a:moveTo>
                <a:cubicBezTo>
                  <a:pt x="72" y="109"/>
                  <a:pt x="72" y="109"/>
                  <a:pt x="72" y="109"/>
                </a:cubicBezTo>
                <a:cubicBezTo>
                  <a:pt x="72" y="113"/>
                  <a:pt x="71" y="115"/>
                  <a:pt x="69" y="118"/>
                </a:cubicBezTo>
                <a:cubicBezTo>
                  <a:pt x="66" y="120"/>
                  <a:pt x="64" y="121"/>
                  <a:pt x="60" y="121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9" y="121"/>
                  <a:pt x="6" y="120"/>
                  <a:pt x="3" y="118"/>
                </a:cubicBezTo>
                <a:cubicBezTo>
                  <a:pt x="1" y="115"/>
                  <a:pt x="0" y="113"/>
                  <a:pt x="0" y="10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9"/>
                  <a:pt x="1" y="6"/>
                  <a:pt x="3" y="4"/>
                </a:cubicBezTo>
                <a:cubicBezTo>
                  <a:pt x="6" y="2"/>
                  <a:pt x="9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2"/>
                  <a:pt x="69" y="4"/>
                </a:cubicBezTo>
                <a:cubicBezTo>
                  <a:pt x="71" y="6"/>
                  <a:pt x="72" y="9"/>
                  <a:pt x="72" y="13"/>
                </a:cubicBezTo>
                <a:close/>
                <a:moveTo>
                  <a:pt x="63" y="94"/>
                </a:moveTo>
                <a:cubicBezTo>
                  <a:pt x="63" y="28"/>
                  <a:pt x="63" y="28"/>
                  <a:pt x="63" y="28"/>
                </a:cubicBezTo>
                <a:cubicBezTo>
                  <a:pt x="63" y="27"/>
                  <a:pt x="63" y="26"/>
                  <a:pt x="62" y="26"/>
                </a:cubicBezTo>
                <a:cubicBezTo>
                  <a:pt x="62" y="25"/>
                  <a:pt x="61" y="25"/>
                  <a:pt x="60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0" y="25"/>
                  <a:pt x="10" y="26"/>
                </a:cubicBezTo>
                <a:cubicBezTo>
                  <a:pt x="9" y="26"/>
                  <a:pt x="9" y="27"/>
                  <a:pt x="9" y="28"/>
                </a:cubicBezTo>
                <a:cubicBezTo>
                  <a:pt x="9" y="94"/>
                  <a:pt x="9" y="94"/>
                  <a:pt x="9" y="94"/>
                </a:cubicBezTo>
                <a:cubicBezTo>
                  <a:pt x="9" y="95"/>
                  <a:pt x="9" y="96"/>
                  <a:pt x="10" y="96"/>
                </a:cubicBezTo>
                <a:cubicBezTo>
                  <a:pt x="10" y="97"/>
                  <a:pt x="11" y="97"/>
                  <a:pt x="12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7"/>
                  <a:pt x="62" y="97"/>
                  <a:pt x="62" y="96"/>
                </a:cubicBezTo>
                <a:cubicBezTo>
                  <a:pt x="63" y="96"/>
                  <a:pt x="63" y="95"/>
                  <a:pt x="63" y="94"/>
                </a:cubicBezTo>
                <a:close/>
                <a:moveTo>
                  <a:pt x="45" y="14"/>
                </a:moveTo>
                <a:cubicBezTo>
                  <a:pt x="45" y="13"/>
                  <a:pt x="45" y="13"/>
                  <a:pt x="44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7" y="13"/>
                  <a:pt x="27" y="14"/>
                </a:cubicBezTo>
                <a:cubicBezTo>
                  <a:pt x="27" y="15"/>
                  <a:pt x="28" y="16"/>
                  <a:pt x="29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6"/>
                  <a:pt x="45" y="15"/>
                  <a:pt x="45" y="14"/>
                </a:cubicBezTo>
                <a:close/>
                <a:moveTo>
                  <a:pt x="41" y="115"/>
                </a:moveTo>
                <a:cubicBezTo>
                  <a:pt x="43" y="113"/>
                  <a:pt x="44" y="111"/>
                  <a:pt x="44" y="109"/>
                </a:cubicBezTo>
                <a:cubicBezTo>
                  <a:pt x="44" y="107"/>
                  <a:pt x="43" y="105"/>
                  <a:pt x="41" y="104"/>
                </a:cubicBezTo>
                <a:cubicBezTo>
                  <a:pt x="40" y="103"/>
                  <a:pt x="38" y="102"/>
                  <a:pt x="36" y="102"/>
                </a:cubicBezTo>
                <a:cubicBezTo>
                  <a:pt x="34" y="102"/>
                  <a:pt x="32" y="103"/>
                  <a:pt x="31" y="104"/>
                </a:cubicBezTo>
                <a:cubicBezTo>
                  <a:pt x="29" y="105"/>
                  <a:pt x="29" y="107"/>
                  <a:pt x="29" y="109"/>
                </a:cubicBezTo>
                <a:cubicBezTo>
                  <a:pt x="29" y="111"/>
                  <a:pt x="29" y="113"/>
                  <a:pt x="31" y="115"/>
                </a:cubicBezTo>
                <a:cubicBezTo>
                  <a:pt x="32" y="116"/>
                  <a:pt x="34" y="117"/>
                  <a:pt x="36" y="117"/>
                </a:cubicBezTo>
                <a:cubicBezTo>
                  <a:pt x="38" y="117"/>
                  <a:pt x="40" y="116"/>
                  <a:pt x="41" y="1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CustomShape 241"/>
          <p:cNvSpPr/>
          <p:nvPr/>
        </p:nvSpPr>
        <p:spPr>
          <a:xfrm>
            <a:off x="1490040" y="341496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1" y="17"/>
                  <a:pt x="129" y="25"/>
                  <a:pt x="136" y="36"/>
                </a:cubicBezTo>
                <a:close/>
                <a:moveTo>
                  <a:pt x="99" y="28"/>
                </a:moveTo>
                <a:cubicBezTo>
                  <a:pt x="91" y="24"/>
                  <a:pt x="82" y="21"/>
                  <a:pt x="73" y="21"/>
                </a:cubicBezTo>
                <a:cubicBezTo>
                  <a:pt x="64" y="21"/>
                  <a:pt x="55" y="24"/>
                  <a:pt x="47" y="28"/>
                </a:cubicBezTo>
                <a:cubicBezTo>
                  <a:pt x="39" y="33"/>
                  <a:pt x="33" y="39"/>
                  <a:pt x="29" y="47"/>
                </a:cubicBezTo>
                <a:cubicBezTo>
                  <a:pt x="24" y="55"/>
                  <a:pt x="22" y="64"/>
                  <a:pt x="22" y="73"/>
                </a:cubicBezTo>
                <a:cubicBezTo>
                  <a:pt x="22" y="82"/>
                  <a:pt x="24" y="91"/>
                  <a:pt x="29" y="99"/>
                </a:cubicBezTo>
                <a:cubicBezTo>
                  <a:pt x="33" y="107"/>
                  <a:pt x="39" y="113"/>
                  <a:pt x="47" y="117"/>
                </a:cubicBezTo>
                <a:cubicBezTo>
                  <a:pt x="55" y="122"/>
                  <a:pt x="64" y="124"/>
                  <a:pt x="73" y="124"/>
                </a:cubicBezTo>
                <a:cubicBezTo>
                  <a:pt x="82" y="124"/>
                  <a:pt x="91" y="122"/>
                  <a:pt x="99" y="117"/>
                </a:cubicBezTo>
                <a:cubicBezTo>
                  <a:pt x="107" y="113"/>
                  <a:pt x="113" y="107"/>
                  <a:pt x="118" y="99"/>
                </a:cubicBezTo>
                <a:cubicBezTo>
                  <a:pt x="122" y="91"/>
                  <a:pt x="124" y="82"/>
                  <a:pt x="124" y="73"/>
                </a:cubicBezTo>
                <a:cubicBezTo>
                  <a:pt x="124" y="64"/>
                  <a:pt x="122" y="55"/>
                  <a:pt x="118" y="47"/>
                </a:cubicBezTo>
                <a:cubicBezTo>
                  <a:pt x="113" y="39"/>
                  <a:pt x="107" y="33"/>
                  <a:pt x="99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CustomShape 242"/>
          <p:cNvSpPr/>
          <p:nvPr/>
        </p:nvSpPr>
        <p:spPr>
          <a:xfrm>
            <a:off x="1688400" y="3414960"/>
            <a:ext cx="161280" cy="136440"/>
          </a:xfrm>
          <a:custGeom>
            <a:avLst/>
            <a:gdLst/>
            <a:ahLst/>
            <a:rect l="l" t="t" r="r" b="b"/>
            <a:pathLst>
              <a:path w="157" h="133">
                <a:moveTo>
                  <a:pt x="72" y="79"/>
                </a:moveTo>
                <a:cubicBezTo>
                  <a:pt x="72" y="115"/>
                  <a:pt x="72" y="115"/>
                  <a:pt x="72" y="115"/>
                </a:cubicBezTo>
                <a:cubicBezTo>
                  <a:pt x="72" y="120"/>
                  <a:pt x="70" y="125"/>
                  <a:pt x="67" y="128"/>
                </a:cubicBezTo>
                <a:cubicBezTo>
                  <a:pt x="63" y="132"/>
                  <a:pt x="59" y="133"/>
                  <a:pt x="54" y="133"/>
                </a:cubicBezTo>
                <a:cubicBezTo>
                  <a:pt x="18" y="133"/>
                  <a:pt x="18" y="133"/>
                  <a:pt x="18" y="133"/>
                </a:cubicBezTo>
                <a:cubicBezTo>
                  <a:pt x="13" y="133"/>
                  <a:pt x="8" y="132"/>
                  <a:pt x="5" y="128"/>
                </a:cubicBezTo>
                <a:cubicBezTo>
                  <a:pt x="1" y="125"/>
                  <a:pt x="0" y="120"/>
                  <a:pt x="0" y="11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2"/>
                  <a:pt x="1" y="36"/>
                  <a:pt x="3" y="30"/>
                </a:cubicBezTo>
                <a:cubicBezTo>
                  <a:pt x="6" y="24"/>
                  <a:pt x="9" y="19"/>
                  <a:pt x="14" y="14"/>
                </a:cubicBezTo>
                <a:cubicBezTo>
                  <a:pt x="18" y="10"/>
                  <a:pt x="23" y="7"/>
                  <a:pt x="29" y="4"/>
                </a:cubicBezTo>
                <a:cubicBezTo>
                  <a:pt x="35" y="2"/>
                  <a:pt x="41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8" y="2"/>
                </a:cubicBezTo>
                <a:cubicBezTo>
                  <a:pt x="60" y="3"/>
                  <a:pt x="60" y="5"/>
                  <a:pt x="60" y="6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20"/>
                  <a:pt x="60" y="22"/>
                  <a:pt x="58" y="23"/>
                </a:cubicBezTo>
                <a:cubicBezTo>
                  <a:pt x="57" y="24"/>
                  <a:pt x="56" y="25"/>
                  <a:pt x="54" y="25"/>
                </a:cubicBezTo>
                <a:cubicBezTo>
                  <a:pt x="48" y="25"/>
                  <a:pt x="48" y="25"/>
                  <a:pt x="48" y="25"/>
                </a:cubicBezTo>
                <a:cubicBezTo>
                  <a:pt x="41" y="25"/>
                  <a:pt x="36" y="27"/>
                  <a:pt x="31" y="32"/>
                </a:cubicBezTo>
                <a:cubicBezTo>
                  <a:pt x="26" y="36"/>
                  <a:pt x="24" y="42"/>
                  <a:pt x="24" y="49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6"/>
                  <a:pt x="26" y="58"/>
                </a:cubicBezTo>
                <a:cubicBezTo>
                  <a:pt x="28" y="60"/>
                  <a:pt x="30" y="61"/>
                  <a:pt x="33" y="61"/>
                </a:cubicBezTo>
                <a:cubicBezTo>
                  <a:pt x="54" y="61"/>
                  <a:pt x="54" y="61"/>
                  <a:pt x="54" y="61"/>
                </a:cubicBezTo>
                <a:cubicBezTo>
                  <a:pt x="59" y="61"/>
                  <a:pt x="63" y="63"/>
                  <a:pt x="67" y="66"/>
                </a:cubicBezTo>
                <a:cubicBezTo>
                  <a:pt x="70" y="70"/>
                  <a:pt x="72" y="74"/>
                  <a:pt x="72" y="79"/>
                </a:cubicBezTo>
                <a:close/>
                <a:moveTo>
                  <a:pt x="157" y="79"/>
                </a:moveTo>
                <a:cubicBezTo>
                  <a:pt x="157" y="115"/>
                  <a:pt x="157" y="115"/>
                  <a:pt x="157" y="115"/>
                </a:cubicBezTo>
                <a:cubicBezTo>
                  <a:pt x="157" y="120"/>
                  <a:pt x="155" y="125"/>
                  <a:pt x="152" y="128"/>
                </a:cubicBezTo>
                <a:cubicBezTo>
                  <a:pt x="148" y="132"/>
                  <a:pt x="144" y="133"/>
                  <a:pt x="139" y="133"/>
                </a:cubicBezTo>
                <a:cubicBezTo>
                  <a:pt x="102" y="133"/>
                  <a:pt x="102" y="133"/>
                  <a:pt x="102" y="133"/>
                </a:cubicBezTo>
                <a:cubicBezTo>
                  <a:pt x="97" y="133"/>
                  <a:pt x="93" y="132"/>
                  <a:pt x="90" y="128"/>
                </a:cubicBezTo>
                <a:cubicBezTo>
                  <a:pt x="86" y="125"/>
                  <a:pt x="84" y="120"/>
                  <a:pt x="84" y="115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2"/>
                  <a:pt x="86" y="36"/>
                  <a:pt x="88" y="30"/>
                </a:cubicBezTo>
                <a:cubicBezTo>
                  <a:pt x="91" y="24"/>
                  <a:pt x="94" y="19"/>
                  <a:pt x="99" y="14"/>
                </a:cubicBezTo>
                <a:cubicBezTo>
                  <a:pt x="103" y="10"/>
                  <a:pt x="108" y="7"/>
                  <a:pt x="114" y="4"/>
                </a:cubicBezTo>
                <a:cubicBezTo>
                  <a:pt x="120" y="2"/>
                  <a:pt x="126" y="0"/>
                  <a:pt x="133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0" y="0"/>
                  <a:pt x="142" y="1"/>
                  <a:pt x="143" y="2"/>
                </a:cubicBezTo>
                <a:cubicBezTo>
                  <a:pt x="144" y="3"/>
                  <a:pt x="145" y="5"/>
                  <a:pt x="145" y="6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145" y="20"/>
                  <a:pt x="144" y="22"/>
                  <a:pt x="143" y="23"/>
                </a:cubicBezTo>
                <a:cubicBezTo>
                  <a:pt x="142" y="24"/>
                  <a:pt x="140" y="25"/>
                  <a:pt x="139" y="25"/>
                </a:cubicBezTo>
                <a:cubicBezTo>
                  <a:pt x="133" y="25"/>
                  <a:pt x="133" y="25"/>
                  <a:pt x="133" y="25"/>
                </a:cubicBezTo>
                <a:cubicBezTo>
                  <a:pt x="126" y="25"/>
                  <a:pt x="120" y="27"/>
                  <a:pt x="116" y="32"/>
                </a:cubicBezTo>
                <a:cubicBezTo>
                  <a:pt x="111" y="36"/>
                  <a:pt x="109" y="42"/>
                  <a:pt x="109" y="49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109" y="54"/>
                  <a:pt x="109" y="56"/>
                  <a:pt x="111" y="58"/>
                </a:cubicBezTo>
                <a:cubicBezTo>
                  <a:pt x="113" y="60"/>
                  <a:pt x="115" y="61"/>
                  <a:pt x="118" y="61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144" y="61"/>
                  <a:pt x="148" y="63"/>
                  <a:pt x="152" y="66"/>
                </a:cubicBezTo>
                <a:cubicBezTo>
                  <a:pt x="155" y="70"/>
                  <a:pt x="157" y="74"/>
                  <a:pt x="157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CustomShape 243"/>
          <p:cNvSpPr/>
          <p:nvPr/>
        </p:nvSpPr>
        <p:spPr>
          <a:xfrm>
            <a:off x="1897560" y="3414960"/>
            <a:ext cx="161280" cy="136440"/>
          </a:xfrm>
          <a:custGeom>
            <a:avLst/>
            <a:gdLst/>
            <a:ahLst/>
            <a:rect l="l" t="t" r="r" b="b"/>
            <a:pathLst>
              <a:path w="157" h="133">
                <a:moveTo>
                  <a:pt x="73" y="18"/>
                </a:moveTo>
                <a:cubicBezTo>
                  <a:pt x="73" y="85"/>
                  <a:pt x="73" y="85"/>
                  <a:pt x="73" y="85"/>
                </a:cubicBezTo>
                <a:cubicBezTo>
                  <a:pt x="73" y="92"/>
                  <a:pt x="71" y="98"/>
                  <a:pt x="69" y="104"/>
                </a:cubicBezTo>
                <a:cubicBezTo>
                  <a:pt x="66" y="110"/>
                  <a:pt x="63" y="115"/>
                  <a:pt x="58" y="119"/>
                </a:cubicBezTo>
                <a:cubicBezTo>
                  <a:pt x="54" y="124"/>
                  <a:pt x="49" y="127"/>
                  <a:pt x="43" y="130"/>
                </a:cubicBezTo>
                <a:cubicBezTo>
                  <a:pt x="37" y="132"/>
                  <a:pt x="31" y="133"/>
                  <a:pt x="24" y="133"/>
                </a:cubicBezTo>
                <a:cubicBezTo>
                  <a:pt x="18" y="133"/>
                  <a:pt x="18" y="133"/>
                  <a:pt x="18" y="133"/>
                </a:cubicBezTo>
                <a:cubicBezTo>
                  <a:pt x="16" y="133"/>
                  <a:pt x="15" y="133"/>
                  <a:pt x="14" y="132"/>
                </a:cubicBezTo>
                <a:cubicBezTo>
                  <a:pt x="13" y="130"/>
                  <a:pt x="12" y="129"/>
                  <a:pt x="12" y="127"/>
                </a:cubicBezTo>
                <a:cubicBezTo>
                  <a:pt x="12" y="115"/>
                  <a:pt x="12" y="115"/>
                  <a:pt x="12" y="115"/>
                </a:cubicBezTo>
                <a:cubicBezTo>
                  <a:pt x="12" y="114"/>
                  <a:pt x="13" y="112"/>
                  <a:pt x="14" y="111"/>
                </a:cubicBezTo>
                <a:cubicBezTo>
                  <a:pt x="15" y="110"/>
                  <a:pt x="16" y="109"/>
                  <a:pt x="18" y="109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31" y="109"/>
                  <a:pt x="37" y="107"/>
                  <a:pt x="41" y="102"/>
                </a:cubicBezTo>
                <a:cubicBezTo>
                  <a:pt x="46" y="97"/>
                  <a:pt x="48" y="92"/>
                  <a:pt x="48" y="85"/>
                </a:cubicBezTo>
                <a:cubicBezTo>
                  <a:pt x="48" y="82"/>
                  <a:pt x="48" y="82"/>
                  <a:pt x="48" y="82"/>
                </a:cubicBezTo>
                <a:cubicBezTo>
                  <a:pt x="48" y="79"/>
                  <a:pt x="47" y="77"/>
                  <a:pt x="46" y="76"/>
                </a:cubicBezTo>
                <a:cubicBezTo>
                  <a:pt x="44" y="74"/>
                  <a:pt x="42" y="73"/>
                  <a:pt x="39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3" y="73"/>
                  <a:pt x="9" y="71"/>
                  <a:pt x="5" y="68"/>
                </a:cubicBezTo>
                <a:cubicBezTo>
                  <a:pt x="2" y="64"/>
                  <a:pt x="0" y="60"/>
                  <a:pt x="0" y="5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3"/>
                  <a:pt x="2" y="9"/>
                  <a:pt x="5" y="6"/>
                </a:cubicBezTo>
                <a:cubicBezTo>
                  <a:pt x="9" y="2"/>
                  <a:pt x="13" y="0"/>
                  <a:pt x="1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9" y="0"/>
                  <a:pt x="64" y="2"/>
                  <a:pt x="67" y="6"/>
                </a:cubicBezTo>
                <a:cubicBezTo>
                  <a:pt x="71" y="9"/>
                  <a:pt x="73" y="13"/>
                  <a:pt x="73" y="18"/>
                </a:cubicBezTo>
                <a:close/>
                <a:moveTo>
                  <a:pt x="157" y="18"/>
                </a:moveTo>
                <a:cubicBezTo>
                  <a:pt x="157" y="85"/>
                  <a:pt x="157" y="85"/>
                  <a:pt x="157" y="85"/>
                </a:cubicBezTo>
                <a:cubicBezTo>
                  <a:pt x="157" y="92"/>
                  <a:pt x="156" y="98"/>
                  <a:pt x="153" y="104"/>
                </a:cubicBezTo>
                <a:cubicBezTo>
                  <a:pt x="151" y="110"/>
                  <a:pt x="147" y="115"/>
                  <a:pt x="143" y="119"/>
                </a:cubicBezTo>
                <a:cubicBezTo>
                  <a:pt x="139" y="124"/>
                  <a:pt x="134" y="127"/>
                  <a:pt x="128" y="130"/>
                </a:cubicBezTo>
                <a:cubicBezTo>
                  <a:pt x="122" y="132"/>
                  <a:pt x="115" y="133"/>
                  <a:pt x="109" y="133"/>
                </a:cubicBezTo>
                <a:cubicBezTo>
                  <a:pt x="103" y="133"/>
                  <a:pt x="103" y="133"/>
                  <a:pt x="103" y="133"/>
                </a:cubicBezTo>
                <a:cubicBezTo>
                  <a:pt x="101" y="133"/>
                  <a:pt x="100" y="133"/>
                  <a:pt x="99" y="132"/>
                </a:cubicBezTo>
                <a:cubicBezTo>
                  <a:pt x="97" y="130"/>
                  <a:pt x="97" y="129"/>
                  <a:pt x="97" y="127"/>
                </a:cubicBezTo>
                <a:cubicBezTo>
                  <a:pt x="97" y="115"/>
                  <a:pt x="97" y="115"/>
                  <a:pt x="97" y="115"/>
                </a:cubicBezTo>
                <a:cubicBezTo>
                  <a:pt x="97" y="114"/>
                  <a:pt x="97" y="112"/>
                  <a:pt x="99" y="111"/>
                </a:cubicBezTo>
                <a:cubicBezTo>
                  <a:pt x="100" y="110"/>
                  <a:pt x="101" y="109"/>
                  <a:pt x="103" y="109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116" y="109"/>
                  <a:pt x="121" y="107"/>
                  <a:pt x="126" y="102"/>
                </a:cubicBezTo>
                <a:cubicBezTo>
                  <a:pt x="131" y="97"/>
                  <a:pt x="133" y="92"/>
                  <a:pt x="133" y="85"/>
                </a:cubicBezTo>
                <a:cubicBezTo>
                  <a:pt x="133" y="82"/>
                  <a:pt x="133" y="82"/>
                  <a:pt x="133" y="82"/>
                </a:cubicBezTo>
                <a:cubicBezTo>
                  <a:pt x="133" y="79"/>
                  <a:pt x="132" y="77"/>
                  <a:pt x="130" y="76"/>
                </a:cubicBezTo>
                <a:cubicBezTo>
                  <a:pt x="129" y="74"/>
                  <a:pt x="126" y="73"/>
                  <a:pt x="124" y="7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98" y="73"/>
                  <a:pt x="93" y="71"/>
                  <a:pt x="90" y="68"/>
                </a:cubicBezTo>
                <a:cubicBezTo>
                  <a:pt x="86" y="64"/>
                  <a:pt x="85" y="60"/>
                  <a:pt x="85" y="55"/>
                </a:cubicBezTo>
                <a:cubicBezTo>
                  <a:pt x="85" y="18"/>
                  <a:pt x="85" y="18"/>
                  <a:pt x="85" y="18"/>
                </a:cubicBezTo>
                <a:cubicBezTo>
                  <a:pt x="85" y="13"/>
                  <a:pt x="86" y="9"/>
                  <a:pt x="90" y="6"/>
                </a:cubicBezTo>
                <a:cubicBezTo>
                  <a:pt x="93" y="2"/>
                  <a:pt x="98" y="0"/>
                  <a:pt x="103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4" y="0"/>
                  <a:pt x="148" y="2"/>
                  <a:pt x="152" y="6"/>
                </a:cubicBezTo>
                <a:cubicBezTo>
                  <a:pt x="155" y="9"/>
                  <a:pt x="157" y="13"/>
                  <a:pt x="157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CustomShape 244"/>
          <p:cNvSpPr/>
          <p:nvPr/>
        </p:nvSpPr>
        <p:spPr>
          <a:xfrm>
            <a:off x="2106720" y="3408840"/>
            <a:ext cx="148680" cy="156600"/>
          </a:xfrm>
          <a:custGeom>
            <a:avLst/>
            <a:gdLst/>
            <a:ahLst/>
            <a:rect l="l" t="t" r="r" b="b"/>
            <a:pathLst>
              <a:path w="145" h="152">
                <a:moveTo>
                  <a:pt x="26" y="68"/>
                </a:moveTo>
                <a:cubicBezTo>
                  <a:pt x="29" y="71"/>
                  <a:pt x="30" y="75"/>
                  <a:pt x="30" y="79"/>
                </a:cubicBezTo>
                <a:cubicBezTo>
                  <a:pt x="30" y="83"/>
                  <a:pt x="29" y="87"/>
                  <a:pt x="26" y="90"/>
                </a:cubicBezTo>
                <a:cubicBezTo>
                  <a:pt x="23" y="93"/>
                  <a:pt x="19" y="94"/>
                  <a:pt x="15" y="94"/>
                </a:cubicBezTo>
                <a:cubicBezTo>
                  <a:pt x="11" y="94"/>
                  <a:pt x="8" y="93"/>
                  <a:pt x="5" y="90"/>
                </a:cubicBezTo>
                <a:cubicBezTo>
                  <a:pt x="2" y="87"/>
                  <a:pt x="0" y="83"/>
                  <a:pt x="0" y="79"/>
                </a:cubicBezTo>
                <a:cubicBezTo>
                  <a:pt x="0" y="75"/>
                  <a:pt x="2" y="71"/>
                  <a:pt x="5" y="68"/>
                </a:cubicBezTo>
                <a:cubicBezTo>
                  <a:pt x="8" y="65"/>
                  <a:pt x="11" y="64"/>
                  <a:pt x="15" y="64"/>
                </a:cubicBezTo>
                <a:cubicBezTo>
                  <a:pt x="19" y="64"/>
                  <a:pt x="23" y="65"/>
                  <a:pt x="26" y="68"/>
                </a:cubicBezTo>
                <a:close/>
                <a:moveTo>
                  <a:pt x="45" y="25"/>
                </a:moveTo>
                <a:cubicBezTo>
                  <a:pt x="49" y="28"/>
                  <a:pt x="50" y="32"/>
                  <a:pt x="50" y="37"/>
                </a:cubicBezTo>
                <a:cubicBezTo>
                  <a:pt x="50" y="41"/>
                  <a:pt x="49" y="45"/>
                  <a:pt x="45" y="48"/>
                </a:cubicBezTo>
                <a:cubicBezTo>
                  <a:pt x="42" y="52"/>
                  <a:pt x="38" y="53"/>
                  <a:pt x="33" y="53"/>
                </a:cubicBezTo>
                <a:cubicBezTo>
                  <a:pt x="29" y="53"/>
                  <a:pt x="25" y="52"/>
                  <a:pt x="22" y="48"/>
                </a:cubicBezTo>
                <a:cubicBezTo>
                  <a:pt x="18" y="45"/>
                  <a:pt x="17" y="41"/>
                  <a:pt x="17" y="37"/>
                </a:cubicBezTo>
                <a:cubicBezTo>
                  <a:pt x="17" y="32"/>
                  <a:pt x="18" y="28"/>
                  <a:pt x="22" y="25"/>
                </a:cubicBezTo>
                <a:cubicBezTo>
                  <a:pt x="25" y="22"/>
                  <a:pt x="29" y="20"/>
                  <a:pt x="33" y="20"/>
                </a:cubicBezTo>
                <a:cubicBezTo>
                  <a:pt x="38" y="20"/>
                  <a:pt x="42" y="22"/>
                  <a:pt x="45" y="25"/>
                </a:cubicBezTo>
                <a:close/>
                <a:moveTo>
                  <a:pt x="43" y="112"/>
                </a:moveTo>
                <a:cubicBezTo>
                  <a:pt x="46" y="114"/>
                  <a:pt x="47" y="118"/>
                  <a:pt x="47" y="121"/>
                </a:cubicBezTo>
                <a:cubicBezTo>
                  <a:pt x="47" y="125"/>
                  <a:pt x="46" y="128"/>
                  <a:pt x="43" y="131"/>
                </a:cubicBezTo>
                <a:cubicBezTo>
                  <a:pt x="40" y="134"/>
                  <a:pt x="37" y="135"/>
                  <a:pt x="33" y="135"/>
                </a:cubicBezTo>
                <a:cubicBezTo>
                  <a:pt x="30" y="135"/>
                  <a:pt x="26" y="134"/>
                  <a:pt x="24" y="131"/>
                </a:cubicBezTo>
                <a:cubicBezTo>
                  <a:pt x="21" y="128"/>
                  <a:pt x="20" y="125"/>
                  <a:pt x="20" y="121"/>
                </a:cubicBezTo>
                <a:cubicBezTo>
                  <a:pt x="20" y="118"/>
                  <a:pt x="21" y="114"/>
                  <a:pt x="24" y="112"/>
                </a:cubicBezTo>
                <a:cubicBezTo>
                  <a:pt x="26" y="109"/>
                  <a:pt x="30" y="108"/>
                  <a:pt x="33" y="108"/>
                </a:cubicBezTo>
                <a:cubicBezTo>
                  <a:pt x="37" y="108"/>
                  <a:pt x="40" y="109"/>
                  <a:pt x="43" y="112"/>
                </a:cubicBezTo>
                <a:close/>
                <a:moveTo>
                  <a:pt x="89" y="6"/>
                </a:moveTo>
                <a:cubicBezTo>
                  <a:pt x="92" y="9"/>
                  <a:pt x="94" y="13"/>
                  <a:pt x="94" y="18"/>
                </a:cubicBezTo>
                <a:cubicBezTo>
                  <a:pt x="94" y="23"/>
                  <a:pt x="92" y="28"/>
                  <a:pt x="89" y="31"/>
                </a:cubicBezTo>
                <a:cubicBezTo>
                  <a:pt x="85" y="35"/>
                  <a:pt x="81" y="37"/>
                  <a:pt x="76" y="37"/>
                </a:cubicBezTo>
                <a:cubicBezTo>
                  <a:pt x="71" y="37"/>
                  <a:pt x="67" y="35"/>
                  <a:pt x="63" y="31"/>
                </a:cubicBezTo>
                <a:cubicBezTo>
                  <a:pt x="59" y="28"/>
                  <a:pt x="58" y="23"/>
                  <a:pt x="58" y="18"/>
                </a:cubicBezTo>
                <a:cubicBezTo>
                  <a:pt x="58" y="13"/>
                  <a:pt x="59" y="9"/>
                  <a:pt x="63" y="6"/>
                </a:cubicBezTo>
                <a:cubicBezTo>
                  <a:pt x="67" y="2"/>
                  <a:pt x="71" y="0"/>
                  <a:pt x="76" y="0"/>
                </a:cubicBezTo>
                <a:cubicBezTo>
                  <a:pt x="81" y="0"/>
                  <a:pt x="85" y="2"/>
                  <a:pt x="89" y="6"/>
                </a:cubicBezTo>
                <a:close/>
                <a:moveTo>
                  <a:pt x="84" y="131"/>
                </a:moveTo>
                <a:cubicBezTo>
                  <a:pt x="87" y="133"/>
                  <a:pt x="88" y="136"/>
                  <a:pt x="88" y="139"/>
                </a:cubicBezTo>
                <a:cubicBezTo>
                  <a:pt x="88" y="143"/>
                  <a:pt x="87" y="146"/>
                  <a:pt x="84" y="148"/>
                </a:cubicBezTo>
                <a:cubicBezTo>
                  <a:pt x="82" y="150"/>
                  <a:pt x="79" y="152"/>
                  <a:pt x="76" y="152"/>
                </a:cubicBezTo>
                <a:cubicBezTo>
                  <a:pt x="73" y="152"/>
                  <a:pt x="70" y="150"/>
                  <a:pt x="67" y="148"/>
                </a:cubicBezTo>
                <a:cubicBezTo>
                  <a:pt x="65" y="146"/>
                  <a:pt x="64" y="143"/>
                  <a:pt x="64" y="139"/>
                </a:cubicBezTo>
                <a:cubicBezTo>
                  <a:pt x="64" y="136"/>
                  <a:pt x="65" y="133"/>
                  <a:pt x="67" y="131"/>
                </a:cubicBezTo>
                <a:cubicBezTo>
                  <a:pt x="70" y="129"/>
                  <a:pt x="73" y="127"/>
                  <a:pt x="76" y="127"/>
                </a:cubicBezTo>
                <a:cubicBezTo>
                  <a:pt x="79" y="127"/>
                  <a:pt x="82" y="129"/>
                  <a:pt x="84" y="131"/>
                </a:cubicBezTo>
                <a:close/>
                <a:moveTo>
                  <a:pt x="126" y="114"/>
                </a:moveTo>
                <a:cubicBezTo>
                  <a:pt x="128" y="116"/>
                  <a:pt x="129" y="118"/>
                  <a:pt x="129" y="121"/>
                </a:cubicBezTo>
                <a:cubicBezTo>
                  <a:pt x="129" y="124"/>
                  <a:pt x="128" y="127"/>
                  <a:pt x="126" y="129"/>
                </a:cubicBezTo>
                <a:cubicBezTo>
                  <a:pt x="124" y="131"/>
                  <a:pt x="121" y="132"/>
                  <a:pt x="118" y="132"/>
                </a:cubicBezTo>
                <a:cubicBezTo>
                  <a:pt x="115" y="132"/>
                  <a:pt x="113" y="131"/>
                  <a:pt x="111" y="129"/>
                </a:cubicBezTo>
                <a:cubicBezTo>
                  <a:pt x="109" y="127"/>
                  <a:pt x="108" y="124"/>
                  <a:pt x="108" y="121"/>
                </a:cubicBezTo>
                <a:cubicBezTo>
                  <a:pt x="108" y="118"/>
                  <a:pt x="109" y="116"/>
                  <a:pt x="111" y="114"/>
                </a:cubicBezTo>
                <a:cubicBezTo>
                  <a:pt x="113" y="112"/>
                  <a:pt x="115" y="111"/>
                  <a:pt x="118" y="111"/>
                </a:cubicBezTo>
                <a:cubicBezTo>
                  <a:pt x="121" y="111"/>
                  <a:pt x="124" y="112"/>
                  <a:pt x="126" y="114"/>
                </a:cubicBezTo>
                <a:close/>
                <a:moveTo>
                  <a:pt x="124" y="31"/>
                </a:moveTo>
                <a:cubicBezTo>
                  <a:pt x="125" y="33"/>
                  <a:pt x="126" y="34"/>
                  <a:pt x="126" y="37"/>
                </a:cubicBezTo>
                <a:cubicBezTo>
                  <a:pt x="126" y="39"/>
                  <a:pt x="125" y="40"/>
                  <a:pt x="124" y="42"/>
                </a:cubicBezTo>
                <a:cubicBezTo>
                  <a:pt x="122" y="43"/>
                  <a:pt x="120" y="44"/>
                  <a:pt x="118" y="44"/>
                </a:cubicBezTo>
                <a:cubicBezTo>
                  <a:pt x="116" y="44"/>
                  <a:pt x="114" y="43"/>
                  <a:pt x="113" y="42"/>
                </a:cubicBezTo>
                <a:cubicBezTo>
                  <a:pt x="111" y="40"/>
                  <a:pt x="111" y="39"/>
                  <a:pt x="111" y="37"/>
                </a:cubicBezTo>
                <a:cubicBezTo>
                  <a:pt x="111" y="34"/>
                  <a:pt x="111" y="33"/>
                  <a:pt x="113" y="31"/>
                </a:cubicBezTo>
                <a:cubicBezTo>
                  <a:pt x="114" y="30"/>
                  <a:pt x="116" y="29"/>
                  <a:pt x="118" y="29"/>
                </a:cubicBezTo>
                <a:cubicBezTo>
                  <a:pt x="120" y="29"/>
                  <a:pt x="122" y="30"/>
                  <a:pt x="124" y="31"/>
                </a:cubicBezTo>
                <a:close/>
                <a:moveTo>
                  <a:pt x="143" y="73"/>
                </a:moveTo>
                <a:cubicBezTo>
                  <a:pt x="145" y="74"/>
                  <a:pt x="145" y="76"/>
                  <a:pt x="145" y="79"/>
                </a:cubicBezTo>
                <a:cubicBezTo>
                  <a:pt x="145" y="81"/>
                  <a:pt x="145" y="84"/>
                  <a:pt x="143" y="85"/>
                </a:cubicBezTo>
                <a:cubicBezTo>
                  <a:pt x="141" y="87"/>
                  <a:pt x="139" y="88"/>
                  <a:pt x="136" y="88"/>
                </a:cubicBezTo>
                <a:cubicBezTo>
                  <a:pt x="134" y="88"/>
                  <a:pt x="132" y="87"/>
                  <a:pt x="130" y="85"/>
                </a:cubicBezTo>
                <a:cubicBezTo>
                  <a:pt x="128" y="84"/>
                  <a:pt x="127" y="81"/>
                  <a:pt x="127" y="79"/>
                </a:cubicBezTo>
                <a:cubicBezTo>
                  <a:pt x="127" y="76"/>
                  <a:pt x="128" y="74"/>
                  <a:pt x="130" y="73"/>
                </a:cubicBezTo>
                <a:cubicBezTo>
                  <a:pt x="132" y="71"/>
                  <a:pt x="134" y="70"/>
                  <a:pt x="136" y="70"/>
                </a:cubicBezTo>
                <a:cubicBezTo>
                  <a:pt x="139" y="70"/>
                  <a:pt x="141" y="71"/>
                  <a:pt x="143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CustomShape 245"/>
          <p:cNvSpPr/>
          <p:nvPr/>
        </p:nvSpPr>
        <p:spPr>
          <a:xfrm>
            <a:off x="2306520" y="341496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1" y="17"/>
                  <a:pt x="129" y="25"/>
                  <a:pt x="136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CustomShape 246"/>
          <p:cNvSpPr/>
          <p:nvPr/>
        </p:nvSpPr>
        <p:spPr>
          <a:xfrm>
            <a:off x="2503080" y="3408840"/>
            <a:ext cx="173880" cy="156600"/>
          </a:xfrm>
          <a:custGeom>
            <a:avLst/>
            <a:gdLst/>
            <a:ahLst/>
            <a:rect l="l" t="t" r="r" b="b"/>
            <a:pathLst>
              <a:path w="169" h="152">
                <a:moveTo>
                  <a:pt x="169" y="100"/>
                </a:moveTo>
                <a:cubicBezTo>
                  <a:pt x="169" y="111"/>
                  <a:pt x="165" y="125"/>
                  <a:pt x="157" y="143"/>
                </a:cubicBezTo>
                <a:cubicBezTo>
                  <a:pt x="157" y="143"/>
                  <a:pt x="157" y="144"/>
                  <a:pt x="156" y="145"/>
                </a:cubicBezTo>
                <a:cubicBezTo>
                  <a:pt x="156" y="146"/>
                  <a:pt x="155" y="147"/>
                  <a:pt x="155" y="148"/>
                </a:cubicBezTo>
                <a:cubicBezTo>
                  <a:pt x="154" y="149"/>
                  <a:pt x="154" y="149"/>
                  <a:pt x="154" y="150"/>
                </a:cubicBezTo>
                <a:cubicBezTo>
                  <a:pt x="153" y="151"/>
                  <a:pt x="152" y="152"/>
                  <a:pt x="151" y="152"/>
                </a:cubicBezTo>
                <a:cubicBezTo>
                  <a:pt x="150" y="152"/>
                  <a:pt x="149" y="151"/>
                  <a:pt x="149" y="151"/>
                </a:cubicBezTo>
                <a:cubicBezTo>
                  <a:pt x="148" y="150"/>
                  <a:pt x="148" y="149"/>
                  <a:pt x="148" y="148"/>
                </a:cubicBezTo>
                <a:cubicBezTo>
                  <a:pt x="148" y="148"/>
                  <a:pt x="148" y="147"/>
                  <a:pt x="148" y="146"/>
                </a:cubicBezTo>
                <a:cubicBezTo>
                  <a:pt x="148" y="145"/>
                  <a:pt x="148" y="144"/>
                  <a:pt x="148" y="144"/>
                </a:cubicBezTo>
                <a:cubicBezTo>
                  <a:pt x="149" y="139"/>
                  <a:pt x="149" y="135"/>
                  <a:pt x="149" y="132"/>
                </a:cubicBezTo>
                <a:cubicBezTo>
                  <a:pt x="149" y="126"/>
                  <a:pt x="148" y="120"/>
                  <a:pt x="147" y="115"/>
                </a:cubicBezTo>
                <a:cubicBezTo>
                  <a:pt x="146" y="110"/>
                  <a:pt x="145" y="105"/>
                  <a:pt x="143" y="102"/>
                </a:cubicBezTo>
                <a:cubicBezTo>
                  <a:pt x="141" y="98"/>
                  <a:pt x="138" y="95"/>
                  <a:pt x="135" y="92"/>
                </a:cubicBezTo>
                <a:cubicBezTo>
                  <a:pt x="132" y="89"/>
                  <a:pt x="129" y="87"/>
                  <a:pt x="125" y="86"/>
                </a:cubicBezTo>
                <a:cubicBezTo>
                  <a:pt x="121" y="84"/>
                  <a:pt x="117" y="83"/>
                  <a:pt x="112" y="82"/>
                </a:cubicBezTo>
                <a:cubicBezTo>
                  <a:pt x="108" y="81"/>
                  <a:pt x="103" y="80"/>
                  <a:pt x="98" y="79"/>
                </a:cubicBezTo>
                <a:cubicBezTo>
                  <a:pt x="93" y="79"/>
                  <a:pt x="87" y="79"/>
                  <a:pt x="81" y="79"/>
                </a:cubicBezTo>
                <a:cubicBezTo>
                  <a:pt x="60" y="79"/>
                  <a:pt x="60" y="79"/>
                  <a:pt x="60" y="79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5"/>
                  <a:pt x="60" y="106"/>
                  <a:pt x="58" y="107"/>
                </a:cubicBezTo>
                <a:cubicBezTo>
                  <a:pt x="57" y="109"/>
                  <a:pt x="56" y="109"/>
                  <a:pt x="54" y="109"/>
                </a:cubicBezTo>
                <a:cubicBezTo>
                  <a:pt x="52" y="109"/>
                  <a:pt x="51" y="109"/>
                  <a:pt x="50" y="107"/>
                </a:cubicBezTo>
                <a:cubicBezTo>
                  <a:pt x="1" y="59"/>
                  <a:pt x="1" y="59"/>
                  <a:pt x="1" y="59"/>
                </a:cubicBezTo>
                <a:cubicBezTo>
                  <a:pt x="0" y="58"/>
                  <a:pt x="0" y="56"/>
                  <a:pt x="0" y="55"/>
                </a:cubicBezTo>
                <a:cubicBezTo>
                  <a:pt x="0" y="53"/>
                  <a:pt x="0" y="52"/>
                  <a:pt x="1" y="50"/>
                </a:cubicBezTo>
                <a:cubicBezTo>
                  <a:pt x="50" y="2"/>
                  <a:pt x="50" y="2"/>
                  <a:pt x="50" y="2"/>
                </a:cubicBezTo>
                <a:cubicBezTo>
                  <a:pt x="51" y="1"/>
                  <a:pt x="52" y="0"/>
                  <a:pt x="54" y="0"/>
                </a:cubicBezTo>
                <a:cubicBezTo>
                  <a:pt x="56" y="0"/>
                  <a:pt x="57" y="1"/>
                  <a:pt x="58" y="2"/>
                </a:cubicBezTo>
                <a:cubicBezTo>
                  <a:pt x="60" y="3"/>
                  <a:pt x="60" y="5"/>
                  <a:pt x="60" y="6"/>
                </a:cubicBezTo>
                <a:cubicBezTo>
                  <a:pt x="60" y="31"/>
                  <a:pt x="60" y="31"/>
                  <a:pt x="60" y="31"/>
                </a:cubicBezTo>
                <a:cubicBezTo>
                  <a:pt x="81" y="31"/>
                  <a:pt x="81" y="31"/>
                  <a:pt x="81" y="31"/>
                </a:cubicBezTo>
                <a:cubicBezTo>
                  <a:pt x="126" y="31"/>
                  <a:pt x="154" y="43"/>
                  <a:pt x="164" y="69"/>
                </a:cubicBezTo>
                <a:cubicBezTo>
                  <a:pt x="167" y="77"/>
                  <a:pt x="169" y="88"/>
                  <a:pt x="169" y="1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CustomShape 247"/>
          <p:cNvSpPr/>
          <p:nvPr/>
        </p:nvSpPr>
        <p:spPr>
          <a:xfrm>
            <a:off x="2724840" y="3427560"/>
            <a:ext cx="161280" cy="137880"/>
          </a:xfrm>
          <a:custGeom>
            <a:avLst/>
            <a:gdLst/>
            <a:ahLst/>
            <a:rect l="l" t="t" r="r" b="b"/>
            <a:pathLst>
              <a:path w="157" h="134">
                <a:moveTo>
                  <a:pt x="157" y="75"/>
                </a:moveTo>
                <a:cubicBezTo>
                  <a:pt x="157" y="88"/>
                  <a:pt x="155" y="98"/>
                  <a:pt x="152" y="106"/>
                </a:cubicBezTo>
                <a:cubicBezTo>
                  <a:pt x="149" y="111"/>
                  <a:pt x="146" y="115"/>
                  <a:pt x="142" y="118"/>
                </a:cubicBezTo>
                <a:cubicBezTo>
                  <a:pt x="137" y="122"/>
                  <a:pt x="133" y="125"/>
                  <a:pt x="128" y="127"/>
                </a:cubicBezTo>
                <a:cubicBezTo>
                  <a:pt x="124" y="128"/>
                  <a:pt x="118" y="130"/>
                  <a:pt x="112" y="131"/>
                </a:cubicBezTo>
                <a:cubicBezTo>
                  <a:pt x="106" y="132"/>
                  <a:pt x="101" y="133"/>
                  <a:pt x="96" y="133"/>
                </a:cubicBezTo>
                <a:cubicBezTo>
                  <a:pt x="91" y="133"/>
                  <a:pt x="86" y="134"/>
                  <a:pt x="80" y="134"/>
                </a:cubicBezTo>
                <a:cubicBezTo>
                  <a:pt x="75" y="134"/>
                  <a:pt x="71" y="133"/>
                  <a:pt x="67" y="133"/>
                </a:cubicBezTo>
                <a:cubicBezTo>
                  <a:pt x="63" y="133"/>
                  <a:pt x="58" y="133"/>
                  <a:pt x="53" y="132"/>
                </a:cubicBezTo>
                <a:cubicBezTo>
                  <a:pt x="48" y="131"/>
                  <a:pt x="43" y="131"/>
                  <a:pt x="38" y="129"/>
                </a:cubicBezTo>
                <a:cubicBezTo>
                  <a:pt x="34" y="128"/>
                  <a:pt x="30" y="126"/>
                  <a:pt x="25" y="124"/>
                </a:cubicBezTo>
                <a:cubicBezTo>
                  <a:pt x="21" y="122"/>
                  <a:pt x="17" y="120"/>
                  <a:pt x="14" y="117"/>
                </a:cubicBezTo>
                <a:cubicBezTo>
                  <a:pt x="11" y="114"/>
                  <a:pt x="8" y="110"/>
                  <a:pt x="6" y="106"/>
                </a:cubicBezTo>
                <a:cubicBezTo>
                  <a:pt x="2" y="98"/>
                  <a:pt x="0" y="88"/>
                  <a:pt x="0" y="75"/>
                </a:cubicBezTo>
                <a:cubicBezTo>
                  <a:pt x="0" y="60"/>
                  <a:pt x="4" y="47"/>
                  <a:pt x="13" y="37"/>
                </a:cubicBezTo>
                <a:cubicBezTo>
                  <a:pt x="11" y="32"/>
                  <a:pt x="10" y="27"/>
                  <a:pt x="10" y="21"/>
                </a:cubicBezTo>
                <a:cubicBezTo>
                  <a:pt x="10" y="14"/>
                  <a:pt x="12" y="7"/>
                  <a:pt x="15" y="0"/>
                </a:cubicBezTo>
                <a:cubicBezTo>
                  <a:pt x="22" y="0"/>
                  <a:pt x="28" y="2"/>
                  <a:pt x="33" y="4"/>
                </a:cubicBezTo>
                <a:cubicBezTo>
                  <a:pt x="38" y="7"/>
                  <a:pt x="44" y="11"/>
                  <a:pt x="51" y="16"/>
                </a:cubicBezTo>
                <a:cubicBezTo>
                  <a:pt x="60" y="14"/>
                  <a:pt x="70" y="13"/>
                  <a:pt x="80" y="13"/>
                </a:cubicBezTo>
                <a:cubicBezTo>
                  <a:pt x="90" y="13"/>
                  <a:pt x="98" y="14"/>
                  <a:pt x="107" y="16"/>
                </a:cubicBezTo>
                <a:cubicBezTo>
                  <a:pt x="113" y="10"/>
                  <a:pt x="119" y="7"/>
                  <a:pt x="124" y="4"/>
                </a:cubicBezTo>
                <a:cubicBezTo>
                  <a:pt x="130" y="2"/>
                  <a:pt x="135" y="0"/>
                  <a:pt x="142" y="0"/>
                </a:cubicBezTo>
                <a:cubicBezTo>
                  <a:pt x="145" y="7"/>
                  <a:pt x="147" y="14"/>
                  <a:pt x="147" y="21"/>
                </a:cubicBezTo>
                <a:cubicBezTo>
                  <a:pt x="147" y="27"/>
                  <a:pt x="146" y="32"/>
                  <a:pt x="144" y="37"/>
                </a:cubicBezTo>
                <a:cubicBezTo>
                  <a:pt x="153" y="47"/>
                  <a:pt x="157" y="60"/>
                  <a:pt x="157" y="75"/>
                </a:cubicBezTo>
                <a:close/>
                <a:moveTo>
                  <a:pt x="136" y="91"/>
                </a:moveTo>
                <a:cubicBezTo>
                  <a:pt x="136" y="84"/>
                  <a:pt x="134" y="77"/>
                  <a:pt x="130" y="72"/>
                </a:cubicBezTo>
                <a:cubicBezTo>
                  <a:pt x="125" y="67"/>
                  <a:pt x="119" y="64"/>
                  <a:pt x="112" y="64"/>
                </a:cubicBezTo>
                <a:cubicBezTo>
                  <a:pt x="109" y="64"/>
                  <a:pt x="103" y="65"/>
                  <a:pt x="94" y="66"/>
                </a:cubicBezTo>
                <a:cubicBezTo>
                  <a:pt x="89" y="67"/>
                  <a:pt x="84" y="67"/>
                  <a:pt x="79" y="67"/>
                </a:cubicBezTo>
                <a:cubicBezTo>
                  <a:pt x="73" y="67"/>
                  <a:pt x="68" y="67"/>
                  <a:pt x="64" y="66"/>
                </a:cubicBezTo>
                <a:cubicBezTo>
                  <a:pt x="54" y="65"/>
                  <a:pt x="48" y="64"/>
                  <a:pt x="45" y="64"/>
                </a:cubicBezTo>
                <a:cubicBezTo>
                  <a:pt x="38" y="64"/>
                  <a:pt x="32" y="67"/>
                  <a:pt x="28" y="72"/>
                </a:cubicBezTo>
                <a:cubicBezTo>
                  <a:pt x="23" y="77"/>
                  <a:pt x="21" y="84"/>
                  <a:pt x="21" y="91"/>
                </a:cubicBezTo>
                <a:cubicBezTo>
                  <a:pt x="21" y="97"/>
                  <a:pt x="22" y="102"/>
                  <a:pt x="24" y="106"/>
                </a:cubicBezTo>
                <a:cubicBezTo>
                  <a:pt x="26" y="110"/>
                  <a:pt x="29" y="113"/>
                  <a:pt x="32" y="115"/>
                </a:cubicBezTo>
                <a:cubicBezTo>
                  <a:pt x="35" y="118"/>
                  <a:pt x="39" y="120"/>
                  <a:pt x="43" y="121"/>
                </a:cubicBezTo>
                <a:cubicBezTo>
                  <a:pt x="48" y="123"/>
                  <a:pt x="52" y="123"/>
                  <a:pt x="57" y="124"/>
                </a:cubicBezTo>
                <a:cubicBezTo>
                  <a:pt x="61" y="124"/>
                  <a:pt x="66" y="125"/>
                  <a:pt x="71" y="125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92" y="125"/>
                  <a:pt x="96" y="124"/>
                  <a:pt x="101" y="124"/>
                </a:cubicBezTo>
                <a:cubicBezTo>
                  <a:pt x="105" y="123"/>
                  <a:pt x="109" y="123"/>
                  <a:pt x="114" y="121"/>
                </a:cubicBezTo>
                <a:cubicBezTo>
                  <a:pt x="119" y="120"/>
                  <a:pt x="122" y="118"/>
                  <a:pt x="125" y="115"/>
                </a:cubicBezTo>
                <a:cubicBezTo>
                  <a:pt x="129" y="113"/>
                  <a:pt x="131" y="110"/>
                  <a:pt x="133" y="106"/>
                </a:cubicBezTo>
                <a:cubicBezTo>
                  <a:pt x="135" y="102"/>
                  <a:pt x="136" y="97"/>
                  <a:pt x="136" y="91"/>
                </a:cubicBezTo>
                <a:close/>
                <a:moveTo>
                  <a:pt x="59" y="83"/>
                </a:moveTo>
                <a:cubicBezTo>
                  <a:pt x="60" y="86"/>
                  <a:pt x="61" y="89"/>
                  <a:pt x="61" y="91"/>
                </a:cubicBezTo>
                <a:cubicBezTo>
                  <a:pt x="61" y="94"/>
                  <a:pt x="60" y="96"/>
                  <a:pt x="59" y="99"/>
                </a:cubicBezTo>
                <a:cubicBezTo>
                  <a:pt x="59" y="102"/>
                  <a:pt x="57" y="104"/>
                  <a:pt x="55" y="106"/>
                </a:cubicBezTo>
                <a:cubicBezTo>
                  <a:pt x="53" y="108"/>
                  <a:pt x="51" y="109"/>
                  <a:pt x="48" y="109"/>
                </a:cubicBezTo>
                <a:cubicBezTo>
                  <a:pt x="46" y="109"/>
                  <a:pt x="44" y="108"/>
                  <a:pt x="42" y="106"/>
                </a:cubicBezTo>
                <a:cubicBezTo>
                  <a:pt x="40" y="104"/>
                  <a:pt x="38" y="102"/>
                  <a:pt x="38" y="99"/>
                </a:cubicBezTo>
                <a:cubicBezTo>
                  <a:pt x="37" y="96"/>
                  <a:pt x="36" y="94"/>
                  <a:pt x="36" y="91"/>
                </a:cubicBezTo>
                <a:cubicBezTo>
                  <a:pt x="36" y="89"/>
                  <a:pt x="37" y="86"/>
                  <a:pt x="38" y="83"/>
                </a:cubicBezTo>
                <a:cubicBezTo>
                  <a:pt x="38" y="81"/>
                  <a:pt x="40" y="78"/>
                  <a:pt x="42" y="76"/>
                </a:cubicBezTo>
                <a:cubicBezTo>
                  <a:pt x="44" y="74"/>
                  <a:pt x="46" y="73"/>
                  <a:pt x="48" y="73"/>
                </a:cubicBezTo>
                <a:cubicBezTo>
                  <a:pt x="51" y="73"/>
                  <a:pt x="53" y="74"/>
                  <a:pt x="55" y="76"/>
                </a:cubicBezTo>
                <a:cubicBezTo>
                  <a:pt x="57" y="78"/>
                  <a:pt x="59" y="81"/>
                  <a:pt x="59" y="83"/>
                </a:cubicBezTo>
                <a:close/>
                <a:moveTo>
                  <a:pt x="120" y="83"/>
                </a:moveTo>
                <a:cubicBezTo>
                  <a:pt x="121" y="86"/>
                  <a:pt x="121" y="89"/>
                  <a:pt x="121" y="91"/>
                </a:cubicBezTo>
                <a:cubicBezTo>
                  <a:pt x="121" y="94"/>
                  <a:pt x="121" y="96"/>
                  <a:pt x="120" y="99"/>
                </a:cubicBezTo>
                <a:cubicBezTo>
                  <a:pt x="119" y="102"/>
                  <a:pt x="118" y="104"/>
                  <a:pt x="116" y="106"/>
                </a:cubicBezTo>
                <a:cubicBezTo>
                  <a:pt x="114" y="108"/>
                  <a:pt x="112" y="109"/>
                  <a:pt x="109" y="109"/>
                </a:cubicBezTo>
                <a:cubicBezTo>
                  <a:pt x="106" y="109"/>
                  <a:pt x="104" y="108"/>
                  <a:pt x="102" y="106"/>
                </a:cubicBezTo>
                <a:cubicBezTo>
                  <a:pt x="100" y="104"/>
                  <a:pt x="99" y="102"/>
                  <a:pt x="98" y="99"/>
                </a:cubicBezTo>
                <a:cubicBezTo>
                  <a:pt x="97" y="96"/>
                  <a:pt x="97" y="94"/>
                  <a:pt x="97" y="91"/>
                </a:cubicBezTo>
                <a:cubicBezTo>
                  <a:pt x="97" y="89"/>
                  <a:pt x="97" y="86"/>
                  <a:pt x="98" y="83"/>
                </a:cubicBezTo>
                <a:cubicBezTo>
                  <a:pt x="99" y="81"/>
                  <a:pt x="100" y="78"/>
                  <a:pt x="102" y="76"/>
                </a:cubicBezTo>
                <a:cubicBezTo>
                  <a:pt x="104" y="74"/>
                  <a:pt x="106" y="73"/>
                  <a:pt x="109" y="73"/>
                </a:cubicBezTo>
                <a:cubicBezTo>
                  <a:pt x="112" y="73"/>
                  <a:pt x="114" y="74"/>
                  <a:pt x="116" y="76"/>
                </a:cubicBezTo>
                <a:cubicBezTo>
                  <a:pt x="118" y="78"/>
                  <a:pt x="119" y="81"/>
                  <a:pt x="120" y="8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CustomShape 248"/>
          <p:cNvSpPr/>
          <p:nvPr/>
        </p:nvSpPr>
        <p:spPr>
          <a:xfrm>
            <a:off x="2934000" y="3414960"/>
            <a:ext cx="162720" cy="136440"/>
          </a:xfrm>
          <a:custGeom>
            <a:avLst/>
            <a:gdLst/>
            <a:ahLst/>
            <a:rect l="l" t="t" r="r" b="b"/>
            <a:pathLst>
              <a:path w="158" h="133">
                <a:moveTo>
                  <a:pt x="158" y="46"/>
                </a:moveTo>
                <a:cubicBezTo>
                  <a:pt x="158" y="112"/>
                  <a:pt x="158" y="112"/>
                  <a:pt x="158" y="112"/>
                </a:cubicBezTo>
                <a:cubicBezTo>
                  <a:pt x="158" y="118"/>
                  <a:pt x="156" y="123"/>
                  <a:pt x="151" y="127"/>
                </a:cubicBezTo>
                <a:cubicBezTo>
                  <a:pt x="147" y="131"/>
                  <a:pt x="142" y="133"/>
                  <a:pt x="136" y="133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16" y="133"/>
                  <a:pt x="11" y="131"/>
                  <a:pt x="7" y="127"/>
                </a:cubicBezTo>
                <a:cubicBezTo>
                  <a:pt x="2" y="123"/>
                  <a:pt x="0" y="118"/>
                  <a:pt x="0" y="11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2" y="11"/>
                  <a:pt x="7" y="7"/>
                </a:cubicBezTo>
                <a:cubicBezTo>
                  <a:pt x="11" y="2"/>
                  <a:pt x="16" y="0"/>
                  <a:pt x="2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8" y="0"/>
                  <a:pt x="63" y="2"/>
                  <a:pt x="67" y="7"/>
                </a:cubicBezTo>
                <a:cubicBezTo>
                  <a:pt x="71" y="11"/>
                  <a:pt x="73" y="16"/>
                  <a:pt x="73" y="21"/>
                </a:cubicBezTo>
                <a:cubicBezTo>
                  <a:pt x="73" y="25"/>
                  <a:pt x="73" y="25"/>
                  <a:pt x="73" y="25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42" y="25"/>
                  <a:pt x="147" y="27"/>
                  <a:pt x="151" y="31"/>
                </a:cubicBezTo>
                <a:cubicBezTo>
                  <a:pt x="156" y="35"/>
                  <a:pt x="158" y="40"/>
                  <a:pt x="158" y="46"/>
                </a:cubicBezTo>
                <a:close/>
                <a:moveTo>
                  <a:pt x="146" y="112"/>
                </a:moveTo>
                <a:cubicBezTo>
                  <a:pt x="146" y="46"/>
                  <a:pt x="146" y="46"/>
                  <a:pt x="146" y="46"/>
                </a:cubicBezTo>
                <a:cubicBezTo>
                  <a:pt x="146" y="43"/>
                  <a:pt x="145" y="41"/>
                  <a:pt x="143" y="39"/>
                </a:cubicBezTo>
                <a:cubicBezTo>
                  <a:pt x="141" y="38"/>
                  <a:pt x="139" y="37"/>
                  <a:pt x="136" y="37"/>
                </a:cubicBezTo>
                <a:cubicBezTo>
                  <a:pt x="70" y="37"/>
                  <a:pt x="70" y="37"/>
                  <a:pt x="70" y="37"/>
                </a:cubicBezTo>
                <a:cubicBezTo>
                  <a:pt x="67" y="37"/>
                  <a:pt x="65" y="36"/>
                  <a:pt x="63" y="34"/>
                </a:cubicBezTo>
                <a:cubicBezTo>
                  <a:pt x="62" y="32"/>
                  <a:pt x="61" y="30"/>
                  <a:pt x="61" y="28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19"/>
                  <a:pt x="60" y="17"/>
                  <a:pt x="58" y="15"/>
                </a:cubicBezTo>
                <a:cubicBezTo>
                  <a:pt x="56" y="13"/>
                  <a:pt x="54" y="12"/>
                  <a:pt x="5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19" y="12"/>
                  <a:pt x="17" y="13"/>
                  <a:pt x="15" y="15"/>
                </a:cubicBezTo>
                <a:cubicBezTo>
                  <a:pt x="13" y="17"/>
                  <a:pt x="12" y="19"/>
                  <a:pt x="12" y="21"/>
                </a:cubicBezTo>
                <a:cubicBezTo>
                  <a:pt x="12" y="112"/>
                  <a:pt x="12" y="112"/>
                  <a:pt x="12" y="112"/>
                </a:cubicBezTo>
                <a:cubicBezTo>
                  <a:pt x="12" y="115"/>
                  <a:pt x="13" y="117"/>
                  <a:pt x="15" y="119"/>
                </a:cubicBezTo>
                <a:cubicBezTo>
                  <a:pt x="17" y="120"/>
                  <a:pt x="19" y="121"/>
                  <a:pt x="22" y="121"/>
                </a:cubicBezTo>
                <a:cubicBezTo>
                  <a:pt x="136" y="121"/>
                  <a:pt x="136" y="121"/>
                  <a:pt x="136" y="121"/>
                </a:cubicBezTo>
                <a:cubicBezTo>
                  <a:pt x="139" y="121"/>
                  <a:pt x="141" y="120"/>
                  <a:pt x="143" y="119"/>
                </a:cubicBezTo>
                <a:cubicBezTo>
                  <a:pt x="145" y="117"/>
                  <a:pt x="146" y="115"/>
                  <a:pt x="146" y="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4" name="CustomShape 249"/>
          <p:cNvSpPr/>
          <p:nvPr/>
        </p:nvSpPr>
        <p:spPr>
          <a:xfrm>
            <a:off x="3144960" y="3414960"/>
            <a:ext cx="184680" cy="136440"/>
          </a:xfrm>
          <a:custGeom>
            <a:avLst/>
            <a:gdLst/>
            <a:ahLst/>
            <a:rect l="l" t="t" r="r" b="b"/>
            <a:pathLst>
              <a:path w="180" h="133">
                <a:moveTo>
                  <a:pt x="180" y="76"/>
                </a:moveTo>
                <a:cubicBezTo>
                  <a:pt x="180" y="80"/>
                  <a:pt x="179" y="84"/>
                  <a:pt x="176" y="88"/>
                </a:cubicBezTo>
                <a:cubicBezTo>
                  <a:pt x="148" y="122"/>
                  <a:pt x="148" y="122"/>
                  <a:pt x="148" y="122"/>
                </a:cubicBezTo>
                <a:cubicBezTo>
                  <a:pt x="145" y="125"/>
                  <a:pt x="142" y="128"/>
                  <a:pt x="137" y="130"/>
                </a:cubicBezTo>
                <a:cubicBezTo>
                  <a:pt x="132" y="132"/>
                  <a:pt x="128" y="133"/>
                  <a:pt x="124" y="133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15" y="133"/>
                  <a:pt x="10" y="131"/>
                  <a:pt x="6" y="127"/>
                </a:cubicBezTo>
                <a:cubicBezTo>
                  <a:pt x="2" y="123"/>
                  <a:pt x="0" y="118"/>
                  <a:pt x="0" y="11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2"/>
                  <a:pt x="15" y="0"/>
                  <a:pt x="2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2"/>
                  <a:pt x="66" y="7"/>
                </a:cubicBezTo>
                <a:cubicBezTo>
                  <a:pt x="70" y="11"/>
                  <a:pt x="72" y="16"/>
                  <a:pt x="72" y="21"/>
                </a:cubicBezTo>
                <a:cubicBezTo>
                  <a:pt x="72" y="25"/>
                  <a:pt x="72" y="25"/>
                  <a:pt x="72" y="25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9" y="25"/>
                  <a:pt x="134" y="27"/>
                  <a:pt x="139" y="31"/>
                </a:cubicBezTo>
                <a:cubicBezTo>
                  <a:pt x="143" y="35"/>
                  <a:pt x="145" y="40"/>
                  <a:pt x="145" y="46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63" y="61"/>
                  <a:pt x="163" y="61"/>
                  <a:pt x="163" y="61"/>
                </a:cubicBezTo>
                <a:cubicBezTo>
                  <a:pt x="166" y="61"/>
                  <a:pt x="170" y="62"/>
                  <a:pt x="172" y="63"/>
                </a:cubicBezTo>
                <a:cubicBezTo>
                  <a:pt x="175" y="65"/>
                  <a:pt x="177" y="67"/>
                  <a:pt x="179" y="70"/>
                </a:cubicBezTo>
                <a:cubicBezTo>
                  <a:pt x="180" y="72"/>
                  <a:pt x="180" y="74"/>
                  <a:pt x="180" y="76"/>
                </a:cubicBezTo>
                <a:close/>
                <a:moveTo>
                  <a:pt x="60" y="61"/>
                </a:moveTo>
                <a:cubicBezTo>
                  <a:pt x="133" y="61"/>
                  <a:pt x="133" y="61"/>
                  <a:pt x="133" y="61"/>
                </a:cubicBezTo>
                <a:cubicBezTo>
                  <a:pt x="133" y="46"/>
                  <a:pt x="133" y="46"/>
                  <a:pt x="133" y="46"/>
                </a:cubicBezTo>
                <a:cubicBezTo>
                  <a:pt x="133" y="43"/>
                  <a:pt x="132" y="41"/>
                  <a:pt x="130" y="39"/>
                </a:cubicBezTo>
                <a:cubicBezTo>
                  <a:pt x="128" y="38"/>
                  <a:pt x="126" y="37"/>
                  <a:pt x="124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7" y="37"/>
                  <a:pt x="65" y="36"/>
                  <a:pt x="63" y="34"/>
                </a:cubicBezTo>
                <a:cubicBezTo>
                  <a:pt x="61" y="32"/>
                  <a:pt x="60" y="30"/>
                  <a:pt x="60" y="28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19"/>
                  <a:pt x="59" y="17"/>
                  <a:pt x="57" y="15"/>
                </a:cubicBezTo>
                <a:cubicBezTo>
                  <a:pt x="56" y="13"/>
                  <a:pt x="54" y="12"/>
                  <a:pt x="51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18" y="12"/>
                  <a:pt x="16" y="13"/>
                  <a:pt x="14" y="15"/>
                </a:cubicBezTo>
                <a:cubicBezTo>
                  <a:pt x="13" y="17"/>
                  <a:pt x="12" y="19"/>
                  <a:pt x="12" y="21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36" y="72"/>
                  <a:pt x="36" y="72"/>
                  <a:pt x="36" y="72"/>
                </a:cubicBezTo>
                <a:cubicBezTo>
                  <a:pt x="39" y="69"/>
                  <a:pt x="42" y="66"/>
                  <a:pt x="47" y="64"/>
                </a:cubicBezTo>
                <a:cubicBezTo>
                  <a:pt x="51" y="62"/>
                  <a:pt x="56" y="61"/>
                  <a:pt x="60" y="61"/>
                </a:cubicBezTo>
                <a:close/>
                <a:moveTo>
                  <a:pt x="168" y="76"/>
                </a:moveTo>
                <a:cubicBezTo>
                  <a:pt x="168" y="74"/>
                  <a:pt x="166" y="73"/>
                  <a:pt x="163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58" y="73"/>
                  <a:pt x="55" y="74"/>
                  <a:pt x="52" y="75"/>
                </a:cubicBezTo>
                <a:cubicBezTo>
                  <a:pt x="49" y="76"/>
                  <a:pt x="47" y="78"/>
                  <a:pt x="45" y="80"/>
                </a:cubicBezTo>
                <a:cubicBezTo>
                  <a:pt x="17" y="114"/>
                  <a:pt x="17" y="114"/>
                  <a:pt x="17" y="114"/>
                </a:cubicBezTo>
                <a:cubicBezTo>
                  <a:pt x="16" y="116"/>
                  <a:pt x="16" y="117"/>
                  <a:pt x="16" y="118"/>
                </a:cubicBezTo>
                <a:cubicBezTo>
                  <a:pt x="16" y="120"/>
                  <a:pt x="17" y="121"/>
                  <a:pt x="21" y="121"/>
                </a:cubicBezTo>
                <a:cubicBezTo>
                  <a:pt x="124" y="121"/>
                  <a:pt x="124" y="121"/>
                  <a:pt x="124" y="121"/>
                </a:cubicBezTo>
                <a:cubicBezTo>
                  <a:pt x="126" y="121"/>
                  <a:pt x="129" y="121"/>
                  <a:pt x="132" y="119"/>
                </a:cubicBezTo>
                <a:cubicBezTo>
                  <a:pt x="135" y="118"/>
                  <a:pt x="137" y="116"/>
                  <a:pt x="139" y="114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7" y="79"/>
                  <a:pt x="168" y="77"/>
                  <a:pt x="168" y="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CustomShape 250"/>
          <p:cNvSpPr/>
          <p:nvPr/>
        </p:nvSpPr>
        <p:spPr>
          <a:xfrm>
            <a:off x="3379320" y="341496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6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6"/>
                </a:cubicBezTo>
                <a:close/>
                <a:moveTo>
                  <a:pt x="128" y="96"/>
                </a:moveTo>
                <a:cubicBezTo>
                  <a:pt x="132" y="89"/>
                  <a:pt x="133" y="81"/>
                  <a:pt x="133" y="73"/>
                </a:cubicBezTo>
                <a:cubicBezTo>
                  <a:pt x="133" y="65"/>
                  <a:pt x="132" y="57"/>
                  <a:pt x="128" y="49"/>
                </a:cubicBezTo>
                <a:cubicBezTo>
                  <a:pt x="125" y="42"/>
                  <a:pt x="121" y="36"/>
                  <a:pt x="116" y="30"/>
                </a:cubicBezTo>
                <a:cubicBezTo>
                  <a:pt x="110" y="25"/>
                  <a:pt x="104" y="20"/>
                  <a:pt x="96" y="17"/>
                </a:cubicBezTo>
                <a:cubicBezTo>
                  <a:pt x="89" y="14"/>
                  <a:pt x="81" y="12"/>
                  <a:pt x="73" y="12"/>
                </a:cubicBezTo>
                <a:cubicBezTo>
                  <a:pt x="65" y="12"/>
                  <a:pt x="57" y="14"/>
                  <a:pt x="49" y="17"/>
                </a:cubicBezTo>
                <a:cubicBezTo>
                  <a:pt x="42" y="20"/>
                  <a:pt x="35" y="25"/>
                  <a:pt x="30" y="30"/>
                </a:cubicBezTo>
                <a:cubicBezTo>
                  <a:pt x="25" y="36"/>
                  <a:pt x="20" y="42"/>
                  <a:pt x="17" y="49"/>
                </a:cubicBezTo>
                <a:cubicBezTo>
                  <a:pt x="14" y="57"/>
                  <a:pt x="12" y="65"/>
                  <a:pt x="12" y="73"/>
                </a:cubicBezTo>
                <a:cubicBezTo>
                  <a:pt x="12" y="81"/>
                  <a:pt x="14" y="89"/>
                  <a:pt x="17" y="96"/>
                </a:cubicBezTo>
                <a:cubicBezTo>
                  <a:pt x="20" y="104"/>
                  <a:pt x="25" y="110"/>
                  <a:pt x="30" y="116"/>
                </a:cubicBezTo>
                <a:cubicBezTo>
                  <a:pt x="35" y="121"/>
                  <a:pt x="42" y="125"/>
                  <a:pt x="49" y="129"/>
                </a:cubicBezTo>
                <a:cubicBezTo>
                  <a:pt x="57" y="132"/>
                  <a:pt x="65" y="133"/>
                  <a:pt x="73" y="133"/>
                </a:cubicBezTo>
                <a:cubicBezTo>
                  <a:pt x="81" y="133"/>
                  <a:pt x="89" y="132"/>
                  <a:pt x="96" y="129"/>
                </a:cubicBezTo>
                <a:cubicBezTo>
                  <a:pt x="104" y="125"/>
                  <a:pt x="110" y="121"/>
                  <a:pt x="116" y="116"/>
                </a:cubicBezTo>
                <a:cubicBezTo>
                  <a:pt x="121" y="110"/>
                  <a:pt x="125" y="104"/>
                  <a:pt x="128" y="96"/>
                </a:cubicBezTo>
                <a:close/>
                <a:moveTo>
                  <a:pt x="57" y="40"/>
                </a:moveTo>
                <a:cubicBezTo>
                  <a:pt x="59" y="43"/>
                  <a:pt x="61" y="45"/>
                  <a:pt x="61" y="49"/>
                </a:cubicBezTo>
                <a:cubicBezTo>
                  <a:pt x="61" y="52"/>
                  <a:pt x="59" y="55"/>
                  <a:pt x="57" y="57"/>
                </a:cubicBezTo>
                <a:cubicBezTo>
                  <a:pt x="55" y="60"/>
                  <a:pt x="52" y="61"/>
                  <a:pt x="49" y="61"/>
                </a:cubicBezTo>
                <a:cubicBezTo>
                  <a:pt x="45" y="61"/>
                  <a:pt x="42" y="60"/>
                  <a:pt x="40" y="57"/>
                </a:cubicBezTo>
                <a:cubicBezTo>
                  <a:pt x="38" y="55"/>
                  <a:pt x="36" y="52"/>
                  <a:pt x="36" y="49"/>
                </a:cubicBezTo>
                <a:cubicBezTo>
                  <a:pt x="36" y="45"/>
                  <a:pt x="38" y="43"/>
                  <a:pt x="40" y="40"/>
                </a:cubicBezTo>
                <a:cubicBezTo>
                  <a:pt x="42" y="38"/>
                  <a:pt x="45" y="37"/>
                  <a:pt x="49" y="37"/>
                </a:cubicBezTo>
                <a:cubicBezTo>
                  <a:pt x="52" y="37"/>
                  <a:pt x="55" y="38"/>
                  <a:pt x="57" y="40"/>
                </a:cubicBezTo>
                <a:close/>
                <a:moveTo>
                  <a:pt x="107" y="90"/>
                </a:moveTo>
                <a:cubicBezTo>
                  <a:pt x="105" y="97"/>
                  <a:pt x="101" y="104"/>
                  <a:pt x="94" y="108"/>
                </a:cubicBezTo>
                <a:cubicBezTo>
                  <a:pt x="88" y="113"/>
                  <a:pt x="81" y="115"/>
                  <a:pt x="73" y="115"/>
                </a:cubicBezTo>
                <a:cubicBezTo>
                  <a:pt x="65" y="115"/>
                  <a:pt x="58" y="113"/>
                  <a:pt x="51" y="108"/>
                </a:cubicBezTo>
                <a:cubicBezTo>
                  <a:pt x="45" y="104"/>
                  <a:pt x="40" y="97"/>
                  <a:pt x="38" y="90"/>
                </a:cubicBezTo>
                <a:cubicBezTo>
                  <a:pt x="38" y="88"/>
                  <a:pt x="38" y="87"/>
                  <a:pt x="39" y="85"/>
                </a:cubicBezTo>
                <a:cubicBezTo>
                  <a:pt x="39" y="84"/>
                  <a:pt x="40" y="83"/>
                  <a:pt x="42" y="82"/>
                </a:cubicBezTo>
                <a:cubicBezTo>
                  <a:pt x="44" y="82"/>
                  <a:pt x="45" y="82"/>
                  <a:pt x="47" y="83"/>
                </a:cubicBezTo>
                <a:cubicBezTo>
                  <a:pt x="48" y="83"/>
                  <a:pt x="49" y="85"/>
                  <a:pt x="50" y="86"/>
                </a:cubicBezTo>
                <a:cubicBezTo>
                  <a:pt x="51" y="91"/>
                  <a:pt x="54" y="95"/>
                  <a:pt x="58" y="99"/>
                </a:cubicBezTo>
                <a:cubicBezTo>
                  <a:pt x="63" y="102"/>
                  <a:pt x="67" y="103"/>
                  <a:pt x="73" y="103"/>
                </a:cubicBezTo>
                <a:cubicBezTo>
                  <a:pt x="78" y="103"/>
                  <a:pt x="83" y="102"/>
                  <a:pt x="87" y="99"/>
                </a:cubicBezTo>
                <a:cubicBezTo>
                  <a:pt x="91" y="95"/>
                  <a:pt x="94" y="91"/>
                  <a:pt x="96" y="86"/>
                </a:cubicBezTo>
                <a:cubicBezTo>
                  <a:pt x="96" y="85"/>
                  <a:pt x="97" y="83"/>
                  <a:pt x="99" y="83"/>
                </a:cubicBezTo>
                <a:cubicBezTo>
                  <a:pt x="100" y="82"/>
                  <a:pt x="102" y="82"/>
                  <a:pt x="103" y="82"/>
                </a:cubicBezTo>
                <a:cubicBezTo>
                  <a:pt x="105" y="83"/>
                  <a:pt x="106" y="84"/>
                  <a:pt x="107" y="85"/>
                </a:cubicBezTo>
                <a:cubicBezTo>
                  <a:pt x="108" y="87"/>
                  <a:pt x="108" y="88"/>
                  <a:pt x="107" y="90"/>
                </a:cubicBezTo>
                <a:close/>
                <a:moveTo>
                  <a:pt x="105" y="40"/>
                </a:moveTo>
                <a:cubicBezTo>
                  <a:pt x="108" y="43"/>
                  <a:pt x="109" y="45"/>
                  <a:pt x="109" y="49"/>
                </a:cubicBezTo>
                <a:cubicBezTo>
                  <a:pt x="109" y="52"/>
                  <a:pt x="108" y="55"/>
                  <a:pt x="105" y="57"/>
                </a:cubicBezTo>
                <a:cubicBezTo>
                  <a:pt x="103" y="60"/>
                  <a:pt x="100" y="61"/>
                  <a:pt x="97" y="61"/>
                </a:cubicBezTo>
                <a:cubicBezTo>
                  <a:pt x="94" y="61"/>
                  <a:pt x="91" y="60"/>
                  <a:pt x="88" y="57"/>
                </a:cubicBezTo>
                <a:cubicBezTo>
                  <a:pt x="86" y="55"/>
                  <a:pt x="85" y="52"/>
                  <a:pt x="85" y="49"/>
                </a:cubicBezTo>
                <a:cubicBezTo>
                  <a:pt x="85" y="45"/>
                  <a:pt x="86" y="43"/>
                  <a:pt x="88" y="40"/>
                </a:cubicBezTo>
                <a:cubicBezTo>
                  <a:pt x="91" y="38"/>
                  <a:pt x="94" y="37"/>
                  <a:pt x="97" y="37"/>
                </a:cubicBezTo>
                <a:cubicBezTo>
                  <a:pt x="100" y="37"/>
                  <a:pt x="103" y="38"/>
                  <a:pt x="105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" name="CustomShape 251"/>
          <p:cNvSpPr/>
          <p:nvPr/>
        </p:nvSpPr>
        <p:spPr>
          <a:xfrm>
            <a:off x="3575880" y="341496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6" y="136"/>
                </a:cubicBezTo>
                <a:cubicBezTo>
                  <a:pt x="25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6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1" y="17"/>
                  <a:pt x="129" y="25"/>
                  <a:pt x="136" y="36"/>
                </a:cubicBezTo>
                <a:close/>
                <a:moveTo>
                  <a:pt x="129" y="96"/>
                </a:moveTo>
                <a:cubicBezTo>
                  <a:pt x="132" y="89"/>
                  <a:pt x="133" y="81"/>
                  <a:pt x="133" y="73"/>
                </a:cubicBezTo>
                <a:cubicBezTo>
                  <a:pt x="133" y="65"/>
                  <a:pt x="132" y="57"/>
                  <a:pt x="129" y="49"/>
                </a:cubicBezTo>
                <a:cubicBezTo>
                  <a:pt x="125" y="42"/>
                  <a:pt x="121" y="36"/>
                  <a:pt x="116" y="30"/>
                </a:cubicBezTo>
                <a:cubicBezTo>
                  <a:pt x="110" y="25"/>
                  <a:pt x="104" y="20"/>
                  <a:pt x="96" y="17"/>
                </a:cubicBezTo>
                <a:cubicBezTo>
                  <a:pt x="89" y="14"/>
                  <a:pt x="81" y="12"/>
                  <a:pt x="73" y="12"/>
                </a:cubicBezTo>
                <a:cubicBezTo>
                  <a:pt x="65" y="12"/>
                  <a:pt x="57" y="14"/>
                  <a:pt x="49" y="17"/>
                </a:cubicBezTo>
                <a:cubicBezTo>
                  <a:pt x="42" y="20"/>
                  <a:pt x="36" y="25"/>
                  <a:pt x="30" y="30"/>
                </a:cubicBezTo>
                <a:cubicBezTo>
                  <a:pt x="25" y="36"/>
                  <a:pt x="20" y="42"/>
                  <a:pt x="17" y="49"/>
                </a:cubicBezTo>
                <a:cubicBezTo>
                  <a:pt x="14" y="57"/>
                  <a:pt x="12" y="65"/>
                  <a:pt x="12" y="73"/>
                </a:cubicBezTo>
                <a:cubicBezTo>
                  <a:pt x="12" y="81"/>
                  <a:pt x="14" y="89"/>
                  <a:pt x="17" y="96"/>
                </a:cubicBezTo>
                <a:cubicBezTo>
                  <a:pt x="20" y="104"/>
                  <a:pt x="25" y="110"/>
                  <a:pt x="30" y="116"/>
                </a:cubicBezTo>
                <a:cubicBezTo>
                  <a:pt x="36" y="121"/>
                  <a:pt x="42" y="125"/>
                  <a:pt x="49" y="129"/>
                </a:cubicBezTo>
                <a:cubicBezTo>
                  <a:pt x="57" y="132"/>
                  <a:pt x="65" y="133"/>
                  <a:pt x="73" y="133"/>
                </a:cubicBezTo>
                <a:cubicBezTo>
                  <a:pt x="81" y="133"/>
                  <a:pt x="89" y="132"/>
                  <a:pt x="96" y="129"/>
                </a:cubicBezTo>
                <a:cubicBezTo>
                  <a:pt x="104" y="125"/>
                  <a:pt x="110" y="121"/>
                  <a:pt x="116" y="116"/>
                </a:cubicBezTo>
                <a:cubicBezTo>
                  <a:pt x="121" y="110"/>
                  <a:pt x="125" y="104"/>
                  <a:pt x="129" y="96"/>
                </a:cubicBezTo>
                <a:close/>
                <a:moveTo>
                  <a:pt x="57" y="40"/>
                </a:moveTo>
                <a:cubicBezTo>
                  <a:pt x="60" y="43"/>
                  <a:pt x="61" y="45"/>
                  <a:pt x="61" y="49"/>
                </a:cubicBezTo>
                <a:cubicBezTo>
                  <a:pt x="61" y="52"/>
                  <a:pt x="60" y="55"/>
                  <a:pt x="57" y="57"/>
                </a:cubicBezTo>
                <a:cubicBezTo>
                  <a:pt x="55" y="60"/>
                  <a:pt x="52" y="61"/>
                  <a:pt x="49" y="61"/>
                </a:cubicBezTo>
                <a:cubicBezTo>
                  <a:pt x="45" y="61"/>
                  <a:pt x="43" y="60"/>
                  <a:pt x="40" y="57"/>
                </a:cubicBezTo>
                <a:cubicBezTo>
                  <a:pt x="38" y="55"/>
                  <a:pt x="37" y="52"/>
                  <a:pt x="37" y="49"/>
                </a:cubicBezTo>
                <a:cubicBezTo>
                  <a:pt x="37" y="45"/>
                  <a:pt x="38" y="43"/>
                  <a:pt x="40" y="40"/>
                </a:cubicBezTo>
                <a:cubicBezTo>
                  <a:pt x="43" y="38"/>
                  <a:pt x="45" y="37"/>
                  <a:pt x="49" y="37"/>
                </a:cubicBezTo>
                <a:cubicBezTo>
                  <a:pt x="52" y="37"/>
                  <a:pt x="55" y="38"/>
                  <a:pt x="57" y="40"/>
                </a:cubicBezTo>
                <a:close/>
                <a:moveTo>
                  <a:pt x="108" y="104"/>
                </a:moveTo>
                <a:cubicBezTo>
                  <a:pt x="108" y="106"/>
                  <a:pt x="108" y="108"/>
                  <a:pt x="107" y="109"/>
                </a:cubicBezTo>
                <a:cubicBezTo>
                  <a:pt x="106" y="110"/>
                  <a:pt x="105" y="111"/>
                  <a:pt x="104" y="112"/>
                </a:cubicBezTo>
                <a:cubicBezTo>
                  <a:pt x="102" y="112"/>
                  <a:pt x="101" y="112"/>
                  <a:pt x="99" y="112"/>
                </a:cubicBezTo>
                <a:cubicBezTo>
                  <a:pt x="98" y="111"/>
                  <a:pt x="97" y="110"/>
                  <a:pt x="96" y="108"/>
                </a:cubicBezTo>
                <a:cubicBezTo>
                  <a:pt x="94" y="103"/>
                  <a:pt x="92" y="99"/>
                  <a:pt x="87" y="96"/>
                </a:cubicBezTo>
                <a:cubicBezTo>
                  <a:pt x="83" y="93"/>
                  <a:pt x="78" y="91"/>
                  <a:pt x="73" y="91"/>
                </a:cubicBezTo>
                <a:cubicBezTo>
                  <a:pt x="68" y="91"/>
                  <a:pt x="63" y="93"/>
                  <a:pt x="59" y="96"/>
                </a:cubicBezTo>
                <a:cubicBezTo>
                  <a:pt x="54" y="99"/>
                  <a:pt x="51" y="103"/>
                  <a:pt x="50" y="108"/>
                </a:cubicBezTo>
                <a:cubicBezTo>
                  <a:pt x="49" y="110"/>
                  <a:pt x="48" y="111"/>
                  <a:pt x="47" y="112"/>
                </a:cubicBezTo>
                <a:cubicBezTo>
                  <a:pt x="45" y="112"/>
                  <a:pt x="44" y="112"/>
                  <a:pt x="42" y="112"/>
                </a:cubicBezTo>
                <a:cubicBezTo>
                  <a:pt x="41" y="111"/>
                  <a:pt x="39" y="110"/>
                  <a:pt x="39" y="109"/>
                </a:cubicBezTo>
                <a:cubicBezTo>
                  <a:pt x="38" y="108"/>
                  <a:pt x="38" y="106"/>
                  <a:pt x="38" y="104"/>
                </a:cubicBezTo>
                <a:cubicBezTo>
                  <a:pt x="41" y="97"/>
                  <a:pt x="45" y="91"/>
                  <a:pt x="51" y="86"/>
                </a:cubicBezTo>
                <a:cubicBezTo>
                  <a:pt x="58" y="81"/>
                  <a:pt x="65" y="79"/>
                  <a:pt x="73" y="79"/>
                </a:cubicBezTo>
                <a:cubicBezTo>
                  <a:pt x="81" y="79"/>
                  <a:pt x="88" y="81"/>
                  <a:pt x="94" y="86"/>
                </a:cubicBezTo>
                <a:cubicBezTo>
                  <a:pt x="101" y="91"/>
                  <a:pt x="105" y="97"/>
                  <a:pt x="108" y="104"/>
                </a:cubicBezTo>
                <a:close/>
                <a:moveTo>
                  <a:pt x="106" y="40"/>
                </a:moveTo>
                <a:cubicBezTo>
                  <a:pt x="108" y="43"/>
                  <a:pt x="109" y="45"/>
                  <a:pt x="109" y="49"/>
                </a:cubicBezTo>
                <a:cubicBezTo>
                  <a:pt x="109" y="52"/>
                  <a:pt x="108" y="55"/>
                  <a:pt x="106" y="57"/>
                </a:cubicBezTo>
                <a:cubicBezTo>
                  <a:pt x="103" y="60"/>
                  <a:pt x="100" y="61"/>
                  <a:pt x="97" y="61"/>
                </a:cubicBezTo>
                <a:cubicBezTo>
                  <a:pt x="94" y="61"/>
                  <a:pt x="91" y="60"/>
                  <a:pt x="89" y="57"/>
                </a:cubicBezTo>
                <a:cubicBezTo>
                  <a:pt x="86" y="55"/>
                  <a:pt x="85" y="52"/>
                  <a:pt x="85" y="49"/>
                </a:cubicBezTo>
                <a:cubicBezTo>
                  <a:pt x="85" y="45"/>
                  <a:pt x="86" y="43"/>
                  <a:pt x="89" y="40"/>
                </a:cubicBezTo>
                <a:cubicBezTo>
                  <a:pt x="91" y="38"/>
                  <a:pt x="94" y="37"/>
                  <a:pt x="97" y="37"/>
                </a:cubicBezTo>
                <a:cubicBezTo>
                  <a:pt x="100" y="37"/>
                  <a:pt x="103" y="38"/>
                  <a:pt x="106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7" name="CustomShape 252"/>
          <p:cNvSpPr/>
          <p:nvPr/>
        </p:nvSpPr>
        <p:spPr>
          <a:xfrm>
            <a:off x="3772440" y="3414960"/>
            <a:ext cx="1504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5" y="36"/>
                </a:moveTo>
                <a:cubicBezTo>
                  <a:pt x="141" y="48"/>
                  <a:pt x="145" y="60"/>
                  <a:pt x="145" y="73"/>
                </a:cubicBezTo>
                <a:cubicBezTo>
                  <a:pt x="145" y="86"/>
                  <a:pt x="141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7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7" y="4"/>
                  <a:pt x="109" y="10"/>
                </a:cubicBezTo>
                <a:cubicBezTo>
                  <a:pt x="120" y="17"/>
                  <a:pt x="129" y="25"/>
                  <a:pt x="135" y="36"/>
                </a:cubicBezTo>
                <a:close/>
                <a:moveTo>
                  <a:pt x="128" y="96"/>
                </a:moveTo>
                <a:cubicBezTo>
                  <a:pt x="131" y="89"/>
                  <a:pt x="133" y="81"/>
                  <a:pt x="133" y="73"/>
                </a:cubicBezTo>
                <a:cubicBezTo>
                  <a:pt x="133" y="65"/>
                  <a:pt x="131" y="57"/>
                  <a:pt x="128" y="49"/>
                </a:cubicBezTo>
                <a:cubicBezTo>
                  <a:pt x="125" y="42"/>
                  <a:pt x="120" y="36"/>
                  <a:pt x="115" y="30"/>
                </a:cubicBezTo>
                <a:cubicBezTo>
                  <a:pt x="110" y="25"/>
                  <a:pt x="103" y="20"/>
                  <a:pt x="96" y="17"/>
                </a:cubicBezTo>
                <a:cubicBezTo>
                  <a:pt x="88" y="14"/>
                  <a:pt x="80" y="12"/>
                  <a:pt x="72" y="12"/>
                </a:cubicBezTo>
                <a:cubicBezTo>
                  <a:pt x="64" y="12"/>
                  <a:pt x="56" y="14"/>
                  <a:pt x="49" y="17"/>
                </a:cubicBezTo>
                <a:cubicBezTo>
                  <a:pt x="41" y="20"/>
                  <a:pt x="35" y="25"/>
                  <a:pt x="29" y="30"/>
                </a:cubicBezTo>
                <a:cubicBezTo>
                  <a:pt x="24" y="36"/>
                  <a:pt x="20" y="42"/>
                  <a:pt x="16" y="49"/>
                </a:cubicBezTo>
                <a:cubicBezTo>
                  <a:pt x="13" y="57"/>
                  <a:pt x="12" y="65"/>
                  <a:pt x="12" y="73"/>
                </a:cubicBezTo>
                <a:cubicBezTo>
                  <a:pt x="12" y="81"/>
                  <a:pt x="13" y="89"/>
                  <a:pt x="16" y="96"/>
                </a:cubicBezTo>
                <a:cubicBezTo>
                  <a:pt x="20" y="104"/>
                  <a:pt x="24" y="110"/>
                  <a:pt x="29" y="116"/>
                </a:cubicBezTo>
                <a:cubicBezTo>
                  <a:pt x="35" y="121"/>
                  <a:pt x="41" y="125"/>
                  <a:pt x="49" y="129"/>
                </a:cubicBezTo>
                <a:cubicBezTo>
                  <a:pt x="56" y="132"/>
                  <a:pt x="64" y="133"/>
                  <a:pt x="72" y="133"/>
                </a:cubicBezTo>
                <a:cubicBezTo>
                  <a:pt x="80" y="133"/>
                  <a:pt x="88" y="132"/>
                  <a:pt x="96" y="129"/>
                </a:cubicBezTo>
                <a:cubicBezTo>
                  <a:pt x="103" y="125"/>
                  <a:pt x="110" y="121"/>
                  <a:pt x="115" y="116"/>
                </a:cubicBezTo>
                <a:cubicBezTo>
                  <a:pt x="120" y="110"/>
                  <a:pt x="125" y="104"/>
                  <a:pt x="128" y="96"/>
                </a:cubicBezTo>
                <a:close/>
                <a:moveTo>
                  <a:pt x="56" y="40"/>
                </a:moveTo>
                <a:cubicBezTo>
                  <a:pt x="59" y="43"/>
                  <a:pt x="60" y="45"/>
                  <a:pt x="60" y="49"/>
                </a:cubicBezTo>
                <a:cubicBezTo>
                  <a:pt x="60" y="52"/>
                  <a:pt x="59" y="55"/>
                  <a:pt x="56" y="57"/>
                </a:cubicBezTo>
                <a:cubicBezTo>
                  <a:pt x="54" y="60"/>
                  <a:pt x="51" y="61"/>
                  <a:pt x="48" y="61"/>
                </a:cubicBezTo>
                <a:cubicBezTo>
                  <a:pt x="45" y="61"/>
                  <a:pt x="42" y="60"/>
                  <a:pt x="39" y="57"/>
                </a:cubicBezTo>
                <a:cubicBezTo>
                  <a:pt x="37" y="55"/>
                  <a:pt x="36" y="52"/>
                  <a:pt x="36" y="49"/>
                </a:cubicBezTo>
                <a:cubicBezTo>
                  <a:pt x="36" y="45"/>
                  <a:pt x="37" y="43"/>
                  <a:pt x="39" y="40"/>
                </a:cubicBezTo>
                <a:cubicBezTo>
                  <a:pt x="42" y="38"/>
                  <a:pt x="45" y="37"/>
                  <a:pt x="48" y="37"/>
                </a:cubicBezTo>
                <a:cubicBezTo>
                  <a:pt x="51" y="37"/>
                  <a:pt x="54" y="38"/>
                  <a:pt x="56" y="40"/>
                </a:cubicBezTo>
                <a:close/>
                <a:moveTo>
                  <a:pt x="107" y="87"/>
                </a:moveTo>
                <a:cubicBezTo>
                  <a:pt x="108" y="88"/>
                  <a:pt x="108" y="89"/>
                  <a:pt x="108" y="91"/>
                </a:cubicBezTo>
                <a:cubicBezTo>
                  <a:pt x="108" y="93"/>
                  <a:pt x="108" y="94"/>
                  <a:pt x="107" y="95"/>
                </a:cubicBezTo>
                <a:cubicBezTo>
                  <a:pt x="105" y="97"/>
                  <a:pt x="104" y="97"/>
                  <a:pt x="102" y="97"/>
                </a:cubicBezTo>
                <a:cubicBezTo>
                  <a:pt x="42" y="97"/>
                  <a:pt x="42" y="97"/>
                  <a:pt x="42" y="97"/>
                </a:cubicBezTo>
                <a:cubicBezTo>
                  <a:pt x="40" y="97"/>
                  <a:pt x="39" y="97"/>
                  <a:pt x="38" y="95"/>
                </a:cubicBezTo>
                <a:cubicBezTo>
                  <a:pt x="36" y="94"/>
                  <a:pt x="36" y="93"/>
                  <a:pt x="36" y="91"/>
                </a:cubicBezTo>
                <a:cubicBezTo>
                  <a:pt x="36" y="89"/>
                  <a:pt x="36" y="88"/>
                  <a:pt x="38" y="87"/>
                </a:cubicBezTo>
                <a:cubicBezTo>
                  <a:pt x="39" y="86"/>
                  <a:pt x="40" y="85"/>
                  <a:pt x="42" y="85"/>
                </a:cubicBezTo>
                <a:cubicBezTo>
                  <a:pt x="102" y="85"/>
                  <a:pt x="102" y="85"/>
                  <a:pt x="102" y="85"/>
                </a:cubicBezTo>
                <a:cubicBezTo>
                  <a:pt x="104" y="85"/>
                  <a:pt x="105" y="86"/>
                  <a:pt x="107" y="87"/>
                </a:cubicBezTo>
                <a:close/>
                <a:moveTo>
                  <a:pt x="105" y="40"/>
                </a:moveTo>
                <a:cubicBezTo>
                  <a:pt x="107" y="43"/>
                  <a:pt x="108" y="45"/>
                  <a:pt x="108" y="49"/>
                </a:cubicBezTo>
                <a:cubicBezTo>
                  <a:pt x="108" y="52"/>
                  <a:pt x="107" y="55"/>
                  <a:pt x="105" y="57"/>
                </a:cubicBezTo>
                <a:cubicBezTo>
                  <a:pt x="103" y="60"/>
                  <a:pt x="100" y="61"/>
                  <a:pt x="96" y="61"/>
                </a:cubicBezTo>
                <a:cubicBezTo>
                  <a:pt x="93" y="61"/>
                  <a:pt x="90" y="60"/>
                  <a:pt x="88" y="57"/>
                </a:cubicBezTo>
                <a:cubicBezTo>
                  <a:pt x="85" y="55"/>
                  <a:pt x="84" y="52"/>
                  <a:pt x="84" y="49"/>
                </a:cubicBezTo>
                <a:cubicBezTo>
                  <a:pt x="84" y="45"/>
                  <a:pt x="85" y="43"/>
                  <a:pt x="88" y="40"/>
                </a:cubicBezTo>
                <a:cubicBezTo>
                  <a:pt x="90" y="38"/>
                  <a:pt x="93" y="37"/>
                  <a:pt x="96" y="37"/>
                </a:cubicBezTo>
                <a:cubicBezTo>
                  <a:pt x="100" y="37"/>
                  <a:pt x="103" y="38"/>
                  <a:pt x="105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253"/>
          <p:cNvSpPr/>
          <p:nvPr/>
        </p:nvSpPr>
        <p:spPr>
          <a:xfrm>
            <a:off x="3969360" y="3452400"/>
            <a:ext cx="186120" cy="99000"/>
          </a:xfrm>
          <a:custGeom>
            <a:avLst/>
            <a:gdLst/>
            <a:ahLst/>
            <a:rect l="l" t="t" r="r" b="b"/>
            <a:pathLst>
              <a:path w="181" h="96">
                <a:moveTo>
                  <a:pt x="167" y="14"/>
                </a:moveTo>
                <a:cubicBezTo>
                  <a:pt x="177" y="23"/>
                  <a:pt x="181" y="35"/>
                  <a:pt x="181" y="48"/>
                </a:cubicBezTo>
                <a:cubicBezTo>
                  <a:pt x="181" y="61"/>
                  <a:pt x="177" y="73"/>
                  <a:pt x="167" y="82"/>
                </a:cubicBezTo>
                <a:cubicBezTo>
                  <a:pt x="158" y="92"/>
                  <a:pt x="146" y="96"/>
                  <a:pt x="133" y="96"/>
                </a:cubicBezTo>
                <a:cubicBezTo>
                  <a:pt x="121" y="96"/>
                  <a:pt x="110" y="92"/>
                  <a:pt x="101" y="84"/>
                </a:cubicBezTo>
                <a:cubicBezTo>
                  <a:pt x="80" y="84"/>
                  <a:pt x="80" y="84"/>
                  <a:pt x="80" y="84"/>
                </a:cubicBezTo>
                <a:cubicBezTo>
                  <a:pt x="71" y="92"/>
                  <a:pt x="60" y="96"/>
                  <a:pt x="48" y="96"/>
                </a:cubicBezTo>
                <a:cubicBezTo>
                  <a:pt x="35" y="96"/>
                  <a:pt x="23" y="92"/>
                  <a:pt x="14" y="82"/>
                </a:cubicBezTo>
                <a:cubicBezTo>
                  <a:pt x="4" y="73"/>
                  <a:pt x="0" y="61"/>
                  <a:pt x="0" y="48"/>
                </a:cubicBezTo>
                <a:cubicBezTo>
                  <a:pt x="0" y="35"/>
                  <a:pt x="4" y="23"/>
                  <a:pt x="14" y="14"/>
                </a:cubicBezTo>
                <a:cubicBezTo>
                  <a:pt x="23" y="4"/>
                  <a:pt x="35" y="0"/>
                  <a:pt x="48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6" y="0"/>
                  <a:pt x="158" y="4"/>
                  <a:pt x="167" y="14"/>
                </a:cubicBezTo>
                <a:close/>
                <a:moveTo>
                  <a:pt x="78" y="54"/>
                </a:moveTo>
                <a:cubicBezTo>
                  <a:pt x="78" y="42"/>
                  <a:pt x="78" y="42"/>
                  <a:pt x="78" y="42"/>
                </a:cubicBezTo>
                <a:cubicBezTo>
                  <a:pt x="78" y="41"/>
                  <a:pt x="78" y="40"/>
                  <a:pt x="78" y="40"/>
                </a:cubicBezTo>
                <a:cubicBezTo>
                  <a:pt x="77" y="39"/>
                  <a:pt x="76" y="39"/>
                  <a:pt x="75" y="39"/>
                </a:cubicBezTo>
                <a:cubicBezTo>
                  <a:pt x="57" y="39"/>
                  <a:pt x="57" y="39"/>
                  <a:pt x="57" y="39"/>
                </a:cubicBezTo>
                <a:cubicBezTo>
                  <a:pt x="57" y="21"/>
                  <a:pt x="57" y="21"/>
                  <a:pt x="57" y="21"/>
                </a:cubicBezTo>
                <a:cubicBezTo>
                  <a:pt x="57" y="20"/>
                  <a:pt x="57" y="19"/>
                  <a:pt x="56" y="19"/>
                </a:cubicBezTo>
                <a:cubicBezTo>
                  <a:pt x="56" y="18"/>
                  <a:pt x="55" y="18"/>
                  <a:pt x="54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1" y="18"/>
                  <a:pt x="40" y="18"/>
                  <a:pt x="40" y="19"/>
                </a:cubicBezTo>
                <a:cubicBezTo>
                  <a:pt x="39" y="19"/>
                  <a:pt x="39" y="20"/>
                  <a:pt x="39" y="21"/>
                </a:cubicBezTo>
                <a:cubicBezTo>
                  <a:pt x="39" y="39"/>
                  <a:pt x="39" y="39"/>
                  <a:pt x="39" y="39"/>
                </a:cubicBezTo>
                <a:cubicBezTo>
                  <a:pt x="21" y="39"/>
                  <a:pt x="21" y="39"/>
                  <a:pt x="21" y="39"/>
                </a:cubicBezTo>
                <a:cubicBezTo>
                  <a:pt x="20" y="39"/>
                  <a:pt x="19" y="39"/>
                  <a:pt x="19" y="40"/>
                </a:cubicBezTo>
                <a:cubicBezTo>
                  <a:pt x="18" y="40"/>
                  <a:pt x="18" y="41"/>
                  <a:pt x="18" y="42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5"/>
                  <a:pt x="18" y="56"/>
                  <a:pt x="19" y="56"/>
                </a:cubicBezTo>
                <a:cubicBezTo>
                  <a:pt x="19" y="57"/>
                  <a:pt x="20" y="57"/>
                  <a:pt x="21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75"/>
                  <a:pt x="39" y="75"/>
                  <a:pt x="39" y="75"/>
                </a:cubicBezTo>
                <a:cubicBezTo>
                  <a:pt x="39" y="76"/>
                  <a:pt x="39" y="77"/>
                  <a:pt x="40" y="77"/>
                </a:cubicBezTo>
                <a:cubicBezTo>
                  <a:pt x="40" y="78"/>
                  <a:pt x="41" y="78"/>
                  <a:pt x="42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55" y="78"/>
                  <a:pt x="56" y="78"/>
                  <a:pt x="56" y="77"/>
                </a:cubicBezTo>
                <a:cubicBezTo>
                  <a:pt x="57" y="77"/>
                  <a:pt x="57" y="76"/>
                  <a:pt x="57" y="75"/>
                </a:cubicBezTo>
                <a:cubicBezTo>
                  <a:pt x="57" y="57"/>
                  <a:pt x="57" y="57"/>
                  <a:pt x="57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6" y="57"/>
                  <a:pt x="77" y="57"/>
                  <a:pt x="78" y="56"/>
                </a:cubicBezTo>
                <a:cubicBezTo>
                  <a:pt x="78" y="56"/>
                  <a:pt x="78" y="55"/>
                  <a:pt x="78" y="54"/>
                </a:cubicBezTo>
                <a:close/>
                <a:moveTo>
                  <a:pt x="129" y="69"/>
                </a:moveTo>
                <a:cubicBezTo>
                  <a:pt x="132" y="66"/>
                  <a:pt x="133" y="63"/>
                  <a:pt x="133" y="60"/>
                </a:cubicBezTo>
                <a:cubicBezTo>
                  <a:pt x="133" y="57"/>
                  <a:pt x="132" y="54"/>
                  <a:pt x="129" y="52"/>
                </a:cubicBezTo>
                <a:cubicBezTo>
                  <a:pt x="127" y="49"/>
                  <a:pt x="124" y="48"/>
                  <a:pt x="121" y="48"/>
                </a:cubicBezTo>
                <a:cubicBezTo>
                  <a:pt x="117" y="48"/>
                  <a:pt x="115" y="49"/>
                  <a:pt x="112" y="52"/>
                </a:cubicBezTo>
                <a:cubicBezTo>
                  <a:pt x="110" y="54"/>
                  <a:pt x="109" y="57"/>
                  <a:pt x="109" y="60"/>
                </a:cubicBezTo>
                <a:cubicBezTo>
                  <a:pt x="109" y="63"/>
                  <a:pt x="110" y="66"/>
                  <a:pt x="112" y="69"/>
                </a:cubicBezTo>
                <a:cubicBezTo>
                  <a:pt x="115" y="71"/>
                  <a:pt x="117" y="72"/>
                  <a:pt x="121" y="72"/>
                </a:cubicBezTo>
                <a:cubicBezTo>
                  <a:pt x="124" y="72"/>
                  <a:pt x="127" y="71"/>
                  <a:pt x="129" y="69"/>
                </a:cubicBezTo>
                <a:close/>
                <a:moveTo>
                  <a:pt x="153" y="44"/>
                </a:moveTo>
                <a:cubicBezTo>
                  <a:pt x="156" y="42"/>
                  <a:pt x="157" y="39"/>
                  <a:pt x="157" y="36"/>
                </a:cubicBezTo>
                <a:cubicBezTo>
                  <a:pt x="157" y="33"/>
                  <a:pt x="156" y="30"/>
                  <a:pt x="153" y="27"/>
                </a:cubicBezTo>
                <a:cubicBezTo>
                  <a:pt x="151" y="25"/>
                  <a:pt x="148" y="24"/>
                  <a:pt x="145" y="24"/>
                </a:cubicBezTo>
                <a:cubicBezTo>
                  <a:pt x="142" y="24"/>
                  <a:pt x="139" y="25"/>
                  <a:pt x="136" y="27"/>
                </a:cubicBezTo>
                <a:cubicBezTo>
                  <a:pt x="134" y="30"/>
                  <a:pt x="133" y="33"/>
                  <a:pt x="133" y="36"/>
                </a:cubicBezTo>
                <a:cubicBezTo>
                  <a:pt x="133" y="39"/>
                  <a:pt x="134" y="42"/>
                  <a:pt x="136" y="44"/>
                </a:cubicBezTo>
                <a:cubicBezTo>
                  <a:pt x="139" y="47"/>
                  <a:pt x="142" y="48"/>
                  <a:pt x="145" y="48"/>
                </a:cubicBezTo>
                <a:cubicBezTo>
                  <a:pt x="148" y="48"/>
                  <a:pt x="151" y="47"/>
                  <a:pt x="153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CustomShape 254"/>
          <p:cNvSpPr/>
          <p:nvPr/>
        </p:nvSpPr>
        <p:spPr>
          <a:xfrm>
            <a:off x="4203360" y="3440160"/>
            <a:ext cx="187920" cy="111240"/>
          </a:xfrm>
          <a:custGeom>
            <a:avLst/>
            <a:gdLst/>
            <a:ahLst/>
            <a:rect l="l" t="t" r="r" b="b"/>
            <a:pathLst>
              <a:path w="182" h="108">
                <a:moveTo>
                  <a:pt x="182" y="12"/>
                </a:moveTo>
                <a:cubicBezTo>
                  <a:pt x="182" y="96"/>
                  <a:pt x="182" y="96"/>
                  <a:pt x="182" y="96"/>
                </a:cubicBezTo>
                <a:cubicBezTo>
                  <a:pt x="182" y="100"/>
                  <a:pt x="181" y="103"/>
                  <a:pt x="178" y="105"/>
                </a:cubicBezTo>
                <a:cubicBezTo>
                  <a:pt x="176" y="107"/>
                  <a:pt x="173" y="108"/>
                  <a:pt x="170" y="108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9" y="108"/>
                  <a:pt x="6" y="107"/>
                  <a:pt x="4" y="105"/>
                </a:cubicBezTo>
                <a:cubicBezTo>
                  <a:pt x="1" y="103"/>
                  <a:pt x="0" y="100"/>
                  <a:pt x="0" y="9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1" y="5"/>
                  <a:pt x="4" y="3"/>
                </a:cubicBezTo>
                <a:cubicBezTo>
                  <a:pt x="6" y="1"/>
                  <a:pt x="9" y="0"/>
                  <a:pt x="12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3" y="0"/>
                  <a:pt x="176" y="1"/>
                  <a:pt x="178" y="3"/>
                </a:cubicBezTo>
                <a:cubicBezTo>
                  <a:pt x="181" y="5"/>
                  <a:pt x="182" y="8"/>
                  <a:pt x="182" y="12"/>
                </a:cubicBezTo>
                <a:close/>
                <a:moveTo>
                  <a:pt x="170" y="96"/>
                </a:moveTo>
                <a:cubicBezTo>
                  <a:pt x="170" y="12"/>
                  <a:pt x="170" y="12"/>
                  <a:pt x="170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96"/>
                  <a:pt x="12" y="96"/>
                  <a:pt x="12" y="96"/>
                </a:cubicBezTo>
                <a:lnTo>
                  <a:pt x="170" y="96"/>
                </a:lnTo>
                <a:close/>
                <a:moveTo>
                  <a:pt x="37" y="25"/>
                </a:moveTo>
                <a:cubicBezTo>
                  <a:pt x="37" y="34"/>
                  <a:pt x="37" y="34"/>
                  <a:pt x="37" y="34"/>
                </a:cubicBezTo>
                <a:cubicBezTo>
                  <a:pt x="37" y="35"/>
                  <a:pt x="36" y="36"/>
                  <a:pt x="35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5" y="36"/>
                  <a:pt x="24" y="35"/>
                  <a:pt x="24" y="34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4"/>
                  <a:pt x="25" y="24"/>
                  <a:pt x="26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6" y="24"/>
                  <a:pt x="37" y="24"/>
                  <a:pt x="37" y="25"/>
                </a:cubicBezTo>
                <a:close/>
                <a:moveTo>
                  <a:pt x="49" y="49"/>
                </a:moveTo>
                <a:cubicBezTo>
                  <a:pt x="49" y="59"/>
                  <a:pt x="49" y="59"/>
                  <a:pt x="49" y="59"/>
                </a:cubicBezTo>
                <a:cubicBezTo>
                  <a:pt x="49" y="60"/>
                  <a:pt x="48" y="60"/>
                  <a:pt x="47" y="60"/>
                </a:cubicBezTo>
                <a:cubicBezTo>
                  <a:pt x="26" y="60"/>
                  <a:pt x="26" y="60"/>
                  <a:pt x="26" y="60"/>
                </a:cubicBezTo>
                <a:cubicBezTo>
                  <a:pt x="25" y="60"/>
                  <a:pt x="24" y="60"/>
                  <a:pt x="24" y="59"/>
                </a:cubicBezTo>
                <a:cubicBezTo>
                  <a:pt x="24" y="49"/>
                  <a:pt x="24" y="49"/>
                  <a:pt x="24" y="49"/>
                </a:cubicBezTo>
                <a:cubicBezTo>
                  <a:pt x="24" y="48"/>
                  <a:pt x="25" y="48"/>
                  <a:pt x="26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8" y="48"/>
                  <a:pt x="49" y="48"/>
                  <a:pt x="49" y="49"/>
                </a:cubicBezTo>
                <a:close/>
                <a:moveTo>
                  <a:pt x="37" y="74"/>
                </a:moveTo>
                <a:cubicBezTo>
                  <a:pt x="37" y="83"/>
                  <a:pt x="37" y="83"/>
                  <a:pt x="37" y="83"/>
                </a:cubicBezTo>
                <a:cubicBezTo>
                  <a:pt x="37" y="84"/>
                  <a:pt x="36" y="84"/>
                  <a:pt x="35" y="84"/>
                </a:cubicBezTo>
                <a:cubicBezTo>
                  <a:pt x="26" y="84"/>
                  <a:pt x="26" y="84"/>
                  <a:pt x="26" y="84"/>
                </a:cubicBezTo>
                <a:cubicBezTo>
                  <a:pt x="25" y="84"/>
                  <a:pt x="24" y="84"/>
                  <a:pt x="24" y="83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5" y="72"/>
                  <a:pt x="26" y="72"/>
                </a:cubicBezTo>
                <a:cubicBezTo>
                  <a:pt x="35" y="72"/>
                  <a:pt x="35" y="72"/>
                  <a:pt x="35" y="72"/>
                </a:cubicBezTo>
                <a:cubicBezTo>
                  <a:pt x="36" y="72"/>
                  <a:pt x="37" y="73"/>
                  <a:pt x="37" y="74"/>
                </a:cubicBezTo>
                <a:close/>
                <a:moveTo>
                  <a:pt x="61" y="25"/>
                </a:moveTo>
                <a:cubicBezTo>
                  <a:pt x="61" y="34"/>
                  <a:pt x="61" y="34"/>
                  <a:pt x="61" y="34"/>
                </a:cubicBezTo>
                <a:cubicBezTo>
                  <a:pt x="61" y="35"/>
                  <a:pt x="60" y="36"/>
                  <a:pt x="59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49" y="36"/>
                  <a:pt x="49" y="35"/>
                  <a:pt x="49" y="34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24"/>
                  <a:pt x="49" y="24"/>
                  <a:pt x="50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1" y="24"/>
                  <a:pt x="61" y="25"/>
                </a:cubicBezTo>
                <a:close/>
                <a:moveTo>
                  <a:pt x="133" y="74"/>
                </a:moveTo>
                <a:cubicBezTo>
                  <a:pt x="133" y="83"/>
                  <a:pt x="133" y="83"/>
                  <a:pt x="133" y="83"/>
                </a:cubicBezTo>
                <a:cubicBezTo>
                  <a:pt x="133" y="84"/>
                  <a:pt x="133" y="84"/>
                  <a:pt x="132" y="84"/>
                </a:cubicBezTo>
                <a:cubicBezTo>
                  <a:pt x="50" y="84"/>
                  <a:pt x="50" y="84"/>
                  <a:pt x="50" y="84"/>
                </a:cubicBezTo>
                <a:cubicBezTo>
                  <a:pt x="49" y="84"/>
                  <a:pt x="49" y="84"/>
                  <a:pt x="49" y="83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73"/>
                  <a:pt x="49" y="72"/>
                  <a:pt x="50" y="72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33" y="72"/>
                  <a:pt x="133" y="73"/>
                  <a:pt x="133" y="74"/>
                </a:cubicBezTo>
                <a:close/>
                <a:moveTo>
                  <a:pt x="73" y="49"/>
                </a:moveTo>
                <a:cubicBezTo>
                  <a:pt x="73" y="59"/>
                  <a:pt x="73" y="59"/>
                  <a:pt x="73" y="59"/>
                </a:cubicBezTo>
                <a:cubicBezTo>
                  <a:pt x="73" y="60"/>
                  <a:pt x="72" y="60"/>
                  <a:pt x="71" y="60"/>
                </a:cubicBezTo>
                <a:cubicBezTo>
                  <a:pt x="62" y="60"/>
                  <a:pt x="62" y="60"/>
                  <a:pt x="62" y="60"/>
                </a:cubicBezTo>
                <a:cubicBezTo>
                  <a:pt x="61" y="60"/>
                  <a:pt x="61" y="60"/>
                  <a:pt x="61" y="59"/>
                </a:cubicBezTo>
                <a:cubicBezTo>
                  <a:pt x="61" y="49"/>
                  <a:pt x="61" y="49"/>
                  <a:pt x="61" y="49"/>
                </a:cubicBezTo>
                <a:cubicBezTo>
                  <a:pt x="61" y="48"/>
                  <a:pt x="61" y="48"/>
                  <a:pt x="62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8"/>
                  <a:pt x="73" y="48"/>
                  <a:pt x="73" y="49"/>
                </a:cubicBezTo>
                <a:close/>
                <a:moveTo>
                  <a:pt x="85" y="25"/>
                </a:moveTo>
                <a:cubicBezTo>
                  <a:pt x="85" y="34"/>
                  <a:pt x="85" y="34"/>
                  <a:pt x="85" y="34"/>
                </a:cubicBezTo>
                <a:cubicBezTo>
                  <a:pt x="85" y="35"/>
                  <a:pt x="84" y="36"/>
                  <a:pt x="83" y="36"/>
                </a:cubicBezTo>
                <a:cubicBezTo>
                  <a:pt x="74" y="36"/>
                  <a:pt x="74" y="36"/>
                  <a:pt x="74" y="36"/>
                </a:cubicBezTo>
                <a:cubicBezTo>
                  <a:pt x="73" y="36"/>
                  <a:pt x="73" y="35"/>
                  <a:pt x="73" y="34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4"/>
                  <a:pt x="73" y="24"/>
                  <a:pt x="74" y="24"/>
                </a:cubicBezTo>
                <a:cubicBezTo>
                  <a:pt x="83" y="24"/>
                  <a:pt x="83" y="24"/>
                  <a:pt x="83" y="24"/>
                </a:cubicBezTo>
                <a:cubicBezTo>
                  <a:pt x="84" y="24"/>
                  <a:pt x="85" y="24"/>
                  <a:pt x="85" y="25"/>
                </a:cubicBezTo>
                <a:close/>
                <a:moveTo>
                  <a:pt x="97" y="49"/>
                </a:moveTo>
                <a:cubicBezTo>
                  <a:pt x="97" y="59"/>
                  <a:pt x="97" y="59"/>
                  <a:pt x="97" y="59"/>
                </a:cubicBezTo>
                <a:cubicBezTo>
                  <a:pt x="97" y="60"/>
                  <a:pt x="97" y="60"/>
                  <a:pt x="96" y="60"/>
                </a:cubicBezTo>
                <a:cubicBezTo>
                  <a:pt x="86" y="60"/>
                  <a:pt x="86" y="60"/>
                  <a:pt x="86" y="60"/>
                </a:cubicBezTo>
                <a:cubicBezTo>
                  <a:pt x="85" y="60"/>
                  <a:pt x="85" y="60"/>
                  <a:pt x="85" y="5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8"/>
                  <a:pt x="85" y="48"/>
                  <a:pt x="86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97" y="48"/>
                  <a:pt x="97" y="48"/>
                  <a:pt x="97" y="49"/>
                </a:cubicBezTo>
                <a:close/>
                <a:moveTo>
                  <a:pt x="109" y="25"/>
                </a:moveTo>
                <a:cubicBezTo>
                  <a:pt x="109" y="34"/>
                  <a:pt x="109" y="34"/>
                  <a:pt x="109" y="34"/>
                </a:cubicBezTo>
                <a:cubicBezTo>
                  <a:pt x="109" y="35"/>
                  <a:pt x="109" y="36"/>
                  <a:pt x="108" y="36"/>
                </a:cubicBezTo>
                <a:cubicBezTo>
                  <a:pt x="99" y="36"/>
                  <a:pt x="99" y="36"/>
                  <a:pt x="99" y="36"/>
                </a:cubicBezTo>
                <a:cubicBezTo>
                  <a:pt x="98" y="36"/>
                  <a:pt x="97" y="35"/>
                  <a:pt x="97" y="34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4"/>
                  <a:pt x="98" y="24"/>
                  <a:pt x="99" y="24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9" y="24"/>
                  <a:pt x="109" y="24"/>
                  <a:pt x="109" y="25"/>
                </a:cubicBezTo>
                <a:close/>
                <a:moveTo>
                  <a:pt x="121" y="49"/>
                </a:moveTo>
                <a:cubicBezTo>
                  <a:pt x="121" y="59"/>
                  <a:pt x="121" y="59"/>
                  <a:pt x="121" y="59"/>
                </a:cubicBezTo>
                <a:cubicBezTo>
                  <a:pt x="121" y="60"/>
                  <a:pt x="121" y="60"/>
                  <a:pt x="120" y="60"/>
                </a:cubicBezTo>
                <a:cubicBezTo>
                  <a:pt x="111" y="60"/>
                  <a:pt x="111" y="60"/>
                  <a:pt x="111" y="60"/>
                </a:cubicBezTo>
                <a:cubicBezTo>
                  <a:pt x="110" y="60"/>
                  <a:pt x="109" y="60"/>
                  <a:pt x="109" y="59"/>
                </a:cubicBezTo>
                <a:cubicBezTo>
                  <a:pt x="109" y="49"/>
                  <a:pt x="109" y="49"/>
                  <a:pt x="109" y="49"/>
                </a:cubicBezTo>
                <a:cubicBezTo>
                  <a:pt x="109" y="48"/>
                  <a:pt x="110" y="48"/>
                  <a:pt x="111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21" y="48"/>
                  <a:pt x="121" y="48"/>
                  <a:pt x="121" y="49"/>
                </a:cubicBezTo>
                <a:close/>
                <a:moveTo>
                  <a:pt x="133" y="25"/>
                </a:moveTo>
                <a:cubicBezTo>
                  <a:pt x="133" y="34"/>
                  <a:pt x="133" y="34"/>
                  <a:pt x="133" y="34"/>
                </a:cubicBezTo>
                <a:cubicBezTo>
                  <a:pt x="133" y="35"/>
                  <a:pt x="133" y="36"/>
                  <a:pt x="132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2" y="36"/>
                  <a:pt x="121" y="35"/>
                  <a:pt x="121" y="34"/>
                </a:cubicBezTo>
                <a:cubicBezTo>
                  <a:pt x="121" y="25"/>
                  <a:pt x="121" y="25"/>
                  <a:pt x="121" y="25"/>
                </a:cubicBezTo>
                <a:cubicBezTo>
                  <a:pt x="121" y="24"/>
                  <a:pt x="122" y="24"/>
                  <a:pt x="123" y="24"/>
                </a:cubicBezTo>
                <a:cubicBezTo>
                  <a:pt x="132" y="24"/>
                  <a:pt x="132" y="24"/>
                  <a:pt x="132" y="24"/>
                </a:cubicBezTo>
                <a:cubicBezTo>
                  <a:pt x="133" y="24"/>
                  <a:pt x="133" y="24"/>
                  <a:pt x="133" y="25"/>
                </a:cubicBezTo>
                <a:close/>
                <a:moveTo>
                  <a:pt x="158" y="25"/>
                </a:moveTo>
                <a:cubicBezTo>
                  <a:pt x="158" y="59"/>
                  <a:pt x="158" y="59"/>
                  <a:pt x="158" y="59"/>
                </a:cubicBezTo>
                <a:cubicBezTo>
                  <a:pt x="158" y="60"/>
                  <a:pt x="157" y="60"/>
                  <a:pt x="156" y="60"/>
                </a:cubicBezTo>
                <a:cubicBezTo>
                  <a:pt x="135" y="60"/>
                  <a:pt x="135" y="60"/>
                  <a:pt x="135" y="60"/>
                </a:cubicBezTo>
                <a:cubicBezTo>
                  <a:pt x="134" y="60"/>
                  <a:pt x="133" y="60"/>
                  <a:pt x="133" y="59"/>
                </a:cubicBezTo>
                <a:cubicBezTo>
                  <a:pt x="133" y="49"/>
                  <a:pt x="133" y="49"/>
                  <a:pt x="133" y="49"/>
                </a:cubicBezTo>
                <a:cubicBezTo>
                  <a:pt x="133" y="48"/>
                  <a:pt x="134" y="48"/>
                  <a:pt x="135" y="48"/>
                </a:cubicBezTo>
                <a:cubicBezTo>
                  <a:pt x="145" y="48"/>
                  <a:pt x="145" y="48"/>
                  <a:pt x="145" y="48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4"/>
                  <a:pt x="146" y="24"/>
                  <a:pt x="147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7" y="24"/>
                  <a:pt x="158" y="24"/>
                  <a:pt x="158" y="25"/>
                </a:cubicBezTo>
                <a:close/>
                <a:moveTo>
                  <a:pt x="158" y="74"/>
                </a:moveTo>
                <a:cubicBezTo>
                  <a:pt x="158" y="83"/>
                  <a:pt x="158" y="83"/>
                  <a:pt x="158" y="83"/>
                </a:cubicBezTo>
                <a:cubicBezTo>
                  <a:pt x="158" y="84"/>
                  <a:pt x="157" y="84"/>
                  <a:pt x="156" y="84"/>
                </a:cubicBezTo>
                <a:cubicBezTo>
                  <a:pt x="147" y="84"/>
                  <a:pt x="147" y="84"/>
                  <a:pt x="147" y="84"/>
                </a:cubicBezTo>
                <a:cubicBezTo>
                  <a:pt x="146" y="84"/>
                  <a:pt x="145" y="84"/>
                  <a:pt x="145" y="83"/>
                </a:cubicBezTo>
                <a:cubicBezTo>
                  <a:pt x="145" y="74"/>
                  <a:pt x="145" y="74"/>
                  <a:pt x="145" y="74"/>
                </a:cubicBezTo>
                <a:cubicBezTo>
                  <a:pt x="145" y="73"/>
                  <a:pt x="146" y="72"/>
                  <a:pt x="147" y="72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57" y="72"/>
                  <a:pt x="158" y="73"/>
                  <a:pt x="158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CustomShape 255"/>
          <p:cNvSpPr/>
          <p:nvPr/>
        </p:nvSpPr>
        <p:spPr>
          <a:xfrm>
            <a:off x="4445640" y="3414960"/>
            <a:ext cx="167400" cy="150480"/>
          </a:xfrm>
          <a:custGeom>
            <a:avLst/>
            <a:gdLst/>
            <a:ahLst/>
            <a:rect l="l" t="t" r="r" b="b"/>
            <a:pathLst>
              <a:path w="163" h="146">
                <a:moveTo>
                  <a:pt x="24" y="12"/>
                </a:moveTo>
                <a:cubicBezTo>
                  <a:pt x="24" y="15"/>
                  <a:pt x="23" y="17"/>
                  <a:pt x="22" y="18"/>
                </a:cubicBezTo>
                <a:cubicBezTo>
                  <a:pt x="21" y="20"/>
                  <a:pt x="20" y="22"/>
                  <a:pt x="18" y="23"/>
                </a:cubicBezTo>
                <a:cubicBezTo>
                  <a:pt x="18" y="143"/>
                  <a:pt x="18" y="143"/>
                  <a:pt x="18" y="143"/>
                </a:cubicBezTo>
                <a:cubicBezTo>
                  <a:pt x="18" y="143"/>
                  <a:pt x="18" y="144"/>
                  <a:pt x="17" y="145"/>
                </a:cubicBezTo>
                <a:cubicBezTo>
                  <a:pt x="16" y="145"/>
                  <a:pt x="16" y="146"/>
                  <a:pt x="15" y="146"/>
                </a:cubicBezTo>
                <a:cubicBezTo>
                  <a:pt x="9" y="146"/>
                  <a:pt x="9" y="146"/>
                  <a:pt x="9" y="146"/>
                </a:cubicBezTo>
                <a:cubicBezTo>
                  <a:pt x="8" y="146"/>
                  <a:pt x="7" y="145"/>
                  <a:pt x="7" y="145"/>
                </a:cubicBezTo>
                <a:cubicBezTo>
                  <a:pt x="6" y="144"/>
                  <a:pt x="6" y="143"/>
                  <a:pt x="6" y="143"/>
                </a:cubicBezTo>
                <a:cubicBezTo>
                  <a:pt x="6" y="23"/>
                  <a:pt x="6" y="23"/>
                  <a:pt x="6" y="23"/>
                </a:cubicBezTo>
                <a:cubicBezTo>
                  <a:pt x="4" y="22"/>
                  <a:pt x="3" y="20"/>
                  <a:pt x="1" y="18"/>
                </a:cubicBezTo>
                <a:cubicBezTo>
                  <a:pt x="0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2" y="0"/>
                </a:cubicBezTo>
                <a:cubicBezTo>
                  <a:pt x="15" y="0"/>
                  <a:pt x="18" y="1"/>
                  <a:pt x="20" y="4"/>
                </a:cubicBezTo>
                <a:cubicBezTo>
                  <a:pt x="23" y="6"/>
                  <a:pt x="24" y="9"/>
                  <a:pt x="24" y="12"/>
                </a:cubicBezTo>
                <a:close/>
                <a:moveTo>
                  <a:pt x="163" y="18"/>
                </a:moveTo>
                <a:cubicBezTo>
                  <a:pt x="163" y="91"/>
                  <a:pt x="163" y="91"/>
                  <a:pt x="163" y="91"/>
                </a:cubicBezTo>
                <a:cubicBezTo>
                  <a:pt x="163" y="93"/>
                  <a:pt x="162" y="95"/>
                  <a:pt x="160" y="96"/>
                </a:cubicBezTo>
                <a:cubicBezTo>
                  <a:pt x="159" y="96"/>
                  <a:pt x="159" y="97"/>
                  <a:pt x="158" y="97"/>
                </a:cubicBezTo>
                <a:cubicBezTo>
                  <a:pt x="144" y="104"/>
                  <a:pt x="133" y="108"/>
                  <a:pt x="123" y="108"/>
                </a:cubicBezTo>
                <a:cubicBezTo>
                  <a:pt x="118" y="108"/>
                  <a:pt x="113" y="107"/>
                  <a:pt x="108" y="105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02" y="101"/>
                  <a:pt x="99" y="100"/>
                  <a:pt x="96" y="99"/>
                </a:cubicBezTo>
                <a:cubicBezTo>
                  <a:pt x="94" y="98"/>
                  <a:pt x="91" y="97"/>
                  <a:pt x="88" y="96"/>
                </a:cubicBezTo>
                <a:cubicBezTo>
                  <a:pt x="84" y="95"/>
                  <a:pt x="81" y="95"/>
                  <a:pt x="77" y="95"/>
                </a:cubicBezTo>
                <a:cubicBezTo>
                  <a:pt x="71" y="95"/>
                  <a:pt x="63" y="96"/>
                  <a:pt x="55" y="99"/>
                </a:cubicBezTo>
                <a:cubicBezTo>
                  <a:pt x="46" y="102"/>
                  <a:pt x="39" y="105"/>
                  <a:pt x="33" y="108"/>
                </a:cubicBezTo>
                <a:cubicBezTo>
                  <a:pt x="32" y="109"/>
                  <a:pt x="31" y="109"/>
                  <a:pt x="30" y="109"/>
                </a:cubicBezTo>
                <a:cubicBezTo>
                  <a:pt x="29" y="109"/>
                  <a:pt x="28" y="109"/>
                  <a:pt x="27" y="108"/>
                </a:cubicBezTo>
                <a:cubicBezTo>
                  <a:pt x="25" y="107"/>
                  <a:pt x="24" y="106"/>
                  <a:pt x="24" y="10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1"/>
                  <a:pt x="25" y="29"/>
                  <a:pt x="27" y="28"/>
                </a:cubicBezTo>
                <a:cubicBezTo>
                  <a:pt x="29" y="27"/>
                  <a:pt x="32" y="25"/>
                  <a:pt x="34" y="24"/>
                </a:cubicBezTo>
                <a:cubicBezTo>
                  <a:pt x="37" y="22"/>
                  <a:pt x="41" y="21"/>
                  <a:pt x="45" y="19"/>
                </a:cubicBezTo>
                <a:cubicBezTo>
                  <a:pt x="50" y="17"/>
                  <a:pt x="54" y="15"/>
                  <a:pt x="60" y="14"/>
                </a:cubicBezTo>
                <a:cubicBezTo>
                  <a:pt x="65" y="13"/>
                  <a:pt x="70" y="12"/>
                  <a:pt x="74" y="12"/>
                </a:cubicBezTo>
                <a:cubicBezTo>
                  <a:pt x="81" y="12"/>
                  <a:pt x="88" y="13"/>
                  <a:pt x="94" y="15"/>
                </a:cubicBezTo>
                <a:cubicBezTo>
                  <a:pt x="100" y="17"/>
                  <a:pt x="107" y="20"/>
                  <a:pt x="114" y="23"/>
                </a:cubicBezTo>
                <a:cubicBezTo>
                  <a:pt x="116" y="25"/>
                  <a:pt x="119" y="25"/>
                  <a:pt x="122" y="25"/>
                </a:cubicBezTo>
                <a:cubicBezTo>
                  <a:pt x="130" y="25"/>
                  <a:pt x="140" y="22"/>
                  <a:pt x="151" y="15"/>
                </a:cubicBezTo>
                <a:cubicBezTo>
                  <a:pt x="153" y="14"/>
                  <a:pt x="154" y="13"/>
                  <a:pt x="154" y="13"/>
                </a:cubicBezTo>
                <a:cubicBezTo>
                  <a:pt x="156" y="12"/>
                  <a:pt x="158" y="12"/>
                  <a:pt x="160" y="13"/>
                </a:cubicBezTo>
                <a:cubicBezTo>
                  <a:pt x="162" y="15"/>
                  <a:pt x="163" y="16"/>
                  <a:pt x="163" y="18"/>
                </a:cubicBezTo>
                <a:close/>
                <a:moveTo>
                  <a:pt x="151" y="87"/>
                </a:moveTo>
                <a:cubicBezTo>
                  <a:pt x="151" y="29"/>
                  <a:pt x="151" y="29"/>
                  <a:pt x="151" y="29"/>
                </a:cubicBezTo>
                <a:cubicBezTo>
                  <a:pt x="140" y="35"/>
                  <a:pt x="131" y="37"/>
                  <a:pt x="122" y="37"/>
                </a:cubicBezTo>
                <a:cubicBezTo>
                  <a:pt x="117" y="37"/>
                  <a:pt x="112" y="36"/>
                  <a:pt x="108" y="34"/>
                </a:cubicBezTo>
                <a:cubicBezTo>
                  <a:pt x="102" y="31"/>
                  <a:pt x="96" y="29"/>
                  <a:pt x="91" y="27"/>
                </a:cubicBezTo>
                <a:cubicBezTo>
                  <a:pt x="86" y="25"/>
                  <a:pt x="80" y="25"/>
                  <a:pt x="74" y="25"/>
                </a:cubicBezTo>
                <a:cubicBezTo>
                  <a:pt x="63" y="25"/>
                  <a:pt x="51" y="29"/>
                  <a:pt x="36" y="37"/>
                </a:cubicBezTo>
                <a:cubicBezTo>
                  <a:pt x="36" y="93"/>
                  <a:pt x="36" y="93"/>
                  <a:pt x="36" y="93"/>
                </a:cubicBezTo>
                <a:cubicBezTo>
                  <a:pt x="52" y="86"/>
                  <a:pt x="65" y="82"/>
                  <a:pt x="77" y="82"/>
                </a:cubicBezTo>
                <a:cubicBezTo>
                  <a:pt x="80" y="82"/>
                  <a:pt x="84" y="83"/>
                  <a:pt x="87" y="83"/>
                </a:cubicBezTo>
                <a:cubicBezTo>
                  <a:pt x="90" y="84"/>
                  <a:pt x="93" y="84"/>
                  <a:pt x="96" y="86"/>
                </a:cubicBezTo>
                <a:cubicBezTo>
                  <a:pt x="99" y="87"/>
                  <a:pt x="102" y="88"/>
                  <a:pt x="103" y="89"/>
                </a:cubicBezTo>
                <a:cubicBezTo>
                  <a:pt x="105" y="89"/>
                  <a:pt x="108" y="91"/>
                  <a:pt x="111" y="92"/>
                </a:cubicBezTo>
                <a:cubicBezTo>
                  <a:pt x="114" y="94"/>
                  <a:pt x="114" y="94"/>
                  <a:pt x="114" y="94"/>
                </a:cubicBezTo>
                <a:cubicBezTo>
                  <a:pt x="117" y="95"/>
                  <a:pt x="120" y="96"/>
                  <a:pt x="123" y="96"/>
                </a:cubicBezTo>
                <a:cubicBezTo>
                  <a:pt x="131" y="96"/>
                  <a:pt x="140" y="93"/>
                  <a:pt x="151" y="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CustomShape 256"/>
          <p:cNvSpPr/>
          <p:nvPr/>
        </p:nvSpPr>
        <p:spPr>
          <a:xfrm>
            <a:off x="4667400" y="3414960"/>
            <a:ext cx="167400" cy="150480"/>
          </a:xfrm>
          <a:custGeom>
            <a:avLst/>
            <a:gdLst/>
            <a:ahLst/>
            <a:rect l="l" t="t" r="r" b="b"/>
            <a:pathLst>
              <a:path w="164" h="146">
                <a:moveTo>
                  <a:pt x="24" y="12"/>
                </a:moveTo>
                <a:cubicBezTo>
                  <a:pt x="24" y="15"/>
                  <a:pt x="24" y="17"/>
                  <a:pt x="23" y="18"/>
                </a:cubicBezTo>
                <a:cubicBezTo>
                  <a:pt x="22" y="20"/>
                  <a:pt x="20" y="22"/>
                  <a:pt x="18" y="23"/>
                </a:cubicBezTo>
                <a:cubicBezTo>
                  <a:pt x="18" y="143"/>
                  <a:pt x="18" y="143"/>
                  <a:pt x="18" y="143"/>
                </a:cubicBezTo>
                <a:cubicBezTo>
                  <a:pt x="18" y="143"/>
                  <a:pt x="18" y="144"/>
                  <a:pt x="17" y="145"/>
                </a:cubicBezTo>
                <a:cubicBezTo>
                  <a:pt x="17" y="145"/>
                  <a:pt x="16" y="146"/>
                  <a:pt x="15" y="146"/>
                </a:cubicBezTo>
                <a:cubicBezTo>
                  <a:pt x="9" y="146"/>
                  <a:pt x="9" y="146"/>
                  <a:pt x="9" y="146"/>
                </a:cubicBezTo>
                <a:cubicBezTo>
                  <a:pt x="8" y="146"/>
                  <a:pt x="8" y="145"/>
                  <a:pt x="7" y="145"/>
                </a:cubicBezTo>
                <a:cubicBezTo>
                  <a:pt x="6" y="144"/>
                  <a:pt x="6" y="143"/>
                  <a:pt x="6" y="143"/>
                </a:cubicBezTo>
                <a:cubicBezTo>
                  <a:pt x="6" y="23"/>
                  <a:pt x="6" y="23"/>
                  <a:pt x="6" y="23"/>
                </a:cubicBezTo>
                <a:cubicBezTo>
                  <a:pt x="4" y="22"/>
                  <a:pt x="3" y="20"/>
                  <a:pt x="2" y="18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4" y="4"/>
                </a:cubicBezTo>
                <a:cubicBezTo>
                  <a:pt x="6" y="1"/>
                  <a:pt x="9" y="0"/>
                  <a:pt x="12" y="0"/>
                </a:cubicBezTo>
                <a:cubicBezTo>
                  <a:pt x="16" y="0"/>
                  <a:pt x="18" y="1"/>
                  <a:pt x="21" y="4"/>
                </a:cubicBezTo>
                <a:cubicBezTo>
                  <a:pt x="23" y="6"/>
                  <a:pt x="24" y="9"/>
                  <a:pt x="24" y="12"/>
                </a:cubicBezTo>
                <a:close/>
                <a:moveTo>
                  <a:pt x="164" y="18"/>
                </a:moveTo>
                <a:cubicBezTo>
                  <a:pt x="164" y="91"/>
                  <a:pt x="164" y="91"/>
                  <a:pt x="164" y="91"/>
                </a:cubicBezTo>
                <a:cubicBezTo>
                  <a:pt x="164" y="93"/>
                  <a:pt x="162" y="95"/>
                  <a:pt x="160" y="96"/>
                </a:cubicBezTo>
                <a:cubicBezTo>
                  <a:pt x="160" y="96"/>
                  <a:pt x="159" y="97"/>
                  <a:pt x="159" y="97"/>
                </a:cubicBezTo>
                <a:cubicBezTo>
                  <a:pt x="145" y="104"/>
                  <a:pt x="133" y="108"/>
                  <a:pt x="124" y="108"/>
                </a:cubicBezTo>
                <a:cubicBezTo>
                  <a:pt x="118" y="108"/>
                  <a:pt x="113" y="107"/>
                  <a:pt x="109" y="105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02" y="101"/>
                  <a:pt x="99" y="100"/>
                  <a:pt x="97" y="99"/>
                </a:cubicBezTo>
                <a:cubicBezTo>
                  <a:pt x="95" y="98"/>
                  <a:pt x="92" y="97"/>
                  <a:pt x="88" y="96"/>
                </a:cubicBezTo>
                <a:cubicBezTo>
                  <a:pt x="85" y="95"/>
                  <a:pt x="81" y="95"/>
                  <a:pt x="77" y="95"/>
                </a:cubicBezTo>
                <a:cubicBezTo>
                  <a:pt x="71" y="95"/>
                  <a:pt x="64" y="96"/>
                  <a:pt x="55" y="99"/>
                </a:cubicBezTo>
                <a:cubicBezTo>
                  <a:pt x="47" y="102"/>
                  <a:pt x="40" y="105"/>
                  <a:pt x="34" y="108"/>
                </a:cubicBezTo>
                <a:cubicBezTo>
                  <a:pt x="33" y="109"/>
                  <a:pt x="32" y="109"/>
                  <a:pt x="30" y="109"/>
                </a:cubicBezTo>
                <a:cubicBezTo>
                  <a:pt x="29" y="109"/>
                  <a:pt x="28" y="109"/>
                  <a:pt x="27" y="108"/>
                </a:cubicBezTo>
                <a:cubicBezTo>
                  <a:pt x="25" y="107"/>
                  <a:pt x="24" y="106"/>
                  <a:pt x="24" y="10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1"/>
                  <a:pt x="25" y="29"/>
                  <a:pt x="27" y="28"/>
                </a:cubicBezTo>
                <a:cubicBezTo>
                  <a:pt x="29" y="27"/>
                  <a:pt x="32" y="25"/>
                  <a:pt x="35" y="24"/>
                </a:cubicBezTo>
                <a:cubicBezTo>
                  <a:pt x="37" y="22"/>
                  <a:pt x="41" y="21"/>
                  <a:pt x="45" y="19"/>
                </a:cubicBezTo>
                <a:cubicBezTo>
                  <a:pt x="50" y="17"/>
                  <a:pt x="55" y="15"/>
                  <a:pt x="60" y="14"/>
                </a:cubicBezTo>
                <a:cubicBezTo>
                  <a:pt x="65" y="13"/>
                  <a:pt x="70" y="12"/>
                  <a:pt x="75" y="12"/>
                </a:cubicBezTo>
                <a:cubicBezTo>
                  <a:pt x="82" y="12"/>
                  <a:pt x="88" y="13"/>
                  <a:pt x="94" y="15"/>
                </a:cubicBezTo>
                <a:cubicBezTo>
                  <a:pt x="100" y="17"/>
                  <a:pt x="107" y="20"/>
                  <a:pt x="114" y="23"/>
                </a:cubicBezTo>
                <a:cubicBezTo>
                  <a:pt x="116" y="25"/>
                  <a:pt x="119" y="25"/>
                  <a:pt x="123" y="25"/>
                </a:cubicBezTo>
                <a:cubicBezTo>
                  <a:pt x="130" y="25"/>
                  <a:pt x="140" y="22"/>
                  <a:pt x="152" y="15"/>
                </a:cubicBezTo>
                <a:cubicBezTo>
                  <a:pt x="153" y="14"/>
                  <a:pt x="154" y="13"/>
                  <a:pt x="155" y="13"/>
                </a:cubicBezTo>
                <a:cubicBezTo>
                  <a:pt x="157" y="12"/>
                  <a:pt x="159" y="12"/>
                  <a:pt x="161" y="13"/>
                </a:cubicBezTo>
                <a:cubicBezTo>
                  <a:pt x="163" y="15"/>
                  <a:pt x="164" y="16"/>
                  <a:pt x="164" y="18"/>
                </a:cubicBezTo>
                <a:close/>
                <a:moveTo>
                  <a:pt x="73" y="43"/>
                </a:moveTo>
                <a:cubicBezTo>
                  <a:pt x="73" y="25"/>
                  <a:pt x="73" y="25"/>
                  <a:pt x="73" y="25"/>
                </a:cubicBezTo>
                <a:cubicBezTo>
                  <a:pt x="62" y="25"/>
                  <a:pt x="50" y="29"/>
                  <a:pt x="36" y="37"/>
                </a:cubicBezTo>
                <a:cubicBezTo>
                  <a:pt x="36" y="54"/>
                  <a:pt x="36" y="54"/>
                  <a:pt x="36" y="54"/>
                </a:cubicBezTo>
                <a:cubicBezTo>
                  <a:pt x="50" y="47"/>
                  <a:pt x="62" y="44"/>
                  <a:pt x="73" y="43"/>
                </a:cubicBezTo>
                <a:close/>
                <a:moveTo>
                  <a:pt x="73" y="83"/>
                </a:moveTo>
                <a:cubicBezTo>
                  <a:pt x="73" y="65"/>
                  <a:pt x="73" y="65"/>
                  <a:pt x="73" y="65"/>
                </a:cubicBezTo>
                <a:cubicBezTo>
                  <a:pt x="61" y="66"/>
                  <a:pt x="49" y="69"/>
                  <a:pt x="36" y="76"/>
                </a:cubicBezTo>
                <a:cubicBezTo>
                  <a:pt x="36" y="93"/>
                  <a:pt x="36" y="93"/>
                  <a:pt x="36" y="93"/>
                </a:cubicBezTo>
                <a:cubicBezTo>
                  <a:pt x="49" y="87"/>
                  <a:pt x="61" y="84"/>
                  <a:pt x="73" y="83"/>
                </a:cubicBezTo>
                <a:close/>
                <a:moveTo>
                  <a:pt x="151" y="87"/>
                </a:moveTo>
                <a:cubicBezTo>
                  <a:pt x="151" y="70"/>
                  <a:pt x="151" y="70"/>
                  <a:pt x="151" y="70"/>
                </a:cubicBezTo>
                <a:cubicBezTo>
                  <a:pt x="137" y="77"/>
                  <a:pt x="125" y="79"/>
                  <a:pt x="115" y="76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4" y="55"/>
                  <a:pt x="113" y="54"/>
                  <a:pt x="111" y="54"/>
                </a:cubicBezTo>
                <a:cubicBezTo>
                  <a:pt x="111" y="54"/>
                  <a:pt x="110" y="53"/>
                  <a:pt x="108" y="52"/>
                </a:cubicBezTo>
                <a:cubicBezTo>
                  <a:pt x="107" y="51"/>
                  <a:pt x="105" y="51"/>
                  <a:pt x="105" y="51"/>
                </a:cubicBezTo>
                <a:cubicBezTo>
                  <a:pt x="105" y="50"/>
                  <a:pt x="104" y="50"/>
                  <a:pt x="102" y="49"/>
                </a:cubicBezTo>
                <a:cubicBezTo>
                  <a:pt x="101" y="48"/>
                  <a:pt x="99" y="48"/>
                  <a:pt x="99" y="48"/>
                </a:cubicBezTo>
                <a:cubicBezTo>
                  <a:pt x="98" y="47"/>
                  <a:pt x="97" y="47"/>
                  <a:pt x="96" y="46"/>
                </a:cubicBezTo>
                <a:cubicBezTo>
                  <a:pt x="94" y="46"/>
                  <a:pt x="93" y="45"/>
                  <a:pt x="92" y="45"/>
                </a:cubicBezTo>
                <a:cubicBezTo>
                  <a:pt x="92" y="45"/>
                  <a:pt x="90" y="45"/>
                  <a:pt x="89" y="44"/>
                </a:cubicBezTo>
                <a:cubicBezTo>
                  <a:pt x="88" y="44"/>
                  <a:pt x="86" y="44"/>
                  <a:pt x="85" y="44"/>
                </a:cubicBezTo>
                <a:cubicBezTo>
                  <a:pt x="84" y="44"/>
                  <a:pt x="83" y="43"/>
                  <a:pt x="82" y="43"/>
                </a:cubicBezTo>
                <a:cubicBezTo>
                  <a:pt x="80" y="43"/>
                  <a:pt x="79" y="43"/>
                  <a:pt x="77" y="43"/>
                </a:cubicBezTo>
                <a:cubicBezTo>
                  <a:pt x="76" y="43"/>
                  <a:pt x="74" y="43"/>
                  <a:pt x="73" y="43"/>
                </a:cubicBezTo>
                <a:cubicBezTo>
                  <a:pt x="73" y="64"/>
                  <a:pt x="73" y="64"/>
                  <a:pt x="73" y="64"/>
                </a:cubicBezTo>
                <a:cubicBezTo>
                  <a:pt x="75" y="64"/>
                  <a:pt x="75" y="64"/>
                  <a:pt x="75" y="64"/>
                </a:cubicBezTo>
                <a:cubicBezTo>
                  <a:pt x="81" y="64"/>
                  <a:pt x="87" y="65"/>
                  <a:pt x="93" y="67"/>
                </a:cubicBezTo>
                <a:cubicBezTo>
                  <a:pt x="98" y="69"/>
                  <a:pt x="105" y="72"/>
                  <a:pt x="111" y="75"/>
                </a:cubicBezTo>
                <a:cubicBezTo>
                  <a:pt x="113" y="75"/>
                  <a:pt x="114" y="76"/>
                  <a:pt x="115" y="76"/>
                </a:cubicBezTo>
                <a:cubicBezTo>
                  <a:pt x="115" y="94"/>
                  <a:pt x="115" y="94"/>
                  <a:pt x="115" y="94"/>
                </a:cubicBezTo>
                <a:cubicBezTo>
                  <a:pt x="118" y="95"/>
                  <a:pt x="121" y="96"/>
                  <a:pt x="124" y="96"/>
                </a:cubicBezTo>
                <a:cubicBezTo>
                  <a:pt x="131" y="96"/>
                  <a:pt x="141" y="93"/>
                  <a:pt x="151" y="87"/>
                </a:cubicBezTo>
                <a:close/>
                <a:moveTo>
                  <a:pt x="151" y="47"/>
                </a:moveTo>
                <a:cubicBezTo>
                  <a:pt x="151" y="29"/>
                  <a:pt x="151" y="29"/>
                  <a:pt x="151" y="29"/>
                </a:cubicBezTo>
                <a:cubicBezTo>
                  <a:pt x="141" y="35"/>
                  <a:pt x="131" y="37"/>
                  <a:pt x="123" y="37"/>
                </a:cubicBezTo>
                <a:cubicBezTo>
                  <a:pt x="120" y="37"/>
                  <a:pt x="117" y="37"/>
                  <a:pt x="115" y="37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24" y="58"/>
                  <a:pt x="137" y="55"/>
                  <a:pt x="151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257"/>
          <p:cNvSpPr/>
          <p:nvPr/>
        </p:nvSpPr>
        <p:spPr>
          <a:xfrm>
            <a:off x="4884120" y="3447720"/>
            <a:ext cx="159840" cy="103680"/>
          </a:xfrm>
          <a:custGeom>
            <a:avLst/>
            <a:gdLst/>
            <a:ahLst/>
            <a:rect l="l" t="t" r="r" b="b"/>
            <a:pathLst>
              <a:path w="156" h="101">
                <a:moveTo>
                  <a:pt x="54" y="49"/>
                </a:moveTo>
                <a:cubicBezTo>
                  <a:pt x="10" y="93"/>
                  <a:pt x="10" y="93"/>
                  <a:pt x="10" y="93"/>
                </a:cubicBezTo>
                <a:cubicBezTo>
                  <a:pt x="9" y="94"/>
                  <a:pt x="8" y="94"/>
                  <a:pt x="8" y="94"/>
                </a:cubicBezTo>
                <a:cubicBezTo>
                  <a:pt x="7" y="94"/>
                  <a:pt x="6" y="94"/>
                  <a:pt x="5" y="93"/>
                </a:cubicBezTo>
                <a:cubicBezTo>
                  <a:pt x="1" y="88"/>
                  <a:pt x="1" y="88"/>
                  <a:pt x="1" y="88"/>
                </a:cubicBezTo>
                <a:cubicBezTo>
                  <a:pt x="0" y="88"/>
                  <a:pt x="0" y="87"/>
                  <a:pt x="0" y="86"/>
                </a:cubicBezTo>
                <a:cubicBezTo>
                  <a:pt x="0" y="85"/>
                  <a:pt x="0" y="85"/>
                  <a:pt x="1" y="84"/>
                </a:cubicBezTo>
                <a:cubicBezTo>
                  <a:pt x="38" y="47"/>
                  <a:pt x="38" y="47"/>
                  <a:pt x="38" y="47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0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0"/>
                </a:cubicBezTo>
                <a:cubicBezTo>
                  <a:pt x="8" y="0"/>
                  <a:pt x="9" y="0"/>
                  <a:pt x="10" y="1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45"/>
                  <a:pt x="55" y="46"/>
                  <a:pt x="55" y="47"/>
                </a:cubicBezTo>
                <a:cubicBezTo>
                  <a:pt x="55" y="48"/>
                  <a:pt x="54" y="49"/>
                  <a:pt x="54" y="49"/>
                </a:cubicBezTo>
                <a:close/>
                <a:moveTo>
                  <a:pt x="156" y="92"/>
                </a:moveTo>
                <a:cubicBezTo>
                  <a:pt x="156" y="98"/>
                  <a:pt x="156" y="98"/>
                  <a:pt x="156" y="98"/>
                </a:cubicBezTo>
                <a:cubicBezTo>
                  <a:pt x="156" y="99"/>
                  <a:pt x="156" y="100"/>
                  <a:pt x="155" y="101"/>
                </a:cubicBezTo>
                <a:cubicBezTo>
                  <a:pt x="154" y="101"/>
                  <a:pt x="154" y="101"/>
                  <a:pt x="153" y="101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1" y="101"/>
                  <a:pt x="60" y="101"/>
                  <a:pt x="60" y="101"/>
                </a:cubicBezTo>
                <a:cubicBezTo>
                  <a:pt x="59" y="100"/>
                  <a:pt x="59" y="99"/>
                  <a:pt x="59" y="98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1"/>
                  <a:pt x="59" y="91"/>
                  <a:pt x="60" y="90"/>
                </a:cubicBezTo>
                <a:cubicBezTo>
                  <a:pt x="60" y="90"/>
                  <a:pt x="61" y="89"/>
                  <a:pt x="62" y="89"/>
                </a:cubicBezTo>
                <a:cubicBezTo>
                  <a:pt x="153" y="89"/>
                  <a:pt x="153" y="89"/>
                  <a:pt x="153" y="89"/>
                </a:cubicBezTo>
                <a:cubicBezTo>
                  <a:pt x="154" y="89"/>
                  <a:pt x="154" y="90"/>
                  <a:pt x="155" y="90"/>
                </a:cubicBezTo>
                <a:cubicBezTo>
                  <a:pt x="156" y="91"/>
                  <a:pt x="156" y="91"/>
                  <a:pt x="156" y="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CustomShape 258"/>
          <p:cNvSpPr/>
          <p:nvPr/>
        </p:nvSpPr>
        <p:spPr>
          <a:xfrm>
            <a:off x="5096520" y="3429000"/>
            <a:ext cx="178560" cy="133200"/>
          </a:xfrm>
          <a:custGeom>
            <a:avLst/>
            <a:gdLst/>
            <a:ahLst/>
            <a:rect l="l" t="t" r="r" b="b"/>
            <a:pathLst>
              <a:path w="173" h="130">
                <a:moveTo>
                  <a:pt x="54" y="106"/>
                </a:moveTo>
                <a:cubicBezTo>
                  <a:pt x="49" y="111"/>
                  <a:pt x="49" y="111"/>
                  <a:pt x="49" y="111"/>
                </a:cubicBezTo>
                <a:cubicBezTo>
                  <a:pt x="49" y="112"/>
                  <a:pt x="48" y="112"/>
                  <a:pt x="47" y="112"/>
                </a:cubicBezTo>
                <a:cubicBezTo>
                  <a:pt x="46" y="112"/>
                  <a:pt x="46" y="112"/>
                  <a:pt x="45" y="111"/>
                </a:cubicBezTo>
                <a:cubicBezTo>
                  <a:pt x="1" y="67"/>
                  <a:pt x="1" y="67"/>
                  <a:pt x="1" y="67"/>
                </a:cubicBezTo>
                <a:cubicBezTo>
                  <a:pt x="0" y="67"/>
                  <a:pt x="0" y="66"/>
                  <a:pt x="0" y="65"/>
                </a:cubicBezTo>
                <a:cubicBezTo>
                  <a:pt x="0" y="64"/>
                  <a:pt x="0" y="63"/>
                  <a:pt x="1" y="63"/>
                </a:cubicBezTo>
                <a:cubicBezTo>
                  <a:pt x="45" y="19"/>
                  <a:pt x="45" y="19"/>
                  <a:pt x="45" y="19"/>
                </a:cubicBezTo>
                <a:cubicBezTo>
                  <a:pt x="46" y="18"/>
                  <a:pt x="46" y="18"/>
                  <a:pt x="47" y="18"/>
                </a:cubicBezTo>
                <a:cubicBezTo>
                  <a:pt x="48" y="18"/>
                  <a:pt x="49" y="18"/>
                  <a:pt x="49" y="19"/>
                </a:cubicBezTo>
                <a:cubicBezTo>
                  <a:pt x="54" y="23"/>
                  <a:pt x="54" y="23"/>
                  <a:pt x="54" y="23"/>
                </a:cubicBezTo>
                <a:cubicBezTo>
                  <a:pt x="55" y="24"/>
                  <a:pt x="55" y="25"/>
                  <a:pt x="55" y="26"/>
                </a:cubicBezTo>
                <a:cubicBezTo>
                  <a:pt x="55" y="26"/>
                  <a:pt x="55" y="27"/>
                  <a:pt x="54" y="28"/>
                </a:cubicBezTo>
                <a:cubicBezTo>
                  <a:pt x="17" y="65"/>
                  <a:pt x="17" y="65"/>
                  <a:pt x="17" y="65"/>
                </a:cubicBezTo>
                <a:cubicBezTo>
                  <a:pt x="54" y="102"/>
                  <a:pt x="54" y="102"/>
                  <a:pt x="54" y="102"/>
                </a:cubicBezTo>
                <a:cubicBezTo>
                  <a:pt x="55" y="103"/>
                  <a:pt x="55" y="103"/>
                  <a:pt x="55" y="104"/>
                </a:cubicBezTo>
                <a:cubicBezTo>
                  <a:pt x="55" y="105"/>
                  <a:pt x="55" y="106"/>
                  <a:pt x="54" y="106"/>
                </a:cubicBezTo>
                <a:close/>
                <a:moveTo>
                  <a:pt x="110" y="6"/>
                </a:moveTo>
                <a:cubicBezTo>
                  <a:pt x="75" y="128"/>
                  <a:pt x="75" y="128"/>
                  <a:pt x="75" y="128"/>
                </a:cubicBezTo>
                <a:cubicBezTo>
                  <a:pt x="74" y="128"/>
                  <a:pt x="74" y="129"/>
                  <a:pt x="73" y="130"/>
                </a:cubicBezTo>
                <a:cubicBezTo>
                  <a:pt x="73" y="130"/>
                  <a:pt x="72" y="130"/>
                  <a:pt x="71" y="130"/>
                </a:cubicBezTo>
                <a:cubicBezTo>
                  <a:pt x="65" y="128"/>
                  <a:pt x="65" y="128"/>
                  <a:pt x="65" y="128"/>
                </a:cubicBezTo>
                <a:cubicBezTo>
                  <a:pt x="64" y="128"/>
                  <a:pt x="64" y="127"/>
                  <a:pt x="63" y="127"/>
                </a:cubicBezTo>
                <a:cubicBezTo>
                  <a:pt x="63" y="126"/>
                  <a:pt x="63" y="125"/>
                  <a:pt x="63" y="124"/>
                </a:cubicBezTo>
                <a:cubicBezTo>
                  <a:pt x="98" y="2"/>
                  <a:pt x="98" y="2"/>
                  <a:pt x="98" y="2"/>
                </a:cubicBezTo>
                <a:cubicBezTo>
                  <a:pt x="99" y="1"/>
                  <a:pt x="99" y="1"/>
                  <a:pt x="100" y="0"/>
                </a:cubicBezTo>
                <a:cubicBezTo>
                  <a:pt x="101" y="0"/>
                  <a:pt x="101" y="0"/>
                  <a:pt x="102" y="0"/>
                </a:cubicBezTo>
                <a:cubicBezTo>
                  <a:pt x="108" y="2"/>
                  <a:pt x="108" y="2"/>
                  <a:pt x="108" y="2"/>
                </a:cubicBezTo>
                <a:cubicBezTo>
                  <a:pt x="109" y="2"/>
                  <a:pt x="109" y="3"/>
                  <a:pt x="110" y="3"/>
                </a:cubicBezTo>
                <a:cubicBezTo>
                  <a:pt x="110" y="4"/>
                  <a:pt x="110" y="5"/>
                  <a:pt x="110" y="6"/>
                </a:cubicBezTo>
                <a:close/>
                <a:moveTo>
                  <a:pt x="172" y="67"/>
                </a:moveTo>
                <a:cubicBezTo>
                  <a:pt x="128" y="111"/>
                  <a:pt x="128" y="111"/>
                  <a:pt x="128" y="111"/>
                </a:cubicBezTo>
                <a:cubicBezTo>
                  <a:pt x="127" y="112"/>
                  <a:pt x="127" y="112"/>
                  <a:pt x="126" y="112"/>
                </a:cubicBezTo>
                <a:cubicBezTo>
                  <a:pt x="125" y="112"/>
                  <a:pt x="124" y="112"/>
                  <a:pt x="124" y="111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8" y="106"/>
                  <a:pt x="118" y="105"/>
                  <a:pt x="118" y="104"/>
                </a:cubicBezTo>
                <a:cubicBezTo>
                  <a:pt x="118" y="103"/>
                  <a:pt x="118" y="103"/>
                  <a:pt x="119" y="102"/>
                </a:cubicBezTo>
                <a:cubicBezTo>
                  <a:pt x="156" y="65"/>
                  <a:pt x="156" y="65"/>
                  <a:pt x="156" y="65"/>
                </a:cubicBezTo>
                <a:cubicBezTo>
                  <a:pt x="119" y="28"/>
                  <a:pt x="119" y="28"/>
                  <a:pt x="119" y="28"/>
                </a:cubicBezTo>
                <a:cubicBezTo>
                  <a:pt x="118" y="27"/>
                  <a:pt x="118" y="26"/>
                  <a:pt x="118" y="26"/>
                </a:cubicBezTo>
                <a:cubicBezTo>
                  <a:pt x="118" y="25"/>
                  <a:pt x="118" y="24"/>
                  <a:pt x="119" y="23"/>
                </a:cubicBezTo>
                <a:cubicBezTo>
                  <a:pt x="124" y="19"/>
                  <a:pt x="124" y="19"/>
                  <a:pt x="124" y="19"/>
                </a:cubicBezTo>
                <a:cubicBezTo>
                  <a:pt x="124" y="18"/>
                  <a:pt x="125" y="18"/>
                  <a:pt x="126" y="18"/>
                </a:cubicBezTo>
                <a:cubicBezTo>
                  <a:pt x="127" y="18"/>
                  <a:pt x="127" y="18"/>
                  <a:pt x="128" y="19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3" y="63"/>
                  <a:pt x="173" y="64"/>
                  <a:pt x="173" y="65"/>
                </a:cubicBezTo>
                <a:cubicBezTo>
                  <a:pt x="173" y="66"/>
                  <a:pt x="173" y="67"/>
                  <a:pt x="172" y="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CustomShape 259"/>
          <p:cNvSpPr/>
          <p:nvPr/>
        </p:nvSpPr>
        <p:spPr>
          <a:xfrm>
            <a:off x="5326200" y="3408840"/>
            <a:ext cx="175320" cy="156600"/>
          </a:xfrm>
          <a:custGeom>
            <a:avLst/>
            <a:gdLst/>
            <a:ahLst/>
            <a:rect l="l" t="t" r="r" b="b"/>
            <a:pathLst>
              <a:path w="170" h="152">
                <a:moveTo>
                  <a:pt x="61" y="97"/>
                </a:moveTo>
                <a:cubicBezTo>
                  <a:pt x="61" y="103"/>
                  <a:pt x="61" y="103"/>
                  <a:pt x="61" y="103"/>
                </a:cubicBezTo>
                <a:cubicBezTo>
                  <a:pt x="61" y="106"/>
                  <a:pt x="60" y="108"/>
                  <a:pt x="57" y="109"/>
                </a:cubicBezTo>
                <a:cubicBezTo>
                  <a:pt x="56" y="109"/>
                  <a:pt x="56" y="109"/>
                  <a:pt x="55" y="109"/>
                </a:cubicBezTo>
                <a:cubicBezTo>
                  <a:pt x="53" y="109"/>
                  <a:pt x="52" y="109"/>
                  <a:pt x="50" y="107"/>
                </a:cubicBezTo>
                <a:cubicBezTo>
                  <a:pt x="2" y="59"/>
                  <a:pt x="2" y="59"/>
                  <a:pt x="2" y="59"/>
                </a:cubicBezTo>
                <a:cubicBezTo>
                  <a:pt x="1" y="58"/>
                  <a:pt x="0" y="56"/>
                  <a:pt x="0" y="55"/>
                </a:cubicBezTo>
                <a:cubicBezTo>
                  <a:pt x="0" y="53"/>
                  <a:pt x="1" y="52"/>
                  <a:pt x="2" y="50"/>
                </a:cubicBezTo>
                <a:cubicBezTo>
                  <a:pt x="50" y="2"/>
                  <a:pt x="50" y="2"/>
                  <a:pt x="50" y="2"/>
                </a:cubicBezTo>
                <a:cubicBezTo>
                  <a:pt x="52" y="0"/>
                  <a:pt x="55" y="0"/>
                  <a:pt x="57" y="1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3"/>
                  <a:pt x="61" y="13"/>
                  <a:pt x="61" y="13"/>
                </a:cubicBezTo>
                <a:cubicBezTo>
                  <a:pt x="23" y="50"/>
                  <a:pt x="23" y="50"/>
                  <a:pt x="23" y="50"/>
                </a:cubicBezTo>
                <a:cubicBezTo>
                  <a:pt x="22" y="52"/>
                  <a:pt x="21" y="53"/>
                  <a:pt x="21" y="55"/>
                </a:cubicBezTo>
                <a:cubicBezTo>
                  <a:pt x="21" y="56"/>
                  <a:pt x="22" y="58"/>
                  <a:pt x="23" y="59"/>
                </a:cubicBezTo>
                <a:lnTo>
                  <a:pt x="61" y="97"/>
                </a:lnTo>
                <a:close/>
                <a:moveTo>
                  <a:pt x="170" y="100"/>
                </a:moveTo>
                <a:cubicBezTo>
                  <a:pt x="170" y="104"/>
                  <a:pt x="169" y="108"/>
                  <a:pt x="168" y="113"/>
                </a:cubicBezTo>
                <a:cubicBezTo>
                  <a:pt x="167" y="117"/>
                  <a:pt x="166" y="122"/>
                  <a:pt x="164" y="126"/>
                </a:cubicBezTo>
                <a:cubicBezTo>
                  <a:pt x="163" y="130"/>
                  <a:pt x="162" y="134"/>
                  <a:pt x="160" y="138"/>
                </a:cubicBezTo>
                <a:cubicBezTo>
                  <a:pt x="158" y="142"/>
                  <a:pt x="157" y="144"/>
                  <a:pt x="156" y="146"/>
                </a:cubicBezTo>
                <a:cubicBezTo>
                  <a:pt x="155" y="148"/>
                  <a:pt x="155" y="149"/>
                  <a:pt x="154" y="150"/>
                </a:cubicBezTo>
                <a:cubicBezTo>
                  <a:pt x="154" y="151"/>
                  <a:pt x="153" y="152"/>
                  <a:pt x="152" y="152"/>
                </a:cubicBezTo>
                <a:cubicBezTo>
                  <a:pt x="151" y="152"/>
                  <a:pt x="151" y="152"/>
                  <a:pt x="151" y="151"/>
                </a:cubicBezTo>
                <a:cubicBezTo>
                  <a:pt x="149" y="151"/>
                  <a:pt x="148" y="150"/>
                  <a:pt x="149" y="148"/>
                </a:cubicBezTo>
                <a:cubicBezTo>
                  <a:pt x="151" y="123"/>
                  <a:pt x="148" y="105"/>
                  <a:pt x="139" y="95"/>
                </a:cubicBezTo>
                <a:cubicBezTo>
                  <a:pt x="134" y="90"/>
                  <a:pt x="129" y="87"/>
                  <a:pt x="122" y="84"/>
                </a:cubicBezTo>
                <a:cubicBezTo>
                  <a:pt x="116" y="82"/>
                  <a:pt x="107" y="80"/>
                  <a:pt x="97" y="79"/>
                </a:cubicBezTo>
                <a:cubicBezTo>
                  <a:pt x="97" y="103"/>
                  <a:pt x="97" y="103"/>
                  <a:pt x="97" y="103"/>
                </a:cubicBezTo>
                <a:cubicBezTo>
                  <a:pt x="97" y="106"/>
                  <a:pt x="96" y="108"/>
                  <a:pt x="93" y="109"/>
                </a:cubicBezTo>
                <a:cubicBezTo>
                  <a:pt x="93" y="109"/>
                  <a:pt x="92" y="109"/>
                  <a:pt x="91" y="109"/>
                </a:cubicBezTo>
                <a:cubicBezTo>
                  <a:pt x="89" y="109"/>
                  <a:pt x="88" y="109"/>
                  <a:pt x="87" y="107"/>
                </a:cubicBezTo>
                <a:cubicBezTo>
                  <a:pt x="38" y="59"/>
                  <a:pt x="38" y="59"/>
                  <a:pt x="38" y="59"/>
                </a:cubicBezTo>
                <a:cubicBezTo>
                  <a:pt x="37" y="58"/>
                  <a:pt x="37" y="56"/>
                  <a:pt x="37" y="55"/>
                </a:cubicBezTo>
                <a:cubicBezTo>
                  <a:pt x="37" y="53"/>
                  <a:pt x="37" y="52"/>
                  <a:pt x="38" y="50"/>
                </a:cubicBezTo>
                <a:cubicBezTo>
                  <a:pt x="87" y="2"/>
                  <a:pt x="87" y="2"/>
                  <a:pt x="87" y="2"/>
                </a:cubicBezTo>
                <a:cubicBezTo>
                  <a:pt x="89" y="0"/>
                  <a:pt x="91" y="0"/>
                  <a:pt x="93" y="1"/>
                </a:cubicBezTo>
                <a:cubicBezTo>
                  <a:pt x="96" y="2"/>
                  <a:pt x="97" y="4"/>
                  <a:pt x="97" y="6"/>
                </a:cubicBezTo>
                <a:cubicBezTo>
                  <a:pt x="97" y="31"/>
                  <a:pt x="97" y="31"/>
                  <a:pt x="97" y="31"/>
                </a:cubicBezTo>
                <a:cubicBezTo>
                  <a:pt x="123" y="33"/>
                  <a:pt x="142" y="40"/>
                  <a:pt x="154" y="52"/>
                </a:cubicBezTo>
                <a:cubicBezTo>
                  <a:pt x="164" y="63"/>
                  <a:pt x="170" y="79"/>
                  <a:pt x="170" y="1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CustomShape 260"/>
          <p:cNvSpPr/>
          <p:nvPr/>
        </p:nvSpPr>
        <p:spPr>
          <a:xfrm>
            <a:off x="5549400" y="3408840"/>
            <a:ext cx="173880" cy="156600"/>
          </a:xfrm>
          <a:custGeom>
            <a:avLst/>
            <a:gdLst/>
            <a:ahLst/>
            <a:rect l="l" t="t" r="r" b="b"/>
            <a:pathLst>
              <a:path w="169" h="152">
                <a:moveTo>
                  <a:pt x="60" y="97"/>
                </a:moveTo>
                <a:cubicBezTo>
                  <a:pt x="60" y="103"/>
                  <a:pt x="60" y="103"/>
                  <a:pt x="60" y="103"/>
                </a:cubicBezTo>
                <a:cubicBezTo>
                  <a:pt x="60" y="106"/>
                  <a:pt x="59" y="108"/>
                  <a:pt x="57" y="109"/>
                </a:cubicBezTo>
                <a:cubicBezTo>
                  <a:pt x="56" y="109"/>
                  <a:pt x="55" y="109"/>
                  <a:pt x="54" y="109"/>
                </a:cubicBezTo>
                <a:cubicBezTo>
                  <a:pt x="52" y="109"/>
                  <a:pt x="51" y="109"/>
                  <a:pt x="50" y="107"/>
                </a:cubicBezTo>
                <a:cubicBezTo>
                  <a:pt x="1" y="59"/>
                  <a:pt x="1" y="59"/>
                  <a:pt x="1" y="59"/>
                </a:cubicBezTo>
                <a:cubicBezTo>
                  <a:pt x="0" y="58"/>
                  <a:pt x="0" y="56"/>
                  <a:pt x="0" y="55"/>
                </a:cubicBezTo>
                <a:cubicBezTo>
                  <a:pt x="0" y="53"/>
                  <a:pt x="0" y="52"/>
                  <a:pt x="1" y="50"/>
                </a:cubicBezTo>
                <a:cubicBezTo>
                  <a:pt x="50" y="2"/>
                  <a:pt x="50" y="2"/>
                  <a:pt x="50" y="2"/>
                </a:cubicBezTo>
                <a:cubicBezTo>
                  <a:pt x="52" y="0"/>
                  <a:pt x="54" y="0"/>
                  <a:pt x="57" y="1"/>
                </a:cubicBezTo>
                <a:cubicBezTo>
                  <a:pt x="59" y="2"/>
                  <a:pt x="60" y="4"/>
                  <a:pt x="60" y="6"/>
                </a:cubicBezTo>
                <a:cubicBezTo>
                  <a:pt x="60" y="13"/>
                  <a:pt x="60" y="13"/>
                  <a:pt x="60" y="13"/>
                </a:cubicBezTo>
                <a:cubicBezTo>
                  <a:pt x="23" y="50"/>
                  <a:pt x="23" y="50"/>
                  <a:pt x="23" y="50"/>
                </a:cubicBezTo>
                <a:cubicBezTo>
                  <a:pt x="21" y="52"/>
                  <a:pt x="21" y="53"/>
                  <a:pt x="21" y="55"/>
                </a:cubicBezTo>
                <a:cubicBezTo>
                  <a:pt x="21" y="56"/>
                  <a:pt x="21" y="58"/>
                  <a:pt x="23" y="59"/>
                </a:cubicBezTo>
                <a:lnTo>
                  <a:pt x="60" y="97"/>
                </a:lnTo>
                <a:close/>
                <a:moveTo>
                  <a:pt x="169" y="100"/>
                </a:moveTo>
                <a:cubicBezTo>
                  <a:pt x="169" y="104"/>
                  <a:pt x="169" y="108"/>
                  <a:pt x="168" y="113"/>
                </a:cubicBezTo>
                <a:cubicBezTo>
                  <a:pt x="166" y="117"/>
                  <a:pt x="165" y="122"/>
                  <a:pt x="164" y="126"/>
                </a:cubicBezTo>
                <a:cubicBezTo>
                  <a:pt x="163" y="130"/>
                  <a:pt x="161" y="134"/>
                  <a:pt x="159" y="138"/>
                </a:cubicBezTo>
                <a:cubicBezTo>
                  <a:pt x="158" y="142"/>
                  <a:pt x="156" y="144"/>
                  <a:pt x="156" y="146"/>
                </a:cubicBezTo>
                <a:cubicBezTo>
                  <a:pt x="155" y="148"/>
                  <a:pt x="154" y="149"/>
                  <a:pt x="154" y="150"/>
                </a:cubicBezTo>
                <a:cubicBezTo>
                  <a:pt x="153" y="151"/>
                  <a:pt x="152" y="152"/>
                  <a:pt x="151" y="152"/>
                </a:cubicBezTo>
                <a:cubicBezTo>
                  <a:pt x="151" y="152"/>
                  <a:pt x="150" y="152"/>
                  <a:pt x="150" y="151"/>
                </a:cubicBezTo>
                <a:cubicBezTo>
                  <a:pt x="149" y="151"/>
                  <a:pt x="148" y="150"/>
                  <a:pt x="148" y="148"/>
                </a:cubicBezTo>
                <a:cubicBezTo>
                  <a:pt x="151" y="123"/>
                  <a:pt x="147" y="105"/>
                  <a:pt x="138" y="95"/>
                </a:cubicBezTo>
                <a:cubicBezTo>
                  <a:pt x="134" y="90"/>
                  <a:pt x="129" y="87"/>
                  <a:pt x="122" y="84"/>
                </a:cubicBezTo>
                <a:cubicBezTo>
                  <a:pt x="115" y="82"/>
                  <a:pt x="107" y="80"/>
                  <a:pt x="97" y="79"/>
                </a:cubicBezTo>
                <a:cubicBezTo>
                  <a:pt x="97" y="103"/>
                  <a:pt x="97" y="103"/>
                  <a:pt x="97" y="103"/>
                </a:cubicBezTo>
                <a:cubicBezTo>
                  <a:pt x="97" y="106"/>
                  <a:pt x="95" y="108"/>
                  <a:pt x="93" y="109"/>
                </a:cubicBezTo>
                <a:cubicBezTo>
                  <a:pt x="92" y="109"/>
                  <a:pt x="91" y="109"/>
                  <a:pt x="90" y="109"/>
                </a:cubicBezTo>
                <a:cubicBezTo>
                  <a:pt x="89" y="109"/>
                  <a:pt x="87" y="109"/>
                  <a:pt x="86" y="107"/>
                </a:cubicBezTo>
                <a:cubicBezTo>
                  <a:pt x="38" y="59"/>
                  <a:pt x="38" y="59"/>
                  <a:pt x="38" y="59"/>
                </a:cubicBezTo>
                <a:cubicBezTo>
                  <a:pt x="37" y="58"/>
                  <a:pt x="36" y="56"/>
                  <a:pt x="36" y="55"/>
                </a:cubicBezTo>
                <a:cubicBezTo>
                  <a:pt x="36" y="53"/>
                  <a:pt x="37" y="52"/>
                  <a:pt x="38" y="50"/>
                </a:cubicBezTo>
                <a:cubicBezTo>
                  <a:pt x="86" y="2"/>
                  <a:pt x="86" y="2"/>
                  <a:pt x="86" y="2"/>
                </a:cubicBezTo>
                <a:cubicBezTo>
                  <a:pt x="88" y="0"/>
                  <a:pt x="90" y="0"/>
                  <a:pt x="93" y="1"/>
                </a:cubicBezTo>
                <a:cubicBezTo>
                  <a:pt x="95" y="2"/>
                  <a:pt x="97" y="4"/>
                  <a:pt x="97" y="6"/>
                </a:cubicBezTo>
                <a:cubicBezTo>
                  <a:pt x="97" y="31"/>
                  <a:pt x="97" y="31"/>
                  <a:pt x="97" y="31"/>
                </a:cubicBezTo>
                <a:cubicBezTo>
                  <a:pt x="122" y="33"/>
                  <a:pt x="141" y="40"/>
                  <a:pt x="153" y="52"/>
                </a:cubicBezTo>
                <a:cubicBezTo>
                  <a:pt x="164" y="63"/>
                  <a:pt x="169" y="79"/>
                  <a:pt x="169" y="1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CustomShape 261"/>
          <p:cNvSpPr/>
          <p:nvPr/>
        </p:nvSpPr>
        <p:spPr>
          <a:xfrm>
            <a:off x="5771160" y="3405600"/>
            <a:ext cx="161280" cy="153360"/>
          </a:xfrm>
          <a:custGeom>
            <a:avLst/>
            <a:gdLst/>
            <a:ahLst/>
            <a:rect l="l" t="t" r="r" b="b"/>
            <a:pathLst>
              <a:path w="158" h="150">
                <a:moveTo>
                  <a:pt x="155" y="63"/>
                </a:moveTo>
                <a:cubicBezTo>
                  <a:pt x="121" y="96"/>
                  <a:pt x="121" y="96"/>
                  <a:pt x="121" y="96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9" y="146"/>
                  <a:pt x="129" y="147"/>
                  <a:pt x="128" y="149"/>
                </a:cubicBezTo>
                <a:cubicBezTo>
                  <a:pt x="128" y="150"/>
                  <a:pt x="126" y="150"/>
                  <a:pt x="125" y="150"/>
                </a:cubicBezTo>
                <a:cubicBezTo>
                  <a:pt x="124" y="150"/>
                  <a:pt x="123" y="150"/>
                  <a:pt x="121" y="149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36" y="149"/>
                  <a:pt x="36" y="149"/>
                  <a:pt x="36" y="149"/>
                </a:cubicBezTo>
                <a:cubicBezTo>
                  <a:pt x="35" y="150"/>
                  <a:pt x="34" y="150"/>
                  <a:pt x="33" y="150"/>
                </a:cubicBezTo>
                <a:cubicBezTo>
                  <a:pt x="31" y="150"/>
                  <a:pt x="30" y="150"/>
                  <a:pt x="29" y="149"/>
                </a:cubicBezTo>
                <a:cubicBezTo>
                  <a:pt x="29" y="147"/>
                  <a:pt x="28" y="146"/>
                  <a:pt x="29" y="144"/>
                </a:cubicBezTo>
                <a:cubicBezTo>
                  <a:pt x="37" y="96"/>
                  <a:pt x="37" y="96"/>
                  <a:pt x="37" y="96"/>
                </a:cubicBezTo>
                <a:cubicBezTo>
                  <a:pt x="2" y="63"/>
                  <a:pt x="2" y="63"/>
                  <a:pt x="2" y="63"/>
                </a:cubicBezTo>
                <a:cubicBezTo>
                  <a:pt x="0" y="61"/>
                  <a:pt x="0" y="59"/>
                  <a:pt x="0" y="57"/>
                </a:cubicBezTo>
                <a:cubicBezTo>
                  <a:pt x="1" y="56"/>
                  <a:pt x="3" y="54"/>
                  <a:pt x="5" y="54"/>
                </a:cubicBezTo>
                <a:cubicBezTo>
                  <a:pt x="53" y="47"/>
                  <a:pt x="53" y="47"/>
                  <a:pt x="53" y="47"/>
                </a:cubicBezTo>
                <a:cubicBezTo>
                  <a:pt x="74" y="4"/>
                  <a:pt x="74" y="4"/>
                  <a:pt x="74" y="4"/>
                </a:cubicBezTo>
                <a:cubicBezTo>
                  <a:pt x="75" y="2"/>
                  <a:pt x="77" y="0"/>
                  <a:pt x="79" y="0"/>
                </a:cubicBezTo>
                <a:cubicBezTo>
                  <a:pt x="81" y="0"/>
                  <a:pt x="82" y="2"/>
                  <a:pt x="83" y="4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52" y="54"/>
                  <a:pt x="152" y="54"/>
                  <a:pt x="152" y="54"/>
                </a:cubicBezTo>
                <a:cubicBezTo>
                  <a:pt x="155" y="54"/>
                  <a:pt x="157" y="56"/>
                  <a:pt x="157" y="57"/>
                </a:cubicBezTo>
                <a:cubicBezTo>
                  <a:pt x="158" y="59"/>
                  <a:pt x="157" y="61"/>
                  <a:pt x="155" y="63"/>
                </a:cubicBezTo>
                <a:close/>
                <a:moveTo>
                  <a:pt x="112" y="88"/>
                </a:moveTo>
                <a:cubicBezTo>
                  <a:pt x="137" y="64"/>
                  <a:pt x="137" y="64"/>
                  <a:pt x="137" y="64"/>
                </a:cubicBezTo>
                <a:cubicBezTo>
                  <a:pt x="103" y="59"/>
                  <a:pt x="103" y="59"/>
                  <a:pt x="103" y="59"/>
                </a:cubicBezTo>
                <a:cubicBezTo>
                  <a:pt x="97" y="58"/>
                  <a:pt x="97" y="58"/>
                  <a:pt x="97" y="58"/>
                </a:cubicBezTo>
                <a:cubicBezTo>
                  <a:pt x="94" y="53"/>
                  <a:pt x="94" y="53"/>
                  <a:pt x="94" y="53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84" y="116"/>
                  <a:pt x="84" y="116"/>
                  <a:pt x="84" y="116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09" y="98"/>
                  <a:pt x="109" y="98"/>
                  <a:pt x="109" y="98"/>
                </a:cubicBezTo>
                <a:cubicBezTo>
                  <a:pt x="108" y="92"/>
                  <a:pt x="108" y="92"/>
                  <a:pt x="108" y="92"/>
                </a:cubicBezTo>
                <a:lnTo>
                  <a:pt x="112" y="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262"/>
          <p:cNvSpPr/>
          <p:nvPr/>
        </p:nvSpPr>
        <p:spPr>
          <a:xfrm>
            <a:off x="5980320" y="3427560"/>
            <a:ext cx="136440" cy="137880"/>
          </a:xfrm>
          <a:custGeom>
            <a:avLst/>
            <a:gdLst/>
            <a:ahLst/>
            <a:rect l="l" t="t" r="r" b="b"/>
            <a:pathLst>
              <a:path w="134" h="134">
                <a:moveTo>
                  <a:pt x="133" y="9"/>
                </a:moveTo>
                <a:cubicBezTo>
                  <a:pt x="72" y="130"/>
                  <a:pt x="72" y="130"/>
                  <a:pt x="72" y="130"/>
                </a:cubicBezTo>
                <a:cubicBezTo>
                  <a:pt x="71" y="132"/>
                  <a:pt x="69" y="134"/>
                  <a:pt x="67" y="134"/>
                </a:cubicBezTo>
                <a:cubicBezTo>
                  <a:pt x="67" y="134"/>
                  <a:pt x="66" y="133"/>
                  <a:pt x="66" y="133"/>
                </a:cubicBezTo>
                <a:cubicBezTo>
                  <a:pt x="64" y="133"/>
                  <a:pt x="63" y="132"/>
                  <a:pt x="62" y="131"/>
                </a:cubicBezTo>
                <a:cubicBezTo>
                  <a:pt x="61" y="130"/>
                  <a:pt x="61" y="129"/>
                  <a:pt x="61" y="127"/>
                </a:cubicBezTo>
                <a:cubicBezTo>
                  <a:pt x="61" y="73"/>
                  <a:pt x="61" y="73"/>
                  <a:pt x="61" y="73"/>
                </a:cubicBezTo>
                <a:cubicBezTo>
                  <a:pt x="6" y="73"/>
                  <a:pt x="6" y="73"/>
                  <a:pt x="6" y="73"/>
                </a:cubicBezTo>
                <a:cubicBezTo>
                  <a:pt x="5" y="73"/>
                  <a:pt x="4" y="73"/>
                  <a:pt x="3" y="72"/>
                </a:cubicBezTo>
                <a:cubicBezTo>
                  <a:pt x="2" y="71"/>
                  <a:pt x="1" y="70"/>
                  <a:pt x="1" y="68"/>
                </a:cubicBezTo>
                <a:cubicBezTo>
                  <a:pt x="0" y="67"/>
                  <a:pt x="0" y="66"/>
                  <a:pt x="1" y="64"/>
                </a:cubicBezTo>
                <a:cubicBezTo>
                  <a:pt x="2" y="63"/>
                  <a:pt x="2" y="62"/>
                  <a:pt x="4" y="62"/>
                </a:cubicBezTo>
                <a:cubicBezTo>
                  <a:pt x="125" y="1"/>
                  <a:pt x="125" y="1"/>
                  <a:pt x="125" y="1"/>
                </a:cubicBezTo>
                <a:cubicBezTo>
                  <a:pt x="126" y="1"/>
                  <a:pt x="126" y="0"/>
                  <a:pt x="127" y="0"/>
                </a:cubicBezTo>
                <a:cubicBezTo>
                  <a:pt x="129" y="0"/>
                  <a:pt x="131" y="1"/>
                  <a:pt x="132" y="2"/>
                </a:cubicBezTo>
                <a:cubicBezTo>
                  <a:pt x="133" y="3"/>
                  <a:pt x="133" y="4"/>
                  <a:pt x="133" y="5"/>
                </a:cubicBezTo>
                <a:cubicBezTo>
                  <a:pt x="134" y="7"/>
                  <a:pt x="133" y="8"/>
                  <a:pt x="133" y="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263"/>
          <p:cNvSpPr/>
          <p:nvPr/>
        </p:nvSpPr>
        <p:spPr>
          <a:xfrm>
            <a:off x="6164640" y="3414960"/>
            <a:ext cx="161280" cy="161280"/>
          </a:xfrm>
          <a:custGeom>
            <a:avLst/>
            <a:gdLst/>
            <a:ahLst/>
            <a:rect l="l" t="t" r="r" b="b"/>
            <a:pathLst>
              <a:path w="158" h="158">
                <a:moveTo>
                  <a:pt x="158" y="112"/>
                </a:moveTo>
                <a:cubicBezTo>
                  <a:pt x="158" y="130"/>
                  <a:pt x="158" y="130"/>
                  <a:pt x="158" y="130"/>
                </a:cubicBezTo>
                <a:cubicBezTo>
                  <a:pt x="158" y="131"/>
                  <a:pt x="158" y="132"/>
                  <a:pt x="157" y="133"/>
                </a:cubicBezTo>
                <a:cubicBezTo>
                  <a:pt x="156" y="133"/>
                  <a:pt x="156" y="133"/>
                  <a:pt x="155" y="133"/>
                </a:cubicBezTo>
                <a:cubicBezTo>
                  <a:pt x="134" y="133"/>
                  <a:pt x="134" y="133"/>
                  <a:pt x="134" y="133"/>
                </a:cubicBezTo>
                <a:cubicBezTo>
                  <a:pt x="134" y="155"/>
                  <a:pt x="134" y="155"/>
                  <a:pt x="134" y="155"/>
                </a:cubicBezTo>
                <a:cubicBezTo>
                  <a:pt x="134" y="155"/>
                  <a:pt x="133" y="156"/>
                  <a:pt x="133" y="157"/>
                </a:cubicBezTo>
                <a:cubicBezTo>
                  <a:pt x="132" y="157"/>
                  <a:pt x="131" y="158"/>
                  <a:pt x="131" y="158"/>
                </a:cubicBezTo>
                <a:cubicBezTo>
                  <a:pt x="112" y="158"/>
                  <a:pt x="112" y="158"/>
                  <a:pt x="112" y="158"/>
                </a:cubicBezTo>
                <a:cubicBezTo>
                  <a:pt x="112" y="158"/>
                  <a:pt x="111" y="157"/>
                  <a:pt x="110" y="157"/>
                </a:cubicBezTo>
                <a:cubicBezTo>
                  <a:pt x="110" y="156"/>
                  <a:pt x="109" y="155"/>
                  <a:pt x="109" y="155"/>
                </a:cubicBezTo>
                <a:cubicBezTo>
                  <a:pt x="109" y="133"/>
                  <a:pt x="109" y="133"/>
                  <a:pt x="109" y="133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27" y="133"/>
                  <a:pt x="26" y="133"/>
                  <a:pt x="26" y="133"/>
                </a:cubicBezTo>
                <a:cubicBezTo>
                  <a:pt x="25" y="132"/>
                  <a:pt x="25" y="131"/>
                  <a:pt x="25" y="130"/>
                </a:cubicBezTo>
                <a:cubicBezTo>
                  <a:pt x="25" y="49"/>
                  <a:pt x="25" y="49"/>
                  <a:pt x="2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3" y="49"/>
                  <a:pt x="2" y="48"/>
                  <a:pt x="1" y="48"/>
                </a:cubicBezTo>
                <a:cubicBezTo>
                  <a:pt x="1" y="47"/>
                  <a:pt x="0" y="47"/>
                  <a:pt x="0" y="4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1" y="26"/>
                  <a:pt x="1" y="25"/>
                </a:cubicBezTo>
                <a:cubicBezTo>
                  <a:pt x="2" y="25"/>
                  <a:pt x="3" y="25"/>
                  <a:pt x="4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2"/>
                  <a:pt x="25" y="2"/>
                  <a:pt x="26" y="1"/>
                </a:cubicBezTo>
                <a:cubicBezTo>
                  <a:pt x="26" y="1"/>
                  <a:pt x="27" y="0"/>
                  <a:pt x="2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7" y="1"/>
                  <a:pt x="48" y="1"/>
                </a:cubicBezTo>
                <a:cubicBezTo>
                  <a:pt x="49" y="2"/>
                  <a:pt x="49" y="2"/>
                  <a:pt x="49" y="3"/>
                </a:cubicBezTo>
                <a:cubicBezTo>
                  <a:pt x="49" y="25"/>
                  <a:pt x="49" y="25"/>
                  <a:pt x="49" y="25"/>
                </a:cubicBezTo>
                <a:cubicBezTo>
                  <a:pt x="129" y="25"/>
                  <a:pt x="129" y="25"/>
                  <a:pt x="129" y="25"/>
                </a:cubicBezTo>
                <a:cubicBezTo>
                  <a:pt x="153" y="1"/>
                  <a:pt x="153" y="1"/>
                  <a:pt x="153" y="1"/>
                </a:cubicBezTo>
                <a:cubicBezTo>
                  <a:pt x="153" y="1"/>
                  <a:pt x="154" y="0"/>
                  <a:pt x="155" y="0"/>
                </a:cubicBezTo>
                <a:cubicBezTo>
                  <a:pt x="156" y="0"/>
                  <a:pt x="156" y="1"/>
                  <a:pt x="157" y="1"/>
                </a:cubicBezTo>
                <a:cubicBezTo>
                  <a:pt x="158" y="2"/>
                  <a:pt x="158" y="3"/>
                  <a:pt x="158" y="3"/>
                </a:cubicBezTo>
                <a:cubicBezTo>
                  <a:pt x="158" y="4"/>
                  <a:pt x="158" y="5"/>
                  <a:pt x="157" y="6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134" y="109"/>
                  <a:pt x="134" y="109"/>
                  <a:pt x="134" y="109"/>
                </a:cubicBezTo>
                <a:cubicBezTo>
                  <a:pt x="155" y="109"/>
                  <a:pt x="155" y="109"/>
                  <a:pt x="155" y="109"/>
                </a:cubicBezTo>
                <a:cubicBezTo>
                  <a:pt x="156" y="109"/>
                  <a:pt x="156" y="110"/>
                  <a:pt x="157" y="110"/>
                </a:cubicBezTo>
                <a:cubicBezTo>
                  <a:pt x="158" y="111"/>
                  <a:pt x="158" y="111"/>
                  <a:pt x="158" y="112"/>
                </a:cubicBezTo>
                <a:close/>
                <a:moveTo>
                  <a:pt x="49" y="105"/>
                </a:moveTo>
                <a:cubicBezTo>
                  <a:pt x="105" y="49"/>
                  <a:pt x="105" y="49"/>
                  <a:pt x="105" y="49"/>
                </a:cubicBezTo>
                <a:cubicBezTo>
                  <a:pt x="49" y="49"/>
                  <a:pt x="49" y="49"/>
                  <a:pt x="49" y="49"/>
                </a:cubicBezTo>
                <a:lnTo>
                  <a:pt x="49" y="105"/>
                </a:lnTo>
                <a:close/>
                <a:moveTo>
                  <a:pt x="53" y="109"/>
                </a:moveTo>
                <a:cubicBezTo>
                  <a:pt x="109" y="109"/>
                  <a:pt x="109" y="109"/>
                  <a:pt x="109" y="109"/>
                </a:cubicBezTo>
                <a:cubicBezTo>
                  <a:pt x="109" y="53"/>
                  <a:pt x="109" y="53"/>
                  <a:pt x="109" y="53"/>
                </a:cubicBezTo>
                <a:lnTo>
                  <a:pt x="53" y="1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CustomShape 264"/>
          <p:cNvSpPr/>
          <p:nvPr/>
        </p:nvSpPr>
        <p:spPr>
          <a:xfrm>
            <a:off x="6373800" y="3414960"/>
            <a:ext cx="100440" cy="150480"/>
          </a:xfrm>
          <a:custGeom>
            <a:avLst/>
            <a:gdLst/>
            <a:ahLst/>
            <a:rect l="l" t="t" r="r" b="b"/>
            <a:pathLst>
              <a:path w="97" h="146">
                <a:moveTo>
                  <a:pt x="97" y="31"/>
                </a:moveTo>
                <a:cubicBezTo>
                  <a:pt x="97" y="34"/>
                  <a:pt x="96" y="37"/>
                  <a:pt x="94" y="40"/>
                </a:cubicBezTo>
                <a:cubicBezTo>
                  <a:pt x="92" y="42"/>
                  <a:pt x="90" y="45"/>
                  <a:pt x="88" y="46"/>
                </a:cubicBezTo>
                <a:cubicBezTo>
                  <a:pt x="87" y="64"/>
                  <a:pt x="80" y="77"/>
                  <a:pt x="66" y="85"/>
                </a:cubicBezTo>
                <a:cubicBezTo>
                  <a:pt x="62" y="88"/>
                  <a:pt x="55" y="90"/>
                  <a:pt x="47" y="93"/>
                </a:cubicBezTo>
                <a:cubicBezTo>
                  <a:pt x="39" y="96"/>
                  <a:pt x="34" y="98"/>
                  <a:pt x="31" y="100"/>
                </a:cubicBezTo>
                <a:cubicBezTo>
                  <a:pt x="28" y="102"/>
                  <a:pt x="27" y="105"/>
                  <a:pt x="27" y="109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30" y="113"/>
                  <a:pt x="32" y="115"/>
                  <a:pt x="34" y="118"/>
                </a:cubicBezTo>
                <a:cubicBezTo>
                  <a:pt x="35" y="121"/>
                  <a:pt x="36" y="124"/>
                  <a:pt x="36" y="127"/>
                </a:cubicBezTo>
                <a:cubicBezTo>
                  <a:pt x="36" y="132"/>
                  <a:pt x="34" y="137"/>
                  <a:pt x="31" y="140"/>
                </a:cubicBezTo>
                <a:cubicBezTo>
                  <a:pt x="27" y="144"/>
                  <a:pt x="23" y="146"/>
                  <a:pt x="18" y="146"/>
                </a:cubicBezTo>
                <a:cubicBezTo>
                  <a:pt x="13" y="146"/>
                  <a:pt x="9" y="144"/>
                  <a:pt x="5" y="140"/>
                </a:cubicBezTo>
                <a:cubicBezTo>
                  <a:pt x="2" y="137"/>
                  <a:pt x="0" y="132"/>
                  <a:pt x="0" y="127"/>
                </a:cubicBezTo>
                <a:cubicBezTo>
                  <a:pt x="0" y="124"/>
                  <a:pt x="1" y="121"/>
                  <a:pt x="2" y="118"/>
                </a:cubicBezTo>
                <a:cubicBezTo>
                  <a:pt x="4" y="115"/>
                  <a:pt x="6" y="113"/>
                  <a:pt x="9" y="112"/>
                </a:cubicBezTo>
                <a:cubicBezTo>
                  <a:pt x="9" y="34"/>
                  <a:pt x="9" y="34"/>
                  <a:pt x="9" y="34"/>
                </a:cubicBezTo>
                <a:cubicBezTo>
                  <a:pt x="6" y="33"/>
                  <a:pt x="4" y="30"/>
                  <a:pt x="2" y="28"/>
                </a:cubicBezTo>
                <a:cubicBezTo>
                  <a:pt x="1" y="25"/>
                  <a:pt x="0" y="22"/>
                  <a:pt x="0" y="18"/>
                </a:cubicBezTo>
                <a:cubicBezTo>
                  <a:pt x="0" y="13"/>
                  <a:pt x="2" y="9"/>
                  <a:pt x="5" y="6"/>
                </a:cubicBezTo>
                <a:cubicBezTo>
                  <a:pt x="9" y="2"/>
                  <a:pt x="13" y="0"/>
                  <a:pt x="18" y="0"/>
                </a:cubicBezTo>
                <a:cubicBezTo>
                  <a:pt x="23" y="0"/>
                  <a:pt x="27" y="2"/>
                  <a:pt x="31" y="6"/>
                </a:cubicBezTo>
                <a:cubicBezTo>
                  <a:pt x="34" y="9"/>
                  <a:pt x="36" y="13"/>
                  <a:pt x="36" y="18"/>
                </a:cubicBezTo>
                <a:cubicBezTo>
                  <a:pt x="36" y="22"/>
                  <a:pt x="35" y="25"/>
                  <a:pt x="34" y="28"/>
                </a:cubicBezTo>
                <a:cubicBezTo>
                  <a:pt x="32" y="30"/>
                  <a:pt x="30" y="33"/>
                  <a:pt x="27" y="34"/>
                </a:cubicBezTo>
                <a:cubicBezTo>
                  <a:pt x="27" y="81"/>
                  <a:pt x="27" y="81"/>
                  <a:pt x="27" y="81"/>
                </a:cubicBezTo>
                <a:cubicBezTo>
                  <a:pt x="30" y="80"/>
                  <a:pt x="35" y="78"/>
                  <a:pt x="42" y="76"/>
                </a:cubicBezTo>
                <a:cubicBezTo>
                  <a:pt x="45" y="75"/>
                  <a:pt x="48" y="74"/>
                  <a:pt x="50" y="73"/>
                </a:cubicBezTo>
                <a:cubicBezTo>
                  <a:pt x="52" y="72"/>
                  <a:pt x="54" y="71"/>
                  <a:pt x="57" y="70"/>
                </a:cubicBezTo>
                <a:cubicBezTo>
                  <a:pt x="59" y="69"/>
                  <a:pt x="61" y="68"/>
                  <a:pt x="62" y="66"/>
                </a:cubicBezTo>
                <a:cubicBezTo>
                  <a:pt x="63" y="65"/>
                  <a:pt x="65" y="63"/>
                  <a:pt x="66" y="61"/>
                </a:cubicBezTo>
                <a:cubicBezTo>
                  <a:pt x="67" y="60"/>
                  <a:pt x="68" y="57"/>
                  <a:pt x="69" y="55"/>
                </a:cubicBezTo>
                <a:cubicBezTo>
                  <a:pt x="69" y="52"/>
                  <a:pt x="69" y="50"/>
                  <a:pt x="69" y="46"/>
                </a:cubicBezTo>
                <a:cubicBezTo>
                  <a:pt x="67" y="45"/>
                  <a:pt x="64" y="42"/>
                  <a:pt x="63" y="40"/>
                </a:cubicBezTo>
                <a:cubicBezTo>
                  <a:pt x="61" y="37"/>
                  <a:pt x="60" y="34"/>
                  <a:pt x="60" y="31"/>
                </a:cubicBezTo>
                <a:cubicBezTo>
                  <a:pt x="60" y="26"/>
                  <a:pt x="62" y="21"/>
                  <a:pt x="66" y="18"/>
                </a:cubicBezTo>
                <a:cubicBezTo>
                  <a:pt x="69" y="14"/>
                  <a:pt x="73" y="12"/>
                  <a:pt x="78" y="12"/>
                </a:cubicBezTo>
                <a:cubicBezTo>
                  <a:pt x="83" y="12"/>
                  <a:pt x="88" y="14"/>
                  <a:pt x="91" y="18"/>
                </a:cubicBezTo>
                <a:cubicBezTo>
                  <a:pt x="95" y="21"/>
                  <a:pt x="97" y="26"/>
                  <a:pt x="97" y="31"/>
                </a:cubicBezTo>
                <a:close/>
                <a:moveTo>
                  <a:pt x="24" y="25"/>
                </a:moveTo>
                <a:cubicBezTo>
                  <a:pt x="26" y="23"/>
                  <a:pt x="27" y="21"/>
                  <a:pt x="27" y="18"/>
                </a:cubicBezTo>
                <a:cubicBezTo>
                  <a:pt x="27" y="16"/>
                  <a:pt x="26" y="14"/>
                  <a:pt x="24" y="12"/>
                </a:cubicBezTo>
                <a:cubicBezTo>
                  <a:pt x="23" y="10"/>
                  <a:pt x="20" y="9"/>
                  <a:pt x="18" y="9"/>
                </a:cubicBezTo>
                <a:cubicBezTo>
                  <a:pt x="15" y="9"/>
                  <a:pt x="13" y="10"/>
                  <a:pt x="12" y="12"/>
                </a:cubicBezTo>
                <a:cubicBezTo>
                  <a:pt x="10" y="14"/>
                  <a:pt x="9" y="16"/>
                  <a:pt x="9" y="18"/>
                </a:cubicBezTo>
                <a:cubicBezTo>
                  <a:pt x="9" y="21"/>
                  <a:pt x="10" y="23"/>
                  <a:pt x="12" y="25"/>
                </a:cubicBezTo>
                <a:cubicBezTo>
                  <a:pt x="13" y="27"/>
                  <a:pt x="15" y="28"/>
                  <a:pt x="18" y="28"/>
                </a:cubicBezTo>
                <a:cubicBezTo>
                  <a:pt x="20" y="28"/>
                  <a:pt x="23" y="27"/>
                  <a:pt x="24" y="25"/>
                </a:cubicBezTo>
                <a:close/>
                <a:moveTo>
                  <a:pt x="24" y="134"/>
                </a:moveTo>
                <a:cubicBezTo>
                  <a:pt x="26" y="132"/>
                  <a:pt x="27" y="130"/>
                  <a:pt x="27" y="127"/>
                </a:cubicBezTo>
                <a:cubicBezTo>
                  <a:pt x="27" y="125"/>
                  <a:pt x="26" y="123"/>
                  <a:pt x="24" y="121"/>
                </a:cubicBezTo>
                <a:cubicBezTo>
                  <a:pt x="23" y="119"/>
                  <a:pt x="20" y="118"/>
                  <a:pt x="18" y="118"/>
                </a:cubicBezTo>
                <a:cubicBezTo>
                  <a:pt x="15" y="118"/>
                  <a:pt x="13" y="119"/>
                  <a:pt x="12" y="121"/>
                </a:cubicBezTo>
                <a:cubicBezTo>
                  <a:pt x="10" y="123"/>
                  <a:pt x="9" y="125"/>
                  <a:pt x="9" y="127"/>
                </a:cubicBezTo>
                <a:cubicBezTo>
                  <a:pt x="9" y="130"/>
                  <a:pt x="10" y="132"/>
                  <a:pt x="12" y="134"/>
                </a:cubicBezTo>
                <a:cubicBezTo>
                  <a:pt x="13" y="136"/>
                  <a:pt x="15" y="136"/>
                  <a:pt x="18" y="136"/>
                </a:cubicBezTo>
                <a:cubicBezTo>
                  <a:pt x="20" y="136"/>
                  <a:pt x="23" y="136"/>
                  <a:pt x="24" y="134"/>
                </a:cubicBezTo>
                <a:close/>
                <a:moveTo>
                  <a:pt x="85" y="37"/>
                </a:moveTo>
                <a:cubicBezTo>
                  <a:pt x="87" y="35"/>
                  <a:pt x="88" y="33"/>
                  <a:pt x="88" y="31"/>
                </a:cubicBezTo>
                <a:cubicBezTo>
                  <a:pt x="88" y="28"/>
                  <a:pt x="87" y="26"/>
                  <a:pt x="85" y="24"/>
                </a:cubicBezTo>
                <a:cubicBezTo>
                  <a:pt x="83" y="22"/>
                  <a:pt x="81" y="21"/>
                  <a:pt x="78" y="21"/>
                </a:cubicBezTo>
                <a:cubicBezTo>
                  <a:pt x="76" y="21"/>
                  <a:pt x="74" y="22"/>
                  <a:pt x="72" y="24"/>
                </a:cubicBezTo>
                <a:cubicBezTo>
                  <a:pt x="70" y="26"/>
                  <a:pt x="69" y="28"/>
                  <a:pt x="69" y="31"/>
                </a:cubicBezTo>
                <a:cubicBezTo>
                  <a:pt x="69" y="33"/>
                  <a:pt x="70" y="35"/>
                  <a:pt x="72" y="37"/>
                </a:cubicBezTo>
                <a:cubicBezTo>
                  <a:pt x="74" y="39"/>
                  <a:pt x="76" y="40"/>
                  <a:pt x="78" y="40"/>
                </a:cubicBezTo>
                <a:cubicBezTo>
                  <a:pt x="81" y="40"/>
                  <a:pt x="83" y="39"/>
                  <a:pt x="85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265"/>
          <p:cNvSpPr/>
          <p:nvPr/>
        </p:nvSpPr>
        <p:spPr>
          <a:xfrm>
            <a:off x="6520320" y="3402720"/>
            <a:ext cx="162720" cy="162720"/>
          </a:xfrm>
          <a:custGeom>
            <a:avLst/>
            <a:gdLst/>
            <a:ahLst/>
            <a:rect l="l" t="t" r="r" b="b"/>
            <a:pathLst>
              <a:path w="157" h="158">
                <a:moveTo>
                  <a:pt x="35" y="101"/>
                </a:moveTo>
                <a:cubicBezTo>
                  <a:pt x="36" y="101"/>
                  <a:pt x="36" y="102"/>
                  <a:pt x="36" y="103"/>
                </a:cubicBezTo>
                <a:cubicBezTo>
                  <a:pt x="36" y="104"/>
                  <a:pt x="36" y="105"/>
                  <a:pt x="35" y="105"/>
                </a:cubicBezTo>
                <a:cubicBezTo>
                  <a:pt x="34" y="106"/>
                  <a:pt x="34" y="106"/>
                  <a:pt x="33" y="106"/>
                </a:cubicBezTo>
                <a:cubicBezTo>
                  <a:pt x="3" y="106"/>
                  <a:pt x="3" y="106"/>
                  <a:pt x="3" y="106"/>
                </a:cubicBezTo>
                <a:cubicBezTo>
                  <a:pt x="2" y="106"/>
                  <a:pt x="1" y="106"/>
                  <a:pt x="0" y="105"/>
                </a:cubicBezTo>
                <a:cubicBezTo>
                  <a:pt x="0" y="105"/>
                  <a:pt x="0" y="104"/>
                  <a:pt x="0" y="103"/>
                </a:cubicBezTo>
                <a:cubicBezTo>
                  <a:pt x="0" y="102"/>
                  <a:pt x="0" y="101"/>
                  <a:pt x="0" y="101"/>
                </a:cubicBezTo>
                <a:cubicBezTo>
                  <a:pt x="1" y="100"/>
                  <a:pt x="2" y="100"/>
                  <a:pt x="3" y="100"/>
                </a:cubicBezTo>
                <a:cubicBezTo>
                  <a:pt x="33" y="100"/>
                  <a:pt x="33" y="100"/>
                  <a:pt x="33" y="100"/>
                </a:cubicBezTo>
                <a:cubicBezTo>
                  <a:pt x="34" y="100"/>
                  <a:pt x="34" y="100"/>
                  <a:pt x="35" y="101"/>
                </a:cubicBezTo>
                <a:close/>
                <a:moveTo>
                  <a:pt x="97" y="47"/>
                </a:moveTo>
                <a:cubicBezTo>
                  <a:pt x="74" y="48"/>
                  <a:pt x="74" y="48"/>
                  <a:pt x="74" y="48"/>
                </a:cubicBezTo>
                <a:cubicBezTo>
                  <a:pt x="49" y="23"/>
                  <a:pt x="49" y="23"/>
                  <a:pt x="49" y="23"/>
                </a:cubicBezTo>
                <a:cubicBezTo>
                  <a:pt x="47" y="21"/>
                  <a:pt x="45" y="20"/>
                  <a:pt x="42" y="20"/>
                </a:cubicBezTo>
                <a:cubicBezTo>
                  <a:pt x="40" y="20"/>
                  <a:pt x="38" y="21"/>
                  <a:pt x="36" y="22"/>
                </a:cubicBezTo>
                <a:cubicBezTo>
                  <a:pt x="22" y="36"/>
                  <a:pt x="22" y="36"/>
                  <a:pt x="22" y="36"/>
                </a:cubicBezTo>
                <a:cubicBezTo>
                  <a:pt x="20" y="38"/>
                  <a:pt x="19" y="40"/>
                  <a:pt x="19" y="43"/>
                </a:cubicBezTo>
                <a:cubicBezTo>
                  <a:pt x="19" y="45"/>
                  <a:pt x="20" y="47"/>
                  <a:pt x="22" y="49"/>
                </a:cubicBezTo>
                <a:cubicBezTo>
                  <a:pt x="48" y="75"/>
                  <a:pt x="48" y="75"/>
                  <a:pt x="48" y="75"/>
                </a:cubicBezTo>
                <a:cubicBezTo>
                  <a:pt x="46" y="98"/>
                  <a:pt x="46" y="98"/>
                  <a:pt x="46" y="98"/>
                </a:cubicBezTo>
                <a:cubicBezTo>
                  <a:pt x="44" y="96"/>
                  <a:pt x="42" y="95"/>
                  <a:pt x="41" y="94"/>
                </a:cubicBezTo>
                <a:cubicBezTo>
                  <a:pt x="9" y="62"/>
                  <a:pt x="9" y="62"/>
                  <a:pt x="9" y="62"/>
                </a:cubicBezTo>
                <a:cubicBezTo>
                  <a:pt x="4" y="56"/>
                  <a:pt x="1" y="50"/>
                  <a:pt x="1" y="43"/>
                </a:cubicBezTo>
                <a:cubicBezTo>
                  <a:pt x="1" y="35"/>
                  <a:pt x="4" y="29"/>
                  <a:pt x="9" y="23"/>
                </a:cubicBezTo>
                <a:cubicBezTo>
                  <a:pt x="23" y="10"/>
                  <a:pt x="23" y="10"/>
                  <a:pt x="23" y="10"/>
                </a:cubicBezTo>
                <a:cubicBezTo>
                  <a:pt x="28" y="4"/>
                  <a:pt x="35" y="2"/>
                  <a:pt x="42" y="2"/>
                </a:cubicBezTo>
                <a:cubicBezTo>
                  <a:pt x="50" y="2"/>
                  <a:pt x="56" y="4"/>
                  <a:pt x="61" y="10"/>
                </a:cubicBezTo>
                <a:cubicBezTo>
                  <a:pt x="93" y="41"/>
                  <a:pt x="93" y="41"/>
                  <a:pt x="93" y="41"/>
                </a:cubicBezTo>
                <a:cubicBezTo>
                  <a:pt x="94" y="43"/>
                  <a:pt x="96" y="45"/>
                  <a:pt x="97" y="47"/>
                </a:cubicBezTo>
                <a:close/>
                <a:moveTo>
                  <a:pt x="41" y="120"/>
                </a:moveTo>
                <a:cubicBezTo>
                  <a:pt x="17" y="145"/>
                  <a:pt x="17" y="145"/>
                  <a:pt x="17" y="145"/>
                </a:cubicBezTo>
                <a:cubicBezTo>
                  <a:pt x="16" y="145"/>
                  <a:pt x="16" y="145"/>
                  <a:pt x="15" y="145"/>
                </a:cubicBezTo>
                <a:cubicBezTo>
                  <a:pt x="14" y="145"/>
                  <a:pt x="13" y="145"/>
                  <a:pt x="13" y="145"/>
                </a:cubicBezTo>
                <a:cubicBezTo>
                  <a:pt x="12" y="144"/>
                  <a:pt x="12" y="143"/>
                  <a:pt x="12" y="142"/>
                </a:cubicBezTo>
                <a:cubicBezTo>
                  <a:pt x="12" y="142"/>
                  <a:pt x="12" y="141"/>
                  <a:pt x="13" y="140"/>
                </a:cubicBezTo>
                <a:cubicBezTo>
                  <a:pt x="37" y="116"/>
                  <a:pt x="37" y="116"/>
                  <a:pt x="37" y="116"/>
                </a:cubicBezTo>
                <a:cubicBezTo>
                  <a:pt x="37" y="115"/>
                  <a:pt x="38" y="115"/>
                  <a:pt x="39" y="115"/>
                </a:cubicBezTo>
                <a:cubicBezTo>
                  <a:pt x="40" y="115"/>
                  <a:pt x="40" y="115"/>
                  <a:pt x="41" y="116"/>
                </a:cubicBezTo>
                <a:cubicBezTo>
                  <a:pt x="42" y="117"/>
                  <a:pt x="42" y="117"/>
                  <a:pt x="42" y="118"/>
                </a:cubicBezTo>
                <a:cubicBezTo>
                  <a:pt x="42" y="119"/>
                  <a:pt x="42" y="120"/>
                  <a:pt x="41" y="120"/>
                </a:cubicBezTo>
                <a:close/>
                <a:moveTo>
                  <a:pt x="57" y="124"/>
                </a:moveTo>
                <a:cubicBezTo>
                  <a:pt x="57" y="155"/>
                  <a:pt x="57" y="155"/>
                  <a:pt x="57" y="155"/>
                </a:cubicBezTo>
                <a:cubicBezTo>
                  <a:pt x="57" y="155"/>
                  <a:pt x="57" y="156"/>
                  <a:pt x="56" y="157"/>
                </a:cubicBezTo>
                <a:cubicBezTo>
                  <a:pt x="56" y="157"/>
                  <a:pt x="55" y="158"/>
                  <a:pt x="54" y="158"/>
                </a:cubicBezTo>
                <a:cubicBezTo>
                  <a:pt x="53" y="158"/>
                  <a:pt x="52" y="157"/>
                  <a:pt x="52" y="157"/>
                </a:cubicBezTo>
                <a:cubicBezTo>
                  <a:pt x="51" y="156"/>
                  <a:pt x="51" y="155"/>
                  <a:pt x="51" y="155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51" y="123"/>
                  <a:pt x="52" y="122"/>
                </a:cubicBezTo>
                <a:cubicBezTo>
                  <a:pt x="52" y="122"/>
                  <a:pt x="53" y="121"/>
                  <a:pt x="54" y="121"/>
                </a:cubicBezTo>
                <a:cubicBezTo>
                  <a:pt x="55" y="121"/>
                  <a:pt x="56" y="122"/>
                  <a:pt x="56" y="122"/>
                </a:cubicBezTo>
                <a:cubicBezTo>
                  <a:pt x="57" y="123"/>
                  <a:pt x="57" y="123"/>
                  <a:pt x="57" y="124"/>
                </a:cubicBezTo>
                <a:close/>
                <a:moveTo>
                  <a:pt x="155" y="115"/>
                </a:moveTo>
                <a:cubicBezTo>
                  <a:pt x="155" y="123"/>
                  <a:pt x="153" y="129"/>
                  <a:pt x="147" y="134"/>
                </a:cubicBezTo>
                <a:cubicBezTo>
                  <a:pt x="133" y="148"/>
                  <a:pt x="133" y="148"/>
                  <a:pt x="133" y="148"/>
                </a:cubicBezTo>
                <a:cubicBezTo>
                  <a:pt x="128" y="153"/>
                  <a:pt x="122" y="156"/>
                  <a:pt x="114" y="156"/>
                </a:cubicBezTo>
                <a:cubicBezTo>
                  <a:pt x="107" y="156"/>
                  <a:pt x="100" y="153"/>
                  <a:pt x="95" y="148"/>
                </a:cubicBezTo>
                <a:cubicBezTo>
                  <a:pt x="63" y="116"/>
                  <a:pt x="63" y="116"/>
                  <a:pt x="63" y="116"/>
                </a:cubicBezTo>
                <a:cubicBezTo>
                  <a:pt x="62" y="115"/>
                  <a:pt x="61" y="113"/>
                  <a:pt x="59" y="111"/>
                </a:cubicBezTo>
                <a:cubicBezTo>
                  <a:pt x="82" y="109"/>
                  <a:pt x="82" y="109"/>
                  <a:pt x="82" y="109"/>
                </a:cubicBezTo>
                <a:cubicBezTo>
                  <a:pt x="108" y="135"/>
                  <a:pt x="108" y="135"/>
                  <a:pt x="108" y="135"/>
                </a:cubicBezTo>
                <a:cubicBezTo>
                  <a:pt x="110" y="137"/>
                  <a:pt x="112" y="138"/>
                  <a:pt x="114" y="138"/>
                </a:cubicBezTo>
                <a:cubicBezTo>
                  <a:pt x="117" y="138"/>
                  <a:pt x="119" y="137"/>
                  <a:pt x="121" y="135"/>
                </a:cubicBezTo>
                <a:cubicBezTo>
                  <a:pt x="135" y="122"/>
                  <a:pt x="135" y="122"/>
                  <a:pt x="135" y="122"/>
                </a:cubicBezTo>
                <a:cubicBezTo>
                  <a:pt x="136" y="120"/>
                  <a:pt x="137" y="118"/>
                  <a:pt x="137" y="115"/>
                </a:cubicBezTo>
                <a:cubicBezTo>
                  <a:pt x="137" y="113"/>
                  <a:pt x="136" y="111"/>
                  <a:pt x="135" y="109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113" y="61"/>
                  <a:pt x="114" y="63"/>
                  <a:pt x="116" y="64"/>
                </a:cubicBezTo>
                <a:cubicBezTo>
                  <a:pt x="147" y="96"/>
                  <a:pt x="147" y="96"/>
                  <a:pt x="147" y="96"/>
                </a:cubicBezTo>
                <a:cubicBezTo>
                  <a:pt x="153" y="101"/>
                  <a:pt x="155" y="108"/>
                  <a:pt x="155" y="115"/>
                </a:cubicBezTo>
                <a:close/>
                <a:moveTo>
                  <a:pt x="105" y="3"/>
                </a:moveTo>
                <a:cubicBezTo>
                  <a:pt x="105" y="33"/>
                  <a:pt x="105" y="33"/>
                  <a:pt x="105" y="33"/>
                </a:cubicBezTo>
                <a:cubicBezTo>
                  <a:pt x="105" y="34"/>
                  <a:pt x="105" y="35"/>
                  <a:pt x="105" y="36"/>
                </a:cubicBezTo>
                <a:cubicBezTo>
                  <a:pt x="104" y="36"/>
                  <a:pt x="103" y="37"/>
                  <a:pt x="102" y="37"/>
                </a:cubicBezTo>
                <a:cubicBezTo>
                  <a:pt x="102" y="37"/>
                  <a:pt x="101" y="36"/>
                  <a:pt x="100" y="36"/>
                </a:cubicBezTo>
                <a:cubicBezTo>
                  <a:pt x="100" y="35"/>
                  <a:pt x="99" y="34"/>
                  <a:pt x="99" y="33"/>
                </a:cubicBezTo>
                <a:cubicBezTo>
                  <a:pt x="99" y="3"/>
                  <a:pt x="99" y="3"/>
                  <a:pt x="99" y="3"/>
                </a:cubicBezTo>
                <a:cubicBezTo>
                  <a:pt x="99" y="2"/>
                  <a:pt x="100" y="2"/>
                  <a:pt x="100" y="1"/>
                </a:cubicBezTo>
                <a:cubicBezTo>
                  <a:pt x="101" y="0"/>
                  <a:pt x="102" y="0"/>
                  <a:pt x="102" y="0"/>
                </a:cubicBezTo>
                <a:cubicBezTo>
                  <a:pt x="103" y="0"/>
                  <a:pt x="104" y="0"/>
                  <a:pt x="105" y="1"/>
                </a:cubicBezTo>
                <a:cubicBezTo>
                  <a:pt x="105" y="2"/>
                  <a:pt x="105" y="2"/>
                  <a:pt x="105" y="3"/>
                </a:cubicBezTo>
                <a:close/>
                <a:moveTo>
                  <a:pt x="144" y="18"/>
                </a:moveTo>
                <a:cubicBezTo>
                  <a:pt x="120" y="42"/>
                  <a:pt x="120" y="42"/>
                  <a:pt x="120" y="42"/>
                </a:cubicBezTo>
                <a:cubicBezTo>
                  <a:pt x="119" y="42"/>
                  <a:pt x="118" y="43"/>
                  <a:pt x="118" y="43"/>
                </a:cubicBezTo>
                <a:cubicBezTo>
                  <a:pt x="117" y="43"/>
                  <a:pt x="116" y="42"/>
                  <a:pt x="115" y="42"/>
                </a:cubicBezTo>
                <a:cubicBezTo>
                  <a:pt x="115" y="41"/>
                  <a:pt x="115" y="40"/>
                  <a:pt x="115" y="40"/>
                </a:cubicBezTo>
                <a:cubicBezTo>
                  <a:pt x="115" y="39"/>
                  <a:pt x="115" y="38"/>
                  <a:pt x="115" y="37"/>
                </a:cubicBezTo>
                <a:cubicBezTo>
                  <a:pt x="140" y="13"/>
                  <a:pt x="140" y="13"/>
                  <a:pt x="140" y="13"/>
                </a:cubicBezTo>
                <a:cubicBezTo>
                  <a:pt x="140" y="13"/>
                  <a:pt x="141" y="12"/>
                  <a:pt x="142" y="12"/>
                </a:cubicBezTo>
                <a:cubicBezTo>
                  <a:pt x="143" y="12"/>
                  <a:pt x="143" y="13"/>
                  <a:pt x="144" y="13"/>
                </a:cubicBezTo>
                <a:cubicBezTo>
                  <a:pt x="145" y="14"/>
                  <a:pt x="145" y="15"/>
                  <a:pt x="145" y="15"/>
                </a:cubicBezTo>
                <a:cubicBezTo>
                  <a:pt x="145" y="16"/>
                  <a:pt x="145" y="17"/>
                  <a:pt x="144" y="18"/>
                </a:cubicBezTo>
                <a:close/>
                <a:moveTo>
                  <a:pt x="156" y="52"/>
                </a:moveTo>
                <a:cubicBezTo>
                  <a:pt x="157" y="53"/>
                  <a:pt x="157" y="54"/>
                  <a:pt x="157" y="55"/>
                </a:cubicBezTo>
                <a:cubicBezTo>
                  <a:pt x="157" y="56"/>
                  <a:pt x="157" y="56"/>
                  <a:pt x="156" y="57"/>
                </a:cubicBezTo>
                <a:cubicBezTo>
                  <a:pt x="155" y="57"/>
                  <a:pt x="155" y="58"/>
                  <a:pt x="154" y="58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3" y="58"/>
                  <a:pt x="122" y="57"/>
                  <a:pt x="121" y="57"/>
                </a:cubicBezTo>
                <a:cubicBezTo>
                  <a:pt x="121" y="56"/>
                  <a:pt x="121" y="56"/>
                  <a:pt x="121" y="55"/>
                </a:cubicBezTo>
                <a:cubicBezTo>
                  <a:pt x="121" y="54"/>
                  <a:pt x="121" y="53"/>
                  <a:pt x="121" y="52"/>
                </a:cubicBezTo>
                <a:cubicBezTo>
                  <a:pt x="122" y="52"/>
                  <a:pt x="123" y="52"/>
                  <a:pt x="124" y="52"/>
                </a:cubicBezTo>
                <a:cubicBezTo>
                  <a:pt x="154" y="52"/>
                  <a:pt x="154" y="52"/>
                  <a:pt x="154" y="52"/>
                </a:cubicBezTo>
                <a:cubicBezTo>
                  <a:pt x="155" y="52"/>
                  <a:pt x="155" y="52"/>
                  <a:pt x="156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CustomShape 266"/>
          <p:cNvSpPr/>
          <p:nvPr/>
        </p:nvSpPr>
        <p:spPr>
          <a:xfrm>
            <a:off x="6739200" y="3427560"/>
            <a:ext cx="89640" cy="123840"/>
          </a:xfrm>
          <a:custGeom>
            <a:avLst/>
            <a:gdLst/>
            <a:ahLst/>
            <a:rect l="l" t="t" r="r" b="b"/>
            <a:pathLst>
              <a:path w="87" h="121">
                <a:moveTo>
                  <a:pt x="87" y="38"/>
                </a:moveTo>
                <a:cubicBezTo>
                  <a:pt x="87" y="42"/>
                  <a:pt x="87" y="45"/>
                  <a:pt x="86" y="48"/>
                </a:cubicBezTo>
                <a:cubicBezTo>
                  <a:pt x="85" y="51"/>
                  <a:pt x="84" y="53"/>
                  <a:pt x="83" y="55"/>
                </a:cubicBezTo>
                <a:cubicBezTo>
                  <a:pt x="81" y="57"/>
                  <a:pt x="80" y="59"/>
                  <a:pt x="77" y="61"/>
                </a:cubicBezTo>
                <a:cubicBezTo>
                  <a:pt x="75" y="63"/>
                  <a:pt x="73" y="64"/>
                  <a:pt x="72" y="65"/>
                </a:cubicBezTo>
                <a:cubicBezTo>
                  <a:pt x="71" y="66"/>
                  <a:pt x="69" y="67"/>
                  <a:pt x="66" y="68"/>
                </a:cubicBezTo>
                <a:cubicBezTo>
                  <a:pt x="64" y="70"/>
                  <a:pt x="61" y="72"/>
                  <a:pt x="60" y="74"/>
                </a:cubicBezTo>
                <a:cubicBezTo>
                  <a:pt x="58" y="77"/>
                  <a:pt x="57" y="79"/>
                  <a:pt x="57" y="81"/>
                </a:cubicBezTo>
                <a:cubicBezTo>
                  <a:pt x="57" y="82"/>
                  <a:pt x="57" y="83"/>
                  <a:pt x="56" y="84"/>
                </a:cubicBezTo>
                <a:cubicBezTo>
                  <a:pt x="55" y="85"/>
                  <a:pt x="54" y="85"/>
                  <a:pt x="53" y="85"/>
                </a:cubicBezTo>
                <a:cubicBezTo>
                  <a:pt x="31" y="85"/>
                  <a:pt x="31" y="85"/>
                  <a:pt x="31" y="85"/>
                </a:cubicBezTo>
                <a:cubicBezTo>
                  <a:pt x="30" y="85"/>
                  <a:pt x="29" y="85"/>
                  <a:pt x="28" y="83"/>
                </a:cubicBezTo>
                <a:cubicBezTo>
                  <a:pt x="27" y="82"/>
                  <a:pt x="27" y="81"/>
                  <a:pt x="27" y="80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0"/>
                  <a:pt x="29" y="65"/>
                  <a:pt x="33" y="61"/>
                </a:cubicBezTo>
                <a:cubicBezTo>
                  <a:pt x="37" y="56"/>
                  <a:pt x="42" y="53"/>
                  <a:pt x="47" y="51"/>
                </a:cubicBezTo>
                <a:cubicBezTo>
                  <a:pt x="51" y="49"/>
                  <a:pt x="53" y="47"/>
                  <a:pt x="55" y="45"/>
                </a:cubicBezTo>
                <a:cubicBezTo>
                  <a:pt x="56" y="43"/>
                  <a:pt x="57" y="41"/>
                  <a:pt x="57" y="38"/>
                </a:cubicBezTo>
                <a:cubicBezTo>
                  <a:pt x="57" y="35"/>
                  <a:pt x="56" y="33"/>
                  <a:pt x="53" y="31"/>
                </a:cubicBezTo>
                <a:cubicBezTo>
                  <a:pt x="50" y="29"/>
                  <a:pt x="46" y="28"/>
                  <a:pt x="43" y="28"/>
                </a:cubicBezTo>
                <a:cubicBezTo>
                  <a:pt x="38" y="28"/>
                  <a:pt x="35" y="29"/>
                  <a:pt x="32" y="31"/>
                </a:cubicBezTo>
                <a:cubicBezTo>
                  <a:pt x="30" y="32"/>
                  <a:pt x="27" y="36"/>
                  <a:pt x="22" y="42"/>
                </a:cubicBezTo>
                <a:cubicBezTo>
                  <a:pt x="21" y="43"/>
                  <a:pt x="20" y="43"/>
                  <a:pt x="19" y="43"/>
                </a:cubicBezTo>
                <a:cubicBezTo>
                  <a:pt x="19" y="43"/>
                  <a:pt x="18" y="43"/>
                  <a:pt x="17" y="42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0" y="26"/>
                  <a:pt x="1" y="26"/>
                </a:cubicBezTo>
                <a:cubicBezTo>
                  <a:pt x="11" y="9"/>
                  <a:pt x="25" y="0"/>
                  <a:pt x="44" y="0"/>
                </a:cubicBezTo>
                <a:cubicBezTo>
                  <a:pt x="49" y="0"/>
                  <a:pt x="54" y="1"/>
                  <a:pt x="60" y="3"/>
                </a:cubicBezTo>
                <a:cubicBezTo>
                  <a:pt x="65" y="5"/>
                  <a:pt x="69" y="8"/>
                  <a:pt x="73" y="11"/>
                </a:cubicBezTo>
                <a:cubicBezTo>
                  <a:pt x="77" y="14"/>
                  <a:pt x="81" y="18"/>
                  <a:pt x="83" y="23"/>
                </a:cubicBezTo>
                <a:cubicBezTo>
                  <a:pt x="86" y="28"/>
                  <a:pt x="87" y="33"/>
                  <a:pt x="87" y="38"/>
                </a:cubicBezTo>
                <a:close/>
                <a:moveTo>
                  <a:pt x="57" y="95"/>
                </a:moveTo>
                <a:cubicBezTo>
                  <a:pt x="57" y="118"/>
                  <a:pt x="57" y="118"/>
                  <a:pt x="57" y="118"/>
                </a:cubicBezTo>
                <a:cubicBezTo>
                  <a:pt x="57" y="119"/>
                  <a:pt x="57" y="120"/>
                  <a:pt x="56" y="120"/>
                </a:cubicBezTo>
                <a:cubicBezTo>
                  <a:pt x="56" y="121"/>
                  <a:pt x="55" y="121"/>
                  <a:pt x="54" y="121"/>
                </a:cubicBezTo>
                <a:cubicBezTo>
                  <a:pt x="31" y="121"/>
                  <a:pt x="31" y="121"/>
                  <a:pt x="31" y="121"/>
                </a:cubicBezTo>
                <a:cubicBezTo>
                  <a:pt x="30" y="121"/>
                  <a:pt x="29" y="121"/>
                  <a:pt x="28" y="120"/>
                </a:cubicBezTo>
                <a:cubicBezTo>
                  <a:pt x="28" y="120"/>
                  <a:pt x="27" y="119"/>
                  <a:pt x="27" y="118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4"/>
                  <a:pt x="28" y="93"/>
                  <a:pt x="28" y="92"/>
                </a:cubicBezTo>
                <a:cubicBezTo>
                  <a:pt x="29" y="92"/>
                  <a:pt x="30" y="91"/>
                  <a:pt x="31" y="91"/>
                </a:cubicBezTo>
                <a:cubicBezTo>
                  <a:pt x="54" y="91"/>
                  <a:pt x="54" y="91"/>
                  <a:pt x="54" y="91"/>
                </a:cubicBezTo>
                <a:cubicBezTo>
                  <a:pt x="55" y="91"/>
                  <a:pt x="56" y="92"/>
                  <a:pt x="56" y="92"/>
                </a:cubicBezTo>
                <a:cubicBezTo>
                  <a:pt x="57" y="93"/>
                  <a:pt x="57" y="94"/>
                  <a:pt x="57" y="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CustomShape 267"/>
          <p:cNvSpPr/>
          <p:nvPr/>
        </p:nvSpPr>
        <p:spPr>
          <a:xfrm>
            <a:off x="6878160" y="3414960"/>
            <a:ext cx="59760" cy="136440"/>
          </a:xfrm>
          <a:custGeom>
            <a:avLst/>
            <a:gdLst/>
            <a:ahLst/>
            <a:rect l="l" t="t" r="r" b="b"/>
            <a:pathLst>
              <a:path w="60" h="133">
                <a:moveTo>
                  <a:pt x="60" y="115"/>
                </a:moveTo>
                <a:cubicBezTo>
                  <a:pt x="60" y="127"/>
                  <a:pt x="60" y="127"/>
                  <a:pt x="60" y="127"/>
                </a:cubicBezTo>
                <a:cubicBezTo>
                  <a:pt x="60" y="129"/>
                  <a:pt x="60" y="130"/>
                  <a:pt x="58" y="132"/>
                </a:cubicBezTo>
                <a:cubicBezTo>
                  <a:pt x="57" y="133"/>
                  <a:pt x="56" y="133"/>
                  <a:pt x="54" y="133"/>
                </a:cubicBezTo>
                <a:cubicBezTo>
                  <a:pt x="6" y="133"/>
                  <a:pt x="6" y="133"/>
                  <a:pt x="6" y="133"/>
                </a:cubicBezTo>
                <a:cubicBezTo>
                  <a:pt x="4" y="133"/>
                  <a:pt x="3" y="133"/>
                  <a:pt x="1" y="132"/>
                </a:cubicBezTo>
                <a:cubicBezTo>
                  <a:pt x="0" y="130"/>
                  <a:pt x="0" y="129"/>
                  <a:pt x="0" y="12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4"/>
                  <a:pt x="0" y="112"/>
                  <a:pt x="1" y="111"/>
                </a:cubicBezTo>
                <a:cubicBezTo>
                  <a:pt x="3" y="110"/>
                  <a:pt x="4" y="109"/>
                  <a:pt x="6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12" y="73"/>
                  <a:pt x="12" y="73"/>
                  <a:pt x="12" y="73"/>
                </a:cubicBezTo>
                <a:cubicBezTo>
                  <a:pt x="6" y="73"/>
                  <a:pt x="6" y="73"/>
                  <a:pt x="6" y="73"/>
                </a:cubicBezTo>
                <a:cubicBezTo>
                  <a:pt x="4" y="73"/>
                  <a:pt x="3" y="72"/>
                  <a:pt x="1" y="71"/>
                </a:cubicBezTo>
                <a:cubicBezTo>
                  <a:pt x="0" y="70"/>
                  <a:pt x="0" y="69"/>
                  <a:pt x="0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3"/>
                  <a:pt x="0" y="52"/>
                  <a:pt x="1" y="51"/>
                </a:cubicBezTo>
                <a:cubicBezTo>
                  <a:pt x="3" y="49"/>
                  <a:pt x="4" y="49"/>
                  <a:pt x="6" y="49"/>
                </a:cubicBezTo>
                <a:cubicBezTo>
                  <a:pt x="42" y="49"/>
                  <a:pt x="42" y="49"/>
                  <a:pt x="42" y="49"/>
                </a:cubicBezTo>
                <a:cubicBezTo>
                  <a:pt x="44" y="49"/>
                  <a:pt x="45" y="49"/>
                  <a:pt x="46" y="51"/>
                </a:cubicBezTo>
                <a:cubicBezTo>
                  <a:pt x="47" y="52"/>
                  <a:pt x="48" y="53"/>
                  <a:pt x="48" y="55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6" y="109"/>
                  <a:pt x="57" y="110"/>
                  <a:pt x="58" y="111"/>
                </a:cubicBezTo>
                <a:cubicBezTo>
                  <a:pt x="60" y="112"/>
                  <a:pt x="60" y="114"/>
                  <a:pt x="60" y="115"/>
                </a:cubicBezTo>
                <a:close/>
                <a:moveTo>
                  <a:pt x="48" y="6"/>
                </a:moveTo>
                <a:cubicBezTo>
                  <a:pt x="48" y="25"/>
                  <a:pt x="48" y="25"/>
                  <a:pt x="48" y="25"/>
                </a:cubicBezTo>
                <a:cubicBezTo>
                  <a:pt x="48" y="26"/>
                  <a:pt x="47" y="28"/>
                  <a:pt x="46" y="29"/>
                </a:cubicBezTo>
                <a:cubicBezTo>
                  <a:pt x="45" y="30"/>
                  <a:pt x="44" y="31"/>
                  <a:pt x="42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6" y="31"/>
                  <a:pt x="15" y="30"/>
                  <a:pt x="14" y="29"/>
                </a:cubicBezTo>
                <a:cubicBezTo>
                  <a:pt x="12" y="28"/>
                  <a:pt x="12" y="26"/>
                  <a:pt x="12" y="25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5"/>
                  <a:pt x="12" y="3"/>
                  <a:pt x="14" y="2"/>
                </a:cubicBezTo>
                <a:cubicBezTo>
                  <a:pt x="15" y="1"/>
                  <a:pt x="16" y="0"/>
                  <a:pt x="18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6" y="2"/>
                </a:cubicBezTo>
                <a:cubicBezTo>
                  <a:pt x="47" y="3"/>
                  <a:pt x="48" y="5"/>
                  <a:pt x="48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268"/>
          <p:cNvSpPr/>
          <p:nvPr/>
        </p:nvSpPr>
        <p:spPr>
          <a:xfrm>
            <a:off x="6995160" y="3414960"/>
            <a:ext cx="42480" cy="136440"/>
          </a:xfrm>
          <a:custGeom>
            <a:avLst/>
            <a:gdLst/>
            <a:ahLst/>
            <a:rect l="l" t="t" r="r" b="b"/>
            <a:pathLst>
              <a:path w="42" h="133">
                <a:moveTo>
                  <a:pt x="42" y="6"/>
                </a:moveTo>
                <a:cubicBezTo>
                  <a:pt x="40" y="79"/>
                  <a:pt x="40" y="79"/>
                  <a:pt x="40" y="79"/>
                </a:cubicBezTo>
                <a:cubicBezTo>
                  <a:pt x="40" y="81"/>
                  <a:pt x="39" y="82"/>
                  <a:pt x="38" y="83"/>
                </a:cubicBezTo>
                <a:cubicBezTo>
                  <a:pt x="37" y="84"/>
                  <a:pt x="35" y="85"/>
                  <a:pt x="33" y="85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6" y="84"/>
                  <a:pt x="5" y="83"/>
                </a:cubicBezTo>
                <a:cubicBezTo>
                  <a:pt x="4" y="82"/>
                  <a:pt x="3" y="81"/>
                  <a:pt x="3" y="7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5" y="0"/>
                  <a:pt x="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0" y="1"/>
                  <a:pt x="41" y="2"/>
                </a:cubicBezTo>
                <a:cubicBezTo>
                  <a:pt x="42" y="3"/>
                  <a:pt x="42" y="5"/>
                  <a:pt x="42" y="6"/>
                </a:cubicBezTo>
                <a:close/>
                <a:moveTo>
                  <a:pt x="40" y="106"/>
                </a:moveTo>
                <a:cubicBezTo>
                  <a:pt x="40" y="127"/>
                  <a:pt x="40" y="127"/>
                  <a:pt x="40" y="127"/>
                </a:cubicBezTo>
                <a:cubicBezTo>
                  <a:pt x="40" y="129"/>
                  <a:pt x="39" y="130"/>
                  <a:pt x="38" y="132"/>
                </a:cubicBezTo>
                <a:cubicBezTo>
                  <a:pt x="37" y="133"/>
                  <a:pt x="35" y="133"/>
                  <a:pt x="33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8" y="133"/>
                  <a:pt x="6" y="133"/>
                  <a:pt x="5" y="132"/>
                </a:cubicBezTo>
                <a:cubicBezTo>
                  <a:pt x="4" y="130"/>
                  <a:pt x="3" y="129"/>
                  <a:pt x="3" y="127"/>
                </a:cubicBezTo>
                <a:cubicBezTo>
                  <a:pt x="3" y="106"/>
                  <a:pt x="3" y="106"/>
                  <a:pt x="3" y="106"/>
                </a:cubicBezTo>
                <a:cubicBezTo>
                  <a:pt x="3" y="105"/>
                  <a:pt x="4" y="103"/>
                  <a:pt x="5" y="102"/>
                </a:cubicBezTo>
                <a:cubicBezTo>
                  <a:pt x="6" y="101"/>
                  <a:pt x="8" y="100"/>
                  <a:pt x="9" y="100"/>
                </a:cubicBezTo>
                <a:cubicBezTo>
                  <a:pt x="33" y="100"/>
                  <a:pt x="33" y="100"/>
                  <a:pt x="33" y="100"/>
                </a:cubicBezTo>
                <a:cubicBezTo>
                  <a:pt x="35" y="100"/>
                  <a:pt x="37" y="101"/>
                  <a:pt x="38" y="102"/>
                </a:cubicBezTo>
                <a:cubicBezTo>
                  <a:pt x="39" y="103"/>
                  <a:pt x="40" y="105"/>
                  <a:pt x="40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CustomShape 269"/>
          <p:cNvSpPr/>
          <p:nvPr/>
        </p:nvSpPr>
        <p:spPr>
          <a:xfrm>
            <a:off x="7094880" y="3416760"/>
            <a:ext cx="150480" cy="134640"/>
          </a:xfrm>
          <a:custGeom>
            <a:avLst/>
            <a:gdLst/>
            <a:ahLst/>
            <a:rect l="l" t="t" r="r" b="b"/>
            <a:pathLst>
              <a:path w="145" h="131">
                <a:moveTo>
                  <a:pt x="84" y="116"/>
                </a:moveTo>
                <a:cubicBezTo>
                  <a:pt x="84" y="131"/>
                  <a:pt x="84" y="131"/>
                  <a:pt x="84" y="131"/>
                </a:cubicBezTo>
                <a:cubicBezTo>
                  <a:pt x="61" y="131"/>
                  <a:pt x="61" y="131"/>
                  <a:pt x="61" y="131"/>
                </a:cubicBezTo>
                <a:cubicBezTo>
                  <a:pt x="46" y="108"/>
                  <a:pt x="46" y="108"/>
                  <a:pt x="46" y="108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43" y="103"/>
                  <a:pt x="43" y="102"/>
                  <a:pt x="43" y="102"/>
                </a:cubicBezTo>
                <a:cubicBezTo>
                  <a:pt x="42" y="102"/>
                  <a:pt x="42" y="102"/>
                  <a:pt x="42" y="102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5"/>
                  <a:pt x="40" y="106"/>
                  <a:pt x="39" y="108"/>
                </a:cubicBezTo>
                <a:cubicBezTo>
                  <a:pt x="24" y="131"/>
                  <a:pt x="24" y="131"/>
                  <a:pt x="24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16"/>
                  <a:pt x="0" y="116"/>
                  <a:pt x="0" y="116"/>
                </a:cubicBezTo>
                <a:cubicBezTo>
                  <a:pt x="12" y="116"/>
                  <a:pt x="12" y="116"/>
                  <a:pt x="12" y="116"/>
                </a:cubicBezTo>
                <a:cubicBezTo>
                  <a:pt x="31" y="88"/>
                  <a:pt x="31" y="88"/>
                  <a:pt x="31" y="88"/>
                </a:cubicBezTo>
                <a:cubicBezTo>
                  <a:pt x="13" y="62"/>
                  <a:pt x="13" y="62"/>
                  <a:pt x="13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47"/>
                  <a:pt x="0" y="47"/>
                  <a:pt x="0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8"/>
                  <a:pt x="40" y="70"/>
                  <a:pt x="42" y="72"/>
                </a:cubicBezTo>
                <a:cubicBezTo>
                  <a:pt x="42" y="73"/>
                  <a:pt x="43" y="73"/>
                  <a:pt x="43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3"/>
                  <a:pt x="44" y="73"/>
                  <a:pt x="44" y="72"/>
                </a:cubicBezTo>
                <a:cubicBezTo>
                  <a:pt x="46" y="68"/>
                  <a:pt x="46" y="68"/>
                  <a:pt x="46" y="68"/>
                </a:cubicBezTo>
                <a:cubicBezTo>
                  <a:pt x="60" y="47"/>
                  <a:pt x="60" y="47"/>
                  <a:pt x="60" y="47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62"/>
                  <a:pt x="84" y="62"/>
                  <a:pt x="84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55" y="88"/>
                  <a:pt x="55" y="88"/>
                  <a:pt x="55" y="88"/>
                </a:cubicBezTo>
                <a:cubicBezTo>
                  <a:pt x="74" y="116"/>
                  <a:pt x="74" y="116"/>
                  <a:pt x="74" y="116"/>
                </a:cubicBezTo>
                <a:lnTo>
                  <a:pt x="84" y="116"/>
                </a:lnTo>
                <a:close/>
                <a:moveTo>
                  <a:pt x="145" y="51"/>
                </a:moveTo>
                <a:cubicBezTo>
                  <a:pt x="145" y="71"/>
                  <a:pt x="145" y="71"/>
                  <a:pt x="145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68"/>
                  <a:pt x="96" y="68"/>
                  <a:pt x="96" y="68"/>
                </a:cubicBezTo>
                <a:cubicBezTo>
                  <a:pt x="95" y="67"/>
                  <a:pt x="95" y="65"/>
                  <a:pt x="95" y="64"/>
                </a:cubicBezTo>
                <a:cubicBezTo>
                  <a:pt x="95" y="60"/>
                  <a:pt x="96" y="56"/>
                  <a:pt x="98" y="53"/>
                </a:cubicBezTo>
                <a:cubicBezTo>
                  <a:pt x="99" y="50"/>
                  <a:pt x="102" y="47"/>
                  <a:pt x="104" y="45"/>
                </a:cubicBezTo>
                <a:cubicBezTo>
                  <a:pt x="106" y="43"/>
                  <a:pt x="109" y="41"/>
                  <a:pt x="112" y="39"/>
                </a:cubicBezTo>
                <a:cubicBezTo>
                  <a:pt x="115" y="37"/>
                  <a:pt x="117" y="35"/>
                  <a:pt x="120" y="33"/>
                </a:cubicBezTo>
                <a:cubicBezTo>
                  <a:pt x="122" y="32"/>
                  <a:pt x="124" y="30"/>
                  <a:pt x="126" y="28"/>
                </a:cubicBezTo>
                <a:cubicBezTo>
                  <a:pt x="128" y="26"/>
                  <a:pt x="128" y="24"/>
                  <a:pt x="128" y="22"/>
                </a:cubicBezTo>
                <a:cubicBezTo>
                  <a:pt x="128" y="20"/>
                  <a:pt x="128" y="18"/>
                  <a:pt x="126" y="16"/>
                </a:cubicBezTo>
                <a:cubicBezTo>
                  <a:pt x="124" y="15"/>
                  <a:pt x="122" y="14"/>
                  <a:pt x="119" y="14"/>
                </a:cubicBezTo>
                <a:cubicBezTo>
                  <a:pt x="116" y="14"/>
                  <a:pt x="113" y="15"/>
                  <a:pt x="110" y="18"/>
                </a:cubicBezTo>
                <a:cubicBezTo>
                  <a:pt x="109" y="18"/>
                  <a:pt x="108" y="20"/>
                  <a:pt x="106" y="21"/>
                </a:cubicBezTo>
                <a:cubicBezTo>
                  <a:pt x="97" y="13"/>
                  <a:pt x="97" y="13"/>
                  <a:pt x="97" y="13"/>
                </a:cubicBezTo>
                <a:cubicBezTo>
                  <a:pt x="98" y="10"/>
                  <a:pt x="100" y="8"/>
                  <a:pt x="102" y="6"/>
                </a:cubicBezTo>
                <a:cubicBezTo>
                  <a:pt x="108" y="2"/>
                  <a:pt x="114" y="0"/>
                  <a:pt x="120" y="0"/>
                </a:cubicBezTo>
                <a:cubicBezTo>
                  <a:pt x="127" y="0"/>
                  <a:pt x="133" y="2"/>
                  <a:pt x="137" y="6"/>
                </a:cubicBezTo>
                <a:cubicBezTo>
                  <a:pt x="141" y="10"/>
                  <a:pt x="143" y="15"/>
                  <a:pt x="143" y="21"/>
                </a:cubicBezTo>
                <a:cubicBezTo>
                  <a:pt x="143" y="24"/>
                  <a:pt x="143" y="28"/>
                  <a:pt x="141" y="31"/>
                </a:cubicBezTo>
                <a:cubicBezTo>
                  <a:pt x="140" y="34"/>
                  <a:pt x="138" y="36"/>
                  <a:pt x="135" y="38"/>
                </a:cubicBezTo>
                <a:cubicBezTo>
                  <a:pt x="133" y="40"/>
                  <a:pt x="130" y="42"/>
                  <a:pt x="128" y="43"/>
                </a:cubicBezTo>
                <a:cubicBezTo>
                  <a:pt x="125" y="45"/>
                  <a:pt x="122" y="47"/>
                  <a:pt x="120" y="48"/>
                </a:cubicBezTo>
                <a:cubicBezTo>
                  <a:pt x="117" y="50"/>
                  <a:pt x="115" y="51"/>
                  <a:pt x="114" y="53"/>
                </a:cubicBezTo>
                <a:cubicBezTo>
                  <a:pt x="112" y="55"/>
                  <a:pt x="111" y="57"/>
                  <a:pt x="111" y="59"/>
                </a:cubicBezTo>
                <a:cubicBezTo>
                  <a:pt x="133" y="59"/>
                  <a:pt x="133" y="59"/>
                  <a:pt x="133" y="59"/>
                </a:cubicBezTo>
                <a:cubicBezTo>
                  <a:pt x="133" y="51"/>
                  <a:pt x="133" y="51"/>
                  <a:pt x="133" y="51"/>
                </a:cubicBezTo>
                <a:lnTo>
                  <a:pt x="145" y="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5" name="CustomShape 270"/>
          <p:cNvSpPr/>
          <p:nvPr/>
        </p:nvSpPr>
        <p:spPr>
          <a:xfrm>
            <a:off x="7291800" y="3465000"/>
            <a:ext cx="150480" cy="111240"/>
          </a:xfrm>
          <a:custGeom>
            <a:avLst/>
            <a:gdLst/>
            <a:ahLst/>
            <a:rect l="l" t="t" r="r" b="b"/>
            <a:pathLst>
              <a:path w="145" h="109">
                <a:moveTo>
                  <a:pt x="85" y="69"/>
                </a:moveTo>
                <a:cubicBezTo>
                  <a:pt x="85" y="84"/>
                  <a:pt x="85" y="84"/>
                  <a:pt x="85" y="84"/>
                </a:cubicBezTo>
                <a:cubicBezTo>
                  <a:pt x="61" y="84"/>
                  <a:pt x="61" y="84"/>
                  <a:pt x="61" y="84"/>
                </a:cubicBezTo>
                <a:cubicBezTo>
                  <a:pt x="46" y="61"/>
                  <a:pt x="46" y="61"/>
                  <a:pt x="46" y="61"/>
                </a:cubicBezTo>
                <a:cubicBezTo>
                  <a:pt x="44" y="57"/>
                  <a:pt x="44" y="57"/>
                  <a:pt x="44" y="57"/>
                </a:cubicBezTo>
                <a:cubicBezTo>
                  <a:pt x="43" y="56"/>
                  <a:pt x="43" y="55"/>
                  <a:pt x="43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2" y="57"/>
                  <a:pt x="42" y="57"/>
                  <a:pt x="42" y="57"/>
                </a:cubicBezTo>
                <a:cubicBezTo>
                  <a:pt x="41" y="58"/>
                  <a:pt x="40" y="59"/>
                  <a:pt x="39" y="61"/>
                </a:cubicBezTo>
                <a:cubicBezTo>
                  <a:pt x="25" y="84"/>
                  <a:pt x="25" y="84"/>
                  <a:pt x="25" y="8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69"/>
                  <a:pt x="0" y="69"/>
                  <a:pt x="0" y="69"/>
                </a:cubicBezTo>
                <a:cubicBezTo>
                  <a:pt x="12" y="69"/>
                  <a:pt x="12" y="69"/>
                  <a:pt x="12" y="69"/>
                </a:cubicBezTo>
                <a:cubicBezTo>
                  <a:pt x="31" y="41"/>
                  <a:pt x="31" y="41"/>
                  <a:pt x="31" y="41"/>
                </a:cubicBezTo>
                <a:cubicBezTo>
                  <a:pt x="13" y="15"/>
                  <a:pt x="13" y="15"/>
                  <a:pt x="13" y="15"/>
                </a:cubicBezTo>
                <a:cubicBezTo>
                  <a:pt x="1" y="15"/>
                  <a:pt x="1" y="15"/>
                  <a:pt x="1" y="15"/>
                </a:cubicBezTo>
                <a:cubicBezTo>
                  <a:pt x="1" y="0"/>
                  <a:pt x="1" y="0"/>
                  <a:pt x="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1" y="23"/>
                  <a:pt x="42" y="25"/>
                </a:cubicBezTo>
                <a:cubicBezTo>
                  <a:pt x="42" y="26"/>
                  <a:pt x="43" y="26"/>
                  <a:pt x="43" y="27"/>
                </a:cubicBezTo>
                <a:cubicBezTo>
                  <a:pt x="43" y="27"/>
                  <a:pt x="43" y="27"/>
                  <a:pt x="43" y="27"/>
                </a:cubicBezTo>
                <a:cubicBezTo>
                  <a:pt x="43" y="26"/>
                  <a:pt x="44" y="26"/>
                  <a:pt x="44" y="25"/>
                </a:cubicBezTo>
                <a:cubicBezTo>
                  <a:pt x="47" y="21"/>
                  <a:pt x="47" y="21"/>
                  <a:pt x="47" y="21"/>
                </a:cubicBezTo>
                <a:cubicBezTo>
                  <a:pt x="60" y="0"/>
                  <a:pt x="60" y="0"/>
                  <a:pt x="6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15"/>
                  <a:pt x="84" y="15"/>
                  <a:pt x="84" y="15"/>
                </a:cubicBezTo>
                <a:cubicBezTo>
                  <a:pt x="72" y="15"/>
                  <a:pt x="72" y="15"/>
                  <a:pt x="72" y="15"/>
                </a:cubicBezTo>
                <a:cubicBezTo>
                  <a:pt x="55" y="41"/>
                  <a:pt x="55" y="41"/>
                  <a:pt x="55" y="41"/>
                </a:cubicBezTo>
                <a:cubicBezTo>
                  <a:pt x="74" y="69"/>
                  <a:pt x="74" y="69"/>
                  <a:pt x="74" y="69"/>
                </a:cubicBezTo>
                <a:lnTo>
                  <a:pt x="85" y="69"/>
                </a:lnTo>
                <a:close/>
                <a:moveTo>
                  <a:pt x="145" y="89"/>
                </a:moveTo>
                <a:cubicBezTo>
                  <a:pt x="145" y="109"/>
                  <a:pt x="145" y="109"/>
                  <a:pt x="145" y="109"/>
                </a:cubicBezTo>
                <a:cubicBezTo>
                  <a:pt x="96" y="109"/>
                  <a:pt x="96" y="109"/>
                  <a:pt x="96" y="109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6" y="103"/>
                  <a:pt x="96" y="102"/>
                  <a:pt x="96" y="102"/>
                </a:cubicBezTo>
                <a:cubicBezTo>
                  <a:pt x="96" y="98"/>
                  <a:pt x="97" y="94"/>
                  <a:pt x="98" y="91"/>
                </a:cubicBezTo>
                <a:cubicBezTo>
                  <a:pt x="100" y="87"/>
                  <a:pt x="102" y="85"/>
                  <a:pt x="104" y="83"/>
                </a:cubicBezTo>
                <a:cubicBezTo>
                  <a:pt x="107" y="80"/>
                  <a:pt x="109" y="78"/>
                  <a:pt x="112" y="76"/>
                </a:cubicBezTo>
                <a:cubicBezTo>
                  <a:pt x="115" y="74"/>
                  <a:pt x="118" y="73"/>
                  <a:pt x="120" y="71"/>
                </a:cubicBezTo>
                <a:cubicBezTo>
                  <a:pt x="123" y="70"/>
                  <a:pt x="125" y="68"/>
                  <a:pt x="126" y="66"/>
                </a:cubicBezTo>
                <a:cubicBezTo>
                  <a:pt x="128" y="64"/>
                  <a:pt x="129" y="62"/>
                  <a:pt x="129" y="60"/>
                </a:cubicBezTo>
                <a:cubicBezTo>
                  <a:pt x="129" y="58"/>
                  <a:pt x="128" y="56"/>
                  <a:pt x="126" y="54"/>
                </a:cubicBezTo>
                <a:cubicBezTo>
                  <a:pt x="124" y="53"/>
                  <a:pt x="122" y="52"/>
                  <a:pt x="119" y="52"/>
                </a:cubicBezTo>
                <a:cubicBezTo>
                  <a:pt x="116" y="52"/>
                  <a:pt x="113" y="53"/>
                  <a:pt x="110" y="56"/>
                </a:cubicBezTo>
                <a:cubicBezTo>
                  <a:pt x="109" y="56"/>
                  <a:pt x="108" y="57"/>
                  <a:pt x="107" y="59"/>
                </a:cubicBezTo>
                <a:cubicBezTo>
                  <a:pt x="97" y="50"/>
                  <a:pt x="97" y="50"/>
                  <a:pt x="97" y="50"/>
                </a:cubicBezTo>
                <a:cubicBezTo>
                  <a:pt x="99" y="48"/>
                  <a:pt x="101" y="46"/>
                  <a:pt x="103" y="44"/>
                </a:cubicBezTo>
                <a:cubicBezTo>
                  <a:pt x="108" y="40"/>
                  <a:pt x="114" y="38"/>
                  <a:pt x="121" y="38"/>
                </a:cubicBezTo>
                <a:cubicBezTo>
                  <a:pt x="128" y="38"/>
                  <a:pt x="133" y="40"/>
                  <a:pt x="137" y="44"/>
                </a:cubicBezTo>
                <a:cubicBezTo>
                  <a:pt x="142" y="47"/>
                  <a:pt x="144" y="52"/>
                  <a:pt x="144" y="59"/>
                </a:cubicBezTo>
                <a:cubicBezTo>
                  <a:pt x="144" y="63"/>
                  <a:pt x="143" y="67"/>
                  <a:pt x="141" y="70"/>
                </a:cubicBezTo>
                <a:cubicBezTo>
                  <a:pt x="138" y="73"/>
                  <a:pt x="136" y="76"/>
                  <a:pt x="133" y="78"/>
                </a:cubicBezTo>
                <a:cubicBezTo>
                  <a:pt x="130" y="80"/>
                  <a:pt x="126" y="82"/>
                  <a:pt x="123" y="84"/>
                </a:cubicBezTo>
                <a:cubicBezTo>
                  <a:pt x="120" y="86"/>
                  <a:pt x="117" y="88"/>
                  <a:pt x="115" y="90"/>
                </a:cubicBezTo>
                <a:cubicBezTo>
                  <a:pt x="113" y="92"/>
                  <a:pt x="111" y="94"/>
                  <a:pt x="111" y="97"/>
                </a:cubicBezTo>
                <a:cubicBezTo>
                  <a:pt x="133" y="97"/>
                  <a:pt x="133" y="97"/>
                  <a:pt x="133" y="97"/>
                </a:cubicBezTo>
                <a:cubicBezTo>
                  <a:pt x="133" y="89"/>
                  <a:pt x="133" y="89"/>
                  <a:pt x="133" y="89"/>
                </a:cubicBezTo>
                <a:lnTo>
                  <a:pt x="145" y="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271"/>
          <p:cNvSpPr/>
          <p:nvPr/>
        </p:nvSpPr>
        <p:spPr>
          <a:xfrm>
            <a:off x="7488360" y="3427560"/>
            <a:ext cx="187920" cy="123840"/>
          </a:xfrm>
          <a:custGeom>
            <a:avLst/>
            <a:gdLst/>
            <a:ahLst/>
            <a:rect l="l" t="t" r="r" b="b"/>
            <a:pathLst>
              <a:path w="182" h="121">
                <a:moveTo>
                  <a:pt x="180" y="8"/>
                </a:moveTo>
                <a:cubicBezTo>
                  <a:pt x="181" y="10"/>
                  <a:pt x="182" y="12"/>
                  <a:pt x="181" y="14"/>
                </a:cubicBezTo>
                <a:cubicBezTo>
                  <a:pt x="181" y="17"/>
                  <a:pt x="180" y="19"/>
                  <a:pt x="178" y="20"/>
                </a:cubicBezTo>
                <a:cubicBezTo>
                  <a:pt x="94" y="117"/>
                  <a:pt x="94" y="117"/>
                  <a:pt x="94" y="117"/>
                </a:cubicBezTo>
                <a:cubicBezTo>
                  <a:pt x="91" y="120"/>
                  <a:pt x="88" y="121"/>
                  <a:pt x="85" y="121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0" y="121"/>
                  <a:pt x="7" y="121"/>
                  <a:pt x="6" y="120"/>
                </a:cubicBezTo>
                <a:cubicBezTo>
                  <a:pt x="4" y="118"/>
                  <a:pt x="2" y="116"/>
                  <a:pt x="1" y="114"/>
                </a:cubicBezTo>
                <a:cubicBezTo>
                  <a:pt x="0" y="112"/>
                  <a:pt x="0" y="110"/>
                  <a:pt x="0" y="108"/>
                </a:cubicBezTo>
                <a:cubicBezTo>
                  <a:pt x="0" y="105"/>
                  <a:pt x="1" y="103"/>
                  <a:pt x="3" y="101"/>
                </a:cubicBezTo>
                <a:cubicBezTo>
                  <a:pt x="88" y="5"/>
                  <a:pt x="88" y="5"/>
                  <a:pt x="88" y="5"/>
                </a:cubicBezTo>
                <a:cubicBezTo>
                  <a:pt x="90" y="2"/>
                  <a:pt x="93" y="0"/>
                  <a:pt x="97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1"/>
                  <a:pt x="176" y="2"/>
                </a:cubicBezTo>
                <a:cubicBezTo>
                  <a:pt x="178" y="4"/>
                  <a:pt x="179" y="5"/>
                  <a:pt x="180" y="8"/>
                </a:cubicBezTo>
                <a:close/>
                <a:moveTo>
                  <a:pt x="85" y="109"/>
                </a:moveTo>
                <a:cubicBezTo>
                  <a:pt x="116" y="73"/>
                  <a:pt x="116" y="73"/>
                  <a:pt x="116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12" y="109"/>
                  <a:pt x="12" y="109"/>
                  <a:pt x="12" y="109"/>
                </a:cubicBezTo>
                <a:lnTo>
                  <a:pt x="85" y="1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CustomShape 272"/>
          <p:cNvSpPr/>
          <p:nvPr/>
        </p:nvSpPr>
        <p:spPr>
          <a:xfrm>
            <a:off x="7722720" y="3402720"/>
            <a:ext cx="162720" cy="153360"/>
          </a:xfrm>
          <a:custGeom>
            <a:avLst/>
            <a:gdLst/>
            <a:ahLst/>
            <a:rect l="l" t="t" r="r" b="b"/>
            <a:pathLst>
              <a:path w="158" h="149">
                <a:moveTo>
                  <a:pt x="158" y="104"/>
                </a:moveTo>
                <a:cubicBezTo>
                  <a:pt x="158" y="109"/>
                  <a:pt x="156" y="113"/>
                  <a:pt x="154" y="117"/>
                </a:cubicBezTo>
                <a:cubicBezTo>
                  <a:pt x="151" y="120"/>
                  <a:pt x="147" y="122"/>
                  <a:pt x="142" y="122"/>
                </a:cubicBezTo>
                <a:cubicBezTo>
                  <a:pt x="139" y="122"/>
                  <a:pt x="137" y="121"/>
                  <a:pt x="135" y="120"/>
                </a:cubicBezTo>
                <a:cubicBezTo>
                  <a:pt x="132" y="119"/>
                  <a:pt x="130" y="118"/>
                  <a:pt x="129" y="117"/>
                </a:cubicBezTo>
                <a:cubicBezTo>
                  <a:pt x="128" y="115"/>
                  <a:pt x="126" y="114"/>
                  <a:pt x="124" y="113"/>
                </a:cubicBezTo>
                <a:cubicBezTo>
                  <a:pt x="122" y="112"/>
                  <a:pt x="119" y="111"/>
                  <a:pt x="117" y="111"/>
                </a:cubicBezTo>
                <a:cubicBezTo>
                  <a:pt x="110" y="111"/>
                  <a:pt x="107" y="115"/>
                  <a:pt x="107" y="123"/>
                </a:cubicBezTo>
                <a:cubicBezTo>
                  <a:pt x="107" y="126"/>
                  <a:pt x="107" y="129"/>
                  <a:pt x="108" y="134"/>
                </a:cubicBezTo>
                <a:cubicBezTo>
                  <a:pt x="109" y="139"/>
                  <a:pt x="110" y="142"/>
                  <a:pt x="109" y="145"/>
                </a:cubicBezTo>
                <a:cubicBezTo>
                  <a:pt x="109" y="145"/>
                  <a:pt x="109" y="145"/>
                  <a:pt x="109" y="145"/>
                </a:cubicBezTo>
                <a:cubicBezTo>
                  <a:pt x="108" y="145"/>
                  <a:pt x="107" y="145"/>
                  <a:pt x="106" y="145"/>
                </a:cubicBezTo>
                <a:cubicBezTo>
                  <a:pt x="104" y="146"/>
                  <a:pt x="101" y="146"/>
                  <a:pt x="97" y="147"/>
                </a:cubicBezTo>
                <a:cubicBezTo>
                  <a:pt x="93" y="147"/>
                  <a:pt x="90" y="147"/>
                  <a:pt x="86" y="148"/>
                </a:cubicBezTo>
                <a:cubicBezTo>
                  <a:pt x="83" y="148"/>
                  <a:pt x="80" y="148"/>
                  <a:pt x="77" y="148"/>
                </a:cubicBezTo>
                <a:cubicBezTo>
                  <a:pt x="73" y="148"/>
                  <a:pt x="70" y="147"/>
                  <a:pt x="67" y="146"/>
                </a:cubicBezTo>
                <a:cubicBezTo>
                  <a:pt x="65" y="144"/>
                  <a:pt x="63" y="141"/>
                  <a:pt x="63" y="138"/>
                </a:cubicBezTo>
                <a:cubicBezTo>
                  <a:pt x="63" y="136"/>
                  <a:pt x="64" y="133"/>
                  <a:pt x="65" y="131"/>
                </a:cubicBezTo>
                <a:cubicBezTo>
                  <a:pt x="66" y="129"/>
                  <a:pt x="67" y="127"/>
                  <a:pt x="68" y="126"/>
                </a:cubicBezTo>
                <a:cubicBezTo>
                  <a:pt x="70" y="124"/>
                  <a:pt x="71" y="123"/>
                  <a:pt x="72" y="120"/>
                </a:cubicBezTo>
                <a:cubicBezTo>
                  <a:pt x="73" y="118"/>
                  <a:pt x="74" y="116"/>
                  <a:pt x="74" y="113"/>
                </a:cubicBezTo>
                <a:cubicBezTo>
                  <a:pt x="74" y="108"/>
                  <a:pt x="72" y="104"/>
                  <a:pt x="69" y="101"/>
                </a:cubicBezTo>
                <a:cubicBezTo>
                  <a:pt x="65" y="98"/>
                  <a:pt x="61" y="97"/>
                  <a:pt x="56" y="97"/>
                </a:cubicBezTo>
                <a:cubicBezTo>
                  <a:pt x="51" y="97"/>
                  <a:pt x="46" y="98"/>
                  <a:pt x="42" y="101"/>
                </a:cubicBezTo>
                <a:cubicBezTo>
                  <a:pt x="39" y="104"/>
                  <a:pt x="37" y="108"/>
                  <a:pt x="37" y="113"/>
                </a:cubicBezTo>
                <a:cubicBezTo>
                  <a:pt x="37" y="116"/>
                  <a:pt x="37" y="119"/>
                  <a:pt x="38" y="121"/>
                </a:cubicBezTo>
                <a:cubicBezTo>
                  <a:pt x="39" y="124"/>
                  <a:pt x="40" y="126"/>
                  <a:pt x="41" y="127"/>
                </a:cubicBezTo>
                <a:cubicBezTo>
                  <a:pt x="43" y="129"/>
                  <a:pt x="44" y="131"/>
                  <a:pt x="45" y="132"/>
                </a:cubicBezTo>
                <a:cubicBezTo>
                  <a:pt x="45" y="134"/>
                  <a:pt x="46" y="136"/>
                  <a:pt x="46" y="137"/>
                </a:cubicBezTo>
                <a:cubicBezTo>
                  <a:pt x="46" y="140"/>
                  <a:pt x="45" y="143"/>
                  <a:pt x="42" y="146"/>
                </a:cubicBezTo>
                <a:cubicBezTo>
                  <a:pt x="39" y="148"/>
                  <a:pt x="36" y="149"/>
                  <a:pt x="31" y="149"/>
                </a:cubicBezTo>
                <a:cubicBezTo>
                  <a:pt x="25" y="149"/>
                  <a:pt x="17" y="148"/>
                  <a:pt x="7" y="147"/>
                </a:cubicBezTo>
                <a:cubicBezTo>
                  <a:pt x="7" y="146"/>
                  <a:pt x="6" y="146"/>
                  <a:pt x="5" y="146"/>
                </a:cubicBezTo>
                <a:cubicBezTo>
                  <a:pt x="4" y="146"/>
                  <a:pt x="3" y="146"/>
                  <a:pt x="2" y="146"/>
                </a:cubicBezTo>
                <a:cubicBezTo>
                  <a:pt x="1" y="146"/>
                  <a:pt x="1" y="146"/>
                  <a:pt x="1" y="146"/>
                </a:cubicBezTo>
                <a:cubicBezTo>
                  <a:pt x="1" y="146"/>
                  <a:pt x="1" y="146"/>
                  <a:pt x="1" y="146"/>
                </a:cubicBezTo>
                <a:cubicBezTo>
                  <a:pt x="1" y="146"/>
                  <a:pt x="0" y="146"/>
                  <a:pt x="0" y="145"/>
                </a:cubicBezTo>
                <a:cubicBezTo>
                  <a:pt x="0" y="49"/>
                  <a:pt x="0" y="49"/>
                  <a:pt x="0" y="49"/>
                </a:cubicBezTo>
                <a:cubicBezTo>
                  <a:pt x="1" y="49"/>
                  <a:pt x="1" y="49"/>
                  <a:pt x="2" y="49"/>
                </a:cubicBezTo>
                <a:cubicBezTo>
                  <a:pt x="3" y="49"/>
                  <a:pt x="4" y="49"/>
                  <a:pt x="5" y="49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1"/>
                  <a:pt x="25" y="52"/>
                  <a:pt x="31" y="52"/>
                </a:cubicBezTo>
                <a:cubicBezTo>
                  <a:pt x="36" y="52"/>
                  <a:pt x="39" y="51"/>
                  <a:pt x="42" y="49"/>
                </a:cubicBezTo>
                <a:cubicBezTo>
                  <a:pt x="45" y="46"/>
                  <a:pt x="46" y="43"/>
                  <a:pt x="46" y="40"/>
                </a:cubicBezTo>
                <a:cubicBezTo>
                  <a:pt x="46" y="39"/>
                  <a:pt x="45" y="37"/>
                  <a:pt x="45" y="36"/>
                </a:cubicBezTo>
                <a:cubicBezTo>
                  <a:pt x="44" y="34"/>
                  <a:pt x="43" y="32"/>
                  <a:pt x="41" y="31"/>
                </a:cubicBezTo>
                <a:cubicBezTo>
                  <a:pt x="40" y="29"/>
                  <a:pt x="39" y="27"/>
                  <a:pt x="38" y="24"/>
                </a:cubicBezTo>
                <a:cubicBezTo>
                  <a:pt x="37" y="22"/>
                  <a:pt x="37" y="19"/>
                  <a:pt x="37" y="17"/>
                </a:cubicBezTo>
                <a:cubicBezTo>
                  <a:pt x="37" y="11"/>
                  <a:pt x="39" y="7"/>
                  <a:pt x="42" y="5"/>
                </a:cubicBezTo>
                <a:cubicBezTo>
                  <a:pt x="46" y="2"/>
                  <a:pt x="51" y="0"/>
                  <a:pt x="56" y="0"/>
                </a:cubicBezTo>
                <a:cubicBezTo>
                  <a:pt x="61" y="0"/>
                  <a:pt x="65" y="2"/>
                  <a:pt x="69" y="4"/>
                </a:cubicBezTo>
                <a:cubicBezTo>
                  <a:pt x="72" y="7"/>
                  <a:pt x="74" y="11"/>
                  <a:pt x="74" y="16"/>
                </a:cubicBezTo>
                <a:cubicBezTo>
                  <a:pt x="74" y="19"/>
                  <a:pt x="73" y="21"/>
                  <a:pt x="72" y="23"/>
                </a:cubicBezTo>
                <a:cubicBezTo>
                  <a:pt x="71" y="26"/>
                  <a:pt x="70" y="28"/>
                  <a:pt x="68" y="29"/>
                </a:cubicBezTo>
                <a:cubicBezTo>
                  <a:pt x="67" y="30"/>
                  <a:pt x="66" y="32"/>
                  <a:pt x="65" y="34"/>
                </a:cubicBezTo>
                <a:cubicBezTo>
                  <a:pt x="64" y="36"/>
                  <a:pt x="63" y="39"/>
                  <a:pt x="63" y="41"/>
                </a:cubicBezTo>
                <a:cubicBezTo>
                  <a:pt x="63" y="45"/>
                  <a:pt x="65" y="47"/>
                  <a:pt x="67" y="49"/>
                </a:cubicBezTo>
                <a:cubicBezTo>
                  <a:pt x="70" y="51"/>
                  <a:pt x="73" y="51"/>
                  <a:pt x="77" y="51"/>
                </a:cubicBezTo>
                <a:cubicBezTo>
                  <a:pt x="81" y="51"/>
                  <a:pt x="87" y="51"/>
                  <a:pt x="94" y="50"/>
                </a:cubicBezTo>
                <a:cubicBezTo>
                  <a:pt x="101" y="49"/>
                  <a:pt x="106" y="49"/>
                  <a:pt x="109" y="48"/>
                </a:cubicBezTo>
                <a:cubicBezTo>
                  <a:pt x="109" y="49"/>
                  <a:pt x="109" y="49"/>
                  <a:pt x="109" y="49"/>
                </a:cubicBezTo>
                <a:cubicBezTo>
                  <a:pt x="109" y="49"/>
                  <a:pt x="109" y="49"/>
                  <a:pt x="109" y="50"/>
                </a:cubicBezTo>
                <a:cubicBezTo>
                  <a:pt x="109" y="51"/>
                  <a:pt x="109" y="52"/>
                  <a:pt x="109" y="53"/>
                </a:cubicBezTo>
                <a:cubicBezTo>
                  <a:pt x="108" y="55"/>
                  <a:pt x="108" y="55"/>
                  <a:pt x="108" y="56"/>
                </a:cubicBezTo>
                <a:cubicBezTo>
                  <a:pt x="107" y="65"/>
                  <a:pt x="106" y="73"/>
                  <a:pt x="106" y="79"/>
                </a:cubicBezTo>
                <a:cubicBezTo>
                  <a:pt x="106" y="84"/>
                  <a:pt x="107" y="87"/>
                  <a:pt x="109" y="90"/>
                </a:cubicBezTo>
                <a:cubicBezTo>
                  <a:pt x="112" y="93"/>
                  <a:pt x="115" y="94"/>
                  <a:pt x="118" y="94"/>
                </a:cubicBezTo>
                <a:cubicBezTo>
                  <a:pt x="119" y="94"/>
                  <a:pt x="121" y="94"/>
                  <a:pt x="122" y="93"/>
                </a:cubicBezTo>
                <a:cubicBezTo>
                  <a:pt x="124" y="92"/>
                  <a:pt x="126" y="91"/>
                  <a:pt x="128" y="90"/>
                </a:cubicBezTo>
                <a:cubicBezTo>
                  <a:pt x="129" y="88"/>
                  <a:pt x="131" y="87"/>
                  <a:pt x="134" y="86"/>
                </a:cubicBezTo>
                <a:cubicBezTo>
                  <a:pt x="136" y="85"/>
                  <a:pt x="139" y="85"/>
                  <a:pt x="141" y="85"/>
                </a:cubicBezTo>
                <a:cubicBezTo>
                  <a:pt x="147" y="85"/>
                  <a:pt x="151" y="87"/>
                  <a:pt x="154" y="91"/>
                </a:cubicBezTo>
                <a:cubicBezTo>
                  <a:pt x="156" y="94"/>
                  <a:pt x="158" y="99"/>
                  <a:pt x="158" y="10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CustomShape 273"/>
          <p:cNvSpPr/>
          <p:nvPr/>
        </p:nvSpPr>
        <p:spPr>
          <a:xfrm>
            <a:off x="7933320" y="3402720"/>
            <a:ext cx="111240" cy="162720"/>
          </a:xfrm>
          <a:custGeom>
            <a:avLst/>
            <a:gdLst/>
            <a:ahLst/>
            <a:rect l="l" t="t" r="r" b="b"/>
            <a:pathLst>
              <a:path w="109" h="158">
                <a:moveTo>
                  <a:pt x="109" y="67"/>
                </a:moveTo>
                <a:cubicBezTo>
                  <a:pt x="109" y="79"/>
                  <a:pt x="109" y="79"/>
                  <a:pt x="109" y="79"/>
                </a:cubicBezTo>
                <a:cubicBezTo>
                  <a:pt x="109" y="93"/>
                  <a:pt x="104" y="105"/>
                  <a:pt x="95" y="115"/>
                </a:cubicBezTo>
                <a:cubicBezTo>
                  <a:pt x="85" y="126"/>
                  <a:pt x="74" y="131"/>
                  <a:pt x="60" y="133"/>
                </a:cubicBezTo>
                <a:cubicBezTo>
                  <a:pt x="60" y="145"/>
                  <a:pt x="60" y="145"/>
                  <a:pt x="60" y="145"/>
                </a:cubicBezTo>
                <a:cubicBezTo>
                  <a:pt x="84" y="145"/>
                  <a:pt x="84" y="145"/>
                  <a:pt x="84" y="145"/>
                </a:cubicBezTo>
                <a:cubicBezTo>
                  <a:pt x="86" y="145"/>
                  <a:pt x="88" y="146"/>
                  <a:pt x="89" y="147"/>
                </a:cubicBezTo>
                <a:cubicBezTo>
                  <a:pt x="90" y="148"/>
                  <a:pt x="91" y="150"/>
                  <a:pt x="91" y="151"/>
                </a:cubicBezTo>
                <a:cubicBezTo>
                  <a:pt x="91" y="153"/>
                  <a:pt x="90" y="155"/>
                  <a:pt x="89" y="156"/>
                </a:cubicBezTo>
                <a:cubicBezTo>
                  <a:pt x="88" y="157"/>
                  <a:pt x="86" y="158"/>
                  <a:pt x="84" y="158"/>
                </a:cubicBezTo>
                <a:cubicBezTo>
                  <a:pt x="24" y="158"/>
                  <a:pt x="24" y="158"/>
                  <a:pt x="24" y="158"/>
                </a:cubicBezTo>
                <a:cubicBezTo>
                  <a:pt x="22" y="158"/>
                  <a:pt x="21" y="157"/>
                  <a:pt x="20" y="156"/>
                </a:cubicBezTo>
                <a:cubicBezTo>
                  <a:pt x="19" y="155"/>
                  <a:pt x="18" y="153"/>
                  <a:pt x="18" y="151"/>
                </a:cubicBezTo>
                <a:cubicBezTo>
                  <a:pt x="18" y="150"/>
                  <a:pt x="19" y="148"/>
                  <a:pt x="20" y="147"/>
                </a:cubicBezTo>
                <a:cubicBezTo>
                  <a:pt x="21" y="146"/>
                  <a:pt x="22" y="145"/>
                  <a:pt x="24" y="145"/>
                </a:cubicBezTo>
                <a:cubicBezTo>
                  <a:pt x="48" y="145"/>
                  <a:pt x="48" y="145"/>
                  <a:pt x="48" y="145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35" y="131"/>
                  <a:pt x="23" y="126"/>
                  <a:pt x="14" y="115"/>
                </a:cubicBezTo>
                <a:cubicBezTo>
                  <a:pt x="4" y="105"/>
                  <a:pt x="0" y="93"/>
                  <a:pt x="0" y="79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5"/>
                  <a:pt x="0" y="64"/>
                  <a:pt x="2" y="63"/>
                </a:cubicBezTo>
                <a:cubicBezTo>
                  <a:pt x="3" y="61"/>
                  <a:pt x="4" y="61"/>
                  <a:pt x="6" y="61"/>
                </a:cubicBezTo>
                <a:cubicBezTo>
                  <a:pt x="7" y="61"/>
                  <a:pt x="9" y="61"/>
                  <a:pt x="10" y="63"/>
                </a:cubicBezTo>
                <a:cubicBezTo>
                  <a:pt x="11" y="64"/>
                  <a:pt x="12" y="65"/>
                  <a:pt x="12" y="67"/>
                </a:cubicBezTo>
                <a:cubicBezTo>
                  <a:pt x="12" y="79"/>
                  <a:pt x="12" y="79"/>
                  <a:pt x="12" y="79"/>
                </a:cubicBezTo>
                <a:cubicBezTo>
                  <a:pt x="12" y="91"/>
                  <a:pt x="16" y="101"/>
                  <a:pt x="24" y="109"/>
                </a:cubicBezTo>
                <a:cubicBezTo>
                  <a:pt x="33" y="117"/>
                  <a:pt x="43" y="121"/>
                  <a:pt x="54" y="121"/>
                </a:cubicBezTo>
                <a:cubicBezTo>
                  <a:pt x="66" y="121"/>
                  <a:pt x="76" y="117"/>
                  <a:pt x="84" y="109"/>
                </a:cubicBezTo>
                <a:cubicBezTo>
                  <a:pt x="92" y="101"/>
                  <a:pt x="97" y="91"/>
                  <a:pt x="97" y="79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65"/>
                  <a:pt x="97" y="64"/>
                  <a:pt x="98" y="63"/>
                </a:cubicBezTo>
                <a:cubicBezTo>
                  <a:pt x="100" y="61"/>
                  <a:pt x="101" y="61"/>
                  <a:pt x="103" y="61"/>
                </a:cubicBezTo>
                <a:cubicBezTo>
                  <a:pt x="104" y="61"/>
                  <a:pt x="106" y="61"/>
                  <a:pt x="107" y="63"/>
                </a:cubicBezTo>
                <a:cubicBezTo>
                  <a:pt x="108" y="64"/>
                  <a:pt x="109" y="65"/>
                  <a:pt x="109" y="67"/>
                </a:cubicBezTo>
                <a:close/>
                <a:moveTo>
                  <a:pt x="84" y="30"/>
                </a:moveTo>
                <a:cubicBezTo>
                  <a:pt x="84" y="79"/>
                  <a:pt x="84" y="79"/>
                  <a:pt x="84" y="79"/>
                </a:cubicBezTo>
                <a:cubicBezTo>
                  <a:pt x="84" y="87"/>
                  <a:pt x="82" y="94"/>
                  <a:pt x="76" y="100"/>
                </a:cubicBezTo>
                <a:cubicBezTo>
                  <a:pt x="70" y="106"/>
                  <a:pt x="63" y="109"/>
                  <a:pt x="54" y="109"/>
                </a:cubicBezTo>
                <a:cubicBezTo>
                  <a:pt x="46" y="109"/>
                  <a:pt x="39" y="106"/>
                  <a:pt x="33" y="100"/>
                </a:cubicBezTo>
                <a:cubicBezTo>
                  <a:pt x="27" y="94"/>
                  <a:pt x="24" y="87"/>
                  <a:pt x="24" y="79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22"/>
                  <a:pt x="27" y="15"/>
                  <a:pt x="33" y="9"/>
                </a:cubicBezTo>
                <a:cubicBezTo>
                  <a:pt x="39" y="3"/>
                  <a:pt x="46" y="0"/>
                  <a:pt x="54" y="0"/>
                </a:cubicBezTo>
                <a:cubicBezTo>
                  <a:pt x="63" y="0"/>
                  <a:pt x="70" y="3"/>
                  <a:pt x="76" y="9"/>
                </a:cubicBezTo>
                <a:cubicBezTo>
                  <a:pt x="82" y="15"/>
                  <a:pt x="84" y="22"/>
                  <a:pt x="84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9" name="CustomShape 274"/>
          <p:cNvSpPr/>
          <p:nvPr/>
        </p:nvSpPr>
        <p:spPr>
          <a:xfrm>
            <a:off x="8094240" y="3402720"/>
            <a:ext cx="134640" cy="162720"/>
          </a:xfrm>
          <a:custGeom>
            <a:avLst/>
            <a:gdLst/>
            <a:ahLst/>
            <a:rect l="l" t="t" r="r" b="b"/>
            <a:pathLst>
              <a:path w="131" h="158">
                <a:moveTo>
                  <a:pt x="130" y="33"/>
                </a:moveTo>
                <a:cubicBezTo>
                  <a:pt x="95" y="67"/>
                  <a:pt x="95" y="67"/>
                  <a:pt x="95" y="67"/>
                </a:cubicBezTo>
                <a:cubicBezTo>
                  <a:pt x="95" y="79"/>
                  <a:pt x="95" y="79"/>
                  <a:pt x="95" y="79"/>
                </a:cubicBezTo>
                <a:cubicBezTo>
                  <a:pt x="95" y="87"/>
                  <a:pt x="93" y="94"/>
                  <a:pt x="87" y="100"/>
                </a:cubicBezTo>
                <a:cubicBezTo>
                  <a:pt x="81" y="106"/>
                  <a:pt x="74" y="109"/>
                  <a:pt x="65" y="109"/>
                </a:cubicBezTo>
                <a:cubicBezTo>
                  <a:pt x="62" y="109"/>
                  <a:pt x="58" y="109"/>
                  <a:pt x="55" y="107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52" y="120"/>
                  <a:pt x="58" y="121"/>
                  <a:pt x="65" y="121"/>
                </a:cubicBezTo>
                <a:cubicBezTo>
                  <a:pt x="77" y="121"/>
                  <a:pt x="87" y="117"/>
                  <a:pt x="95" y="109"/>
                </a:cubicBezTo>
                <a:cubicBezTo>
                  <a:pt x="103" y="101"/>
                  <a:pt x="108" y="91"/>
                  <a:pt x="108" y="79"/>
                </a:cubicBezTo>
                <a:cubicBezTo>
                  <a:pt x="108" y="67"/>
                  <a:pt x="108" y="67"/>
                  <a:pt x="108" y="67"/>
                </a:cubicBezTo>
                <a:cubicBezTo>
                  <a:pt x="108" y="65"/>
                  <a:pt x="108" y="64"/>
                  <a:pt x="109" y="63"/>
                </a:cubicBezTo>
                <a:cubicBezTo>
                  <a:pt x="111" y="61"/>
                  <a:pt x="112" y="61"/>
                  <a:pt x="114" y="61"/>
                </a:cubicBezTo>
                <a:cubicBezTo>
                  <a:pt x="115" y="61"/>
                  <a:pt x="117" y="61"/>
                  <a:pt x="118" y="63"/>
                </a:cubicBezTo>
                <a:cubicBezTo>
                  <a:pt x="119" y="64"/>
                  <a:pt x="120" y="65"/>
                  <a:pt x="120" y="67"/>
                </a:cubicBezTo>
                <a:cubicBezTo>
                  <a:pt x="120" y="79"/>
                  <a:pt x="120" y="79"/>
                  <a:pt x="120" y="79"/>
                </a:cubicBezTo>
                <a:cubicBezTo>
                  <a:pt x="120" y="93"/>
                  <a:pt x="115" y="105"/>
                  <a:pt x="106" y="115"/>
                </a:cubicBezTo>
                <a:cubicBezTo>
                  <a:pt x="96" y="126"/>
                  <a:pt x="85" y="131"/>
                  <a:pt x="71" y="133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95" y="145"/>
                  <a:pt x="95" y="145"/>
                  <a:pt x="95" y="145"/>
                </a:cubicBezTo>
                <a:cubicBezTo>
                  <a:pt x="97" y="145"/>
                  <a:pt x="99" y="146"/>
                  <a:pt x="100" y="147"/>
                </a:cubicBezTo>
                <a:cubicBezTo>
                  <a:pt x="101" y="148"/>
                  <a:pt x="102" y="150"/>
                  <a:pt x="102" y="151"/>
                </a:cubicBezTo>
                <a:cubicBezTo>
                  <a:pt x="102" y="153"/>
                  <a:pt x="101" y="155"/>
                  <a:pt x="100" y="156"/>
                </a:cubicBezTo>
                <a:cubicBezTo>
                  <a:pt x="99" y="157"/>
                  <a:pt x="97" y="158"/>
                  <a:pt x="95" y="158"/>
                </a:cubicBezTo>
                <a:cubicBezTo>
                  <a:pt x="35" y="158"/>
                  <a:pt x="35" y="158"/>
                  <a:pt x="35" y="158"/>
                </a:cubicBezTo>
                <a:cubicBezTo>
                  <a:pt x="33" y="158"/>
                  <a:pt x="32" y="157"/>
                  <a:pt x="31" y="156"/>
                </a:cubicBezTo>
                <a:cubicBezTo>
                  <a:pt x="30" y="155"/>
                  <a:pt x="29" y="153"/>
                  <a:pt x="29" y="151"/>
                </a:cubicBezTo>
                <a:cubicBezTo>
                  <a:pt x="29" y="150"/>
                  <a:pt x="30" y="148"/>
                  <a:pt x="31" y="147"/>
                </a:cubicBezTo>
                <a:cubicBezTo>
                  <a:pt x="32" y="146"/>
                  <a:pt x="33" y="145"/>
                  <a:pt x="35" y="145"/>
                </a:cubicBezTo>
                <a:cubicBezTo>
                  <a:pt x="59" y="145"/>
                  <a:pt x="59" y="145"/>
                  <a:pt x="59" y="145"/>
                </a:cubicBezTo>
                <a:cubicBezTo>
                  <a:pt x="59" y="133"/>
                  <a:pt x="59" y="133"/>
                  <a:pt x="59" y="133"/>
                </a:cubicBezTo>
                <a:cubicBezTo>
                  <a:pt x="51" y="132"/>
                  <a:pt x="44" y="130"/>
                  <a:pt x="37" y="125"/>
                </a:cubicBezTo>
                <a:cubicBezTo>
                  <a:pt x="13" y="149"/>
                  <a:pt x="13" y="149"/>
                  <a:pt x="13" y="149"/>
                </a:cubicBezTo>
                <a:cubicBezTo>
                  <a:pt x="12" y="150"/>
                  <a:pt x="12" y="150"/>
                  <a:pt x="11" y="150"/>
                </a:cubicBezTo>
                <a:cubicBezTo>
                  <a:pt x="10" y="150"/>
                  <a:pt x="9" y="150"/>
                  <a:pt x="9" y="149"/>
                </a:cubicBezTo>
                <a:cubicBezTo>
                  <a:pt x="1" y="142"/>
                  <a:pt x="1" y="142"/>
                  <a:pt x="1" y="142"/>
                </a:cubicBezTo>
                <a:cubicBezTo>
                  <a:pt x="0" y="141"/>
                  <a:pt x="0" y="140"/>
                  <a:pt x="0" y="139"/>
                </a:cubicBezTo>
                <a:cubicBezTo>
                  <a:pt x="0" y="139"/>
                  <a:pt x="0" y="138"/>
                  <a:pt x="1" y="137"/>
                </a:cubicBezTo>
                <a:cubicBezTo>
                  <a:pt x="118" y="21"/>
                  <a:pt x="118" y="21"/>
                  <a:pt x="118" y="21"/>
                </a:cubicBezTo>
                <a:cubicBezTo>
                  <a:pt x="118" y="20"/>
                  <a:pt x="119" y="20"/>
                  <a:pt x="120" y="20"/>
                </a:cubicBezTo>
                <a:cubicBezTo>
                  <a:pt x="120" y="20"/>
                  <a:pt x="121" y="20"/>
                  <a:pt x="122" y="21"/>
                </a:cubicBezTo>
                <a:cubicBezTo>
                  <a:pt x="130" y="28"/>
                  <a:pt x="130" y="28"/>
                  <a:pt x="130" y="28"/>
                </a:cubicBezTo>
                <a:cubicBezTo>
                  <a:pt x="130" y="29"/>
                  <a:pt x="131" y="30"/>
                  <a:pt x="131" y="30"/>
                </a:cubicBezTo>
                <a:cubicBezTo>
                  <a:pt x="131" y="31"/>
                  <a:pt x="130" y="32"/>
                  <a:pt x="130" y="33"/>
                </a:cubicBezTo>
                <a:close/>
                <a:moveTo>
                  <a:pt x="24" y="90"/>
                </a:moveTo>
                <a:cubicBezTo>
                  <a:pt x="15" y="99"/>
                  <a:pt x="15" y="99"/>
                  <a:pt x="15" y="99"/>
                </a:cubicBezTo>
                <a:cubicBezTo>
                  <a:pt x="12" y="93"/>
                  <a:pt x="11" y="86"/>
                  <a:pt x="11" y="79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65"/>
                  <a:pt x="11" y="64"/>
                  <a:pt x="13" y="63"/>
                </a:cubicBezTo>
                <a:cubicBezTo>
                  <a:pt x="14" y="61"/>
                  <a:pt x="15" y="61"/>
                  <a:pt x="17" y="61"/>
                </a:cubicBezTo>
                <a:cubicBezTo>
                  <a:pt x="18" y="61"/>
                  <a:pt x="20" y="61"/>
                  <a:pt x="21" y="63"/>
                </a:cubicBezTo>
                <a:cubicBezTo>
                  <a:pt x="22" y="64"/>
                  <a:pt x="23" y="65"/>
                  <a:pt x="23" y="67"/>
                </a:cubicBezTo>
                <a:cubicBezTo>
                  <a:pt x="23" y="79"/>
                  <a:pt x="23" y="79"/>
                  <a:pt x="23" y="79"/>
                </a:cubicBezTo>
                <a:cubicBezTo>
                  <a:pt x="23" y="82"/>
                  <a:pt x="23" y="86"/>
                  <a:pt x="24" y="90"/>
                </a:cubicBezTo>
                <a:close/>
                <a:moveTo>
                  <a:pt x="94" y="20"/>
                </a:moveTo>
                <a:cubicBezTo>
                  <a:pt x="35" y="79"/>
                  <a:pt x="35" y="79"/>
                  <a:pt x="35" y="79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2"/>
                  <a:pt x="38" y="15"/>
                  <a:pt x="44" y="9"/>
                </a:cubicBezTo>
                <a:cubicBezTo>
                  <a:pt x="50" y="3"/>
                  <a:pt x="57" y="0"/>
                  <a:pt x="65" y="0"/>
                </a:cubicBezTo>
                <a:cubicBezTo>
                  <a:pt x="72" y="0"/>
                  <a:pt x="77" y="2"/>
                  <a:pt x="83" y="6"/>
                </a:cubicBezTo>
                <a:cubicBezTo>
                  <a:pt x="88" y="10"/>
                  <a:pt x="92" y="14"/>
                  <a:pt x="94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CustomShape 275"/>
          <p:cNvSpPr/>
          <p:nvPr/>
        </p:nvSpPr>
        <p:spPr>
          <a:xfrm>
            <a:off x="8277120" y="3414960"/>
            <a:ext cx="123840" cy="150480"/>
          </a:xfrm>
          <a:custGeom>
            <a:avLst/>
            <a:gdLst/>
            <a:ahLst/>
            <a:rect l="l" t="t" r="r" b="b"/>
            <a:pathLst>
              <a:path w="121" h="146">
                <a:moveTo>
                  <a:pt x="121" y="6"/>
                </a:moveTo>
                <a:cubicBezTo>
                  <a:pt x="121" y="79"/>
                  <a:pt x="121" y="79"/>
                  <a:pt x="121" y="79"/>
                </a:cubicBezTo>
                <a:cubicBezTo>
                  <a:pt x="121" y="84"/>
                  <a:pt x="120" y="90"/>
                  <a:pt x="118" y="95"/>
                </a:cubicBezTo>
                <a:cubicBezTo>
                  <a:pt x="115" y="100"/>
                  <a:pt x="113" y="105"/>
                  <a:pt x="110" y="109"/>
                </a:cubicBezTo>
                <a:cubicBezTo>
                  <a:pt x="107" y="113"/>
                  <a:pt x="103" y="117"/>
                  <a:pt x="99" y="121"/>
                </a:cubicBezTo>
                <a:cubicBezTo>
                  <a:pt x="94" y="125"/>
                  <a:pt x="90" y="128"/>
                  <a:pt x="87" y="131"/>
                </a:cubicBezTo>
                <a:cubicBezTo>
                  <a:pt x="83" y="134"/>
                  <a:pt x="79" y="136"/>
                  <a:pt x="75" y="138"/>
                </a:cubicBezTo>
                <a:cubicBezTo>
                  <a:pt x="71" y="141"/>
                  <a:pt x="68" y="142"/>
                  <a:pt x="67" y="143"/>
                </a:cubicBezTo>
                <a:cubicBezTo>
                  <a:pt x="65" y="144"/>
                  <a:pt x="64" y="145"/>
                  <a:pt x="63" y="145"/>
                </a:cubicBezTo>
                <a:cubicBezTo>
                  <a:pt x="62" y="145"/>
                  <a:pt x="61" y="146"/>
                  <a:pt x="60" y="146"/>
                </a:cubicBezTo>
                <a:cubicBezTo>
                  <a:pt x="59" y="146"/>
                  <a:pt x="59" y="145"/>
                  <a:pt x="58" y="145"/>
                </a:cubicBezTo>
                <a:cubicBezTo>
                  <a:pt x="57" y="145"/>
                  <a:pt x="55" y="144"/>
                  <a:pt x="54" y="143"/>
                </a:cubicBezTo>
                <a:cubicBezTo>
                  <a:pt x="52" y="142"/>
                  <a:pt x="49" y="141"/>
                  <a:pt x="45" y="138"/>
                </a:cubicBezTo>
                <a:cubicBezTo>
                  <a:pt x="41" y="136"/>
                  <a:pt x="38" y="134"/>
                  <a:pt x="34" y="131"/>
                </a:cubicBezTo>
                <a:cubicBezTo>
                  <a:pt x="30" y="128"/>
                  <a:pt x="26" y="125"/>
                  <a:pt x="22" y="121"/>
                </a:cubicBezTo>
                <a:cubicBezTo>
                  <a:pt x="18" y="117"/>
                  <a:pt x="14" y="113"/>
                  <a:pt x="11" y="109"/>
                </a:cubicBezTo>
                <a:cubicBezTo>
                  <a:pt x="8" y="105"/>
                  <a:pt x="5" y="100"/>
                  <a:pt x="3" y="95"/>
                </a:cubicBezTo>
                <a:cubicBezTo>
                  <a:pt x="1" y="90"/>
                  <a:pt x="0" y="84"/>
                  <a:pt x="0" y="7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6" y="0"/>
                  <a:pt x="118" y="1"/>
                  <a:pt x="119" y="2"/>
                </a:cubicBezTo>
                <a:cubicBezTo>
                  <a:pt x="120" y="3"/>
                  <a:pt x="121" y="5"/>
                  <a:pt x="121" y="6"/>
                </a:cubicBezTo>
                <a:close/>
                <a:moveTo>
                  <a:pt x="103" y="79"/>
                </a:moveTo>
                <a:cubicBezTo>
                  <a:pt x="103" y="18"/>
                  <a:pt x="103" y="18"/>
                  <a:pt x="103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126"/>
                  <a:pt x="60" y="126"/>
                  <a:pt x="60" y="126"/>
                </a:cubicBezTo>
                <a:cubicBezTo>
                  <a:pt x="68" y="122"/>
                  <a:pt x="74" y="118"/>
                  <a:pt x="80" y="113"/>
                </a:cubicBezTo>
                <a:cubicBezTo>
                  <a:pt x="95" y="101"/>
                  <a:pt x="103" y="90"/>
                  <a:pt x="103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1" name="CustomShape 276"/>
          <p:cNvSpPr/>
          <p:nvPr/>
        </p:nvSpPr>
        <p:spPr>
          <a:xfrm>
            <a:off x="740520" y="3711600"/>
            <a:ext cx="161280" cy="175320"/>
          </a:xfrm>
          <a:custGeom>
            <a:avLst/>
            <a:gdLst/>
            <a:ahLst/>
            <a:rect l="l" t="t" r="r" b="b"/>
            <a:pathLst>
              <a:path w="157" h="170">
                <a:moveTo>
                  <a:pt x="157" y="37"/>
                </a:moveTo>
                <a:cubicBezTo>
                  <a:pt x="157" y="158"/>
                  <a:pt x="157" y="158"/>
                  <a:pt x="157" y="158"/>
                </a:cubicBezTo>
                <a:cubicBezTo>
                  <a:pt x="157" y="161"/>
                  <a:pt x="156" y="164"/>
                  <a:pt x="154" y="166"/>
                </a:cubicBezTo>
                <a:cubicBezTo>
                  <a:pt x="151" y="168"/>
                  <a:pt x="148" y="170"/>
                  <a:pt x="145" y="170"/>
                </a:cubicBezTo>
                <a:cubicBezTo>
                  <a:pt x="12" y="170"/>
                  <a:pt x="12" y="170"/>
                  <a:pt x="12" y="170"/>
                </a:cubicBezTo>
                <a:cubicBezTo>
                  <a:pt x="9" y="170"/>
                  <a:pt x="6" y="168"/>
                  <a:pt x="4" y="166"/>
                </a:cubicBezTo>
                <a:cubicBezTo>
                  <a:pt x="1" y="164"/>
                  <a:pt x="0" y="161"/>
                  <a:pt x="0" y="15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3"/>
                  <a:pt x="1" y="30"/>
                  <a:pt x="4" y="28"/>
                </a:cubicBezTo>
                <a:cubicBezTo>
                  <a:pt x="6" y="26"/>
                  <a:pt x="9" y="24"/>
                  <a:pt x="1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1"/>
                  <a:pt x="26" y="8"/>
                  <a:pt x="29" y="5"/>
                </a:cubicBezTo>
                <a:cubicBezTo>
                  <a:pt x="32" y="2"/>
                  <a:pt x="35" y="0"/>
                  <a:pt x="3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3" y="2"/>
                  <a:pt x="56" y="5"/>
                </a:cubicBezTo>
                <a:cubicBezTo>
                  <a:pt x="59" y="8"/>
                  <a:pt x="60" y="11"/>
                  <a:pt x="60" y="15"/>
                </a:cubicBezTo>
                <a:cubicBezTo>
                  <a:pt x="60" y="24"/>
                  <a:pt x="60" y="24"/>
                  <a:pt x="60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1"/>
                  <a:pt x="98" y="8"/>
                  <a:pt x="101" y="5"/>
                </a:cubicBezTo>
                <a:cubicBezTo>
                  <a:pt x="104" y="2"/>
                  <a:pt x="108" y="0"/>
                  <a:pt x="11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2" y="0"/>
                  <a:pt x="126" y="2"/>
                  <a:pt x="129" y="5"/>
                </a:cubicBezTo>
                <a:cubicBezTo>
                  <a:pt x="132" y="8"/>
                  <a:pt x="133" y="11"/>
                  <a:pt x="133" y="15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145" y="24"/>
                  <a:pt x="145" y="24"/>
                  <a:pt x="145" y="24"/>
                </a:cubicBezTo>
                <a:cubicBezTo>
                  <a:pt x="148" y="24"/>
                  <a:pt x="151" y="26"/>
                  <a:pt x="154" y="28"/>
                </a:cubicBezTo>
                <a:cubicBezTo>
                  <a:pt x="156" y="30"/>
                  <a:pt x="157" y="33"/>
                  <a:pt x="157" y="37"/>
                </a:cubicBezTo>
                <a:close/>
                <a:moveTo>
                  <a:pt x="12" y="158"/>
                </a:moveTo>
                <a:cubicBezTo>
                  <a:pt x="145" y="158"/>
                  <a:pt x="145" y="158"/>
                  <a:pt x="145" y="158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2" y="61"/>
                  <a:pt x="12" y="61"/>
                  <a:pt x="12" y="61"/>
                </a:cubicBezTo>
                <a:lnTo>
                  <a:pt x="12" y="158"/>
                </a:lnTo>
                <a:close/>
                <a:moveTo>
                  <a:pt x="48" y="43"/>
                </a:moveTo>
                <a:cubicBezTo>
                  <a:pt x="48" y="15"/>
                  <a:pt x="48" y="15"/>
                  <a:pt x="48" y="15"/>
                </a:cubicBezTo>
                <a:cubicBezTo>
                  <a:pt x="48" y="14"/>
                  <a:pt x="48" y="14"/>
                  <a:pt x="48" y="13"/>
                </a:cubicBezTo>
                <a:cubicBezTo>
                  <a:pt x="47" y="13"/>
                  <a:pt x="46" y="12"/>
                  <a:pt x="45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8" y="12"/>
                  <a:pt x="38" y="13"/>
                  <a:pt x="37" y="13"/>
                </a:cubicBezTo>
                <a:cubicBezTo>
                  <a:pt x="37" y="14"/>
                  <a:pt x="36" y="14"/>
                  <a:pt x="36" y="15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7" y="44"/>
                  <a:pt x="37" y="45"/>
                </a:cubicBezTo>
                <a:cubicBezTo>
                  <a:pt x="38" y="45"/>
                  <a:pt x="38" y="46"/>
                  <a:pt x="39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6" y="46"/>
                  <a:pt x="47" y="45"/>
                  <a:pt x="48" y="45"/>
                </a:cubicBezTo>
                <a:cubicBezTo>
                  <a:pt x="48" y="44"/>
                  <a:pt x="48" y="43"/>
                  <a:pt x="48" y="43"/>
                </a:cubicBezTo>
                <a:close/>
                <a:moveTo>
                  <a:pt x="121" y="43"/>
                </a:moveTo>
                <a:cubicBezTo>
                  <a:pt x="121" y="15"/>
                  <a:pt x="121" y="15"/>
                  <a:pt x="121" y="15"/>
                </a:cubicBezTo>
                <a:cubicBezTo>
                  <a:pt x="121" y="14"/>
                  <a:pt x="121" y="14"/>
                  <a:pt x="120" y="13"/>
                </a:cubicBezTo>
                <a:cubicBezTo>
                  <a:pt x="120" y="13"/>
                  <a:pt x="119" y="12"/>
                  <a:pt x="118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1" y="12"/>
                  <a:pt x="110" y="13"/>
                  <a:pt x="110" y="13"/>
                </a:cubicBezTo>
                <a:cubicBezTo>
                  <a:pt x="109" y="14"/>
                  <a:pt x="109" y="14"/>
                  <a:pt x="109" y="15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09" y="43"/>
                  <a:pt x="109" y="44"/>
                  <a:pt x="110" y="45"/>
                </a:cubicBezTo>
                <a:cubicBezTo>
                  <a:pt x="110" y="45"/>
                  <a:pt x="111" y="46"/>
                  <a:pt x="112" y="46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119" y="46"/>
                  <a:pt x="120" y="45"/>
                  <a:pt x="120" y="45"/>
                </a:cubicBezTo>
                <a:cubicBezTo>
                  <a:pt x="121" y="44"/>
                  <a:pt x="121" y="43"/>
                  <a:pt x="121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CustomShape 277"/>
          <p:cNvSpPr/>
          <p:nvPr/>
        </p:nvSpPr>
        <p:spPr>
          <a:xfrm>
            <a:off x="948240" y="3714840"/>
            <a:ext cx="136440" cy="159840"/>
          </a:xfrm>
          <a:custGeom>
            <a:avLst/>
            <a:gdLst/>
            <a:ahLst/>
            <a:rect l="l" t="t" r="r" b="b"/>
            <a:pathLst>
              <a:path w="133" h="155">
                <a:moveTo>
                  <a:pt x="133" y="12"/>
                </a:moveTo>
                <a:cubicBezTo>
                  <a:pt x="133" y="43"/>
                  <a:pt x="133" y="43"/>
                  <a:pt x="133" y="43"/>
                </a:cubicBezTo>
                <a:cubicBezTo>
                  <a:pt x="133" y="44"/>
                  <a:pt x="133" y="44"/>
                  <a:pt x="132" y="45"/>
                </a:cubicBezTo>
                <a:cubicBezTo>
                  <a:pt x="132" y="45"/>
                  <a:pt x="131" y="46"/>
                  <a:pt x="130" y="46"/>
                </a:cubicBezTo>
                <a:cubicBezTo>
                  <a:pt x="130" y="46"/>
                  <a:pt x="130" y="46"/>
                  <a:pt x="130" y="46"/>
                </a:cubicBezTo>
                <a:cubicBezTo>
                  <a:pt x="87" y="36"/>
                  <a:pt x="87" y="36"/>
                  <a:pt x="87" y="36"/>
                </a:cubicBezTo>
                <a:cubicBezTo>
                  <a:pt x="87" y="36"/>
                  <a:pt x="86" y="36"/>
                  <a:pt x="86" y="35"/>
                </a:cubicBezTo>
                <a:cubicBezTo>
                  <a:pt x="85" y="35"/>
                  <a:pt x="85" y="34"/>
                  <a:pt x="85" y="34"/>
                </a:cubicBezTo>
                <a:cubicBezTo>
                  <a:pt x="61" y="34"/>
                  <a:pt x="61" y="34"/>
                  <a:pt x="61" y="34"/>
                </a:cubicBezTo>
                <a:cubicBezTo>
                  <a:pt x="61" y="43"/>
                  <a:pt x="61" y="43"/>
                  <a:pt x="61" y="43"/>
                </a:cubicBezTo>
                <a:cubicBezTo>
                  <a:pt x="68" y="45"/>
                  <a:pt x="74" y="48"/>
                  <a:pt x="78" y="54"/>
                </a:cubicBezTo>
                <a:cubicBezTo>
                  <a:pt x="83" y="59"/>
                  <a:pt x="85" y="66"/>
                  <a:pt x="85" y="73"/>
                </a:cubicBezTo>
                <a:cubicBezTo>
                  <a:pt x="85" y="148"/>
                  <a:pt x="85" y="148"/>
                  <a:pt x="85" y="148"/>
                </a:cubicBezTo>
                <a:cubicBezTo>
                  <a:pt x="85" y="150"/>
                  <a:pt x="84" y="152"/>
                  <a:pt x="83" y="153"/>
                </a:cubicBezTo>
                <a:cubicBezTo>
                  <a:pt x="82" y="154"/>
                  <a:pt x="81" y="155"/>
                  <a:pt x="79" y="155"/>
                </a:cubicBezTo>
                <a:cubicBezTo>
                  <a:pt x="31" y="155"/>
                  <a:pt x="31" y="155"/>
                  <a:pt x="31" y="155"/>
                </a:cubicBezTo>
                <a:cubicBezTo>
                  <a:pt x="29" y="155"/>
                  <a:pt x="28" y="154"/>
                  <a:pt x="26" y="153"/>
                </a:cubicBezTo>
                <a:cubicBezTo>
                  <a:pt x="25" y="152"/>
                  <a:pt x="25" y="150"/>
                  <a:pt x="25" y="148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66"/>
                  <a:pt x="27" y="60"/>
                  <a:pt x="30" y="55"/>
                </a:cubicBezTo>
                <a:cubicBezTo>
                  <a:pt x="34" y="50"/>
                  <a:pt x="40" y="46"/>
                  <a:pt x="46" y="44"/>
                </a:cubicBezTo>
                <a:cubicBezTo>
                  <a:pt x="46" y="34"/>
                  <a:pt x="46" y="34"/>
                  <a:pt x="46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39" y="34"/>
                  <a:pt x="35" y="34"/>
                  <a:pt x="32" y="36"/>
                </a:cubicBezTo>
                <a:cubicBezTo>
                  <a:pt x="28" y="37"/>
                  <a:pt x="25" y="39"/>
                  <a:pt x="23" y="41"/>
                </a:cubicBezTo>
                <a:cubicBezTo>
                  <a:pt x="21" y="43"/>
                  <a:pt x="19" y="45"/>
                  <a:pt x="17" y="47"/>
                </a:cubicBezTo>
                <a:cubicBezTo>
                  <a:pt x="15" y="49"/>
                  <a:pt x="14" y="51"/>
                  <a:pt x="13" y="52"/>
                </a:cubicBezTo>
                <a:cubicBezTo>
                  <a:pt x="12" y="53"/>
                  <a:pt x="12" y="54"/>
                  <a:pt x="12" y="54"/>
                </a:cubicBezTo>
                <a:cubicBezTo>
                  <a:pt x="11" y="57"/>
                  <a:pt x="9" y="58"/>
                  <a:pt x="6" y="58"/>
                </a:cubicBezTo>
                <a:cubicBezTo>
                  <a:pt x="5" y="58"/>
                  <a:pt x="4" y="57"/>
                  <a:pt x="4" y="57"/>
                </a:cubicBezTo>
                <a:cubicBezTo>
                  <a:pt x="2" y="56"/>
                  <a:pt x="1" y="55"/>
                  <a:pt x="1" y="54"/>
                </a:cubicBezTo>
                <a:cubicBezTo>
                  <a:pt x="0" y="52"/>
                  <a:pt x="0" y="50"/>
                  <a:pt x="1" y="49"/>
                </a:cubicBezTo>
                <a:cubicBezTo>
                  <a:pt x="1" y="48"/>
                  <a:pt x="2" y="47"/>
                  <a:pt x="2" y="46"/>
                </a:cubicBezTo>
                <a:cubicBezTo>
                  <a:pt x="3" y="45"/>
                  <a:pt x="4" y="44"/>
                  <a:pt x="6" y="41"/>
                </a:cubicBezTo>
                <a:cubicBezTo>
                  <a:pt x="8" y="39"/>
                  <a:pt x="10" y="37"/>
                  <a:pt x="12" y="35"/>
                </a:cubicBezTo>
                <a:cubicBezTo>
                  <a:pt x="14" y="33"/>
                  <a:pt x="16" y="31"/>
                  <a:pt x="20" y="28"/>
                </a:cubicBezTo>
                <a:cubicBezTo>
                  <a:pt x="23" y="26"/>
                  <a:pt x="26" y="25"/>
                  <a:pt x="30" y="23"/>
                </a:cubicBezTo>
                <a:cubicBezTo>
                  <a:pt x="28" y="21"/>
                  <a:pt x="28" y="18"/>
                  <a:pt x="28" y="15"/>
                </a:cubicBezTo>
                <a:cubicBezTo>
                  <a:pt x="28" y="11"/>
                  <a:pt x="29" y="8"/>
                  <a:pt x="32" y="5"/>
                </a:cubicBezTo>
                <a:cubicBezTo>
                  <a:pt x="35" y="2"/>
                  <a:pt x="39" y="0"/>
                  <a:pt x="43" y="0"/>
                </a:cubicBezTo>
                <a:cubicBezTo>
                  <a:pt x="47" y="0"/>
                  <a:pt x="50" y="2"/>
                  <a:pt x="53" y="5"/>
                </a:cubicBezTo>
                <a:cubicBezTo>
                  <a:pt x="56" y="8"/>
                  <a:pt x="58" y="11"/>
                  <a:pt x="58" y="15"/>
                </a:cubicBezTo>
                <a:cubicBezTo>
                  <a:pt x="58" y="17"/>
                  <a:pt x="57" y="19"/>
                  <a:pt x="57" y="21"/>
                </a:cubicBezTo>
                <a:cubicBezTo>
                  <a:pt x="85" y="21"/>
                  <a:pt x="85" y="21"/>
                  <a:pt x="85" y="21"/>
                </a:cubicBezTo>
                <a:cubicBezTo>
                  <a:pt x="85" y="21"/>
                  <a:pt x="85" y="20"/>
                  <a:pt x="86" y="20"/>
                </a:cubicBezTo>
                <a:cubicBezTo>
                  <a:pt x="86" y="19"/>
                  <a:pt x="87" y="19"/>
                  <a:pt x="87" y="18"/>
                </a:cubicBezTo>
                <a:cubicBezTo>
                  <a:pt x="130" y="9"/>
                  <a:pt x="130" y="9"/>
                  <a:pt x="130" y="9"/>
                </a:cubicBezTo>
                <a:cubicBezTo>
                  <a:pt x="130" y="9"/>
                  <a:pt x="130" y="9"/>
                  <a:pt x="130" y="9"/>
                </a:cubicBezTo>
                <a:cubicBezTo>
                  <a:pt x="131" y="9"/>
                  <a:pt x="132" y="10"/>
                  <a:pt x="132" y="10"/>
                </a:cubicBezTo>
                <a:cubicBezTo>
                  <a:pt x="133" y="11"/>
                  <a:pt x="133" y="11"/>
                  <a:pt x="133" y="12"/>
                </a:cubicBezTo>
                <a:close/>
                <a:moveTo>
                  <a:pt x="47" y="20"/>
                </a:moveTo>
                <a:cubicBezTo>
                  <a:pt x="48" y="18"/>
                  <a:pt x="49" y="17"/>
                  <a:pt x="49" y="15"/>
                </a:cubicBezTo>
                <a:cubicBezTo>
                  <a:pt x="49" y="14"/>
                  <a:pt x="48" y="12"/>
                  <a:pt x="47" y="11"/>
                </a:cubicBezTo>
                <a:cubicBezTo>
                  <a:pt x="46" y="10"/>
                  <a:pt x="44" y="9"/>
                  <a:pt x="43" y="9"/>
                </a:cubicBezTo>
                <a:cubicBezTo>
                  <a:pt x="41" y="9"/>
                  <a:pt x="40" y="10"/>
                  <a:pt x="38" y="11"/>
                </a:cubicBezTo>
                <a:cubicBezTo>
                  <a:pt x="37" y="12"/>
                  <a:pt x="37" y="14"/>
                  <a:pt x="37" y="15"/>
                </a:cubicBezTo>
                <a:cubicBezTo>
                  <a:pt x="37" y="17"/>
                  <a:pt x="37" y="18"/>
                  <a:pt x="38" y="20"/>
                </a:cubicBezTo>
                <a:cubicBezTo>
                  <a:pt x="40" y="21"/>
                  <a:pt x="41" y="21"/>
                  <a:pt x="43" y="21"/>
                </a:cubicBezTo>
                <a:cubicBezTo>
                  <a:pt x="44" y="21"/>
                  <a:pt x="46" y="21"/>
                  <a:pt x="47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CustomShape 278"/>
          <p:cNvSpPr/>
          <p:nvPr/>
        </p:nvSpPr>
        <p:spPr>
          <a:xfrm>
            <a:off x="1088640" y="3724200"/>
            <a:ext cx="159840" cy="159840"/>
          </a:xfrm>
          <a:custGeom>
            <a:avLst/>
            <a:gdLst/>
            <a:ahLst/>
            <a:rect l="l" t="t" r="r" b="b"/>
            <a:pathLst>
              <a:path w="155" h="155">
                <a:moveTo>
                  <a:pt x="155" y="3"/>
                </a:moveTo>
                <a:cubicBezTo>
                  <a:pt x="155" y="19"/>
                  <a:pt x="152" y="33"/>
                  <a:pt x="148" y="44"/>
                </a:cubicBezTo>
                <a:cubicBezTo>
                  <a:pt x="143" y="55"/>
                  <a:pt x="135" y="67"/>
                  <a:pt x="124" y="78"/>
                </a:cubicBezTo>
                <a:cubicBezTo>
                  <a:pt x="119" y="83"/>
                  <a:pt x="112" y="89"/>
                  <a:pt x="105" y="95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32"/>
                  <a:pt x="103" y="132"/>
                  <a:pt x="102" y="133"/>
                </a:cubicBezTo>
                <a:cubicBezTo>
                  <a:pt x="66" y="154"/>
                  <a:pt x="66" y="154"/>
                  <a:pt x="66" y="154"/>
                </a:cubicBezTo>
                <a:cubicBezTo>
                  <a:pt x="65" y="154"/>
                  <a:pt x="65" y="155"/>
                  <a:pt x="64" y="155"/>
                </a:cubicBezTo>
                <a:cubicBezTo>
                  <a:pt x="63" y="155"/>
                  <a:pt x="63" y="154"/>
                  <a:pt x="62" y="154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5" y="147"/>
                  <a:pt x="55" y="146"/>
                  <a:pt x="55" y="145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37" y="92"/>
                  <a:pt x="37" y="92"/>
                  <a:pt x="37" y="92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9" y="100"/>
                  <a:pt x="8" y="100"/>
                  <a:pt x="7" y="99"/>
                </a:cubicBezTo>
                <a:cubicBezTo>
                  <a:pt x="1" y="93"/>
                  <a:pt x="1" y="93"/>
                  <a:pt x="1" y="93"/>
                </a:cubicBezTo>
                <a:cubicBezTo>
                  <a:pt x="0" y="92"/>
                  <a:pt x="0" y="91"/>
                  <a:pt x="1" y="90"/>
                </a:cubicBezTo>
                <a:cubicBezTo>
                  <a:pt x="22" y="53"/>
                  <a:pt x="22" y="53"/>
                  <a:pt x="22" y="53"/>
                </a:cubicBezTo>
                <a:cubicBezTo>
                  <a:pt x="23" y="52"/>
                  <a:pt x="24" y="52"/>
                  <a:pt x="25" y="52"/>
                </a:cubicBezTo>
                <a:cubicBezTo>
                  <a:pt x="60" y="50"/>
                  <a:pt x="60" y="50"/>
                  <a:pt x="60" y="50"/>
                </a:cubicBezTo>
                <a:cubicBezTo>
                  <a:pt x="66" y="43"/>
                  <a:pt x="72" y="37"/>
                  <a:pt x="77" y="31"/>
                </a:cubicBezTo>
                <a:cubicBezTo>
                  <a:pt x="89" y="20"/>
                  <a:pt x="100" y="11"/>
                  <a:pt x="111" y="7"/>
                </a:cubicBezTo>
                <a:cubicBezTo>
                  <a:pt x="122" y="3"/>
                  <a:pt x="135" y="0"/>
                  <a:pt x="152" y="0"/>
                </a:cubicBezTo>
                <a:cubicBezTo>
                  <a:pt x="152" y="0"/>
                  <a:pt x="153" y="1"/>
                  <a:pt x="154" y="1"/>
                </a:cubicBezTo>
                <a:cubicBezTo>
                  <a:pt x="154" y="2"/>
                  <a:pt x="155" y="3"/>
                  <a:pt x="155" y="3"/>
                </a:cubicBezTo>
                <a:close/>
                <a:moveTo>
                  <a:pt x="131" y="37"/>
                </a:moveTo>
                <a:cubicBezTo>
                  <a:pt x="133" y="35"/>
                  <a:pt x="134" y="33"/>
                  <a:pt x="134" y="31"/>
                </a:cubicBezTo>
                <a:cubicBezTo>
                  <a:pt x="134" y="28"/>
                  <a:pt x="133" y="26"/>
                  <a:pt x="131" y="24"/>
                </a:cubicBezTo>
                <a:cubicBezTo>
                  <a:pt x="129" y="22"/>
                  <a:pt x="127" y="21"/>
                  <a:pt x="125" y="21"/>
                </a:cubicBezTo>
                <a:cubicBezTo>
                  <a:pt x="122" y="21"/>
                  <a:pt x="120" y="22"/>
                  <a:pt x="118" y="24"/>
                </a:cubicBezTo>
                <a:cubicBezTo>
                  <a:pt x="116" y="26"/>
                  <a:pt x="115" y="28"/>
                  <a:pt x="115" y="31"/>
                </a:cubicBezTo>
                <a:cubicBezTo>
                  <a:pt x="115" y="33"/>
                  <a:pt x="116" y="35"/>
                  <a:pt x="118" y="37"/>
                </a:cubicBezTo>
                <a:cubicBezTo>
                  <a:pt x="120" y="39"/>
                  <a:pt x="122" y="40"/>
                  <a:pt x="125" y="40"/>
                </a:cubicBezTo>
                <a:cubicBezTo>
                  <a:pt x="127" y="40"/>
                  <a:pt x="129" y="39"/>
                  <a:pt x="131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CustomShape 279"/>
          <p:cNvSpPr/>
          <p:nvPr/>
        </p:nvSpPr>
        <p:spPr>
          <a:xfrm>
            <a:off x="1293120" y="3736800"/>
            <a:ext cx="170640" cy="123840"/>
          </a:xfrm>
          <a:custGeom>
            <a:avLst/>
            <a:gdLst/>
            <a:ahLst/>
            <a:rect l="l" t="t" r="r" b="b"/>
            <a:pathLst>
              <a:path w="166" h="121">
                <a:moveTo>
                  <a:pt x="165" y="49"/>
                </a:moveTo>
                <a:cubicBezTo>
                  <a:pt x="149" y="121"/>
                  <a:pt x="149" y="121"/>
                  <a:pt x="149" y="121"/>
                </a:cubicBezTo>
                <a:cubicBezTo>
                  <a:pt x="118" y="121"/>
                  <a:pt x="118" y="121"/>
                  <a:pt x="118" y="121"/>
                </a:cubicBezTo>
                <a:cubicBezTo>
                  <a:pt x="135" y="43"/>
                  <a:pt x="135" y="43"/>
                  <a:pt x="135" y="43"/>
                </a:cubicBezTo>
                <a:cubicBezTo>
                  <a:pt x="135" y="39"/>
                  <a:pt x="135" y="36"/>
                  <a:pt x="133" y="34"/>
                </a:cubicBezTo>
                <a:cubicBezTo>
                  <a:pt x="132" y="32"/>
                  <a:pt x="129" y="31"/>
                  <a:pt x="125" y="31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78" y="31"/>
                  <a:pt x="78" y="31"/>
                  <a:pt x="78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31" y="121"/>
                  <a:pt x="31" y="121"/>
                  <a:pt x="31" y="121"/>
                </a:cubicBezTo>
                <a:cubicBezTo>
                  <a:pt x="0" y="121"/>
                  <a:pt x="0" y="121"/>
                  <a:pt x="0" y="121"/>
                </a:cubicBezTo>
                <a:cubicBezTo>
                  <a:pt x="19" y="31"/>
                  <a:pt x="19" y="31"/>
                  <a:pt x="19" y="31"/>
                </a:cubicBezTo>
                <a:cubicBezTo>
                  <a:pt x="5" y="0"/>
                  <a:pt x="5" y="0"/>
                  <a:pt x="5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2" y="0"/>
                  <a:pt x="138" y="2"/>
                  <a:pt x="143" y="4"/>
                </a:cubicBezTo>
                <a:cubicBezTo>
                  <a:pt x="149" y="7"/>
                  <a:pt x="154" y="10"/>
                  <a:pt x="157" y="15"/>
                </a:cubicBezTo>
                <a:cubicBezTo>
                  <a:pt x="161" y="20"/>
                  <a:pt x="164" y="25"/>
                  <a:pt x="165" y="31"/>
                </a:cubicBezTo>
                <a:cubicBezTo>
                  <a:pt x="166" y="37"/>
                  <a:pt x="166" y="43"/>
                  <a:pt x="165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CustomShape 280"/>
          <p:cNvSpPr/>
          <p:nvPr/>
        </p:nvSpPr>
        <p:spPr>
          <a:xfrm>
            <a:off x="1513440" y="372420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0"/>
                  <a:pt x="121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0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1" y="17"/>
                  <a:pt x="129" y="25"/>
                  <a:pt x="136" y="36"/>
                </a:cubicBezTo>
                <a:close/>
                <a:moveTo>
                  <a:pt x="86" y="120"/>
                </a:moveTo>
                <a:cubicBezTo>
                  <a:pt x="96" y="110"/>
                  <a:pt x="96" y="110"/>
                  <a:pt x="96" y="110"/>
                </a:cubicBezTo>
                <a:cubicBezTo>
                  <a:pt x="97" y="109"/>
                  <a:pt x="98" y="108"/>
                  <a:pt x="98" y="106"/>
                </a:cubicBezTo>
                <a:cubicBezTo>
                  <a:pt x="98" y="105"/>
                  <a:pt x="97" y="103"/>
                  <a:pt x="96" y="102"/>
                </a:cubicBezTo>
                <a:cubicBezTo>
                  <a:pt x="67" y="73"/>
                  <a:pt x="67" y="73"/>
                  <a:pt x="67" y="73"/>
                </a:cubicBezTo>
                <a:cubicBezTo>
                  <a:pt x="96" y="44"/>
                  <a:pt x="96" y="44"/>
                  <a:pt x="96" y="44"/>
                </a:cubicBezTo>
                <a:cubicBezTo>
                  <a:pt x="97" y="43"/>
                  <a:pt x="98" y="41"/>
                  <a:pt x="98" y="40"/>
                </a:cubicBezTo>
                <a:cubicBezTo>
                  <a:pt x="98" y="38"/>
                  <a:pt x="97" y="37"/>
                  <a:pt x="96" y="35"/>
                </a:cubicBezTo>
                <a:cubicBezTo>
                  <a:pt x="86" y="26"/>
                  <a:pt x="86" y="26"/>
                  <a:pt x="86" y="26"/>
                </a:cubicBezTo>
                <a:cubicBezTo>
                  <a:pt x="85" y="25"/>
                  <a:pt x="84" y="24"/>
                  <a:pt x="82" y="24"/>
                </a:cubicBezTo>
                <a:cubicBezTo>
                  <a:pt x="80" y="24"/>
                  <a:pt x="79" y="25"/>
                  <a:pt x="78" y="26"/>
                </a:cubicBezTo>
                <a:cubicBezTo>
                  <a:pt x="35" y="69"/>
                  <a:pt x="35" y="69"/>
                  <a:pt x="35" y="69"/>
                </a:cubicBezTo>
                <a:cubicBezTo>
                  <a:pt x="34" y="70"/>
                  <a:pt x="33" y="71"/>
                  <a:pt x="33" y="73"/>
                </a:cubicBezTo>
                <a:cubicBezTo>
                  <a:pt x="33" y="75"/>
                  <a:pt x="34" y="76"/>
                  <a:pt x="35" y="77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9" y="121"/>
                  <a:pt x="80" y="122"/>
                  <a:pt x="82" y="122"/>
                </a:cubicBezTo>
                <a:cubicBezTo>
                  <a:pt x="84" y="122"/>
                  <a:pt x="85" y="121"/>
                  <a:pt x="86" y="1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281"/>
          <p:cNvSpPr/>
          <p:nvPr/>
        </p:nvSpPr>
        <p:spPr>
          <a:xfrm>
            <a:off x="1708560" y="372420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5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8" y="142"/>
                  <a:pt x="86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0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6"/>
                </a:cubicBezTo>
                <a:close/>
                <a:moveTo>
                  <a:pt x="68" y="120"/>
                </a:moveTo>
                <a:cubicBezTo>
                  <a:pt x="110" y="77"/>
                  <a:pt x="110" y="77"/>
                  <a:pt x="110" y="77"/>
                </a:cubicBezTo>
                <a:cubicBezTo>
                  <a:pt x="112" y="76"/>
                  <a:pt x="112" y="75"/>
                  <a:pt x="112" y="73"/>
                </a:cubicBezTo>
                <a:cubicBezTo>
                  <a:pt x="112" y="71"/>
                  <a:pt x="112" y="70"/>
                  <a:pt x="110" y="69"/>
                </a:cubicBezTo>
                <a:cubicBezTo>
                  <a:pt x="68" y="26"/>
                  <a:pt x="68" y="26"/>
                  <a:pt x="68" y="26"/>
                </a:cubicBezTo>
                <a:cubicBezTo>
                  <a:pt x="66" y="25"/>
                  <a:pt x="65" y="24"/>
                  <a:pt x="63" y="24"/>
                </a:cubicBezTo>
                <a:cubicBezTo>
                  <a:pt x="62" y="24"/>
                  <a:pt x="60" y="25"/>
                  <a:pt x="59" y="26"/>
                </a:cubicBezTo>
                <a:cubicBezTo>
                  <a:pt x="49" y="35"/>
                  <a:pt x="49" y="35"/>
                  <a:pt x="49" y="35"/>
                </a:cubicBezTo>
                <a:cubicBezTo>
                  <a:pt x="48" y="37"/>
                  <a:pt x="48" y="38"/>
                  <a:pt x="48" y="40"/>
                </a:cubicBezTo>
                <a:cubicBezTo>
                  <a:pt x="48" y="41"/>
                  <a:pt x="48" y="43"/>
                  <a:pt x="49" y="44"/>
                </a:cubicBezTo>
                <a:cubicBezTo>
                  <a:pt x="78" y="73"/>
                  <a:pt x="78" y="73"/>
                  <a:pt x="78" y="73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8" y="103"/>
                  <a:pt x="48" y="105"/>
                  <a:pt x="48" y="106"/>
                </a:cubicBezTo>
                <a:cubicBezTo>
                  <a:pt x="48" y="108"/>
                  <a:pt x="48" y="109"/>
                  <a:pt x="49" y="110"/>
                </a:cubicBezTo>
                <a:cubicBezTo>
                  <a:pt x="59" y="120"/>
                  <a:pt x="59" y="120"/>
                  <a:pt x="59" y="120"/>
                </a:cubicBezTo>
                <a:cubicBezTo>
                  <a:pt x="60" y="121"/>
                  <a:pt x="62" y="122"/>
                  <a:pt x="63" y="122"/>
                </a:cubicBezTo>
                <a:cubicBezTo>
                  <a:pt x="65" y="122"/>
                  <a:pt x="66" y="121"/>
                  <a:pt x="68" y="1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CustomShape 282"/>
          <p:cNvSpPr/>
          <p:nvPr/>
        </p:nvSpPr>
        <p:spPr>
          <a:xfrm>
            <a:off x="1903680" y="372420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6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0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6"/>
                </a:cubicBezTo>
                <a:close/>
                <a:moveTo>
                  <a:pt x="110" y="96"/>
                </a:moveTo>
                <a:cubicBezTo>
                  <a:pt x="120" y="86"/>
                  <a:pt x="120" y="86"/>
                  <a:pt x="120" y="86"/>
                </a:cubicBezTo>
                <a:cubicBezTo>
                  <a:pt x="121" y="85"/>
                  <a:pt x="122" y="84"/>
                  <a:pt x="122" y="82"/>
                </a:cubicBezTo>
                <a:cubicBezTo>
                  <a:pt x="122" y="80"/>
                  <a:pt x="121" y="79"/>
                  <a:pt x="120" y="78"/>
                </a:cubicBezTo>
                <a:cubicBezTo>
                  <a:pt x="77" y="35"/>
                  <a:pt x="77" y="35"/>
                  <a:pt x="77" y="35"/>
                </a:cubicBezTo>
                <a:cubicBezTo>
                  <a:pt x="76" y="34"/>
                  <a:pt x="74" y="33"/>
                  <a:pt x="73" y="33"/>
                </a:cubicBezTo>
                <a:cubicBezTo>
                  <a:pt x="71" y="33"/>
                  <a:pt x="70" y="34"/>
                  <a:pt x="68" y="35"/>
                </a:cubicBezTo>
                <a:cubicBezTo>
                  <a:pt x="25" y="78"/>
                  <a:pt x="25" y="78"/>
                  <a:pt x="25" y="78"/>
                </a:cubicBezTo>
                <a:cubicBezTo>
                  <a:pt x="24" y="79"/>
                  <a:pt x="24" y="80"/>
                  <a:pt x="24" y="82"/>
                </a:cubicBezTo>
                <a:cubicBezTo>
                  <a:pt x="24" y="84"/>
                  <a:pt x="24" y="85"/>
                  <a:pt x="25" y="86"/>
                </a:cubicBezTo>
                <a:cubicBezTo>
                  <a:pt x="35" y="96"/>
                  <a:pt x="35" y="96"/>
                  <a:pt x="35" y="96"/>
                </a:cubicBezTo>
                <a:cubicBezTo>
                  <a:pt x="36" y="97"/>
                  <a:pt x="38" y="98"/>
                  <a:pt x="39" y="98"/>
                </a:cubicBezTo>
                <a:cubicBezTo>
                  <a:pt x="41" y="98"/>
                  <a:pt x="42" y="97"/>
                  <a:pt x="44" y="96"/>
                </a:cubicBezTo>
                <a:cubicBezTo>
                  <a:pt x="73" y="67"/>
                  <a:pt x="73" y="67"/>
                  <a:pt x="73" y="67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3" y="97"/>
                  <a:pt x="104" y="98"/>
                  <a:pt x="106" y="98"/>
                </a:cubicBezTo>
                <a:cubicBezTo>
                  <a:pt x="108" y="98"/>
                  <a:pt x="109" y="97"/>
                  <a:pt x="110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CustomShape 283"/>
          <p:cNvSpPr/>
          <p:nvPr/>
        </p:nvSpPr>
        <p:spPr>
          <a:xfrm>
            <a:off x="2097360" y="372420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0"/>
                  <a:pt x="121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0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1" y="17"/>
                  <a:pt x="129" y="25"/>
                  <a:pt x="136" y="36"/>
                </a:cubicBezTo>
                <a:close/>
                <a:moveTo>
                  <a:pt x="77" y="111"/>
                </a:moveTo>
                <a:cubicBezTo>
                  <a:pt x="120" y="68"/>
                  <a:pt x="120" y="68"/>
                  <a:pt x="120" y="68"/>
                </a:cubicBezTo>
                <a:cubicBezTo>
                  <a:pt x="121" y="67"/>
                  <a:pt x="122" y="65"/>
                  <a:pt x="122" y="64"/>
                </a:cubicBezTo>
                <a:cubicBezTo>
                  <a:pt x="122" y="62"/>
                  <a:pt x="121" y="61"/>
                  <a:pt x="120" y="6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09" y="49"/>
                  <a:pt x="108" y="48"/>
                  <a:pt x="106" y="48"/>
                </a:cubicBezTo>
                <a:cubicBezTo>
                  <a:pt x="105" y="48"/>
                  <a:pt x="103" y="49"/>
                  <a:pt x="102" y="50"/>
                </a:cubicBezTo>
                <a:cubicBezTo>
                  <a:pt x="73" y="79"/>
                  <a:pt x="73" y="79"/>
                  <a:pt x="73" y="79"/>
                </a:cubicBezTo>
                <a:cubicBezTo>
                  <a:pt x="44" y="50"/>
                  <a:pt x="44" y="50"/>
                  <a:pt x="44" y="50"/>
                </a:cubicBezTo>
                <a:cubicBezTo>
                  <a:pt x="43" y="49"/>
                  <a:pt x="41" y="48"/>
                  <a:pt x="40" y="48"/>
                </a:cubicBezTo>
                <a:cubicBezTo>
                  <a:pt x="38" y="48"/>
                  <a:pt x="37" y="49"/>
                  <a:pt x="35" y="50"/>
                </a:cubicBezTo>
                <a:cubicBezTo>
                  <a:pt x="26" y="60"/>
                  <a:pt x="26" y="60"/>
                  <a:pt x="26" y="60"/>
                </a:cubicBezTo>
                <a:cubicBezTo>
                  <a:pt x="25" y="61"/>
                  <a:pt x="24" y="62"/>
                  <a:pt x="24" y="64"/>
                </a:cubicBezTo>
                <a:cubicBezTo>
                  <a:pt x="24" y="65"/>
                  <a:pt x="25" y="67"/>
                  <a:pt x="26" y="68"/>
                </a:cubicBezTo>
                <a:cubicBezTo>
                  <a:pt x="69" y="111"/>
                  <a:pt x="69" y="111"/>
                  <a:pt x="69" y="111"/>
                </a:cubicBezTo>
                <a:cubicBezTo>
                  <a:pt x="70" y="112"/>
                  <a:pt x="71" y="113"/>
                  <a:pt x="73" y="113"/>
                </a:cubicBezTo>
                <a:cubicBezTo>
                  <a:pt x="75" y="113"/>
                  <a:pt x="76" y="112"/>
                  <a:pt x="77" y="1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CustomShape 284"/>
          <p:cNvSpPr/>
          <p:nvPr/>
        </p:nvSpPr>
        <p:spPr>
          <a:xfrm>
            <a:off x="2293920" y="3724200"/>
            <a:ext cx="136440" cy="156600"/>
          </a:xfrm>
          <a:custGeom>
            <a:avLst/>
            <a:gdLst/>
            <a:ahLst/>
            <a:rect l="l" t="t" r="r" b="b"/>
            <a:pathLst>
              <a:path w="88" h="101">
                <a:moveTo>
                  <a:pt x="0" y="0"/>
                </a:moveTo>
                <a:lnTo>
                  <a:pt x="88" y="0"/>
                </a:lnTo>
                <a:lnTo>
                  <a:pt x="80" y="90"/>
                </a:lnTo>
                <a:lnTo>
                  <a:pt x="44" y="101"/>
                </a:lnTo>
                <a:lnTo>
                  <a:pt x="8" y="90"/>
                </a:lnTo>
                <a:lnTo>
                  <a:pt x="0" y="0"/>
                </a:lnTo>
                <a:close/>
                <a:moveTo>
                  <a:pt x="71" y="30"/>
                </a:moveTo>
                <a:lnTo>
                  <a:pt x="71" y="19"/>
                </a:lnTo>
                <a:lnTo>
                  <a:pt x="16" y="19"/>
                </a:lnTo>
                <a:lnTo>
                  <a:pt x="19" y="52"/>
                </a:lnTo>
                <a:lnTo>
                  <a:pt x="57" y="52"/>
                </a:lnTo>
                <a:lnTo>
                  <a:pt x="56" y="66"/>
                </a:lnTo>
                <a:lnTo>
                  <a:pt x="44" y="70"/>
                </a:lnTo>
                <a:lnTo>
                  <a:pt x="32" y="66"/>
                </a:lnTo>
                <a:lnTo>
                  <a:pt x="30" y="58"/>
                </a:lnTo>
                <a:lnTo>
                  <a:pt x="20" y="58"/>
                </a:lnTo>
                <a:lnTo>
                  <a:pt x="21" y="75"/>
                </a:lnTo>
                <a:lnTo>
                  <a:pt x="44" y="82"/>
                </a:lnTo>
                <a:lnTo>
                  <a:pt x="44" y="82"/>
                </a:lnTo>
                <a:lnTo>
                  <a:pt x="44" y="82"/>
                </a:lnTo>
                <a:lnTo>
                  <a:pt x="66" y="75"/>
                </a:lnTo>
                <a:lnTo>
                  <a:pt x="69" y="41"/>
                </a:lnTo>
                <a:lnTo>
                  <a:pt x="29" y="41"/>
                </a:lnTo>
                <a:lnTo>
                  <a:pt x="28" y="30"/>
                </a:lnTo>
                <a:lnTo>
                  <a:pt x="71" y="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CustomShape 285"/>
          <p:cNvSpPr/>
          <p:nvPr/>
        </p:nvSpPr>
        <p:spPr>
          <a:xfrm>
            <a:off x="2476800" y="3724200"/>
            <a:ext cx="172080" cy="156600"/>
          </a:xfrm>
          <a:custGeom>
            <a:avLst/>
            <a:gdLst/>
            <a:ahLst/>
            <a:rect l="l" t="t" r="r" b="b"/>
            <a:pathLst>
              <a:path w="111" h="101">
                <a:moveTo>
                  <a:pt x="17" y="0"/>
                </a:moveTo>
                <a:lnTo>
                  <a:pt x="111" y="0"/>
                </a:lnTo>
                <a:lnTo>
                  <a:pt x="94" y="84"/>
                </a:lnTo>
                <a:lnTo>
                  <a:pt x="44" y="101"/>
                </a:lnTo>
                <a:lnTo>
                  <a:pt x="0" y="84"/>
                </a:lnTo>
                <a:lnTo>
                  <a:pt x="5" y="62"/>
                </a:lnTo>
                <a:lnTo>
                  <a:pt x="23" y="62"/>
                </a:lnTo>
                <a:lnTo>
                  <a:pt x="21" y="71"/>
                </a:lnTo>
                <a:lnTo>
                  <a:pt x="48" y="81"/>
                </a:lnTo>
                <a:lnTo>
                  <a:pt x="78" y="71"/>
                </a:lnTo>
                <a:lnTo>
                  <a:pt x="82" y="50"/>
                </a:lnTo>
                <a:lnTo>
                  <a:pt x="7" y="50"/>
                </a:lnTo>
                <a:lnTo>
                  <a:pt x="11" y="31"/>
                </a:lnTo>
                <a:lnTo>
                  <a:pt x="86" y="31"/>
                </a:lnTo>
                <a:lnTo>
                  <a:pt x="89" y="19"/>
                </a:lnTo>
                <a:lnTo>
                  <a:pt x="13" y="19"/>
                </a:lnTo>
                <a:lnTo>
                  <a:pt x="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CustomShape 286"/>
          <p:cNvSpPr/>
          <p:nvPr/>
        </p:nvSpPr>
        <p:spPr>
          <a:xfrm>
            <a:off x="2695320" y="3711600"/>
            <a:ext cx="175320" cy="173880"/>
          </a:xfrm>
          <a:custGeom>
            <a:avLst/>
            <a:gdLst/>
            <a:ahLst/>
            <a:rect l="l" t="t" r="r" b="b"/>
            <a:pathLst>
              <a:path w="170" h="168">
                <a:moveTo>
                  <a:pt x="170" y="112"/>
                </a:moveTo>
                <a:cubicBezTo>
                  <a:pt x="170" y="145"/>
                  <a:pt x="170" y="145"/>
                  <a:pt x="170" y="145"/>
                </a:cubicBezTo>
                <a:cubicBezTo>
                  <a:pt x="170" y="147"/>
                  <a:pt x="169" y="148"/>
                  <a:pt x="168" y="148"/>
                </a:cubicBezTo>
                <a:cubicBezTo>
                  <a:pt x="167" y="148"/>
                  <a:pt x="167" y="148"/>
                  <a:pt x="167" y="148"/>
                </a:cubicBezTo>
                <a:cubicBezTo>
                  <a:pt x="166" y="148"/>
                  <a:pt x="165" y="148"/>
                  <a:pt x="165" y="148"/>
                </a:cubicBezTo>
                <a:cubicBezTo>
                  <a:pt x="156" y="139"/>
                  <a:pt x="156" y="139"/>
                  <a:pt x="156" y="139"/>
                </a:cubicBezTo>
                <a:cubicBezTo>
                  <a:pt x="148" y="148"/>
                  <a:pt x="138" y="155"/>
                  <a:pt x="126" y="160"/>
                </a:cubicBezTo>
                <a:cubicBezTo>
                  <a:pt x="113" y="165"/>
                  <a:pt x="100" y="168"/>
                  <a:pt x="85" y="168"/>
                </a:cubicBezTo>
                <a:cubicBezTo>
                  <a:pt x="71" y="168"/>
                  <a:pt x="57" y="165"/>
                  <a:pt x="44" y="160"/>
                </a:cubicBezTo>
                <a:cubicBezTo>
                  <a:pt x="32" y="155"/>
                  <a:pt x="22" y="148"/>
                  <a:pt x="14" y="139"/>
                </a:cubicBezTo>
                <a:cubicBezTo>
                  <a:pt x="6" y="148"/>
                  <a:pt x="6" y="148"/>
                  <a:pt x="6" y="148"/>
                </a:cubicBezTo>
                <a:cubicBezTo>
                  <a:pt x="5" y="148"/>
                  <a:pt x="4" y="148"/>
                  <a:pt x="3" y="148"/>
                </a:cubicBezTo>
                <a:cubicBezTo>
                  <a:pt x="3" y="148"/>
                  <a:pt x="3" y="148"/>
                  <a:pt x="2" y="148"/>
                </a:cubicBezTo>
                <a:cubicBezTo>
                  <a:pt x="1" y="148"/>
                  <a:pt x="0" y="147"/>
                  <a:pt x="0" y="145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1"/>
                  <a:pt x="1" y="111"/>
                  <a:pt x="1" y="110"/>
                </a:cubicBezTo>
                <a:cubicBezTo>
                  <a:pt x="2" y="109"/>
                  <a:pt x="3" y="109"/>
                  <a:pt x="3" y="109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8" y="109"/>
                  <a:pt x="39" y="110"/>
                  <a:pt x="40" y="111"/>
                </a:cubicBezTo>
                <a:cubicBezTo>
                  <a:pt x="40" y="112"/>
                  <a:pt x="40" y="113"/>
                  <a:pt x="39" y="114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34" y="130"/>
                  <a:pt x="40" y="134"/>
                  <a:pt x="47" y="138"/>
                </a:cubicBezTo>
                <a:cubicBezTo>
                  <a:pt x="55" y="142"/>
                  <a:pt x="64" y="145"/>
                  <a:pt x="73" y="146"/>
                </a:cubicBezTo>
                <a:cubicBezTo>
                  <a:pt x="73" y="85"/>
                  <a:pt x="73" y="85"/>
                  <a:pt x="73" y="85"/>
                </a:cubicBezTo>
                <a:cubicBezTo>
                  <a:pt x="55" y="85"/>
                  <a:pt x="55" y="85"/>
                  <a:pt x="55" y="85"/>
                </a:cubicBezTo>
                <a:cubicBezTo>
                  <a:pt x="53" y="85"/>
                  <a:pt x="52" y="84"/>
                  <a:pt x="51" y="83"/>
                </a:cubicBezTo>
                <a:cubicBezTo>
                  <a:pt x="49" y="82"/>
                  <a:pt x="49" y="81"/>
                  <a:pt x="49" y="79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5"/>
                  <a:pt x="49" y="64"/>
                  <a:pt x="51" y="63"/>
                </a:cubicBezTo>
                <a:cubicBezTo>
                  <a:pt x="52" y="61"/>
                  <a:pt x="53" y="61"/>
                  <a:pt x="55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45"/>
                  <a:pt x="73" y="45"/>
                  <a:pt x="73" y="45"/>
                </a:cubicBezTo>
                <a:cubicBezTo>
                  <a:pt x="69" y="43"/>
                  <a:pt x="66" y="40"/>
                  <a:pt x="64" y="37"/>
                </a:cubicBezTo>
                <a:cubicBezTo>
                  <a:pt x="62" y="33"/>
                  <a:pt x="61" y="29"/>
                  <a:pt x="61" y="24"/>
                </a:cubicBezTo>
                <a:cubicBezTo>
                  <a:pt x="61" y="18"/>
                  <a:pt x="63" y="12"/>
                  <a:pt x="68" y="7"/>
                </a:cubicBezTo>
                <a:cubicBezTo>
                  <a:pt x="73" y="3"/>
                  <a:pt x="78" y="0"/>
                  <a:pt x="85" y="0"/>
                </a:cubicBezTo>
                <a:cubicBezTo>
                  <a:pt x="92" y="0"/>
                  <a:pt x="97" y="3"/>
                  <a:pt x="102" y="7"/>
                </a:cubicBezTo>
                <a:cubicBezTo>
                  <a:pt x="107" y="12"/>
                  <a:pt x="109" y="18"/>
                  <a:pt x="109" y="24"/>
                </a:cubicBezTo>
                <a:cubicBezTo>
                  <a:pt x="109" y="29"/>
                  <a:pt x="108" y="33"/>
                  <a:pt x="106" y="37"/>
                </a:cubicBezTo>
                <a:cubicBezTo>
                  <a:pt x="104" y="40"/>
                  <a:pt x="101" y="43"/>
                  <a:pt x="97" y="45"/>
                </a:cubicBezTo>
                <a:cubicBezTo>
                  <a:pt x="97" y="61"/>
                  <a:pt x="97" y="61"/>
                  <a:pt x="97" y="61"/>
                </a:cubicBezTo>
                <a:cubicBezTo>
                  <a:pt x="115" y="61"/>
                  <a:pt x="115" y="61"/>
                  <a:pt x="115" y="61"/>
                </a:cubicBezTo>
                <a:cubicBezTo>
                  <a:pt x="117" y="61"/>
                  <a:pt x="118" y="61"/>
                  <a:pt x="120" y="63"/>
                </a:cubicBezTo>
                <a:cubicBezTo>
                  <a:pt x="121" y="64"/>
                  <a:pt x="121" y="65"/>
                  <a:pt x="121" y="67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81"/>
                  <a:pt x="121" y="82"/>
                  <a:pt x="120" y="83"/>
                </a:cubicBezTo>
                <a:cubicBezTo>
                  <a:pt x="118" y="84"/>
                  <a:pt x="117" y="85"/>
                  <a:pt x="115" y="85"/>
                </a:cubicBezTo>
                <a:cubicBezTo>
                  <a:pt x="97" y="85"/>
                  <a:pt x="97" y="85"/>
                  <a:pt x="97" y="85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107" y="145"/>
                  <a:pt x="115" y="142"/>
                  <a:pt x="123" y="138"/>
                </a:cubicBezTo>
                <a:cubicBezTo>
                  <a:pt x="131" y="134"/>
                  <a:pt x="137" y="130"/>
                  <a:pt x="141" y="124"/>
                </a:cubicBezTo>
                <a:cubicBezTo>
                  <a:pt x="131" y="114"/>
                  <a:pt x="131" y="114"/>
                  <a:pt x="131" y="114"/>
                </a:cubicBezTo>
                <a:cubicBezTo>
                  <a:pt x="130" y="113"/>
                  <a:pt x="130" y="112"/>
                  <a:pt x="131" y="111"/>
                </a:cubicBezTo>
                <a:cubicBezTo>
                  <a:pt x="131" y="110"/>
                  <a:pt x="132" y="109"/>
                  <a:pt x="134" y="109"/>
                </a:cubicBezTo>
                <a:cubicBezTo>
                  <a:pt x="167" y="109"/>
                  <a:pt x="167" y="109"/>
                  <a:pt x="167" y="109"/>
                </a:cubicBezTo>
                <a:cubicBezTo>
                  <a:pt x="168" y="109"/>
                  <a:pt x="168" y="109"/>
                  <a:pt x="169" y="110"/>
                </a:cubicBezTo>
                <a:cubicBezTo>
                  <a:pt x="170" y="111"/>
                  <a:pt x="170" y="111"/>
                  <a:pt x="170" y="112"/>
                </a:cubicBezTo>
                <a:close/>
                <a:moveTo>
                  <a:pt x="89" y="29"/>
                </a:moveTo>
                <a:cubicBezTo>
                  <a:pt x="91" y="27"/>
                  <a:pt x="91" y="26"/>
                  <a:pt x="91" y="24"/>
                </a:cubicBezTo>
                <a:cubicBezTo>
                  <a:pt x="91" y="23"/>
                  <a:pt x="91" y="21"/>
                  <a:pt x="89" y="20"/>
                </a:cubicBezTo>
                <a:cubicBezTo>
                  <a:pt x="88" y="19"/>
                  <a:pt x="87" y="18"/>
                  <a:pt x="85" y="18"/>
                </a:cubicBezTo>
                <a:cubicBezTo>
                  <a:pt x="83" y="18"/>
                  <a:pt x="82" y="19"/>
                  <a:pt x="81" y="20"/>
                </a:cubicBezTo>
                <a:cubicBezTo>
                  <a:pt x="80" y="21"/>
                  <a:pt x="79" y="23"/>
                  <a:pt x="79" y="24"/>
                </a:cubicBezTo>
                <a:cubicBezTo>
                  <a:pt x="79" y="26"/>
                  <a:pt x="80" y="27"/>
                  <a:pt x="81" y="29"/>
                </a:cubicBezTo>
                <a:cubicBezTo>
                  <a:pt x="82" y="30"/>
                  <a:pt x="83" y="30"/>
                  <a:pt x="85" y="30"/>
                </a:cubicBezTo>
                <a:cubicBezTo>
                  <a:pt x="87" y="30"/>
                  <a:pt x="88" y="30"/>
                  <a:pt x="89" y="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CustomShape 287"/>
          <p:cNvSpPr/>
          <p:nvPr/>
        </p:nvSpPr>
        <p:spPr>
          <a:xfrm>
            <a:off x="2915280" y="3711600"/>
            <a:ext cx="113040" cy="148680"/>
          </a:xfrm>
          <a:custGeom>
            <a:avLst/>
            <a:gdLst/>
            <a:ahLst/>
            <a:rect l="l" t="t" r="r" b="b"/>
            <a:pathLst>
              <a:path w="109" h="145">
                <a:moveTo>
                  <a:pt x="100" y="73"/>
                </a:moveTo>
                <a:cubicBezTo>
                  <a:pt x="102" y="73"/>
                  <a:pt x="104" y="74"/>
                  <a:pt x="106" y="75"/>
                </a:cubicBezTo>
                <a:cubicBezTo>
                  <a:pt x="108" y="77"/>
                  <a:pt x="109" y="79"/>
                  <a:pt x="109" y="82"/>
                </a:cubicBezTo>
                <a:cubicBezTo>
                  <a:pt x="109" y="136"/>
                  <a:pt x="109" y="136"/>
                  <a:pt x="109" y="136"/>
                </a:cubicBezTo>
                <a:cubicBezTo>
                  <a:pt x="109" y="139"/>
                  <a:pt x="108" y="141"/>
                  <a:pt x="106" y="143"/>
                </a:cubicBezTo>
                <a:cubicBezTo>
                  <a:pt x="104" y="145"/>
                  <a:pt x="102" y="145"/>
                  <a:pt x="100" y="145"/>
                </a:cubicBezTo>
                <a:cubicBezTo>
                  <a:pt x="9" y="145"/>
                  <a:pt x="9" y="145"/>
                  <a:pt x="9" y="145"/>
                </a:cubicBezTo>
                <a:cubicBezTo>
                  <a:pt x="6" y="145"/>
                  <a:pt x="4" y="145"/>
                  <a:pt x="3" y="143"/>
                </a:cubicBezTo>
                <a:cubicBezTo>
                  <a:pt x="1" y="141"/>
                  <a:pt x="0" y="139"/>
                  <a:pt x="0" y="13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79"/>
                  <a:pt x="1" y="77"/>
                  <a:pt x="3" y="75"/>
                </a:cubicBezTo>
                <a:cubicBezTo>
                  <a:pt x="4" y="74"/>
                  <a:pt x="6" y="73"/>
                  <a:pt x="9" y="73"/>
                </a:cubicBezTo>
                <a:cubicBezTo>
                  <a:pt x="12" y="73"/>
                  <a:pt x="12" y="73"/>
                  <a:pt x="12" y="7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31"/>
                  <a:pt x="16" y="21"/>
                  <a:pt x="24" y="13"/>
                </a:cubicBezTo>
                <a:cubicBezTo>
                  <a:pt x="33" y="4"/>
                  <a:pt x="43" y="0"/>
                  <a:pt x="54" y="0"/>
                </a:cubicBezTo>
                <a:cubicBezTo>
                  <a:pt x="66" y="0"/>
                  <a:pt x="76" y="4"/>
                  <a:pt x="84" y="13"/>
                </a:cubicBezTo>
                <a:cubicBezTo>
                  <a:pt x="93" y="21"/>
                  <a:pt x="97" y="31"/>
                  <a:pt x="97" y="43"/>
                </a:cubicBezTo>
                <a:cubicBezTo>
                  <a:pt x="97" y="44"/>
                  <a:pt x="96" y="46"/>
                  <a:pt x="95" y="47"/>
                </a:cubicBezTo>
                <a:cubicBezTo>
                  <a:pt x="94" y="48"/>
                  <a:pt x="92" y="49"/>
                  <a:pt x="91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3" y="49"/>
                  <a:pt x="82" y="48"/>
                  <a:pt x="80" y="47"/>
                </a:cubicBezTo>
                <a:cubicBezTo>
                  <a:pt x="79" y="46"/>
                  <a:pt x="79" y="44"/>
                  <a:pt x="79" y="43"/>
                </a:cubicBezTo>
                <a:cubicBezTo>
                  <a:pt x="79" y="36"/>
                  <a:pt x="76" y="30"/>
                  <a:pt x="71" y="25"/>
                </a:cubicBezTo>
                <a:cubicBezTo>
                  <a:pt x="67" y="21"/>
                  <a:pt x="61" y="18"/>
                  <a:pt x="54" y="18"/>
                </a:cubicBezTo>
                <a:cubicBezTo>
                  <a:pt x="48" y="18"/>
                  <a:pt x="42" y="21"/>
                  <a:pt x="37" y="25"/>
                </a:cubicBezTo>
                <a:cubicBezTo>
                  <a:pt x="33" y="30"/>
                  <a:pt x="30" y="36"/>
                  <a:pt x="30" y="43"/>
                </a:cubicBezTo>
                <a:cubicBezTo>
                  <a:pt x="30" y="73"/>
                  <a:pt x="30" y="73"/>
                  <a:pt x="30" y="73"/>
                </a:cubicBezTo>
                <a:lnTo>
                  <a:pt x="100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CustomShape 288"/>
          <p:cNvSpPr/>
          <p:nvPr/>
        </p:nvSpPr>
        <p:spPr>
          <a:xfrm>
            <a:off x="3072960" y="372420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5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0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6"/>
                </a:cubicBezTo>
                <a:close/>
                <a:moveTo>
                  <a:pt x="128" y="96"/>
                </a:moveTo>
                <a:cubicBezTo>
                  <a:pt x="131" y="89"/>
                  <a:pt x="133" y="81"/>
                  <a:pt x="133" y="73"/>
                </a:cubicBezTo>
                <a:cubicBezTo>
                  <a:pt x="133" y="65"/>
                  <a:pt x="131" y="57"/>
                  <a:pt x="128" y="49"/>
                </a:cubicBezTo>
                <a:cubicBezTo>
                  <a:pt x="125" y="42"/>
                  <a:pt x="121" y="36"/>
                  <a:pt x="115" y="30"/>
                </a:cubicBezTo>
                <a:cubicBezTo>
                  <a:pt x="110" y="25"/>
                  <a:pt x="104" y="20"/>
                  <a:pt x="96" y="17"/>
                </a:cubicBezTo>
                <a:cubicBezTo>
                  <a:pt x="89" y="14"/>
                  <a:pt x="81" y="12"/>
                  <a:pt x="73" y="12"/>
                </a:cubicBezTo>
                <a:cubicBezTo>
                  <a:pt x="64" y="12"/>
                  <a:pt x="57" y="14"/>
                  <a:pt x="49" y="17"/>
                </a:cubicBezTo>
                <a:cubicBezTo>
                  <a:pt x="42" y="20"/>
                  <a:pt x="35" y="25"/>
                  <a:pt x="30" y="30"/>
                </a:cubicBezTo>
                <a:cubicBezTo>
                  <a:pt x="24" y="36"/>
                  <a:pt x="20" y="42"/>
                  <a:pt x="17" y="49"/>
                </a:cubicBezTo>
                <a:cubicBezTo>
                  <a:pt x="14" y="57"/>
                  <a:pt x="12" y="65"/>
                  <a:pt x="12" y="73"/>
                </a:cubicBezTo>
                <a:cubicBezTo>
                  <a:pt x="12" y="81"/>
                  <a:pt x="14" y="89"/>
                  <a:pt x="17" y="96"/>
                </a:cubicBezTo>
                <a:cubicBezTo>
                  <a:pt x="20" y="104"/>
                  <a:pt x="24" y="110"/>
                  <a:pt x="30" y="116"/>
                </a:cubicBezTo>
                <a:cubicBezTo>
                  <a:pt x="35" y="121"/>
                  <a:pt x="42" y="125"/>
                  <a:pt x="49" y="129"/>
                </a:cubicBezTo>
                <a:cubicBezTo>
                  <a:pt x="57" y="132"/>
                  <a:pt x="64" y="133"/>
                  <a:pt x="73" y="133"/>
                </a:cubicBezTo>
                <a:cubicBezTo>
                  <a:pt x="81" y="133"/>
                  <a:pt x="89" y="132"/>
                  <a:pt x="96" y="129"/>
                </a:cubicBezTo>
                <a:cubicBezTo>
                  <a:pt x="104" y="125"/>
                  <a:pt x="110" y="121"/>
                  <a:pt x="115" y="116"/>
                </a:cubicBezTo>
                <a:cubicBezTo>
                  <a:pt x="121" y="110"/>
                  <a:pt x="125" y="104"/>
                  <a:pt x="128" y="96"/>
                </a:cubicBezTo>
                <a:close/>
                <a:moveTo>
                  <a:pt x="107" y="39"/>
                </a:moveTo>
                <a:cubicBezTo>
                  <a:pt x="116" y="48"/>
                  <a:pt x="121" y="60"/>
                  <a:pt x="121" y="73"/>
                </a:cubicBezTo>
                <a:cubicBezTo>
                  <a:pt x="121" y="86"/>
                  <a:pt x="116" y="98"/>
                  <a:pt x="107" y="107"/>
                </a:cubicBezTo>
                <a:cubicBezTo>
                  <a:pt x="97" y="117"/>
                  <a:pt x="86" y="121"/>
                  <a:pt x="73" y="121"/>
                </a:cubicBezTo>
                <a:cubicBezTo>
                  <a:pt x="59" y="121"/>
                  <a:pt x="48" y="117"/>
                  <a:pt x="38" y="107"/>
                </a:cubicBezTo>
                <a:cubicBezTo>
                  <a:pt x="29" y="98"/>
                  <a:pt x="24" y="86"/>
                  <a:pt x="24" y="73"/>
                </a:cubicBezTo>
                <a:cubicBezTo>
                  <a:pt x="24" y="60"/>
                  <a:pt x="29" y="48"/>
                  <a:pt x="38" y="39"/>
                </a:cubicBezTo>
                <a:cubicBezTo>
                  <a:pt x="48" y="29"/>
                  <a:pt x="59" y="25"/>
                  <a:pt x="73" y="25"/>
                </a:cubicBezTo>
                <a:cubicBezTo>
                  <a:pt x="86" y="25"/>
                  <a:pt x="97" y="29"/>
                  <a:pt x="107" y="39"/>
                </a:cubicBezTo>
                <a:close/>
                <a:moveTo>
                  <a:pt x="98" y="99"/>
                </a:moveTo>
                <a:cubicBezTo>
                  <a:pt x="105" y="91"/>
                  <a:pt x="109" y="83"/>
                  <a:pt x="109" y="73"/>
                </a:cubicBezTo>
                <a:cubicBezTo>
                  <a:pt x="109" y="63"/>
                  <a:pt x="105" y="54"/>
                  <a:pt x="98" y="47"/>
                </a:cubicBezTo>
                <a:cubicBezTo>
                  <a:pt x="91" y="40"/>
                  <a:pt x="83" y="37"/>
                  <a:pt x="73" y="37"/>
                </a:cubicBezTo>
                <a:cubicBezTo>
                  <a:pt x="63" y="37"/>
                  <a:pt x="54" y="40"/>
                  <a:pt x="47" y="47"/>
                </a:cubicBezTo>
                <a:cubicBezTo>
                  <a:pt x="40" y="54"/>
                  <a:pt x="36" y="63"/>
                  <a:pt x="36" y="73"/>
                </a:cubicBezTo>
                <a:cubicBezTo>
                  <a:pt x="36" y="83"/>
                  <a:pt x="40" y="91"/>
                  <a:pt x="47" y="99"/>
                </a:cubicBezTo>
                <a:cubicBezTo>
                  <a:pt x="54" y="106"/>
                  <a:pt x="63" y="109"/>
                  <a:pt x="73" y="109"/>
                </a:cubicBezTo>
                <a:cubicBezTo>
                  <a:pt x="83" y="109"/>
                  <a:pt x="91" y="106"/>
                  <a:pt x="98" y="99"/>
                </a:cubicBezTo>
                <a:close/>
                <a:moveTo>
                  <a:pt x="90" y="56"/>
                </a:moveTo>
                <a:cubicBezTo>
                  <a:pt x="94" y="61"/>
                  <a:pt x="97" y="66"/>
                  <a:pt x="97" y="73"/>
                </a:cubicBezTo>
                <a:cubicBezTo>
                  <a:pt x="97" y="80"/>
                  <a:pt x="94" y="85"/>
                  <a:pt x="90" y="90"/>
                </a:cubicBezTo>
                <a:cubicBezTo>
                  <a:pt x="85" y="95"/>
                  <a:pt x="79" y="97"/>
                  <a:pt x="73" y="97"/>
                </a:cubicBezTo>
                <a:cubicBezTo>
                  <a:pt x="66" y="97"/>
                  <a:pt x="60" y="95"/>
                  <a:pt x="55" y="90"/>
                </a:cubicBezTo>
                <a:cubicBezTo>
                  <a:pt x="51" y="85"/>
                  <a:pt x="48" y="80"/>
                  <a:pt x="48" y="73"/>
                </a:cubicBezTo>
                <a:cubicBezTo>
                  <a:pt x="48" y="66"/>
                  <a:pt x="51" y="61"/>
                  <a:pt x="55" y="56"/>
                </a:cubicBezTo>
                <a:cubicBezTo>
                  <a:pt x="60" y="51"/>
                  <a:pt x="66" y="49"/>
                  <a:pt x="73" y="49"/>
                </a:cubicBezTo>
                <a:cubicBezTo>
                  <a:pt x="79" y="49"/>
                  <a:pt x="85" y="51"/>
                  <a:pt x="90" y="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CustomShape 289"/>
          <p:cNvSpPr/>
          <p:nvPr/>
        </p:nvSpPr>
        <p:spPr>
          <a:xfrm>
            <a:off x="3268440" y="3775680"/>
            <a:ext cx="136440" cy="34920"/>
          </a:xfrm>
          <a:custGeom>
            <a:avLst/>
            <a:gdLst/>
            <a:ahLst/>
            <a:rect l="l" t="t" r="r" b="b"/>
            <a:pathLst>
              <a:path w="133" h="36">
                <a:moveTo>
                  <a:pt x="37" y="9"/>
                </a:moveTo>
                <a:cubicBezTo>
                  <a:pt x="37" y="27"/>
                  <a:pt x="37" y="27"/>
                  <a:pt x="37" y="27"/>
                </a:cubicBezTo>
                <a:cubicBezTo>
                  <a:pt x="37" y="29"/>
                  <a:pt x="36" y="32"/>
                  <a:pt x="34" y="33"/>
                </a:cubicBezTo>
                <a:cubicBezTo>
                  <a:pt x="32" y="35"/>
                  <a:pt x="30" y="36"/>
                  <a:pt x="27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7" y="36"/>
                  <a:pt x="5" y="35"/>
                  <a:pt x="3" y="33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0" y="0"/>
                  <a:pt x="32" y="1"/>
                  <a:pt x="34" y="2"/>
                </a:cubicBezTo>
                <a:cubicBezTo>
                  <a:pt x="36" y="4"/>
                  <a:pt x="37" y="6"/>
                  <a:pt x="37" y="9"/>
                </a:cubicBezTo>
                <a:close/>
                <a:moveTo>
                  <a:pt x="85" y="9"/>
                </a:moveTo>
                <a:cubicBezTo>
                  <a:pt x="85" y="27"/>
                  <a:pt x="85" y="27"/>
                  <a:pt x="85" y="27"/>
                </a:cubicBezTo>
                <a:cubicBezTo>
                  <a:pt x="85" y="29"/>
                  <a:pt x="84" y="32"/>
                  <a:pt x="82" y="33"/>
                </a:cubicBezTo>
                <a:cubicBezTo>
                  <a:pt x="81" y="35"/>
                  <a:pt x="78" y="36"/>
                  <a:pt x="76" y="36"/>
                </a:cubicBezTo>
                <a:cubicBezTo>
                  <a:pt x="58" y="36"/>
                  <a:pt x="58" y="36"/>
                  <a:pt x="58" y="36"/>
                </a:cubicBezTo>
                <a:cubicBezTo>
                  <a:pt x="55" y="36"/>
                  <a:pt x="53" y="35"/>
                  <a:pt x="51" y="33"/>
                </a:cubicBezTo>
                <a:cubicBezTo>
                  <a:pt x="50" y="32"/>
                  <a:pt x="49" y="29"/>
                  <a:pt x="49" y="27"/>
                </a:cubicBezTo>
                <a:cubicBezTo>
                  <a:pt x="49" y="9"/>
                  <a:pt x="49" y="9"/>
                  <a:pt x="49" y="9"/>
                </a:cubicBezTo>
                <a:cubicBezTo>
                  <a:pt x="49" y="6"/>
                  <a:pt x="50" y="4"/>
                  <a:pt x="51" y="2"/>
                </a:cubicBezTo>
                <a:cubicBezTo>
                  <a:pt x="53" y="1"/>
                  <a:pt x="55" y="0"/>
                  <a:pt x="58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81" y="1"/>
                  <a:pt x="82" y="2"/>
                </a:cubicBezTo>
                <a:cubicBezTo>
                  <a:pt x="84" y="4"/>
                  <a:pt x="85" y="6"/>
                  <a:pt x="85" y="9"/>
                </a:cubicBezTo>
                <a:close/>
                <a:moveTo>
                  <a:pt x="133" y="9"/>
                </a:moveTo>
                <a:cubicBezTo>
                  <a:pt x="133" y="27"/>
                  <a:pt x="133" y="27"/>
                  <a:pt x="133" y="27"/>
                </a:cubicBezTo>
                <a:cubicBezTo>
                  <a:pt x="133" y="29"/>
                  <a:pt x="132" y="32"/>
                  <a:pt x="131" y="33"/>
                </a:cubicBezTo>
                <a:cubicBezTo>
                  <a:pt x="129" y="35"/>
                  <a:pt x="127" y="36"/>
                  <a:pt x="124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4" y="36"/>
                  <a:pt x="101" y="35"/>
                  <a:pt x="100" y="33"/>
                </a:cubicBezTo>
                <a:cubicBezTo>
                  <a:pt x="98" y="32"/>
                  <a:pt x="97" y="29"/>
                  <a:pt x="97" y="27"/>
                </a:cubicBezTo>
                <a:cubicBezTo>
                  <a:pt x="97" y="9"/>
                  <a:pt x="97" y="9"/>
                  <a:pt x="97" y="9"/>
                </a:cubicBezTo>
                <a:cubicBezTo>
                  <a:pt x="97" y="6"/>
                  <a:pt x="98" y="4"/>
                  <a:pt x="100" y="2"/>
                </a:cubicBezTo>
                <a:cubicBezTo>
                  <a:pt x="101" y="1"/>
                  <a:pt x="104" y="0"/>
                  <a:pt x="106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7" y="0"/>
                  <a:pt x="129" y="1"/>
                  <a:pt x="131" y="2"/>
                </a:cubicBezTo>
                <a:cubicBezTo>
                  <a:pt x="132" y="4"/>
                  <a:pt x="133" y="6"/>
                  <a:pt x="133" y="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CustomShape 290"/>
          <p:cNvSpPr/>
          <p:nvPr/>
        </p:nvSpPr>
        <p:spPr>
          <a:xfrm>
            <a:off x="3449520" y="3724200"/>
            <a:ext cx="37800" cy="136440"/>
          </a:xfrm>
          <a:custGeom>
            <a:avLst/>
            <a:gdLst/>
            <a:ahLst/>
            <a:rect l="l" t="t" r="r" b="b"/>
            <a:pathLst>
              <a:path w="37" h="133">
                <a:moveTo>
                  <a:pt x="37" y="9"/>
                </a:moveTo>
                <a:cubicBezTo>
                  <a:pt x="37" y="28"/>
                  <a:pt x="37" y="28"/>
                  <a:pt x="37" y="28"/>
                </a:cubicBezTo>
                <a:cubicBezTo>
                  <a:pt x="37" y="30"/>
                  <a:pt x="36" y="32"/>
                  <a:pt x="34" y="34"/>
                </a:cubicBezTo>
                <a:cubicBezTo>
                  <a:pt x="32" y="36"/>
                  <a:pt x="30" y="37"/>
                  <a:pt x="28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7" y="37"/>
                  <a:pt x="5" y="36"/>
                  <a:pt x="3" y="34"/>
                </a:cubicBezTo>
                <a:cubicBezTo>
                  <a:pt x="1" y="32"/>
                  <a:pt x="0" y="30"/>
                  <a:pt x="0" y="28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3" y="3"/>
                </a:cubicBezTo>
                <a:cubicBezTo>
                  <a:pt x="5" y="1"/>
                  <a:pt x="7" y="0"/>
                  <a:pt x="1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1"/>
                  <a:pt x="34" y="3"/>
                </a:cubicBezTo>
                <a:cubicBezTo>
                  <a:pt x="36" y="5"/>
                  <a:pt x="37" y="7"/>
                  <a:pt x="37" y="9"/>
                </a:cubicBezTo>
                <a:close/>
                <a:moveTo>
                  <a:pt x="37" y="58"/>
                </a:moveTo>
                <a:cubicBezTo>
                  <a:pt x="37" y="76"/>
                  <a:pt x="37" y="76"/>
                  <a:pt x="37" y="76"/>
                </a:cubicBezTo>
                <a:cubicBezTo>
                  <a:pt x="37" y="78"/>
                  <a:pt x="36" y="81"/>
                  <a:pt x="34" y="82"/>
                </a:cubicBezTo>
                <a:cubicBezTo>
                  <a:pt x="32" y="84"/>
                  <a:pt x="30" y="85"/>
                  <a:pt x="28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4"/>
                  <a:pt x="3" y="82"/>
                </a:cubicBezTo>
                <a:cubicBezTo>
                  <a:pt x="1" y="81"/>
                  <a:pt x="0" y="78"/>
                  <a:pt x="0" y="7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5"/>
                  <a:pt x="1" y="53"/>
                  <a:pt x="3" y="51"/>
                </a:cubicBezTo>
                <a:cubicBezTo>
                  <a:pt x="5" y="50"/>
                  <a:pt x="7" y="49"/>
                  <a:pt x="10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30" y="49"/>
                  <a:pt x="32" y="50"/>
                  <a:pt x="34" y="51"/>
                </a:cubicBezTo>
                <a:cubicBezTo>
                  <a:pt x="36" y="53"/>
                  <a:pt x="37" y="55"/>
                  <a:pt x="37" y="58"/>
                </a:cubicBezTo>
                <a:close/>
                <a:moveTo>
                  <a:pt x="37" y="106"/>
                </a:moveTo>
                <a:cubicBezTo>
                  <a:pt x="37" y="124"/>
                  <a:pt x="37" y="124"/>
                  <a:pt x="37" y="124"/>
                </a:cubicBezTo>
                <a:cubicBezTo>
                  <a:pt x="37" y="127"/>
                  <a:pt x="36" y="129"/>
                  <a:pt x="34" y="131"/>
                </a:cubicBezTo>
                <a:cubicBezTo>
                  <a:pt x="32" y="133"/>
                  <a:pt x="30" y="133"/>
                  <a:pt x="28" y="133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7" y="133"/>
                  <a:pt x="5" y="133"/>
                  <a:pt x="3" y="131"/>
                </a:cubicBezTo>
                <a:cubicBezTo>
                  <a:pt x="1" y="129"/>
                  <a:pt x="0" y="127"/>
                  <a:pt x="0" y="124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4"/>
                  <a:pt x="1" y="102"/>
                  <a:pt x="3" y="100"/>
                </a:cubicBezTo>
                <a:cubicBezTo>
                  <a:pt x="5" y="98"/>
                  <a:pt x="7" y="97"/>
                  <a:pt x="10" y="97"/>
                </a:cubicBezTo>
                <a:cubicBezTo>
                  <a:pt x="28" y="97"/>
                  <a:pt x="28" y="97"/>
                  <a:pt x="28" y="97"/>
                </a:cubicBezTo>
                <a:cubicBezTo>
                  <a:pt x="30" y="97"/>
                  <a:pt x="32" y="98"/>
                  <a:pt x="34" y="100"/>
                </a:cubicBezTo>
                <a:cubicBezTo>
                  <a:pt x="36" y="102"/>
                  <a:pt x="37" y="104"/>
                  <a:pt x="37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6" name="CustomShape 291"/>
          <p:cNvSpPr/>
          <p:nvPr/>
        </p:nvSpPr>
        <p:spPr>
          <a:xfrm>
            <a:off x="3533760" y="372420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2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2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2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close/>
                <a:moveTo>
                  <a:pt x="118" y="118"/>
                </a:moveTo>
                <a:cubicBezTo>
                  <a:pt x="117" y="109"/>
                  <a:pt x="116" y="99"/>
                  <a:pt x="112" y="90"/>
                </a:cubicBezTo>
                <a:cubicBezTo>
                  <a:pt x="109" y="81"/>
                  <a:pt x="105" y="73"/>
                  <a:pt x="99" y="66"/>
                </a:cubicBezTo>
                <a:cubicBezTo>
                  <a:pt x="94" y="58"/>
                  <a:pt x="87" y="52"/>
                  <a:pt x="80" y="46"/>
                </a:cubicBezTo>
                <a:cubicBezTo>
                  <a:pt x="73" y="41"/>
                  <a:pt x="64" y="36"/>
                  <a:pt x="55" y="33"/>
                </a:cubicBezTo>
                <a:cubicBezTo>
                  <a:pt x="46" y="30"/>
                  <a:pt x="37" y="28"/>
                  <a:pt x="27" y="28"/>
                </a:cubicBezTo>
                <a:cubicBezTo>
                  <a:pt x="26" y="28"/>
                  <a:pt x="26" y="28"/>
                  <a:pt x="25" y="28"/>
                </a:cubicBezTo>
                <a:cubicBezTo>
                  <a:pt x="24" y="29"/>
                  <a:pt x="24" y="30"/>
                  <a:pt x="24" y="31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44"/>
                  <a:pt x="24" y="44"/>
                  <a:pt x="25" y="45"/>
                </a:cubicBezTo>
                <a:cubicBezTo>
                  <a:pt x="25" y="45"/>
                  <a:pt x="26" y="46"/>
                  <a:pt x="27" y="46"/>
                </a:cubicBezTo>
                <a:cubicBezTo>
                  <a:pt x="40" y="46"/>
                  <a:pt x="52" y="50"/>
                  <a:pt x="63" y="56"/>
                </a:cubicBezTo>
                <a:cubicBezTo>
                  <a:pt x="74" y="63"/>
                  <a:pt x="82" y="72"/>
                  <a:pt x="89" y="83"/>
                </a:cubicBezTo>
                <a:cubicBezTo>
                  <a:pt x="96" y="94"/>
                  <a:pt x="99" y="106"/>
                  <a:pt x="100" y="118"/>
                </a:cubicBezTo>
                <a:cubicBezTo>
                  <a:pt x="100" y="119"/>
                  <a:pt x="100" y="120"/>
                  <a:pt x="101" y="120"/>
                </a:cubicBezTo>
                <a:cubicBezTo>
                  <a:pt x="101" y="121"/>
                  <a:pt x="102" y="121"/>
                  <a:pt x="103" y="121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6" y="121"/>
                  <a:pt x="116" y="121"/>
                  <a:pt x="117" y="120"/>
                </a:cubicBezTo>
                <a:cubicBezTo>
                  <a:pt x="118" y="120"/>
                  <a:pt x="118" y="119"/>
                  <a:pt x="118" y="118"/>
                </a:cubicBezTo>
                <a:close/>
                <a:moveTo>
                  <a:pt x="81" y="118"/>
                </a:moveTo>
                <a:cubicBezTo>
                  <a:pt x="81" y="103"/>
                  <a:pt x="75" y="91"/>
                  <a:pt x="65" y="81"/>
                </a:cubicBezTo>
                <a:cubicBezTo>
                  <a:pt x="54" y="70"/>
                  <a:pt x="42" y="65"/>
                  <a:pt x="27" y="64"/>
                </a:cubicBezTo>
                <a:cubicBezTo>
                  <a:pt x="26" y="64"/>
                  <a:pt x="26" y="64"/>
                  <a:pt x="25" y="65"/>
                </a:cubicBezTo>
                <a:cubicBezTo>
                  <a:pt x="24" y="65"/>
                  <a:pt x="24" y="66"/>
                  <a:pt x="24" y="67"/>
                </a:cubicBezTo>
                <a:cubicBezTo>
                  <a:pt x="24" y="79"/>
                  <a:pt x="24" y="79"/>
                  <a:pt x="24" y="79"/>
                </a:cubicBezTo>
                <a:cubicBezTo>
                  <a:pt x="24" y="80"/>
                  <a:pt x="24" y="81"/>
                  <a:pt x="25" y="81"/>
                </a:cubicBezTo>
                <a:cubicBezTo>
                  <a:pt x="25" y="82"/>
                  <a:pt x="26" y="82"/>
                  <a:pt x="27" y="82"/>
                </a:cubicBezTo>
                <a:cubicBezTo>
                  <a:pt x="37" y="83"/>
                  <a:pt x="45" y="87"/>
                  <a:pt x="52" y="94"/>
                </a:cubicBezTo>
                <a:cubicBezTo>
                  <a:pt x="59" y="100"/>
                  <a:pt x="63" y="109"/>
                  <a:pt x="63" y="118"/>
                </a:cubicBezTo>
                <a:cubicBezTo>
                  <a:pt x="63" y="119"/>
                  <a:pt x="64" y="120"/>
                  <a:pt x="64" y="121"/>
                </a:cubicBezTo>
                <a:cubicBezTo>
                  <a:pt x="65" y="121"/>
                  <a:pt x="65" y="121"/>
                  <a:pt x="66" y="121"/>
                </a:cubicBezTo>
                <a:cubicBezTo>
                  <a:pt x="78" y="121"/>
                  <a:pt x="78" y="121"/>
                  <a:pt x="78" y="121"/>
                </a:cubicBezTo>
                <a:cubicBezTo>
                  <a:pt x="79" y="121"/>
                  <a:pt x="80" y="121"/>
                  <a:pt x="81" y="120"/>
                </a:cubicBezTo>
                <a:cubicBezTo>
                  <a:pt x="81" y="120"/>
                  <a:pt x="81" y="119"/>
                  <a:pt x="81" y="118"/>
                </a:cubicBezTo>
                <a:close/>
                <a:moveTo>
                  <a:pt x="45" y="118"/>
                </a:moveTo>
                <a:cubicBezTo>
                  <a:pt x="47" y="115"/>
                  <a:pt x="48" y="113"/>
                  <a:pt x="48" y="109"/>
                </a:cubicBezTo>
                <a:cubicBezTo>
                  <a:pt x="48" y="106"/>
                  <a:pt x="47" y="103"/>
                  <a:pt x="45" y="101"/>
                </a:cubicBezTo>
                <a:cubicBezTo>
                  <a:pt x="42" y="98"/>
                  <a:pt x="39" y="97"/>
                  <a:pt x="36" y="97"/>
                </a:cubicBezTo>
                <a:cubicBezTo>
                  <a:pt x="33" y="97"/>
                  <a:pt x="30" y="98"/>
                  <a:pt x="28" y="101"/>
                </a:cubicBezTo>
                <a:cubicBezTo>
                  <a:pt x="25" y="103"/>
                  <a:pt x="24" y="106"/>
                  <a:pt x="24" y="109"/>
                </a:cubicBezTo>
                <a:cubicBezTo>
                  <a:pt x="24" y="113"/>
                  <a:pt x="25" y="115"/>
                  <a:pt x="28" y="118"/>
                </a:cubicBezTo>
                <a:cubicBezTo>
                  <a:pt x="30" y="120"/>
                  <a:pt x="33" y="121"/>
                  <a:pt x="36" y="121"/>
                </a:cubicBezTo>
                <a:cubicBezTo>
                  <a:pt x="39" y="121"/>
                  <a:pt x="42" y="120"/>
                  <a:pt x="45" y="1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CustomShape 292"/>
          <p:cNvSpPr/>
          <p:nvPr/>
        </p:nvSpPr>
        <p:spPr>
          <a:xfrm>
            <a:off x="3727440" y="372420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36" y="10"/>
                </a:moveTo>
                <a:cubicBezTo>
                  <a:pt x="47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6"/>
                </a:cubicBez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7" y="142"/>
                  <a:pt x="36" y="136"/>
                </a:cubicBezTo>
                <a:cubicBezTo>
                  <a:pt x="25" y="129"/>
                  <a:pt x="16" y="120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6"/>
                </a:cubicBezTo>
                <a:cubicBezTo>
                  <a:pt x="16" y="25"/>
                  <a:pt x="25" y="17"/>
                  <a:pt x="36" y="10"/>
                </a:cubicBezTo>
                <a:close/>
                <a:moveTo>
                  <a:pt x="109" y="78"/>
                </a:moveTo>
                <a:cubicBezTo>
                  <a:pt x="111" y="77"/>
                  <a:pt x="112" y="75"/>
                  <a:pt x="112" y="73"/>
                </a:cubicBezTo>
                <a:cubicBezTo>
                  <a:pt x="112" y="71"/>
                  <a:pt x="111" y="69"/>
                  <a:pt x="109" y="68"/>
                </a:cubicBezTo>
                <a:cubicBezTo>
                  <a:pt x="58" y="37"/>
                  <a:pt x="58" y="37"/>
                  <a:pt x="58" y="37"/>
                </a:cubicBezTo>
                <a:cubicBezTo>
                  <a:pt x="56" y="36"/>
                  <a:pt x="54" y="36"/>
                  <a:pt x="52" y="37"/>
                </a:cubicBezTo>
                <a:cubicBezTo>
                  <a:pt x="50" y="39"/>
                  <a:pt x="49" y="40"/>
                  <a:pt x="49" y="43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6"/>
                  <a:pt x="50" y="107"/>
                  <a:pt x="52" y="108"/>
                </a:cubicBezTo>
                <a:cubicBezTo>
                  <a:pt x="53" y="109"/>
                  <a:pt x="54" y="109"/>
                  <a:pt x="55" y="109"/>
                </a:cubicBezTo>
                <a:cubicBezTo>
                  <a:pt x="56" y="109"/>
                  <a:pt x="57" y="109"/>
                  <a:pt x="58" y="108"/>
                </a:cubicBezTo>
                <a:lnTo>
                  <a:pt x="109" y="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CustomShape 293"/>
          <p:cNvSpPr/>
          <p:nvPr/>
        </p:nvSpPr>
        <p:spPr>
          <a:xfrm>
            <a:off x="3928680" y="3716280"/>
            <a:ext cx="162720" cy="165960"/>
          </a:xfrm>
          <a:custGeom>
            <a:avLst/>
            <a:gdLst/>
            <a:ahLst/>
            <a:rect l="l" t="t" r="r" b="b"/>
            <a:pathLst>
              <a:path w="159" h="160">
                <a:moveTo>
                  <a:pt x="155" y="70"/>
                </a:moveTo>
                <a:cubicBezTo>
                  <a:pt x="70" y="156"/>
                  <a:pt x="70" y="156"/>
                  <a:pt x="70" y="156"/>
                </a:cubicBezTo>
                <a:cubicBezTo>
                  <a:pt x="67" y="158"/>
                  <a:pt x="64" y="160"/>
                  <a:pt x="61" y="160"/>
                </a:cubicBezTo>
                <a:cubicBezTo>
                  <a:pt x="58" y="160"/>
                  <a:pt x="55" y="158"/>
                  <a:pt x="53" y="156"/>
                </a:cubicBezTo>
                <a:cubicBezTo>
                  <a:pt x="41" y="144"/>
                  <a:pt x="41" y="144"/>
                  <a:pt x="41" y="144"/>
                </a:cubicBezTo>
                <a:cubicBezTo>
                  <a:pt x="44" y="141"/>
                  <a:pt x="46" y="136"/>
                  <a:pt x="46" y="131"/>
                </a:cubicBezTo>
                <a:cubicBezTo>
                  <a:pt x="46" y="126"/>
                  <a:pt x="44" y="122"/>
                  <a:pt x="41" y="118"/>
                </a:cubicBezTo>
                <a:cubicBezTo>
                  <a:pt x="37" y="115"/>
                  <a:pt x="33" y="113"/>
                  <a:pt x="28" y="113"/>
                </a:cubicBezTo>
                <a:cubicBezTo>
                  <a:pt x="23" y="113"/>
                  <a:pt x="18" y="115"/>
                  <a:pt x="15" y="118"/>
                </a:cubicBezTo>
                <a:cubicBezTo>
                  <a:pt x="3" y="107"/>
                  <a:pt x="3" y="107"/>
                  <a:pt x="3" y="107"/>
                </a:cubicBezTo>
                <a:cubicBezTo>
                  <a:pt x="1" y="104"/>
                  <a:pt x="0" y="101"/>
                  <a:pt x="0" y="98"/>
                </a:cubicBezTo>
                <a:cubicBezTo>
                  <a:pt x="0" y="95"/>
                  <a:pt x="1" y="92"/>
                  <a:pt x="3" y="89"/>
                </a:cubicBezTo>
                <a:cubicBezTo>
                  <a:pt x="89" y="4"/>
                  <a:pt x="89" y="4"/>
                  <a:pt x="89" y="4"/>
                </a:cubicBezTo>
                <a:cubicBezTo>
                  <a:pt x="91" y="1"/>
                  <a:pt x="94" y="0"/>
                  <a:pt x="97" y="0"/>
                </a:cubicBezTo>
                <a:cubicBezTo>
                  <a:pt x="101" y="0"/>
                  <a:pt x="104" y="1"/>
                  <a:pt x="106" y="4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14" y="19"/>
                  <a:pt x="112" y="23"/>
                  <a:pt x="112" y="28"/>
                </a:cubicBezTo>
                <a:cubicBezTo>
                  <a:pt x="112" y="34"/>
                  <a:pt x="114" y="38"/>
                  <a:pt x="118" y="41"/>
                </a:cubicBezTo>
                <a:cubicBezTo>
                  <a:pt x="121" y="45"/>
                  <a:pt x="126" y="47"/>
                  <a:pt x="131" y="47"/>
                </a:cubicBezTo>
                <a:cubicBezTo>
                  <a:pt x="136" y="47"/>
                  <a:pt x="140" y="45"/>
                  <a:pt x="143" y="41"/>
                </a:cubicBezTo>
                <a:cubicBezTo>
                  <a:pt x="155" y="53"/>
                  <a:pt x="155" y="53"/>
                  <a:pt x="155" y="53"/>
                </a:cubicBezTo>
                <a:cubicBezTo>
                  <a:pt x="158" y="55"/>
                  <a:pt x="159" y="58"/>
                  <a:pt x="159" y="62"/>
                </a:cubicBezTo>
                <a:cubicBezTo>
                  <a:pt x="159" y="65"/>
                  <a:pt x="158" y="68"/>
                  <a:pt x="155" y="70"/>
                </a:cubicBezTo>
                <a:close/>
                <a:moveTo>
                  <a:pt x="71" y="131"/>
                </a:moveTo>
                <a:cubicBezTo>
                  <a:pt x="130" y="72"/>
                  <a:pt x="130" y="72"/>
                  <a:pt x="130" y="72"/>
                </a:cubicBezTo>
                <a:cubicBezTo>
                  <a:pt x="131" y="71"/>
                  <a:pt x="132" y="69"/>
                  <a:pt x="132" y="68"/>
                </a:cubicBezTo>
                <a:cubicBezTo>
                  <a:pt x="132" y="66"/>
                  <a:pt x="131" y="65"/>
                  <a:pt x="130" y="64"/>
                </a:cubicBezTo>
                <a:cubicBezTo>
                  <a:pt x="96" y="29"/>
                  <a:pt x="96" y="29"/>
                  <a:pt x="96" y="29"/>
                </a:cubicBezTo>
                <a:cubicBezTo>
                  <a:pt x="94" y="28"/>
                  <a:pt x="93" y="28"/>
                  <a:pt x="91" y="28"/>
                </a:cubicBezTo>
                <a:cubicBezTo>
                  <a:pt x="90" y="28"/>
                  <a:pt x="88" y="28"/>
                  <a:pt x="87" y="29"/>
                </a:cubicBezTo>
                <a:cubicBezTo>
                  <a:pt x="29" y="88"/>
                  <a:pt x="29" y="88"/>
                  <a:pt x="29" y="88"/>
                </a:cubicBezTo>
                <a:cubicBezTo>
                  <a:pt x="27" y="89"/>
                  <a:pt x="27" y="90"/>
                  <a:pt x="27" y="92"/>
                </a:cubicBezTo>
                <a:cubicBezTo>
                  <a:pt x="27" y="94"/>
                  <a:pt x="27" y="95"/>
                  <a:pt x="29" y="96"/>
                </a:cubicBezTo>
                <a:cubicBezTo>
                  <a:pt x="63" y="131"/>
                  <a:pt x="63" y="131"/>
                  <a:pt x="63" y="131"/>
                </a:cubicBezTo>
                <a:cubicBezTo>
                  <a:pt x="64" y="132"/>
                  <a:pt x="65" y="132"/>
                  <a:pt x="67" y="132"/>
                </a:cubicBezTo>
                <a:cubicBezTo>
                  <a:pt x="69" y="132"/>
                  <a:pt x="70" y="132"/>
                  <a:pt x="71" y="131"/>
                </a:cubicBezTo>
                <a:close/>
                <a:moveTo>
                  <a:pt x="91" y="38"/>
                </a:moveTo>
                <a:cubicBezTo>
                  <a:pt x="121" y="68"/>
                  <a:pt x="121" y="68"/>
                  <a:pt x="121" y="68"/>
                </a:cubicBezTo>
                <a:cubicBezTo>
                  <a:pt x="67" y="122"/>
                  <a:pt x="67" y="122"/>
                  <a:pt x="67" y="122"/>
                </a:cubicBezTo>
                <a:cubicBezTo>
                  <a:pt x="37" y="92"/>
                  <a:pt x="37" y="92"/>
                  <a:pt x="37" y="92"/>
                </a:cubicBezTo>
                <a:lnTo>
                  <a:pt x="91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CustomShape 294"/>
          <p:cNvSpPr/>
          <p:nvPr/>
        </p:nvSpPr>
        <p:spPr>
          <a:xfrm>
            <a:off x="4142520" y="372420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lose/>
                <a:moveTo>
                  <a:pt x="121" y="79"/>
                </a:moveTo>
                <a:cubicBezTo>
                  <a:pt x="121" y="67"/>
                  <a:pt x="121" y="67"/>
                  <a:pt x="121" y="67"/>
                </a:cubicBezTo>
                <a:cubicBezTo>
                  <a:pt x="121" y="65"/>
                  <a:pt x="120" y="64"/>
                  <a:pt x="119" y="63"/>
                </a:cubicBezTo>
                <a:cubicBezTo>
                  <a:pt x="118" y="61"/>
                  <a:pt x="117" y="61"/>
                  <a:pt x="115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29" y="61"/>
                  <a:pt x="27" y="61"/>
                  <a:pt x="26" y="63"/>
                </a:cubicBezTo>
                <a:cubicBezTo>
                  <a:pt x="25" y="64"/>
                  <a:pt x="24" y="65"/>
                  <a:pt x="24" y="67"/>
                </a:cubicBezTo>
                <a:cubicBezTo>
                  <a:pt x="24" y="79"/>
                  <a:pt x="24" y="79"/>
                  <a:pt x="24" y="79"/>
                </a:cubicBezTo>
                <a:cubicBezTo>
                  <a:pt x="24" y="81"/>
                  <a:pt x="25" y="82"/>
                  <a:pt x="26" y="83"/>
                </a:cubicBezTo>
                <a:cubicBezTo>
                  <a:pt x="27" y="84"/>
                  <a:pt x="29" y="85"/>
                  <a:pt x="30" y="85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7" y="85"/>
                  <a:pt x="118" y="84"/>
                  <a:pt x="119" y="83"/>
                </a:cubicBezTo>
                <a:cubicBezTo>
                  <a:pt x="120" y="82"/>
                  <a:pt x="121" y="81"/>
                  <a:pt x="121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CustomShape 295"/>
          <p:cNvSpPr/>
          <p:nvPr/>
        </p:nvSpPr>
        <p:spPr>
          <a:xfrm>
            <a:off x="4337640" y="3724200"/>
            <a:ext cx="136440" cy="136440"/>
          </a:xfrm>
          <a:custGeom>
            <a:avLst/>
            <a:gdLst/>
            <a:ahLst/>
            <a:rect l="l" t="t" r="r" b="b"/>
            <a:pathLst>
              <a:path w="133" h="133">
                <a:moveTo>
                  <a:pt x="133" y="28"/>
                </a:moveTo>
                <a:cubicBezTo>
                  <a:pt x="133" y="106"/>
                  <a:pt x="133" y="106"/>
                  <a:pt x="133" y="106"/>
                </a:cubicBezTo>
                <a:cubicBezTo>
                  <a:pt x="133" y="114"/>
                  <a:pt x="131" y="120"/>
                  <a:pt x="125" y="125"/>
                </a:cubicBezTo>
                <a:cubicBezTo>
                  <a:pt x="120" y="131"/>
                  <a:pt x="114" y="133"/>
                  <a:pt x="106" y="133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20" y="133"/>
                  <a:pt x="14" y="131"/>
                  <a:pt x="8" y="125"/>
                </a:cubicBezTo>
                <a:cubicBezTo>
                  <a:pt x="3" y="120"/>
                  <a:pt x="0" y="114"/>
                  <a:pt x="0" y="10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4" y="0"/>
                  <a:pt x="120" y="3"/>
                  <a:pt x="125" y="8"/>
                </a:cubicBezTo>
                <a:cubicBezTo>
                  <a:pt x="131" y="14"/>
                  <a:pt x="133" y="20"/>
                  <a:pt x="133" y="28"/>
                </a:cubicBezTo>
                <a:close/>
                <a:moveTo>
                  <a:pt x="121" y="106"/>
                </a:moveTo>
                <a:cubicBezTo>
                  <a:pt x="121" y="28"/>
                  <a:pt x="121" y="28"/>
                  <a:pt x="121" y="28"/>
                </a:cubicBezTo>
                <a:cubicBezTo>
                  <a:pt x="121" y="23"/>
                  <a:pt x="120" y="20"/>
                  <a:pt x="117" y="17"/>
                </a:cubicBezTo>
                <a:cubicBezTo>
                  <a:pt x="114" y="14"/>
                  <a:pt x="110" y="12"/>
                  <a:pt x="106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3" y="12"/>
                  <a:pt x="20" y="14"/>
                  <a:pt x="17" y="17"/>
                </a:cubicBezTo>
                <a:cubicBezTo>
                  <a:pt x="14" y="20"/>
                  <a:pt x="12" y="23"/>
                  <a:pt x="12" y="28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2" y="110"/>
                  <a:pt x="14" y="114"/>
                  <a:pt x="17" y="117"/>
                </a:cubicBezTo>
                <a:cubicBezTo>
                  <a:pt x="20" y="120"/>
                  <a:pt x="23" y="121"/>
                  <a:pt x="28" y="121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10" y="121"/>
                  <a:pt x="114" y="120"/>
                  <a:pt x="117" y="117"/>
                </a:cubicBezTo>
                <a:cubicBezTo>
                  <a:pt x="120" y="114"/>
                  <a:pt x="121" y="110"/>
                  <a:pt x="121" y="106"/>
                </a:cubicBezTo>
                <a:close/>
                <a:moveTo>
                  <a:pt x="109" y="64"/>
                </a:moveTo>
                <a:cubicBezTo>
                  <a:pt x="109" y="70"/>
                  <a:pt x="109" y="70"/>
                  <a:pt x="109" y="70"/>
                </a:cubicBezTo>
                <a:cubicBezTo>
                  <a:pt x="109" y="71"/>
                  <a:pt x="109" y="72"/>
                  <a:pt x="108" y="72"/>
                </a:cubicBezTo>
                <a:cubicBezTo>
                  <a:pt x="108" y="73"/>
                  <a:pt x="107" y="73"/>
                  <a:pt x="106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27" y="73"/>
                  <a:pt x="26" y="73"/>
                  <a:pt x="25" y="72"/>
                </a:cubicBezTo>
                <a:cubicBezTo>
                  <a:pt x="25" y="72"/>
                  <a:pt x="24" y="71"/>
                  <a:pt x="24" y="70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3"/>
                  <a:pt x="25" y="62"/>
                  <a:pt x="25" y="62"/>
                </a:cubicBezTo>
                <a:cubicBezTo>
                  <a:pt x="26" y="61"/>
                  <a:pt x="27" y="61"/>
                  <a:pt x="28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7" y="61"/>
                  <a:pt x="108" y="61"/>
                  <a:pt x="108" y="62"/>
                </a:cubicBezTo>
                <a:cubicBezTo>
                  <a:pt x="109" y="62"/>
                  <a:pt x="109" y="63"/>
                  <a:pt x="109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CustomShape 296"/>
          <p:cNvSpPr/>
          <p:nvPr/>
        </p:nvSpPr>
        <p:spPr>
          <a:xfrm>
            <a:off x="4520520" y="3724200"/>
            <a:ext cx="100440" cy="136440"/>
          </a:xfrm>
          <a:custGeom>
            <a:avLst/>
            <a:gdLst/>
            <a:ahLst/>
            <a:rect l="l" t="t" r="r" b="b"/>
            <a:pathLst>
              <a:path w="98" h="133">
                <a:moveTo>
                  <a:pt x="97" y="45"/>
                </a:moveTo>
                <a:cubicBezTo>
                  <a:pt x="96" y="48"/>
                  <a:pt x="94" y="49"/>
                  <a:pt x="91" y="49"/>
                </a:cubicBezTo>
                <a:cubicBezTo>
                  <a:pt x="73" y="49"/>
                  <a:pt x="73" y="49"/>
                  <a:pt x="73" y="49"/>
                </a:cubicBezTo>
                <a:cubicBezTo>
                  <a:pt x="73" y="130"/>
                  <a:pt x="73" y="130"/>
                  <a:pt x="73" y="130"/>
                </a:cubicBezTo>
                <a:cubicBezTo>
                  <a:pt x="73" y="131"/>
                  <a:pt x="73" y="132"/>
                  <a:pt x="72" y="133"/>
                </a:cubicBezTo>
                <a:cubicBezTo>
                  <a:pt x="72" y="133"/>
                  <a:pt x="71" y="133"/>
                  <a:pt x="70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2" y="133"/>
                  <a:pt x="1" y="133"/>
                  <a:pt x="1" y="132"/>
                </a:cubicBezTo>
                <a:cubicBezTo>
                  <a:pt x="0" y="130"/>
                  <a:pt x="0" y="129"/>
                  <a:pt x="1" y="128"/>
                </a:cubicBezTo>
                <a:cubicBezTo>
                  <a:pt x="16" y="110"/>
                  <a:pt x="16" y="110"/>
                  <a:pt x="16" y="110"/>
                </a:cubicBezTo>
                <a:cubicBezTo>
                  <a:pt x="17" y="110"/>
                  <a:pt x="18" y="109"/>
                  <a:pt x="19" y="109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49" y="49"/>
                  <a:pt x="49" y="49"/>
                  <a:pt x="49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28" y="49"/>
                  <a:pt x="26" y="48"/>
                  <a:pt x="25" y="45"/>
                </a:cubicBezTo>
                <a:cubicBezTo>
                  <a:pt x="24" y="43"/>
                  <a:pt x="24" y="41"/>
                  <a:pt x="26" y="39"/>
                </a:cubicBezTo>
                <a:cubicBezTo>
                  <a:pt x="56" y="2"/>
                  <a:pt x="56" y="2"/>
                  <a:pt x="56" y="2"/>
                </a:cubicBezTo>
                <a:cubicBezTo>
                  <a:pt x="58" y="1"/>
                  <a:pt x="59" y="0"/>
                  <a:pt x="61" y="0"/>
                </a:cubicBezTo>
                <a:cubicBezTo>
                  <a:pt x="63" y="0"/>
                  <a:pt x="65" y="1"/>
                  <a:pt x="66" y="2"/>
                </a:cubicBezTo>
                <a:cubicBezTo>
                  <a:pt x="96" y="39"/>
                  <a:pt x="96" y="39"/>
                  <a:pt x="96" y="39"/>
                </a:cubicBezTo>
                <a:cubicBezTo>
                  <a:pt x="98" y="41"/>
                  <a:pt x="98" y="43"/>
                  <a:pt x="97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CustomShape 297"/>
          <p:cNvSpPr/>
          <p:nvPr/>
        </p:nvSpPr>
        <p:spPr>
          <a:xfrm>
            <a:off x="4664160" y="3736800"/>
            <a:ext cx="100440" cy="137880"/>
          </a:xfrm>
          <a:custGeom>
            <a:avLst/>
            <a:gdLst/>
            <a:ahLst/>
            <a:rect l="l" t="t" r="r" b="b"/>
            <a:pathLst>
              <a:path w="98" h="134">
                <a:moveTo>
                  <a:pt x="3" y="0"/>
                </a:move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1"/>
                  <a:pt x="72" y="1"/>
                </a:cubicBezTo>
                <a:cubicBezTo>
                  <a:pt x="73" y="2"/>
                  <a:pt x="73" y="3"/>
                  <a:pt x="73" y="4"/>
                </a:cubicBezTo>
                <a:cubicBezTo>
                  <a:pt x="73" y="85"/>
                  <a:pt x="73" y="85"/>
                  <a:pt x="73" y="85"/>
                </a:cubicBezTo>
                <a:cubicBezTo>
                  <a:pt x="91" y="85"/>
                  <a:pt x="91" y="85"/>
                  <a:pt x="91" y="85"/>
                </a:cubicBezTo>
                <a:cubicBezTo>
                  <a:pt x="94" y="85"/>
                  <a:pt x="96" y="86"/>
                  <a:pt x="97" y="89"/>
                </a:cubicBezTo>
                <a:cubicBezTo>
                  <a:pt x="98" y="91"/>
                  <a:pt x="98" y="93"/>
                  <a:pt x="96" y="95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64" y="133"/>
                  <a:pt x="63" y="134"/>
                  <a:pt x="61" y="134"/>
                </a:cubicBezTo>
                <a:cubicBezTo>
                  <a:pt x="59" y="134"/>
                  <a:pt x="57" y="133"/>
                  <a:pt x="56" y="131"/>
                </a:cubicBezTo>
                <a:cubicBezTo>
                  <a:pt x="26" y="95"/>
                  <a:pt x="26" y="95"/>
                  <a:pt x="26" y="95"/>
                </a:cubicBezTo>
                <a:cubicBezTo>
                  <a:pt x="24" y="93"/>
                  <a:pt x="24" y="91"/>
                  <a:pt x="25" y="89"/>
                </a:cubicBezTo>
                <a:cubicBezTo>
                  <a:pt x="26" y="86"/>
                  <a:pt x="28" y="85"/>
                  <a:pt x="31" y="85"/>
                </a:cubicBezTo>
                <a:cubicBezTo>
                  <a:pt x="49" y="85"/>
                  <a:pt x="49" y="85"/>
                  <a:pt x="49" y="85"/>
                </a:cubicBezTo>
                <a:cubicBezTo>
                  <a:pt x="49" y="25"/>
                  <a:pt x="49" y="25"/>
                  <a:pt x="4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8" y="25"/>
                  <a:pt x="17" y="24"/>
                  <a:pt x="16" y="24"/>
                </a:cubicBezTo>
                <a:cubicBezTo>
                  <a:pt x="1" y="5"/>
                  <a:pt x="1" y="5"/>
                  <a:pt x="1" y="5"/>
                </a:cubicBezTo>
                <a:cubicBezTo>
                  <a:pt x="0" y="5"/>
                  <a:pt x="0" y="3"/>
                  <a:pt x="1" y="2"/>
                </a:cubicBezTo>
                <a:cubicBezTo>
                  <a:pt x="1" y="1"/>
                  <a:pt x="2" y="0"/>
                  <a:pt x="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3" name="CustomShape 298"/>
          <p:cNvSpPr/>
          <p:nvPr/>
        </p:nvSpPr>
        <p:spPr>
          <a:xfrm>
            <a:off x="4809240" y="372420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46" y="28"/>
                </a:moveTo>
                <a:cubicBezTo>
                  <a:pt x="146" y="118"/>
                  <a:pt x="146" y="118"/>
                  <a:pt x="146" y="118"/>
                </a:cubicBezTo>
                <a:cubicBezTo>
                  <a:pt x="146" y="126"/>
                  <a:pt x="143" y="132"/>
                  <a:pt x="138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8" y="8"/>
                </a:cubicBezTo>
                <a:cubicBezTo>
                  <a:pt x="143" y="14"/>
                  <a:pt x="146" y="20"/>
                  <a:pt x="146" y="28"/>
                </a:cubicBezTo>
                <a:close/>
                <a:moveTo>
                  <a:pt x="65" y="111"/>
                </a:moveTo>
                <a:cubicBezTo>
                  <a:pt x="123" y="53"/>
                  <a:pt x="123" y="53"/>
                  <a:pt x="123" y="53"/>
                </a:cubicBezTo>
                <a:cubicBezTo>
                  <a:pt x="124" y="52"/>
                  <a:pt x="125" y="50"/>
                  <a:pt x="125" y="49"/>
                </a:cubicBezTo>
                <a:cubicBezTo>
                  <a:pt x="125" y="47"/>
                  <a:pt x="124" y="46"/>
                  <a:pt x="123" y="44"/>
                </a:cubicBezTo>
                <a:cubicBezTo>
                  <a:pt x="113" y="35"/>
                  <a:pt x="113" y="35"/>
                  <a:pt x="113" y="35"/>
                </a:cubicBezTo>
                <a:cubicBezTo>
                  <a:pt x="112" y="34"/>
                  <a:pt x="111" y="33"/>
                  <a:pt x="109" y="33"/>
                </a:cubicBezTo>
                <a:cubicBezTo>
                  <a:pt x="108" y="33"/>
                  <a:pt x="106" y="34"/>
                  <a:pt x="105" y="35"/>
                </a:cubicBezTo>
                <a:cubicBezTo>
                  <a:pt x="61" y="79"/>
                  <a:pt x="61" y="79"/>
                  <a:pt x="61" y="79"/>
                </a:cubicBezTo>
                <a:cubicBezTo>
                  <a:pt x="41" y="59"/>
                  <a:pt x="41" y="59"/>
                  <a:pt x="41" y="59"/>
                </a:cubicBezTo>
                <a:cubicBezTo>
                  <a:pt x="40" y="58"/>
                  <a:pt x="38" y="57"/>
                  <a:pt x="37" y="57"/>
                </a:cubicBezTo>
                <a:cubicBezTo>
                  <a:pt x="35" y="57"/>
                  <a:pt x="34" y="58"/>
                  <a:pt x="32" y="59"/>
                </a:cubicBezTo>
                <a:cubicBezTo>
                  <a:pt x="23" y="69"/>
                  <a:pt x="23" y="69"/>
                  <a:pt x="23" y="69"/>
                </a:cubicBezTo>
                <a:cubicBezTo>
                  <a:pt x="22" y="70"/>
                  <a:pt x="21" y="71"/>
                  <a:pt x="21" y="73"/>
                </a:cubicBezTo>
                <a:cubicBezTo>
                  <a:pt x="21" y="75"/>
                  <a:pt x="22" y="76"/>
                  <a:pt x="23" y="77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58" y="112"/>
                  <a:pt x="59" y="113"/>
                  <a:pt x="61" y="113"/>
                </a:cubicBezTo>
                <a:cubicBezTo>
                  <a:pt x="62" y="113"/>
                  <a:pt x="64" y="112"/>
                  <a:pt x="65" y="1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299"/>
          <p:cNvSpPr/>
          <p:nvPr/>
        </p:nvSpPr>
        <p:spPr>
          <a:xfrm>
            <a:off x="5006160" y="372420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2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19" y="146"/>
                  <a:pt x="13" y="143"/>
                  <a:pt x="8" y="138"/>
                </a:cubicBezTo>
                <a:cubicBezTo>
                  <a:pt x="2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2" y="14"/>
                  <a:pt x="8" y="8"/>
                </a:cubicBezTo>
                <a:cubicBezTo>
                  <a:pt x="13" y="3"/>
                  <a:pt x="1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close/>
                <a:moveTo>
                  <a:pt x="51" y="121"/>
                </a:moveTo>
                <a:cubicBezTo>
                  <a:pt x="102" y="70"/>
                  <a:pt x="102" y="70"/>
                  <a:pt x="102" y="70"/>
                </a:cubicBezTo>
                <a:cubicBezTo>
                  <a:pt x="75" y="43"/>
                  <a:pt x="75" y="43"/>
                  <a:pt x="75" y="43"/>
                </a:cubicBezTo>
                <a:cubicBezTo>
                  <a:pt x="24" y="94"/>
                  <a:pt x="24" y="94"/>
                  <a:pt x="24" y="94"/>
                </a:cubicBezTo>
                <a:cubicBezTo>
                  <a:pt x="24" y="121"/>
                  <a:pt x="24" y="121"/>
                  <a:pt x="24" y="121"/>
                </a:cubicBezTo>
                <a:lnTo>
                  <a:pt x="51" y="121"/>
                </a:lnTo>
                <a:close/>
                <a:moveTo>
                  <a:pt x="38" y="93"/>
                </a:moveTo>
                <a:cubicBezTo>
                  <a:pt x="52" y="107"/>
                  <a:pt x="52" y="107"/>
                  <a:pt x="52" y="107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33" y="103"/>
                  <a:pt x="33" y="103"/>
                  <a:pt x="33" y="103"/>
                </a:cubicBezTo>
                <a:cubicBezTo>
                  <a:pt x="33" y="98"/>
                  <a:pt x="33" y="98"/>
                  <a:pt x="33" y="98"/>
                </a:cubicBezTo>
                <a:lnTo>
                  <a:pt x="38" y="93"/>
                </a:lnTo>
                <a:close/>
                <a:moveTo>
                  <a:pt x="77" y="56"/>
                </a:moveTo>
                <a:cubicBezTo>
                  <a:pt x="78" y="57"/>
                  <a:pt x="78" y="58"/>
                  <a:pt x="77" y="59"/>
                </a:cubicBezTo>
                <a:cubicBezTo>
                  <a:pt x="49" y="86"/>
                  <a:pt x="49" y="86"/>
                  <a:pt x="49" y="86"/>
                </a:cubicBezTo>
                <a:cubicBezTo>
                  <a:pt x="48" y="88"/>
                  <a:pt x="47" y="88"/>
                  <a:pt x="46" y="87"/>
                </a:cubicBezTo>
                <a:cubicBezTo>
                  <a:pt x="45" y="86"/>
                  <a:pt x="46" y="85"/>
                  <a:pt x="47" y="84"/>
                </a:cubicBezTo>
                <a:cubicBezTo>
                  <a:pt x="74" y="56"/>
                  <a:pt x="74" y="56"/>
                  <a:pt x="74" y="56"/>
                </a:cubicBezTo>
                <a:cubicBezTo>
                  <a:pt x="75" y="55"/>
                  <a:pt x="76" y="55"/>
                  <a:pt x="77" y="56"/>
                </a:cubicBezTo>
                <a:close/>
                <a:moveTo>
                  <a:pt x="109" y="64"/>
                </a:moveTo>
                <a:cubicBezTo>
                  <a:pt x="117" y="55"/>
                  <a:pt x="117" y="55"/>
                  <a:pt x="117" y="55"/>
                </a:cubicBezTo>
                <a:cubicBezTo>
                  <a:pt x="119" y="53"/>
                  <a:pt x="120" y="51"/>
                  <a:pt x="120" y="49"/>
                </a:cubicBezTo>
                <a:cubicBezTo>
                  <a:pt x="120" y="46"/>
                  <a:pt x="119" y="44"/>
                  <a:pt x="117" y="42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01" y="26"/>
                  <a:pt x="99" y="25"/>
                  <a:pt x="96" y="25"/>
                </a:cubicBezTo>
                <a:cubicBezTo>
                  <a:pt x="94" y="25"/>
                  <a:pt x="92" y="26"/>
                  <a:pt x="90" y="28"/>
                </a:cubicBezTo>
                <a:cubicBezTo>
                  <a:pt x="81" y="37"/>
                  <a:pt x="81" y="37"/>
                  <a:pt x="81" y="37"/>
                </a:cubicBezTo>
                <a:lnTo>
                  <a:pt x="109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5" name="CustomShape 300"/>
          <p:cNvSpPr/>
          <p:nvPr/>
        </p:nvSpPr>
        <p:spPr>
          <a:xfrm>
            <a:off x="5199480" y="372420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2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close/>
                <a:moveTo>
                  <a:pt x="121" y="76"/>
                </a:moveTo>
                <a:cubicBezTo>
                  <a:pt x="121" y="31"/>
                  <a:pt x="121" y="31"/>
                  <a:pt x="121" y="31"/>
                </a:cubicBezTo>
                <a:cubicBezTo>
                  <a:pt x="121" y="29"/>
                  <a:pt x="120" y="28"/>
                  <a:pt x="119" y="26"/>
                </a:cubicBezTo>
                <a:cubicBezTo>
                  <a:pt x="118" y="25"/>
                  <a:pt x="117" y="25"/>
                  <a:pt x="115" y="25"/>
                </a:cubicBezTo>
                <a:cubicBezTo>
                  <a:pt x="70" y="25"/>
                  <a:pt x="70" y="25"/>
                  <a:pt x="70" y="25"/>
                </a:cubicBezTo>
                <a:cubicBezTo>
                  <a:pt x="67" y="25"/>
                  <a:pt x="65" y="26"/>
                  <a:pt x="64" y="28"/>
                </a:cubicBezTo>
                <a:cubicBezTo>
                  <a:pt x="63" y="31"/>
                  <a:pt x="63" y="33"/>
                  <a:pt x="65" y="35"/>
                </a:cubicBezTo>
                <a:cubicBezTo>
                  <a:pt x="79" y="48"/>
                  <a:pt x="79" y="48"/>
                  <a:pt x="79" y="48"/>
                </a:cubicBezTo>
                <a:cubicBezTo>
                  <a:pt x="28" y="99"/>
                  <a:pt x="28" y="99"/>
                  <a:pt x="28" y="99"/>
                </a:cubicBezTo>
                <a:cubicBezTo>
                  <a:pt x="27" y="100"/>
                  <a:pt x="27" y="102"/>
                  <a:pt x="27" y="103"/>
                </a:cubicBezTo>
                <a:cubicBezTo>
                  <a:pt x="27" y="105"/>
                  <a:pt x="27" y="106"/>
                  <a:pt x="28" y="107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39" y="118"/>
                  <a:pt x="41" y="119"/>
                  <a:pt x="42" y="119"/>
                </a:cubicBezTo>
                <a:cubicBezTo>
                  <a:pt x="44" y="119"/>
                  <a:pt x="45" y="118"/>
                  <a:pt x="47" y="117"/>
                </a:cubicBezTo>
                <a:cubicBezTo>
                  <a:pt x="97" y="67"/>
                  <a:pt x="97" y="67"/>
                  <a:pt x="97" y="67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2" y="81"/>
                  <a:pt x="113" y="82"/>
                  <a:pt x="115" y="82"/>
                </a:cubicBezTo>
                <a:cubicBezTo>
                  <a:pt x="116" y="82"/>
                  <a:pt x="116" y="82"/>
                  <a:pt x="117" y="82"/>
                </a:cubicBezTo>
                <a:cubicBezTo>
                  <a:pt x="120" y="80"/>
                  <a:pt x="121" y="79"/>
                  <a:pt x="121" y="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301"/>
          <p:cNvSpPr/>
          <p:nvPr/>
        </p:nvSpPr>
        <p:spPr>
          <a:xfrm>
            <a:off x="5394960" y="372420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lose/>
                <a:moveTo>
                  <a:pt x="95" y="92"/>
                </a:moveTo>
                <a:cubicBezTo>
                  <a:pt x="129" y="59"/>
                  <a:pt x="129" y="59"/>
                  <a:pt x="129" y="59"/>
                </a:cubicBezTo>
                <a:cubicBezTo>
                  <a:pt x="130" y="58"/>
                  <a:pt x="130" y="56"/>
                  <a:pt x="130" y="55"/>
                </a:cubicBezTo>
                <a:cubicBezTo>
                  <a:pt x="130" y="53"/>
                  <a:pt x="130" y="52"/>
                  <a:pt x="129" y="51"/>
                </a:cubicBezTo>
                <a:cubicBezTo>
                  <a:pt x="95" y="17"/>
                  <a:pt x="95" y="17"/>
                  <a:pt x="95" y="17"/>
                </a:cubicBezTo>
                <a:cubicBezTo>
                  <a:pt x="93" y="15"/>
                  <a:pt x="91" y="15"/>
                  <a:pt x="89" y="16"/>
                </a:cubicBezTo>
                <a:cubicBezTo>
                  <a:pt x="86" y="17"/>
                  <a:pt x="85" y="19"/>
                  <a:pt x="85" y="21"/>
                </a:cubicBezTo>
                <a:cubicBezTo>
                  <a:pt x="85" y="37"/>
                  <a:pt x="85" y="37"/>
                  <a:pt x="85" y="37"/>
                </a:cubicBezTo>
                <a:cubicBezTo>
                  <a:pt x="77" y="37"/>
                  <a:pt x="71" y="37"/>
                  <a:pt x="65" y="38"/>
                </a:cubicBezTo>
                <a:cubicBezTo>
                  <a:pt x="58" y="40"/>
                  <a:pt x="53" y="41"/>
                  <a:pt x="49" y="43"/>
                </a:cubicBezTo>
                <a:cubicBezTo>
                  <a:pt x="45" y="45"/>
                  <a:pt x="41" y="48"/>
                  <a:pt x="38" y="51"/>
                </a:cubicBezTo>
                <a:cubicBezTo>
                  <a:pt x="35" y="54"/>
                  <a:pt x="33" y="57"/>
                  <a:pt x="31" y="60"/>
                </a:cubicBezTo>
                <a:cubicBezTo>
                  <a:pt x="29" y="63"/>
                  <a:pt x="28" y="66"/>
                  <a:pt x="27" y="70"/>
                </a:cubicBezTo>
                <a:cubicBezTo>
                  <a:pt x="26" y="74"/>
                  <a:pt x="25" y="77"/>
                  <a:pt x="25" y="81"/>
                </a:cubicBezTo>
                <a:cubicBezTo>
                  <a:pt x="25" y="84"/>
                  <a:pt x="24" y="87"/>
                  <a:pt x="24" y="91"/>
                </a:cubicBezTo>
                <a:cubicBezTo>
                  <a:pt x="24" y="102"/>
                  <a:pt x="30" y="115"/>
                  <a:pt x="40" y="129"/>
                </a:cubicBezTo>
                <a:cubicBezTo>
                  <a:pt x="41" y="130"/>
                  <a:pt x="42" y="130"/>
                  <a:pt x="43" y="130"/>
                </a:cubicBezTo>
                <a:cubicBezTo>
                  <a:pt x="43" y="130"/>
                  <a:pt x="43" y="130"/>
                  <a:pt x="44" y="130"/>
                </a:cubicBezTo>
                <a:cubicBezTo>
                  <a:pt x="45" y="130"/>
                  <a:pt x="46" y="129"/>
                  <a:pt x="46" y="127"/>
                </a:cubicBezTo>
                <a:cubicBezTo>
                  <a:pt x="43" y="105"/>
                  <a:pt x="45" y="90"/>
                  <a:pt x="51" y="82"/>
                </a:cubicBezTo>
                <a:cubicBezTo>
                  <a:pt x="54" y="79"/>
                  <a:pt x="58" y="77"/>
                  <a:pt x="64" y="75"/>
                </a:cubicBezTo>
                <a:cubicBezTo>
                  <a:pt x="69" y="74"/>
                  <a:pt x="76" y="73"/>
                  <a:pt x="85" y="73"/>
                </a:cubicBezTo>
                <a:cubicBezTo>
                  <a:pt x="85" y="88"/>
                  <a:pt x="85" y="88"/>
                  <a:pt x="85" y="88"/>
                </a:cubicBezTo>
                <a:cubicBezTo>
                  <a:pt x="85" y="91"/>
                  <a:pt x="86" y="93"/>
                  <a:pt x="89" y="94"/>
                </a:cubicBezTo>
                <a:cubicBezTo>
                  <a:pt x="89" y="94"/>
                  <a:pt x="90" y="94"/>
                  <a:pt x="91" y="94"/>
                </a:cubicBezTo>
                <a:cubicBezTo>
                  <a:pt x="93" y="94"/>
                  <a:pt x="94" y="94"/>
                  <a:pt x="95" y="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CustomShape 302"/>
          <p:cNvSpPr/>
          <p:nvPr/>
        </p:nvSpPr>
        <p:spPr>
          <a:xfrm>
            <a:off x="5590080" y="372420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5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7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0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7" y="4"/>
                  <a:pt x="109" y="10"/>
                </a:cubicBezTo>
                <a:cubicBezTo>
                  <a:pt x="120" y="17"/>
                  <a:pt x="129" y="25"/>
                  <a:pt x="135" y="36"/>
                </a:cubicBezTo>
                <a:close/>
                <a:moveTo>
                  <a:pt x="117" y="99"/>
                </a:moveTo>
                <a:cubicBezTo>
                  <a:pt x="121" y="91"/>
                  <a:pt x="124" y="82"/>
                  <a:pt x="124" y="73"/>
                </a:cubicBezTo>
                <a:cubicBezTo>
                  <a:pt x="124" y="64"/>
                  <a:pt x="121" y="55"/>
                  <a:pt x="117" y="47"/>
                </a:cubicBezTo>
                <a:cubicBezTo>
                  <a:pt x="112" y="39"/>
                  <a:pt x="106" y="33"/>
                  <a:pt x="98" y="28"/>
                </a:cubicBezTo>
                <a:cubicBezTo>
                  <a:pt x="90" y="24"/>
                  <a:pt x="81" y="21"/>
                  <a:pt x="72" y="21"/>
                </a:cubicBezTo>
                <a:cubicBezTo>
                  <a:pt x="63" y="21"/>
                  <a:pt x="54" y="24"/>
                  <a:pt x="46" y="28"/>
                </a:cubicBezTo>
                <a:cubicBezTo>
                  <a:pt x="38" y="33"/>
                  <a:pt x="32" y="39"/>
                  <a:pt x="28" y="47"/>
                </a:cubicBezTo>
                <a:cubicBezTo>
                  <a:pt x="23" y="55"/>
                  <a:pt x="21" y="64"/>
                  <a:pt x="21" y="73"/>
                </a:cubicBezTo>
                <a:cubicBezTo>
                  <a:pt x="21" y="82"/>
                  <a:pt x="23" y="91"/>
                  <a:pt x="28" y="99"/>
                </a:cubicBezTo>
                <a:cubicBezTo>
                  <a:pt x="32" y="107"/>
                  <a:pt x="38" y="113"/>
                  <a:pt x="46" y="117"/>
                </a:cubicBezTo>
                <a:cubicBezTo>
                  <a:pt x="54" y="122"/>
                  <a:pt x="63" y="124"/>
                  <a:pt x="72" y="124"/>
                </a:cubicBezTo>
                <a:cubicBezTo>
                  <a:pt x="81" y="124"/>
                  <a:pt x="90" y="122"/>
                  <a:pt x="98" y="117"/>
                </a:cubicBezTo>
                <a:cubicBezTo>
                  <a:pt x="106" y="113"/>
                  <a:pt x="112" y="107"/>
                  <a:pt x="117" y="99"/>
                </a:cubicBezTo>
                <a:close/>
                <a:moveTo>
                  <a:pt x="96" y="35"/>
                </a:moveTo>
                <a:cubicBezTo>
                  <a:pt x="96" y="86"/>
                  <a:pt x="96" y="86"/>
                  <a:pt x="96" y="86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59"/>
                  <a:pt x="48" y="59"/>
                  <a:pt x="48" y="59"/>
                </a:cubicBezTo>
                <a:lnTo>
                  <a:pt x="96" y="35"/>
                </a:lnTo>
                <a:close/>
                <a:moveTo>
                  <a:pt x="60" y="91"/>
                </a:moveTo>
                <a:cubicBezTo>
                  <a:pt x="84" y="79"/>
                  <a:pt x="84" y="79"/>
                  <a:pt x="84" y="79"/>
                </a:cubicBezTo>
                <a:cubicBezTo>
                  <a:pt x="60" y="67"/>
                  <a:pt x="60" y="67"/>
                  <a:pt x="60" y="67"/>
                </a:cubicBezTo>
                <a:lnTo>
                  <a:pt x="60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CustomShape 303"/>
          <p:cNvSpPr/>
          <p:nvPr/>
        </p:nvSpPr>
        <p:spPr>
          <a:xfrm>
            <a:off x="5785200" y="372420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2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close/>
                <a:moveTo>
                  <a:pt x="121" y="118"/>
                </a:moveTo>
                <a:cubicBezTo>
                  <a:pt x="121" y="28"/>
                  <a:pt x="121" y="28"/>
                  <a:pt x="121" y="28"/>
                </a:cubicBezTo>
                <a:cubicBezTo>
                  <a:pt x="121" y="27"/>
                  <a:pt x="121" y="26"/>
                  <a:pt x="120" y="25"/>
                </a:cubicBezTo>
                <a:cubicBezTo>
                  <a:pt x="119" y="25"/>
                  <a:pt x="119" y="25"/>
                  <a:pt x="118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5"/>
                  <a:pt x="26" y="25"/>
                  <a:pt x="25" y="25"/>
                </a:cubicBezTo>
                <a:cubicBezTo>
                  <a:pt x="24" y="26"/>
                  <a:pt x="24" y="27"/>
                  <a:pt x="24" y="28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24" y="119"/>
                  <a:pt x="24" y="120"/>
                  <a:pt x="25" y="120"/>
                </a:cubicBezTo>
                <a:cubicBezTo>
                  <a:pt x="26" y="121"/>
                  <a:pt x="26" y="121"/>
                  <a:pt x="27" y="121"/>
                </a:cubicBezTo>
                <a:cubicBezTo>
                  <a:pt x="118" y="121"/>
                  <a:pt x="118" y="121"/>
                  <a:pt x="118" y="121"/>
                </a:cubicBezTo>
                <a:cubicBezTo>
                  <a:pt x="119" y="121"/>
                  <a:pt x="119" y="121"/>
                  <a:pt x="120" y="120"/>
                </a:cubicBezTo>
                <a:cubicBezTo>
                  <a:pt x="121" y="120"/>
                  <a:pt x="121" y="119"/>
                  <a:pt x="121" y="118"/>
                </a:cubicBezTo>
                <a:close/>
                <a:moveTo>
                  <a:pt x="108" y="52"/>
                </a:moveTo>
                <a:cubicBezTo>
                  <a:pt x="109" y="54"/>
                  <a:pt x="109" y="56"/>
                  <a:pt x="108" y="58"/>
                </a:cubicBezTo>
                <a:cubicBezTo>
                  <a:pt x="77" y="101"/>
                  <a:pt x="77" y="101"/>
                  <a:pt x="77" y="101"/>
                </a:cubicBezTo>
                <a:cubicBezTo>
                  <a:pt x="76" y="102"/>
                  <a:pt x="75" y="103"/>
                  <a:pt x="72" y="103"/>
                </a:cubicBezTo>
                <a:cubicBezTo>
                  <a:pt x="70" y="103"/>
                  <a:pt x="69" y="102"/>
                  <a:pt x="68" y="101"/>
                </a:cubicBezTo>
                <a:cubicBezTo>
                  <a:pt x="37" y="58"/>
                  <a:pt x="37" y="58"/>
                  <a:pt x="37" y="58"/>
                </a:cubicBezTo>
                <a:cubicBezTo>
                  <a:pt x="36" y="56"/>
                  <a:pt x="36" y="54"/>
                  <a:pt x="37" y="52"/>
                </a:cubicBezTo>
                <a:cubicBezTo>
                  <a:pt x="38" y="50"/>
                  <a:pt x="40" y="49"/>
                  <a:pt x="42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50"/>
                  <a:pt x="108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CustomShape 304"/>
          <p:cNvSpPr/>
          <p:nvPr/>
        </p:nvSpPr>
        <p:spPr>
          <a:xfrm>
            <a:off x="5980320" y="372420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lose/>
                <a:moveTo>
                  <a:pt x="121" y="118"/>
                </a:moveTo>
                <a:cubicBezTo>
                  <a:pt x="121" y="28"/>
                  <a:pt x="121" y="28"/>
                  <a:pt x="121" y="28"/>
                </a:cubicBezTo>
                <a:cubicBezTo>
                  <a:pt x="121" y="27"/>
                  <a:pt x="121" y="26"/>
                  <a:pt x="120" y="25"/>
                </a:cubicBezTo>
                <a:cubicBezTo>
                  <a:pt x="120" y="25"/>
                  <a:pt x="119" y="25"/>
                  <a:pt x="118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6" y="25"/>
                  <a:pt x="25" y="25"/>
                </a:cubicBezTo>
                <a:cubicBezTo>
                  <a:pt x="25" y="26"/>
                  <a:pt x="24" y="27"/>
                  <a:pt x="24" y="28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24" y="119"/>
                  <a:pt x="25" y="120"/>
                  <a:pt x="25" y="120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118" y="121"/>
                  <a:pt x="118" y="121"/>
                  <a:pt x="118" y="121"/>
                </a:cubicBezTo>
                <a:cubicBezTo>
                  <a:pt x="119" y="121"/>
                  <a:pt x="120" y="121"/>
                  <a:pt x="120" y="120"/>
                </a:cubicBezTo>
                <a:cubicBezTo>
                  <a:pt x="121" y="120"/>
                  <a:pt x="121" y="119"/>
                  <a:pt x="121" y="118"/>
                </a:cubicBezTo>
                <a:close/>
                <a:moveTo>
                  <a:pt x="108" y="94"/>
                </a:moveTo>
                <a:cubicBezTo>
                  <a:pt x="107" y="96"/>
                  <a:pt x="106" y="97"/>
                  <a:pt x="103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0" y="97"/>
                  <a:pt x="38" y="96"/>
                  <a:pt x="37" y="94"/>
                </a:cubicBezTo>
                <a:cubicBezTo>
                  <a:pt x="36" y="92"/>
                  <a:pt x="36" y="90"/>
                  <a:pt x="38" y="88"/>
                </a:cubicBezTo>
                <a:cubicBezTo>
                  <a:pt x="68" y="45"/>
                  <a:pt x="68" y="45"/>
                  <a:pt x="68" y="45"/>
                </a:cubicBezTo>
                <a:cubicBezTo>
                  <a:pt x="69" y="44"/>
                  <a:pt x="71" y="43"/>
                  <a:pt x="73" y="43"/>
                </a:cubicBezTo>
                <a:cubicBezTo>
                  <a:pt x="75" y="43"/>
                  <a:pt x="77" y="44"/>
                  <a:pt x="78" y="45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9" y="90"/>
                  <a:pt x="110" y="92"/>
                  <a:pt x="108" y="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CustomShape 305"/>
          <p:cNvSpPr/>
          <p:nvPr/>
        </p:nvSpPr>
        <p:spPr>
          <a:xfrm>
            <a:off x="6174000" y="372420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46" y="28"/>
                </a:moveTo>
                <a:cubicBezTo>
                  <a:pt x="146" y="118"/>
                  <a:pt x="146" y="118"/>
                  <a:pt x="146" y="118"/>
                </a:cubicBezTo>
                <a:cubicBezTo>
                  <a:pt x="146" y="126"/>
                  <a:pt x="143" y="132"/>
                  <a:pt x="138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8" y="8"/>
                </a:cubicBezTo>
                <a:cubicBezTo>
                  <a:pt x="143" y="14"/>
                  <a:pt x="146" y="20"/>
                  <a:pt x="146" y="28"/>
                </a:cubicBezTo>
                <a:close/>
                <a:moveTo>
                  <a:pt x="122" y="118"/>
                </a:moveTo>
                <a:cubicBezTo>
                  <a:pt x="122" y="28"/>
                  <a:pt x="122" y="28"/>
                  <a:pt x="122" y="28"/>
                </a:cubicBezTo>
                <a:cubicBezTo>
                  <a:pt x="122" y="27"/>
                  <a:pt x="121" y="26"/>
                  <a:pt x="121" y="25"/>
                </a:cubicBezTo>
                <a:cubicBezTo>
                  <a:pt x="120" y="25"/>
                  <a:pt x="119" y="25"/>
                  <a:pt x="118" y="25"/>
                </a:cubicBezTo>
                <a:cubicBezTo>
                  <a:pt x="28" y="25"/>
                  <a:pt x="28" y="25"/>
                  <a:pt x="28" y="25"/>
                </a:cubicBezTo>
                <a:cubicBezTo>
                  <a:pt x="27" y="25"/>
                  <a:pt x="26" y="25"/>
                  <a:pt x="26" y="25"/>
                </a:cubicBezTo>
                <a:cubicBezTo>
                  <a:pt x="25" y="26"/>
                  <a:pt x="25" y="27"/>
                  <a:pt x="25" y="28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5" y="119"/>
                  <a:pt x="25" y="120"/>
                  <a:pt x="26" y="120"/>
                </a:cubicBezTo>
                <a:cubicBezTo>
                  <a:pt x="26" y="121"/>
                  <a:pt x="27" y="121"/>
                  <a:pt x="28" y="121"/>
                </a:cubicBezTo>
                <a:cubicBezTo>
                  <a:pt x="118" y="121"/>
                  <a:pt x="118" y="121"/>
                  <a:pt x="118" y="121"/>
                </a:cubicBezTo>
                <a:cubicBezTo>
                  <a:pt x="119" y="121"/>
                  <a:pt x="120" y="121"/>
                  <a:pt x="121" y="120"/>
                </a:cubicBezTo>
                <a:cubicBezTo>
                  <a:pt x="121" y="120"/>
                  <a:pt x="122" y="119"/>
                  <a:pt x="122" y="118"/>
                </a:cubicBezTo>
                <a:close/>
                <a:moveTo>
                  <a:pt x="103" y="73"/>
                </a:moveTo>
                <a:cubicBezTo>
                  <a:pt x="103" y="75"/>
                  <a:pt x="103" y="77"/>
                  <a:pt x="101" y="78"/>
                </a:cubicBezTo>
                <a:cubicBezTo>
                  <a:pt x="58" y="108"/>
                  <a:pt x="58" y="108"/>
                  <a:pt x="58" y="108"/>
                </a:cubicBezTo>
                <a:cubicBezTo>
                  <a:pt x="56" y="110"/>
                  <a:pt x="54" y="110"/>
                  <a:pt x="52" y="109"/>
                </a:cubicBezTo>
                <a:cubicBezTo>
                  <a:pt x="50" y="107"/>
                  <a:pt x="49" y="106"/>
                  <a:pt x="49" y="103"/>
                </a:cubicBezTo>
                <a:cubicBezTo>
                  <a:pt x="49" y="43"/>
                  <a:pt x="49" y="43"/>
                  <a:pt x="49" y="43"/>
                </a:cubicBezTo>
                <a:cubicBezTo>
                  <a:pt x="49" y="40"/>
                  <a:pt x="50" y="38"/>
                  <a:pt x="52" y="37"/>
                </a:cubicBezTo>
                <a:cubicBezTo>
                  <a:pt x="54" y="36"/>
                  <a:pt x="56" y="36"/>
                  <a:pt x="58" y="38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103" y="69"/>
                  <a:pt x="103" y="71"/>
                  <a:pt x="103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CustomShape 306"/>
          <p:cNvSpPr/>
          <p:nvPr/>
        </p:nvSpPr>
        <p:spPr>
          <a:xfrm>
            <a:off x="6370560" y="3724200"/>
            <a:ext cx="97200" cy="136440"/>
          </a:xfrm>
          <a:custGeom>
            <a:avLst/>
            <a:gdLst/>
            <a:ahLst/>
            <a:rect l="l" t="t" r="r" b="b"/>
            <a:pathLst>
              <a:path w="96" h="133">
                <a:moveTo>
                  <a:pt x="92" y="112"/>
                </a:moveTo>
                <a:cubicBezTo>
                  <a:pt x="95" y="127"/>
                  <a:pt x="95" y="127"/>
                  <a:pt x="95" y="127"/>
                </a:cubicBezTo>
                <a:cubicBezTo>
                  <a:pt x="96" y="128"/>
                  <a:pt x="95" y="128"/>
                  <a:pt x="95" y="129"/>
                </a:cubicBezTo>
                <a:cubicBezTo>
                  <a:pt x="95" y="130"/>
                  <a:pt x="94" y="130"/>
                  <a:pt x="93" y="13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93" y="131"/>
                  <a:pt x="92" y="131"/>
                  <a:pt x="92" y="131"/>
                </a:cubicBezTo>
                <a:cubicBezTo>
                  <a:pt x="92" y="131"/>
                  <a:pt x="91" y="131"/>
                  <a:pt x="91" y="131"/>
                </a:cubicBezTo>
                <a:cubicBezTo>
                  <a:pt x="90" y="131"/>
                  <a:pt x="89" y="132"/>
                  <a:pt x="88" y="132"/>
                </a:cubicBezTo>
                <a:cubicBezTo>
                  <a:pt x="88" y="132"/>
                  <a:pt x="87" y="132"/>
                  <a:pt x="86" y="132"/>
                </a:cubicBezTo>
                <a:cubicBezTo>
                  <a:pt x="85" y="132"/>
                  <a:pt x="84" y="132"/>
                  <a:pt x="83" y="133"/>
                </a:cubicBezTo>
                <a:cubicBezTo>
                  <a:pt x="82" y="133"/>
                  <a:pt x="81" y="133"/>
                  <a:pt x="80" y="133"/>
                </a:cubicBezTo>
                <a:cubicBezTo>
                  <a:pt x="79" y="133"/>
                  <a:pt x="78" y="133"/>
                  <a:pt x="77" y="133"/>
                </a:cubicBezTo>
                <a:cubicBezTo>
                  <a:pt x="75" y="133"/>
                  <a:pt x="74" y="133"/>
                  <a:pt x="73" y="133"/>
                </a:cubicBezTo>
                <a:cubicBezTo>
                  <a:pt x="58" y="133"/>
                  <a:pt x="45" y="129"/>
                  <a:pt x="34" y="121"/>
                </a:cubicBezTo>
                <a:cubicBezTo>
                  <a:pt x="23" y="113"/>
                  <a:pt x="16" y="102"/>
                  <a:pt x="12" y="88"/>
                </a:cubicBezTo>
                <a:cubicBezTo>
                  <a:pt x="3" y="88"/>
                  <a:pt x="3" y="88"/>
                  <a:pt x="3" y="88"/>
                </a:cubicBezTo>
                <a:cubicBezTo>
                  <a:pt x="2" y="88"/>
                  <a:pt x="1" y="88"/>
                  <a:pt x="1" y="87"/>
                </a:cubicBezTo>
                <a:cubicBezTo>
                  <a:pt x="0" y="86"/>
                  <a:pt x="0" y="86"/>
                  <a:pt x="0" y="8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3"/>
                  <a:pt x="1" y="72"/>
                </a:cubicBezTo>
                <a:cubicBezTo>
                  <a:pt x="1" y="71"/>
                  <a:pt x="2" y="71"/>
                  <a:pt x="3" y="71"/>
                </a:cubicBezTo>
                <a:cubicBezTo>
                  <a:pt x="9" y="71"/>
                  <a:pt x="9" y="71"/>
                  <a:pt x="9" y="71"/>
                </a:cubicBezTo>
                <a:cubicBezTo>
                  <a:pt x="9" y="68"/>
                  <a:pt x="9" y="64"/>
                  <a:pt x="9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2" y="61"/>
                  <a:pt x="1" y="61"/>
                  <a:pt x="1" y="60"/>
                </a:cubicBezTo>
                <a:cubicBezTo>
                  <a:pt x="0" y="60"/>
                  <a:pt x="0" y="59"/>
                  <a:pt x="0" y="58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6"/>
                  <a:pt x="1" y="45"/>
                </a:cubicBezTo>
                <a:cubicBezTo>
                  <a:pt x="1" y="45"/>
                  <a:pt x="2" y="44"/>
                  <a:pt x="3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6" y="31"/>
                  <a:pt x="24" y="20"/>
                  <a:pt x="35" y="12"/>
                </a:cubicBezTo>
                <a:cubicBezTo>
                  <a:pt x="46" y="4"/>
                  <a:pt x="59" y="0"/>
                  <a:pt x="73" y="0"/>
                </a:cubicBezTo>
                <a:cubicBezTo>
                  <a:pt x="79" y="0"/>
                  <a:pt x="86" y="1"/>
                  <a:pt x="91" y="2"/>
                </a:cubicBezTo>
                <a:cubicBezTo>
                  <a:pt x="92" y="3"/>
                  <a:pt x="93" y="3"/>
                  <a:pt x="93" y="4"/>
                </a:cubicBezTo>
                <a:cubicBezTo>
                  <a:pt x="94" y="5"/>
                  <a:pt x="94" y="5"/>
                  <a:pt x="93" y="6"/>
                </a:cubicBezTo>
                <a:cubicBezTo>
                  <a:pt x="89" y="21"/>
                  <a:pt x="89" y="21"/>
                  <a:pt x="89" y="21"/>
                </a:cubicBezTo>
                <a:cubicBezTo>
                  <a:pt x="89" y="22"/>
                  <a:pt x="89" y="23"/>
                  <a:pt x="88" y="23"/>
                </a:cubicBezTo>
                <a:cubicBezTo>
                  <a:pt x="87" y="23"/>
                  <a:pt x="87" y="24"/>
                  <a:pt x="86" y="23"/>
                </a:cubicBezTo>
                <a:cubicBezTo>
                  <a:pt x="85" y="23"/>
                  <a:pt x="85" y="23"/>
                  <a:pt x="85" y="23"/>
                </a:cubicBezTo>
                <a:cubicBezTo>
                  <a:pt x="85" y="23"/>
                  <a:pt x="85" y="23"/>
                  <a:pt x="84" y="23"/>
                </a:cubicBezTo>
                <a:cubicBezTo>
                  <a:pt x="84" y="23"/>
                  <a:pt x="83" y="23"/>
                  <a:pt x="83" y="23"/>
                </a:cubicBezTo>
                <a:cubicBezTo>
                  <a:pt x="82" y="22"/>
                  <a:pt x="81" y="22"/>
                  <a:pt x="81" y="22"/>
                </a:cubicBezTo>
                <a:cubicBezTo>
                  <a:pt x="80" y="22"/>
                  <a:pt x="79" y="22"/>
                  <a:pt x="78" y="22"/>
                </a:cubicBezTo>
                <a:cubicBezTo>
                  <a:pt x="77" y="22"/>
                  <a:pt x="76" y="22"/>
                  <a:pt x="75" y="22"/>
                </a:cubicBezTo>
                <a:cubicBezTo>
                  <a:pt x="74" y="22"/>
                  <a:pt x="73" y="22"/>
                  <a:pt x="73" y="22"/>
                </a:cubicBezTo>
                <a:cubicBezTo>
                  <a:pt x="65" y="22"/>
                  <a:pt x="58" y="24"/>
                  <a:pt x="51" y="28"/>
                </a:cubicBezTo>
                <a:cubicBezTo>
                  <a:pt x="45" y="32"/>
                  <a:pt x="40" y="37"/>
                  <a:pt x="37" y="44"/>
                </a:cubicBezTo>
                <a:cubicBezTo>
                  <a:pt x="81" y="44"/>
                  <a:pt x="81" y="44"/>
                  <a:pt x="81" y="44"/>
                </a:cubicBezTo>
                <a:cubicBezTo>
                  <a:pt x="82" y="44"/>
                  <a:pt x="83" y="45"/>
                  <a:pt x="84" y="46"/>
                </a:cubicBezTo>
                <a:cubicBezTo>
                  <a:pt x="84" y="46"/>
                  <a:pt x="85" y="47"/>
                  <a:pt x="84" y="4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60"/>
                  <a:pt x="81" y="61"/>
                  <a:pt x="79" y="61"/>
                </a:cubicBezTo>
                <a:cubicBezTo>
                  <a:pt x="33" y="61"/>
                  <a:pt x="33" y="61"/>
                  <a:pt x="33" y="61"/>
                </a:cubicBezTo>
                <a:cubicBezTo>
                  <a:pt x="33" y="64"/>
                  <a:pt x="33" y="67"/>
                  <a:pt x="33" y="71"/>
                </a:cubicBezTo>
                <a:cubicBezTo>
                  <a:pt x="76" y="71"/>
                  <a:pt x="76" y="71"/>
                  <a:pt x="76" y="71"/>
                </a:cubicBezTo>
                <a:cubicBezTo>
                  <a:pt x="77" y="71"/>
                  <a:pt x="78" y="72"/>
                  <a:pt x="79" y="72"/>
                </a:cubicBezTo>
                <a:cubicBezTo>
                  <a:pt x="79" y="73"/>
                  <a:pt x="79" y="74"/>
                  <a:pt x="79" y="75"/>
                </a:cubicBezTo>
                <a:cubicBezTo>
                  <a:pt x="77" y="85"/>
                  <a:pt x="77" y="85"/>
                  <a:pt x="77" y="85"/>
                </a:cubicBezTo>
                <a:cubicBezTo>
                  <a:pt x="77" y="86"/>
                  <a:pt x="76" y="87"/>
                  <a:pt x="76" y="87"/>
                </a:cubicBezTo>
                <a:cubicBezTo>
                  <a:pt x="75" y="88"/>
                  <a:pt x="75" y="88"/>
                  <a:pt x="74" y="88"/>
                </a:cubicBezTo>
                <a:cubicBezTo>
                  <a:pt x="37" y="88"/>
                  <a:pt x="37" y="88"/>
                  <a:pt x="37" y="88"/>
                </a:cubicBezTo>
                <a:cubicBezTo>
                  <a:pt x="40" y="95"/>
                  <a:pt x="45" y="101"/>
                  <a:pt x="52" y="105"/>
                </a:cubicBezTo>
                <a:cubicBezTo>
                  <a:pt x="58" y="110"/>
                  <a:pt x="65" y="112"/>
                  <a:pt x="73" y="112"/>
                </a:cubicBezTo>
                <a:cubicBezTo>
                  <a:pt x="74" y="112"/>
                  <a:pt x="75" y="112"/>
                  <a:pt x="77" y="112"/>
                </a:cubicBezTo>
                <a:cubicBezTo>
                  <a:pt x="78" y="112"/>
                  <a:pt x="79" y="112"/>
                  <a:pt x="80" y="111"/>
                </a:cubicBezTo>
                <a:cubicBezTo>
                  <a:pt x="81" y="111"/>
                  <a:pt x="82" y="111"/>
                  <a:pt x="83" y="111"/>
                </a:cubicBezTo>
                <a:cubicBezTo>
                  <a:pt x="83" y="111"/>
                  <a:pt x="84" y="111"/>
                  <a:pt x="85" y="111"/>
                </a:cubicBezTo>
                <a:cubicBezTo>
                  <a:pt x="86" y="110"/>
                  <a:pt x="86" y="110"/>
                  <a:pt x="87" y="110"/>
                </a:cubicBezTo>
                <a:cubicBezTo>
                  <a:pt x="87" y="110"/>
                  <a:pt x="87" y="110"/>
                  <a:pt x="88" y="110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89" y="109"/>
                  <a:pt x="90" y="109"/>
                  <a:pt x="91" y="110"/>
                </a:cubicBezTo>
                <a:cubicBezTo>
                  <a:pt x="91" y="110"/>
                  <a:pt x="92" y="111"/>
                  <a:pt x="92" y="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CustomShape 307"/>
          <p:cNvSpPr/>
          <p:nvPr/>
        </p:nvSpPr>
        <p:spPr>
          <a:xfrm>
            <a:off x="6514200" y="3724200"/>
            <a:ext cx="99000" cy="136440"/>
          </a:xfrm>
          <a:custGeom>
            <a:avLst/>
            <a:gdLst/>
            <a:ahLst/>
            <a:rect l="l" t="t" r="r" b="b"/>
            <a:pathLst>
              <a:path w="96" h="133">
                <a:moveTo>
                  <a:pt x="96" y="96"/>
                </a:moveTo>
                <a:cubicBezTo>
                  <a:pt x="96" y="130"/>
                  <a:pt x="96" y="130"/>
                  <a:pt x="96" y="130"/>
                </a:cubicBezTo>
                <a:cubicBezTo>
                  <a:pt x="96" y="131"/>
                  <a:pt x="96" y="132"/>
                  <a:pt x="95" y="133"/>
                </a:cubicBezTo>
                <a:cubicBezTo>
                  <a:pt x="95" y="133"/>
                  <a:pt x="94" y="133"/>
                  <a:pt x="93" y="133"/>
                </a:cubicBezTo>
                <a:cubicBezTo>
                  <a:pt x="3" y="133"/>
                  <a:pt x="3" y="133"/>
                  <a:pt x="3" y="133"/>
                </a:cubicBezTo>
                <a:cubicBezTo>
                  <a:pt x="2" y="133"/>
                  <a:pt x="1" y="133"/>
                  <a:pt x="1" y="133"/>
                </a:cubicBezTo>
                <a:cubicBezTo>
                  <a:pt x="0" y="132"/>
                  <a:pt x="0" y="131"/>
                  <a:pt x="0" y="13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5"/>
                  <a:pt x="0" y="115"/>
                  <a:pt x="1" y="114"/>
                </a:cubicBezTo>
                <a:cubicBezTo>
                  <a:pt x="1" y="113"/>
                  <a:pt x="2" y="113"/>
                  <a:pt x="3" y="113"/>
                </a:cubicBezTo>
                <a:cubicBezTo>
                  <a:pt x="12" y="113"/>
                  <a:pt x="12" y="113"/>
                  <a:pt x="12" y="113"/>
                </a:cubicBezTo>
                <a:cubicBezTo>
                  <a:pt x="12" y="77"/>
                  <a:pt x="12" y="77"/>
                  <a:pt x="12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2" y="77"/>
                  <a:pt x="1" y="77"/>
                  <a:pt x="1" y="76"/>
                </a:cubicBezTo>
                <a:cubicBezTo>
                  <a:pt x="0" y="75"/>
                  <a:pt x="0" y="75"/>
                  <a:pt x="0" y="74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1"/>
                  <a:pt x="0" y="60"/>
                  <a:pt x="1" y="59"/>
                </a:cubicBezTo>
                <a:cubicBezTo>
                  <a:pt x="1" y="59"/>
                  <a:pt x="2" y="59"/>
                  <a:pt x="3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27"/>
                  <a:pt x="16" y="18"/>
                  <a:pt x="24" y="11"/>
                </a:cubicBezTo>
                <a:cubicBezTo>
                  <a:pt x="31" y="4"/>
                  <a:pt x="41" y="0"/>
                  <a:pt x="53" y="0"/>
                </a:cubicBezTo>
                <a:cubicBezTo>
                  <a:pt x="65" y="0"/>
                  <a:pt x="76" y="4"/>
                  <a:pt x="85" y="12"/>
                </a:cubicBezTo>
                <a:cubicBezTo>
                  <a:pt x="86" y="13"/>
                  <a:pt x="86" y="13"/>
                  <a:pt x="86" y="14"/>
                </a:cubicBezTo>
                <a:cubicBezTo>
                  <a:pt x="86" y="15"/>
                  <a:pt x="86" y="16"/>
                  <a:pt x="85" y="16"/>
                </a:cubicBezTo>
                <a:cubicBezTo>
                  <a:pt x="76" y="28"/>
                  <a:pt x="76" y="28"/>
                  <a:pt x="76" y="28"/>
                </a:cubicBezTo>
                <a:cubicBezTo>
                  <a:pt x="75" y="29"/>
                  <a:pt x="74" y="29"/>
                  <a:pt x="73" y="29"/>
                </a:cubicBezTo>
                <a:cubicBezTo>
                  <a:pt x="73" y="29"/>
                  <a:pt x="72" y="29"/>
                  <a:pt x="71" y="29"/>
                </a:cubicBezTo>
                <a:cubicBezTo>
                  <a:pt x="71" y="28"/>
                  <a:pt x="70" y="28"/>
                  <a:pt x="69" y="27"/>
                </a:cubicBezTo>
                <a:cubicBezTo>
                  <a:pt x="67" y="26"/>
                  <a:pt x="65" y="25"/>
                  <a:pt x="62" y="24"/>
                </a:cubicBezTo>
                <a:cubicBezTo>
                  <a:pt x="59" y="23"/>
                  <a:pt x="56" y="22"/>
                  <a:pt x="53" y="22"/>
                </a:cubicBezTo>
                <a:cubicBezTo>
                  <a:pt x="48" y="22"/>
                  <a:pt x="44" y="24"/>
                  <a:pt x="41" y="27"/>
                </a:cubicBezTo>
                <a:cubicBezTo>
                  <a:pt x="37" y="30"/>
                  <a:pt x="36" y="33"/>
                  <a:pt x="36" y="38"/>
                </a:cubicBezTo>
                <a:cubicBezTo>
                  <a:pt x="36" y="59"/>
                  <a:pt x="36" y="59"/>
                  <a:pt x="36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59"/>
                  <a:pt x="66" y="59"/>
                  <a:pt x="67" y="59"/>
                </a:cubicBezTo>
                <a:cubicBezTo>
                  <a:pt x="67" y="60"/>
                  <a:pt x="67" y="61"/>
                  <a:pt x="67" y="62"/>
                </a:cubicBezTo>
                <a:cubicBezTo>
                  <a:pt x="67" y="74"/>
                  <a:pt x="67" y="74"/>
                  <a:pt x="67" y="74"/>
                </a:cubicBezTo>
                <a:cubicBezTo>
                  <a:pt x="67" y="75"/>
                  <a:pt x="67" y="75"/>
                  <a:pt x="67" y="76"/>
                </a:cubicBezTo>
                <a:cubicBezTo>
                  <a:pt x="66" y="77"/>
                  <a:pt x="65" y="77"/>
                  <a:pt x="64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6" y="113"/>
                  <a:pt x="36" y="113"/>
                  <a:pt x="36" y="113"/>
                </a:cubicBezTo>
                <a:cubicBezTo>
                  <a:pt x="75" y="113"/>
                  <a:pt x="75" y="113"/>
                  <a:pt x="75" y="113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5"/>
                  <a:pt x="75" y="94"/>
                  <a:pt x="76" y="94"/>
                </a:cubicBezTo>
                <a:cubicBezTo>
                  <a:pt x="76" y="93"/>
                  <a:pt x="77" y="93"/>
                  <a:pt x="78" y="93"/>
                </a:cubicBezTo>
                <a:cubicBezTo>
                  <a:pt x="93" y="93"/>
                  <a:pt x="93" y="93"/>
                  <a:pt x="93" y="93"/>
                </a:cubicBezTo>
                <a:cubicBezTo>
                  <a:pt x="94" y="93"/>
                  <a:pt x="95" y="93"/>
                  <a:pt x="95" y="94"/>
                </a:cubicBezTo>
                <a:cubicBezTo>
                  <a:pt x="96" y="94"/>
                  <a:pt x="96" y="95"/>
                  <a:pt x="96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CustomShape 308"/>
          <p:cNvSpPr/>
          <p:nvPr/>
        </p:nvSpPr>
        <p:spPr>
          <a:xfrm>
            <a:off x="6663960" y="3711600"/>
            <a:ext cx="89640" cy="175320"/>
          </a:xfrm>
          <a:custGeom>
            <a:avLst/>
            <a:gdLst/>
            <a:ahLst/>
            <a:rect l="l" t="t" r="r" b="b"/>
            <a:pathLst>
              <a:path w="88" h="170">
                <a:moveTo>
                  <a:pt x="88" y="112"/>
                </a:moveTo>
                <a:cubicBezTo>
                  <a:pt x="88" y="122"/>
                  <a:pt x="85" y="130"/>
                  <a:pt x="79" y="137"/>
                </a:cubicBezTo>
                <a:cubicBezTo>
                  <a:pt x="72" y="144"/>
                  <a:pt x="64" y="148"/>
                  <a:pt x="54" y="150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4" y="167"/>
                  <a:pt x="54" y="168"/>
                  <a:pt x="53" y="169"/>
                </a:cubicBezTo>
                <a:cubicBezTo>
                  <a:pt x="53" y="169"/>
                  <a:pt x="52" y="170"/>
                  <a:pt x="51" y="170"/>
                </a:cubicBezTo>
                <a:cubicBezTo>
                  <a:pt x="38" y="170"/>
                  <a:pt x="38" y="170"/>
                  <a:pt x="38" y="170"/>
                </a:cubicBezTo>
                <a:cubicBezTo>
                  <a:pt x="38" y="170"/>
                  <a:pt x="37" y="169"/>
                  <a:pt x="36" y="169"/>
                </a:cubicBezTo>
                <a:cubicBezTo>
                  <a:pt x="36" y="168"/>
                  <a:pt x="35" y="167"/>
                  <a:pt x="35" y="167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31" y="149"/>
                  <a:pt x="27" y="149"/>
                  <a:pt x="23" y="147"/>
                </a:cubicBezTo>
                <a:cubicBezTo>
                  <a:pt x="19" y="146"/>
                  <a:pt x="16" y="144"/>
                  <a:pt x="14" y="143"/>
                </a:cubicBezTo>
                <a:cubicBezTo>
                  <a:pt x="11" y="142"/>
                  <a:pt x="9" y="140"/>
                  <a:pt x="7" y="138"/>
                </a:cubicBezTo>
                <a:cubicBezTo>
                  <a:pt x="5" y="137"/>
                  <a:pt x="3" y="136"/>
                  <a:pt x="2" y="135"/>
                </a:cubicBezTo>
                <a:cubicBezTo>
                  <a:pt x="2" y="134"/>
                  <a:pt x="1" y="134"/>
                  <a:pt x="1" y="133"/>
                </a:cubicBezTo>
                <a:cubicBezTo>
                  <a:pt x="0" y="132"/>
                  <a:pt x="0" y="131"/>
                  <a:pt x="1" y="129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1" y="116"/>
                  <a:pt x="11" y="115"/>
                  <a:pt x="12" y="115"/>
                </a:cubicBezTo>
                <a:cubicBezTo>
                  <a:pt x="13" y="115"/>
                  <a:pt x="14" y="116"/>
                  <a:pt x="15" y="116"/>
                </a:cubicBezTo>
                <a:cubicBezTo>
                  <a:pt x="15" y="116"/>
                  <a:pt x="15" y="116"/>
                  <a:pt x="15" y="116"/>
                </a:cubicBezTo>
                <a:cubicBezTo>
                  <a:pt x="22" y="123"/>
                  <a:pt x="30" y="127"/>
                  <a:pt x="38" y="128"/>
                </a:cubicBezTo>
                <a:cubicBezTo>
                  <a:pt x="40" y="129"/>
                  <a:pt x="43" y="129"/>
                  <a:pt x="45" y="129"/>
                </a:cubicBezTo>
                <a:cubicBezTo>
                  <a:pt x="50" y="129"/>
                  <a:pt x="54" y="128"/>
                  <a:pt x="58" y="125"/>
                </a:cubicBezTo>
                <a:cubicBezTo>
                  <a:pt x="62" y="122"/>
                  <a:pt x="64" y="118"/>
                  <a:pt x="64" y="113"/>
                </a:cubicBezTo>
                <a:cubicBezTo>
                  <a:pt x="64" y="112"/>
                  <a:pt x="64" y="110"/>
                  <a:pt x="63" y="108"/>
                </a:cubicBezTo>
                <a:cubicBezTo>
                  <a:pt x="62" y="107"/>
                  <a:pt x="61" y="105"/>
                  <a:pt x="60" y="104"/>
                </a:cubicBezTo>
                <a:cubicBezTo>
                  <a:pt x="58" y="103"/>
                  <a:pt x="57" y="102"/>
                  <a:pt x="54" y="101"/>
                </a:cubicBezTo>
                <a:cubicBezTo>
                  <a:pt x="52" y="100"/>
                  <a:pt x="49" y="99"/>
                  <a:pt x="48" y="98"/>
                </a:cubicBezTo>
                <a:cubicBezTo>
                  <a:pt x="46" y="97"/>
                  <a:pt x="44" y="96"/>
                  <a:pt x="40" y="95"/>
                </a:cubicBezTo>
                <a:cubicBezTo>
                  <a:pt x="38" y="94"/>
                  <a:pt x="36" y="93"/>
                  <a:pt x="34" y="92"/>
                </a:cubicBezTo>
                <a:cubicBezTo>
                  <a:pt x="33" y="92"/>
                  <a:pt x="31" y="91"/>
                  <a:pt x="29" y="90"/>
                </a:cubicBezTo>
                <a:cubicBezTo>
                  <a:pt x="26" y="89"/>
                  <a:pt x="24" y="88"/>
                  <a:pt x="23" y="87"/>
                </a:cubicBezTo>
                <a:cubicBezTo>
                  <a:pt x="21" y="86"/>
                  <a:pt x="19" y="85"/>
                  <a:pt x="17" y="84"/>
                </a:cubicBezTo>
                <a:cubicBezTo>
                  <a:pt x="15" y="82"/>
                  <a:pt x="14" y="81"/>
                  <a:pt x="12" y="80"/>
                </a:cubicBezTo>
                <a:cubicBezTo>
                  <a:pt x="11" y="78"/>
                  <a:pt x="10" y="77"/>
                  <a:pt x="8" y="75"/>
                </a:cubicBezTo>
                <a:cubicBezTo>
                  <a:pt x="7" y="73"/>
                  <a:pt x="6" y="71"/>
                  <a:pt x="5" y="69"/>
                </a:cubicBezTo>
                <a:cubicBezTo>
                  <a:pt x="4" y="68"/>
                  <a:pt x="3" y="66"/>
                  <a:pt x="3" y="63"/>
                </a:cubicBezTo>
                <a:cubicBezTo>
                  <a:pt x="2" y="61"/>
                  <a:pt x="2" y="58"/>
                  <a:pt x="2" y="56"/>
                </a:cubicBezTo>
                <a:cubicBezTo>
                  <a:pt x="2" y="47"/>
                  <a:pt x="5" y="39"/>
                  <a:pt x="11" y="33"/>
                </a:cubicBezTo>
                <a:cubicBezTo>
                  <a:pt x="17" y="26"/>
                  <a:pt x="26" y="22"/>
                  <a:pt x="35" y="20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2"/>
                  <a:pt x="36" y="2"/>
                  <a:pt x="36" y="1"/>
                </a:cubicBezTo>
                <a:cubicBezTo>
                  <a:pt x="37" y="1"/>
                  <a:pt x="38" y="0"/>
                  <a:pt x="38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0"/>
                  <a:pt x="53" y="1"/>
                </a:cubicBezTo>
                <a:cubicBezTo>
                  <a:pt x="54" y="2"/>
                  <a:pt x="54" y="2"/>
                  <a:pt x="54" y="3"/>
                </a:cubicBezTo>
                <a:cubicBezTo>
                  <a:pt x="54" y="20"/>
                  <a:pt x="54" y="20"/>
                  <a:pt x="54" y="20"/>
                </a:cubicBezTo>
                <a:cubicBezTo>
                  <a:pt x="58" y="20"/>
                  <a:pt x="61" y="21"/>
                  <a:pt x="65" y="22"/>
                </a:cubicBezTo>
                <a:cubicBezTo>
                  <a:pt x="68" y="23"/>
                  <a:pt x="71" y="24"/>
                  <a:pt x="73" y="25"/>
                </a:cubicBezTo>
                <a:cubicBezTo>
                  <a:pt x="75" y="26"/>
                  <a:pt x="77" y="27"/>
                  <a:pt x="79" y="29"/>
                </a:cubicBezTo>
                <a:cubicBezTo>
                  <a:pt x="81" y="30"/>
                  <a:pt x="82" y="31"/>
                  <a:pt x="83" y="32"/>
                </a:cubicBezTo>
                <a:cubicBezTo>
                  <a:pt x="83" y="32"/>
                  <a:pt x="84" y="32"/>
                  <a:pt x="84" y="33"/>
                </a:cubicBezTo>
                <a:cubicBezTo>
                  <a:pt x="85" y="34"/>
                  <a:pt x="85" y="35"/>
                  <a:pt x="84" y="36"/>
                </a:cubicBezTo>
                <a:cubicBezTo>
                  <a:pt x="77" y="50"/>
                  <a:pt x="77" y="50"/>
                  <a:pt x="77" y="50"/>
                </a:cubicBezTo>
                <a:cubicBezTo>
                  <a:pt x="76" y="51"/>
                  <a:pt x="76" y="52"/>
                  <a:pt x="75" y="52"/>
                </a:cubicBezTo>
                <a:cubicBezTo>
                  <a:pt x="74" y="52"/>
                  <a:pt x="73" y="52"/>
                  <a:pt x="72" y="51"/>
                </a:cubicBezTo>
                <a:cubicBezTo>
                  <a:pt x="72" y="51"/>
                  <a:pt x="71" y="51"/>
                  <a:pt x="71" y="50"/>
                </a:cubicBezTo>
                <a:cubicBezTo>
                  <a:pt x="70" y="49"/>
                  <a:pt x="69" y="49"/>
                  <a:pt x="67" y="47"/>
                </a:cubicBezTo>
                <a:cubicBezTo>
                  <a:pt x="65" y="46"/>
                  <a:pt x="63" y="45"/>
                  <a:pt x="62" y="44"/>
                </a:cubicBezTo>
                <a:cubicBezTo>
                  <a:pt x="60" y="43"/>
                  <a:pt x="57" y="43"/>
                  <a:pt x="54" y="42"/>
                </a:cubicBezTo>
                <a:cubicBezTo>
                  <a:pt x="52" y="41"/>
                  <a:pt x="49" y="41"/>
                  <a:pt x="46" y="41"/>
                </a:cubicBezTo>
                <a:cubicBezTo>
                  <a:pt x="40" y="41"/>
                  <a:pt x="36" y="42"/>
                  <a:pt x="32" y="45"/>
                </a:cubicBezTo>
                <a:cubicBezTo>
                  <a:pt x="28" y="48"/>
                  <a:pt x="26" y="51"/>
                  <a:pt x="26" y="55"/>
                </a:cubicBezTo>
                <a:cubicBezTo>
                  <a:pt x="26" y="57"/>
                  <a:pt x="26" y="59"/>
                  <a:pt x="27" y="60"/>
                </a:cubicBezTo>
                <a:cubicBezTo>
                  <a:pt x="27" y="61"/>
                  <a:pt x="28" y="63"/>
                  <a:pt x="30" y="64"/>
                </a:cubicBezTo>
                <a:cubicBezTo>
                  <a:pt x="31" y="65"/>
                  <a:pt x="32" y="66"/>
                  <a:pt x="33" y="67"/>
                </a:cubicBezTo>
                <a:cubicBezTo>
                  <a:pt x="35" y="68"/>
                  <a:pt x="36" y="69"/>
                  <a:pt x="39" y="70"/>
                </a:cubicBezTo>
                <a:cubicBezTo>
                  <a:pt x="41" y="71"/>
                  <a:pt x="43" y="72"/>
                  <a:pt x="44" y="72"/>
                </a:cubicBezTo>
                <a:cubicBezTo>
                  <a:pt x="46" y="73"/>
                  <a:pt x="48" y="74"/>
                  <a:pt x="51" y="75"/>
                </a:cubicBezTo>
                <a:cubicBezTo>
                  <a:pt x="54" y="76"/>
                  <a:pt x="57" y="77"/>
                  <a:pt x="59" y="78"/>
                </a:cubicBezTo>
                <a:cubicBezTo>
                  <a:pt x="60" y="79"/>
                  <a:pt x="63" y="80"/>
                  <a:pt x="66" y="81"/>
                </a:cubicBezTo>
                <a:cubicBezTo>
                  <a:pt x="69" y="83"/>
                  <a:pt x="71" y="84"/>
                  <a:pt x="73" y="85"/>
                </a:cubicBezTo>
                <a:cubicBezTo>
                  <a:pt x="75" y="87"/>
                  <a:pt x="77" y="88"/>
                  <a:pt x="79" y="90"/>
                </a:cubicBezTo>
                <a:cubicBezTo>
                  <a:pt x="81" y="92"/>
                  <a:pt x="83" y="94"/>
                  <a:pt x="84" y="96"/>
                </a:cubicBezTo>
                <a:cubicBezTo>
                  <a:pt x="85" y="98"/>
                  <a:pt x="86" y="101"/>
                  <a:pt x="87" y="103"/>
                </a:cubicBezTo>
                <a:cubicBezTo>
                  <a:pt x="88" y="106"/>
                  <a:pt x="88" y="109"/>
                  <a:pt x="88" y="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4" name="CustomShape 309"/>
          <p:cNvSpPr/>
          <p:nvPr/>
        </p:nvSpPr>
        <p:spPr>
          <a:xfrm>
            <a:off x="6804720" y="3724200"/>
            <a:ext cx="86400" cy="136440"/>
          </a:xfrm>
          <a:custGeom>
            <a:avLst/>
            <a:gdLst/>
            <a:ahLst/>
            <a:rect l="l" t="t" r="r" b="b"/>
            <a:pathLst>
              <a:path w="84" h="133">
                <a:moveTo>
                  <a:pt x="84" y="33"/>
                </a:moveTo>
                <a:cubicBezTo>
                  <a:pt x="84" y="42"/>
                  <a:pt x="84" y="42"/>
                  <a:pt x="84" y="42"/>
                </a:cubicBezTo>
                <a:cubicBezTo>
                  <a:pt x="84" y="43"/>
                  <a:pt x="84" y="44"/>
                  <a:pt x="84" y="44"/>
                </a:cubicBezTo>
                <a:cubicBezTo>
                  <a:pt x="83" y="45"/>
                  <a:pt x="82" y="45"/>
                  <a:pt x="81" y="45"/>
                </a:cubicBezTo>
                <a:cubicBezTo>
                  <a:pt x="66" y="45"/>
                  <a:pt x="66" y="45"/>
                  <a:pt x="66" y="45"/>
                </a:cubicBezTo>
                <a:cubicBezTo>
                  <a:pt x="64" y="54"/>
                  <a:pt x="60" y="62"/>
                  <a:pt x="53" y="67"/>
                </a:cubicBezTo>
                <a:cubicBezTo>
                  <a:pt x="47" y="73"/>
                  <a:pt x="38" y="77"/>
                  <a:pt x="27" y="78"/>
                </a:cubicBezTo>
                <a:cubicBezTo>
                  <a:pt x="38" y="89"/>
                  <a:pt x="52" y="106"/>
                  <a:pt x="71" y="129"/>
                </a:cubicBezTo>
                <a:cubicBezTo>
                  <a:pt x="71" y="130"/>
                  <a:pt x="72" y="131"/>
                  <a:pt x="71" y="132"/>
                </a:cubicBezTo>
                <a:cubicBezTo>
                  <a:pt x="70" y="133"/>
                  <a:pt x="70" y="133"/>
                  <a:pt x="68" y="133"/>
                </a:cubicBezTo>
                <a:cubicBezTo>
                  <a:pt x="50" y="133"/>
                  <a:pt x="50" y="133"/>
                  <a:pt x="50" y="133"/>
                </a:cubicBezTo>
                <a:cubicBezTo>
                  <a:pt x="49" y="133"/>
                  <a:pt x="48" y="133"/>
                  <a:pt x="47" y="132"/>
                </a:cubicBezTo>
                <a:cubicBezTo>
                  <a:pt x="28" y="109"/>
                  <a:pt x="12" y="91"/>
                  <a:pt x="0" y="78"/>
                </a:cubicBezTo>
                <a:cubicBezTo>
                  <a:pt x="0" y="78"/>
                  <a:pt x="0" y="77"/>
                  <a:pt x="0" y="7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3"/>
                  <a:pt x="0" y="63"/>
                  <a:pt x="0" y="62"/>
                </a:cubicBezTo>
                <a:cubicBezTo>
                  <a:pt x="1" y="61"/>
                  <a:pt x="2" y="61"/>
                  <a:pt x="3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21" y="61"/>
                  <a:pt x="28" y="60"/>
                  <a:pt x="33" y="57"/>
                </a:cubicBezTo>
                <a:cubicBezTo>
                  <a:pt x="38" y="54"/>
                  <a:pt x="42" y="50"/>
                  <a:pt x="43" y="45"/>
                </a:cubicBezTo>
                <a:cubicBezTo>
                  <a:pt x="3" y="45"/>
                  <a:pt x="3" y="45"/>
                  <a:pt x="3" y="45"/>
                </a:cubicBezTo>
                <a:cubicBezTo>
                  <a:pt x="2" y="45"/>
                  <a:pt x="1" y="45"/>
                  <a:pt x="0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0" y="31"/>
                  <a:pt x="0" y="30"/>
                </a:cubicBezTo>
                <a:cubicBezTo>
                  <a:pt x="1" y="30"/>
                  <a:pt x="2" y="30"/>
                  <a:pt x="3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38" y="22"/>
                  <a:pt x="30" y="19"/>
                  <a:pt x="16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1" y="19"/>
                  <a:pt x="0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1"/>
                </a:cubicBezTo>
                <a:cubicBezTo>
                  <a:pt x="1" y="1"/>
                  <a:pt x="2" y="0"/>
                  <a:pt x="3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1"/>
                </a:cubicBezTo>
                <a:cubicBezTo>
                  <a:pt x="84" y="2"/>
                  <a:pt x="84" y="2"/>
                  <a:pt x="84" y="3"/>
                </a:cubicBezTo>
                <a:cubicBezTo>
                  <a:pt x="84" y="13"/>
                  <a:pt x="84" y="13"/>
                  <a:pt x="84" y="13"/>
                </a:cubicBezTo>
                <a:cubicBezTo>
                  <a:pt x="84" y="14"/>
                  <a:pt x="84" y="15"/>
                  <a:pt x="83" y="15"/>
                </a:cubicBezTo>
                <a:cubicBezTo>
                  <a:pt x="83" y="16"/>
                  <a:pt x="82" y="16"/>
                  <a:pt x="81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62" y="20"/>
                  <a:pt x="64" y="24"/>
                  <a:pt x="65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82" y="30"/>
                  <a:pt x="83" y="30"/>
                  <a:pt x="84" y="30"/>
                </a:cubicBezTo>
                <a:cubicBezTo>
                  <a:pt x="84" y="31"/>
                  <a:pt x="84" y="32"/>
                  <a:pt x="84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CustomShape 310"/>
          <p:cNvSpPr/>
          <p:nvPr/>
        </p:nvSpPr>
        <p:spPr>
          <a:xfrm>
            <a:off x="6935760" y="3724200"/>
            <a:ext cx="100440" cy="136440"/>
          </a:xfrm>
          <a:custGeom>
            <a:avLst/>
            <a:gdLst/>
            <a:ahLst/>
            <a:rect l="l" t="t" r="r" b="b"/>
            <a:pathLst>
              <a:path w="98" h="133">
                <a:moveTo>
                  <a:pt x="58" y="133"/>
                </a:moveTo>
                <a:cubicBezTo>
                  <a:pt x="41" y="133"/>
                  <a:pt x="41" y="133"/>
                  <a:pt x="41" y="133"/>
                </a:cubicBezTo>
                <a:cubicBezTo>
                  <a:pt x="40" y="133"/>
                  <a:pt x="40" y="133"/>
                  <a:pt x="39" y="133"/>
                </a:cubicBezTo>
                <a:cubicBezTo>
                  <a:pt x="39" y="132"/>
                  <a:pt x="38" y="131"/>
                  <a:pt x="38" y="130"/>
                </a:cubicBezTo>
                <a:cubicBezTo>
                  <a:pt x="38" y="99"/>
                  <a:pt x="38" y="99"/>
                  <a:pt x="38" y="99"/>
                </a:cubicBezTo>
                <a:cubicBezTo>
                  <a:pt x="11" y="99"/>
                  <a:pt x="11" y="99"/>
                  <a:pt x="11" y="99"/>
                </a:cubicBezTo>
                <a:cubicBezTo>
                  <a:pt x="10" y="99"/>
                  <a:pt x="9" y="99"/>
                  <a:pt x="9" y="98"/>
                </a:cubicBezTo>
                <a:cubicBezTo>
                  <a:pt x="8" y="98"/>
                  <a:pt x="8" y="97"/>
                  <a:pt x="8" y="9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86"/>
                  <a:pt x="8" y="85"/>
                  <a:pt x="9" y="84"/>
                </a:cubicBezTo>
                <a:cubicBezTo>
                  <a:pt x="9" y="84"/>
                  <a:pt x="10" y="83"/>
                  <a:pt x="11" y="83"/>
                </a:cubicBezTo>
                <a:cubicBezTo>
                  <a:pt x="38" y="83"/>
                  <a:pt x="38" y="83"/>
                  <a:pt x="38" y="83"/>
                </a:cubicBezTo>
                <a:cubicBezTo>
                  <a:pt x="38" y="75"/>
                  <a:pt x="38" y="75"/>
                  <a:pt x="38" y="75"/>
                </a:cubicBezTo>
                <a:cubicBezTo>
                  <a:pt x="11" y="75"/>
                  <a:pt x="11" y="75"/>
                  <a:pt x="11" y="75"/>
                </a:cubicBezTo>
                <a:cubicBezTo>
                  <a:pt x="10" y="75"/>
                  <a:pt x="9" y="75"/>
                  <a:pt x="9" y="75"/>
                </a:cubicBezTo>
                <a:cubicBezTo>
                  <a:pt x="8" y="74"/>
                  <a:pt x="8" y="73"/>
                  <a:pt x="8" y="72"/>
                </a:cubicBezTo>
                <a:cubicBezTo>
                  <a:pt x="8" y="63"/>
                  <a:pt x="8" y="63"/>
                  <a:pt x="8" y="63"/>
                </a:cubicBezTo>
                <a:cubicBezTo>
                  <a:pt x="8" y="62"/>
                  <a:pt x="8" y="61"/>
                  <a:pt x="9" y="60"/>
                </a:cubicBezTo>
                <a:cubicBezTo>
                  <a:pt x="9" y="60"/>
                  <a:pt x="10" y="59"/>
                  <a:pt x="11" y="59"/>
                </a:cubicBezTo>
                <a:cubicBezTo>
                  <a:pt x="31" y="59"/>
                  <a:pt x="31" y="59"/>
                  <a:pt x="31" y="59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0"/>
                  <a:pt x="4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5" y="2"/>
                </a:cubicBezTo>
                <a:cubicBezTo>
                  <a:pt x="45" y="42"/>
                  <a:pt x="45" y="42"/>
                  <a:pt x="45" y="42"/>
                </a:cubicBezTo>
                <a:cubicBezTo>
                  <a:pt x="46" y="45"/>
                  <a:pt x="48" y="49"/>
                  <a:pt x="50" y="54"/>
                </a:cubicBezTo>
                <a:cubicBezTo>
                  <a:pt x="51" y="52"/>
                  <a:pt x="52" y="50"/>
                  <a:pt x="53" y="48"/>
                </a:cubicBezTo>
                <a:cubicBezTo>
                  <a:pt x="54" y="45"/>
                  <a:pt x="55" y="43"/>
                  <a:pt x="56" y="42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1"/>
                  <a:pt x="75" y="0"/>
                  <a:pt x="77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6" y="0"/>
                  <a:pt x="96" y="1"/>
                  <a:pt x="97" y="2"/>
                </a:cubicBezTo>
                <a:cubicBezTo>
                  <a:pt x="98" y="3"/>
                  <a:pt x="98" y="4"/>
                  <a:pt x="97" y="5"/>
                </a:cubicBezTo>
                <a:cubicBezTo>
                  <a:pt x="68" y="59"/>
                  <a:pt x="68" y="59"/>
                  <a:pt x="68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9" y="59"/>
                  <a:pt x="89" y="60"/>
                  <a:pt x="90" y="60"/>
                </a:cubicBezTo>
                <a:cubicBezTo>
                  <a:pt x="91" y="61"/>
                  <a:pt x="91" y="62"/>
                  <a:pt x="91" y="63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3"/>
                  <a:pt x="91" y="74"/>
                  <a:pt x="90" y="75"/>
                </a:cubicBezTo>
                <a:cubicBezTo>
                  <a:pt x="89" y="75"/>
                  <a:pt x="89" y="75"/>
                  <a:pt x="88" y="75"/>
                </a:cubicBezTo>
                <a:cubicBezTo>
                  <a:pt x="61" y="75"/>
                  <a:pt x="61" y="75"/>
                  <a:pt x="61" y="75"/>
                </a:cubicBezTo>
                <a:cubicBezTo>
                  <a:pt x="61" y="83"/>
                  <a:pt x="61" y="83"/>
                  <a:pt x="61" y="83"/>
                </a:cubicBezTo>
                <a:cubicBezTo>
                  <a:pt x="88" y="83"/>
                  <a:pt x="88" y="83"/>
                  <a:pt x="88" y="83"/>
                </a:cubicBezTo>
                <a:cubicBezTo>
                  <a:pt x="89" y="83"/>
                  <a:pt x="89" y="84"/>
                  <a:pt x="90" y="84"/>
                </a:cubicBezTo>
                <a:cubicBezTo>
                  <a:pt x="91" y="85"/>
                  <a:pt x="91" y="86"/>
                  <a:pt x="91" y="86"/>
                </a:cubicBezTo>
                <a:cubicBezTo>
                  <a:pt x="91" y="96"/>
                  <a:pt x="91" y="96"/>
                  <a:pt x="91" y="96"/>
                </a:cubicBezTo>
                <a:cubicBezTo>
                  <a:pt x="91" y="97"/>
                  <a:pt x="91" y="98"/>
                  <a:pt x="90" y="98"/>
                </a:cubicBezTo>
                <a:cubicBezTo>
                  <a:pt x="89" y="99"/>
                  <a:pt x="89" y="99"/>
                  <a:pt x="88" y="99"/>
                </a:cubicBezTo>
                <a:cubicBezTo>
                  <a:pt x="61" y="99"/>
                  <a:pt x="61" y="99"/>
                  <a:pt x="61" y="99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1" y="131"/>
                  <a:pt x="60" y="132"/>
                  <a:pt x="60" y="133"/>
                </a:cubicBezTo>
                <a:cubicBezTo>
                  <a:pt x="59" y="133"/>
                  <a:pt x="58" y="133"/>
                  <a:pt x="58" y="1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311"/>
          <p:cNvSpPr/>
          <p:nvPr/>
        </p:nvSpPr>
        <p:spPr>
          <a:xfrm>
            <a:off x="7082640" y="3724200"/>
            <a:ext cx="123840" cy="136440"/>
          </a:xfrm>
          <a:custGeom>
            <a:avLst/>
            <a:gdLst/>
            <a:ahLst/>
            <a:rect l="l" t="t" r="r" b="b"/>
            <a:pathLst>
              <a:path w="121" h="133">
                <a:moveTo>
                  <a:pt x="109" y="12"/>
                </a:moveTo>
                <a:cubicBezTo>
                  <a:pt x="117" y="20"/>
                  <a:pt x="121" y="29"/>
                  <a:pt x="121" y="42"/>
                </a:cubicBezTo>
                <a:cubicBezTo>
                  <a:pt x="121" y="54"/>
                  <a:pt x="117" y="64"/>
                  <a:pt x="109" y="71"/>
                </a:cubicBezTo>
                <a:cubicBezTo>
                  <a:pt x="101" y="79"/>
                  <a:pt x="90" y="83"/>
                  <a:pt x="78" y="83"/>
                </a:cubicBezTo>
                <a:cubicBezTo>
                  <a:pt x="46" y="83"/>
                  <a:pt x="46" y="83"/>
                  <a:pt x="46" y="83"/>
                </a:cubicBezTo>
                <a:cubicBezTo>
                  <a:pt x="46" y="94"/>
                  <a:pt x="46" y="94"/>
                  <a:pt x="46" y="94"/>
                </a:cubicBezTo>
                <a:cubicBezTo>
                  <a:pt x="93" y="94"/>
                  <a:pt x="93" y="94"/>
                  <a:pt x="93" y="94"/>
                </a:cubicBezTo>
                <a:cubicBezTo>
                  <a:pt x="94" y="94"/>
                  <a:pt x="95" y="94"/>
                  <a:pt x="96" y="95"/>
                </a:cubicBezTo>
                <a:cubicBezTo>
                  <a:pt x="96" y="96"/>
                  <a:pt x="96" y="96"/>
                  <a:pt x="96" y="97"/>
                </a:cubicBezTo>
                <a:cubicBezTo>
                  <a:pt x="96" y="109"/>
                  <a:pt x="96" y="109"/>
                  <a:pt x="96" y="109"/>
                </a:cubicBezTo>
                <a:cubicBezTo>
                  <a:pt x="96" y="110"/>
                  <a:pt x="96" y="111"/>
                  <a:pt x="96" y="111"/>
                </a:cubicBezTo>
                <a:cubicBezTo>
                  <a:pt x="95" y="112"/>
                  <a:pt x="94" y="112"/>
                  <a:pt x="93" y="112"/>
                </a:cubicBezTo>
                <a:cubicBezTo>
                  <a:pt x="46" y="112"/>
                  <a:pt x="46" y="112"/>
                  <a:pt x="46" y="112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46" y="131"/>
                  <a:pt x="45" y="132"/>
                  <a:pt x="45" y="133"/>
                </a:cubicBezTo>
                <a:cubicBezTo>
                  <a:pt x="44" y="133"/>
                  <a:pt x="44" y="133"/>
                  <a:pt x="43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6" y="133"/>
                  <a:pt x="25" y="133"/>
                  <a:pt x="25" y="133"/>
                </a:cubicBezTo>
                <a:cubicBezTo>
                  <a:pt x="24" y="132"/>
                  <a:pt x="24" y="131"/>
                  <a:pt x="24" y="130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3" y="112"/>
                  <a:pt x="3" y="112"/>
                  <a:pt x="3" y="112"/>
                </a:cubicBezTo>
                <a:cubicBezTo>
                  <a:pt x="2" y="112"/>
                  <a:pt x="1" y="112"/>
                  <a:pt x="1" y="111"/>
                </a:cubicBezTo>
                <a:cubicBezTo>
                  <a:pt x="0" y="111"/>
                  <a:pt x="0" y="110"/>
                  <a:pt x="0" y="109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6"/>
                  <a:pt x="0" y="96"/>
                  <a:pt x="1" y="95"/>
                </a:cubicBezTo>
                <a:cubicBezTo>
                  <a:pt x="1" y="94"/>
                  <a:pt x="2" y="94"/>
                  <a:pt x="3" y="94"/>
                </a:cubicBezTo>
                <a:cubicBezTo>
                  <a:pt x="24" y="94"/>
                  <a:pt x="24" y="94"/>
                  <a:pt x="24" y="94"/>
                </a:cubicBezTo>
                <a:cubicBezTo>
                  <a:pt x="24" y="83"/>
                  <a:pt x="24" y="83"/>
                  <a:pt x="24" y="83"/>
                </a:cubicBezTo>
                <a:cubicBezTo>
                  <a:pt x="3" y="83"/>
                  <a:pt x="3" y="83"/>
                  <a:pt x="3" y="83"/>
                </a:cubicBezTo>
                <a:cubicBezTo>
                  <a:pt x="2" y="83"/>
                  <a:pt x="1" y="83"/>
                  <a:pt x="1" y="82"/>
                </a:cubicBezTo>
                <a:cubicBezTo>
                  <a:pt x="0" y="82"/>
                  <a:pt x="0" y="81"/>
                  <a:pt x="0" y="8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4"/>
                  <a:pt x="1" y="64"/>
                </a:cubicBezTo>
                <a:cubicBezTo>
                  <a:pt x="1" y="63"/>
                  <a:pt x="2" y="63"/>
                  <a:pt x="3" y="63"/>
                </a:cubicBezTo>
                <a:cubicBezTo>
                  <a:pt x="24" y="63"/>
                  <a:pt x="24" y="63"/>
                  <a:pt x="24" y="6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2"/>
                  <a:pt x="24" y="2"/>
                  <a:pt x="25" y="1"/>
                </a:cubicBezTo>
                <a:cubicBezTo>
                  <a:pt x="25" y="1"/>
                  <a:pt x="26" y="0"/>
                  <a:pt x="27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90" y="0"/>
                  <a:pt x="101" y="4"/>
                  <a:pt x="109" y="12"/>
                </a:cubicBezTo>
                <a:close/>
                <a:moveTo>
                  <a:pt x="92" y="57"/>
                </a:moveTo>
                <a:cubicBezTo>
                  <a:pt x="96" y="53"/>
                  <a:pt x="98" y="48"/>
                  <a:pt x="98" y="42"/>
                </a:cubicBezTo>
                <a:cubicBezTo>
                  <a:pt x="98" y="35"/>
                  <a:pt x="96" y="30"/>
                  <a:pt x="92" y="26"/>
                </a:cubicBezTo>
                <a:cubicBezTo>
                  <a:pt x="88" y="22"/>
                  <a:pt x="83" y="20"/>
                  <a:pt x="76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63"/>
                  <a:pt x="46" y="63"/>
                  <a:pt x="46" y="63"/>
                </a:cubicBezTo>
                <a:cubicBezTo>
                  <a:pt x="76" y="63"/>
                  <a:pt x="76" y="63"/>
                  <a:pt x="76" y="63"/>
                </a:cubicBezTo>
                <a:cubicBezTo>
                  <a:pt x="83" y="63"/>
                  <a:pt x="88" y="61"/>
                  <a:pt x="92" y="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CustomShape 312"/>
          <p:cNvSpPr/>
          <p:nvPr/>
        </p:nvSpPr>
        <p:spPr>
          <a:xfrm>
            <a:off x="7252920" y="3724200"/>
            <a:ext cx="173880" cy="136440"/>
          </a:xfrm>
          <a:custGeom>
            <a:avLst/>
            <a:gdLst/>
            <a:ahLst/>
            <a:rect l="l" t="t" r="r" b="b"/>
            <a:pathLst>
              <a:path w="169" h="133">
                <a:moveTo>
                  <a:pt x="169" y="64"/>
                </a:moveTo>
                <a:cubicBezTo>
                  <a:pt x="169" y="70"/>
                  <a:pt x="169" y="70"/>
                  <a:pt x="169" y="70"/>
                </a:cubicBezTo>
                <a:cubicBezTo>
                  <a:pt x="169" y="71"/>
                  <a:pt x="169" y="72"/>
                  <a:pt x="168" y="72"/>
                </a:cubicBezTo>
                <a:cubicBezTo>
                  <a:pt x="168" y="73"/>
                  <a:pt x="167" y="73"/>
                  <a:pt x="166" y="73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31" y="131"/>
                  <a:pt x="131" y="131"/>
                  <a:pt x="131" y="131"/>
                </a:cubicBezTo>
                <a:cubicBezTo>
                  <a:pt x="130" y="133"/>
                  <a:pt x="129" y="133"/>
                  <a:pt x="128" y="133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1" y="133"/>
                  <a:pt x="110" y="133"/>
                  <a:pt x="110" y="131"/>
                </a:cubicBezTo>
                <a:cubicBezTo>
                  <a:pt x="94" y="73"/>
                  <a:pt x="94" y="73"/>
                  <a:pt x="94" y="73"/>
                </a:cubicBezTo>
                <a:cubicBezTo>
                  <a:pt x="74" y="73"/>
                  <a:pt x="74" y="73"/>
                  <a:pt x="74" y="73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58" y="133"/>
                  <a:pt x="57" y="133"/>
                  <a:pt x="55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133"/>
                  <a:pt x="39" y="133"/>
                  <a:pt x="39" y="133"/>
                </a:cubicBezTo>
                <a:cubicBezTo>
                  <a:pt x="38" y="132"/>
                  <a:pt x="38" y="132"/>
                  <a:pt x="38" y="131"/>
                </a:cubicBezTo>
                <a:cubicBezTo>
                  <a:pt x="22" y="73"/>
                  <a:pt x="22" y="73"/>
                  <a:pt x="22" y="73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3"/>
                  <a:pt x="1" y="73"/>
                  <a:pt x="1" y="72"/>
                </a:cubicBezTo>
                <a:cubicBezTo>
                  <a:pt x="0" y="72"/>
                  <a:pt x="0" y="71"/>
                  <a:pt x="0" y="7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3"/>
                  <a:pt x="0" y="62"/>
                  <a:pt x="1" y="62"/>
                </a:cubicBezTo>
                <a:cubicBezTo>
                  <a:pt x="1" y="61"/>
                  <a:pt x="2" y="61"/>
                  <a:pt x="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6" y="49"/>
                  <a:pt x="16" y="49"/>
                  <a:pt x="16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2" y="49"/>
                  <a:pt x="1" y="48"/>
                  <a:pt x="1" y="48"/>
                </a:cubicBezTo>
                <a:cubicBezTo>
                  <a:pt x="0" y="47"/>
                  <a:pt x="0" y="47"/>
                  <a:pt x="0" y="4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8"/>
                  <a:pt x="1" y="37"/>
                </a:cubicBezTo>
                <a:cubicBezTo>
                  <a:pt x="1" y="37"/>
                  <a:pt x="2" y="37"/>
                  <a:pt x="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5" y="4"/>
                  <a:pt x="5" y="4"/>
                  <a:pt x="5" y="4"/>
                </a:cubicBezTo>
                <a:cubicBezTo>
                  <a:pt x="4" y="3"/>
                  <a:pt x="5" y="2"/>
                  <a:pt x="5" y="1"/>
                </a:cubicBezTo>
                <a:cubicBezTo>
                  <a:pt x="6" y="1"/>
                  <a:pt x="7" y="0"/>
                  <a:pt x="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1"/>
                  <a:pt x="24" y="3"/>
                </a:cubicBezTo>
                <a:cubicBezTo>
                  <a:pt x="32" y="37"/>
                  <a:pt x="32" y="37"/>
                  <a:pt x="32" y="37"/>
                </a:cubicBezTo>
                <a:cubicBezTo>
                  <a:pt x="66" y="37"/>
                  <a:pt x="66" y="37"/>
                  <a:pt x="66" y="37"/>
                </a:cubicBezTo>
                <a:cubicBezTo>
                  <a:pt x="75" y="3"/>
                  <a:pt x="75" y="3"/>
                  <a:pt x="75" y="3"/>
                </a:cubicBezTo>
                <a:cubicBezTo>
                  <a:pt x="76" y="1"/>
                  <a:pt x="77" y="0"/>
                  <a:pt x="7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1" y="0"/>
                  <a:pt x="92" y="1"/>
                  <a:pt x="93" y="3"/>
                </a:cubicBezTo>
                <a:cubicBezTo>
                  <a:pt x="102" y="37"/>
                  <a:pt x="102" y="37"/>
                  <a:pt x="102" y="37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145" y="3"/>
                  <a:pt x="145" y="3"/>
                  <a:pt x="145" y="3"/>
                </a:cubicBezTo>
                <a:cubicBezTo>
                  <a:pt x="146" y="1"/>
                  <a:pt x="147" y="0"/>
                  <a:pt x="148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2" y="0"/>
                  <a:pt x="163" y="1"/>
                  <a:pt x="164" y="1"/>
                </a:cubicBezTo>
                <a:cubicBezTo>
                  <a:pt x="164" y="2"/>
                  <a:pt x="165" y="3"/>
                  <a:pt x="164" y="4"/>
                </a:cubicBezTo>
                <a:cubicBezTo>
                  <a:pt x="156" y="37"/>
                  <a:pt x="156" y="37"/>
                  <a:pt x="15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7" y="37"/>
                  <a:pt x="168" y="37"/>
                  <a:pt x="168" y="37"/>
                </a:cubicBezTo>
                <a:cubicBezTo>
                  <a:pt x="169" y="38"/>
                  <a:pt x="169" y="39"/>
                  <a:pt x="169" y="40"/>
                </a:cubicBezTo>
                <a:cubicBezTo>
                  <a:pt x="169" y="46"/>
                  <a:pt x="169" y="46"/>
                  <a:pt x="169" y="46"/>
                </a:cubicBezTo>
                <a:cubicBezTo>
                  <a:pt x="169" y="47"/>
                  <a:pt x="169" y="47"/>
                  <a:pt x="168" y="48"/>
                </a:cubicBezTo>
                <a:cubicBezTo>
                  <a:pt x="168" y="48"/>
                  <a:pt x="167" y="49"/>
                  <a:pt x="166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49" y="61"/>
                  <a:pt x="149" y="61"/>
                  <a:pt x="149" y="61"/>
                </a:cubicBezTo>
                <a:cubicBezTo>
                  <a:pt x="166" y="61"/>
                  <a:pt x="166" y="61"/>
                  <a:pt x="166" y="61"/>
                </a:cubicBezTo>
                <a:cubicBezTo>
                  <a:pt x="167" y="61"/>
                  <a:pt x="168" y="61"/>
                  <a:pt x="168" y="62"/>
                </a:cubicBezTo>
                <a:cubicBezTo>
                  <a:pt x="169" y="62"/>
                  <a:pt x="169" y="63"/>
                  <a:pt x="169" y="64"/>
                </a:cubicBezTo>
                <a:close/>
                <a:moveTo>
                  <a:pt x="59" y="61"/>
                </a:moveTo>
                <a:cubicBezTo>
                  <a:pt x="63" y="49"/>
                  <a:pt x="63" y="49"/>
                  <a:pt x="63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8" y="61"/>
                  <a:pt x="38" y="61"/>
                  <a:pt x="38" y="61"/>
                </a:cubicBezTo>
                <a:lnTo>
                  <a:pt x="59" y="61"/>
                </a:lnTo>
                <a:close/>
                <a:moveTo>
                  <a:pt x="48" y="101"/>
                </a:moveTo>
                <a:cubicBezTo>
                  <a:pt x="56" y="73"/>
                  <a:pt x="56" y="73"/>
                  <a:pt x="56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1"/>
                  <a:pt x="48" y="101"/>
                  <a:pt x="48" y="10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1"/>
                  <a:pt x="48" y="101"/>
                  <a:pt x="48" y="101"/>
                </a:cubicBezTo>
                <a:close/>
                <a:moveTo>
                  <a:pt x="78" y="61"/>
                </a:moveTo>
                <a:cubicBezTo>
                  <a:pt x="91" y="61"/>
                  <a:pt x="91" y="61"/>
                  <a:pt x="91" y="61"/>
                </a:cubicBezTo>
                <a:cubicBezTo>
                  <a:pt x="87" y="49"/>
                  <a:pt x="87" y="49"/>
                  <a:pt x="87" y="49"/>
                </a:cubicBezTo>
                <a:cubicBezTo>
                  <a:pt x="81" y="49"/>
                  <a:pt x="81" y="49"/>
                  <a:pt x="81" y="49"/>
                </a:cubicBezTo>
                <a:lnTo>
                  <a:pt x="78" y="61"/>
                </a:lnTo>
                <a:close/>
                <a:moveTo>
                  <a:pt x="130" y="61"/>
                </a:moveTo>
                <a:cubicBezTo>
                  <a:pt x="134" y="49"/>
                  <a:pt x="134" y="49"/>
                  <a:pt x="134" y="49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9" y="61"/>
                  <a:pt x="109" y="61"/>
                  <a:pt x="109" y="61"/>
                </a:cubicBezTo>
                <a:lnTo>
                  <a:pt x="130" y="61"/>
                </a:lnTo>
                <a:close/>
                <a:moveTo>
                  <a:pt x="120" y="101"/>
                </a:moveTo>
                <a:cubicBezTo>
                  <a:pt x="127" y="73"/>
                  <a:pt x="127" y="73"/>
                  <a:pt x="127" y="73"/>
                </a:cubicBezTo>
                <a:cubicBezTo>
                  <a:pt x="112" y="73"/>
                  <a:pt x="112" y="73"/>
                  <a:pt x="112" y="73"/>
                </a:cubicBez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20" y="101"/>
                  <a:pt x="120" y="102"/>
                </a:cubicBezTo>
                <a:cubicBezTo>
                  <a:pt x="120" y="102"/>
                  <a:pt x="120" y="102"/>
                  <a:pt x="120" y="102"/>
                </a:cubicBezTo>
                <a:cubicBezTo>
                  <a:pt x="120" y="102"/>
                  <a:pt x="120" y="102"/>
                  <a:pt x="120" y="102"/>
                </a:cubicBezTo>
                <a:cubicBezTo>
                  <a:pt x="120" y="101"/>
                  <a:pt x="120" y="101"/>
                  <a:pt x="120" y="10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CustomShape 313"/>
          <p:cNvSpPr/>
          <p:nvPr/>
        </p:nvSpPr>
        <p:spPr>
          <a:xfrm>
            <a:off x="7477560" y="3724200"/>
            <a:ext cx="117720" cy="162720"/>
          </a:xfrm>
          <a:custGeom>
            <a:avLst/>
            <a:gdLst/>
            <a:ahLst/>
            <a:rect l="l" t="t" r="r" b="b"/>
            <a:pathLst>
              <a:path w="114" h="158">
                <a:moveTo>
                  <a:pt x="105" y="49"/>
                </a:moveTo>
                <a:cubicBezTo>
                  <a:pt x="106" y="60"/>
                  <a:pt x="102" y="68"/>
                  <a:pt x="92" y="73"/>
                </a:cubicBezTo>
                <a:cubicBezTo>
                  <a:pt x="100" y="75"/>
                  <a:pt x="105" y="78"/>
                  <a:pt x="109" y="83"/>
                </a:cubicBezTo>
                <a:cubicBezTo>
                  <a:pt x="112" y="88"/>
                  <a:pt x="114" y="94"/>
                  <a:pt x="113" y="103"/>
                </a:cubicBezTo>
                <a:cubicBezTo>
                  <a:pt x="113" y="108"/>
                  <a:pt x="112" y="111"/>
                  <a:pt x="110" y="115"/>
                </a:cubicBezTo>
                <a:cubicBezTo>
                  <a:pt x="108" y="118"/>
                  <a:pt x="106" y="121"/>
                  <a:pt x="104" y="123"/>
                </a:cubicBezTo>
                <a:cubicBezTo>
                  <a:pt x="101" y="126"/>
                  <a:pt x="98" y="127"/>
                  <a:pt x="95" y="129"/>
                </a:cubicBezTo>
                <a:cubicBezTo>
                  <a:pt x="91" y="130"/>
                  <a:pt x="87" y="131"/>
                  <a:pt x="83" y="132"/>
                </a:cubicBezTo>
                <a:cubicBezTo>
                  <a:pt x="79" y="133"/>
                  <a:pt x="75" y="133"/>
                  <a:pt x="69" y="134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55" y="158"/>
                  <a:pt x="55" y="158"/>
                  <a:pt x="55" y="158"/>
                </a:cubicBezTo>
                <a:cubicBezTo>
                  <a:pt x="55" y="134"/>
                  <a:pt x="55" y="134"/>
                  <a:pt x="55" y="134"/>
                </a:cubicBezTo>
                <a:cubicBezTo>
                  <a:pt x="50" y="134"/>
                  <a:pt x="46" y="134"/>
                  <a:pt x="43" y="134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29" y="158"/>
                  <a:pt x="29" y="158"/>
                  <a:pt x="29" y="158"/>
                </a:cubicBezTo>
                <a:cubicBezTo>
                  <a:pt x="29" y="134"/>
                  <a:pt x="29" y="134"/>
                  <a:pt x="29" y="134"/>
                </a:cubicBezTo>
                <a:cubicBezTo>
                  <a:pt x="28" y="134"/>
                  <a:pt x="26" y="134"/>
                  <a:pt x="24" y="133"/>
                </a:cubicBezTo>
                <a:cubicBezTo>
                  <a:pt x="21" y="133"/>
                  <a:pt x="20" y="133"/>
                  <a:pt x="19" y="133"/>
                </a:cubicBezTo>
                <a:cubicBezTo>
                  <a:pt x="0" y="133"/>
                  <a:pt x="0" y="133"/>
                  <a:pt x="0" y="133"/>
                </a:cubicBezTo>
                <a:cubicBezTo>
                  <a:pt x="3" y="116"/>
                  <a:pt x="3" y="116"/>
                  <a:pt x="3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6" y="116"/>
                  <a:pt x="18" y="115"/>
                  <a:pt x="19" y="111"/>
                </a:cubicBezTo>
                <a:cubicBezTo>
                  <a:pt x="19" y="73"/>
                  <a:pt x="19" y="73"/>
                  <a:pt x="19" y="73"/>
                </a:cubicBezTo>
                <a:cubicBezTo>
                  <a:pt x="20" y="73"/>
                  <a:pt x="20" y="73"/>
                  <a:pt x="20" y="73"/>
                </a:cubicBezTo>
                <a:cubicBezTo>
                  <a:pt x="20" y="73"/>
                  <a:pt x="19" y="73"/>
                  <a:pt x="19" y="73"/>
                </a:cubicBezTo>
                <a:cubicBezTo>
                  <a:pt x="19" y="46"/>
                  <a:pt x="19" y="46"/>
                  <a:pt x="19" y="46"/>
                </a:cubicBezTo>
                <a:cubicBezTo>
                  <a:pt x="18" y="42"/>
                  <a:pt x="15" y="40"/>
                  <a:pt x="1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4"/>
                  <a:pt x="0" y="24"/>
                  <a:pt x="0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4" y="24"/>
                  <a:pt x="27" y="24"/>
                  <a:pt x="29" y="24"/>
                </a:cubicBezTo>
                <a:cubicBezTo>
                  <a:pt x="29" y="0"/>
                  <a:pt x="29" y="0"/>
                  <a:pt x="2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24"/>
                  <a:pt x="43" y="24"/>
                  <a:pt x="43" y="24"/>
                </a:cubicBezTo>
                <a:cubicBezTo>
                  <a:pt x="49" y="24"/>
                  <a:pt x="52" y="23"/>
                  <a:pt x="55" y="23"/>
                </a:cubicBezTo>
                <a:cubicBezTo>
                  <a:pt x="55" y="0"/>
                  <a:pt x="55" y="0"/>
                  <a:pt x="55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69" y="24"/>
                  <a:pt x="69" y="24"/>
                </a:cubicBezTo>
                <a:cubicBezTo>
                  <a:pt x="74" y="25"/>
                  <a:pt x="79" y="25"/>
                  <a:pt x="83" y="26"/>
                </a:cubicBezTo>
                <a:cubicBezTo>
                  <a:pt x="87" y="27"/>
                  <a:pt x="90" y="29"/>
                  <a:pt x="93" y="31"/>
                </a:cubicBezTo>
                <a:cubicBezTo>
                  <a:pt x="97" y="32"/>
                  <a:pt x="99" y="35"/>
                  <a:pt x="101" y="38"/>
                </a:cubicBezTo>
                <a:cubicBezTo>
                  <a:pt x="103" y="41"/>
                  <a:pt x="104" y="45"/>
                  <a:pt x="105" y="49"/>
                </a:cubicBezTo>
                <a:close/>
                <a:moveTo>
                  <a:pt x="78" y="55"/>
                </a:moveTo>
                <a:cubicBezTo>
                  <a:pt x="78" y="53"/>
                  <a:pt x="77" y="51"/>
                  <a:pt x="76" y="50"/>
                </a:cubicBezTo>
                <a:cubicBezTo>
                  <a:pt x="76" y="48"/>
                  <a:pt x="75" y="47"/>
                  <a:pt x="74" y="46"/>
                </a:cubicBezTo>
                <a:cubicBezTo>
                  <a:pt x="72" y="45"/>
                  <a:pt x="71" y="44"/>
                  <a:pt x="69" y="43"/>
                </a:cubicBezTo>
                <a:cubicBezTo>
                  <a:pt x="67" y="42"/>
                  <a:pt x="65" y="42"/>
                  <a:pt x="64" y="42"/>
                </a:cubicBezTo>
                <a:cubicBezTo>
                  <a:pt x="62" y="41"/>
                  <a:pt x="60" y="41"/>
                  <a:pt x="58" y="41"/>
                </a:cubicBezTo>
                <a:cubicBezTo>
                  <a:pt x="56" y="41"/>
                  <a:pt x="54" y="41"/>
                  <a:pt x="52" y="41"/>
                </a:cubicBezTo>
                <a:cubicBezTo>
                  <a:pt x="51" y="41"/>
                  <a:pt x="49" y="41"/>
                  <a:pt x="47" y="41"/>
                </a:cubicBezTo>
                <a:cubicBezTo>
                  <a:pt x="45" y="41"/>
                  <a:pt x="44" y="41"/>
                  <a:pt x="44" y="41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45" y="70"/>
                  <a:pt x="47" y="70"/>
                </a:cubicBezTo>
                <a:cubicBezTo>
                  <a:pt x="49" y="70"/>
                  <a:pt x="50" y="70"/>
                  <a:pt x="51" y="70"/>
                </a:cubicBezTo>
                <a:cubicBezTo>
                  <a:pt x="52" y="70"/>
                  <a:pt x="54" y="70"/>
                  <a:pt x="56" y="70"/>
                </a:cubicBezTo>
                <a:cubicBezTo>
                  <a:pt x="58" y="69"/>
                  <a:pt x="60" y="69"/>
                  <a:pt x="61" y="69"/>
                </a:cubicBezTo>
                <a:cubicBezTo>
                  <a:pt x="63" y="69"/>
                  <a:pt x="64" y="68"/>
                  <a:pt x="66" y="68"/>
                </a:cubicBezTo>
                <a:cubicBezTo>
                  <a:pt x="68" y="68"/>
                  <a:pt x="69" y="67"/>
                  <a:pt x="71" y="66"/>
                </a:cubicBezTo>
                <a:cubicBezTo>
                  <a:pt x="72" y="66"/>
                  <a:pt x="73" y="65"/>
                  <a:pt x="74" y="64"/>
                </a:cubicBezTo>
                <a:cubicBezTo>
                  <a:pt x="75" y="63"/>
                  <a:pt x="76" y="62"/>
                  <a:pt x="77" y="60"/>
                </a:cubicBezTo>
                <a:cubicBezTo>
                  <a:pt x="77" y="59"/>
                  <a:pt x="78" y="57"/>
                  <a:pt x="78" y="55"/>
                </a:cubicBezTo>
                <a:close/>
                <a:moveTo>
                  <a:pt x="84" y="100"/>
                </a:moveTo>
                <a:cubicBezTo>
                  <a:pt x="84" y="98"/>
                  <a:pt x="84" y="96"/>
                  <a:pt x="83" y="94"/>
                </a:cubicBezTo>
                <a:cubicBezTo>
                  <a:pt x="82" y="92"/>
                  <a:pt x="81" y="91"/>
                  <a:pt x="79" y="90"/>
                </a:cubicBezTo>
                <a:cubicBezTo>
                  <a:pt x="78" y="89"/>
                  <a:pt x="76" y="88"/>
                  <a:pt x="74" y="87"/>
                </a:cubicBezTo>
                <a:cubicBezTo>
                  <a:pt x="72" y="86"/>
                  <a:pt x="70" y="86"/>
                  <a:pt x="68" y="85"/>
                </a:cubicBezTo>
                <a:cubicBezTo>
                  <a:pt x="66" y="85"/>
                  <a:pt x="64" y="85"/>
                  <a:pt x="61" y="84"/>
                </a:cubicBezTo>
                <a:cubicBezTo>
                  <a:pt x="58" y="84"/>
                  <a:pt x="56" y="84"/>
                  <a:pt x="54" y="84"/>
                </a:cubicBezTo>
                <a:cubicBezTo>
                  <a:pt x="53" y="84"/>
                  <a:pt x="51" y="84"/>
                  <a:pt x="48" y="84"/>
                </a:cubicBezTo>
                <a:cubicBezTo>
                  <a:pt x="46" y="84"/>
                  <a:pt x="44" y="84"/>
                  <a:pt x="44" y="84"/>
                </a:cubicBezTo>
                <a:cubicBezTo>
                  <a:pt x="44" y="116"/>
                  <a:pt x="44" y="116"/>
                  <a:pt x="44" y="116"/>
                </a:cubicBezTo>
                <a:cubicBezTo>
                  <a:pt x="44" y="116"/>
                  <a:pt x="45" y="116"/>
                  <a:pt x="47" y="116"/>
                </a:cubicBezTo>
                <a:cubicBezTo>
                  <a:pt x="49" y="116"/>
                  <a:pt x="50" y="116"/>
                  <a:pt x="52" y="116"/>
                </a:cubicBezTo>
                <a:cubicBezTo>
                  <a:pt x="53" y="116"/>
                  <a:pt x="55" y="116"/>
                  <a:pt x="57" y="116"/>
                </a:cubicBezTo>
                <a:cubicBezTo>
                  <a:pt x="59" y="116"/>
                  <a:pt x="61" y="116"/>
                  <a:pt x="62" y="116"/>
                </a:cubicBezTo>
                <a:cubicBezTo>
                  <a:pt x="64" y="116"/>
                  <a:pt x="66" y="115"/>
                  <a:pt x="68" y="115"/>
                </a:cubicBezTo>
                <a:cubicBezTo>
                  <a:pt x="70" y="115"/>
                  <a:pt x="71" y="114"/>
                  <a:pt x="73" y="114"/>
                </a:cubicBezTo>
                <a:cubicBezTo>
                  <a:pt x="74" y="113"/>
                  <a:pt x="76" y="113"/>
                  <a:pt x="77" y="112"/>
                </a:cubicBezTo>
                <a:cubicBezTo>
                  <a:pt x="79" y="111"/>
                  <a:pt x="80" y="110"/>
                  <a:pt x="81" y="109"/>
                </a:cubicBezTo>
                <a:cubicBezTo>
                  <a:pt x="82" y="108"/>
                  <a:pt x="83" y="107"/>
                  <a:pt x="83" y="105"/>
                </a:cubicBezTo>
                <a:cubicBezTo>
                  <a:pt x="84" y="104"/>
                  <a:pt x="84" y="102"/>
                  <a:pt x="84" y="1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CustomShape 314"/>
          <p:cNvSpPr/>
          <p:nvPr/>
        </p:nvSpPr>
        <p:spPr>
          <a:xfrm>
            <a:off x="7641360" y="3711600"/>
            <a:ext cx="150480" cy="175320"/>
          </a:xfrm>
          <a:custGeom>
            <a:avLst/>
            <a:gdLst/>
            <a:ahLst/>
            <a:rect l="l" t="t" r="r" b="b"/>
            <a:pathLst>
              <a:path w="146" h="170">
                <a:moveTo>
                  <a:pt x="85" y="52"/>
                </a:moveTo>
                <a:cubicBezTo>
                  <a:pt x="85" y="54"/>
                  <a:pt x="86" y="56"/>
                  <a:pt x="88" y="58"/>
                </a:cubicBezTo>
                <a:cubicBezTo>
                  <a:pt x="90" y="60"/>
                  <a:pt x="92" y="61"/>
                  <a:pt x="94" y="61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6" y="161"/>
                  <a:pt x="146" y="161"/>
                  <a:pt x="146" y="161"/>
                </a:cubicBezTo>
                <a:cubicBezTo>
                  <a:pt x="146" y="163"/>
                  <a:pt x="145" y="165"/>
                  <a:pt x="143" y="167"/>
                </a:cubicBezTo>
                <a:cubicBezTo>
                  <a:pt x="141" y="169"/>
                  <a:pt x="139" y="170"/>
                  <a:pt x="137" y="17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0"/>
                  <a:pt x="5" y="169"/>
                  <a:pt x="3" y="167"/>
                </a:cubicBezTo>
                <a:cubicBezTo>
                  <a:pt x="1" y="165"/>
                  <a:pt x="0" y="163"/>
                  <a:pt x="0" y="161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3" y="3"/>
                </a:cubicBezTo>
                <a:cubicBezTo>
                  <a:pt x="5" y="1"/>
                  <a:pt x="7" y="0"/>
                  <a:pt x="9" y="0"/>
                </a:cubicBezTo>
                <a:cubicBezTo>
                  <a:pt x="85" y="0"/>
                  <a:pt x="85" y="0"/>
                  <a:pt x="85" y="0"/>
                </a:cubicBezTo>
                <a:lnTo>
                  <a:pt x="85" y="52"/>
                </a:lnTo>
                <a:close/>
                <a:moveTo>
                  <a:pt x="97" y="49"/>
                </a:moveTo>
                <a:cubicBezTo>
                  <a:pt x="97" y="4"/>
                  <a:pt x="97" y="4"/>
                  <a:pt x="97" y="4"/>
                </a:cubicBezTo>
                <a:cubicBezTo>
                  <a:pt x="99" y="5"/>
                  <a:pt x="100" y="6"/>
                  <a:pt x="101" y="7"/>
                </a:cubicBezTo>
                <a:cubicBezTo>
                  <a:pt x="139" y="45"/>
                  <a:pt x="139" y="45"/>
                  <a:pt x="139" y="45"/>
                </a:cubicBezTo>
                <a:cubicBezTo>
                  <a:pt x="140" y="46"/>
                  <a:pt x="141" y="47"/>
                  <a:pt x="142" y="49"/>
                </a:cubicBezTo>
                <a:lnTo>
                  <a:pt x="97" y="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CustomShape 315"/>
          <p:cNvSpPr/>
          <p:nvPr/>
        </p:nvSpPr>
        <p:spPr>
          <a:xfrm>
            <a:off x="7836840" y="3711600"/>
            <a:ext cx="148680" cy="175320"/>
          </a:xfrm>
          <a:custGeom>
            <a:avLst/>
            <a:gdLst/>
            <a:ahLst/>
            <a:rect l="l" t="t" r="r" b="b"/>
            <a:pathLst>
              <a:path w="145" h="170">
                <a:moveTo>
                  <a:pt x="94" y="61"/>
                </a:moveTo>
                <a:cubicBezTo>
                  <a:pt x="145" y="61"/>
                  <a:pt x="145" y="61"/>
                  <a:pt x="145" y="61"/>
                </a:cubicBezTo>
                <a:cubicBezTo>
                  <a:pt x="145" y="161"/>
                  <a:pt x="145" y="161"/>
                  <a:pt x="145" y="161"/>
                </a:cubicBezTo>
                <a:cubicBezTo>
                  <a:pt x="145" y="163"/>
                  <a:pt x="144" y="165"/>
                  <a:pt x="142" y="167"/>
                </a:cubicBezTo>
                <a:cubicBezTo>
                  <a:pt x="141" y="169"/>
                  <a:pt x="138" y="170"/>
                  <a:pt x="136" y="170"/>
                </a:cubicBezTo>
                <a:cubicBezTo>
                  <a:pt x="9" y="170"/>
                  <a:pt x="9" y="170"/>
                  <a:pt x="9" y="170"/>
                </a:cubicBezTo>
                <a:cubicBezTo>
                  <a:pt x="6" y="170"/>
                  <a:pt x="4" y="169"/>
                  <a:pt x="2" y="167"/>
                </a:cubicBezTo>
                <a:cubicBezTo>
                  <a:pt x="1" y="165"/>
                  <a:pt x="0" y="163"/>
                  <a:pt x="0" y="161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2" y="3"/>
                </a:cubicBezTo>
                <a:cubicBezTo>
                  <a:pt x="4" y="1"/>
                  <a:pt x="6" y="0"/>
                  <a:pt x="9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84" y="54"/>
                  <a:pt x="85" y="56"/>
                  <a:pt x="87" y="58"/>
                </a:cubicBezTo>
                <a:cubicBezTo>
                  <a:pt x="89" y="60"/>
                  <a:pt x="91" y="61"/>
                  <a:pt x="94" y="61"/>
                </a:cubicBezTo>
                <a:close/>
                <a:moveTo>
                  <a:pt x="109" y="82"/>
                </a:moveTo>
                <a:cubicBezTo>
                  <a:pt x="109" y="76"/>
                  <a:pt x="109" y="76"/>
                  <a:pt x="109" y="76"/>
                </a:cubicBezTo>
                <a:cubicBezTo>
                  <a:pt x="109" y="75"/>
                  <a:pt x="108" y="74"/>
                  <a:pt x="108" y="74"/>
                </a:cubicBezTo>
                <a:cubicBezTo>
                  <a:pt x="107" y="73"/>
                  <a:pt x="106" y="73"/>
                  <a:pt x="106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38" y="73"/>
                  <a:pt x="37" y="73"/>
                  <a:pt x="37" y="74"/>
                </a:cubicBezTo>
                <a:cubicBezTo>
                  <a:pt x="36" y="74"/>
                  <a:pt x="36" y="75"/>
                  <a:pt x="36" y="76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3"/>
                  <a:pt x="36" y="84"/>
                  <a:pt x="37" y="84"/>
                </a:cubicBezTo>
                <a:cubicBezTo>
                  <a:pt x="37" y="85"/>
                  <a:pt x="38" y="85"/>
                  <a:pt x="39" y="85"/>
                </a:cubicBezTo>
                <a:cubicBezTo>
                  <a:pt x="106" y="85"/>
                  <a:pt x="106" y="85"/>
                  <a:pt x="106" y="85"/>
                </a:cubicBezTo>
                <a:cubicBezTo>
                  <a:pt x="106" y="85"/>
                  <a:pt x="107" y="85"/>
                  <a:pt x="108" y="84"/>
                </a:cubicBezTo>
                <a:cubicBezTo>
                  <a:pt x="108" y="84"/>
                  <a:pt x="109" y="83"/>
                  <a:pt x="109" y="82"/>
                </a:cubicBezTo>
                <a:close/>
                <a:moveTo>
                  <a:pt x="109" y="106"/>
                </a:moveTo>
                <a:cubicBezTo>
                  <a:pt x="109" y="100"/>
                  <a:pt x="109" y="100"/>
                  <a:pt x="109" y="100"/>
                </a:cubicBezTo>
                <a:cubicBezTo>
                  <a:pt x="109" y="99"/>
                  <a:pt x="108" y="98"/>
                  <a:pt x="108" y="98"/>
                </a:cubicBezTo>
                <a:cubicBezTo>
                  <a:pt x="107" y="97"/>
                  <a:pt x="106" y="97"/>
                  <a:pt x="106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8" y="97"/>
                  <a:pt x="37" y="97"/>
                  <a:pt x="37" y="98"/>
                </a:cubicBezTo>
                <a:cubicBezTo>
                  <a:pt x="36" y="98"/>
                  <a:pt x="36" y="99"/>
                  <a:pt x="36" y="100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6" y="107"/>
                  <a:pt x="36" y="108"/>
                  <a:pt x="37" y="108"/>
                </a:cubicBezTo>
                <a:cubicBezTo>
                  <a:pt x="37" y="109"/>
                  <a:pt x="38" y="109"/>
                  <a:pt x="39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9"/>
                  <a:pt x="107" y="109"/>
                  <a:pt x="108" y="108"/>
                </a:cubicBezTo>
                <a:cubicBezTo>
                  <a:pt x="108" y="108"/>
                  <a:pt x="109" y="107"/>
                  <a:pt x="109" y="106"/>
                </a:cubicBezTo>
                <a:close/>
                <a:moveTo>
                  <a:pt x="109" y="130"/>
                </a:moveTo>
                <a:cubicBezTo>
                  <a:pt x="109" y="124"/>
                  <a:pt x="109" y="124"/>
                  <a:pt x="109" y="124"/>
                </a:cubicBezTo>
                <a:cubicBezTo>
                  <a:pt x="109" y="123"/>
                  <a:pt x="108" y="123"/>
                  <a:pt x="108" y="122"/>
                </a:cubicBezTo>
                <a:cubicBezTo>
                  <a:pt x="107" y="122"/>
                  <a:pt x="106" y="121"/>
                  <a:pt x="106" y="121"/>
                </a:cubicBezTo>
                <a:cubicBezTo>
                  <a:pt x="39" y="121"/>
                  <a:pt x="39" y="121"/>
                  <a:pt x="39" y="121"/>
                </a:cubicBezTo>
                <a:cubicBezTo>
                  <a:pt x="38" y="121"/>
                  <a:pt x="37" y="122"/>
                  <a:pt x="37" y="122"/>
                </a:cubicBezTo>
                <a:cubicBezTo>
                  <a:pt x="36" y="123"/>
                  <a:pt x="36" y="123"/>
                  <a:pt x="36" y="124"/>
                </a:cubicBezTo>
                <a:cubicBezTo>
                  <a:pt x="36" y="130"/>
                  <a:pt x="36" y="130"/>
                  <a:pt x="36" y="130"/>
                </a:cubicBezTo>
                <a:cubicBezTo>
                  <a:pt x="36" y="131"/>
                  <a:pt x="36" y="132"/>
                  <a:pt x="37" y="132"/>
                </a:cubicBezTo>
                <a:cubicBezTo>
                  <a:pt x="37" y="133"/>
                  <a:pt x="38" y="133"/>
                  <a:pt x="39" y="133"/>
                </a:cubicBezTo>
                <a:cubicBezTo>
                  <a:pt x="106" y="133"/>
                  <a:pt x="106" y="133"/>
                  <a:pt x="106" y="133"/>
                </a:cubicBezTo>
                <a:cubicBezTo>
                  <a:pt x="106" y="133"/>
                  <a:pt x="107" y="133"/>
                  <a:pt x="108" y="132"/>
                </a:cubicBezTo>
                <a:cubicBezTo>
                  <a:pt x="108" y="132"/>
                  <a:pt x="109" y="131"/>
                  <a:pt x="109" y="130"/>
                </a:cubicBezTo>
                <a:close/>
                <a:moveTo>
                  <a:pt x="139" y="45"/>
                </a:moveTo>
                <a:cubicBezTo>
                  <a:pt x="139" y="46"/>
                  <a:pt x="140" y="47"/>
                  <a:pt x="141" y="49"/>
                </a:cubicBezTo>
                <a:cubicBezTo>
                  <a:pt x="97" y="49"/>
                  <a:pt x="97" y="49"/>
                  <a:pt x="97" y="49"/>
                </a:cubicBezTo>
                <a:cubicBezTo>
                  <a:pt x="97" y="4"/>
                  <a:pt x="97" y="4"/>
                  <a:pt x="97" y="4"/>
                </a:cubicBezTo>
                <a:cubicBezTo>
                  <a:pt x="98" y="5"/>
                  <a:pt x="99" y="6"/>
                  <a:pt x="100" y="7"/>
                </a:cubicBezTo>
                <a:lnTo>
                  <a:pt x="139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CustomShape 316"/>
          <p:cNvSpPr/>
          <p:nvPr/>
        </p:nvSpPr>
        <p:spPr>
          <a:xfrm>
            <a:off x="8034840" y="3711600"/>
            <a:ext cx="158040" cy="175320"/>
          </a:xfrm>
          <a:custGeom>
            <a:avLst/>
            <a:gdLst/>
            <a:ahLst/>
            <a:rect l="l" t="t" r="r" b="b"/>
            <a:pathLst>
              <a:path w="154" h="170">
                <a:moveTo>
                  <a:pt x="67" y="136"/>
                </a:moveTo>
                <a:cubicBezTo>
                  <a:pt x="67" y="137"/>
                  <a:pt x="66" y="138"/>
                  <a:pt x="66" y="139"/>
                </a:cubicBezTo>
                <a:cubicBezTo>
                  <a:pt x="36" y="169"/>
                  <a:pt x="36" y="169"/>
                  <a:pt x="36" y="169"/>
                </a:cubicBezTo>
                <a:cubicBezTo>
                  <a:pt x="35" y="169"/>
                  <a:pt x="34" y="170"/>
                  <a:pt x="33" y="170"/>
                </a:cubicBezTo>
                <a:cubicBezTo>
                  <a:pt x="33" y="170"/>
                  <a:pt x="32" y="169"/>
                  <a:pt x="31" y="169"/>
                </a:cubicBezTo>
                <a:cubicBezTo>
                  <a:pt x="1" y="139"/>
                  <a:pt x="1" y="139"/>
                  <a:pt x="1" y="139"/>
                </a:cubicBezTo>
                <a:cubicBezTo>
                  <a:pt x="0" y="138"/>
                  <a:pt x="0" y="136"/>
                  <a:pt x="0" y="135"/>
                </a:cubicBezTo>
                <a:cubicBezTo>
                  <a:pt x="1" y="134"/>
                  <a:pt x="2" y="133"/>
                  <a:pt x="3" y="133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2"/>
                  <a:pt x="22" y="1"/>
                </a:cubicBezTo>
                <a:cubicBezTo>
                  <a:pt x="23" y="0"/>
                  <a:pt x="23" y="0"/>
                  <a:pt x="2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4" y="0"/>
                  <a:pt x="45" y="1"/>
                </a:cubicBezTo>
                <a:cubicBezTo>
                  <a:pt x="45" y="2"/>
                  <a:pt x="45" y="2"/>
                  <a:pt x="45" y="3"/>
                </a:cubicBezTo>
                <a:cubicBezTo>
                  <a:pt x="45" y="133"/>
                  <a:pt x="45" y="133"/>
                  <a:pt x="45" y="133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64" y="133"/>
                  <a:pt x="65" y="134"/>
                  <a:pt x="66" y="134"/>
                </a:cubicBezTo>
                <a:cubicBezTo>
                  <a:pt x="66" y="135"/>
                  <a:pt x="67" y="135"/>
                  <a:pt x="67" y="136"/>
                </a:cubicBezTo>
                <a:close/>
                <a:moveTo>
                  <a:pt x="154" y="63"/>
                </a:moveTo>
                <a:cubicBezTo>
                  <a:pt x="154" y="73"/>
                  <a:pt x="154" y="73"/>
                  <a:pt x="154" y="73"/>
                </a:cubicBezTo>
                <a:cubicBezTo>
                  <a:pt x="127" y="73"/>
                  <a:pt x="127" y="73"/>
                  <a:pt x="127" y="7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34" y="63"/>
                  <a:pt x="134" y="63"/>
                  <a:pt x="134" y="63"/>
                </a:cubicBezTo>
                <a:cubicBezTo>
                  <a:pt x="130" y="49"/>
                  <a:pt x="130" y="49"/>
                  <a:pt x="130" y="49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63"/>
                  <a:pt x="82" y="63"/>
                  <a:pt x="82" y="63"/>
                </a:cubicBezTo>
                <a:cubicBezTo>
                  <a:pt x="89" y="63"/>
                  <a:pt x="89" y="63"/>
                  <a:pt x="89" y="63"/>
                </a:cubicBezTo>
                <a:cubicBezTo>
                  <a:pt x="110" y="0"/>
                  <a:pt x="110" y="0"/>
                  <a:pt x="110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7" y="63"/>
                  <a:pt x="147" y="63"/>
                  <a:pt x="147" y="63"/>
                </a:cubicBezTo>
                <a:lnTo>
                  <a:pt x="154" y="63"/>
                </a:lnTo>
                <a:close/>
                <a:moveTo>
                  <a:pt x="146" y="148"/>
                </a:moveTo>
                <a:cubicBezTo>
                  <a:pt x="146" y="170"/>
                  <a:pt x="146" y="170"/>
                  <a:pt x="146" y="170"/>
                </a:cubicBezTo>
                <a:cubicBezTo>
                  <a:pt x="90" y="170"/>
                  <a:pt x="90" y="170"/>
                  <a:pt x="90" y="170"/>
                </a:cubicBezTo>
                <a:cubicBezTo>
                  <a:pt x="90" y="161"/>
                  <a:pt x="90" y="161"/>
                  <a:pt x="90" y="161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6" y="110"/>
                  <a:pt x="127" y="109"/>
                  <a:pt x="127" y="109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7"/>
                  <a:pt x="128" y="107"/>
                  <a:pt x="128" y="107"/>
                </a:cubicBezTo>
                <a:cubicBezTo>
                  <a:pt x="128" y="107"/>
                  <a:pt x="128" y="107"/>
                  <a:pt x="128" y="107"/>
                </a:cubicBezTo>
                <a:cubicBezTo>
                  <a:pt x="127" y="108"/>
                  <a:pt x="127" y="108"/>
                  <a:pt x="127" y="108"/>
                </a:cubicBezTo>
                <a:cubicBezTo>
                  <a:pt x="126" y="108"/>
                  <a:pt x="125" y="108"/>
                  <a:pt x="124" y="108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2" y="119"/>
                  <a:pt x="102" y="119"/>
                  <a:pt x="102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91" y="97"/>
                  <a:pt x="91" y="97"/>
                  <a:pt x="91" y="97"/>
                </a:cubicBezTo>
                <a:cubicBezTo>
                  <a:pt x="145" y="97"/>
                  <a:pt x="145" y="97"/>
                  <a:pt x="145" y="97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10" y="156"/>
                  <a:pt x="110" y="156"/>
                  <a:pt x="110" y="156"/>
                </a:cubicBezTo>
                <a:cubicBezTo>
                  <a:pt x="109" y="156"/>
                  <a:pt x="109" y="157"/>
                  <a:pt x="108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8" y="159"/>
                  <a:pt x="108" y="159"/>
                  <a:pt x="108" y="159"/>
                </a:cubicBezTo>
                <a:cubicBezTo>
                  <a:pt x="109" y="159"/>
                  <a:pt x="109" y="159"/>
                  <a:pt x="111" y="159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4" y="148"/>
                  <a:pt x="134" y="148"/>
                  <a:pt x="134" y="148"/>
                </a:cubicBezTo>
                <a:lnTo>
                  <a:pt x="146" y="148"/>
                </a:lnTo>
                <a:close/>
                <a:moveTo>
                  <a:pt x="110" y="39"/>
                </a:moveTo>
                <a:cubicBezTo>
                  <a:pt x="126" y="39"/>
                  <a:pt x="126" y="39"/>
                  <a:pt x="126" y="39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18" y="14"/>
                  <a:pt x="118" y="14"/>
                  <a:pt x="118" y="14"/>
                </a:cubicBezTo>
                <a:cubicBezTo>
                  <a:pt x="118" y="13"/>
                  <a:pt x="118" y="12"/>
                  <a:pt x="118" y="12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18" y="14"/>
                  <a:pt x="118" y="14"/>
                  <a:pt x="118" y="14"/>
                </a:cubicBezTo>
                <a:cubicBezTo>
                  <a:pt x="118" y="14"/>
                  <a:pt x="117" y="14"/>
                  <a:pt x="117" y="15"/>
                </a:cubicBezTo>
                <a:cubicBezTo>
                  <a:pt x="117" y="17"/>
                  <a:pt x="117" y="17"/>
                  <a:pt x="117" y="18"/>
                </a:cubicBezTo>
                <a:lnTo>
                  <a:pt x="110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CustomShape 317"/>
          <p:cNvSpPr/>
          <p:nvPr/>
        </p:nvSpPr>
        <p:spPr>
          <a:xfrm>
            <a:off x="8242560" y="3711600"/>
            <a:ext cx="158040" cy="175320"/>
          </a:xfrm>
          <a:custGeom>
            <a:avLst/>
            <a:gdLst/>
            <a:ahLst/>
            <a:rect l="l" t="t" r="r" b="b"/>
            <a:pathLst>
              <a:path w="154" h="170">
                <a:moveTo>
                  <a:pt x="67" y="136"/>
                </a:moveTo>
                <a:cubicBezTo>
                  <a:pt x="67" y="137"/>
                  <a:pt x="67" y="138"/>
                  <a:pt x="66" y="139"/>
                </a:cubicBezTo>
                <a:cubicBezTo>
                  <a:pt x="36" y="169"/>
                  <a:pt x="36" y="169"/>
                  <a:pt x="36" y="169"/>
                </a:cubicBezTo>
                <a:cubicBezTo>
                  <a:pt x="35" y="169"/>
                  <a:pt x="35" y="170"/>
                  <a:pt x="34" y="170"/>
                </a:cubicBezTo>
                <a:cubicBezTo>
                  <a:pt x="33" y="170"/>
                  <a:pt x="32" y="169"/>
                  <a:pt x="32" y="169"/>
                </a:cubicBezTo>
                <a:cubicBezTo>
                  <a:pt x="1" y="139"/>
                  <a:pt x="1" y="139"/>
                  <a:pt x="1" y="139"/>
                </a:cubicBezTo>
                <a:cubicBezTo>
                  <a:pt x="0" y="138"/>
                  <a:pt x="0" y="136"/>
                  <a:pt x="1" y="135"/>
                </a:cubicBezTo>
                <a:cubicBezTo>
                  <a:pt x="1" y="134"/>
                  <a:pt x="2" y="133"/>
                  <a:pt x="4" y="133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5" y="1"/>
                </a:cubicBezTo>
                <a:cubicBezTo>
                  <a:pt x="46" y="2"/>
                  <a:pt x="46" y="2"/>
                  <a:pt x="46" y="3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65" y="133"/>
                  <a:pt x="66" y="134"/>
                  <a:pt x="66" y="134"/>
                </a:cubicBezTo>
                <a:cubicBezTo>
                  <a:pt x="67" y="135"/>
                  <a:pt x="67" y="135"/>
                  <a:pt x="67" y="136"/>
                </a:cubicBezTo>
                <a:close/>
                <a:moveTo>
                  <a:pt x="154" y="160"/>
                </a:moveTo>
                <a:cubicBezTo>
                  <a:pt x="154" y="170"/>
                  <a:pt x="154" y="170"/>
                  <a:pt x="154" y="170"/>
                </a:cubicBezTo>
                <a:cubicBezTo>
                  <a:pt x="127" y="170"/>
                  <a:pt x="127" y="170"/>
                  <a:pt x="127" y="170"/>
                </a:cubicBezTo>
                <a:cubicBezTo>
                  <a:pt x="127" y="160"/>
                  <a:pt x="127" y="160"/>
                  <a:pt x="127" y="160"/>
                </a:cubicBezTo>
                <a:cubicBezTo>
                  <a:pt x="134" y="160"/>
                  <a:pt x="134" y="160"/>
                  <a:pt x="134" y="160"/>
                </a:cubicBezTo>
                <a:cubicBezTo>
                  <a:pt x="130" y="146"/>
                  <a:pt x="130" y="146"/>
                  <a:pt x="130" y="146"/>
                </a:cubicBezTo>
                <a:cubicBezTo>
                  <a:pt x="107" y="146"/>
                  <a:pt x="107" y="146"/>
                  <a:pt x="107" y="146"/>
                </a:cubicBezTo>
                <a:cubicBezTo>
                  <a:pt x="102" y="160"/>
                  <a:pt x="102" y="160"/>
                  <a:pt x="102" y="160"/>
                </a:cubicBezTo>
                <a:cubicBezTo>
                  <a:pt x="110" y="160"/>
                  <a:pt x="110" y="160"/>
                  <a:pt x="110" y="160"/>
                </a:cubicBezTo>
                <a:cubicBezTo>
                  <a:pt x="110" y="170"/>
                  <a:pt x="110" y="170"/>
                  <a:pt x="110" y="170"/>
                </a:cubicBezTo>
                <a:cubicBezTo>
                  <a:pt x="82" y="170"/>
                  <a:pt x="82" y="170"/>
                  <a:pt x="82" y="170"/>
                </a:cubicBezTo>
                <a:cubicBezTo>
                  <a:pt x="82" y="160"/>
                  <a:pt x="82" y="160"/>
                  <a:pt x="82" y="160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111" y="97"/>
                  <a:pt x="111" y="97"/>
                  <a:pt x="111" y="97"/>
                </a:cubicBezTo>
                <a:cubicBezTo>
                  <a:pt x="126" y="97"/>
                  <a:pt x="126" y="97"/>
                  <a:pt x="126" y="97"/>
                </a:cubicBezTo>
                <a:cubicBezTo>
                  <a:pt x="148" y="160"/>
                  <a:pt x="148" y="160"/>
                  <a:pt x="148" y="160"/>
                </a:cubicBezTo>
                <a:lnTo>
                  <a:pt x="154" y="160"/>
                </a:lnTo>
                <a:close/>
                <a:moveTo>
                  <a:pt x="146" y="51"/>
                </a:moveTo>
                <a:cubicBezTo>
                  <a:pt x="146" y="73"/>
                  <a:pt x="146" y="73"/>
                  <a:pt x="146" y="73"/>
                </a:cubicBezTo>
                <a:cubicBezTo>
                  <a:pt x="91" y="73"/>
                  <a:pt x="91" y="73"/>
                  <a:pt x="91" y="73"/>
                </a:cubicBezTo>
                <a:cubicBezTo>
                  <a:pt x="91" y="64"/>
                  <a:pt x="91" y="64"/>
                  <a:pt x="91" y="64"/>
                </a:cubicBezTo>
                <a:cubicBezTo>
                  <a:pt x="126" y="14"/>
                  <a:pt x="126" y="14"/>
                  <a:pt x="126" y="14"/>
                </a:cubicBezTo>
                <a:cubicBezTo>
                  <a:pt x="127" y="13"/>
                  <a:pt x="127" y="12"/>
                  <a:pt x="128" y="12"/>
                </a:cubicBezTo>
                <a:cubicBezTo>
                  <a:pt x="129" y="11"/>
                  <a:pt x="129" y="11"/>
                  <a:pt x="129" y="11"/>
                </a:cubicBezTo>
                <a:cubicBezTo>
                  <a:pt x="129" y="11"/>
                  <a:pt x="129" y="11"/>
                  <a:pt x="129" y="11"/>
                </a:cubicBezTo>
                <a:cubicBezTo>
                  <a:pt x="129" y="11"/>
                  <a:pt x="128" y="11"/>
                  <a:pt x="128" y="11"/>
                </a:cubicBezTo>
                <a:cubicBezTo>
                  <a:pt x="128" y="11"/>
                  <a:pt x="128" y="11"/>
                  <a:pt x="127" y="11"/>
                </a:cubicBezTo>
                <a:cubicBezTo>
                  <a:pt x="127" y="11"/>
                  <a:pt x="126" y="11"/>
                  <a:pt x="125" y="11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103" y="22"/>
                  <a:pt x="103" y="22"/>
                  <a:pt x="103" y="22"/>
                </a:cubicBezTo>
                <a:cubicBezTo>
                  <a:pt x="91" y="22"/>
                  <a:pt x="91" y="22"/>
                  <a:pt x="91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9"/>
                  <a:pt x="145" y="9"/>
                  <a:pt x="145" y="9"/>
                </a:cubicBezTo>
                <a:cubicBezTo>
                  <a:pt x="110" y="59"/>
                  <a:pt x="110" y="59"/>
                  <a:pt x="110" y="59"/>
                </a:cubicBezTo>
                <a:cubicBezTo>
                  <a:pt x="110" y="59"/>
                  <a:pt x="109" y="60"/>
                  <a:pt x="108" y="61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8" y="62"/>
                  <a:pt x="108" y="62"/>
                  <a:pt x="108" y="62"/>
                </a:cubicBezTo>
                <a:cubicBezTo>
                  <a:pt x="109" y="62"/>
                  <a:pt x="110" y="62"/>
                  <a:pt x="111" y="62"/>
                </a:cubicBezTo>
                <a:cubicBezTo>
                  <a:pt x="135" y="62"/>
                  <a:pt x="135" y="62"/>
                  <a:pt x="135" y="62"/>
                </a:cubicBezTo>
                <a:cubicBezTo>
                  <a:pt x="135" y="51"/>
                  <a:pt x="135" y="51"/>
                  <a:pt x="135" y="51"/>
                </a:cubicBezTo>
                <a:lnTo>
                  <a:pt x="146" y="51"/>
                </a:lnTo>
                <a:close/>
                <a:moveTo>
                  <a:pt x="110" y="136"/>
                </a:moveTo>
                <a:cubicBezTo>
                  <a:pt x="127" y="136"/>
                  <a:pt x="127" y="136"/>
                  <a:pt x="127" y="136"/>
                </a:cubicBezTo>
                <a:cubicBezTo>
                  <a:pt x="120" y="115"/>
                  <a:pt x="120" y="115"/>
                  <a:pt x="120" y="115"/>
                </a:cubicBezTo>
                <a:cubicBezTo>
                  <a:pt x="119" y="111"/>
                  <a:pt x="119" y="111"/>
                  <a:pt x="119" y="111"/>
                </a:cubicBezTo>
                <a:cubicBezTo>
                  <a:pt x="119" y="110"/>
                  <a:pt x="119" y="109"/>
                  <a:pt x="119" y="109"/>
                </a:cubicBezTo>
                <a:cubicBezTo>
                  <a:pt x="118" y="109"/>
                  <a:pt x="118" y="109"/>
                  <a:pt x="118" y="109"/>
                </a:cubicBezTo>
                <a:cubicBezTo>
                  <a:pt x="118" y="111"/>
                  <a:pt x="118" y="111"/>
                  <a:pt x="118" y="111"/>
                </a:cubicBezTo>
                <a:cubicBezTo>
                  <a:pt x="118" y="111"/>
                  <a:pt x="118" y="111"/>
                  <a:pt x="118" y="112"/>
                </a:cubicBezTo>
                <a:cubicBezTo>
                  <a:pt x="117" y="113"/>
                  <a:pt x="117" y="114"/>
                  <a:pt x="117" y="115"/>
                </a:cubicBezTo>
                <a:lnTo>
                  <a:pt x="110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CustomShape 318"/>
          <p:cNvSpPr/>
          <p:nvPr/>
        </p:nvSpPr>
        <p:spPr>
          <a:xfrm>
            <a:off x="743760" y="4020840"/>
            <a:ext cx="170640" cy="175320"/>
          </a:xfrm>
          <a:custGeom>
            <a:avLst/>
            <a:gdLst/>
            <a:ahLst/>
            <a:rect l="l" t="t" r="r" b="b"/>
            <a:pathLst>
              <a:path w="166" h="170">
                <a:moveTo>
                  <a:pt x="67" y="136"/>
                </a:moveTo>
                <a:cubicBezTo>
                  <a:pt x="67" y="137"/>
                  <a:pt x="66" y="138"/>
                  <a:pt x="66" y="139"/>
                </a:cubicBezTo>
                <a:cubicBezTo>
                  <a:pt x="35" y="169"/>
                  <a:pt x="35" y="169"/>
                  <a:pt x="35" y="169"/>
                </a:cubicBezTo>
                <a:cubicBezTo>
                  <a:pt x="35" y="169"/>
                  <a:pt x="34" y="170"/>
                  <a:pt x="33" y="170"/>
                </a:cubicBezTo>
                <a:cubicBezTo>
                  <a:pt x="32" y="170"/>
                  <a:pt x="32" y="169"/>
                  <a:pt x="31" y="169"/>
                </a:cubicBezTo>
                <a:cubicBezTo>
                  <a:pt x="1" y="139"/>
                  <a:pt x="1" y="139"/>
                  <a:pt x="1" y="139"/>
                </a:cubicBezTo>
                <a:cubicBezTo>
                  <a:pt x="0" y="138"/>
                  <a:pt x="0" y="136"/>
                  <a:pt x="0" y="135"/>
                </a:cubicBezTo>
                <a:cubicBezTo>
                  <a:pt x="1" y="134"/>
                  <a:pt x="2" y="133"/>
                  <a:pt x="3" y="133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1" y="2"/>
                  <a:pt x="22" y="1"/>
                </a:cubicBezTo>
                <a:cubicBezTo>
                  <a:pt x="23" y="0"/>
                  <a:pt x="23" y="0"/>
                  <a:pt x="2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4" y="0"/>
                  <a:pt x="45" y="1"/>
                </a:cubicBezTo>
                <a:cubicBezTo>
                  <a:pt x="45" y="2"/>
                  <a:pt x="45" y="2"/>
                  <a:pt x="45" y="3"/>
                </a:cubicBezTo>
                <a:cubicBezTo>
                  <a:pt x="45" y="133"/>
                  <a:pt x="45" y="133"/>
                  <a:pt x="45" y="133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64" y="133"/>
                  <a:pt x="65" y="134"/>
                  <a:pt x="66" y="134"/>
                </a:cubicBezTo>
                <a:cubicBezTo>
                  <a:pt x="66" y="135"/>
                  <a:pt x="67" y="135"/>
                  <a:pt x="67" y="136"/>
                </a:cubicBezTo>
                <a:close/>
                <a:moveTo>
                  <a:pt x="112" y="3"/>
                </a:moveTo>
                <a:cubicBezTo>
                  <a:pt x="112" y="21"/>
                  <a:pt x="112" y="21"/>
                  <a:pt x="112" y="21"/>
                </a:cubicBezTo>
                <a:cubicBezTo>
                  <a:pt x="112" y="22"/>
                  <a:pt x="112" y="23"/>
                  <a:pt x="111" y="24"/>
                </a:cubicBezTo>
                <a:cubicBezTo>
                  <a:pt x="111" y="24"/>
                  <a:pt x="110" y="24"/>
                  <a:pt x="109" y="24"/>
                </a:cubicBezTo>
                <a:cubicBezTo>
                  <a:pt x="85" y="24"/>
                  <a:pt x="85" y="24"/>
                  <a:pt x="85" y="24"/>
                </a:cubicBezTo>
                <a:cubicBezTo>
                  <a:pt x="84" y="24"/>
                  <a:pt x="83" y="24"/>
                  <a:pt x="83" y="24"/>
                </a:cubicBezTo>
                <a:cubicBezTo>
                  <a:pt x="82" y="23"/>
                  <a:pt x="82" y="22"/>
                  <a:pt x="82" y="21"/>
                </a:cubicBezTo>
                <a:cubicBezTo>
                  <a:pt x="82" y="3"/>
                  <a:pt x="82" y="3"/>
                  <a:pt x="82" y="3"/>
                </a:cubicBezTo>
                <a:cubicBezTo>
                  <a:pt x="82" y="2"/>
                  <a:pt x="82" y="2"/>
                  <a:pt x="83" y="1"/>
                </a:cubicBezTo>
                <a:cubicBezTo>
                  <a:pt x="83" y="0"/>
                  <a:pt x="84" y="0"/>
                  <a:pt x="85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0" y="0"/>
                  <a:pt x="111" y="0"/>
                  <a:pt x="111" y="1"/>
                </a:cubicBezTo>
                <a:cubicBezTo>
                  <a:pt x="112" y="2"/>
                  <a:pt x="112" y="2"/>
                  <a:pt x="112" y="3"/>
                </a:cubicBezTo>
                <a:close/>
                <a:moveTo>
                  <a:pt x="130" y="52"/>
                </a:moveTo>
                <a:cubicBezTo>
                  <a:pt x="130" y="70"/>
                  <a:pt x="130" y="70"/>
                  <a:pt x="130" y="70"/>
                </a:cubicBezTo>
                <a:cubicBezTo>
                  <a:pt x="130" y="71"/>
                  <a:pt x="130" y="71"/>
                  <a:pt x="129" y="72"/>
                </a:cubicBezTo>
                <a:cubicBezTo>
                  <a:pt x="129" y="73"/>
                  <a:pt x="128" y="73"/>
                  <a:pt x="127" y="73"/>
                </a:cubicBezTo>
                <a:cubicBezTo>
                  <a:pt x="85" y="73"/>
                  <a:pt x="85" y="73"/>
                  <a:pt x="85" y="73"/>
                </a:cubicBezTo>
                <a:cubicBezTo>
                  <a:pt x="84" y="73"/>
                  <a:pt x="83" y="73"/>
                  <a:pt x="83" y="72"/>
                </a:cubicBezTo>
                <a:cubicBezTo>
                  <a:pt x="82" y="71"/>
                  <a:pt x="82" y="71"/>
                  <a:pt x="82" y="70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1"/>
                  <a:pt x="82" y="50"/>
                  <a:pt x="83" y="49"/>
                </a:cubicBezTo>
                <a:cubicBezTo>
                  <a:pt x="83" y="49"/>
                  <a:pt x="84" y="49"/>
                  <a:pt x="85" y="49"/>
                </a:cubicBezTo>
                <a:cubicBezTo>
                  <a:pt x="127" y="49"/>
                  <a:pt x="127" y="49"/>
                  <a:pt x="127" y="49"/>
                </a:cubicBezTo>
                <a:cubicBezTo>
                  <a:pt x="128" y="49"/>
                  <a:pt x="129" y="49"/>
                  <a:pt x="129" y="49"/>
                </a:cubicBezTo>
                <a:cubicBezTo>
                  <a:pt x="130" y="50"/>
                  <a:pt x="130" y="51"/>
                  <a:pt x="130" y="52"/>
                </a:cubicBezTo>
                <a:close/>
                <a:moveTo>
                  <a:pt x="148" y="100"/>
                </a:moveTo>
                <a:cubicBezTo>
                  <a:pt x="148" y="118"/>
                  <a:pt x="148" y="118"/>
                  <a:pt x="148" y="118"/>
                </a:cubicBezTo>
                <a:cubicBezTo>
                  <a:pt x="148" y="119"/>
                  <a:pt x="148" y="120"/>
                  <a:pt x="147" y="120"/>
                </a:cubicBezTo>
                <a:cubicBezTo>
                  <a:pt x="147" y="121"/>
                  <a:pt x="146" y="121"/>
                  <a:pt x="145" y="121"/>
                </a:cubicBezTo>
                <a:cubicBezTo>
                  <a:pt x="85" y="121"/>
                  <a:pt x="85" y="121"/>
                  <a:pt x="85" y="121"/>
                </a:cubicBezTo>
                <a:cubicBezTo>
                  <a:pt x="84" y="121"/>
                  <a:pt x="83" y="121"/>
                  <a:pt x="83" y="120"/>
                </a:cubicBezTo>
                <a:cubicBezTo>
                  <a:pt x="82" y="120"/>
                  <a:pt x="82" y="119"/>
                  <a:pt x="82" y="118"/>
                </a:cubicBezTo>
                <a:cubicBezTo>
                  <a:pt x="82" y="100"/>
                  <a:pt x="82" y="100"/>
                  <a:pt x="82" y="100"/>
                </a:cubicBezTo>
                <a:cubicBezTo>
                  <a:pt x="82" y="99"/>
                  <a:pt x="82" y="98"/>
                  <a:pt x="83" y="98"/>
                </a:cubicBezTo>
                <a:cubicBezTo>
                  <a:pt x="83" y="97"/>
                  <a:pt x="84" y="97"/>
                  <a:pt x="85" y="97"/>
                </a:cubicBezTo>
                <a:cubicBezTo>
                  <a:pt x="145" y="97"/>
                  <a:pt x="145" y="97"/>
                  <a:pt x="145" y="97"/>
                </a:cubicBezTo>
                <a:cubicBezTo>
                  <a:pt x="146" y="97"/>
                  <a:pt x="147" y="97"/>
                  <a:pt x="147" y="98"/>
                </a:cubicBezTo>
                <a:cubicBezTo>
                  <a:pt x="148" y="98"/>
                  <a:pt x="148" y="99"/>
                  <a:pt x="148" y="100"/>
                </a:cubicBezTo>
                <a:close/>
                <a:moveTo>
                  <a:pt x="166" y="148"/>
                </a:moveTo>
                <a:cubicBezTo>
                  <a:pt x="166" y="167"/>
                  <a:pt x="166" y="167"/>
                  <a:pt x="166" y="167"/>
                </a:cubicBezTo>
                <a:cubicBezTo>
                  <a:pt x="166" y="167"/>
                  <a:pt x="166" y="168"/>
                  <a:pt x="166" y="169"/>
                </a:cubicBezTo>
                <a:cubicBezTo>
                  <a:pt x="165" y="169"/>
                  <a:pt x="164" y="170"/>
                  <a:pt x="163" y="170"/>
                </a:cubicBezTo>
                <a:cubicBezTo>
                  <a:pt x="85" y="170"/>
                  <a:pt x="85" y="170"/>
                  <a:pt x="85" y="170"/>
                </a:cubicBezTo>
                <a:cubicBezTo>
                  <a:pt x="84" y="170"/>
                  <a:pt x="83" y="169"/>
                  <a:pt x="83" y="169"/>
                </a:cubicBezTo>
                <a:cubicBezTo>
                  <a:pt x="82" y="168"/>
                  <a:pt x="82" y="167"/>
                  <a:pt x="82" y="167"/>
                </a:cubicBezTo>
                <a:cubicBezTo>
                  <a:pt x="82" y="148"/>
                  <a:pt x="82" y="148"/>
                  <a:pt x="82" y="148"/>
                </a:cubicBezTo>
                <a:cubicBezTo>
                  <a:pt x="82" y="148"/>
                  <a:pt x="82" y="147"/>
                  <a:pt x="83" y="146"/>
                </a:cubicBezTo>
                <a:cubicBezTo>
                  <a:pt x="83" y="146"/>
                  <a:pt x="84" y="145"/>
                  <a:pt x="85" y="145"/>
                </a:cubicBezTo>
                <a:cubicBezTo>
                  <a:pt x="163" y="145"/>
                  <a:pt x="163" y="145"/>
                  <a:pt x="163" y="145"/>
                </a:cubicBezTo>
                <a:cubicBezTo>
                  <a:pt x="164" y="145"/>
                  <a:pt x="165" y="146"/>
                  <a:pt x="166" y="146"/>
                </a:cubicBezTo>
                <a:cubicBezTo>
                  <a:pt x="166" y="147"/>
                  <a:pt x="166" y="148"/>
                  <a:pt x="166" y="1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CustomShape 319"/>
          <p:cNvSpPr/>
          <p:nvPr/>
        </p:nvSpPr>
        <p:spPr>
          <a:xfrm>
            <a:off x="963720" y="4020840"/>
            <a:ext cx="172080" cy="175320"/>
          </a:xfrm>
          <a:custGeom>
            <a:avLst/>
            <a:gdLst/>
            <a:ahLst/>
            <a:rect l="l" t="t" r="r" b="b"/>
            <a:pathLst>
              <a:path w="167" h="170">
                <a:moveTo>
                  <a:pt x="67" y="136"/>
                </a:moveTo>
                <a:cubicBezTo>
                  <a:pt x="67" y="137"/>
                  <a:pt x="67" y="138"/>
                  <a:pt x="66" y="139"/>
                </a:cubicBezTo>
                <a:cubicBezTo>
                  <a:pt x="36" y="169"/>
                  <a:pt x="36" y="169"/>
                  <a:pt x="36" y="169"/>
                </a:cubicBezTo>
                <a:cubicBezTo>
                  <a:pt x="36" y="169"/>
                  <a:pt x="35" y="170"/>
                  <a:pt x="34" y="170"/>
                </a:cubicBezTo>
                <a:cubicBezTo>
                  <a:pt x="33" y="170"/>
                  <a:pt x="33" y="169"/>
                  <a:pt x="32" y="169"/>
                </a:cubicBezTo>
                <a:cubicBezTo>
                  <a:pt x="2" y="139"/>
                  <a:pt x="2" y="139"/>
                  <a:pt x="2" y="139"/>
                </a:cubicBezTo>
                <a:cubicBezTo>
                  <a:pt x="1" y="138"/>
                  <a:pt x="0" y="136"/>
                  <a:pt x="1" y="135"/>
                </a:cubicBezTo>
                <a:cubicBezTo>
                  <a:pt x="1" y="134"/>
                  <a:pt x="2" y="133"/>
                  <a:pt x="4" y="133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0"/>
                  <a:pt x="45" y="1"/>
                </a:cubicBezTo>
                <a:cubicBezTo>
                  <a:pt x="46" y="2"/>
                  <a:pt x="46" y="2"/>
                  <a:pt x="46" y="3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65" y="133"/>
                  <a:pt x="66" y="134"/>
                  <a:pt x="66" y="134"/>
                </a:cubicBezTo>
                <a:cubicBezTo>
                  <a:pt x="67" y="135"/>
                  <a:pt x="67" y="135"/>
                  <a:pt x="67" y="136"/>
                </a:cubicBezTo>
                <a:close/>
                <a:moveTo>
                  <a:pt x="167" y="3"/>
                </a:moveTo>
                <a:cubicBezTo>
                  <a:pt x="167" y="21"/>
                  <a:pt x="167" y="21"/>
                  <a:pt x="167" y="21"/>
                </a:cubicBezTo>
                <a:cubicBezTo>
                  <a:pt x="167" y="22"/>
                  <a:pt x="167" y="23"/>
                  <a:pt x="166" y="24"/>
                </a:cubicBezTo>
                <a:cubicBezTo>
                  <a:pt x="166" y="24"/>
                  <a:pt x="165" y="24"/>
                  <a:pt x="164" y="2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24"/>
                  <a:pt x="84" y="24"/>
                  <a:pt x="83" y="24"/>
                </a:cubicBezTo>
                <a:cubicBezTo>
                  <a:pt x="83" y="23"/>
                  <a:pt x="82" y="22"/>
                  <a:pt x="82" y="21"/>
                </a:cubicBezTo>
                <a:cubicBezTo>
                  <a:pt x="82" y="3"/>
                  <a:pt x="82" y="3"/>
                  <a:pt x="82" y="3"/>
                </a:cubicBezTo>
                <a:cubicBezTo>
                  <a:pt x="82" y="2"/>
                  <a:pt x="83" y="2"/>
                  <a:pt x="83" y="1"/>
                </a:cubicBezTo>
                <a:cubicBezTo>
                  <a:pt x="84" y="0"/>
                  <a:pt x="85" y="0"/>
                  <a:pt x="8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5" y="0"/>
                  <a:pt x="166" y="0"/>
                  <a:pt x="166" y="1"/>
                </a:cubicBezTo>
                <a:cubicBezTo>
                  <a:pt x="167" y="2"/>
                  <a:pt x="167" y="2"/>
                  <a:pt x="167" y="3"/>
                </a:cubicBezTo>
                <a:close/>
                <a:moveTo>
                  <a:pt x="149" y="52"/>
                </a:moveTo>
                <a:cubicBezTo>
                  <a:pt x="149" y="70"/>
                  <a:pt x="149" y="70"/>
                  <a:pt x="149" y="70"/>
                </a:cubicBezTo>
                <a:cubicBezTo>
                  <a:pt x="149" y="71"/>
                  <a:pt x="149" y="71"/>
                  <a:pt x="148" y="72"/>
                </a:cubicBezTo>
                <a:cubicBezTo>
                  <a:pt x="148" y="73"/>
                  <a:pt x="147" y="73"/>
                  <a:pt x="146" y="73"/>
                </a:cubicBezTo>
                <a:cubicBezTo>
                  <a:pt x="85" y="73"/>
                  <a:pt x="85" y="73"/>
                  <a:pt x="85" y="73"/>
                </a:cubicBezTo>
                <a:cubicBezTo>
                  <a:pt x="85" y="73"/>
                  <a:pt x="84" y="73"/>
                  <a:pt x="83" y="72"/>
                </a:cubicBezTo>
                <a:cubicBezTo>
                  <a:pt x="83" y="71"/>
                  <a:pt x="82" y="71"/>
                  <a:pt x="82" y="70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1"/>
                  <a:pt x="83" y="50"/>
                  <a:pt x="83" y="49"/>
                </a:cubicBezTo>
                <a:cubicBezTo>
                  <a:pt x="84" y="49"/>
                  <a:pt x="85" y="49"/>
                  <a:pt x="85" y="49"/>
                </a:cubicBezTo>
                <a:cubicBezTo>
                  <a:pt x="146" y="49"/>
                  <a:pt x="146" y="49"/>
                  <a:pt x="146" y="49"/>
                </a:cubicBezTo>
                <a:cubicBezTo>
                  <a:pt x="147" y="49"/>
                  <a:pt x="148" y="49"/>
                  <a:pt x="148" y="49"/>
                </a:cubicBezTo>
                <a:cubicBezTo>
                  <a:pt x="149" y="50"/>
                  <a:pt x="149" y="51"/>
                  <a:pt x="149" y="52"/>
                </a:cubicBezTo>
                <a:close/>
                <a:moveTo>
                  <a:pt x="131" y="100"/>
                </a:moveTo>
                <a:cubicBezTo>
                  <a:pt x="131" y="118"/>
                  <a:pt x="131" y="118"/>
                  <a:pt x="131" y="118"/>
                </a:cubicBezTo>
                <a:cubicBezTo>
                  <a:pt x="131" y="119"/>
                  <a:pt x="131" y="120"/>
                  <a:pt x="130" y="120"/>
                </a:cubicBezTo>
                <a:cubicBezTo>
                  <a:pt x="129" y="121"/>
                  <a:pt x="129" y="121"/>
                  <a:pt x="128" y="121"/>
                </a:cubicBezTo>
                <a:cubicBezTo>
                  <a:pt x="85" y="121"/>
                  <a:pt x="85" y="121"/>
                  <a:pt x="85" y="121"/>
                </a:cubicBezTo>
                <a:cubicBezTo>
                  <a:pt x="85" y="121"/>
                  <a:pt x="84" y="121"/>
                  <a:pt x="83" y="120"/>
                </a:cubicBezTo>
                <a:cubicBezTo>
                  <a:pt x="83" y="120"/>
                  <a:pt x="82" y="119"/>
                  <a:pt x="82" y="118"/>
                </a:cubicBezTo>
                <a:cubicBezTo>
                  <a:pt x="82" y="100"/>
                  <a:pt x="82" y="100"/>
                  <a:pt x="82" y="100"/>
                </a:cubicBezTo>
                <a:cubicBezTo>
                  <a:pt x="82" y="99"/>
                  <a:pt x="83" y="98"/>
                  <a:pt x="83" y="98"/>
                </a:cubicBezTo>
                <a:cubicBezTo>
                  <a:pt x="84" y="97"/>
                  <a:pt x="85" y="97"/>
                  <a:pt x="85" y="97"/>
                </a:cubicBezTo>
                <a:cubicBezTo>
                  <a:pt x="128" y="97"/>
                  <a:pt x="128" y="97"/>
                  <a:pt x="128" y="97"/>
                </a:cubicBezTo>
                <a:cubicBezTo>
                  <a:pt x="129" y="97"/>
                  <a:pt x="129" y="97"/>
                  <a:pt x="130" y="98"/>
                </a:cubicBezTo>
                <a:cubicBezTo>
                  <a:pt x="131" y="98"/>
                  <a:pt x="131" y="99"/>
                  <a:pt x="131" y="100"/>
                </a:cubicBezTo>
                <a:close/>
                <a:moveTo>
                  <a:pt x="113" y="148"/>
                </a:moveTo>
                <a:cubicBezTo>
                  <a:pt x="113" y="167"/>
                  <a:pt x="113" y="167"/>
                  <a:pt x="113" y="167"/>
                </a:cubicBezTo>
                <a:cubicBezTo>
                  <a:pt x="113" y="167"/>
                  <a:pt x="112" y="168"/>
                  <a:pt x="112" y="169"/>
                </a:cubicBezTo>
                <a:cubicBezTo>
                  <a:pt x="111" y="169"/>
                  <a:pt x="111" y="170"/>
                  <a:pt x="110" y="170"/>
                </a:cubicBezTo>
                <a:cubicBezTo>
                  <a:pt x="85" y="170"/>
                  <a:pt x="85" y="170"/>
                  <a:pt x="85" y="170"/>
                </a:cubicBezTo>
                <a:cubicBezTo>
                  <a:pt x="85" y="170"/>
                  <a:pt x="84" y="169"/>
                  <a:pt x="83" y="169"/>
                </a:cubicBezTo>
                <a:cubicBezTo>
                  <a:pt x="83" y="168"/>
                  <a:pt x="82" y="167"/>
                  <a:pt x="82" y="167"/>
                </a:cubicBezTo>
                <a:cubicBezTo>
                  <a:pt x="82" y="148"/>
                  <a:pt x="82" y="148"/>
                  <a:pt x="82" y="148"/>
                </a:cubicBezTo>
                <a:cubicBezTo>
                  <a:pt x="82" y="148"/>
                  <a:pt x="83" y="147"/>
                  <a:pt x="83" y="146"/>
                </a:cubicBezTo>
                <a:cubicBezTo>
                  <a:pt x="84" y="146"/>
                  <a:pt x="85" y="145"/>
                  <a:pt x="85" y="145"/>
                </a:cubicBezTo>
                <a:cubicBezTo>
                  <a:pt x="110" y="145"/>
                  <a:pt x="110" y="145"/>
                  <a:pt x="110" y="145"/>
                </a:cubicBezTo>
                <a:cubicBezTo>
                  <a:pt x="111" y="145"/>
                  <a:pt x="111" y="146"/>
                  <a:pt x="112" y="146"/>
                </a:cubicBezTo>
                <a:cubicBezTo>
                  <a:pt x="112" y="147"/>
                  <a:pt x="113" y="148"/>
                  <a:pt x="113" y="1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CustomShape 320"/>
          <p:cNvSpPr/>
          <p:nvPr/>
        </p:nvSpPr>
        <p:spPr>
          <a:xfrm>
            <a:off x="1185480" y="4020840"/>
            <a:ext cx="142560" cy="175320"/>
          </a:xfrm>
          <a:custGeom>
            <a:avLst/>
            <a:gdLst/>
            <a:ahLst/>
            <a:rect l="l" t="t" r="r" b="b"/>
            <a:pathLst>
              <a:path w="138" h="170">
                <a:moveTo>
                  <a:pt x="67" y="136"/>
                </a:moveTo>
                <a:cubicBezTo>
                  <a:pt x="67" y="137"/>
                  <a:pt x="67" y="138"/>
                  <a:pt x="66" y="139"/>
                </a:cubicBezTo>
                <a:cubicBezTo>
                  <a:pt x="36" y="169"/>
                  <a:pt x="36" y="169"/>
                  <a:pt x="36" y="169"/>
                </a:cubicBezTo>
                <a:cubicBezTo>
                  <a:pt x="35" y="169"/>
                  <a:pt x="35" y="170"/>
                  <a:pt x="34" y="170"/>
                </a:cubicBezTo>
                <a:cubicBezTo>
                  <a:pt x="33" y="170"/>
                  <a:pt x="32" y="169"/>
                  <a:pt x="32" y="169"/>
                </a:cubicBezTo>
                <a:cubicBezTo>
                  <a:pt x="1" y="139"/>
                  <a:pt x="1" y="139"/>
                  <a:pt x="1" y="139"/>
                </a:cubicBezTo>
                <a:cubicBezTo>
                  <a:pt x="0" y="138"/>
                  <a:pt x="0" y="136"/>
                  <a:pt x="1" y="135"/>
                </a:cubicBezTo>
                <a:cubicBezTo>
                  <a:pt x="1" y="134"/>
                  <a:pt x="2" y="133"/>
                  <a:pt x="3" y="133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5" y="1"/>
                </a:cubicBezTo>
                <a:cubicBezTo>
                  <a:pt x="46" y="2"/>
                  <a:pt x="46" y="2"/>
                  <a:pt x="46" y="3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65" y="133"/>
                  <a:pt x="66" y="134"/>
                  <a:pt x="66" y="134"/>
                </a:cubicBezTo>
                <a:cubicBezTo>
                  <a:pt x="67" y="135"/>
                  <a:pt x="67" y="135"/>
                  <a:pt x="67" y="136"/>
                </a:cubicBezTo>
                <a:close/>
                <a:moveTo>
                  <a:pt x="138" y="130"/>
                </a:moveTo>
                <a:cubicBezTo>
                  <a:pt x="138" y="134"/>
                  <a:pt x="138" y="138"/>
                  <a:pt x="137" y="141"/>
                </a:cubicBezTo>
                <a:cubicBezTo>
                  <a:pt x="136" y="145"/>
                  <a:pt x="135" y="149"/>
                  <a:pt x="133" y="152"/>
                </a:cubicBezTo>
                <a:cubicBezTo>
                  <a:pt x="131" y="156"/>
                  <a:pt x="129" y="159"/>
                  <a:pt x="126" y="161"/>
                </a:cubicBezTo>
                <a:cubicBezTo>
                  <a:pt x="124" y="164"/>
                  <a:pt x="121" y="166"/>
                  <a:pt x="117" y="167"/>
                </a:cubicBezTo>
                <a:cubicBezTo>
                  <a:pt x="113" y="169"/>
                  <a:pt x="109" y="170"/>
                  <a:pt x="105" y="170"/>
                </a:cubicBezTo>
                <a:cubicBezTo>
                  <a:pt x="101" y="170"/>
                  <a:pt x="98" y="169"/>
                  <a:pt x="95" y="168"/>
                </a:cubicBezTo>
                <a:cubicBezTo>
                  <a:pt x="93" y="168"/>
                  <a:pt x="92" y="167"/>
                  <a:pt x="91" y="16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95" y="156"/>
                  <a:pt x="96" y="157"/>
                  <a:pt x="97" y="157"/>
                </a:cubicBezTo>
                <a:cubicBezTo>
                  <a:pt x="100" y="158"/>
                  <a:pt x="102" y="158"/>
                  <a:pt x="105" y="158"/>
                </a:cubicBezTo>
                <a:cubicBezTo>
                  <a:pt x="110" y="158"/>
                  <a:pt x="114" y="156"/>
                  <a:pt x="117" y="153"/>
                </a:cubicBezTo>
                <a:cubicBezTo>
                  <a:pt x="120" y="149"/>
                  <a:pt x="123" y="144"/>
                  <a:pt x="124" y="139"/>
                </a:cubicBezTo>
                <a:cubicBezTo>
                  <a:pt x="123" y="139"/>
                  <a:pt x="123" y="139"/>
                  <a:pt x="123" y="139"/>
                </a:cubicBezTo>
                <a:cubicBezTo>
                  <a:pt x="122" y="140"/>
                  <a:pt x="120" y="142"/>
                  <a:pt x="118" y="143"/>
                </a:cubicBezTo>
                <a:cubicBezTo>
                  <a:pt x="115" y="143"/>
                  <a:pt x="112" y="144"/>
                  <a:pt x="110" y="144"/>
                </a:cubicBezTo>
                <a:cubicBezTo>
                  <a:pt x="103" y="144"/>
                  <a:pt x="97" y="142"/>
                  <a:pt x="93" y="137"/>
                </a:cubicBezTo>
                <a:cubicBezTo>
                  <a:pt x="89" y="133"/>
                  <a:pt x="87" y="127"/>
                  <a:pt x="87" y="121"/>
                </a:cubicBezTo>
                <a:cubicBezTo>
                  <a:pt x="87" y="114"/>
                  <a:pt x="89" y="109"/>
                  <a:pt x="94" y="104"/>
                </a:cubicBezTo>
                <a:cubicBezTo>
                  <a:pt x="98" y="99"/>
                  <a:pt x="104" y="97"/>
                  <a:pt x="111" y="97"/>
                </a:cubicBezTo>
                <a:cubicBezTo>
                  <a:pt x="119" y="97"/>
                  <a:pt x="125" y="100"/>
                  <a:pt x="130" y="106"/>
                </a:cubicBezTo>
                <a:cubicBezTo>
                  <a:pt x="135" y="112"/>
                  <a:pt x="138" y="120"/>
                  <a:pt x="138" y="130"/>
                </a:cubicBezTo>
                <a:close/>
                <a:moveTo>
                  <a:pt x="135" y="62"/>
                </a:moveTo>
                <a:cubicBezTo>
                  <a:pt x="135" y="73"/>
                  <a:pt x="135" y="73"/>
                  <a:pt x="135" y="73"/>
                </a:cubicBezTo>
                <a:cubicBezTo>
                  <a:pt x="91" y="73"/>
                  <a:pt x="91" y="73"/>
                  <a:pt x="91" y="73"/>
                </a:cubicBezTo>
                <a:cubicBezTo>
                  <a:pt x="91" y="62"/>
                  <a:pt x="91" y="62"/>
                  <a:pt x="91" y="62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7" y="21"/>
                  <a:pt x="107" y="20"/>
                  <a:pt x="107" y="19"/>
                </a:cubicBezTo>
                <a:cubicBezTo>
                  <a:pt x="107" y="19"/>
                  <a:pt x="107" y="18"/>
                  <a:pt x="107" y="18"/>
                </a:cubicBezTo>
                <a:cubicBezTo>
                  <a:pt x="107" y="16"/>
                  <a:pt x="107" y="16"/>
                  <a:pt x="107" y="16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106" y="17"/>
                  <a:pt x="106" y="17"/>
                  <a:pt x="106" y="17"/>
                </a:cubicBezTo>
                <a:cubicBezTo>
                  <a:pt x="105" y="18"/>
                  <a:pt x="104" y="19"/>
                  <a:pt x="103" y="20"/>
                </a:cubicBezTo>
                <a:cubicBezTo>
                  <a:pt x="97" y="26"/>
                  <a:pt x="97" y="26"/>
                  <a:pt x="97" y="26"/>
                </a:cubicBezTo>
                <a:cubicBezTo>
                  <a:pt x="90" y="18"/>
                  <a:pt x="90" y="18"/>
                  <a:pt x="90" y="18"/>
                </a:cubicBezTo>
                <a:cubicBezTo>
                  <a:pt x="108" y="0"/>
                  <a:pt x="108" y="0"/>
                  <a:pt x="108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62"/>
                  <a:pt x="119" y="62"/>
                  <a:pt x="119" y="62"/>
                </a:cubicBezTo>
                <a:lnTo>
                  <a:pt x="135" y="62"/>
                </a:lnTo>
                <a:close/>
                <a:moveTo>
                  <a:pt x="125" y="124"/>
                </a:moveTo>
                <a:cubicBezTo>
                  <a:pt x="125" y="120"/>
                  <a:pt x="123" y="117"/>
                  <a:pt x="121" y="113"/>
                </a:cubicBezTo>
                <a:cubicBezTo>
                  <a:pt x="118" y="110"/>
                  <a:pt x="115" y="108"/>
                  <a:pt x="111" y="108"/>
                </a:cubicBezTo>
                <a:cubicBezTo>
                  <a:pt x="108" y="108"/>
                  <a:pt x="105" y="110"/>
                  <a:pt x="103" y="112"/>
                </a:cubicBezTo>
                <a:cubicBezTo>
                  <a:pt x="101" y="114"/>
                  <a:pt x="100" y="117"/>
                  <a:pt x="100" y="121"/>
                </a:cubicBezTo>
                <a:cubicBezTo>
                  <a:pt x="100" y="124"/>
                  <a:pt x="101" y="127"/>
                  <a:pt x="103" y="130"/>
                </a:cubicBezTo>
                <a:cubicBezTo>
                  <a:pt x="106" y="132"/>
                  <a:pt x="109" y="133"/>
                  <a:pt x="113" y="133"/>
                </a:cubicBezTo>
                <a:cubicBezTo>
                  <a:pt x="116" y="133"/>
                  <a:pt x="119" y="132"/>
                  <a:pt x="121" y="131"/>
                </a:cubicBezTo>
                <a:cubicBezTo>
                  <a:pt x="124" y="129"/>
                  <a:pt x="125" y="127"/>
                  <a:pt x="125" y="1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6" name="CustomShape 321"/>
          <p:cNvSpPr/>
          <p:nvPr/>
        </p:nvSpPr>
        <p:spPr>
          <a:xfrm>
            <a:off x="1382400" y="4020840"/>
            <a:ext cx="141120" cy="175320"/>
          </a:xfrm>
          <a:custGeom>
            <a:avLst/>
            <a:gdLst/>
            <a:ahLst/>
            <a:rect l="l" t="t" r="r" b="b"/>
            <a:pathLst>
              <a:path w="137" h="170">
                <a:moveTo>
                  <a:pt x="67" y="136"/>
                </a:moveTo>
                <a:cubicBezTo>
                  <a:pt x="67" y="137"/>
                  <a:pt x="66" y="138"/>
                  <a:pt x="66" y="139"/>
                </a:cubicBezTo>
                <a:cubicBezTo>
                  <a:pt x="35" y="169"/>
                  <a:pt x="35" y="169"/>
                  <a:pt x="35" y="169"/>
                </a:cubicBezTo>
                <a:cubicBezTo>
                  <a:pt x="35" y="169"/>
                  <a:pt x="34" y="170"/>
                  <a:pt x="33" y="170"/>
                </a:cubicBezTo>
                <a:cubicBezTo>
                  <a:pt x="33" y="170"/>
                  <a:pt x="32" y="169"/>
                  <a:pt x="31" y="169"/>
                </a:cubicBezTo>
                <a:cubicBezTo>
                  <a:pt x="1" y="139"/>
                  <a:pt x="1" y="139"/>
                  <a:pt x="1" y="139"/>
                </a:cubicBezTo>
                <a:cubicBezTo>
                  <a:pt x="0" y="138"/>
                  <a:pt x="0" y="136"/>
                  <a:pt x="0" y="135"/>
                </a:cubicBezTo>
                <a:cubicBezTo>
                  <a:pt x="1" y="134"/>
                  <a:pt x="2" y="133"/>
                  <a:pt x="3" y="133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1" y="2"/>
                  <a:pt x="22" y="1"/>
                </a:cubicBezTo>
                <a:cubicBezTo>
                  <a:pt x="23" y="0"/>
                  <a:pt x="23" y="0"/>
                  <a:pt x="2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4" y="0"/>
                  <a:pt x="45" y="1"/>
                </a:cubicBezTo>
                <a:cubicBezTo>
                  <a:pt x="45" y="2"/>
                  <a:pt x="45" y="2"/>
                  <a:pt x="45" y="3"/>
                </a:cubicBezTo>
                <a:cubicBezTo>
                  <a:pt x="45" y="133"/>
                  <a:pt x="45" y="133"/>
                  <a:pt x="45" y="133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64" y="133"/>
                  <a:pt x="65" y="134"/>
                  <a:pt x="66" y="134"/>
                </a:cubicBezTo>
                <a:cubicBezTo>
                  <a:pt x="66" y="135"/>
                  <a:pt x="67" y="135"/>
                  <a:pt x="67" y="136"/>
                </a:cubicBezTo>
                <a:close/>
                <a:moveTo>
                  <a:pt x="137" y="33"/>
                </a:moveTo>
                <a:cubicBezTo>
                  <a:pt x="137" y="37"/>
                  <a:pt x="137" y="41"/>
                  <a:pt x="136" y="45"/>
                </a:cubicBezTo>
                <a:cubicBezTo>
                  <a:pt x="135" y="48"/>
                  <a:pt x="134" y="52"/>
                  <a:pt x="132" y="55"/>
                </a:cubicBezTo>
                <a:cubicBezTo>
                  <a:pt x="131" y="59"/>
                  <a:pt x="128" y="62"/>
                  <a:pt x="126" y="64"/>
                </a:cubicBezTo>
                <a:cubicBezTo>
                  <a:pt x="123" y="67"/>
                  <a:pt x="120" y="69"/>
                  <a:pt x="117" y="70"/>
                </a:cubicBezTo>
                <a:cubicBezTo>
                  <a:pt x="113" y="72"/>
                  <a:pt x="109" y="73"/>
                  <a:pt x="105" y="73"/>
                </a:cubicBezTo>
                <a:cubicBezTo>
                  <a:pt x="101" y="73"/>
                  <a:pt x="97" y="72"/>
                  <a:pt x="94" y="71"/>
                </a:cubicBezTo>
                <a:cubicBezTo>
                  <a:pt x="93" y="71"/>
                  <a:pt x="92" y="70"/>
                  <a:pt x="90" y="70"/>
                </a:cubicBezTo>
                <a:cubicBezTo>
                  <a:pt x="94" y="59"/>
                  <a:pt x="94" y="59"/>
                  <a:pt x="94" y="59"/>
                </a:cubicBezTo>
                <a:cubicBezTo>
                  <a:pt x="95" y="60"/>
                  <a:pt x="96" y="60"/>
                  <a:pt x="97" y="60"/>
                </a:cubicBezTo>
                <a:cubicBezTo>
                  <a:pt x="99" y="61"/>
                  <a:pt x="102" y="61"/>
                  <a:pt x="104" y="61"/>
                </a:cubicBezTo>
                <a:cubicBezTo>
                  <a:pt x="109" y="61"/>
                  <a:pt x="114" y="60"/>
                  <a:pt x="117" y="56"/>
                </a:cubicBezTo>
                <a:cubicBezTo>
                  <a:pt x="120" y="52"/>
                  <a:pt x="122" y="48"/>
                  <a:pt x="123" y="42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2" y="44"/>
                  <a:pt x="120" y="45"/>
                  <a:pt x="117" y="46"/>
                </a:cubicBezTo>
                <a:cubicBezTo>
                  <a:pt x="115" y="47"/>
                  <a:pt x="112" y="47"/>
                  <a:pt x="109" y="47"/>
                </a:cubicBezTo>
                <a:cubicBezTo>
                  <a:pt x="102" y="47"/>
                  <a:pt x="97" y="45"/>
                  <a:pt x="93" y="40"/>
                </a:cubicBezTo>
                <a:cubicBezTo>
                  <a:pt x="89" y="36"/>
                  <a:pt x="86" y="30"/>
                  <a:pt x="86" y="24"/>
                </a:cubicBezTo>
                <a:cubicBezTo>
                  <a:pt x="86" y="17"/>
                  <a:pt x="89" y="12"/>
                  <a:pt x="93" y="7"/>
                </a:cubicBezTo>
                <a:cubicBezTo>
                  <a:pt x="98" y="3"/>
                  <a:pt x="103" y="0"/>
                  <a:pt x="110" y="0"/>
                </a:cubicBezTo>
                <a:cubicBezTo>
                  <a:pt x="118" y="0"/>
                  <a:pt x="125" y="3"/>
                  <a:pt x="130" y="9"/>
                </a:cubicBezTo>
                <a:cubicBezTo>
                  <a:pt x="135" y="15"/>
                  <a:pt x="137" y="23"/>
                  <a:pt x="137" y="33"/>
                </a:cubicBezTo>
                <a:close/>
                <a:moveTo>
                  <a:pt x="135" y="159"/>
                </a:moveTo>
                <a:cubicBezTo>
                  <a:pt x="135" y="170"/>
                  <a:pt x="135" y="170"/>
                  <a:pt x="135" y="170"/>
                </a:cubicBezTo>
                <a:cubicBezTo>
                  <a:pt x="90" y="170"/>
                  <a:pt x="90" y="170"/>
                  <a:pt x="90" y="170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106" y="159"/>
                  <a:pt x="106" y="159"/>
                  <a:pt x="106" y="159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106" y="118"/>
                  <a:pt x="106" y="117"/>
                  <a:pt x="106" y="116"/>
                </a:cubicBezTo>
                <a:cubicBezTo>
                  <a:pt x="106" y="115"/>
                  <a:pt x="106" y="115"/>
                  <a:pt x="106" y="115"/>
                </a:cubicBezTo>
                <a:cubicBezTo>
                  <a:pt x="106" y="113"/>
                  <a:pt x="106" y="113"/>
                  <a:pt x="106" y="113"/>
                </a:cubicBezTo>
                <a:cubicBezTo>
                  <a:pt x="106" y="113"/>
                  <a:pt x="106" y="113"/>
                  <a:pt x="106" y="113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15"/>
                  <a:pt x="104" y="116"/>
                  <a:pt x="103" y="117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89" y="115"/>
                  <a:pt x="89" y="115"/>
                  <a:pt x="89" y="115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159"/>
                  <a:pt x="119" y="159"/>
                  <a:pt x="119" y="159"/>
                </a:cubicBezTo>
                <a:lnTo>
                  <a:pt x="135" y="159"/>
                </a:lnTo>
                <a:close/>
                <a:moveTo>
                  <a:pt x="124" y="28"/>
                </a:moveTo>
                <a:cubicBezTo>
                  <a:pt x="124" y="24"/>
                  <a:pt x="123" y="20"/>
                  <a:pt x="120" y="17"/>
                </a:cubicBezTo>
                <a:cubicBezTo>
                  <a:pt x="117" y="13"/>
                  <a:pt x="114" y="12"/>
                  <a:pt x="110" y="12"/>
                </a:cubicBezTo>
                <a:cubicBezTo>
                  <a:pt x="107" y="12"/>
                  <a:pt x="104" y="13"/>
                  <a:pt x="102" y="15"/>
                </a:cubicBezTo>
                <a:cubicBezTo>
                  <a:pt x="101" y="17"/>
                  <a:pt x="100" y="20"/>
                  <a:pt x="100" y="24"/>
                </a:cubicBezTo>
                <a:cubicBezTo>
                  <a:pt x="100" y="28"/>
                  <a:pt x="101" y="31"/>
                  <a:pt x="103" y="33"/>
                </a:cubicBezTo>
                <a:cubicBezTo>
                  <a:pt x="105" y="35"/>
                  <a:pt x="109" y="37"/>
                  <a:pt x="113" y="37"/>
                </a:cubicBezTo>
                <a:cubicBezTo>
                  <a:pt x="116" y="37"/>
                  <a:pt x="119" y="36"/>
                  <a:pt x="121" y="34"/>
                </a:cubicBezTo>
                <a:cubicBezTo>
                  <a:pt x="123" y="32"/>
                  <a:pt x="124" y="30"/>
                  <a:pt x="124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7" name="CustomShape 322"/>
          <p:cNvSpPr/>
          <p:nvPr/>
        </p:nvSpPr>
        <p:spPr>
          <a:xfrm>
            <a:off x="1575720" y="4033440"/>
            <a:ext cx="155160" cy="150480"/>
          </a:xfrm>
          <a:custGeom>
            <a:avLst/>
            <a:gdLst/>
            <a:ahLst/>
            <a:rect l="l" t="t" r="r" b="b"/>
            <a:pathLst>
              <a:path w="152" h="146">
                <a:moveTo>
                  <a:pt x="40" y="67"/>
                </a:moveTo>
                <a:cubicBezTo>
                  <a:pt x="40" y="127"/>
                  <a:pt x="40" y="127"/>
                  <a:pt x="40" y="127"/>
                </a:cubicBezTo>
                <a:cubicBezTo>
                  <a:pt x="40" y="129"/>
                  <a:pt x="39" y="130"/>
                  <a:pt x="38" y="132"/>
                </a:cubicBezTo>
                <a:cubicBezTo>
                  <a:pt x="37" y="133"/>
                  <a:pt x="35" y="133"/>
                  <a:pt x="34" y="133"/>
                </a:cubicBezTo>
                <a:cubicBezTo>
                  <a:pt x="7" y="133"/>
                  <a:pt x="7" y="133"/>
                  <a:pt x="7" y="133"/>
                </a:cubicBezTo>
                <a:cubicBezTo>
                  <a:pt x="5" y="133"/>
                  <a:pt x="3" y="133"/>
                  <a:pt x="2" y="132"/>
                </a:cubicBezTo>
                <a:cubicBezTo>
                  <a:pt x="1" y="130"/>
                  <a:pt x="0" y="129"/>
                  <a:pt x="0" y="12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5"/>
                  <a:pt x="1" y="64"/>
                  <a:pt x="2" y="63"/>
                </a:cubicBezTo>
                <a:cubicBezTo>
                  <a:pt x="3" y="61"/>
                  <a:pt x="5" y="61"/>
                  <a:pt x="7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5" y="61"/>
                  <a:pt x="37" y="61"/>
                  <a:pt x="38" y="63"/>
                </a:cubicBezTo>
                <a:cubicBezTo>
                  <a:pt x="39" y="64"/>
                  <a:pt x="40" y="65"/>
                  <a:pt x="40" y="67"/>
                </a:cubicBezTo>
                <a:close/>
                <a:moveTo>
                  <a:pt x="25" y="115"/>
                </a:moveTo>
                <a:cubicBezTo>
                  <a:pt x="25" y="114"/>
                  <a:pt x="24" y="112"/>
                  <a:pt x="23" y="111"/>
                </a:cubicBezTo>
                <a:cubicBezTo>
                  <a:pt x="22" y="110"/>
                  <a:pt x="20" y="109"/>
                  <a:pt x="19" y="109"/>
                </a:cubicBezTo>
                <a:cubicBezTo>
                  <a:pt x="17" y="109"/>
                  <a:pt x="16" y="110"/>
                  <a:pt x="14" y="111"/>
                </a:cubicBezTo>
                <a:cubicBezTo>
                  <a:pt x="13" y="112"/>
                  <a:pt x="13" y="114"/>
                  <a:pt x="13" y="115"/>
                </a:cubicBezTo>
                <a:cubicBezTo>
                  <a:pt x="13" y="117"/>
                  <a:pt x="13" y="118"/>
                  <a:pt x="14" y="120"/>
                </a:cubicBezTo>
                <a:cubicBezTo>
                  <a:pt x="16" y="121"/>
                  <a:pt x="17" y="121"/>
                  <a:pt x="19" y="121"/>
                </a:cubicBezTo>
                <a:cubicBezTo>
                  <a:pt x="20" y="121"/>
                  <a:pt x="22" y="121"/>
                  <a:pt x="23" y="120"/>
                </a:cubicBezTo>
                <a:cubicBezTo>
                  <a:pt x="24" y="118"/>
                  <a:pt x="25" y="117"/>
                  <a:pt x="25" y="115"/>
                </a:cubicBezTo>
                <a:close/>
                <a:moveTo>
                  <a:pt x="152" y="67"/>
                </a:moveTo>
                <a:cubicBezTo>
                  <a:pt x="152" y="72"/>
                  <a:pt x="150" y="77"/>
                  <a:pt x="147" y="81"/>
                </a:cubicBezTo>
                <a:cubicBezTo>
                  <a:pt x="148" y="84"/>
                  <a:pt x="148" y="86"/>
                  <a:pt x="148" y="88"/>
                </a:cubicBezTo>
                <a:cubicBezTo>
                  <a:pt x="148" y="93"/>
                  <a:pt x="147" y="97"/>
                  <a:pt x="144" y="101"/>
                </a:cubicBezTo>
                <a:cubicBezTo>
                  <a:pt x="145" y="105"/>
                  <a:pt x="145" y="108"/>
                  <a:pt x="144" y="112"/>
                </a:cubicBezTo>
                <a:cubicBezTo>
                  <a:pt x="143" y="116"/>
                  <a:pt x="141" y="119"/>
                  <a:pt x="139" y="121"/>
                </a:cubicBezTo>
                <a:cubicBezTo>
                  <a:pt x="139" y="128"/>
                  <a:pt x="138" y="134"/>
                  <a:pt x="134" y="138"/>
                </a:cubicBezTo>
                <a:cubicBezTo>
                  <a:pt x="130" y="143"/>
                  <a:pt x="124" y="145"/>
                  <a:pt x="116" y="146"/>
                </a:cubicBezTo>
                <a:cubicBezTo>
                  <a:pt x="112" y="146"/>
                  <a:pt x="112" y="146"/>
                  <a:pt x="112" y="146"/>
                </a:cubicBezTo>
                <a:cubicBezTo>
                  <a:pt x="105" y="146"/>
                  <a:pt x="105" y="146"/>
                  <a:pt x="105" y="146"/>
                </a:cubicBezTo>
                <a:cubicBezTo>
                  <a:pt x="103" y="146"/>
                  <a:pt x="103" y="146"/>
                  <a:pt x="103" y="146"/>
                </a:cubicBezTo>
                <a:cubicBezTo>
                  <a:pt x="99" y="146"/>
                  <a:pt x="95" y="145"/>
                  <a:pt x="90" y="144"/>
                </a:cubicBezTo>
                <a:cubicBezTo>
                  <a:pt x="85" y="143"/>
                  <a:pt x="81" y="142"/>
                  <a:pt x="78" y="141"/>
                </a:cubicBezTo>
                <a:cubicBezTo>
                  <a:pt x="76" y="140"/>
                  <a:pt x="72" y="139"/>
                  <a:pt x="67" y="138"/>
                </a:cubicBezTo>
                <a:cubicBezTo>
                  <a:pt x="59" y="135"/>
                  <a:pt x="54" y="133"/>
                  <a:pt x="52" y="133"/>
                </a:cubicBezTo>
                <a:cubicBezTo>
                  <a:pt x="50" y="133"/>
                  <a:pt x="49" y="133"/>
                  <a:pt x="48" y="132"/>
                </a:cubicBezTo>
                <a:cubicBezTo>
                  <a:pt x="46" y="130"/>
                  <a:pt x="46" y="129"/>
                  <a:pt x="46" y="127"/>
                </a:cubicBezTo>
                <a:cubicBezTo>
                  <a:pt x="46" y="67"/>
                  <a:pt x="46" y="67"/>
                  <a:pt x="46" y="67"/>
                </a:cubicBezTo>
                <a:cubicBezTo>
                  <a:pt x="46" y="65"/>
                  <a:pt x="46" y="64"/>
                  <a:pt x="48" y="63"/>
                </a:cubicBezTo>
                <a:cubicBezTo>
                  <a:pt x="49" y="61"/>
                  <a:pt x="50" y="61"/>
                  <a:pt x="52" y="61"/>
                </a:cubicBezTo>
                <a:cubicBezTo>
                  <a:pt x="53" y="61"/>
                  <a:pt x="56" y="59"/>
                  <a:pt x="59" y="55"/>
                </a:cubicBezTo>
                <a:cubicBezTo>
                  <a:pt x="62" y="52"/>
                  <a:pt x="65" y="48"/>
                  <a:pt x="68" y="44"/>
                </a:cubicBezTo>
                <a:cubicBezTo>
                  <a:pt x="73" y="38"/>
                  <a:pt x="76" y="34"/>
                  <a:pt x="78" y="32"/>
                </a:cubicBezTo>
                <a:cubicBezTo>
                  <a:pt x="79" y="31"/>
                  <a:pt x="80" y="30"/>
                  <a:pt x="81" y="28"/>
                </a:cubicBezTo>
                <a:cubicBezTo>
                  <a:pt x="82" y="26"/>
                  <a:pt x="82" y="24"/>
                  <a:pt x="83" y="23"/>
                </a:cubicBezTo>
                <a:cubicBezTo>
                  <a:pt x="83" y="22"/>
                  <a:pt x="83" y="20"/>
                  <a:pt x="84" y="18"/>
                </a:cubicBezTo>
                <a:cubicBezTo>
                  <a:pt x="84" y="15"/>
                  <a:pt x="85" y="13"/>
                  <a:pt x="85" y="12"/>
                </a:cubicBezTo>
                <a:cubicBezTo>
                  <a:pt x="85" y="10"/>
                  <a:pt x="86" y="9"/>
                  <a:pt x="87" y="7"/>
                </a:cubicBezTo>
                <a:cubicBezTo>
                  <a:pt x="88" y="5"/>
                  <a:pt x="89" y="3"/>
                  <a:pt x="90" y="2"/>
                </a:cubicBezTo>
                <a:cubicBezTo>
                  <a:pt x="91" y="1"/>
                  <a:pt x="93" y="0"/>
                  <a:pt x="94" y="0"/>
                </a:cubicBezTo>
                <a:cubicBezTo>
                  <a:pt x="97" y="0"/>
                  <a:pt x="100" y="1"/>
                  <a:pt x="102" y="1"/>
                </a:cubicBezTo>
                <a:cubicBezTo>
                  <a:pt x="104" y="2"/>
                  <a:pt x="106" y="3"/>
                  <a:pt x="108" y="4"/>
                </a:cubicBezTo>
                <a:cubicBezTo>
                  <a:pt x="109" y="5"/>
                  <a:pt x="111" y="6"/>
                  <a:pt x="112" y="8"/>
                </a:cubicBezTo>
                <a:cubicBezTo>
                  <a:pt x="113" y="9"/>
                  <a:pt x="113" y="11"/>
                  <a:pt x="114" y="12"/>
                </a:cubicBezTo>
                <a:cubicBezTo>
                  <a:pt x="114" y="13"/>
                  <a:pt x="115" y="15"/>
                  <a:pt x="115" y="17"/>
                </a:cubicBezTo>
                <a:cubicBezTo>
                  <a:pt x="115" y="18"/>
                  <a:pt x="115" y="20"/>
                  <a:pt x="115" y="21"/>
                </a:cubicBezTo>
                <a:cubicBezTo>
                  <a:pt x="115" y="22"/>
                  <a:pt x="115" y="23"/>
                  <a:pt x="115" y="25"/>
                </a:cubicBezTo>
                <a:cubicBezTo>
                  <a:pt x="115" y="27"/>
                  <a:pt x="115" y="29"/>
                  <a:pt x="115" y="32"/>
                </a:cubicBezTo>
                <a:cubicBezTo>
                  <a:pt x="114" y="34"/>
                  <a:pt x="113" y="36"/>
                  <a:pt x="113" y="37"/>
                </a:cubicBezTo>
                <a:cubicBezTo>
                  <a:pt x="112" y="39"/>
                  <a:pt x="111" y="41"/>
                  <a:pt x="110" y="43"/>
                </a:cubicBezTo>
                <a:cubicBezTo>
                  <a:pt x="110" y="43"/>
                  <a:pt x="110" y="44"/>
                  <a:pt x="109" y="44"/>
                </a:cubicBezTo>
                <a:cubicBezTo>
                  <a:pt x="109" y="45"/>
                  <a:pt x="108" y="46"/>
                  <a:pt x="108" y="46"/>
                </a:cubicBezTo>
                <a:cubicBezTo>
                  <a:pt x="108" y="47"/>
                  <a:pt x="108" y="48"/>
                  <a:pt x="107" y="49"/>
                </a:cubicBezTo>
                <a:cubicBezTo>
                  <a:pt x="134" y="49"/>
                  <a:pt x="134" y="49"/>
                  <a:pt x="134" y="49"/>
                </a:cubicBezTo>
                <a:cubicBezTo>
                  <a:pt x="139" y="49"/>
                  <a:pt x="143" y="51"/>
                  <a:pt x="146" y="54"/>
                </a:cubicBezTo>
                <a:cubicBezTo>
                  <a:pt x="150" y="58"/>
                  <a:pt x="152" y="62"/>
                  <a:pt x="152" y="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8" name="CustomShape 323"/>
          <p:cNvSpPr/>
          <p:nvPr/>
        </p:nvSpPr>
        <p:spPr>
          <a:xfrm>
            <a:off x="1783440" y="4045680"/>
            <a:ext cx="156600" cy="150480"/>
          </a:xfrm>
          <a:custGeom>
            <a:avLst/>
            <a:gdLst/>
            <a:ahLst/>
            <a:rect l="l" t="t" r="r" b="b"/>
            <a:pathLst>
              <a:path w="151" h="146">
                <a:moveTo>
                  <a:pt x="38" y="83"/>
                </a:moveTo>
                <a:cubicBezTo>
                  <a:pt x="36" y="85"/>
                  <a:pt x="35" y="85"/>
                  <a:pt x="33" y="85"/>
                </a:cubicBezTo>
                <a:cubicBezTo>
                  <a:pt x="6" y="85"/>
                  <a:pt x="6" y="85"/>
                  <a:pt x="6" y="85"/>
                </a:cubicBezTo>
                <a:cubicBezTo>
                  <a:pt x="5" y="85"/>
                  <a:pt x="3" y="85"/>
                  <a:pt x="2" y="83"/>
                </a:cubicBezTo>
                <a:cubicBezTo>
                  <a:pt x="1" y="82"/>
                  <a:pt x="0" y="81"/>
                  <a:pt x="0" y="7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7"/>
                  <a:pt x="1" y="16"/>
                  <a:pt x="2" y="14"/>
                </a:cubicBezTo>
                <a:cubicBezTo>
                  <a:pt x="3" y="13"/>
                  <a:pt x="5" y="13"/>
                  <a:pt x="6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5" y="13"/>
                  <a:pt x="36" y="13"/>
                  <a:pt x="38" y="14"/>
                </a:cubicBezTo>
                <a:cubicBezTo>
                  <a:pt x="39" y="16"/>
                  <a:pt x="39" y="17"/>
                  <a:pt x="39" y="19"/>
                </a:cubicBezTo>
                <a:cubicBezTo>
                  <a:pt x="39" y="79"/>
                  <a:pt x="39" y="79"/>
                  <a:pt x="39" y="79"/>
                </a:cubicBezTo>
                <a:cubicBezTo>
                  <a:pt x="39" y="81"/>
                  <a:pt x="39" y="82"/>
                  <a:pt x="38" y="83"/>
                </a:cubicBezTo>
                <a:close/>
                <a:moveTo>
                  <a:pt x="23" y="26"/>
                </a:moveTo>
                <a:cubicBezTo>
                  <a:pt x="21" y="25"/>
                  <a:pt x="20" y="25"/>
                  <a:pt x="18" y="25"/>
                </a:cubicBezTo>
                <a:cubicBezTo>
                  <a:pt x="17" y="25"/>
                  <a:pt x="15" y="25"/>
                  <a:pt x="14" y="26"/>
                </a:cubicBezTo>
                <a:cubicBezTo>
                  <a:pt x="13" y="28"/>
                  <a:pt x="12" y="29"/>
                  <a:pt x="12" y="31"/>
                </a:cubicBezTo>
                <a:cubicBezTo>
                  <a:pt x="12" y="32"/>
                  <a:pt x="13" y="34"/>
                  <a:pt x="14" y="35"/>
                </a:cubicBezTo>
                <a:cubicBezTo>
                  <a:pt x="15" y="36"/>
                  <a:pt x="17" y="37"/>
                  <a:pt x="18" y="37"/>
                </a:cubicBezTo>
                <a:cubicBezTo>
                  <a:pt x="20" y="37"/>
                  <a:pt x="21" y="36"/>
                  <a:pt x="23" y="35"/>
                </a:cubicBezTo>
                <a:cubicBezTo>
                  <a:pt x="24" y="34"/>
                  <a:pt x="24" y="32"/>
                  <a:pt x="24" y="31"/>
                </a:cubicBezTo>
                <a:cubicBezTo>
                  <a:pt x="24" y="29"/>
                  <a:pt x="24" y="28"/>
                  <a:pt x="23" y="26"/>
                </a:cubicBezTo>
                <a:close/>
                <a:moveTo>
                  <a:pt x="148" y="58"/>
                </a:moveTo>
                <a:cubicBezTo>
                  <a:pt x="148" y="53"/>
                  <a:pt x="146" y="49"/>
                  <a:pt x="144" y="45"/>
                </a:cubicBezTo>
                <a:cubicBezTo>
                  <a:pt x="145" y="41"/>
                  <a:pt x="145" y="38"/>
                  <a:pt x="144" y="34"/>
                </a:cubicBezTo>
                <a:cubicBezTo>
                  <a:pt x="143" y="30"/>
                  <a:pt x="141" y="27"/>
                  <a:pt x="138" y="25"/>
                </a:cubicBezTo>
                <a:cubicBezTo>
                  <a:pt x="139" y="18"/>
                  <a:pt x="137" y="12"/>
                  <a:pt x="134" y="8"/>
                </a:cubicBezTo>
                <a:cubicBezTo>
                  <a:pt x="130" y="3"/>
                  <a:pt x="124" y="1"/>
                  <a:pt x="115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99" y="0"/>
                  <a:pt x="94" y="1"/>
                  <a:pt x="89" y="2"/>
                </a:cubicBezTo>
                <a:cubicBezTo>
                  <a:pt x="84" y="3"/>
                  <a:pt x="81" y="4"/>
                  <a:pt x="78" y="5"/>
                </a:cubicBezTo>
                <a:cubicBezTo>
                  <a:pt x="75" y="5"/>
                  <a:pt x="71" y="7"/>
                  <a:pt x="67" y="8"/>
                </a:cubicBezTo>
                <a:cubicBezTo>
                  <a:pt x="59" y="11"/>
                  <a:pt x="54" y="12"/>
                  <a:pt x="52" y="13"/>
                </a:cubicBezTo>
                <a:cubicBezTo>
                  <a:pt x="50" y="13"/>
                  <a:pt x="49" y="13"/>
                  <a:pt x="47" y="14"/>
                </a:cubicBezTo>
                <a:cubicBezTo>
                  <a:pt x="46" y="16"/>
                  <a:pt x="46" y="17"/>
                  <a:pt x="46" y="19"/>
                </a:cubicBezTo>
                <a:cubicBezTo>
                  <a:pt x="46" y="79"/>
                  <a:pt x="46" y="79"/>
                  <a:pt x="46" y="79"/>
                </a:cubicBezTo>
                <a:cubicBezTo>
                  <a:pt x="46" y="81"/>
                  <a:pt x="46" y="82"/>
                  <a:pt x="47" y="83"/>
                </a:cubicBezTo>
                <a:cubicBezTo>
                  <a:pt x="48" y="84"/>
                  <a:pt x="50" y="85"/>
                  <a:pt x="51" y="85"/>
                </a:cubicBezTo>
                <a:cubicBezTo>
                  <a:pt x="53" y="85"/>
                  <a:pt x="55" y="87"/>
                  <a:pt x="58" y="91"/>
                </a:cubicBezTo>
                <a:cubicBezTo>
                  <a:pt x="62" y="94"/>
                  <a:pt x="65" y="98"/>
                  <a:pt x="68" y="102"/>
                </a:cubicBezTo>
                <a:cubicBezTo>
                  <a:pt x="72" y="108"/>
                  <a:pt x="75" y="112"/>
                  <a:pt x="78" y="114"/>
                </a:cubicBezTo>
                <a:cubicBezTo>
                  <a:pt x="79" y="115"/>
                  <a:pt x="80" y="116"/>
                  <a:pt x="80" y="118"/>
                </a:cubicBezTo>
                <a:cubicBezTo>
                  <a:pt x="81" y="120"/>
                  <a:pt x="82" y="122"/>
                  <a:pt x="82" y="123"/>
                </a:cubicBezTo>
                <a:cubicBezTo>
                  <a:pt x="82" y="124"/>
                  <a:pt x="83" y="126"/>
                  <a:pt x="83" y="128"/>
                </a:cubicBezTo>
                <a:cubicBezTo>
                  <a:pt x="84" y="131"/>
                  <a:pt x="84" y="133"/>
                  <a:pt x="85" y="134"/>
                </a:cubicBezTo>
                <a:cubicBezTo>
                  <a:pt x="85" y="136"/>
                  <a:pt x="86" y="137"/>
                  <a:pt x="86" y="139"/>
                </a:cubicBezTo>
                <a:cubicBezTo>
                  <a:pt x="87" y="141"/>
                  <a:pt x="88" y="143"/>
                  <a:pt x="90" y="144"/>
                </a:cubicBezTo>
                <a:cubicBezTo>
                  <a:pt x="91" y="145"/>
                  <a:pt x="92" y="146"/>
                  <a:pt x="94" y="146"/>
                </a:cubicBezTo>
                <a:cubicBezTo>
                  <a:pt x="97" y="146"/>
                  <a:pt x="99" y="145"/>
                  <a:pt x="102" y="145"/>
                </a:cubicBezTo>
                <a:cubicBezTo>
                  <a:pt x="104" y="144"/>
                  <a:pt x="106" y="143"/>
                  <a:pt x="107" y="142"/>
                </a:cubicBezTo>
                <a:cubicBezTo>
                  <a:pt x="109" y="141"/>
                  <a:pt x="110" y="140"/>
                  <a:pt x="111" y="138"/>
                </a:cubicBezTo>
                <a:cubicBezTo>
                  <a:pt x="112" y="137"/>
                  <a:pt x="113" y="135"/>
                  <a:pt x="113" y="134"/>
                </a:cubicBezTo>
                <a:cubicBezTo>
                  <a:pt x="114" y="133"/>
                  <a:pt x="114" y="131"/>
                  <a:pt x="115" y="129"/>
                </a:cubicBezTo>
                <a:cubicBezTo>
                  <a:pt x="115" y="127"/>
                  <a:pt x="115" y="126"/>
                  <a:pt x="115" y="125"/>
                </a:cubicBezTo>
                <a:cubicBezTo>
                  <a:pt x="115" y="124"/>
                  <a:pt x="115" y="123"/>
                  <a:pt x="115" y="121"/>
                </a:cubicBezTo>
                <a:cubicBezTo>
                  <a:pt x="115" y="119"/>
                  <a:pt x="115" y="117"/>
                  <a:pt x="114" y="114"/>
                </a:cubicBezTo>
                <a:cubicBezTo>
                  <a:pt x="114" y="112"/>
                  <a:pt x="113" y="110"/>
                  <a:pt x="112" y="109"/>
                </a:cubicBezTo>
                <a:cubicBezTo>
                  <a:pt x="112" y="107"/>
                  <a:pt x="111" y="106"/>
                  <a:pt x="110" y="103"/>
                </a:cubicBezTo>
                <a:cubicBezTo>
                  <a:pt x="110" y="103"/>
                  <a:pt x="109" y="102"/>
                  <a:pt x="109" y="102"/>
                </a:cubicBezTo>
                <a:cubicBezTo>
                  <a:pt x="108" y="101"/>
                  <a:pt x="108" y="100"/>
                  <a:pt x="108" y="99"/>
                </a:cubicBezTo>
                <a:cubicBezTo>
                  <a:pt x="108" y="99"/>
                  <a:pt x="107" y="98"/>
                  <a:pt x="107" y="97"/>
                </a:cubicBezTo>
                <a:cubicBezTo>
                  <a:pt x="133" y="97"/>
                  <a:pt x="133" y="97"/>
                  <a:pt x="133" y="97"/>
                </a:cubicBezTo>
                <a:cubicBezTo>
                  <a:pt x="138" y="97"/>
                  <a:pt x="142" y="95"/>
                  <a:pt x="146" y="92"/>
                </a:cubicBezTo>
                <a:cubicBezTo>
                  <a:pt x="150" y="88"/>
                  <a:pt x="151" y="84"/>
                  <a:pt x="151" y="79"/>
                </a:cubicBezTo>
                <a:cubicBezTo>
                  <a:pt x="151" y="74"/>
                  <a:pt x="150" y="69"/>
                  <a:pt x="146" y="65"/>
                </a:cubicBezTo>
                <a:cubicBezTo>
                  <a:pt x="147" y="62"/>
                  <a:pt x="148" y="60"/>
                  <a:pt x="148" y="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CustomShape 324"/>
          <p:cNvSpPr/>
          <p:nvPr/>
        </p:nvSpPr>
        <p:spPr>
          <a:xfrm>
            <a:off x="1992600" y="4033440"/>
            <a:ext cx="1504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2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19" y="146"/>
                  <a:pt x="13" y="143"/>
                  <a:pt x="8" y="138"/>
                </a:cubicBezTo>
                <a:cubicBezTo>
                  <a:pt x="2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2" y="14"/>
                  <a:pt x="8" y="8"/>
                </a:cubicBezTo>
                <a:cubicBezTo>
                  <a:pt x="13" y="3"/>
                  <a:pt x="1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close/>
                <a:moveTo>
                  <a:pt x="124" y="99"/>
                </a:moveTo>
                <a:cubicBezTo>
                  <a:pt x="124" y="88"/>
                  <a:pt x="124" y="79"/>
                  <a:pt x="123" y="74"/>
                </a:cubicBezTo>
                <a:cubicBezTo>
                  <a:pt x="122" y="71"/>
                  <a:pt x="121" y="69"/>
                  <a:pt x="119" y="67"/>
                </a:cubicBezTo>
                <a:cubicBezTo>
                  <a:pt x="116" y="65"/>
                  <a:pt x="114" y="64"/>
                  <a:pt x="111" y="64"/>
                </a:cubicBezTo>
                <a:cubicBezTo>
                  <a:pt x="103" y="63"/>
                  <a:pt x="90" y="63"/>
                  <a:pt x="72" y="63"/>
                </a:cubicBezTo>
                <a:cubicBezTo>
                  <a:pt x="55" y="63"/>
                  <a:pt x="42" y="63"/>
                  <a:pt x="34" y="64"/>
                </a:cubicBezTo>
                <a:cubicBezTo>
                  <a:pt x="31" y="64"/>
                  <a:pt x="28" y="65"/>
                  <a:pt x="26" y="67"/>
                </a:cubicBezTo>
                <a:cubicBezTo>
                  <a:pt x="24" y="69"/>
                  <a:pt x="23" y="71"/>
                  <a:pt x="22" y="74"/>
                </a:cubicBezTo>
                <a:cubicBezTo>
                  <a:pt x="21" y="80"/>
                  <a:pt x="20" y="88"/>
                  <a:pt x="20" y="99"/>
                </a:cubicBezTo>
                <a:cubicBezTo>
                  <a:pt x="20" y="110"/>
                  <a:pt x="21" y="118"/>
                  <a:pt x="22" y="123"/>
                </a:cubicBezTo>
                <a:cubicBezTo>
                  <a:pt x="23" y="126"/>
                  <a:pt x="24" y="128"/>
                  <a:pt x="26" y="130"/>
                </a:cubicBezTo>
                <a:cubicBezTo>
                  <a:pt x="28" y="132"/>
                  <a:pt x="31" y="133"/>
                  <a:pt x="33" y="134"/>
                </a:cubicBezTo>
                <a:cubicBezTo>
                  <a:pt x="42" y="135"/>
                  <a:pt x="55" y="135"/>
                  <a:pt x="72" y="135"/>
                </a:cubicBezTo>
                <a:cubicBezTo>
                  <a:pt x="90" y="135"/>
                  <a:pt x="103" y="135"/>
                  <a:pt x="111" y="134"/>
                </a:cubicBezTo>
                <a:cubicBezTo>
                  <a:pt x="114" y="133"/>
                  <a:pt x="116" y="132"/>
                  <a:pt x="118" y="130"/>
                </a:cubicBezTo>
                <a:cubicBezTo>
                  <a:pt x="121" y="128"/>
                  <a:pt x="122" y="126"/>
                  <a:pt x="122" y="123"/>
                </a:cubicBezTo>
                <a:cubicBezTo>
                  <a:pt x="124" y="118"/>
                  <a:pt x="124" y="110"/>
                  <a:pt x="124" y="99"/>
                </a:cubicBezTo>
                <a:close/>
                <a:moveTo>
                  <a:pt x="50" y="75"/>
                </a:moveTo>
                <a:cubicBezTo>
                  <a:pt x="50" y="81"/>
                  <a:pt x="50" y="81"/>
                  <a:pt x="50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121"/>
                  <a:pt x="43" y="121"/>
                  <a:pt x="43" y="121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81"/>
                  <a:pt x="36" y="81"/>
                  <a:pt x="36" y="81"/>
                </a:cubicBezTo>
                <a:cubicBezTo>
                  <a:pt x="28" y="81"/>
                  <a:pt x="28" y="81"/>
                  <a:pt x="28" y="81"/>
                </a:cubicBezTo>
                <a:cubicBezTo>
                  <a:pt x="28" y="75"/>
                  <a:pt x="28" y="75"/>
                  <a:pt x="28" y="75"/>
                </a:cubicBezTo>
                <a:lnTo>
                  <a:pt x="50" y="75"/>
                </a:lnTo>
                <a:close/>
                <a:moveTo>
                  <a:pt x="53" y="37"/>
                </a:moveTo>
                <a:cubicBezTo>
                  <a:pt x="62" y="9"/>
                  <a:pt x="62" y="9"/>
                  <a:pt x="62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0" y="28"/>
                  <a:pt x="50" y="28"/>
                  <a:pt x="50" y="28"/>
                </a:cubicBezTo>
                <a:cubicBezTo>
                  <a:pt x="45" y="9"/>
                  <a:pt x="45" y="9"/>
                  <a:pt x="45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8" y="11"/>
                  <a:pt x="38" y="13"/>
                  <a:pt x="39" y="16"/>
                </a:cubicBezTo>
                <a:cubicBezTo>
                  <a:pt x="40" y="19"/>
                  <a:pt x="41" y="21"/>
                  <a:pt x="42" y="22"/>
                </a:cubicBezTo>
                <a:cubicBezTo>
                  <a:pt x="44" y="29"/>
                  <a:pt x="45" y="34"/>
                  <a:pt x="46" y="37"/>
                </a:cubicBezTo>
                <a:cubicBezTo>
                  <a:pt x="46" y="56"/>
                  <a:pt x="46" y="56"/>
                  <a:pt x="46" y="56"/>
                </a:cubicBezTo>
                <a:cubicBezTo>
                  <a:pt x="53" y="56"/>
                  <a:pt x="53" y="56"/>
                  <a:pt x="53" y="56"/>
                </a:cubicBezTo>
                <a:lnTo>
                  <a:pt x="53" y="37"/>
                </a:lnTo>
                <a:close/>
                <a:moveTo>
                  <a:pt x="69" y="87"/>
                </a:moveTo>
                <a:cubicBezTo>
                  <a:pt x="69" y="121"/>
                  <a:pt x="69" y="121"/>
                  <a:pt x="69" y="121"/>
                </a:cubicBezTo>
                <a:cubicBezTo>
                  <a:pt x="63" y="121"/>
                  <a:pt x="63" y="121"/>
                  <a:pt x="63" y="121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60" y="120"/>
                  <a:pt x="58" y="122"/>
                  <a:pt x="56" y="122"/>
                </a:cubicBezTo>
                <a:cubicBezTo>
                  <a:pt x="53" y="122"/>
                  <a:pt x="52" y="121"/>
                  <a:pt x="52" y="119"/>
                </a:cubicBezTo>
                <a:cubicBezTo>
                  <a:pt x="51" y="118"/>
                  <a:pt x="51" y="116"/>
                  <a:pt x="51" y="114"/>
                </a:cubicBezTo>
                <a:cubicBezTo>
                  <a:pt x="51" y="87"/>
                  <a:pt x="51" y="87"/>
                  <a:pt x="51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7" y="114"/>
                  <a:pt x="57" y="114"/>
                  <a:pt x="57" y="115"/>
                </a:cubicBezTo>
                <a:cubicBezTo>
                  <a:pt x="57" y="116"/>
                  <a:pt x="58" y="116"/>
                  <a:pt x="59" y="116"/>
                </a:cubicBezTo>
                <a:cubicBezTo>
                  <a:pt x="60" y="116"/>
                  <a:pt x="61" y="115"/>
                  <a:pt x="63" y="113"/>
                </a:cubicBezTo>
                <a:cubicBezTo>
                  <a:pt x="63" y="87"/>
                  <a:pt x="63" y="87"/>
                  <a:pt x="63" y="87"/>
                </a:cubicBezTo>
                <a:lnTo>
                  <a:pt x="69" y="87"/>
                </a:lnTo>
                <a:close/>
                <a:moveTo>
                  <a:pt x="80" y="45"/>
                </a:moveTo>
                <a:cubicBezTo>
                  <a:pt x="80" y="33"/>
                  <a:pt x="80" y="33"/>
                  <a:pt x="80" y="33"/>
                </a:cubicBezTo>
                <a:cubicBezTo>
                  <a:pt x="80" y="29"/>
                  <a:pt x="80" y="26"/>
                  <a:pt x="78" y="24"/>
                </a:cubicBezTo>
                <a:cubicBezTo>
                  <a:pt x="77" y="22"/>
                  <a:pt x="74" y="21"/>
                  <a:pt x="71" y="21"/>
                </a:cubicBezTo>
                <a:cubicBezTo>
                  <a:pt x="68" y="21"/>
                  <a:pt x="65" y="22"/>
                  <a:pt x="64" y="24"/>
                </a:cubicBezTo>
                <a:cubicBezTo>
                  <a:pt x="62" y="26"/>
                  <a:pt x="62" y="29"/>
                  <a:pt x="62" y="33"/>
                </a:cubicBezTo>
                <a:cubicBezTo>
                  <a:pt x="62" y="45"/>
                  <a:pt x="62" y="45"/>
                  <a:pt x="62" y="45"/>
                </a:cubicBezTo>
                <a:cubicBezTo>
                  <a:pt x="62" y="49"/>
                  <a:pt x="62" y="51"/>
                  <a:pt x="64" y="53"/>
                </a:cubicBezTo>
                <a:cubicBezTo>
                  <a:pt x="65" y="56"/>
                  <a:pt x="68" y="57"/>
                  <a:pt x="71" y="57"/>
                </a:cubicBezTo>
                <a:cubicBezTo>
                  <a:pt x="74" y="57"/>
                  <a:pt x="77" y="56"/>
                  <a:pt x="78" y="53"/>
                </a:cubicBezTo>
                <a:cubicBezTo>
                  <a:pt x="80" y="51"/>
                  <a:pt x="80" y="49"/>
                  <a:pt x="80" y="45"/>
                </a:cubicBezTo>
                <a:close/>
                <a:moveTo>
                  <a:pt x="74" y="31"/>
                </a:moveTo>
                <a:cubicBezTo>
                  <a:pt x="74" y="46"/>
                  <a:pt x="74" y="46"/>
                  <a:pt x="74" y="46"/>
                </a:cubicBezTo>
                <a:cubicBezTo>
                  <a:pt x="74" y="49"/>
                  <a:pt x="73" y="51"/>
                  <a:pt x="71" y="51"/>
                </a:cubicBezTo>
                <a:cubicBezTo>
                  <a:pt x="69" y="51"/>
                  <a:pt x="68" y="49"/>
                  <a:pt x="68" y="46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28"/>
                  <a:pt x="69" y="26"/>
                  <a:pt x="71" y="26"/>
                </a:cubicBezTo>
                <a:cubicBezTo>
                  <a:pt x="73" y="26"/>
                  <a:pt x="74" y="28"/>
                  <a:pt x="74" y="31"/>
                </a:cubicBezTo>
                <a:close/>
                <a:moveTo>
                  <a:pt x="93" y="97"/>
                </a:moveTo>
                <a:cubicBezTo>
                  <a:pt x="93" y="111"/>
                  <a:pt x="93" y="111"/>
                  <a:pt x="93" y="111"/>
                </a:cubicBezTo>
                <a:cubicBezTo>
                  <a:pt x="93" y="114"/>
                  <a:pt x="93" y="117"/>
                  <a:pt x="92" y="118"/>
                </a:cubicBezTo>
                <a:cubicBezTo>
                  <a:pt x="91" y="120"/>
                  <a:pt x="90" y="122"/>
                  <a:pt x="87" y="122"/>
                </a:cubicBezTo>
                <a:cubicBezTo>
                  <a:pt x="85" y="122"/>
                  <a:pt x="83" y="121"/>
                  <a:pt x="81" y="118"/>
                </a:cubicBezTo>
                <a:cubicBezTo>
                  <a:pt x="81" y="121"/>
                  <a:pt x="81" y="121"/>
                  <a:pt x="81" y="12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74" y="75"/>
                  <a:pt x="74" y="75"/>
                  <a:pt x="74" y="75"/>
                </a:cubicBezTo>
                <a:cubicBezTo>
                  <a:pt x="81" y="75"/>
                  <a:pt x="81" y="75"/>
                  <a:pt x="81" y="75"/>
                </a:cubicBezTo>
                <a:cubicBezTo>
                  <a:pt x="81" y="90"/>
                  <a:pt x="81" y="90"/>
                  <a:pt x="81" y="90"/>
                </a:cubicBezTo>
                <a:cubicBezTo>
                  <a:pt x="83" y="87"/>
                  <a:pt x="85" y="86"/>
                  <a:pt x="87" y="86"/>
                </a:cubicBezTo>
                <a:cubicBezTo>
                  <a:pt x="90" y="86"/>
                  <a:pt x="91" y="87"/>
                  <a:pt x="92" y="90"/>
                </a:cubicBezTo>
                <a:cubicBezTo>
                  <a:pt x="93" y="91"/>
                  <a:pt x="93" y="94"/>
                  <a:pt x="93" y="97"/>
                </a:cubicBezTo>
                <a:close/>
                <a:moveTo>
                  <a:pt x="87" y="111"/>
                </a:moveTo>
                <a:cubicBezTo>
                  <a:pt x="87" y="97"/>
                  <a:pt x="87" y="97"/>
                  <a:pt x="87" y="97"/>
                </a:cubicBezTo>
                <a:cubicBezTo>
                  <a:pt x="87" y="93"/>
                  <a:pt x="86" y="92"/>
                  <a:pt x="84" y="92"/>
                </a:cubicBezTo>
                <a:cubicBezTo>
                  <a:pt x="83" y="92"/>
                  <a:pt x="82" y="92"/>
                  <a:pt x="81" y="93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2" y="116"/>
                  <a:pt x="83" y="116"/>
                  <a:pt x="84" y="116"/>
                </a:cubicBezTo>
                <a:cubicBezTo>
                  <a:pt x="86" y="116"/>
                  <a:pt x="87" y="114"/>
                  <a:pt x="87" y="111"/>
                </a:cubicBezTo>
                <a:close/>
                <a:moveTo>
                  <a:pt x="97" y="56"/>
                </a:moveTo>
                <a:cubicBezTo>
                  <a:pt x="104" y="56"/>
                  <a:pt x="104" y="56"/>
                  <a:pt x="104" y="56"/>
                </a:cubicBezTo>
                <a:cubicBezTo>
                  <a:pt x="104" y="21"/>
                  <a:pt x="104" y="21"/>
                  <a:pt x="104" y="21"/>
                </a:cubicBezTo>
                <a:cubicBezTo>
                  <a:pt x="97" y="21"/>
                  <a:pt x="97" y="21"/>
                  <a:pt x="97" y="21"/>
                </a:cubicBezTo>
                <a:cubicBezTo>
                  <a:pt x="97" y="48"/>
                  <a:pt x="97" y="48"/>
                  <a:pt x="97" y="48"/>
                </a:cubicBezTo>
                <a:cubicBezTo>
                  <a:pt x="96" y="50"/>
                  <a:pt x="95" y="51"/>
                  <a:pt x="93" y="51"/>
                </a:cubicBezTo>
                <a:cubicBezTo>
                  <a:pt x="93" y="51"/>
                  <a:pt x="92" y="50"/>
                  <a:pt x="92" y="49"/>
                </a:cubicBezTo>
                <a:cubicBezTo>
                  <a:pt x="92" y="49"/>
                  <a:pt x="92" y="49"/>
                  <a:pt x="92" y="47"/>
                </a:cubicBezTo>
                <a:cubicBezTo>
                  <a:pt x="92" y="21"/>
                  <a:pt x="92" y="21"/>
                  <a:pt x="92" y="21"/>
                </a:cubicBezTo>
                <a:cubicBezTo>
                  <a:pt x="86" y="21"/>
                  <a:pt x="86" y="21"/>
                  <a:pt x="86" y="21"/>
                </a:cubicBezTo>
                <a:cubicBezTo>
                  <a:pt x="86" y="49"/>
                  <a:pt x="86" y="49"/>
                  <a:pt x="86" y="49"/>
                </a:cubicBezTo>
                <a:cubicBezTo>
                  <a:pt x="86" y="51"/>
                  <a:pt x="86" y="53"/>
                  <a:pt x="86" y="54"/>
                </a:cubicBezTo>
                <a:cubicBezTo>
                  <a:pt x="87" y="56"/>
                  <a:pt x="88" y="57"/>
                  <a:pt x="90" y="57"/>
                </a:cubicBezTo>
                <a:cubicBezTo>
                  <a:pt x="92" y="57"/>
                  <a:pt x="95" y="55"/>
                  <a:pt x="97" y="53"/>
                </a:cubicBezTo>
                <a:lnTo>
                  <a:pt x="97" y="56"/>
                </a:lnTo>
                <a:close/>
                <a:moveTo>
                  <a:pt x="117" y="109"/>
                </a:moveTo>
                <a:cubicBezTo>
                  <a:pt x="117" y="110"/>
                  <a:pt x="117" y="110"/>
                  <a:pt x="117" y="110"/>
                </a:cubicBezTo>
                <a:cubicBezTo>
                  <a:pt x="117" y="112"/>
                  <a:pt x="117" y="113"/>
                  <a:pt x="116" y="114"/>
                </a:cubicBezTo>
                <a:cubicBezTo>
                  <a:pt x="116" y="116"/>
                  <a:pt x="116" y="117"/>
                  <a:pt x="115" y="118"/>
                </a:cubicBezTo>
                <a:cubicBezTo>
                  <a:pt x="113" y="121"/>
                  <a:pt x="111" y="122"/>
                  <a:pt x="107" y="122"/>
                </a:cubicBezTo>
                <a:cubicBezTo>
                  <a:pt x="104" y="122"/>
                  <a:pt x="102" y="121"/>
                  <a:pt x="100" y="118"/>
                </a:cubicBezTo>
                <a:cubicBezTo>
                  <a:pt x="98" y="117"/>
                  <a:pt x="98" y="114"/>
                  <a:pt x="98" y="110"/>
                </a:cubicBezTo>
                <a:cubicBezTo>
                  <a:pt x="98" y="98"/>
                  <a:pt x="98" y="98"/>
                  <a:pt x="98" y="98"/>
                </a:cubicBezTo>
                <a:cubicBezTo>
                  <a:pt x="98" y="94"/>
                  <a:pt x="98" y="91"/>
                  <a:pt x="100" y="90"/>
                </a:cubicBezTo>
                <a:cubicBezTo>
                  <a:pt x="102" y="87"/>
                  <a:pt x="104" y="86"/>
                  <a:pt x="107" y="86"/>
                </a:cubicBezTo>
                <a:cubicBezTo>
                  <a:pt x="110" y="86"/>
                  <a:pt x="113" y="87"/>
                  <a:pt x="115" y="90"/>
                </a:cubicBezTo>
                <a:cubicBezTo>
                  <a:pt x="116" y="92"/>
                  <a:pt x="117" y="94"/>
                  <a:pt x="117" y="98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04" y="114"/>
                  <a:pt x="105" y="116"/>
                  <a:pt x="107" y="116"/>
                </a:cubicBezTo>
                <a:cubicBezTo>
                  <a:pt x="109" y="116"/>
                  <a:pt x="110" y="115"/>
                  <a:pt x="110" y="114"/>
                </a:cubicBezTo>
                <a:cubicBezTo>
                  <a:pt x="110" y="114"/>
                  <a:pt x="110" y="113"/>
                  <a:pt x="110" y="113"/>
                </a:cubicBezTo>
                <a:cubicBezTo>
                  <a:pt x="110" y="113"/>
                  <a:pt x="110" y="112"/>
                  <a:pt x="110" y="111"/>
                </a:cubicBezTo>
                <a:cubicBezTo>
                  <a:pt x="110" y="111"/>
                  <a:pt x="110" y="110"/>
                  <a:pt x="110" y="109"/>
                </a:cubicBezTo>
                <a:lnTo>
                  <a:pt x="117" y="109"/>
                </a:lnTo>
                <a:close/>
                <a:moveTo>
                  <a:pt x="104" y="100"/>
                </a:moveTo>
                <a:cubicBezTo>
                  <a:pt x="110" y="100"/>
                  <a:pt x="110" y="100"/>
                  <a:pt x="110" y="100"/>
                </a:cubicBezTo>
                <a:cubicBezTo>
                  <a:pt x="110" y="97"/>
                  <a:pt x="110" y="97"/>
                  <a:pt x="110" y="97"/>
                </a:cubicBezTo>
                <a:cubicBezTo>
                  <a:pt x="110" y="93"/>
                  <a:pt x="109" y="92"/>
                  <a:pt x="107" y="92"/>
                </a:cubicBezTo>
                <a:cubicBezTo>
                  <a:pt x="105" y="92"/>
                  <a:pt x="104" y="93"/>
                  <a:pt x="104" y="97"/>
                </a:cubicBezTo>
                <a:lnTo>
                  <a:pt x="104" y="1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" name="CustomShape 325"/>
          <p:cNvSpPr/>
          <p:nvPr/>
        </p:nvSpPr>
        <p:spPr>
          <a:xfrm>
            <a:off x="2192400" y="4020840"/>
            <a:ext cx="144000" cy="175320"/>
          </a:xfrm>
          <a:custGeom>
            <a:avLst/>
            <a:gdLst/>
            <a:ahLst/>
            <a:rect l="l" t="t" r="r" b="b"/>
            <a:pathLst>
              <a:path w="140" h="170">
                <a:moveTo>
                  <a:pt x="140" y="121"/>
                </a:moveTo>
                <a:cubicBezTo>
                  <a:pt x="140" y="136"/>
                  <a:pt x="139" y="147"/>
                  <a:pt x="138" y="154"/>
                </a:cubicBezTo>
                <a:cubicBezTo>
                  <a:pt x="137" y="158"/>
                  <a:pt x="135" y="161"/>
                  <a:pt x="132" y="163"/>
                </a:cubicBezTo>
                <a:cubicBezTo>
                  <a:pt x="129" y="166"/>
                  <a:pt x="126" y="167"/>
                  <a:pt x="122" y="168"/>
                </a:cubicBezTo>
                <a:cubicBezTo>
                  <a:pt x="111" y="169"/>
                  <a:pt x="93" y="170"/>
                  <a:pt x="70" y="170"/>
                </a:cubicBezTo>
                <a:cubicBezTo>
                  <a:pt x="47" y="170"/>
                  <a:pt x="29" y="169"/>
                  <a:pt x="17" y="168"/>
                </a:cubicBezTo>
                <a:cubicBezTo>
                  <a:pt x="14" y="167"/>
                  <a:pt x="11" y="166"/>
                  <a:pt x="8" y="163"/>
                </a:cubicBezTo>
                <a:cubicBezTo>
                  <a:pt x="5" y="161"/>
                  <a:pt x="3" y="158"/>
                  <a:pt x="2" y="154"/>
                </a:cubicBezTo>
                <a:cubicBezTo>
                  <a:pt x="1" y="147"/>
                  <a:pt x="0" y="136"/>
                  <a:pt x="0" y="121"/>
                </a:cubicBezTo>
                <a:cubicBezTo>
                  <a:pt x="0" y="106"/>
                  <a:pt x="1" y="95"/>
                  <a:pt x="2" y="88"/>
                </a:cubicBezTo>
                <a:cubicBezTo>
                  <a:pt x="3" y="84"/>
                  <a:pt x="5" y="81"/>
                  <a:pt x="8" y="78"/>
                </a:cubicBezTo>
                <a:cubicBezTo>
                  <a:pt x="11" y="76"/>
                  <a:pt x="14" y="74"/>
                  <a:pt x="18" y="74"/>
                </a:cubicBezTo>
                <a:cubicBezTo>
                  <a:pt x="29" y="73"/>
                  <a:pt x="47" y="72"/>
                  <a:pt x="70" y="72"/>
                </a:cubicBezTo>
                <a:cubicBezTo>
                  <a:pt x="93" y="72"/>
                  <a:pt x="111" y="73"/>
                  <a:pt x="122" y="74"/>
                </a:cubicBezTo>
                <a:cubicBezTo>
                  <a:pt x="126" y="74"/>
                  <a:pt x="129" y="76"/>
                  <a:pt x="132" y="78"/>
                </a:cubicBezTo>
                <a:cubicBezTo>
                  <a:pt x="135" y="81"/>
                  <a:pt x="137" y="84"/>
                  <a:pt x="138" y="88"/>
                </a:cubicBezTo>
                <a:cubicBezTo>
                  <a:pt x="139" y="95"/>
                  <a:pt x="140" y="106"/>
                  <a:pt x="140" y="121"/>
                </a:cubicBezTo>
                <a:close/>
                <a:moveTo>
                  <a:pt x="30" y="97"/>
                </a:moveTo>
                <a:cubicBezTo>
                  <a:pt x="40" y="97"/>
                  <a:pt x="40" y="97"/>
                  <a:pt x="40" y="97"/>
                </a:cubicBezTo>
                <a:cubicBezTo>
                  <a:pt x="40" y="88"/>
                  <a:pt x="40" y="88"/>
                  <a:pt x="40" y="88"/>
                </a:cubicBezTo>
                <a:cubicBezTo>
                  <a:pt x="10" y="88"/>
                  <a:pt x="10" y="88"/>
                  <a:pt x="10" y="88"/>
                </a:cubicBezTo>
                <a:cubicBezTo>
                  <a:pt x="10" y="97"/>
                  <a:pt x="10" y="97"/>
                  <a:pt x="10" y="97"/>
                </a:cubicBezTo>
                <a:cubicBezTo>
                  <a:pt x="20" y="97"/>
                  <a:pt x="20" y="97"/>
                  <a:pt x="20" y="97"/>
                </a:cubicBezTo>
                <a:cubicBezTo>
                  <a:pt x="20" y="151"/>
                  <a:pt x="20" y="151"/>
                  <a:pt x="20" y="151"/>
                </a:cubicBezTo>
                <a:cubicBezTo>
                  <a:pt x="30" y="151"/>
                  <a:pt x="30" y="151"/>
                  <a:pt x="30" y="151"/>
                </a:cubicBezTo>
                <a:lnTo>
                  <a:pt x="30" y="97"/>
                </a:lnTo>
                <a:close/>
                <a:moveTo>
                  <a:pt x="46" y="0"/>
                </a:moveTo>
                <a:cubicBezTo>
                  <a:pt x="55" y="0"/>
                  <a:pt x="55" y="0"/>
                  <a:pt x="55" y="0"/>
                </a:cubicBezTo>
                <a:cubicBezTo>
                  <a:pt x="44" y="38"/>
                  <a:pt x="44" y="38"/>
                  <a:pt x="44" y="38"/>
                </a:cubicBezTo>
                <a:cubicBezTo>
                  <a:pt x="44" y="64"/>
                  <a:pt x="44" y="64"/>
                  <a:pt x="44" y="64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38"/>
                  <a:pt x="34" y="38"/>
                  <a:pt x="34" y="38"/>
                </a:cubicBezTo>
                <a:cubicBezTo>
                  <a:pt x="33" y="33"/>
                  <a:pt x="32" y="27"/>
                  <a:pt x="29" y="18"/>
                </a:cubicBezTo>
                <a:cubicBezTo>
                  <a:pt x="26" y="11"/>
                  <a:pt x="24" y="6"/>
                  <a:pt x="2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9" y="25"/>
                  <a:pt x="39" y="25"/>
                  <a:pt x="39" y="25"/>
                </a:cubicBezTo>
                <a:lnTo>
                  <a:pt x="46" y="0"/>
                </a:lnTo>
                <a:close/>
                <a:moveTo>
                  <a:pt x="57" y="151"/>
                </a:moveTo>
                <a:cubicBezTo>
                  <a:pt x="65" y="151"/>
                  <a:pt x="65" y="151"/>
                  <a:pt x="65" y="151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57" y="104"/>
                  <a:pt x="57" y="104"/>
                  <a:pt x="57" y="104"/>
                </a:cubicBezTo>
                <a:cubicBezTo>
                  <a:pt x="57" y="140"/>
                  <a:pt x="57" y="140"/>
                  <a:pt x="57" y="140"/>
                </a:cubicBezTo>
                <a:cubicBezTo>
                  <a:pt x="55" y="143"/>
                  <a:pt x="53" y="144"/>
                  <a:pt x="52" y="144"/>
                </a:cubicBezTo>
                <a:cubicBezTo>
                  <a:pt x="50" y="144"/>
                  <a:pt x="50" y="143"/>
                  <a:pt x="50" y="142"/>
                </a:cubicBezTo>
                <a:cubicBezTo>
                  <a:pt x="50" y="142"/>
                  <a:pt x="49" y="141"/>
                  <a:pt x="49" y="139"/>
                </a:cubicBezTo>
                <a:cubicBezTo>
                  <a:pt x="49" y="104"/>
                  <a:pt x="49" y="104"/>
                  <a:pt x="49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41"/>
                  <a:pt x="41" y="141"/>
                  <a:pt x="41" y="141"/>
                </a:cubicBezTo>
                <a:cubicBezTo>
                  <a:pt x="41" y="144"/>
                  <a:pt x="41" y="147"/>
                  <a:pt x="42" y="148"/>
                </a:cubicBezTo>
                <a:cubicBezTo>
                  <a:pt x="43" y="151"/>
                  <a:pt x="44" y="152"/>
                  <a:pt x="47" y="152"/>
                </a:cubicBezTo>
                <a:cubicBezTo>
                  <a:pt x="50" y="152"/>
                  <a:pt x="54" y="150"/>
                  <a:pt x="57" y="146"/>
                </a:cubicBezTo>
                <a:lnTo>
                  <a:pt x="57" y="151"/>
                </a:lnTo>
                <a:close/>
                <a:moveTo>
                  <a:pt x="81" y="32"/>
                </a:moveTo>
                <a:cubicBezTo>
                  <a:pt x="81" y="48"/>
                  <a:pt x="81" y="48"/>
                  <a:pt x="81" y="48"/>
                </a:cubicBezTo>
                <a:cubicBezTo>
                  <a:pt x="81" y="53"/>
                  <a:pt x="80" y="57"/>
                  <a:pt x="78" y="59"/>
                </a:cubicBezTo>
                <a:cubicBezTo>
                  <a:pt x="76" y="63"/>
                  <a:pt x="72" y="64"/>
                  <a:pt x="68" y="64"/>
                </a:cubicBezTo>
                <a:cubicBezTo>
                  <a:pt x="64" y="64"/>
                  <a:pt x="60" y="63"/>
                  <a:pt x="58" y="59"/>
                </a:cubicBezTo>
                <a:cubicBezTo>
                  <a:pt x="56" y="57"/>
                  <a:pt x="55" y="53"/>
                  <a:pt x="55" y="48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27"/>
                  <a:pt x="56" y="23"/>
                  <a:pt x="58" y="21"/>
                </a:cubicBezTo>
                <a:cubicBezTo>
                  <a:pt x="60" y="17"/>
                  <a:pt x="64" y="16"/>
                  <a:pt x="68" y="16"/>
                </a:cubicBezTo>
                <a:cubicBezTo>
                  <a:pt x="72" y="16"/>
                  <a:pt x="76" y="17"/>
                  <a:pt x="78" y="21"/>
                </a:cubicBezTo>
                <a:cubicBezTo>
                  <a:pt x="80" y="23"/>
                  <a:pt x="81" y="27"/>
                  <a:pt x="81" y="32"/>
                </a:cubicBezTo>
                <a:close/>
                <a:moveTo>
                  <a:pt x="72" y="50"/>
                </a:moveTo>
                <a:cubicBezTo>
                  <a:pt x="72" y="30"/>
                  <a:pt x="72" y="30"/>
                  <a:pt x="72" y="30"/>
                </a:cubicBezTo>
                <a:cubicBezTo>
                  <a:pt x="72" y="26"/>
                  <a:pt x="71" y="23"/>
                  <a:pt x="68" y="23"/>
                </a:cubicBezTo>
                <a:cubicBezTo>
                  <a:pt x="65" y="23"/>
                  <a:pt x="64" y="26"/>
                  <a:pt x="64" y="3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4"/>
                  <a:pt x="65" y="56"/>
                  <a:pt x="68" y="56"/>
                </a:cubicBezTo>
                <a:cubicBezTo>
                  <a:pt x="71" y="56"/>
                  <a:pt x="72" y="54"/>
                  <a:pt x="72" y="50"/>
                </a:cubicBezTo>
                <a:close/>
                <a:moveTo>
                  <a:pt x="98" y="137"/>
                </a:moveTo>
                <a:cubicBezTo>
                  <a:pt x="98" y="118"/>
                  <a:pt x="98" y="118"/>
                  <a:pt x="98" y="118"/>
                </a:cubicBezTo>
                <a:cubicBezTo>
                  <a:pt x="98" y="114"/>
                  <a:pt x="97" y="111"/>
                  <a:pt x="97" y="109"/>
                </a:cubicBezTo>
                <a:cubicBezTo>
                  <a:pt x="96" y="106"/>
                  <a:pt x="93" y="104"/>
                  <a:pt x="90" y="104"/>
                </a:cubicBezTo>
                <a:cubicBezTo>
                  <a:pt x="87" y="104"/>
                  <a:pt x="84" y="106"/>
                  <a:pt x="81" y="109"/>
                </a:cubicBezTo>
                <a:cubicBezTo>
                  <a:pt x="81" y="88"/>
                  <a:pt x="81" y="88"/>
                  <a:pt x="81" y="88"/>
                </a:cubicBezTo>
                <a:cubicBezTo>
                  <a:pt x="73" y="88"/>
                  <a:pt x="73" y="88"/>
                  <a:pt x="73" y="88"/>
                </a:cubicBezTo>
                <a:cubicBezTo>
                  <a:pt x="73" y="151"/>
                  <a:pt x="73" y="151"/>
                  <a:pt x="73" y="151"/>
                </a:cubicBezTo>
                <a:cubicBezTo>
                  <a:pt x="81" y="151"/>
                  <a:pt x="81" y="151"/>
                  <a:pt x="81" y="151"/>
                </a:cubicBezTo>
                <a:cubicBezTo>
                  <a:pt x="81" y="147"/>
                  <a:pt x="81" y="147"/>
                  <a:pt x="81" y="147"/>
                </a:cubicBezTo>
                <a:cubicBezTo>
                  <a:pt x="84" y="150"/>
                  <a:pt x="87" y="152"/>
                  <a:pt x="90" y="152"/>
                </a:cubicBezTo>
                <a:cubicBezTo>
                  <a:pt x="93" y="152"/>
                  <a:pt x="96" y="150"/>
                  <a:pt x="97" y="147"/>
                </a:cubicBezTo>
                <a:cubicBezTo>
                  <a:pt x="97" y="145"/>
                  <a:pt x="98" y="142"/>
                  <a:pt x="98" y="137"/>
                </a:cubicBezTo>
                <a:close/>
                <a:moveTo>
                  <a:pt x="89" y="118"/>
                </a:moveTo>
                <a:cubicBezTo>
                  <a:pt x="89" y="138"/>
                  <a:pt x="89" y="138"/>
                  <a:pt x="89" y="138"/>
                </a:cubicBezTo>
                <a:cubicBezTo>
                  <a:pt x="89" y="142"/>
                  <a:pt x="88" y="144"/>
                  <a:pt x="85" y="144"/>
                </a:cubicBezTo>
                <a:cubicBezTo>
                  <a:pt x="84" y="144"/>
                  <a:pt x="83" y="143"/>
                  <a:pt x="81" y="142"/>
                </a:cubicBezTo>
                <a:cubicBezTo>
                  <a:pt x="81" y="114"/>
                  <a:pt x="81" y="114"/>
                  <a:pt x="81" y="114"/>
                </a:cubicBezTo>
                <a:cubicBezTo>
                  <a:pt x="83" y="112"/>
                  <a:pt x="84" y="111"/>
                  <a:pt x="85" y="111"/>
                </a:cubicBezTo>
                <a:cubicBezTo>
                  <a:pt x="88" y="111"/>
                  <a:pt x="89" y="114"/>
                  <a:pt x="89" y="118"/>
                </a:cubicBezTo>
                <a:close/>
                <a:moveTo>
                  <a:pt x="112" y="16"/>
                </a:moveTo>
                <a:cubicBezTo>
                  <a:pt x="112" y="64"/>
                  <a:pt x="112" y="64"/>
                  <a:pt x="112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4" y="58"/>
                  <a:pt x="104" y="58"/>
                  <a:pt x="104" y="58"/>
                </a:cubicBezTo>
                <a:cubicBezTo>
                  <a:pt x="100" y="62"/>
                  <a:pt x="97" y="64"/>
                  <a:pt x="94" y="64"/>
                </a:cubicBezTo>
                <a:cubicBezTo>
                  <a:pt x="91" y="64"/>
                  <a:pt x="89" y="63"/>
                  <a:pt x="88" y="61"/>
                </a:cubicBezTo>
                <a:cubicBezTo>
                  <a:pt x="88" y="59"/>
                  <a:pt x="88" y="57"/>
                  <a:pt x="88" y="54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51"/>
                  <a:pt x="96" y="51"/>
                  <a:pt x="96" y="51"/>
                </a:cubicBezTo>
                <a:cubicBezTo>
                  <a:pt x="96" y="53"/>
                  <a:pt x="96" y="54"/>
                  <a:pt x="96" y="54"/>
                </a:cubicBezTo>
                <a:cubicBezTo>
                  <a:pt x="96" y="56"/>
                  <a:pt x="97" y="56"/>
                  <a:pt x="98" y="56"/>
                </a:cubicBezTo>
                <a:cubicBezTo>
                  <a:pt x="100" y="56"/>
                  <a:pt x="102" y="55"/>
                  <a:pt x="104" y="52"/>
                </a:cubicBezTo>
                <a:cubicBezTo>
                  <a:pt x="104" y="16"/>
                  <a:pt x="104" y="16"/>
                  <a:pt x="104" y="16"/>
                </a:cubicBezTo>
                <a:lnTo>
                  <a:pt x="112" y="16"/>
                </a:lnTo>
                <a:close/>
                <a:moveTo>
                  <a:pt x="129" y="136"/>
                </a:moveTo>
                <a:cubicBezTo>
                  <a:pt x="129" y="135"/>
                  <a:pt x="129" y="135"/>
                  <a:pt x="129" y="135"/>
                </a:cubicBezTo>
                <a:cubicBezTo>
                  <a:pt x="121" y="135"/>
                  <a:pt x="121" y="135"/>
                  <a:pt x="121" y="135"/>
                </a:cubicBezTo>
                <a:cubicBezTo>
                  <a:pt x="121" y="138"/>
                  <a:pt x="121" y="140"/>
                  <a:pt x="121" y="141"/>
                </a:cubicBezTo>
                <a:cubicBezTo>
                  <a:pt x="120" y="143"/>
                  <a:pt x="119" y="144"/>
                  <a:pt x="117" y="144"/>
                </a:cubicBezTo>
                <a:cubicBezTo>
                  <a:pt x="114" y="144"/>
                  <a:pt x="113" y="142"/>
                  <a:pt x="113" y="138"/>
                </a:cubicBezTo>
                <a:cubicBezTo>
                  <a:pt x="113" y="129"/>
                  <a:pt x="113" y="129"/>
                  <a:pt x="113" y="129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9" y="115"/>
                  <a:pt x="129" y="111"/>
                  <a:pt x="127" y="109"/>
                </a:cubicBezTo>
                <a:cubicBezTo>
                  <a:pt x="124" y="105"/>
                  <a:pt x="121" y="104"/>
                  <a:pt x="117" y="104"/>
                </a:cubicBezTo>
                <a:cubicBezTo>
                  <a:pt x="113" y="104"/>
                  <a:pt x="109" y="105"/>
                  <a:pt x="107" y="109"/>
                </a:cubicBezTo>
                <a:cubicBezTo>
                  <a:pt x="105" y="111"/>
                  <a:pt x="104" y="115"/>
                  <a:pt x="104" y="120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4" y="141"/>
                  <a:pt x="105" y="145"/>
                  <a:pt x="107" y="147"/>
                </a:cubicBezTo>
                <a:cubicBezTo>
                  <a:pt x="109" y="150"/>
                  <a:pt x="113" y="152"/>
                  <a:pt x="117" y="152"/>
                </a:cubicBezTo>
                <a:cubicBezTo>
                  <a:pt x="122" y="152"/>
                  <a:pt x="125" y="150"/>
                  <a:pt x="127" y="147"/>
                </a:cubicBezTo>
                <a:cubicBezTo>
                  <a:pt x="128" y="145"/>
                  <a:pt x="129" y="143"/>
                  <a:pt x="129" y="142"/>
                </a:cubicBezTo>
                <a:cubicBezTo>
                  <a:pt x="129" y="141"/>
                  <a:pt x="129" y="139"/>
                  <a:pt x="129" y="136"/>
                </a:cubicBezTo>
                <a:close/>
                <a:moveTo>
                  <a:pt x="121" y="118"/>
                </a:moveTo>
                <a:cubicBezTo>
                  <a:pt x="121" y="122"/>
                  <a:pt x="121" y="122"/>
                  <a:pt x="121" y="122"/>
                </a:cubicBezTo>
                <a:cubicBezTo>
                  <a:pt x="113" y="122"/>
                  <a:pt x="113" y="122"/>
                  <a:pt x="113" y="122"/>
                </a:cubicBezTo>
                <a:cubicBezTo>
                  <a:pt x="113" y="118"/>
                  <a:pt x="113" y="118"/>
                  <a:pt x="113" y="118"/>
                </a:cubicBezTo>
                <a:cubicBezTo>
                  <a:pt x="113" y="114"/>
                  <a:pt x="114" y="111"/>
                  <a:pt x="117" y="111"/>
                </a:cubicBezTo>
                <a:cubicBezTo>
                  <a:pt x="120" y="111"/>
                  <a:pt x="121" y="114"/>
                  <a:pt x="121" y="1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CustomShape 326"/>
          <p:cNvSpPr/>
          <p:nvPr/>
        </p:nvSpPr>
        <p:spPr>
          <a:xfrm>
            <a:off x="2386080" y="4022280"/>
            <a:ext cx="136440" cy="161280"/>
          </a:xfrm>
          <a:custGeom>
            <a:avLst/>
            <a:gdLst/>
            <a:ahLst/>
            <a:rect l="l" t="t" r="r" b="b"/>
            <a:pathLst>
              <a:path w="133" h="157">
                <a:moveTo>
                  <a:pt x="56" y="62"/>
                </a:moveTo>
                <a:cubicBezTo>
                  <a:pt x="56" y="63"/>
                  <a:pt x="48" y="78"/>
                  <a:pt x="32" y="105"/>
                </a:cubicBezTo>
                <a:cubicBezTo>
                  <a:pt x="30" y="108"/>
                  <a:pt x="28" y="110"/>
                  <a:pt x="26" y="110"/>
                </a:cubicBezTo>
                <a:cubicBezTo>
                  <a:pt x="3" y="110"/>
                  <a:pt x="3" y="110"/>
                  <a:pt x="3" y="110"/>
                </a:cubicBezTo>
                <a:cubicBezTo>
                  <a:pt x="2" y="110"/>
                  <a:pt x="1" y="109"/>
                  <a:pt x="0" y="108"/>
                </a:cubicBezTo>
                <a:cubicBezTo>
                  <a:pt x="0" y="107"/>
                  <a:pt x="0" y="106"/>
                  <a:pt x="0" y="105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9" y="36"/>
                  <a:pt x="9" y="36"/>
                  <a:pt x="9" y="36"/>
                </a:cubicBezTo>
                <a:cubicBezTo>
                  <a:pt x="8" y="35"/>
                  <a:pt x="8" y="33"/>
                  <a:pt x="9" y="32"/>
                </a:cubicBezTo>
                <a:cubicBezTo>
                  <a:pt x="9" y="31"/>
                  <a:pt x="10" y="31"/>
                  <a:pt x="12" y="31"/>
                </a:cubicBezTo>
                <a:cubicBezTo>
                  <a:pt x="35" y="31"/>
                  <a:pt x="35" y="31"/>
                  <a:pt x="35" y="31"/>
                </a:cubicBezTo>
                <a:cubicBezTo>
                  <a:pt x="37" y="31"/>
                  <a:pt x="39" y="32"/>
                  <a:pt x="41" y="35"/>
                </a:cubicBezTo>
                <a:lnTo>
                  <a:pt x="56" y="62"/>
                </a:lnTo>
                <a:close/>
                <a:moveTo>
                  <a:pt x="132" y="2"/>
                </a:moveTo>
                <a:cubicBezTo>
                  <a:pt x="133" y="3"/>
                  <a:pt x="133" y="4"/>
                  <a:pt x="132" y="5"/>
                </a:cubicBezTo>
                <a:cubicBezTo>
                  <a:pt x="83" y="93"/>
                  <a:pt x="83" y="93"/>
                  <a:pt x="83" y="93"/>
                </a:cubicBezTo>
                <a:cubicBezTo>
                  <a:pt x="83" y="93"/>
                  <a:pt x="83" y="93"/>
                  <a:pt x="83" y="93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5" y="153"/>
                  <a:pt x="115" y="154"/>
                  <a:pt x="114" y="155"/>
                </a:cubicBezTo>
                <a:cubicBezTo>
                  <a:pt x="114" y="156"/>
                  <a:pt x="113" y="157"/>
                  <a:pt x="111" y="157"/>
                </a:cubicBezTo>
                <a:cubicBezTo>
                  <a:pt x="89" y="157"/>
                  <a:pt x="89" y="157"/>
                  <a:pt x="89" y="157"/>
                </a:cubicBezTo>
                <a:cubicBezTo>
                  <a:pt x="86" y="157"/>
                  <a:pt x="84" y="155"/>
                  <a:pt x="83" y="152"/>
                </a:cubicBezTo>
                <a:cubicBezTo>
                  <a:pt x="51" y="93"/>
                  <a:pt x="51" y="93"/>
                  <a:pt x="51" y="93"/>
                </a:cubicBezTo>
                <a:cubicBezTo>
                  <a:pt x="52" y="91"/>
                  <a:pt x="68" y="62"/>
                  <a:pt x="101" y="4"/>
                </a:cubicBezTo>
                <a:cubicBezTo>
                  <a:pt x="102" y="2"/>
                  <a:pt x="104" y="0"/>
                  <a:pt x="107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1" y="0"/>
                  <a:pt x="132" y="1"/>
                  <a:pt x="132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2" name="CustomShape 327"/>
          <p:cNvSpPr/>
          <p:nvPr/>
        </p:nvSpPr>
        <p:spPr>
          <a:xfrm>
            <a:off x="2568960" y="403344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8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8" y="8"/>
                </a:cubicBezTo>
                <a:cubicBezTo>
                  <a:pt x="143" y="14"/>
                  <a:pt x="145" y="20"/>
                  <a:pt x="145" y="28"/>
                </a:cubicBezTo>
                <a:close/>
                <a:moveTo>
                  <a:pt x="65" y="61"/>
                </a:moveTo>
                <a:cubicBezTo>
                  <a:pt x="65" y="60"/>
                  <a:pt x="61" y="53"/>
                  <a:pt x="53" y="40"/>
                </a:cubicBezTo>
                <a:cubicBezTo>
                  <a:pt x="52" y="37"/>
                  <a:pt x="50" y="36"/>
                  <a:pt x="4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0" y="36"/>
                  <a:pt x="29" y="37"/>
                  <a:pt x="28" y="37"/>
                </a:cubicBezTo>
                <a:cubicBezTo>
                  <a:pt x="28" y="38"/>
                  <a:pt x="28" y="39"/>
                  <a:pt x="28" y="40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1"/>
                  <a:pt x="40" y="61"/>
                  <a:pt x="40" y="61"/>
                </a:cubicBezTo>
                <a:cubicBezTo>
                  <a:pt x="22" y="93"/>
                  <a:pt x="22" y="93"/>
                  <a:pt x="22" y="93"/>
                </a:cubicBezTo>
                <a:cubicBezTo>
                  <a:pt x="21" y="94"/>
                  <a:pt x="21" y="95"/>
                  <a:pt x="22" y="96"/>
                </a:cubicBezTo>
                <a:cubicBezTo>
                  <a:pt x="22" y="97"/>
                  <a:pt x="23" y="97"/>
                  <a:pt x="24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3" y="97"/>
                  <a:pt x="45" y="96"/>
                  <a:pt x="46" y="94"/>
                </a:cubicBezTo>
                <a:lnTo>
                  <a:pt x="65" y="61"/>
                </a:lnTo>
                <a:close/>
                <a:moveTo>
                  <a:pt x="124" y="14"/>
                </a:moveTo>
                <a:cubicBezTo>
                  <a:pt x="124" y="13"/>
                  <a:pt x="123" y="12"/>
                  <a:pt x="122" y="12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2" y="12"/>
                  <a:pt x="101" y="14"/>
                  <a:pt x="99" y="16"/>
                </a:cubicBezTo>
                <a:cubicBezTo>
                  <a:pt x="61" y="85"/>
                  <a:pt x="61" y="85"/>
                  <a:pt x="61" y="85"/>
                </a:cubicBezTo>
                <a:cubicBezTo>
                  <a:pt x="61" y="85"/>
                  <a:pt x="69" y="100"/>
                  <a:pt x="85" y="130"/>
                </a:cubicBezTo>
                <a:cubicBezTo>
                  <a:pt x="87" y="132"/>
                  <a:pt x="88" y="133"/>
                  <a:pt x="90" y="133"/>
                </a:cubicBezTo>
                <a:cubicBezTo>
                  <a:pt x="108" y="133"/>
                  <a:pt x="108" y="133"/>
                  <a:pt x="108" y="133"/>
                </a:cubicBezTo>
                <a:cubicBezTo>
                  <a:pt x="109" y="133"/>
                  <a:pt x="110" y="133"/>
                  <a:pt x="110" y="132"/>
                </a:cubicBezTo>
                <a:cubicBezTo>
                  <a:pt x="111" y="131"/>
                  <a:pt x="111" y="131"/>
                  <a:pt x="110" y="130"/>
                </a:cubicBezTo>
                <a:cubicBezTo>
                  <a:pt x="85" y="85"/>
                  <a:pt x="85" y="85"/>
                  <a:pt x="85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5" y="15"/>
                  <a:pt x="125" y="14"/>
                  <a:pt x="124" y="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3" name="CustomShape 328"/>
          <p:cNvSpPr/>
          <p:nvPr/>
        </p:nvSpPr>
        <p:spPr>
          <a:xfrm>
            <a:off x="2765520" y="4045680"/>
            <a:ext cx="173880" cy="125280"/>
          </a:xfrm>
          <a:custGeom>
            <a:avLst/>
            <a:gdLst/>
            <a:ahLst/>
            <a:rect l="l" t="t" r="r" b="b"/>
            <a:pathLst>
              <a:path w="169" h="121">
                <a:moveTo>
                  <a:pt x="169" y="47"/>
                </a:moveTo>
                <a:cubicBezTo>
                  <a:pt x="169" y="50"/>
                  <a:pt x="169" y="55"/>
                  <a:pt x="169" y="61"/>
                </a:cubicBezTo>
                <a:cubicBezTo>
                  <a:pt x="169" y="67"/>
                  <a:pt x="169" y="72"/>
                  <a:pt x="169" y="75"/>
                </a:cubicBezTo>
                <a:cubicBezTo>
                  <a:pt x="169" y="79"/>
                  <a:pt x="169" y="83"/>
                  <a:pt x="168" y="88"/>
                </a:cubicBezTo>
                <a:cubicBezTo>
                  <a:pt x="168" y="93"/>
                  <a:pt x="167" y="98"/>
                  <a:pt x="166" y="102"/>
                </a:cubicBezTo>
                <a:cubicBezTo>
                  <a:pt x="165" y="107"/>
                  <a:pt x="163" y="110"/>
                  <a:pt x="160" y="114"/>
                </a:cubicBezTo>
                <a:cubicBezTo>
                  <a:pt x="156" y="117"/>
                  <a:pt x="152" y="119"/>
                  <a:pt x="148" y="119"/>
                </a:cubicBezTo>
                <a:cubicBezTo>
                  <a:pt x="134" y="121"/>
                  <a:pt x="113" y="121"/>
                  <a:pt x="85" y="121"/>
                </a:cubicBezTo>
                <a:cubicBezTo>
                  <a:pt x="56" y="121"/>
                  <a:pt x="35" y="121"/>
                  <a:pt x="21" y="119"/>
                </a:cubicBezTo>
                <a:cubicBezTo>
                  <a:pt x="17" y="119"/>
                  <a:pt x="13" y="117"/>
                  <a:pt x="9" y="114"/>
                </a:cubicBezTo>
                <a:cubicBezTo>
                  <a:pt x="6" y="110"/>
                  <a:pt x="4" y="107"/>
                  <a:pt x="3" y="102"/>
                </a:cubicBezTo>
                <a:cubicBezTo>
                  <a:pt x="2" y="98"/>
                  <a:pt x="1" y="93"/>
                  <a:pt x="1" y="88"/>
                </a:cubicBezTo>
                <a:cubicBezTo>
                  <a:pt x="0" y="83"/>
                  <a:pt x="0" y="79"/>
                  <a:pt x="0" y="75"/>
                </a:cubicBezTo>
                <a:cubicBezTo>
                  <a:pt x="0" y="72"/>
                  <a:pt x="0" y="67"/>
                  <a:pt x="0" y="61"/>
                </a:cubicBezTo>
                <a:cubicBezTo>
                  <a:pt x="0" y="55"/>
                  <a:pt x="0" y="50"/>
                  <a:pt x="0" y="47"/>
                </a:cubicBezTo>
                <a:cubicBezTo>
                  <a:pt x="0" y="43"/>
                  <a:pt x="0" y="39"/>
                  <a:pt x="1" y="34"/>
                </a:cubicBezTo>
                <a:cubicBezTo>
                  <a:pt x="1" y="29"/>
                  <a:pt x="2" y="24"/>
                  <a:pt x="3" y="20"/>
                </a:cubicBezTo>
                <a:cubicBezTo>
                  <a:pt x="4" y="15"/>
                  <a:pt x="6" y="11"/>
                  <a:pt x="9" y="8"/>
                </a:cubicBezTo>
                <a:cubicBezTo>
                  <a:pt x="13" y="5"/>
                  <a:pt x="17" y="3"/>
                  <a:pt x="21" y="3"/>
                </a:cubicBezTo>
                <a:cubicBezTo>
                  <a:pt x="35" y="1"/>
                  <a:pt x="56" y="0"/>
                  <a:pt x="85" y="0"/>
                </a:cubicBezTo>
                <a:cubicBezTo>
                  <a:pt x="113" y="0"/>
                  <a:pt x="134" y="1"/>
                  <a:pt x="148" y="3"/>
                </a:cubicBezTo>
                <a:cubicBezTo>
                  <a:pt x="152" y="3"/>
                  <a:pt x="156" y="5"/>
                  <a:pt x="160" y="8"/>
                </a:cubicBezTo>
                <a:cubicBezTo>
                  <a:pt x="163" y="11"/>
                  <a:pt x="165" y="15"/>
                  <a:pt x="166" y="20"/>
                </a:cubicBezTo>
                <a:cubicBezTo>
                  <a:pt x="167" y="24"/>
                  <a:pt x="168" y="29"/>
                  <a:pt x="168" y="34"/>
                </a:cubicBezTo>
                <a:cubicBezTo>
                  <a:pt x="169" y="39"/>
                  <a:pt x="169" y="43"/>
                  <a:pt x="169" y="47"/>
                </a:cubicBezTo>
                <a:close/>
                <a:moveTo>
                  <a:pt x="121" y="61"/>
                </a:moveTo>
                <a:cubicBezTo>
                  <a:pt x="121" y="59"/>
                  <a:pt x="120" y="57"/>
                  <a:pt x="118" y="56"/>
                </a:cubicBezTo>
                <a:cubicBezTo>
                  <a:pt x="70" y="26"/>
                  <a:pt x="70" y="26"/>
                  <a:pt x="70" y="26"/>
                </a:cubicBezTo>
                <a:cubicBezTo>
                  <a:pt x="68" y="24"/>
                  <a:pt x="66" y="24"/>
                  <a:pt x="63" y="25"/>
                </a:cubicBezTo>
                <a:cubicBezTo>
                  <a:pt x="61" y="27"/>
                  <a:pt x="60" y="28"/>
                  <a:pt x="60" y="31"/>
                </a:cubicBezTo>
                <a:cubicBezTo>
                  <a:pt x="60" y="91"/>
                  <a:pt x="60" y="91"/>
                  <a:pt x="60" y="91"/>
                </a:cubicBezTo>
                <a:cubicBezTo>
                  <a:pt x="60" y="94"/>
                  <a:pt x="61" y="95"/>
                  <a:pt x="63" y="96"/>
                </a:cubicBezTo>
                <a:cubicBezTo>
                  <a:pt x="64" y="97"/>
                  <a:pt x="65" y="97"/>
                  <a:pt x="66" y="97"/>
                </a:cubicBezTo>
                <a:cubicBezTo>
                  <a:pt x="68" y="97"/>
                  <a:pt x="69" y="97"/>
                  <a:pt x="70" y="96"/>
                </a:cubicBezTo>
                <a:cubicBezTo>
                  <a:pt x="118" y="66"/>
                  <a:pt x="118" y="66"/>
                  <a:pt x="118" y="66"/>
                </a:cubicBezTo>
                <a:cubicBezTo>
                  <a:pt x="120" y="65"/>
                  <a:pt x="121" y="63"/>
                  <a:pt x="121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4" name="CustomShape 329"/>
          <p:cNvSpPr/>
          <p:nvPr/>
        </p:nvSpPr>
        <p:spPr>
          <a:xfrm>
            <a:off x="2993400" y="4033440"/>
            <a:ext cx="161280" cy="150480"/>
          </a:xfrm>
          <a:custGeom>
            <a:avLst/>
            <a:gdLst/>
            <a:ahLst/>
            <a:rect l="l" t="t" r="r" b="b"/>
            <a:pathLst>
              <a:path w="104" h="97">
                <a:moveTo>
                  <a:pt x="31" y="0"/>
                </a:moveTo>
                <a:lnTo>
                  <a:pt x="52" y="18"/>
                </a:lnTo>
                <a:lnTo>
                  <a:pt x="21" y="37"/>
                </a:lnTo>
                <a:lnTo>
                  <a:pt x="0" y="20"/>
                </a:lnTo>
                <a:lnTo>
                  <a:pt x="31" y="0"/>
                </a:lnTo>
                <a:close/>
                <a:moveTo>
                  <a:pt x="21" y="37"/>
                </a:moveTo>
                <a:lnTo>
                  <a:pt x="52" y="56"/>
                </a:lnTo>
                <a:lnTo>
                  <a:pt x="31" y="74"/>
                </a:lnTo>
                <a:lnTo>
                  <a:pt x="0" y="54"/>
                </a:lnTo>
                <a:lnTo>
                  <a:pt x="21" y="37"/>
                </a:lnTo>
                <a:close/>
                <a:moveTo>
                  <a:pt x="83" y="72"/>
                </a:moveTo>
                <a:lnTo>
                  <a:pt x="83" y="79"/>
                </a:lnTo>
                <a:lnTo>
                  <a:pt x="52" y="97"/>
                </a:lnTo>
                <a:lnTo>
                  <a:pt x="52" y="97"/>
                </a:lnTo>
                <a:lnTo>
                  <a:pt x="52" y="97"/>
                </a:lnTo>
                <a:lnTo>
                  <a:pt x="52" y="97"/>
                </a:lnTo>
                <a:lnTo>
                  <a:pt x="52" y="97"/>
                </a:lnTo>
                <a:lnTo>
                  <a:pt x="21" y="79"/>
                </a:lnTo>
                <a:lnTo>
                  <a:pt x="21" y="72"/>
                </a:lnTo>
                <a:lnTo>
                  <a:pt x="31" y="78"/>
                </a:lnTo>
                <a:lnTo>
                  <a:pt x="52" y="60"/>
                </a:lnTo>
                <a:lnTo>
                  <a:pt x="52" y="60"/>
                </a:lnTo>
                <a:lnTo>
                  <a:pt x="52" y="60"/>
                </a:lnTo>
                <a:lnTo>
                  <a:pt x="52" y="60"/>
                </a:lnTo>
                <a:lnTo>
                  <a:pt x="52" y="60"/>
                </a:lnTo>
                <a:lnTo>
                  <a:pt x="74" y="78"/>
                </a:lnTo>
                <a:lnTo>
                  <a:pt x="83" y="72"/>
                </a:lnTo>
                <a:close/>
                <a:moveTo>
                  <a:pt x="74" y="0"/>
                </a:moveTo>
                <a:lnTo>
                  <a:pt x="104" y="20"/>
                </a:lnTo>
                <a:lnTo>
                  <a:pt x="83" y="37"/>
                </a:lnTo>
                <a:lnTo>
                  <a:pt x="52" y="18"/>
                </a:lnTo>
                <a:lnTo>
                  <a:pt x="74" y="0"/>
                </a:lnTo>
                <a:close/>
                <a:moveTo>
                  <a:pt x="83" y="37"/>
                </a:moveTo>
                <a:lnTo>
                  <a:pt x="104" y="54"/>
                </a:lnTo>
                <a:lnTo>
                  <a:pt x="74" y="74"/>
                </a:lnTo>
                <a:lnTo>
                  <a:pt x="52" y="56"/>
                </a:lnTo>
                <a:lnTo>
                  <a:pt x="83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CustomShape 330"/>
          <p:cNvSpPr/>
          <p:nvPr/>
        </p:nvSpPr>
        <p:spPr>
          <a:xfrm>
            <a:off x="3207240" y="4020840"/>
            <a:ext cx="137880" cy="175320"/>
          </a:xfrm>
          <a:custGeom>
            <a:avLst/>
            <a:gdLst/>
            <a:ahLst/>
            <a:rect l="l" t="t" r="r" b="b"/>
            <a:pathLst>
              <a:path w="89" h="113">
                <a:moveTo>
                  <a:pt x="74" y="67"/>
                </a:moveTo>
                <a:lnTo>
                  <a:pt x="74" y="111"/>
                </a:lnTo>
                <a:lnTo>
                  <a:pt x="74" y="113"/>
                </a:lnTo>
                <a:lnTo>
                  <a:pt x="74" y="113"/>
                </a:lnTo>
                <a:lnTo>
                  <a:pt x="3" y="113"/>
                </a:lnTo>
                <a:lnTo>
                  <a:pt x="0" y="113"/>
                </a:lnTo>
                <a:lnTo>
                  <a:pt x="0" y="113"/>
                </a:lnTo>
                <a:lnTo>
                  <a:pt x="0" y="67"/>
                </a:lnTo>
                <a:lnTo>
                  <a:pt x="8" y="67"/>
                </a:lnTo>
                <a:lnTo>
                  <a:pt x="8" y="105"/>
                </a:lnTo>
                <a:lnTo>
                  <a:pt x="66" y="105"/>
                </a:lnTo>
                <a:lnTo>
                  <a:pt x="66" y="67"/>
                </a:lnTo>
                <a:lnTo>
                  <a:pt x="74" y="67"/>
                </a:lnTo>
                <a:close/>
                <a:moveTo>
                  <a:pt x="59" y="89"/>
                </a:moveTo>
                <a:lnTo>
                  <a:pt x="59" y="98"/>
                </a:lnTo>
                <a:lnTo>
                  <a:pt x="14" y="98"/>
                </a:lnTo>
                <a:lnTo>
                  <a:pt x="14" y="89"/>
                </a:lnTo>
                <a:lnTo>
                  <a:pt x="59" y="89"/>
                </a:lnTo>
                <a:close/>
                <a:moveTo>
                  <a:pt x="16" y="72"/>
                </a:moveTo>
                <a:lnTo>
                  <a:pt x="60" y="76"/>
                </a:lnTo>
                <a:lnTo>
                  <a:pt x="59" y="86"/>
                </a:lnTo>
                <a:lnTo>
                  <a:pt x="15" y="81"/>
                </a:lnTo>
                <a:lnTo>
                  <a:pt x="16" y="72"/>
                </a:lnTo>
                <a:close/>
                <a:moveTo>
                  <a:pt x="20" y="52"/>
                </a:moveTo>
                <a:lnTo>
                  <a:pt x="63" y="64"/>
                </a:lnTo>
                <a:lnTo>
                  <a:pt x="60" y="73"/>
                </a:lnTo>
                <a:lnTo>
                  <a:pt x="18" y="62"/>
                </a:lnTo>
                <a:lnTo>
                  <a:pt x="20" y="52"/>
                </a:lnTo>
                <a:close/>
                <a:moveTo>
                  <a:pt x="30" y="30"/>
                </a:moveTo>
                <a:lnTo>
                  <a:pt x="68" y="53"/>
                </a:lnTo>
                <a:lnTo>
                  <a:pt x="63" y="62"/>
                </a:lnTo>
                <a:lnTo>
                  <a:pt x="26" y="39"/>
                </a:lnTo>
                <a:lnTo>
                  <a:pt x="30" y="30"/>
                </a:lnTo>
                <a:close/>
                <a:moveTo>
                  <a:pt x="53" y="10"/>
                </a:moveTo>
                <a:lnTo>
                  <a:pt x="78" y="46"/>
                </a:lnTo>
                <a:lnTo>
                  <a:pt x="70" y="52"/>
                </a:lnTo>
                <a:lnTo>
                  <a:pt x="45" y="15"/>
                </a:lnTo>
                <a:lnTo>
                  <a:pt x="53" y="10"/>
                </a:lnTo>
                <a:close/>
                <a:moveTo>
                  <a:pt x="81" y="0"/>
                </a:moveTo>
                <a:lnTo>
                  <a:pt x="89" y="44"/>
                </a:lnTo>
                <a:lnTo>
                  <a:pt x="79" y="46"/>
                </a:lnTo>
                <a:lnTo>
                  <a:pt x="72" y="2"/>
                </a:lnTo>
                <a:lnTo>
                  <a:pt x="8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CustomShape 331"/>
          <p:cNvSpPr/>
          <p:nvPr/>
        </p:nvSpPr>
        <p:spPr>
          <a:xfrm>
            <a:off x="3391560" y="4033440"/>
            <a:ext cx="1504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19"/>
                </a:moveTo>
                <a:cubicBezTo>
                  <a:pt x="145" y="127"/>
                  <a:pt x="145" y="127"/>
                  <a:pt x="145" y="127"/>
                </a:cubicBezTo>
                <a:cubicBezTo>
                  <a:pt x="145" y="132"/>
                  <a:pt x="143" y="136"/>
                  <a:pt x="139" y="140"/>
                </a:cubicBezTo>
                <a:cubicBezTo>
                  <a:pt x="136" y="144"/>
                  <a:pt x="131" y="146"/>
                  <a:pt x="126" y="146"/>
                </a:cubicBezTo>
                <a:cubicBezTo>
                  <a:pt x="18" y="146"/>
                  <a:pt x="18" y="146"/>
                  <a:pt x="18" y="146"/>
                </a:cubicBezTo>
                <a:cubicBezTo>
                  <a:pt x="13" y="146"/>
                  <a:pt x="9" y="144"/>
                  <a:pt x="5" y="140"/>
                </a:cubicBezTo>
                <a:cubicBezTo>
                  <a:pt x="2" y="136"/>
                  <a:pt x="0" y="132"/>
                  <a:pt x="0" y="12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4"/>
                  <a:pt x="2" y="9"/>
                  <a:pt x="5" y="6"/>
                </a:cubicBezTo>
                <a:cubicBezTo>
                  <a:pt x="9" y="2"/>
                  <a:pt x="13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1" y="0"/>
                  <a:pt x="136" y="2"/>
                  <a:pt x="139" y="6"/>
                </a:cubicBezTo>
                <a:cubicBezTo>
                  <a:pt x="143" y="9"/>
                  <a:pt x="145" y="14"/>
                  <a:pt x="145" y="19"/>
                </a:cubicBezTo>
                <a:close/>
                <a:moveTo>
                  <a:pt x="128" y="123"/>
                </a:moveTo>
                <a:cubicBezTo>
                  <a:pt x="128" y="62"/>
                  <a:pt x="128" y="62"/>
                  <a:pt x="128" y="62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7" y="66"/>
                  <a:pt x="118" y="70"/>
                  <a:pt x="118" y="74"/>
                </a:cubicBezTo>
                <a:cubicBezTo>
                  <a:pt x="118" y="82"/>
                  <a:pt x="116" y="89"/>
                  <a:pt x="112" y="96"/>
                </a:cubicBezTo>
                <a:cubicBezTo>
                  <a:pt x="108" y="103"/>
                  <a:pt x="102" y="108"/>
                  <a:pt x="95" y="112"/>
                </a:cubicBezTo>
                <a:cubicBezTo>
                  <a:pt x="88" y="116"/>
                  <a:pt x="81" y="118"/>
                  <a:pt x="72" y="118"/>
                </a:cubicBezTo>
                <a:cubicBezTo>
                  <a:pt x="60" y="118"/>
                  <a:pt x="49" y="114"/>
                  <a:pt x="41" y="105"/>
                </a:cubicBezTo>
                <a:cubicBezTo>
                  <a:pt x="32" y="97"/>
                  <a:pt x="27" y="86"/>
                  <a:pt x="27" y="74"/>
                </a:cubicBezTo>
                <a:cubicBezTo>
                  <a:pt x="27" y="70"/>
                  <a:pt x="28" y="66"/>
                  <a:pt x="29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123"/>
                  <a:pt x="16" y="123"/>
                  <a:pt x="16" y="123"/>
                </a:cubicBezTo>
                <a:cubicBezTo>
                  <a:pt x="16" y="125"/>
                  <a:pt x="16" y="126"/>
                  <a:pt x="18" y="127"/>
                </a:cubicBezTo>
                <a:cubicBezTo>
                  <a:pt x="19" y="128"/>
                  <a:pt x="20" y="129"/>
                  <a:pt x="22" y="129"/>
                </a:cubicBezTo>
                <a:cubicBezTo>
                  <a:pt x="123" y="129"/>
                  <a:pt x="123" y="129"/>
                  <a:pt x="123" y="129"/>
                </a:cubicBezTo>
                <a:cubicBezTo>
                  <a:pt x="124" y="129"/>
                  <a:pt x="126" y="128"/>
                  <a:pt x="127" y="127"/>
                </a:cubicBezTo>
                <a:cubicBezTo>
                  <a:pt x="128" y="126"/>
                  <a:pt x="128" y="125"/>
                  <a:pt x="128" y="123"/>
                </a:cubicBezTo>
                <a:close/>
                <a:moveTo>
                  <a:pt x="93" y="93"/>
                </a:moveTo>
                <a:cubicBezTo>
                  <a:pt x="99" y="87"/>
                  <a:pt x="102" y="80"/>
                  <a:pt x="102" y="73"/>
                </a:cubicBezTo>
                <a:cubicBezTo>
                  <a:pt x="102" y="65"/>
                  <a:pt x="99" y="58"/>
                  <a:pt x="93" y="53"/>
                </a:cubicBezTo>
                <a:cubicBezTo>
                  <a:pt x="87" y="47"/>
                  <a:pt x="80" y="44"/>
                  <a:pt x="72" y="44"/>
                </a:cubicBezTo>
                <a:cubicBezTo>
                  <a:pt x="64" y="44"/>
                  <a:pt x="58" y="47"/>
                  <a:pt x="52" y="53"/>
                </a:cubicBezTo>
                <a:cubicBezTo>
                  <a:pt x="46" y="58"/>
                  <a:pt x="43" y="65"/>
                  <a:pt x="43" y="73"/>
                </a:cubicBezTo>
                <a:cubicBezTo>
                  <a:pt x="43" y="80"/>
                  <a:pt x="46" y="87"/>
                  <a:pt x="52" y="93"/>
                </a:cubicBezTo>
                <a:cubicBezTo>
                  <a:pt x="58" y="98"/>
                  <a:pt x="64" y="101"/>
                  <a:pt x="72" y="101"/>
                </a:cubicBezTo>
                <a:cubicBezTo>
                  <a:pt x="80" y="101"/>
                  <a:pt x="87" y="98"/>
                  <a:pt x="93" y="93"/>
                </a:cubicBezTo>
                <a:close/>
                <a:moveTo>
                  <a:pt x="128" y="39"/>
                </a:moveTo>
                <a:cubicBezTo>
                  <a:pt x="128" y="23"/>
                  <a:pt x="128" y="23"/>
                  <a:pt x="128" y="23"/>
                </a:cubicBezTo>
                <a:cubicBezTo>
                  <a:pt x="128" y="21"/>
                  <a:pt x="128" y="20"/>
                  <a:pt x="127" y="18"/>
                </a:cubicBezTo>
                <a:cubicBezTo>
                  <a:pt x="125" y="17"/>
                  <a:pt x="124" y="16"/>
                  <a:pt x="122" y="16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104" y="16"/>
                  <a:pt x="102" y="17"/>
                  <a:pt x="101" y="18"/>
                </a:cubicBezTo>
                <a:cubicBezTo>
                  <a:pt x="100" y="20"/>
                  <a:pt x="99" y="21"/>
                  <a:pt x="99" y="23"/>
                </a:cubicBezTo>
                <a:cubicBezTo>
                  <a:pt x="99" y="39"/>
                  <a:pt x="99" y="39"/>
                  <a:pt x="99" y="39"/>
                </a:cubicBezTo>
                <a:cubicBezTo>
                  <a:pt x="99" y="40"/>
                  <a:pt x="100" y="42"/>
                  <a:pt x="101" y="43"/>
                </a:cubicBezTo>
                <a:cubicBezTo>
                  <a:pt x="102" y="44"/>
                  <a:pt x="104" y="45"/>
                  <a:pt x="106" y="45"/>
                </a:cubicBezTo>
                <a:cubicBezTo>
                  <a:pt x="122" y="45"/>
                  <a:pt x="122" y="45"/>
                  <a:pt x="122" y="45"/>
                </a:cubicBezTo>
                <a:cubicBezTo>
                  <a:pt x="124" y="45"/>
                  <a:pt x="125" y="44"/>
                  <a:pt x="127" y="43"/>
                </a:cubicBezTo>
                <a:cubicBezTo>
                  <a:pt x="128" y="42"/>
                  <a:pt x="128" y="40"/>
                  <a:pt x="128" y="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CustomShape 332"/>
          <p:cNvSpPr/>
          <p:nvPr/>
        </p:nvSpPr>
        <p:spPr>
          <a:xfrm>
            <a:off x="3588480" y="403344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18" y="0"/>
                </a:moveTo>
                <a:cubicBezTo>
                  <a:pt x="126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7" y="0"/>
                </a:cubicBezTo>
                <a:lnTo>
                  <a:pt x="118" y="0"/>
                </a:lnTo>
                <a:close/>
                <a:moveTo>
                  <a:pt x="60" y="87"/>
                </a:moveTo>
                <a:cubicBezTo>
                  <a:pt x="64" y="83"/>
                  <a:pt x="66" y="78"/>
                  <a:pt x="66" y="73"/>
                </a:cubicBezTo>
                <a:cubicBezTo>
                  <a:pt x="66" y="67"/>
                  <a:pt x="64" y="63"/>
                  <a:pt x="60" y="59"/>
                </a:cubicBezTo>
                <a:cubicBezTo>
                  <a:pt x="56" y="55"/>
                  <a:pt x="52" y="53"/>
                  <a:pt x="46" y="53"/>
                </a:cubicBezTo>
                <a:cubicBezTo>
                  <a:pt x="41" y="53"/>
                  <a:pt x="36" y="55"/>
                  <a:pt x="32" y="59"/>
                </a:cubicBezTo>
                <a:cubicBezTo>
                  <a:pt x="28" y="63"/>
                  <a:pt x="26" y="67"/>
                  <a:pt x="26" y="73"/>
                </a:cubicBezTo>
                <a:cubicBezTo>
                  <a:pt x="26" y="78"/>
                  <a:pt x="28" y="83"/>
                  <a:pt x="32" y="87"/>
                </a:cubicBezTo>
                <a:cubicBezTo>
                  <a:pt x="36" y="91"/>
                  <a:pt x="41" y="93"/>
                  <a:pt x="46" y="93"/>
                </a:cubicBezTo>
                <a:cubicBezTo>
                  <a:pt x="52" y="93"/>
                  <a:pt x="56" y="91"/>
                  <a:pt x="60" y="87"/>
                </a:cubicBezTo>
                <a:close/>
                <a:moveTo>
                  <a:pt x="114" y="87"/>
                </a:moveTo>
                <a:cubicBezTo>
                  <a:pt x="118" y="83"/>
                  <a:pt x="120" y="78"/>
                  <a:pt x="120" y="73"/>
                </a:cubicBezTo>
                <a:cubicBezTo>
                  <a:pt x="120" y="67"/>
                  <a:pt x="118" y="63"/>
                  <a:pt x="114" y="59"/>
                </a:cubicBezTo>
                <a:cubicBezTo>
                  <a:pt x="110" y="55"/>
                  <a:pt x="105" y="53"/>
                  <a:pt x="100" y="53"/>
                </a:cubicBezTo>
                <a:cubicBezTo>
                  <a:pt x="94" y="53"/>
                  <a:pt x="89" y="55"/>
                  <a:pt x="85" y="59"/>
                </a:cubicBezTo>
                <a:cubicBezTo>
                  <a:pt x="81" y="63"/>
                  <a:pt x="79" y="67"/>
                  <a:pt x="79" y="73"/>
                </a:cubicBezTo>
                <a:cubicBezTo>
                  <a:pt x="79" y="78"/>
                  <a:pt x="81" y="83"/>
                  <a:pt x="85" y="87"/>
                </a:cubicBezTo>
                <a:cubicBezTo>
                  <a:pt x="89" y="91"/>
                  <a:pt x="94" y="93"/>
                  <a:pt x="100" y="93"/>
                </a:cubicBezTo>
                <a:cubicBezTo>
                  <a:pt x="105" y="93"/>
                  <a:pt x="110" y="91"/>
                  <a:pt x="114" y="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CustomShape 333"/>
          <p:cNvSpPr/>
          <p:nvPr/>
        </p:nvSpPr>
        <p:spPr>
          <a:xfrm>
            <a:off x="3785040" y="403344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5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8" y="142"/>
                  <a:pt x="86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0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6"/>
                </a:cubicBezTo>
                <a:close/>
                <a:moveTo>
                  <a:pt x="107" y="97"/>
                </a:moveTo>
                <a:cubicBezTo>
                  <a:pt x="116" y="97"/>
                  <a:pt x="116" y="97"/>
                  <a:pt x="116" y="97"/>
                </a:cubicBezTo>
                <a:cubicBezTo>
                  <a:pt x="72" y="32"/>
                  <a:pt x="72" y="32"/>
                  <a:pt x="72" y="32"/>
                </a:cubicBezTo>
                <a:cubicBezTo>
                  <a:pt x="29" y="97"/>
                  <a:pt x="29" y="97"/>
                  <a:pt x="29" y="97"/>
                </a:cubicBezTo>
                <a:cubicBezTo>
                  <a:pt x="38" y="97"/>
                  <a:pt x="38" y="97"/>
                  <a:pt x="38" y="97"/>
                </a:cubicBezTo>
                <a:cubicBezTo>
                  <a:pt x="48" y="82"/>
                  <a:pt x="48" y="82"/>
                  <a:pt x="48" y="82"/>
                </a:cubicBezTo>
                <a:cubicBezTo>
                  <a:pt x="97" y="82"/>
                  <a:pt x="97" y="82"/>
                  <a:pt x="97" y="82"/>
                </a:cubicBezTo>
                <a:lnTo>
                  <a:pt x="107" y="97"/>
                </a:lnTo>
                <a:close/>
                <a:moveTo>
                  <a:pt x="72" y="47"/>
                </a:moveTo>
                <a:cubicBezTo>
                  <a:pt x="91" y="76"/>
                  <a:pt x="91" y="76"/>
                  <a:pt x="91" y="76"/>
                </a:cubicBezTo>
                <a:cubicBezTo>
                  <a:pt x="53" y="76"/>
                  <a:pt x="53" y="76"/>
                  <a:pt x="53" y="76"/>
                </a:cubicBezTo>
                <a:lnTo>
                  <a:pt x="72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CustomShape 334"/>
          <p:cNvSpPr/>
          <p:nvPr/>
        </p:nvSpPr>
        <p:spPr>
          <a:xfrm>
            <a:off x="3980160" y="4028760"/>
            <a:ext cx="137880" cy="159840"/>
          </a:xfrm>
          <a:custGeom>
            <a:avLst/>
            <a:gdLst/>
            <a:ahLst/>
            <a:rect l="l" t="t" r="r" b="b"/>
            <a:pathLst>
              <a:path w="134" h="155">
                <a:moveTo>
                  <a:pt x="133" y="28"/>
                </a:moveTo>
                <a:cubicBezTo>
                  <a:pt x="131" y="39"/>
                  <a:pt x="128" y="59"/>
                  <a:pt x="122" y="90"/>
                </a:cubicBezTo>
                <a:cubicBezTo>
                  <a:pt x="122" y="92"/>
                  <a:pt x="121" y="94"/>
                  <a:pt x="120" y="95"/>
                </a:cubicBezTo>
                <a:cubicBezTo>
                  <a:pt x="119" y="97"/>
                  <a:pt x="117" y="98"/>
                  <a:pt x="116" y="99"/>
                </a:cubicBezTo>
                <a:cubicBezTo>
                  <a:pt x="114" y="100"/>
                  <a:pt x="113" y="101"/>
                  <a:pt x="111" y="102"/>
                </a:cubicBezTo>
                <a:cubicBezTo>
                  <a:pt x="95" y="110"/>
                  <a:pt x="76" y="113"/>
                  <a:pt x="53" y="110"/>
                </a:cubicBezTo>
                <a:cubicBezTo>
                  <a:pt x="37" y="109"/>
                  <a:pt x="25" y="104"/>
                  <a:pt x="16" y="97"/>
                </a:cubicBezTo>
                <a:cubicBezTo>
                  <a:pt x="15" y="97"/>
                  <a:pt x="14" y="96"/>
                  <a:pt x="13" y="95"/>
                </a:cubicBezTo>
                <a:cubicBezTo>
                  <a:pt x="13" y="94"/>
                  <a:pt x="12" y="93"/>
                  <a:pt x="12" y="91"/>
                </a:cubicBezTo>
                <a:cubicBezTo>
                  <a:pt x="11" y="90"/>
                  <a:pt x="11" y="89"/>
                  <a:pt x="11" y="88"/>
                </a:cubicBezTo>
                <a:cubicBezTo>
                  <a:pt x="11" y="87"/>
                  <a:pt x="11" y="86"/>
                  <a:pt x="10" y="85"/>
                </a:cubicBezTo>
                <a:cubicBezTo>
                  <a:pt x="10" y="83"/>
                  <a:pt x="10" y="82"/>
                  <a:pt x="10" y="81"/>
                </a:cubicBezTo>
                <a:cubicBezTo>
                  <a:pt x="9" y="78"/>
                  <a:pt x="8" y="73"/>
                  <a:pt x="7" y="67"/>
                </a:cubicBezTo>
                <a:cubicBezTo>
                  <a:pt x="6" y="61"/>
                  <a:pt x="5" y="56"/>
                  <a:pt x="5" y="52"/>
                </a:cubicBezTo>
                <a:cubicBezTo>
                  <a:pt x="4" y="48"/>
                  <a:pt x="3" y="43"/>
                  <a:pt x="2" y="38"/>
                </a:cubicBezTo>
                <a:cubicBezTo>
                  <a:pt x="2" y="32"/>
                  <a:pt x="1" y="27"/>
                  <a:pt x="0" y="23"/>
                </a:cubicBezTo>
                <a:cubicBezTo>
                  <a:pt x="1" y="21"/>
                  <a:pt x="1" y="20"/>
                  <a:pt x="2" y="18"/>
                </a:cubicBezTo>
                <a:cubicBezTo>
                  <a:pt x="3" y="17"/>
                  <a:pt x="4" y="16"/>
                  <a:pt x="5" y="15"/>
                </a:cubicBezTo>
                <a:cubicBezTo>
                  <a:pt x="6" y="14"/>
                  <a:pt x="7" y="13"/>
                  <a:pt x="9" y="12"/>
                </a:cubicBezTo>
                <a:cubicBezTo>
                  <a:pt x="11" y="11"/>
                  <a:pt x="12" y="10"/>
                  <a:pt x="14" y="10"/>
                </a:cubicBezTo>
                <a:cubicBezTo>
                  <a:pt x="15" y="9"/>
                  <a:pt x="16" y="9"/>
                  <a:pt x="18" y="8"/>
                </a:cubicBezTo>
                <a:cubicBezTo>
                  <a:pt x="26" y="5"/>
                  <a:pt x="36" y="3"/>
                  <a:pt x="48" y="2"/>
                </a:cubicBezTo>
                <a:cubicBezTo>
                  <a:pt x="72" y="0"/>
                  <a:pt x="93" y="1"/>
                  <a:pt x="112" y="7"/>
                </a:cubicBezTo>
                <a:cubicBezTo>
                  <a:pt x="121" y="10"/>
                  <a:pt x="128" y="13"/>
                  <a:pt x="132" y="18"/>
                </a:cubicBezTo>
                <a:cubicBezTo>
                  <a:pt x="133" y="20"/>
                  <a:pt x="133" y="21"/>
                  <a:pt x="133" y="23"/>
                </a:cubicBezTo>
                <a:cubicBezTo>
                  <a:pt x="134" y="25"/>
                  <a:pt x="133" y="27"/>
                  <a:pt x="133" y="28"/>
                </a:cubicBezTo>
                <a:close/>
                <a:moveTo>
                  <a:pt x="116" y="119"/>
                </a:moveTo>
                <a:cubicBezTo>
                  <a:pt x="115" y="121"/>
                  <a:pt x="115" y="123"/>
                  <a:pt x="114" y="126"/>
                </a:cubicBezTo>
                <a:cubicBezTo>
                  <a:pt x="114" y="129"/>
                  <a:pt x="113" y="132"/>
                  <a:pt x="113" y="134"/>
                </a:cubicBezTo>
                <a:cubicBezTo>
                  <a:pt x="113" y="136"/>
                  <a:pt x="112" y="139"/>
                  <a:pt x="110" y="141"/>
                </a:cubicBezTo>
                <a:cubicBezTo>
                  <a:pt x="109" y="143"/>
                  <a:pt x="107" y="145"/>
                  <a:pt x="105" y="146"/>
                </a:cubicBezTo>
                <a:cubicBezTo>
                  <a:pt x="99" y="149"/>
                  <a:pt x="93" y="151"/>
                  <a:pt x="87" y="153"/>
                </a:cubicBezTo>
                <a:cubicBezTo>
                  <a:pt x="80" y="154"/>
                  <a:pt x="74" y="155"/>
                  <a:pt x="68" y="155"/>
                </a:cubicBezTo>
                <a:cubicBezTo>
                  <a:pt x="62" y="155"/>
                  <a:pt x="55" y="154"/>
                  <a:pt x="49" y="153"/>
                </a:cubicBezTo>
                <a:cubicBezTo>
                  <a:pt x="46" y="153"/>
                  <a:pt x="43" y="152"/>
                  <a:pt x="41" y="152"/>
                </a:cubicBezTo>
                <a:cubicBezTo>
                  <a:pt x="39" y="151"/>
                  <a:pt x="36" y="150"/>
                  <a:pt x="34" y="149"/>
                </a:cubicBezTo>
                <a:cubicBezTo>
                  <a:pt x="31" y="148"/>
                  <a:pt x="29" y="147"/>
                  <a:pt x="27" y="145"/>
                </a:cubicBezTo>
                <a:cubicBezTo>
                  <a:pt x="25" y="143"/>
                  <a:pt x="23" y="141"/>
                  <a:pt x="22" y="139"/>
                </a:cubicBezTo>
                <a:cubicBezTo>
                  <a:pt x="20" y="133"/>
                  <a:pt x="19" y="124"/>
                  <a:pt x="17" y="111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33" y="118"/>
                  <a:pt x="49" y="123"/>
                  <a:pt x="67" y="123"/>
                </a:cubicBezTo>
                <a:cubicBezTo>
                  <a:pt x="85" y="123"/>
                  <a:pt x="101" y="118"/>
                  <a:pt x="115" y="109"/>
                </a:cubicBezTo>
                <a:cubicBezTo>
                  <a:pt x="116" y="109"/>
                  <a:pt x="117" y="110"/>
                  <a:pt x="117" y="111"/>
                </a:cubicBezTo>
                <a:cubicBezTo>
                  <a:pt x="117" y="112"/>
                  <a:pt x="117" y="114"/>
                  <a:pt x="117" y="116"/>
                </a:cubicBezTo>
                <a:cubicBezTo>
                  <a:pt x="116" y="117"/>
                  <a:pt x="116" y="118"/>
                  <a:pt x="116" y="119"/>
                </a:cubicBezTo>
                <a:close/>
                <a:moveTo>
                  <a:pt x="110" y="21"/>
                </a:moveTo>
                <a:cubicBezTo>
                  <a:pt x="109" y="19"/>
                  <a:pt x="107" y="18"/>
                  <a:pt x="105" y="17"/>
                </a:cubicBezTo>
                <a:cubicBezTo>
                  <a:pt x="103" y="16"/>
                  <a:pt x="101" y="15"/>
                  <a:pt x="100" y="15"/>
                </a:cubicBezTo>
                <a:cubicBezTo>
                  <a:pt x="98" y="15"/>
                  <a:pt x="96" y="14"/>
                  <a:pt x="93" y="14"/>
                </a:cubicBezTo>
                <a:cubicBezTo>
                  <a:pt x="75" y="11"/>
                  <a:pt x="57" y="11"/>
                  <a:pt x="39" y="14"/>
                </a:cubicBezTo>
                <a:cubicBezTo>
                  <a:pt x="37" y="14"/>
                  <a:pt x="35" y="15"/>
                  <a:pt x="33" y="15"/>
                </a:cubicBezTo>
                <a:cubicBezTo>
                  <a:pt x="32" y="15"/>
                  <a:pt x="30" y="16"/>
                  <a:pt x="28" y="17"/>
                </a:cubicBezTo>
                <a:cubicBezTo>
                  <a:pt x="26" y="18"/>
                  <a:pt x="24" y="20"/>
                  <a:pt x="23" y="21"/>
                </a:cubicBezTo>
                <a:cubicBezTo>
                  <a:pt x="25" y="23"/>
                  <a:pt x="28" y="24"/>
                  <a:pt x="30" y="25"/>
                </a:cubicBezTo>
                <a:cubicBezTo>
                  <a:pt x="33" y="27"/>
                  <a:pt x="36" y="27"/>
                  <a:pt x="37" y="28"/>
                </a:cubicBezTo>
                <a:cubicBezTo>
                  <a:pt x="39" y="28"/>
                  <a:pt x="42" y="28"/>
                  <a:pt x="46" y="29"/>
                </a:cubicBezTo>
                <a:cubicBezTo>
                  <a:pt x="60" y="30"/>
                  <a:pt x="74" y="31"/>
                  <a:pt x="88" y="29"/>
                </a:cubicBezTo>
                <a:cubicBezTo>
                  <a:pt x="92" y="28"/>
                  <a:pt x="95" y="28"/>
                  <a:pt x="97" y="28"/>
                </a:cubicBezTo>
                <a:cubicBezTo>
                  <a:pt x="98" y="27"/>
                  <a:pt x="100" y="27"/>
                  <a:pt x="103" y="26"/>
                </a:cubicBezTo>
                <a:cubicBezTo>
                  <a:pt x="106" y="24"/>
                  <a:pt x="109" y="23"/>
                  <a:pt x="110" y="21"/>
                </a:cubicBezTo>
                <a:close/>
                <a:moveTo>
                  <a:pt x="88" y="72"/>
                </a:moveTo>
                <a:cubicBezTo>
                  <a:pt x="87" y="66"/>
                  <a:pt x="83" y="61"/>
                  <a:pt x="77" y="57"/>
                </a:cubicBezTo>
                <a:cubicBezTo>
                  <a:pt x="71" y="53"/>
                  <a:pt x="65" y="53"/>
                  <a:pt x="59" y="56"/>
                </a:cubicBezTo>
                <a:cubicBezTo>
                  <a:pt x="55" y="57"/>
                  <a:pt x="51" y="60"/>
                  <a:pt x="49" y="64"/>
                </a:cubicBezTo>
                <a:cubicBezTo>
                  <a:pt x="47" y="68"/>
                  <a:pt x="46" y="72"/>
                  <a:pt x="46" y="76"/>
                </a:cubicBezTo>
                <a:cubicBezTo>
                  <a:pt x="46" y="82"/>
                  <a:pt x="48" y="87"/>
                  <a:pt x="53" y="91"/>
                </a:cubicBezTo>
                <a:cubicBezTo>
                  <a:pt x="58" y="95"/>
                  <a:pt x="63" y="97"/>
                  <a:pt x="69" y="96"/>
                </a:cubicBezTo>
                <a:cubicBezTo>
                  <a:pt x="75" y="96"/>
                  <a:pt x="79" y="93"/>
                  <a:pt x="83" y="88"/>
                </a:cubicBezTo>
                <a:cubicBezTo>
                  <a:pt x="87" y="84"/>
                  <a:pt x="89" y="78"/>
                  <a:pt x="88" y="72"/>
                </a:cubicBezTo>
                <a:close/>
                <a:moveTo>
                  <a:pt x="77" y="74"/>
                </a:moveTo>
                <a:cubicBezTo>
                  <a:pt x="78" y="78"/>
                  <a:pt x="76" y="82"/>
                  <a:pt x="73" y="84"/>
                </a:cubicBezTo>
                <a:cubicBezTo>
                  <a:pt x="69" y="86"/>
                  <a:pt x="65" y="87"/>
                  <a:pt x="62" y="85"/>
                </a:cubicBezTo>
                <a:cubicBezTo>
                  <a:pt x="60" y="83"/>
                  <a:pt x="58" y="82"/>
                  <a:pt x="57" y="79"/>
                </a:cubicBezTo>
                <a:cubicBezTo>
                  <a:pt x="56" y="76"/>
                  <a:pt x="56" y="74"/>
                  <a:pt x="57" y="71"/>
                </a:cubicBezTo>
                <a:cubicBezTo>
                  <a:pt x="58" y="69"/>
                  <a:pt x="59" y="67"/>
                  <a:pt x="62" y="66"/>
                </a:cubicBezTo>
                <a:cubicBezTo>
                  <a:pt x="64" y="65"/>
                  <a:pt x="66" y="64"/>
                  <a:pt x="69" y="65"/>
                </a:cubicBezTo>
                <a:cubicBezTo>
                  <a:pt x="71" y="65"/>
                  <a:pt x="73" y="66"/>
                  <a:pt x="75" y="68"/>
                </a:cubicBezTo>
                <a:cubicBezTo>
                  <a:pt x="77" y="70"/>
                  <a:pt x="77" y="72"/>
                  <a:pt x="77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0" name="CustomShape 335"/>
          <p:cNvSpPr/>
          <p:nvPr/>
        </p:nvSpPr>
        <p:spPr>
          <a:xfrm>
            <a:off x="4164480" y="403344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2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19" y="146"/>
                  <a:pt x="13" y="143"/>
                  <a:pt x="8" y="138"/>
                </a:cubicBezTo>
                <a:cubicBezTo>
                  <a:pt x="2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2" y="14"/>
                  <a:pt x="8" y="8"/>
                </a:cubicBezTo>
                <a:cubicBezTo>
                  <a:pt x="13" y="3"/>
                  <a:pt x="1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close/>
                <a:moveTo>
                  <a:pt x="120" y="37"/>
                </a:moveTo>
                <a:cubicBezTo>
                  <a:pt x="121" y="34"/>
                  <a:pt x="120" y="31"/>
                  <a:pt x="119" y="30"/>
                </a:cubicBezTo>
                <a:cubicBezTo>
                  <a:pt x="117" y="26"/>
                  <a:pt x="112" y="24"/>
                  <a:pt x="105" y="22"/>
                </a:cubicBezTo>
                <a:cubicBezTo>
                  <a:pt x="91" y="18"/>
                  <a:pt x="76" y="16"/>
                  <a:pt x="59" y="18"/>
                </a:cubicBezTo>
                <a:cubicBezTo>
                  <a:pt x="50" y="19"/>
                  <a:pt x="43" y="20"/>
                  <a:pt x="37" y="23"/>
                </a:cubicBezTo>
                <a:cubicBezTo>
                  <a:pt x="35" y="23"/>
                  <a:pt x="33" y="24"/>
                  <a:pt x="32" y="25"/>
                </a:cubicBezTo>
                <a:cubicBezTo>
                  <a:pt x="30" y="26"/>
                  <a:pt x="29" y="27"/>
                  <a:pt x="27" y="28"/>
                </a:cubicBezTo>
                <a:cubicBezTo>
                  <a:pt x="26" y="30"/>
                  <a:pt x="25" y="31"/>
                  <a:pt x="24" y="33"/>
                </a:cubicBezTo>
                <a:cubicBezTo>
                  <a:pt x="25" y="37"/>
                  <a:pt x="25" y="42"/>
                  <a:pt x="26" y="46"/>
                </a:cubicBezTo>
                <a:cubicBezTo>
                  <a:pt x="27" y="51"/>
                  <a:pt x="28" y="56"/>
                  <a:pt x="29" y="62"/>
                </a:cubicBezTo>
                <a:cubicBezTo>
                  <a:pt x="30" y="69"/>
                  <a:pt x="31" y="73"/>
                  <a:pt x="31" y="75"/>
                </a:cubicBezTo>
                <a:cubicBezTo>
                  <a:pt x="31" y="76"/>
                  <a:pt x="31" y="77"/>
                  <a:pt x="32" y="78"/>
                </a:cubicBezTo>
                <a:cubicBezTo>
                  <a:pt x="32" y="80"/>
                  <a:pt x="32" y="81"/>
                  <a:pt x="32" y="82"/>
                </a:cubicBezTo>
                <a:cubicBezTo>
                  <a:pt x="32" y="82"/>
                  <a:pt x="33" y="83"/>
                  <a:pt x="33" y="84"/>
                </a:cubicBezTo>
                <a:cubicBezTo>
                  <a:pt x="34" y="85"/>
                  <a:pt x="35" y="86"/>
                  <a:pt x="35" y="87"/>
                </a:cubicBezTo>
                <a:cubicBezTo>
                  <a:pt x="42" y="92"/>
                  <a:pt x="51" y="95"/>
                  <a:pt x="62" y="96"/>
                </a:cubicBezTo>
                <a:cubicBezTo>
                  <a:pt x="79" y="98"/>
                  <a:pt x="93" y="96"/>
                  <a:pt x="104" y="90"/>
                </a:cubicBezTo>
                <a:cubicBezTo>
                  <a:pt x="105" y="90"/>
                  <a:pt x="107" y="89"/>
                  <a:pt x="108" y="88"/>
                </a:cubicBezTo>
                <a:cubicBezTo>
                  <a:pt x="109" y="88"/>
                  <a:pt x="110" y="87"/>
                  <a:pt x="111" y="85"/>
                </a:cubicBezTo>
                <a:cubicBezTo>
                  <a:pt x="112" y="84"/>
                  <a:pt x="112" y="83"/>
                  <a:pt x="112" y="82"/>
                </a:cubicBezTo>
                <a:cubicBezTo>
                  <a:pt x="115" y="65"/>
                  <a:pt x="118" y="50"/>
                  <a:pt x="120" y="37"/>
                </a:cubicBezTo>
                <a:close/>
                <a:moveTo>
                  <a:pt x="108" y="103"/>
                </a:moveTo>
                <a:cubicBezTo>
                  <a:pt x="108" y="102"/>
                  <a:pt x="108" y="101"/>
                  <a:pt x="108" y="100"/>
                </a:cubicBezTo>
                <a:cubicBezTo>
                  <a:pt x="109" y="99"/>
                  <a:pt x="109" y="98"/>
                  <a:pt x="109" y="97"/>
                </a:cubicBezTo>
                <a:cubicBezTo>
                  <a:pt x="108" y="96"/>
                  <a:pt x="108" y="96"/>
                  <a:pt x="107" y="95"/>
                </a:cubicBezTo>
                <a:cubicBezTo>
                  <a:pt x="97" y="102"/>
                  <a:pt x="85" y="105"/>
                  <a:pt x="72" y="105"/>
                </a:cubicBezTo>
                <a:cubicBezTo>
                  <a:pt x="60" y="105"/>
                  <a:pt x="48" y="102"/>
                  <a:pt x="38" y="95"/>
                </a:cubicBezTo>
                <a:cubicBezTo>
                  <a:pt x="37" y="96"/>
                  <a:pt x="37" y="96"/>
                  <a:pt x="37" y="96"/>
                </a:cubicBezTo>
                <a:cubicBezTo>
                  <a:pt x="36" y="97"/>
                  <a:pt x="36" y="97"/>
                  <a:pt x="36" y="97"/>
                </a:cubicBezTo>
                <a:cubicBezTo>
                  <a:pt x="38" y="107"/>
                  <a:pt x="39" y="113"/>
                  <a:pt x="40" y="117"/>
                </a:cubicBezTo>
                <a:cubicBezTo>
                  <a:pt x="43" y="122"/>
                  <a:pt x="49" y="125"/>
                  <a:pt x="59" y="127"/>
                </a:cubicBezTo>
                <a:cubicBezTo>
                  <a:pt x="75" y="130"/>
                  <a:pt x="89" y="128"/>
                  <a:pt x="100" y="122"/>
                </a:cubicBezTo>
                <a:cubicBezTo>
                  <a:pt x="102" y="121"/>
                  <a:pt x="103" y="119"/>
                  <a:pt x="104" y="117"/>
                </a:cubicBezTo>
                <a:cubicBezTo>
                  <a:pt x="105" y="115"/>
                  <a:pt x="106" y="113"/>
                  <a:pt x="107" y="109"/>
                </a:cubicBezTo>
                <a:cubicBezTo>
                  <a:pt x="107" y="106"/>
                  <a:pt x="107" y="104"/>
                  <a:pt x="108" y="103"/>
                </a:cubicBezTo>
                <a:close/>
                <a:moveTo>
                  <a:pt x="104" y="32"/>
                </a:moveTo>
                <a:cubicBezTo>
                  <a:pt x="102" y="33"/>
                  <a:pt x="101" y="34"/>
                  <a:pt x="99" y="35"/>
                </a:cubicBezTo>
                <a:cubicBezTo>
                  <a:pt x="97" y="36"/>
                  <a:pt x="95" y="37"/>
                  <a:pt x="94" y="37"/>
                </a:cubicBezTo>
                <a:cubicBezTo>
                  <a:pt x="92" y="37"/>
                  <a:pt x="90" y="37"/>
                  <a:pt x="88" y="37"/>
                </a:cubicBezTo>
                <a:cubicBezTo>
                  <a:pt x="78" y="39"/>
                  <a:pt x="68" y="39"/>
                  <a:pt x="57" y="37"/>
                </a:cubicBezTo>
                <a:cubicBezTo>
                  <a:pt x="54" y="37"/>
                  <a:pt x="52" y="37"/>
                  <a:pt x="51" y="37"/>
                </a:cubicBezTo>
                <a:cubicBezTo>
                  <a:pt x="50" y="36"/>
                  <a:pt x="48" y="36"/>
                  <a:pt x="46" y="35"/>
                </a:cubicBezTo>
                <a:cubicBezTo>
                  <a:pt x="44" y="34"/>
                  <a:pt x="42" y="33"/>
                  <a:pt x="41" y="32"/>
                </a:cubicBezTo>
                <a:cubicBezTo>
                  <a:pt x="42" y="31"/>
                  <a:pt x="43" y="30"/>
                  <a:pt x="44" y="29"/>
                </a:cubicBezTo>
                <a:cubicBezTo>
                  <a:pt x="46" y="28"/>
                  <a:pt x="47" y="28"/>
                  <a:pt x="48" y="28"/>
                </a:cubicBezTo>
                <a:cubicBezTo>
                  <a:pt x="49" y="27"/>
                  <a:pt x="51" y="27"/>
                  <a:pt x="53" y="27"/>
                </a:cubicBezTo>
                <a:cubicBezTo>
                  <a:pt x="65" y="25"/>
                  <a:pt x="78" y="25"/>
                  <a:pt x="91" y="27"/>
                </a:cubicBezTo>
                <a:cubicBezTo>
                  <a:pt x="93" y="27"/>
                  <a:pt x="95" y="27"/>
                  <a:pt x="96" y="27"/>
                </a:cubicBezTo>
                <a:cubicBezTo>
                  <a:pt x="97" y="28"/>
                  <a:pt x="98" y="28"/>
                  <a:pt x="100" y="29"/>
                </a:cubicBezTo>
                <a:cubicBezTo>
                  <a:pt x="102" y="30"/>
                  <a:pt x="103" y="31"/>
                  <a:pt x="104" y="32"/>
                </a:cubicBezTo>
                <a:close/>
                <a:moveTo>
                  <a:pt x="87" y="69"/>
                </a:moveTo>
                <a:cubicBezTo>
                  <a:pt x="88" y="73"/>
                  <a:pt x="87" y="77"/>
                  <a:pt x="84" y="80"/>
                </a:cubicBezTo>
                <a:cubicBezTo>
                  <a:pt x="81" y="84"/>
                  <a:pt x="78" y="86"/>
                  <a:pt x="74" y="86"/>
                </a:cubicBezTo>
                <a:cubicBezTo>
                  <a:pt x="70" y="87"/>
                  <a:pt x="66" y="85"/>
                  <a:pt x="62" y="82"/>
                </a:cubicBezTo>
                <a:cubicBezTo>
                  <a:pt x="59" y="79"/>
                  <a:pt x="57" y="76"/>
                  <a:pt x="57" y="72"/>
                </a:cubicBezTo>
                <a:cubicBezTo>
                  <a:pt x="57" y="69"/>
                  <a:pt x="58" y="66"/>
                  <a:pt x="60" y="63"/>
                </a:cubicBezTo>
                <a:cubicBezTo>
                  <a:pt x="61" y="60"/>
                  <a:pt x="64" y="58"/>
                  <a:pt x="66" y="57"/>
                </a:cubicBezTo>
                <a:cubicBezTo>
                  <a:pt x="71" y="55"/>
                  <a:pt x="75" y="55"/>
                  <a:pt x="80" y="58"/>
                </a:cubicBezTo>
                <a:cubicBezTo>
                  <a:pt x="84" y="60"/>
                  <a:pt x="87" y="64"/>
                  <a:pt x="87" y="69"/>
                </a:cubicBezTo>
                <a:close/>
                <a:moveTo>
                  <a:pt x="80" y="70"/>
                </a:moveTo>
                <a:cubicBezTo>
                  <a:pt x="80" y="68"/>
                  <a:pt x="79" y="66"/>
                  <a:pt x="76" y="64"/>
                </a:cubicBezTo>
                <a:cubicBezTo>
                  <a:pt x="73" y="63"/>
                  <a:pt x="71" y="63"/>
                  <a:pt x="69" y="64"/>
                </a:cubicBezTo>
                <a:cubicBezTo>
                  <a:pt x="66" y="65"/>
                  <a:pt x="65" y="68"/>
                  <a:pt x="65" y="71"/>
                </a:cubicBezTo>
                <a:cubicBezTo>
                  <a:pt x="65" y="74"/>
                  <a:pt x="66" y="77"/>
                  <a:pt x="69" y="78"/>
                </a:cubicBezTo>
                <a:cubicBezTo>
                  <a:pt x="71" y="79"/>
                  <a:pt x="74" y="79"/>
                  <a:pt x="77" y="77"/>
                </a:cubicBezTo>
                <a:cubicBezTo>
                  <a:pt x="79" y="76"/>
                  <a:pt x="80" y="73"/>
                  <a:pt x="80" y="7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1" name="CustomShape 336"/>
          <p:cNvSpPr/>
          <p:nvPr/>
        </p:nvSpPr>
        <p:spPr>
          <a:xfrm>
            <a:off x="4367520" y="4020840"/>
            <a:ext cx="92520" cy="162720"/>
          </a:xfrm>
          <a:custGeom>
            <a:avLst/>
            <a:gdLst/>
            <a:ahLst/>
            <a:rect l="l" t="t" r="r" b="b"/>
            <a:pathLst>
              <a:path w="90" h="158">
                <a:moveTo>
                  <a:pt x="83" y="126"/>
                </a:moveTo>
                <a:cubicBezTo>
                  <a:pt x="90" y="148"/>
                  <a:pt x="90" y="148"/>
                  <a:pt x="90" y="148"/>
                </a:cubicBezTo>
                <a:cubicBezTo>
                  <a:pt x="89" y="150"/>
                  <a:pt x="85" y="153"/>
                  <a:pt x="80" y="155"/>
                </a:cubicBezTo>
                <a:cubicBezTo>
                  <a:pt x="74" y="156"/>
                  <a:pt x="68" y="157"/>
                  <a:pt x="63" y="158"/>
                </a:cubicBezTo>
                <a:cubicBezTo>
                  <a:pt x="56" y="158"/>
                  <a:pt x="50" y="157"/>
                  <a:pt x="45" y="155"/>
                </a:cubicBezTo>
                <a:cubicBezTo>
                  <a:pt x="39" y="153"/>
                  <a:pt x="35" y="151"/>
                  <a:pt x="31" y="148"/>
                </a:cubicBezTo>
                <a:cubicBezTo>
                  <a:pt x="28" y="145"/>
                  <a:pt x="25" y="142"/>
                  <a:pt x="22" y="138"/>
                </a:cubicBezTo>
                <a:cubicBezTo>
                  <a:pt x="20" y="134"/>
                  <a:pt x="18" y="130"/>
                  <a:pt x="17" y="127"/>
                </a:cubicBezTo>
                <a:cubicBezTo>
                  <a:pt x="16" y="123"/>
                  <a:pt x="16" y="119"/>
                  <a:pt x="16" y="116"/>
                </a:cubicBezTo>
                <a:cubicBezTo>
                  <a:pt x="16" y="64"/>
                  <a:pt x="16" y="64"/>
                  <a:pt x="1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44"/>
                  <a:pt x="0" y="44"/>
                  <a:pt x="0" y="44"/>
                </a:cubicBezTo>
                <a:cubicBezTo>
                  <a:pt x="4" y="42"/>
                  <a:pt x="8" y="40"/>
                  <a:pt x="12" y="37"/>
                </a:cubicBezTo>
                <a:cubicBezTo>
                  <a:pt x="16" y="34"/>
                  <a:pt x="18" y="32"/>
                  <a:pt x="21" y="29"/>
                </a:cubicBezTo>
                <a:cubicBezTo>
                  <a:pt x="23" y="26"/>
                  <a:pt x="24" y="23"/>
                  <a:pt x="26" y="19"/>
                </a:cubicBezTo>
                <a:cubicBezTo>
                  <a:pt x="28" y="16"/>
                  <a:pt x="29" y="12"/>
                  <a:pt x="29" y="10"/>
                </a:cubicBezTo>
                <a:cubicBezTo>
                  <a:pt x="30" y="7"/>
                  <a:pt x="30" y="4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2" y="0"/>
                  <a:pt x="32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40"/>
                  <a:pt x="55" y="40"/>
                  <a:pt x="55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6" y="64"/>
                  <a:pt x="86" y="64"/>
                  <a:pt x="86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113"/>
                  <a:pt x="55" y="113"/>
                  <a:pt x="55" y="113"/>
                </a:cubicBezTo>
                <a:cubicBezTo>
                  <a:pt x="55" y="115"/>
                  <a:pt x="55" y="117"/>
                  <a:pt x="55" y="118"/>
                </a:cubicBezTo>
                <a:cubicBezTo>
                  <a:pt x="56" y="120"/>
                  <a:pt x="56" y="122"/>
                  <a:pt x="57" y="123"/>
                </a:cubicBezTo>
                <a:cubicBezTo>
                  <a:pt x="58" y="125"/>
                  <a:pt x="60" y="126"/>
                  <a:pt x="62" y="127"/>
                </a:cubicBezTo>
                <a:cubicBezTo>
                  <a:pt x="64" y="128"/>
                  <a:pt x="67" y="129"/>
                  <a:pt x="70" y="129"/>
                </a:cubicBezTo>
                <a:cubicBezTo>
                  <a:pt x="75" y="128"/>
                  <a:pt x="79" y="128"/>
                  <a:pt x="83" y="1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CustomShape 337"/>
          <p:cNvSpPr/>
          <p:nvPr/>
        </p:nvSpPr>
        <p:spPr>
          <a:xfrm>
            <a:off x="4506480" y="403344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46" y="28"/>
                </a:moveTo>
                <a:cubicBezTo>
                  <a:pt x="146" y="118"/>
                  <a:pt x="146" y="118"/>
                  <a:pt x="146" y="118"/>
                </a:cubicBezTo>
                <a:cubicBezTo>
                  <a:pt x="146" y="126"/>
                  <a:pt x="143" y="132"/>
                  <a:pt x="138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8" y="8"/>
                </a:cubicBezTo>
                <a:cubicBezTo>
                  <a:pt x="143" y="14"/>
                  <a:pt x="146" y="20"/>
                  <a:pt x="146" y="28"/>
                </a:cubicBezTo>
                <a:close/>
                <a:moveTo>
                  <a:pt x="108" y="126"/>
                </a:moveTo>
                <a:cubicBezTo>
                  <a:pt x="102" y="109"/>
                  <a:pt x="102" y="109"/>
                  <a:pt x="102" y="109"/>
                </a:cubicBezTo>
                <a:cubicBezTo>
                  <a:pt x="99" y="110"/>
                  <a:pt x="96" y="111"/>
                  <a:pt x="92" y="111"/>
                </a:cubicBezTo>
                <a:cubicBezTo>
                  <a:pt x="90" y="111"/>
                  <a:pt x="88" y="111"/>
                  <a:pt x="86" y="110"/>
                </a:cubicBezTo>
                <a:cubicBezTo>
                  <a:pt x="85" y="109"/>
                  <a:pt x="84" y="108"/>
                  <a:pt x="83" y="107"/>
                </a:cubicBezTo>
                <a:cubicBezTo>
                  <a:pt x="82" y="106"/>
                  <a:pt x="81" y="105"/>
                  <a:pt x="81" y="103"/>
                </a:cubicBezTo>
                <a:cubicBezTo>
                  <a:pt x="81" y="102"/>
                  <a:pt x="81" y="101"/>
                  <a:pt x="81" y="99"/>
                </a:cubicBezTo>
                <a:cubicBezTo>
                  <a:pt x="81" y="62"/>
                  <a:pt x="81" y="62"/>
                  <a:pt x="81" y="62"/>
                </a:cubicBezTo>
                <a:cubicBezTo>
                  <a:pt x="105" y="62"/>
                  <a:pt x="105" y="62"/>
                  <a:pt x="105" y="62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12"/>
                  <a:pt x="81" y="12"/>
                  <a:pt x="81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2" y="12"/>
                  <a:pt x="62" y="13"/>
                  <a:pt x="62" y="13"/>
                </a:cubicBezTo>
                <a:cubicBezTo>
                  <a:pt x="62" y="16"/>
                  <a:pt x="61" y="19"/>
                  <a:pt x="60" y="22"/>
                </a:cubicBezTo>
                <a:cubicBezTo>
                  <a:pt x="60" y="24"/>
                  <a:pt x="58" y="27"/>
                  <a:pt x="57" y="31"/>
                </a:cubicBezTo>
                <a:cubicBezTo>
                  <a:pt x="55" y="34"/>
                  <a:pt x="53" y="37"/>
                  <a:pt x="49" y="40"/>
                </a:cubicBezTo>
                <a:cubicBezTo>
                  <a:pt x="46" y="42"/>
                  <a:pt x="43" y="44"/>
                  <a:pt x="38" y="46"/>
                </a:cubicBezTo>
                <a:cubicBezTo>
                  <a:pt x="38" y="62"/>
                  <a:pt x="38" y="62"/>
                  <a:pt x="38" y="62"/>
                </a:cubicBezTo>
                <a:cubicBezTo>
                  <a:pt x="51" y="62"/>
                  <a:pt x="51" y="62"/>
                  <a:pt x="51" y="62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5"/>
                  <a:pt x="51" y="108"/>
                  <a:pt x="53" y="112"/>
                </a:cubicBezTo>
                <a:cubicBezTo>
                  <a:pt x="54" y="116"/>
                  <a:pt x="56" y="119"/>
                  <a:pt x="59" y="122"/>
                </a:cubicBezTo>
                <a:cubicBezTo>
                  <a:pt x="61" y="126"/>
                  <a:pt x="65" y="128"/>
                  <a:pt x="70" y="131"/>
                </a:cubicBezTo>
                <a:cubicBezTo>
                  <a:pt x="75" y="133"/>
                  <a:pt x="81" y="134"/>
                  <a:pt x="87" y="133"/>
                </a:cubicBezTo>
                <a:cubicBezTo>
                  <a:pt x="91" y="133"/>
                  <a:pt x="95" y="133"/>
                  <a:pt x="100" y="131"/>
                </a:cubicBezTo>
                <a:cubicBezTo>
                  <a:pt x="104" y="130"/>
                  <a:pt x="107" y="128"/>
                  <a:pt x="108" y="1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CustomShape 338"/>
          <p:cNvSpPr/>
          <p:nvPr/>
        </p:nvSpPr>
        <p:spPr>
          <a:xfrm>
            <a:off x="4703040" y="4020840"/>
            <a:ext cx="73800" cy="169200"/>
          </a:xfrm>
          <a:custGeom>
            <a:avLst/>
            <a:gdLst/>
            <a:ahLst/>
            <a:rect l="l" t="t" r="r" b="b"/>
            <a:pathLst>
              <a:path w="73" h="164">
                <a:moveTo>
                  <a:pt x="72" y="123"/>
                </a:moveTo>
                <a:cubicBezTo>
                  <a:pt x="73" y="124"/>
                  <a:pt x="73" y="125"/>
                  <a:pt x="72" y="126"/>
                </a:cubicBezTo>
                <a:cubicBezTo>
                  <a:pt x="39" y="163"/>
                  <a:pt x="39" y="163"/>
                  <a:pt x="39" y="163"/>
                </a:cubicBezTo>
                <a:cubicBezTo>
                  <a:pt x="38" y="163"/>
                  <a:pt x="37" y="164"/>
                  <a:pt x="37" y="164"/>
                </a:cubicBezTo>
                <a:cubicBezTo>
                  <a:pt x="36" y="164"/>
                  <a:pt x="35" y="163"/>
                  <a:pt x="34" y="163"/>
                </a:cubicBezTo>
                <a:cubicBezTo>
                  <a:pt x="1" y="126"/>
                  <a:pt x="1" y="126"/>
                  <a:pt x="1" y="126"/>
                </a:cubicBezTo>
                <a:cubicBezTo>
                  <a:pt x="0" y="125"/>
                  <a:pt x="0" y="124"/>
                  <a:pt x="0" y="123"/>
                </a:cubicBezTo>
                <a:cubicBezTo>
                  <a:pt x="1" y="122"/>
                  <a:pt x="2" y="121"/>
                  <a:pt x="3" y="121"/>
                </a:cubicBezTo>
                <a:cubicBezTo>
                  <a:pt x="24" y="121"/>
                  <a:pt x="24" y="121"/>
                  <a:pt x="24" y="121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2"/>
                  <a:pt x="24" y="2"/>
                  <a:pt x="25" y="1"/>
                </a:cubicBezTo>
                <a:cubicBezTo>
                  <a:pt x="26" y="0"/>
                  <a:pt x="26" y="0"/>
                  <a:pt x="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7" y="0"/>
                  <a:pt x="48" y="1"/>
                </a:cubicBezTo>
                <a:cubicBezTo>
                  <a:pt x="48" y="2"/>
                  <a:pt x="48" y="2"/>
                  <a:pt x="48" y="3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70" y="121"/>
                  <a:pt x="70" y="121"/>
                  <a:pt x="70" y="121"/>
                </a:cubicBezTo>
                <a:cubicBezTo>
                  <a:pt x="71" y="121"/>
                  <a:pt x="72" y="122"/>
                  <a:pt x="72" y="1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CustomShape 339"/>
          <p:cNvSpPr/>
          <p:nvPr/>
        </p:nvSpPr>
        <p:spPr>
          <a:xfrm>
            <a:off x="4823280" y="4026960"/>
            <a:ext cx="75600" cy="169200"/>
          </a:xfrm>
          <a:custGeom>
            <a:avLst/>
            <a:gdLst/>
            <a:ahLst/>
            <a:rect l="l" t="t" r="r" b="b"/>
            <a:pathLst>
              <a:path w="73" h="164">
                <a:moveTo>
                  <a:pt x="72" y="41"/>
                </a:moveTo>
                <a:cubicBezTo>
                  <a:pt x="72" y="42"/>
                  <a:pt x="71" y="43"/>
                  <a:pt x="69" y="43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161"/>
                  <a:pt x="48" y="161"/>
                  <a:pt x="48" y="161"/>
                </a:cubicBezTo>
                <a:cubicBezTo>
                  <a:pt x="48" y="161"/>
                  <a:pt x="48" y="162"/>
                  <a:pt x="47" y="163"/>
                </a:cubicBezTo>
                <a:cubicBezTo>
                  <a:pt x="47" y="163"/>
                  <a:pt x="46" y="164"/>
                  <a:pt x="45" y="164"/>
                </a:cubicBezTo>
                <a:cubicBezTo>
                  <a:pt x="27" y="164"/>
                  <a:pt x="27" y="164"/>
                  <a:pt x="27" y="164"/>
                </a:cubicBezTo>
                <a:cubicBezTo>
                  <a:pt x="26" y="164"/>
                  <a:pt x="25" y="163"/>
                  <a:pt x="25" y="163"/>
                </a:cubicBezTo>
                <a:cubicBezTo>
                  <a:pt x="24" y="162"/>
                  <a:pt x="24" y="161"/>
                  <a:pt x="24" y="161"/>
                </a:cubicBezTo>
                <a:cubicBezTo>
                  <a:pt x="24" y="43"/>
                  <a:pt x="24" y="43"/>
                  <a:pt x="24" y="43"/>
                </a:cubicBezTo>
                <a:cubicBezTo>
                  <a:pt x="3" y="43"/>
                  <a:pt x="3" y="43"/>
                  <a:pt x="3" y="43"/>
                </a:cubicBezTo>
                <a:cubicBezTo>
                  <a:pt x="2" y="43"/>
                  <a:pt x="1" y="42"/>
                  <a:pt x="0" y="41"/>
                </a:cubicBezTo>
                <a:cubicBezTo>
                  <a:pt x="0" y="40"/>
                  <a:pt x="0" y="39"/>
                  <a:pt x="1" y="38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5" y="0"/>
                  <a:pt x="36" y="0"/>
                </a:cubicBezTo>
                <a:cubicBezTo>
                  <a:pt x="37" y="0"/>
                  <a:pt x="38" y="1"/>
                  <a:pt x="38" y="1"/>
                </a:cubicBezTo>
                <a:cubicBezTo>
                  <a:pt x="72" y="38"/>
                  <a:pt x="72" y="38"/>
                  <a:pt x="72" y="38"/>
                </a:cubicBezTo>
                <a:cubicBezTo>
                  <a:pt x="73" y="39"/>
                  <a:pt x="73" y="40"/>
                  <a:pt x="72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CustomShape 340"/>
          <p:cNvSpPr/>
          <p:nvPr/>
        </p:nvSpPr>
        <p:spPr>
          <a:xfrm>
            <a:off x="4951440" y="4070880"/>
            <a:ext cx="167400" cy="75600"/>
          </a:xfrm>
          <a:custGeom>
            <a:avLst/>
            <a:gdLst/>
            <a:ahLst/>
            <a:rect l="l" t="t" r="r" b="b"/>
            <a:pathLst>
              <a:path w="163" h="73">
                <a:moveTo>
                  <a:pt x="163" y="28"/>
                </a:moveTo>
                <a:cubicBezTo>
                  <a:pt x="163" y="46"/>
                  <a:pt x="163" y="46"/>
                  <a:pt x="163" y="46"/>
                </a:cubicBezTo>
                <a:cubicBezTo>
                  <a:pt x="163" y="47"/>
                  <a:pt x="163" y="48"/>
                  <a:pt x="162" y="48"/>
                </a:cubicBezTo>
                <a:cubicBezTo>
                  <a:pt x="162" y="49"/>
                  <a:pt x="161" y="49"/>
                  <a:pt x="160" y="49"/>
                </a:cubicBezTo>
                <a:cubicBezTo>
                  <a:pt x="42" y="49"/>
                  <a:pt x="42" y="49"/>
                  <a:pt x="42" y="49"/>
                </a:cubicBezTo>
                <a:cubicBezTo>
                  <a:pt x="42" y="70"/>
                  <a:pt x="42" y="70"/>
                  <a:pt x="42" y="70"/>
                </a:cubicBezTo>
                <a:cubicBezTo>
                  <a:pt x="42" y="72"/>
                  <a:pt x="42" y="72"/>
                  <a:pt x="40" y="73"/>
                </a:cubicBezTo>
                <a:cubicBezTo>
                  <a:pt x="39" y="73"/>
                  <a:pt x="38" y="73"/>
                  <a:pt x="37" y="72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39"/>
                  <a:pt x="0" y="38"/>
                  <a:pt x="0" y="37"/>
                </a:cubicBezTo>
                <a:cubicBezTo>
                  <a:pt x="0" y="36"/>
                  <a:pt x="0" y="36"/>
                  <a:pt x="1" y="35"/>
                </a:cubicBezTo>
                <a:cubicBezTo>
                  <a:pt x="37" y="1"/>
                  <a:pt x="37" y="1"/>
                  <a:pt x="37" y="1"/>
                </a:cubicBezTo>
                <a:cubicBezTo>
                  <a:pt x="38" y="1"/>
                  <a:pt x="39" y="0"/>
                  <a:pt x="40" y="1"/>
                </a:cubicBezTo>
                <a:cubicBezTo>
                  <a:pt x="42" y="1"/>
                  <a:pt x="42" y="2"/>
                  <a:pt x="42" y="4"/>
                </a:cubicBezTo>
                <a:cubicBezTo>
                  <a:pt x="42" y="25"/>
                  <a:pt x="42" y="25"/>
                  <a:pt x="42" y="25"/>
                </a:cubicBezTo>
                <a:cubicBezTo>
                  <a:pt x="160" y="25"/>
                  <a:pt x="160" y="25"/>
                  <a:pt x="160" y="25"/>
                </a:cubicBezTo>
                <a:cubicBezTo>
                  <a:pt x="161" y="25"/>
                  <a:pt x="162" y="25"/>
                  <a:pt x="162" y="26"/>
                </a:cubicBezTo>
                <a:cubicBezTo>
                  <a:pt x="163" y="26"/>
                  <a:pt x="163" y="27"/>
                  <a:pt x="163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CustomShape 341"/>
          <p:cNvSpPr/>
          <p:nvPr/>
        </p:nvSpPr>
        <p:spPr>
          <a:xfrm>
            <a:off x="5166720" y="4070880"/>
            <a:ext cx="167400" cy="75600"/>
          </a:xfrm>
          <a:custGeom>
            <a:avLst/>
            <a:gdLst/>
            <a:ahLst/>
            <a:rect l="l" t="t" r="r" b="b"/>
            <a:pathLst>
              <a:path w="163" h="73">
                <a:moveTo>
                  <a:pt x="163" y="37"/>
                </a:moveTo>
                <a:cubicBezTo>
                  <a:pt x="163" y="38"/>
                  <a:pt x="163" y="38"/>
                  <a:pt x="162" y="39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25" y="73"/>
                  <a:pt x="124" y="73"/>
                  <a:pt x="122" y="73"/>
                </a:cubicBezTo>
                <a:cubicBezTo>
                  <a:pt x="121" y="72"/>
                  <a:pt x="121" y="71"/>
                  <a:pt x="121" y="70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2" y="49"/>
                  <a:pt x="1" y="49"/>
                  <a:pt x="0" y="48"/>
                </a:cubicBezTo>
                <a:cubicBezTo>
                  <a:pt x="0" y="48"/>
                  <a:pt x="0" y="47"/>
                  <a:pt x="0" y="4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6"/>
                  <a:pt x="0" y="26"/>
                </a:cubicBezTo>
                <a:cubicBezTo>
                  <a:pt x="1" y="25"/>
                  <a:pt x="2" y="25"/>
                  <a:pt x="3" y="25"/>
                </a:cubicBezTo>
                <a:cubicBezTo>
                  <a:pt x="121" y="25"/>
                  <a:pt x="121" y="25"/>
                  <a:pt x="121" y="25"/>
                </a:cubicBezTo>
                <a:cubicBezTo>
                  <a:pt x="121" y="4"/>
                  <a:pt x="121" y="4"/>
                  <a:pt x="121" y="4"/>
                </a:cubicBezTo>
                <a:cubicBezTo>
                  <a:pt x="121" y="2"/>
                  <a:pt x="121" y="1"/>
                  <a:pt x="122" y="1"/>
                </a:cubicBezTo>
                <a:cubicBezTo>
                  <a:pt x="124" y="0"/>
                  <a:pt x="125" y="1"/>
                  <a:pt x="126" y="1"/>
                </a:cubicBezTo>
                <a:cubicBezTo>
                  <a:pt x="162" y="34"/>
                  <a:pt x="162" y="34"/>
                  <a:pt x="162" y="34"/>
                </a:cubicBezTo>
                <a:cubicBezTo>
                  <a:pt x="163" y="35"/>
                  <a:pt x="163" y="36"/>
                  <a:pt x="163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CustomShape 342"/>
          <p:cNvSpPr/>
          <p:nvPr/>
        </p:nvSpPr>
        <p:spPr>
          <a:xfrm>
            <a:off x="5387040" y="4020840"/>
            <a:ext cx="136440" cy="162720"/>
          </a:xfrm>
          <a:custGeom>
            <a:avLst/>
            <a:gdLst/>
            <a:ahLst/>
            <a:rect l="l" t="t" r="r" b="b"/>
            <a:pathLst>
              <a:path w="132" h="158">
                <a:moveTo>
                  <a:pt x="132" y="115"/>
                </a:moveTo>
                <a:cubicBezTo>
                  <a:pt x="130" y="123"/>
                  <a:pt x="126" y="131"/>
                  <a:pt x="120" y="139"/>
                </a:cubicBezTo>
                <a:cubicBezTo>
                  <a:pt x="112" y="151"/>
                  <a:pt x="104" y="157"/>
                  <a:pt x="96" y="157"/>
                </a:cubicBezTo>
                <a:cubicBezTo>
                  <a:pt x="93" y="157"/>
                  <a:pt x="89" y="156"/>
                  <a:pt x="83" y="154"/>
                </a:cubicBezTo>
                <a:cubicBezTo>
                  <a:pt x="77" y="152"/>
                  <a:pt x="73" y="151"/>
                  <a:pt x="69" y="151"/>
                </a:cubicBezTo>
                <a:cubicBezTo>
                  <a:pt x="65" y="151"/>
                  <a:pt x="60" y="152"/>
                  <a:pt x="55" y="154"/>
                </a:cubicBezTo>
                <a:cubicBezTo>
                  <a:pt x="50" y="156"/>
                  <a:pt x="46" y="158"/>
                  <a:pt x="43" y="158"/>
                </a:cubicBezTo>
                <a:cubicBezTo>
                  <a:pt x="33" y="158"/>
                  <a:pt x="24" y="149"/>
                  <a:pt x="14" y="133"/>
                </a:cubicBezTo>
                <a:cubicBezTo>
                  <a:pt x="5" y="117"/>
                  <a:pt x="0" y="101"/>
                  <a:pt x="0" y="85"/>
                </a:cubicBezTo>
                <a:cubicBezTo>
                  <a:pt x="0" y="71"/>
                  <a:pt x="4" y="59"/>
                  <a:pt x="11" y="50"/>
                </a:cubicBezTo>
                <a:cubicBezTo>
                  <a:pt x="18" y="41"/>
                  <a:pt x="27" y="37"/>
                  <a:pt x="38" y="37"/>
                </a:cubicBezTo>
                <a:cubicBezTo>
                  <a:pt x="42" y="37"/>
                  <a:pt x="48" y="37"/>
                  <a:pt x="55" y="39"/>
                </a:cubicBezTo>
                <a:cubicBezTo>
                  <a:pt x="61" y="41"/>
                  <a:pt x="65" y="42"/>
                  <a:pt x="68" y="42"/>
                </a:cubicBezTo>
                <a:cubicBezTo>
                  <a:pt x="70" y="42"/>
                  <a:pt x="75" y="41"/>
                  <a:pt x="81" y="39"/>
                </a:cubicBezTo>
                <a:cubicBezTo>
                  <a:pt x="88" y="37"/>
                  <a:pt x="93" y="36"/>
                  <a:pt x="97" y="36"/>
                </a:cubicBezTo>
                <a:cubicBezTo>
                  <a:pt x="105" y="36"/>
                  <a:pt x="112" y="38"/>
                  <a:pt x="118" y="42"/>
                </a:cubicBezTo>
                <a:cubicBezTo>
                  <a:pt x="121" y="44"/>
                  <a:pt x="124" y="47"/>
                  <a:pt x="127" y="51"/>
                </a:cubicBezTo>
                <a:cubicBezTo>
                  <a:pt x="122" y="56"/>
                  <a:pt x="119" y="59"/>
                  <a:pt x="117" y="63"/>
                </a:cubicBezTo>
                <a:cubicBezTo>
                  <a:pt x="113" y="68"/>
                  <a:pt x="111" y="75"/>
                  <a:pt x="111" y="82"/>
                </a:cubicBezTo>
                <a:cubicBezTo>
                  <a:pt x="111" y="90"/>
                  <a:pt x="113" y="97"/>
                  <a:pt x="117" y="103"/>
                </a:cubicBezTo>
                <a:cubicBezTo>
                  <a:pt x="121" y="109"/>
                  <a:pt x="126" y="113"/>
                  <a:pt x="132" y="115"/>
                </a:cubicBezTo>
                <a:close/>
                <a:moveTo>
                  <a:pt x="96" y="4"/>
                </a:moveTo>
                <a:cubicBezTo>
                  <a:pt x="96" y="8"/>
                  <a:pt x="96" y="12"/>
                  <a:pt x="94" y="17"/>
                </a:cubicBezTo>
                <a:cubicBezTo>
                  <a:pt x="92" y="22"/>
                  <a:pt x="89" y="26"/>
                  <a:pt x="85" y="30"/>
                </a:cubicBezTo>
                <a:cubicBezTo>
                  <a:pt x="81" y="33"/>
                  <a:pt x="78" y="36"/>
                  <a:pt x="75" y="37"/>
                </a:cubicBezTo>
                <a:cubicBezTo>
                  <a:pt x="72" y="38"/>
                  <a:pt x="69" y="38"/>
                  <a:pt x="65" y="38"/>
                </a:cubicBezTo>
                <a:cubicBezTo>
                  <a:pt x="65" y="29"/>
                  <a:pt x="67" y="21"/>
                  <a:pt x="72" y="14"/>
                </a:cubicBezTo>
                <a:cubicBezTo>
                  <a:pt x="77" y="7"/>
                  <a:pt x="85" y="3"/>
                  <a:pt x="96" y="0"/>
                </a:cubicBezTo>
                <a:cubicBezTo>
                  <a:pt x="96" y="0"/>
                  <a:pt x="96" y="1"/>
                  <a:pt x="96" y="1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3"/>
                  <a:pt x="96" y="3"/>
                  <a:pt x="96" y="3"/>
                </a:cubicBezTo>
                <a:cubicBezTo>
                  <a:pt x="96" y="4"/>
                  <a:pt x="96" y="4"/>
                  <a:pt x="96" y="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CustomShape 343"/>
          <p:cNvSpPr/>
          <p:nvPr/>
        </p:nvSpPr>
        <p:spPr>
          <a:xfrm>
            <a:off x="5571360" y="4033440"/>
            <a:ext cx="161280" cy="162720"/>
          </a:xfrm>
          <a:custGeom>
            <a:avLst/>
            <a:gdLst/>
            <a:ahLst/>
            <a:rect l="l" t="t" r="r" b="b"/>
            <a:pathLst>
              <a:path w="104" h="105">
                <a:moveTo>
                  <a:pt x="43" y="9"/>
                </a:moveTo>
                <a:lnTo>
                  <a:pt x="43" y="50"/>
                </a:lnTo>
                <a:lnTo>
                  <a:pt x="0" y="50"/>
                </a:lnTo>
                <a:lnTo>
                  <a:pt x="0" y="15"/>
                </a:lnTo>
                <a:lnTo>
                  <a:pt x="43" y="9"/>
                </a:lnTo>
                <a:close/>
                <a:moveTo>
                  <a:pt x="43" y="55"/>
                </a:moveTo>
                <a:lnTo>
                  <a:pt x="43" y="97"/>
                </a:lnTo>
                <a:lnTo>
                  <a:pt x="0" y="91"/>
                </a:lnTo>
                <a:lnTo>
                  <a:pt x="0" y="55"/>
                </a:lnTo>
                <a:lnTo>
                  <a:pt x="43" y="55"/>
                </a:lnTo>
                <a:close/>
                <a:moveTo>
                  <a:pt x="104" y="0"/>
                </a:moveTo>
                <a:lnTo>
                  <a:pt x="104" y="50"/>
                </a:lnTo>
                <a:lnTo>
                  <a:pt x="47" y="50"/>
                </a:lnTo>
                <a:lnTo>
                  <a:pt x="47" y="8"/>
                </a:lnTo>
                <a:lnTo>
                  <a:pt x="104" y="0"/>
                </a:lnTo>
                <a:close/>
                <a:moveTo>
                  <a:pt x="104" y="55"/>
                </a:moveTo>
                <a:lnTo>
                  <a:pt x="104" y="105"/>
                </a:lnTo>
                <a:lnTo>
                  <a:pt x="47" y="97"/>
                </a:lnTo>
                <a:lnTo>
                  <a:pt x="47" y="55"/>
                </a:lnTo>
                <a:lnTo>
                  <a:pt x="104" y="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344"/>
          <p:cNvSpPr/>
          <p:nvPr/>
        </p:nvSpPr>
        <p:spPr>
          <a:xfrm>
            <a:off x="5780520" y="4033440"/>
            <a:ext cx="136440" cy="162720"/>
          </a:xfrm>
          <a:custGeom>
            <a:avLst/>
            <a:gdLst/>
            <a:ahLst/>
            <a:rect l="l" t="t" r="r" b="b"/>
            <a:pathLst>
              <a:path w="133" h="158">
                <a:moveTo>
                  <a:pt x="10" y="51"/>
                </a:moveTo>
                <a:cubicBezTo>
                  <a:pt x="13" y="51"/>
                  <a:pt x="15" y="52"/>
                  <a:pt x="17" y="54"/>
                </a:cubicBezTo>
                <a:cubicBezTo>
                  <a:pt x="19" y="56"/>
                  <a:pt x="20" y="58"/>
                  <a:pt x="20" y="61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20" y="104"/>
                  <a:pt x="19" y="107"/>
                  <a:pt x="17" y="108"/>
                </a:cubicBezTo>
                <a:cubicBezTo>
                  <a:pt x="15" y="110"/>
                  <a:pt x="13" y="111"/>
                  <a:pt x="10" y="111"/>
                </a:cubicBezTo>
                <a:cubicBezTo>
                  <a:pt x="7" y="111"/>
                  <a:pt x="5" y="110"/>
                  <a:pt x="3" y="108"/>
                </a:cubicBezTo>
                <a:cubicBezTo>
                  <a:pt x="1" y="107"/>
                  <a:pt x="0" y="104"/>
                  <a:pt x="0" y="10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8"/>
                  <a:pt x="1" y="56"/>
                  <a:pt x="3" y="54"/>
                </a:cubicBezTo>
                <a:cubicBezTo>
                  <a:pt x="5" y="52"/>
                  <a:pt x="7" y="51"/>
                  <a:pt x="10" y="51"/>
                </a:cubicBezTo>
                <a:close/>
                <a:moveTo>
                  <a:pt x="88" y="15"/>
                </a:moveTo>
                <a:cubicBezTo>
                  <a:pt x="95" y="18"/>
                  <a:pt x="100" y="23"/>
                  <a:pt x="105" y="29"/>
                </a:cubicBezTo>
                <a:cubicBezTo>
                  <a:pt x="109" y="35"/>
                  <a:pt x="111" y="42"/>
                  <a:pt x="111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42"/>
                  <a:pt x="25" y="35"/>
                  <a:pt x="29" y="29"/>
                </a:cubicBezTo>
                <a:cubicBezTo>
                  <a:pt x="33" y="23"/>
                  <a:pt x="39" y="18"/>
                  <a:pt x="45" y="15"/>
                </a:cubicBezTo>
                <a:cubicBezTo>
                  <a:pt x="39" y="2"/>
                  <a:pt x="39" y="2"/>
                  <a:pt x="39" y="2"/>
                </a:cubicBezTo>
                <a:cubicBezTo>
                  <a:pt x="38" y="2"/>
                  <a:pt x="38" y="1"/>
                  <a:pt x="39" y="0"/>
                </a:cubicBezTo>
                <a:cubicBezTo>
                  <a:pt x="40" y="0"/>
                  <a:pt x="41" y="0"/>
                  <a:pt x="41" y="1"/>
                </a:cubicBezTo>
                <a:cubicBezTo>
                  <a:pt x="48" y="14"/>
                  <a:pt x="48" y="14"/>
                  <a:pt x="48" y="14"/>
                </a:cubicBezTo>
                <a:cubicBezTo>
                  <a:pt x="54" y="11"/>
                  <a:pt x="60" y="10"/>
                  <a:pt x="67" y="10"/>
                </a:cubicBezTo>
                <a:cubicBezTo>
                  <a:pt x="74" y="10"/>
                  <a:pt x="80" y="11"/>
                  <a:pt x="86" y="14"/>
                </a:cubicBezTo>
                <a:cubicBezTo>
                  <a:pt x="93" y="1"/>
                  <a:pt x="93" y="1"/>
                  <a:pt x="93" y="1"/>
                </a:cubicBezTo>
                <a:cubicBezTo>
                  <a:pt x="93" y="0"/>
                  <a:pt x="94" y="0"/>
                  <a:pt x="95" y="0"/>
                </a:cubicBezTo>
                <a:cubicBezTo>
                  <a:pt x="95" y="1"/>
                  <a:pt x="96" y="2"/>
                  <a:pt x="95" y="2"/>
                </a:cubicBezTo>
                <a:lnTo>
                  <a:pt x="88" y="15"/>
                </a:lnTo>
                <a:close/>
                <a:moveTo>
                  <a:pt x="110" y="53"/>
                </a:moveTo>
                <a:cubicBezTo>
                  <a:pt x="110" y="116"/>
                  <a:pt x="110" y="116"/>
                  <a:pt x="110" y="116"/>
                </a:cubicBezTo>
                <a:cubicBezTo>
                  <a:pt x="110" y="119"/>
                  <a:pt x="109" y="121"/>
                  <a:pt x="107" y="123"/>
                </a:cubicBezTo>
                <a:cubicBezTo>
                  <a:pt x="105" y="125"/>
                  <a:pt x="103" y="126"/>
                  <a:pt x="100" y="126"/>
                </a:cubicBezTo>
                <a:cubicBezTo>
                  <a:pt x="93" y="126"/>
                  <a:pt x="93" y="126"/>
                  <a:pt x="93" y="126"/>
                </a:cubicBezTo>
                <a:cubicBezTo>
                  <a:pt x="93" y="148"/>
                  <a:pt x="93" y="148"/>
                  <a:pt x="93" y="148"/>
                </a:cubicBezTo>
                <a:cubicBezTo>
                  <a:pt x="93" y="151"/>
                  <a:pt x="92" y="153"/>
                  <a:pt x="90" y="155"/>
                </a:cubicBezTo>
                <a:cubicBezTo>
                  <a:pt x="88" y="157"/>
                  <a:pt x="86" y="158"/>
                  <a:pt x="83" y="158"/>
                </a:cubicBezTo>
                <a:cubicBezTo>
                  <a:pt x="80" y="158"/>
                  <a:pt x="78" y="157"/>
                  <a:pt x="76" y="155"/>
                </a:cubicBezTo>
                <a:cubicBezTo>
                  <a:pt x="74" y="153"/>
                  <a:pt x="73" y="151"/>
                  <a:pt x="73" y="148"/>
                </a:cubicBezTo>
                <a:cubicBezTo>
                  <a:pt x="73" y="126"/>
                  <a:pt x="73" y="126"/>
                  <a:pt x="73" y="126"/>
                </a:cubicBezTo>
                <a:cubicBezTo>
                  <a:pt x="60" y="126"/>
                  <a:pt x="60" y="126"/>
                  <a:pt x="60" y="126"/>
                </a:cubicBezTo>
                <a:cubicBezTo>
                  <a:pt x="60" y="148"/>
                  <a:pt x="60" y="148"/>
                  <a:pt x="60" y="148"/>
                </a:cubicBezTo>
                <a:cubicBezTo>
                  <a:pt x="60" y="151"/>
                  <a:pt x="59" y="153"/>
                  <a:pt x="58" y="155"/>
                </a:cubicBezTo>
                <a:cubicBezTo>
                  <a:pt x="56" y="157"/>
                  <a:pt x="53" y="158"/>
                  <a:pt x="51" y="158"/>
                </a:cubicBezTo>
                <a:cubicBezTo>
                  <a:pt x="48" y="158"/>
                  <a:pt x="46" y="157"/>
                  <a:pt x="44" y="155"/>
                </a:cubicBezTo>
                <a:cubicBezTo>
                  <a:pt x="42" y="153"/>
                  <a:pt x="41" y="151"/>
                  <a:pt x="41" y="148"/>
                </a:cubicBezTo>
                <a:cubicBezTo>
                  <a:pt x="41" y="126"/>
                  <a:pt x="41" y="126"/>
                  <a:pt x="41" y="126"/>
                </a:cubicBezTo>
                <a:cubicBezTo>
                  <a:pt x="34" y="126"/>
                  <a:pt x="34" y="126"/>
                  <a:pt x="34" y="126"/>
                </a:cubicBezTo>
                <a:cubicBezTo>
                  <a:pt x="31" y="126"/>
                  <a:pt x="29" y="125"/>
                  <a:pt x="27" y="123"/>
                </a:cubicBezTo>
                <a:cubicBezTo>
                  <a:pt x="25" y="121"/>
                  <a:pt x="23" y="119"/>
                  <a:pt x="23" y="116"/>
                </a:cubicBezTo>
                <a:cubicBezTo>
                  <a:pt x="23" y="53"/>
                  <a:pt x="23" y="53"/>
                  <a:pt x="23" y="53"/>
                </a:cubicBezTo>
                <a:lnTo>
                  <a:pt x="110" y="53"/>
                </a:lnTo>
                <a:close/>
                <a:moveTo>
                  <a:pt x="44" y="33"/>
                </a:moveTo>
                <a:cubicBezTo>
                  <a:pt x="45" y="34"/>
                  <a:pt x="46" y="34"/>
                  <a:pt x="47" y="34"/>
                </a:cubicBezTo>
                <a:cubicBezTo>
                  <a:pt x="48" y="34"/>
                  <a:pt x="49" y="34"/>
                  <a:pt x="50" y="33"/>
                </a:cubicBezTo>
                <a:cubicBezTo>
                  <a:pt x="50" y="32"/>
                  <a:pt x="51" y="31"/>
                  <a:pt x="51" y="30"/>
                </a:cubicBezTo>
                <a:cubicBezTo>
                  <a:pt x="51" y="29"/>
                  <a:pt x="50" y="28"/>
                  <a:pt x="50" y="28"/>
                </a:cubicBezTo>
                <a:cubicBezTo>
                  <a:pt x="49" y="27"/>
                  <a:pt x="48" y="26"/>
                  <a:pt x="47" y="26"/>
                </a:cubicBezTo>
                <a:cubicBezTo>
                  <a:pt x="46" y="26"/>
                  <a:pt x="45" y="27"/>
                  <a:pt x="44" y="28"/>
                </a:cubicBezTo>
                <a:cubicBezTo>
                  <a:pt x="44" y="28"/>
                  <a:pt x="43" y="29"/>
                  <a:pt x="43" y="30"/>
                </a:cubicBezTo>
                <a:cubicBezTo>
                  <a:pt x="43" y="31"/>
                  <a:pt x="44" y="32"/>
                  <a:pt x="44" y="33"/>
                </a:cubicBezTo>
                <a:close/>
                <a:moveTo>
                  <a:pt x="84" y="33"/>
                </a:moveTo>
                <a:cubicBezTo>
                  <a:pt x="85" y="34"/>
                  <a:pt x="86" y="34"/>
                  <a:pt x="87" y="34"/>
                </a:cubicBezTo>
                <a:cubicBezTo>
                  <a:pt x="88" y="34"/>
                  <a:pt x="89" y="34"/>
                  <a:pt x="89" y="33"/>
                </a:cubicBezTo>
                <a:cubicBezTo>
                  <a:pt x="90" y="32"/>
                  <a:pt x="90" y="31"/>
                  <a:pt x="90" y="30"/>
                </a:cubicBezTo>
                <a:cubicBezTo>
                  <a:pt x="90" y="29"/>
                  <a:pt x="90" y="28"/>
                  <a:pt x="89" y="28"/>
                </a:cubicBezTo>
                <a:cubicBezTo>
                  <a:pt x="89" y="27"/>
                  <a:pt x="88" y="26"/>
                  <a:pt x="87" y="26"/>
                </a:cubicBezTo>
                <a:cubicBezTo>
                  <a:pt x="86" y="26"/>
                  <a:pt x="85" y="27"/>
                  <a:pt x="84" y="28"/>
                </a:cubicBezTo>
                <a:cubicBezTo>
                  <a:pt x="84" y="28"/>
                  <a:pt x="83" y="29"/>
                  <a:pt x="83" y="30"/>
                </a:cubicBezTo>
                <a:cubicBezTo>
                  <a:pt x="83" y="31"/>
                  <a:pt x="84" y="32"/>
                  <a:pt x="84" y="33"/>
                </a:cubicBezTo>
                <a:close/>
                <a:moveTo>
                  <a:pt x="133" y="61"/>
                </a:moveTo>
                <a:cubicBezTo>
                  <a:pt x="133" y="102"/>
                  <a:pt x="133" y="102"/>
                  <a:pt x="133" y="102"/>
                </a:cubicBezTo>
                <a:cubicBezTo>
                  <a:pt x="133" y="104"/>
                  <a:pt x="133" y="107"/>
                  <a:pt x="131" y="108"/>
                </a:cubicBezTo>
                <a:cubicBezTo>
                  <a:pt x="129" y="110"/>
                  <a:pt x="126" y="111"/>
                  <a:pt x="124" y="111"/>
                </a:cubicBezTo>
                <a:cubicBezTo>
                  <a:pt x="121" y="111"/>
                  <a:pt x="119" y="110"/>
                  <a:pt x="117" y="108"/>
                </a:cubicBezTo>
                <a:cubicBezTo>
                  <a:pt x="115" y="107"/>
                  <a:pt x="114" y="104"/>
                  <a:pt x="114" y="102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58"/>
                  <a:pt x="115" y="56"/>
                  <a:pt x="117" y="54"/>
                </a:cubicBezTo>
                <a:cubicBezTo>
                  <a:pt x="119" y="52"/>
                  <a:pt x="121" y="51"/>
                  <a:pt x="124" y="51"/>
                </a:cubicBezTo>
                <a:cubicBezTo>
                  <a:pt x="126" y="51"/>
                  <a:pt x="129" y="52"/>
                  <a:pt x="131" y="54"/>
                </a:cubicBezTo>
                <a:cubicBezTo>
                  <a:pt x="133" y="56"/>
                  <a:pt x="133" y="58"/>
                  <a:pt x="133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CustomShape 345"/>
          <p:cNvSpPr/>
          <p:nvPr/>
        </p:nvSpPr>
        <p:spPr>
          <a:xfrm>
            <a:off x="5964840" y="4020840"/>
            <a:ext cx="147240" cy="175320"/>
          </a:xfrm>
          <a:custGeom>
            <a:avLst/>
            <a:gdLst/>
            <a:ahLst/>
            <a:rect l="l" t="t" r="r" b="b"/>
            <a:pathLst>
              <a:path w="144" h="170">
                <a:moveTo>
                  <a:pt x="140" y="140"/>
                </a:moveTo>
                <a:cubicBezTo>
                  <a:pt x="142" y="141"/>
                  <a:pt x="143" y="141"/>
                  <a:pt x="143" y="142"/>
                </a:cubicBezTo>
                <a:cubicBezTo>
                  <a:pt x="144" y="143"/>
                  <a:pt x="144" y="144"/>
                  <a:pt x="144" y="144"/>
                </a:cubicBezTo>
                <a:cubicBezTo>
                  <a:pt x="144" y="145"/>
                  <a:pt x="144" y="146"/>
                  <a:pt x="144" y="146"/>
                </a:cubicBezTo>
                <a:cubicBezTo>
                  <a:pt x="144" y="147"/>
                  <a:pt x="143" y="148"/>
                  <a:pt x="143" y="149"/>
                </a:cubicBezTo>
                <a:cubicBezTo>
                  <a:pt x="142" y="149"/>
                  <a:pt x="141" y="150"/>
                  <a:pt x="140" y="150"/>
                </a:cubicBezTo>
                <a:cubicBezTo>
                  <a:pt x="140" y="151"/>
                  <a:pt x="139" y="152"/>
                  <a:pt x="138" y="152"/>
                </a:cubicBezTo>
                <a:cubicBezTo>
                  <a:pt x="136" y="153"/>
                  <a:pt x="135" y="153"/>
                  <a:pt x="135" y="154"/>
                </a:cubicBezTo>
                <a:cubicBezTo>
                  <a:pt x="134" y="154"/>
                  <a:pt x="133" y="155"/>
                  <a:pt x="132" y="155"/>
                </a:cubicBezTo>
                <a:cubicBezTo>
                  <a:pt x="130" y="156"/>
                  <a:pt x="130" y="156"/>
                  <a:pt x="129" y="156"/>
                </a:cubicBezTo>
                <a:cubicBezTo>
                  <a:pt x="127" y="158"/>
                  <a:pt x="124" y="159"/>
                  <a:pt x="121" y="162"/>
                </a:cubicBezTo>
                <a:cubicBezTo>
                  <a:pt x="118" y="164"/>
                  <a:pt x="116" y="166"/>
                  <a:pt x="114" y="168"/>
                </a:cubicBezTo>
                <a:cubicBezTo>
                  <a:pt x="113" y="169"/>
                  <a:pt x="111" y="169"/>
                  <a:pt x="107" y="170"/>
                </a:cubicBezTo>
                <a:cubicBezTo>
                  <a:pt x="104" y="170"/>
                  <a:pt x="101" y="169"/>
                  <a:pt x="99" y="168"/>
                </a:cubicBezTo>
                <a:cubicBezTo>
                  <a:pt x="98" y="168"/>
                  <a:pt x="97" y="167"/>
                  <a:pt x="96" y="166"/>
                </a:cubicBezTo>
                <a:cubicBezTo>
                  <a:pt x="95" y="165"/>
                  <a:pt x="95" y="164"/>
                  <a:pt x="95" y="164"/>
                </a:cubicBezTo>
                <a:cubicBezTo>
                  <a:pt x="94" y="163"/>
                  <a:pt x="94" y="162"/>
                  <a:pt x="93" y="162"/>
                </a:cubicBezTo>
                <a:cubicBezTo>
                  <a:pt x="91" y="161"/>
                  <a:pt x="90" y="161"/>
                  <a:pt x="88" y="161"/>
                </a:cubicBezTo>
                <a:cubicBezTo>
                  <a:pt x="85" y="161"/>
                  <a:pt x="81" y="161"/>
                  <a:pt x="76" y="161"/>
                </a:cubicBezTo>
                <a:cubicBezTo>
                  <a:pt x="75" y="161"/>
                  <a:pt x="73" y="161"/>
                  <a:pt x="70" y="161"/>
                </a:cubicBezTo>
                <a:cubicBezTo>
                  <a:pt x="68" y="161"/>
                  <a:pt x="66" y="161"/>
                  <a:pt x="65" y="161"/>
                </a:cubicBezTo>
                <a:cubicBezTo>
                  <a:pt x="62" y="161"/>
                  <a:pt x="60" y="162"/>
                  <a:pt x="57" y="163"/>
                </a:cubicBezTo>
                <a:cubicBezTo>
                  <a:pt x="55" y="163"/>
                  <a:pt x="53" y="164"/>
                  <a:pt x="52" y="165"/>
                </a:cubicBezTo>
                <a:cubicBezTo>
                  <a:pt x="51" y="166"/>
                  <a:pt x="50" y="167"/>
                  <a:pt x="48" y="168"/>
                </a:cubicBezTo>
                <a:cubicBezTo>
                  <a:pt x="47" y="169"/>
                  <a:pt x="45" y="169"/>
                  <a:pt x="43" y="169"/>
                </a:cubicBezTo>
                <a:cubicBezTo>
                  <a:pt x="41" y="169"/>
                  <a:pt x="38" y="168"/>
                  <a:pt x="33" y="166"/>
                </a:cubicBezTo>
                <a:cubicBezTo>
                  <a:pt x="27" y="164"/>
                  <a:pt x="23" y="163"/>
                  <a:pt x="19" y="162"/>
                </a:cubicBezTo>
                <a:cubicBezTo>
                  <a:pt x="18" y="162"/>
                  <a:pt x="16" y="162"/>
                  <a:pt x="14" y="161"/>
                </a:cubicBezTo>
                <a:cubicBezTo>
                  <a:pt x="12" y="161"/>
                  <a:pt x="10" y="161"/>
                  <a:pt x="9" y="160"/>
                </a:cubicBezTo>
                <a:cubicBezTo>
                  <a:pt x="8" y="160"/>
                  <a:pt x="7" y="160"/>
                  <a:pt x="6" y="160"/>
                </a:cubicBezTo>
                <a:cubicBezTo>
                  <a:pt x="4" y="159"/>
                  <a:pt x="3" y="159"/>
                  <a:pt x="2" y="158"/>
                </a:cubicBezTo>
                <a:cubicBezTo>
                  <a:pt x="2" y="158"/>
                  <a:pt x="1" y="157"/>
                  <a:pt x="1" y="156"/>
                </a:cubicBezTo>
                <a:cubicBezTo>
                  <a:pt x="0" y="155"/>
                  <a:pt x="0" y="153"/>
                  <a:pt x="1" y="150"/>
                </a:cubicBezTo>
                <a:cubicBezTo>
                  <a:pt x="3" y="147"/>
                  <a:pt x="3" y="146"/>
                  <a:pt x="3" y="145"/>
                </a:cubicBezTo>
                <a:cubicBezTo>
                  <a:pt x="3" y="144"/>
                  <a:pt x="3" y="143"/>
                  <a:pt x="3" y="141"/>
                </a:cubicBezTo>
                <a:cubicBezTo>
                  <a:pt x="2" y="140"/>
                  <a:pt x="2" y="138"/>
                  <a:pt x="2" y="137"/>
                </a:cubicBezTo>
                <a:cubicBezTo>
                  <a:pt x="2" y="136"/>
                  <a:pt x="1" y="135"/>
                  <a:pt x="1" y="134"/>
                </a:cubicBezTo>
                <a:cubicBezTo>
                  <a:pt x="1" y="132"/>
                  <a:pt x="2" y="132"/>
                  <a:pt x="2" y="131"/>
                </a:cubicBezTo>
                <a:cubicBezTo>
                  <a:pt x="3" y="130"/>
                  <a:pt x="5" y="130"/>
                  <a:pt x="8" y="130"/>
                </a:cubicBezTo>
                <a:cubicBezTo>
                  <a:pt x="11" y="130"/>
                  <a:pt x="12" y="129"/>
                  <a:pt x="13" y="129"/>
                </a:cubicBezTo>
                <a:cubicBezTo>
                  <a:pt x="15" y="127"/>
                  <a:pt x="17" y="126"/>
                  <a:pt x="17" y="125"/>
                </a:cubicBezTo>
                <a:cubicBezTo>
                  <a:pt x="18" y="124"/>
                  <a:pt x="19" y="123"/>
                  <a:pt x="19" y="120"/>
                </a:cubicBezTo>
                <a:cubicBezTo>
                  <a:pt x="20" y="125"/>
                  <a:pt x="19" y="128"/>
                  <a:pt x="16" y="130"/>
                </a:cubicBezTo>
                <a:cubicBezTo>
                  <a:pt x="14" y="132"/>
                  <a:pt x="11" y="132"/>
                  <a:pt x="8" y="132"/>
                </a:cubicBezTo>
                <a:cubicBezTo>
                  <a:pt x="6" y="132"/>
                  <a:pt x="4" y="132"/>
                  <a:pt x="4" y="133"/>
                </a:cubicBezTo>
                <a:cubicBezTo>
                  <a:pt x="3" y="134"/>
                  <a:pt x="3" y="136"/>
                  <a:pt x="4" y="138"/>
                </a:cubicBezTo>
                <a:cubicBezTo>
                  <a:pt x="4" y="139"/>
                  <a:pt x="5" y="139"/>
                  <a:pt x="5" y="140"/>
                </a:cubicBezTo>
                <a:cubicBezTo>
                  <a:pt x="5" y="141"/>
                  <a:pt x="6" y="141"/>
                  <a:pt x="6" y="142"/>
                </a:cubicBezTo>
                <a:cubicBezTo>
                  <a:pt x="6" y="142"/>
                  <a:pt x="6" y="143"/>
                  <a:pt x="6" y="143"/>
                </a:cubicBezTo>
                <a:cubicBezTo>
                  <a:pt x="6" y="144"/>
                  <a:pt x="6" y="145"/>
                  <a:pt x="6" y="145"/>
                </a:cubicBezTo>
                <a:cubicBezTo>
                  <a:pt x="6" y="146"/>
                  <a:pt x="6" y="148"/>
                  <a:pt x="5" y="150"/>
                </a:cubicBezTo>
                <a:cubicBezTo>
                  <a:pt x="4" y="152"/>
                  <a:pt x="3" y="154"/>
                  <a:pt x="3" y="155"/>
                </a:cubicBezTo>
                <a:cubicBezTo>
                  <a:pt x="3" y="156"/>
                  <a:pt x="5" y="156"/>
                  <a:pt x="7" y="157"/>
                </a:cubicBezTo>
                <a:cubicBezTo>
                  <a:pt x="8" y="157"/>
                  <a:pt x="11" y="158"/>
                  <a:pt x="15" y="159"/>
                </a:cubicBezTo>
                <a:cubicBezTo>
                  <a:pt x="19" y="160"/>
                  <a:pt x="22" y="160"/>
                  <a:pt x="24" y="161"/>
                </a:cubicBezTo>
                <a:cubicBezTo>
                  <a:pt x="26" y="161"/>
                  <a:pt x="28" y="162"/>
                  <a:pt x="31" y="163"/>
                </a:cubicBezTo>
                <a:cubicBezTo>
                  <a:pt x="34" y="164"/>
                  <a:pt x="37" y="164"/>
                  <a:pt x="39" y="165"/>
                </a:cubicBezTo>
                <a:cubicBezTo>
                  <a:pt x="41" y="165"/>
                  <a:pt x="43" y="165"/>
                  <a:pt x="44" y="165"/>
                </a:cubicBezTo>
                <a:cubicBezTo>
                  <a:pt x="47" y="165"/>
                  <a:pt x="49" y="164"/>
                  <a:pt x="50" y="163"/>
                </a:cubicBezTo>
                <a:cubicBezTo>
                  <a:pt x="52" y="161"/>
                  <a:pt x="52" y="160"/>
                  <a:pt x="52" y="158"/>
                </a:cubicBezTo>
                <a:cubicBezTo>
                  <a:pt x="53" y="156"/>
                  <a:pt x="52" y="155"/>
                  <a:pt x="52" y="153"/>
                </a:cubicBezTo>
                <a:cubicBezTo>
                  <a:pt x="51" y="151"/>
                  <a:pt x="51" y="149"/>
                  <a:pt x="50" y="148"/>
                </a:cubicBezTo>
                <a:cubicBezTo>
                  <a:pt x="49" y="146"/>
                  <a:pt x="49" y="145"/>
                  <a:pt x="48" y="144"/>
                </a:cubicBezTo>
                <a:cubicBezTo>
                  <a:pt x="40" y="132"/>
                  <a:pt x="35" y="125"/>
                  <a:pt x="32" y="121"/>
                </a:cubicBezTo>
                <a:cubicBezTo>
                  <a:pt x="28" y="117"/>
                  <a:pt x="24" y="115"/>
                  <a:pt x="21" y="118"/>
                </a:cubicBezTo>
                <a:cubicBezTo>
                  <a:pt x="21" y="118"/>
                  <a:pt x="20" y="118"/>
                  <a:pt x="20" y="116"/>
                </a:cubicBezTo>
                <a:cubicBezTo>
                  <a:pt x="20" y="115"/>
                  <a:pt x="20" y="114"/>
                  <a:pt x="20" y="113"/>
                </a:cubicBezTo>
                <a:cubicBezTo>
                  <a:pt x="20" y="111"/>
                  <a:pt x="20" y="109"/>
                  <a:pt x="21" y="108"/>
                </a:cubicBezTo>
                <a:cubicBezTo>
                  <a:pt x="21" y="106"/>
                  <a:pt x="22" y="105"/>
                  <a:pt x="23" y="103"/>
                </a:cubicBezTo>
                <a:cubicBezTo>
                  <a:pt x="24" y="102"/>
                  <a:pt x="25" y="100"/>
                  <a:pt x="25" y="99"/>
                </a:cubicBezTo>
                <a:cubicBezTo>
                  <a:pt x="26" y="98"/>
                  <a:pt x="26" y="96"/>
                  <a:pt x="28" y="92"/>
                </a:cubicBezTo>
                <a:cubicBezTo>
                  <a:pt x="29" y="89"/>
                  <a:pt x="30" y="87"/>
                  <a:pt x="30" y="85"/>
                </a:cubicBezTo>
                <a:cubicBezTo>
                  <a:pt x="31" y="83"/>
                  <a:pt x="32" y="81"/>
                  <a:pt x="33" y="79"/>
                </a:cubicBezTo>
                <a:cubicBezTo>
                  <a:pt x="34" y="77"/>
                  <a:pt x="36" y="75"/>
                  <a:pt x="37" y="74"/>
                </a:cubicBezTo>
                <a:cubicBezTo>
                  <a:pt x="44" y="65"/>
                  <a:pt x="48" y="59"/>
                  <a:pt x="49" y="56"/>
                </a:cubicBezTo>
                <a:cubicBezTo>
                  <a:pt x="48" y="49"/>
                  <a:pt x="47" y="39"/>
                  <a:pt x="47" y="26"/>
                </a:cubicBezTo>
                <a:cubicBezTo>
                  <a:pt x="47" y="21"/>
                  <a:pt x="48" y="16"/>
                  <a:pt x="49" y="12"/>
                </a:cubicBezTo>
                <a:cubicBezTo>
                  <a:pt x="51" y="8"/>
                  <a:pt x="54" y="5"/>
                  <a:pt x="59" y="2"/>
                </a:cubicBezTo>
                <a:cubicBezTo>
                  <a:pt x="62" y="1"/>
                  <a:pt x="65" y="0"/>
                  <a:pt x="69" y="0"/>
                </a:cubicBezTo>
                <a:cubicBezTo>
                  <a:pt x="73" y="0"/>
                  <a:pt x="76" y="1"/>
                  <a:pt x="79" y="1"/>
                </a:cubicBezTo>
                <a:cubicBezTo>
                  <a:pt x="83" y="2"/>
                  <a:pt x="85" y="4"/>
                  <a:pt x="88" y="5"/>
                </a:cubicBezTo>
                <a:cubicBezTo>
                  <a:pt x="91" y="8"/>
                  <a:pt x="94" y="12"/>
                  <a:pt x="96" y="17"/>
                </a:cubicBezTo>
                <a:cubicBezTo>
                  <a:pt x="99" y="22"/>
                  <a:pt x="99" y="27"/>
                  <a:pt x="99" y="31"/>
                </a:cubicBezTo>
                <a:cubicBezTo>
                  <a:pt x="99" y="37"/>
                  <a:pt x="100" y="44"/>
                  <a:pt x="102" y="51"/>
                </a:cubicBezTo>
                <a:cubicBezTo>
                  <a:pt x="104" y="58"/>
                  <a:pt x="108" y="65"/>
                  <a:pt x="115" y="72"/>
                </a:cubicBezTo>
                <a:cubicBezTo>
                  <a:pt x="118" y="75"/>
                  <a:pt x="121" y="81"/>
                  <a:pt x="124" y="87"/>
                </a:cubicBezTo>
                <a:cubicBezTo>
                  <a:pt x="127" y="94"/>
                  <a:pt x="129" y="100"/>
                  <a:pt x="130" y="105"/>
                </a:cubicBezTo>
                <a:cubicBezTo>
                  <a:pt x="130" y="108"/>
                  <a:pt x="130" y="111"/>
                  <a:pt x="130" y="113"/>
                </a:cubicBezTo>
                <a:cubicBezTo>
                  <a:pt x="130" y="115"/>
                  <a:pt x="129" y="117"/>
                  <a:pt x="129" y="118"/>
                </a:cubicBezTo>
                <a:cubicBezTo>
                  <a:pt x="128" y="120"/>
                  <a:pt x="128" y="120"/>
                  <a:pt x="127" y="120"/>
                </a:cubicBezTo>
                <a:cubicBezTo>
                  <a:pt x="126" y="121"/>
                  <a:pt x="126" y="121"/>
                  <a:pt x="125" y="122"/>
                </a:cubicBezTo>
                <a:cubicBezTo>
                  <a:pt x="124" y="123"/>
                  <a:pt x="123" y="124"/>
                  <a:pt x="122" y="126"/>
                </a:cubicBezTo>
                <a:cubicBezTo>
                  <a:pt x="121" y="127"/>
                  <a:pt x="120" y="128"/>
                  <a:pt x="118" y="129"/>
                </a:cubicBezTo>
                <a:cubicBezTo>
                  <a:pt x="117" y="130"/>
                  <a:pt x="115" y="130"/>
                  <a:pt x="113" y="130"/>
                </a:cubicBezTo>
                <a:cubicBezTo>
                  <a:pt x="112" y="130"/>
                  <a:pt x="111" y="130"/>
                  <a:pt x="110" y="130"/>
                </a:cubicBezTo>
                <a:cubicBezTo>
                  <a:pt x="109" y="129"/>
                  <a:pt x="108" y="129"/>
                  <a:pt x="108" y="128"/>
                </a:cubicBezTo>
                <a:cubicBezTo>
                  <a:pt x="107" y="128"/>
                  <a:pt x="107" y="127"/>
                  <a:pt x="106" y="127"/>
                </a:cubicBezTo>
                <a:cubicBezTo>
                  <a:pt x="106" y="127"/>
                  <a:pt x="106" y="126"/>
                  <a:pt x="105" y="125"/>
                </a:cubicBezTo>
                <a:cubicBezTo>
                  <a:pt x="105" y="124"/>
                  <a:pt x="104" y="123"/>
                  <a:pt x="104" y="123"/>
                </a:cubicBezTo>
                <a:cubicBezTo>
                  <a:pt x="103" y="121"/>
                  <a:pt x="102" y="120"/>
                  <a:pt x="100" y="120"/>
                </a:cubicBezTo>
                <a:cubicBezTo>
                  <a:pt x="99" y="121"/>
                  <a:pt x="98" y="122"/>
                  <a:pt x="98" y="125"/>
                </a:cubicBezTo>
                <a:cubicBezTo>
                  <a:pt x="97" y="128"/>
                  <a:pt x="97" y="131"/>
                  <a:pt x="98" y="134"/>
                </a:cubicBezTo>
                <a:cubicBezTo>
                  <a:pt x="100" y="139"/>
                  <a:pt x="100" y="145"/>
                  <a:pt x="99" y="153"/>
                </a:cubicBezTo>
                <a:cubicBezTo>
                  <a:pt x="98" y="157"/>
                  <a:pt x="99" y="160"/>
                  <a:pt x="100" y="162"/>
                </a:cubicBezTo>
                <a:cubicBezTo>
                  <a:pt x="102" y="164"/>
                  <a:pt x="104" y="165"/>
                  <a:pt x="107" y="165"/>
                </a:cubicBezTo>
                <a:cubicBezTo>
                  <a:pt x="110" y="165"/>
                  <a:pt x="113" y="164"/>
                  <a:pt x="115" y="162"/>
                </a:cubicBezTo>
                <a:cubicBezTo>
                  <a:pt x="119" y="159"/>
                  <a:pt x="122" y="157"/>
                  <a:pt x="124" y="156"/>
                </a:cubicBezTo>
                <a:cubicBezTo>
                  <a:pt x="126" y="154"/>
                  <a:pt x="129" y="153"/>
                  <a:pt x="133" y="151"/>
                </a:cubicBezTo>
                <a:cubicBezTo>
                  <a:pt x="137" y="150"/>
                  <a:pt x="139" y="149"/>
                  <a:pt x="141" y="148"/>
                </a:cubicBezTo>
                <a:cubicBezTo>
                  <a:pt x="142" y="147"/>
                  <a:pt x="143" y="146"/>
                  <a:pt x="142" y="145"/>
                </a:cubicBezTo>
                <a:cubicBezTo>
                  <a:pt x="142" y="144"/>
                  <a:pt x="141" y="143"/>
                  <a:pt x="140" y="142"/>
                </a:cubicBezTo>
                <a:cubicBezTo>
                  <a:pt x="139" y="141"/>
                  <a:pt x="137" y="141"/>
                  <a:pt x="135" y="140"/>
                </a:cubicBezTo>
                <a:cubicBezTo>
                  <a:pt x="133" y="139"/>
                  <a:pt x="132" y="138"/>
                  <a:pt x="131" y="135"/>
                </a:cubicBezTo>
                <a:cubicBezTo>
                  <a:pt x="130" y="133"/>
                  <a:pt x="129" y="131"/>
                  <a:pt x="129" y="128"/>
                </a:cubicBezTo>
                <a:cubicBezTo>
                  <a:pt x="129" y="126"/>
                  <a:pt x="130" y="125"/>
                  <a:pt x="131" y="124"/>
                </a:cubicBezTo>
                <a:cubicBezTo>
                  <a:pt x="131" y="126"/>
                  <a:pt x="131" y="128"/>
                  <a:pt x="131" y="129"/>
                </a:cubicBezTo>
                <a:cubicBezTo>
                  <a:pt x="132" y="131"/>
                  <a:pt x="132" y="132"/>
                  <a:pt x="133" y="133"/>
                </a:cubicBezTo>
                <a:cubicBezTo>
                  <a:pt x="133" y="134"/>
                  <a:pt x="134" y="135"/>
                  <a:pt x="135" y="136"/>
                </a:cubicBezTo>
                <a:cubicBezTo>
                  <a:pt x="136" y="137"/>
                  <a:pt x="136" y="137"/>
                  <a:pt x="137" y="138"/>
                </a:cubicBezTo>
                <a:cubicBezTo>
                  <a:pt x="137" y="138"/>
                  <a:pt x="138" y="138"/>
                  <a:pt x="139" y="139"/>
                </a:cubicBezTo>
                <a:cubicBezTo>
                  <a:pt x="140" y="139"/>
                  <a:pt x="140" y="140"/>
                  <a:pt x="140" y="140"/>
                </a:cubicBezTo>
                <a:close/>
                <a:moveTo>
                  <a:pt x="118" y="115"/>
                </a:moveTo>
                <a:cubicBezTo>
                  <a:pt x="118" y="114"/>
                  <a:pt x="117" y="112"/>
                  <a:pt x="113" y="111"/>
                </a:cubicBezTo>
                <a:cubicBezTo>
                  <a:pt x="113" y="110"/>
                  <a:pt x="114" y="109"/>
                  <a:pt x="114" y="108"/>
                </a:cubicBezTo>
                <a:cubicBezTo>
                  <a:pt x="114" y="107"/>
                  <a:pt x="114" y="107"/>
                  <a:pt x="114" y="106"/>
                </a:cubicBezTo>
                <a:cubicBezTo>
                  <a:pt x="114" y="105"/>
                  <a:pt x="115" y="104"/>
                  <a:pt x="115" y="104"/>
                </a:cubicBezTo>
                <a:cubicBezTo>
                  <a:pt x="115" y="103"/>
                  <a:pt x="115" y="102"/>
                  <a:pt x="115" y="102"/>
                </a:cubicBezTo>
                <a:cubicBezTo>
                  <a:pt x="115" y="101"/>
                  <a:pt x="115" y="100"/>
                  <a:pt x="115" y="100"/>
                </a:cubicBezTo>
                <a:cubicBezTo>
                  <a:pt x="115" y="99"/>
                  <a:pt x="114" y="99"/>
                  <a:pt x="114" y="98"/>
                </a:cubicBezTo>
                <a:cubicBezTo>
                  <a:pt x="114" y="97"/>
                  <a:pt x="114" y="96"/>
                  <a:pt x="114" y="96"/>
                </a:cubicBezTo>
                <a:cubicBezTo>
                  <a:pt x="114" y="95"/>
                  <a:pt x="114" y="95"/>
                  <a:pt x="113" y="93"/>
                </a:cubicBezTo>
                <a:cubicBezTo>
                  <a:pt x="113" y="92"/>
                  <a:pt x="113" y="91"/>
                  <a:pt x="113" y="91"/>
                </a:cubicBezTo>
                <a:cubicBezTo>
                  <a:pt x="112" y="88"/>
                  <a:pt x="111" y="85"/>
                  <a:pt x="108" y="81"/>
                </a:cubicBezTo>
                <a:cubicBezTo>
                  <a:pt x="106" y="78"/>
                  <a:pt x="104" y="75"/>
                  <a:pt x="102" y="74"/>
                </a:cubicBezTo>
                <a:cubicBezTo>
                  <a:pt x="103" y="75"/>
                  <a:pt x="105" y="78"/>
                  <a:pt x="107" y="82"/>
                </a:cubicBezTo>
                <a:cubicBezTo>
                  <a:pt x="112" y="92"/>
                  <a:pt x="114" y="101"/>
                  <a:pt x="112" y="108"/>
                </a:cubicBezTo>
                <a:cubicBezTo>
                  <a:pt x="111" y="111"/>
                  <a:pt x="110" y="112"/>
                  <a:pt x="107" y="112"/>
                </a:cubicBezTo>
                <a:cubicBezTo>
                  <a:pt x="105" y="112"/>
                  <a:pt x="104" y="112"/>
                  <a:pt x="104" y="110"/>
                </a:cubicBezTo>
                <a:cubicBezTo>
                  <a:pt x="103" y="109"/>
                  <a:pt x="103" y="106"/>
                  <a:pt x="103" y="102"/>
                </a:cubicBezTo>
                <a:cubicBezTo>
                  <a:pt x="103" y="99"/>
                  <a:pt x="103" y="95"/>
                  <a:pt x="102" y="92"/>
                </a:cubicBezTo>
                <a:cubicBezTo>
                  <a:pt x="101" y="90"/>
                  <a:pt x="101" y="88"/>
                  <a:pt x="100" y="86"/>
                </a:cubicBezTo>
                <a:cubicBezTo>
                  <a:pt x="99" y="84"/>
                  <a:pt x="99" y="82"/>
                  <a:pt x="98" y="81"/>
                </a:cubicBezTo>
                <a:cubicBezTo>
                  <a:pt x="98" y="80"/>
                  <a:pt x="97" y="80"/>
                  <a:pt x="97" y="79"/>
                </a:cubicBezTo>
                <a:cubicBezTo>
                  <a:pt x="96" y="79"/>
                  <a:pt x="96" y="78"/>
                  <a:pt x="96" y="78"/>
                </a:cubicBezTo>
                <a:cubicBezTo>
                  <a:pt x="95" y="77"/>
                  <a:pt x="95" y="77"/>
                  <a:pt x="95" y="77"/>
                </a:cubicBezTo>
                <a:cubicBezTo>
                  <a:pt x="94" y="73"/>
                  <a:pt x="93" y="70"/>
                  <a:pt x="92" y="67"/>
                </a:cubicBezTo>
                <a:cubicBezTo>
                  <a:pt x="91" y="65"/>
                  <a:pt x="90" y="63"/>
                  <a:pt x="89" y="62"/>
                </a:cubicBezTo>
                <a:cubicBezTo>
                  <a:pt x="88" y="61"/>
                  <a:pt x="88" y="60"/>
                  <a:pt x="87" y="59"/>
                </a:cubicBezTo>
                <a:cubicBezTo>
                  <a:pt x="86" y="58"/>
                  <a:pt x="86" y="57"/>
                  <a:pt x="85" y="55"/>
                </a:cubicBezTo>
                <a:cubicBezTo>
                  <a:pt x="85" y="54"/>
                  <a:pt x="85" y="52"/>
                  <a:pt x="86" y="50"/>
                </a:cubicBezTo>
                <a:cubicBezTo>
                  <a:pt x="87" y="48"/>
                  <a:pt x="87" y="46"/>
                  <a:pt x="86" y="45"/>
                </a:cubicBezTo>
                <a:cubicBezTo>
                  <a:pt x="86" y="44"/>
                  <a:pt x="85" y="44"/>
                  <a:pt x="82" y="43"/>
                </a:cubicBezTo>
                <a:cubicBezTo>
                  <a:pt x="81" y="43"/>
                  <a:pt x="80" y="42"/>
                  <a:pt x="78" y="41"/>
                </a:cubicBezTo>
                <a:cubicBezTo>
                  <a:pt x="76" y="40"/>
                  <a:pt x="75" y="40"/>
                  <a:pt x="75" y="40"/>
                </a:cubicBezTo>
                <a:cubicBezTo>
                  <a:pt x="74" y="40"/>
                  <a:pt x="74" y="39"/>
                  <a:pt x="74" y="37"/>
                </a:cubicBezTo>
                <a:cubicBezTo>
                  <a:pt x="73" y="36"/>
                  <a:pt x="74" y="34"/>
                  <a:pt x="74" y="33"/>
                </a:cubicBezTo>
                <a:cubicBezTo>
                  <a:pt x="75" y="31"/>
                  <a:pt x="76" y="30"/>
                  <a:pt x="78" y="30"/>
                </a:cubicBezTo>
                <a:cubicBezTo>
                  <a:pt x="80" y="30"/>
                  <a:pt x="82" y="31"/>
                  <a:pt x="83" y="33"/>
                </a:cubicBezTo>
                <a:cubicBezTo>
                  <a:pt x="83" y="35"/>
                  <a:pt x="84" y="37"/>
                  <a:pt x="83" y="38"/>
                </a:cubicBezTo>
                <a:cubicBezTo>
                  <a:pt x="82" y="40"/>
                  <a:pt x="82" y="40"/>
                  <a:pt x="83" y="41"/>
                </a:cubicBezTo>
                <a:cubicBezTo>
                  <a:pt x="83" y="41"/>
                  <a:pt x="84" y="41"/>
                  <a:pt x="86" y="41"/>
                </a:cubicBezTo>
                <a:cubicBezTo>
                  <a:pt x="86" y="41"/>
                  <a:pt x="87" y="39"/>
                  <a:pt x="87" y="37"/>
                </a:cubicBezTo>
                <a:cubicBezTo>
                  <a:pt x="87" y="35"/>
                  <a:pt x="87" y="34"/>
                  <a:pt x="87" y="34"/>
                </a:cubicBezTo>
                <a:cubicBezTo>
                  <a:pt x="87" y="32"/>
                  <a:pt x="86" y="30"/>
                  <a:pt x="86" y="29"/>
                </a:cubicBezTo>
                <a:cubicBezTo>
                  <a:pt x="85" y="28"/>
                  <a:pt x="84" y="27"/>
                  <a:pt x="84" y="26"/>
                </a:cubicBezTo>
                <a:cubicBezTo>
                  <a:pt x="83" y="26"/>
                  <a:pt x="82" y="25"/>
                  <a:pt x="81" y="25"/>
                </a:cubicBezTo>
                <a:cubicBezTo>
                  <a:pt x="81" y="25"/>
                  <a:pt x="80" y="24"/>
                  <a:pt x="79" y="24"/>
                </a:cubicBezTo>
                <a:cubicBezTo>
                  <a:pt x="72" y="25"/>
                  <a:pt x="69" y="29"/>
                  <a:pt x="70" y="37"/>
                </a:cubicBezTo>
                <a:cubicBezTo>
                  <a:pt x="70" y="38"/>
                  <a:pt x="70" y="38"/>
                  <a:pt x="70" y="38"/>
                </a:cubicBezTo>
                <a:cubicBezTo>
                  <a:pt x="70" y="38"/>
                  <a:pt x="69" y="37"/>
                  <a:pt x="68" y="37"/>
                </a:cubicBezTo>
                <a:cubicBezTo>
                  <a:pt x="66" y="37"/>
                  <a:pt x="65" y="37"/>
                  <a:pt x="64" y="37"/>
                </a:cubicBezTo>
                <a:cubicBezTo>
                  <a:pt x="64" y="37"/>
                  <a:pt x="63" y="37"/>
                  <a:pt x="63" y="37"/>
                </a:cubicBezTo>
                <a:cubicBezTo>
                  <a:pt x="63" y="33"/>
                  <a:pt x="62" y="30"/>
                  <a:pt x="61" y="28"/>
                </a:cubicBezTo>
                <a:cubicBezTo>
                  <a:pt x="60" y="26"/>
                  <a:pt x="59" y="25"/>
                  <a:pt x="57" y="25"/>
                </a:cubicBezTo>
                <a:cubicBezTo>
                  <a:pt x="55" y="25"/>
                  <a:pt x="54" y="26"/>
                  <a:pt x="53" y="28"/>
                </a:cubicBezTo>
                <a:cubicBezTo>
                  <a:pt x="52" y="30"/>
                  <a:pt x="52" y="31"/>
                  <a:pt x="52" y="33"/>
                </a:cubicBezTo>
                <a:cubicBezTo>
                  <a:pt x="52" y="34"/>
                  <a:pt x="52" y="36"/>
                  <a:pt x="52" y="37"/>
                </a:cubicBezTo>
                <a:cubicBezTo>
                  <a:pt x="52" y="38"/>
                  <a:pt x="53" y="39"/>
                  <a:pt x="53" y="40"/>
                </a:cubicBezTo>
                <a:cubicBezTo>
                  <a:pt x="54" y="41"/>
                  <a:pt x="54" y="42"/>
                  <a:pt x="55" y="42"/>
                </a:cubicBezTo>
                <a:cubicBezTo>
                  <a:pt x="55" y="42"/>
                  <a:pt x="56" y="41"/>
                  <a:pt x="56" y="40"/>
                </a:cubicBezTo>
                <a:cubicBezTo>
                  <a:pt x="56" y="40"/>
                  <a:pt x="56" y="40"/>
                  <a:pt x="56" y="40"/>
                </a:cubicBezTo>
                <a:cubicBezTo>
                  <a:pt x="55" y="40"/>
                  <a:pt x="55" y="39"/>
                  <a:pt x="54" y="38"/>
                </a:cubicBezTo>
                <a:cubicBezTo>
                  <a:pt x="54" y="37"/>
                  <a:pt x="53" y="36"/>
                  <a:pt x="53" y="35"/>
                </a:cubicBezTo>
                <a:cubicBezTo>
                  <a:pt x="53" y="34"/>
                  <a:pt x="53" y="33"/>
                  <a:pt x="54" y="32"/>
                </a:cubicBezTo>
                <a:cubicBezTo>
                  <a:pt x="55" y="31"/>
                  <a:pt x="56" y="30"/>
                  <a:pt x="57" y="30"/>
                </a:cubicBezTo>
                <a:cubicBezTo>
                  <a:pt x="58" y="30"/>
                  <a:pt x="59" y="31"/>
                  <a:pt x="60" y="32"/>
                </a:cubicBezTo>
                <a:cubicBezTo>
                  <a:pt x="60" y="34"/>
                  <a:pt x="61" y="35"/>
                  <a:pt x="61" y="36"/>
                </a:cubicBezTo>
                <a:cubicBezTo>
                  <a:pt x="61" y="37"/>
                  <a:pt x="61" y="38"/>
                  <a:pt x="61" y="38"/>
                </a:cubicBezTo>
                <a:cubicBezTo>
                  <a:pt x="59" y="39"/>
                  <a:pt x="58" y="40"/>
                  <a:pt x="58" y="41"/>
                </a:cubicBezTo>
                <a:cubicBezTo>
                  <a:pt x="57" y="42"/>
                  <a:pt x="56" y="42"/>
                  <a:pt x="55" y="43"/>
                </a:cubicBezTo>
                <a:cubicBezTo>
                  <a:pt x="54" y="44"/>
                  <a:pt x="53" y="44"/>
                  <a:pt x="53" y="44"/>
                </a:cubicBezTo>
                <a:cubicBezTo>
                  <a:pt x="52" y="45"/>
                  <a:pt x="52" y="46"/>
                  <a:pt x="52" y="47"/>
                </a:cubicBezTo>
                <a:cubicBezTo>
                  <a:pt x="51" y="48"/>
                  <a:pt x="52" y="48"/>
                  <a:pt x="52" y="48"/>
                </a:cubicBezTo>
                <a:cubicBezTo>
                  <a:pt x="53" y="49"/>
                  <a:pt x="54" y="50"/>
                  <a:pt x="55" y="50"/>
                </a:cubicBezTo>
                <a:cubicBezTo>
                  <a:pt x="55" y="51"/>
                  <a:pt x="56" y="52"/>
                  <a:pt x="56" y="52"/>
                </a:cubicBezTo>
                <a:cubicBezTo>
                  <a:pt x="57" y="53"/>
                  <a:pt x="57" y="53"/>
                  <a:pt x="58" y="53"/>
                </a:cubicBezTo>
                <a:cubicBezTo>
                  <a:pt x="59" y="54"/>
                  <a:pt x="60" y="54"/>
                  <a:pt x="61" y="54"/>
                </a:cubicBezTo>
                <a:cubicBezTo>
                  <a:pt x="64" y="54"/>
                  <a:pt x="68" y="54"/>
                  <a:pt x="71" y="52"/>
                </a:cubicBezTo>
                <a:cubicBezTo>
                  <a:pt x="71" y="52"/>
                  <a:pt x="72" y="52"/>
                  <a:pt x="73" y="52"/>
                </a:cubicBezTo>
                <a:cubicBezTo>
                  <a:pt x="74" y="51"/>
                  <a:pt x="76" y="51"/>
                  <a:pt x="76" y="51"/>
                </a:cubicBezTo>
                <a:cubicBezTo>
                  <a:pt x="77" y="51"/>
                  <a:pt x="78" y="50"/>
                  <a:pt x="79" y="50"/>
                </a:cubicBezTo>
                <a:cubicBezTo>
                  <a:pt x="80" y="49"/>
                  <a:pt x="81" y="49"/>
                  <a:pt x="81" y="48"/>
                </a:cubicBezTo>
                <a:cubicBezTo>
                  <a:pt x="82" y="47"/>
                  <a:pt x="82" y="47"/>
                  <a:pt x="83" y="47"/>
                </a:cubicBezTo>
                <a:cubicBezTo>
                  <a:pt x="83" y="47"/>
                  <a:pt x="84" y="48"/>
                  <a:pt x="84" y="48"/>
                </a:cubicBezTo>
                <a:cubicBezTo>
                  <a:pt x="84" y="48"/>
                  <a:pt x="84" y="49"/>
                  <a:pt x="83" y="49"/>
                </a:cubicBezTo>
                <a:cubicBezTo>
                  <a:pt x="83" y="50"/>
                  <a:pt x="83" y="50"/>
                  <a:pt x="82" y="50"/>
                </a:cubicBezTo>
                <a:cubicBezTo>
                  <a:pt x="81" y="50"/>
                  <a:pt x="79" y="51"/>
                  <a:pt x="76" y="52"/>
                </a:cubicBezTo>
                <a:cubicBezTo>
                  <a:pt x="74" y="53"/>
                  <a:pt x="73" y="54"/>
                  <a:pt x="72" y="54"/>
                </a:cubicBezTo>
                <a:cubicBezTo>
                  <a:pt x="69" y="55"/>
                  <a:pt x="67" y="56"/>
                  <a:pt x="66" y="56"/>
                </a:cubicBezTo>
                <a:cubicBezTo>
                  <a:pt x="64" y="56"/>
                  <a:pt x="62" y="56"/>
                  <a:pt x="58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8" y="57"/>
                  <a:pt x="59" y="58"/>
                </a:cubicBezTo>
                <a:cubicBezTo>
                  <a:pt x="60" y="59"/>
                  <a:pt x="63" y="60"/>
                  <a:pt x="65" y="60"/>
                </a:cubicBezTo>
                <a:cubicBezTo>
                  <a:pt x="66" y="60"/>
                  <a:pt x="67" y="60"/>
                  <a:pt x="69" y="59"/>
                </a:cubicBezTo>
                <a:cubicBezTo>
                  <a:pt x="70" y="59"/>
                  <a:pt x="71" y="58"/>
                  <a:pt x="72" y="58"/>
                </a:cubicBezTo>
                <a:cubicBezTo>
                  <a:pt x="73" y="57"/>
                  <a:pt x="74" y="57"/>
                  <a:pt x="75" y="56"/>
                </a:cubicBezTo>
                <a:cubicBezTo>
                  <a:pt x="76" y="56"/>
                  <a:pt x="77" y="55"/>
                  <a:pt x="78" y="55"/>
                </a:cubicBezTo>
                <a:cubicBezTo>
                  <a:pt x="79" y="54"/>
                  <a:pt x="80" y="54"/>
                  <a:pt x="80" y="54"/>
                </a:cubicBezTo>
                <a:cubicBezTo>
                  <a:pt x="81" y="53"/>
                  <a:pt x="82" y="53"/>
                  <a:pt x="82" y="53"/>
                </a:cubicBezTo>
                <a:cubicBezTo>
                  <a:pt x="82" y="53"/>
                  <a:pt x="83" y="54"/>
                  <a:pt x="83" y="54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5"/>
                  <a:pt x="82" y="55"/>
                  <a:pt x="82" y="55"/>
                </a:cubicBezTo>
                <a:cubicBezTo>
                  <a:pt x="82" y="55"/>
                  <a:pt x="82" y="56"/>
                  <a:pt x="82" y="56"/>
                </a:cubicBezTo>
                <a:cubicBezTo>
                  <a:pt x="82" y="56"/>
                  <a:pt x="81" y="56"/>
                  <a:pt x="81" y="56"/>
                </a:cubicBezTo>
                <a:cubicBezTo>
                  <a:pt x="81" y="56"/>
                  <a:pt x="80" y="57"/>
                  <a:pt x="80" y="57"/>
                </a:cubicBezTo>
                <a:cubicBezTo>
                  <a:pt x="80" y="57"/>
                  <a:pt x="80" y="57"/>
                  <a:pt x="79" y="57"/>
                </a:cubicBezTo>
                <a:cubicBezTo>
                  <a:pt x="79" y="57"/>
                  <a:pt x="78" y="57"/>
                  <a:pt x="78" y="58"/>
                </a:cubicBezTo>
                <a:cubicBezTo>
                  <a:pt x="76" y="58"/>
                  <a:pt x="74" y="60"/>
                  <a:pt x="72" y="62"/>
                </a:cubicBezTo>
                <a:cubicBezTo>
                  <a:pt x="69" y="64"/>
                  <a:pt x="67" y="65"/>
                  <a:pt x="66" y="66"/>
                </a:cubicBezTo>
                <a:cubicBezTo>
                  <a:pt x="64" y="67"/>
                  <a:pt x="62" y="67"/>
                  <a:pt x="61" y="66"/>
                </a:cubicBezTo>
                <a:cubicBezTo>
                  <a:pt x="60" y="65"/>
                  <a:pt x="58" y="63"/>
                  <a:pt x="55" y="59"/>
                </a:cubicBezTo>
                <a:cubicBezTo>
                  <a:pt x="54" y="57"/>
                  <a:pt x="53" y="56"/>
                  <a:pt x="53" y="57"/>
                </a:cubicBezTo>
                <a:cubicBezTo>
                  <a:pt x="53" y="57"/>
                  <a:pt x="53" y="57"/>
                  <a:pt x="53" y="58"/>
                </a:cubicBezTo>
                <a:cubicBezTo>
                  <a:pt x="53" y="59"/>
                  <a:pt x="52" y="61"/>
                  <a:pt x="51" y="63"/>
                </a:cubicBezTo>
                <a:cubicBezTo>
                  <a:pt x="50" y="65"/>
                  <a:pt x="49" y="67"/>
                  <a:pt x="48" y="68"/>
                </a:cubicBezTo>
                <a:cubicBezTo>
                  <a:pt x="47" y="70"/>
                  <a:pt x="47" y="72"/>
                  <a:pt x="46" y="74"/>
                </a:cubicBezTo>
                <a:cubicBezTo>
                  <a:pt x="46" y="76"/>
                  <a:pt x="46" y="78"/>
                  <a:pt x="47" y="80"/>
                </a:cubicBezTo>
                <a:cubicBezTo>
                  <a:pt x="46" y="80"/>
                  <a:pt x="44" y="83"/>
                  <a:pt x="42" y="88"/>
                </a:cubicBezTo>
                <a:cubicBezTo>
                  <a:pt x="39" y="94"/>
                  <a:pt x="38" y="98"/>
                  <a:pt x="37" y="102"/>
                </a:cubicBezTo>
                <a:cubicBezTo>
                  <a:pt x="37" y="103"/>
                  <a:pt x="37" y="105"/>
                  <a:pt x="37" y="108"/>
                </a:cubicBezTo>
                <a:cubicBezTo>
                  <a:pt x="37" y="111"/>
                  <a:pt x="37" y="113"/>
                  <a:pt x="36" y="114"/>
                </a:cubicBezTo>
                <a:cubicBezTo>
                  <a:pt x="36" y="115"/>
                  <a:pt x="35" y="115"/>
                  <a:pt x="34" y="114"/>
                </a:cubicBezTo>
                <a:cubicBezTo>
                  <a:pt x="32" y="112"/>
                  <a:pt x="30" y="109"/>
                  <a:pt x="30" y="105"/>
                </a:cubicBezTo>
                <a:cubicBezTo>
                  <a:pt x="30" y="103"/>
                  <a:pt x="30" y="102"/>
                  <a:pt x="31" y="100"/>
                </a:cubicBezTo>
                <a:cubicBezTo>
                  <a:pt x="31" y="99"/>
                  <a:pt x="31" y="98"/>
                  <a:pt x="30" y="98"/>
                </a:cubicBezTo>
                <a:cubicBezTo>
                  <a:pt x="30" y="99"/>
                  <a:pt x="30" y="99"/>
                  <a:pt x="30" y="99"/>
                </a:cubicBezTo>
                <a:cubicBezTo>
                  <a:pt x="28" y="103"/>
                  <a:pt x="28" y="108"/>
                  <a:pt x="31" y="114"/>
                </a:cubicBezTo>
                <a:cubicBezTo>
                  <a:pt x="31" y="115"/>
                  <a:pt x="32" y="116"/>
                  <a:pt x="33" y="117"/>
                </a:cubicBezTo>
                <a:cubicBezTo>
                  <a:pt x="35" y="118"/>
                  <a:pt x="35" y="119"/>
                  <a:pt x="36" y="119"/>
                </a:cubicBezTo>
                <a:cubicBezTo>
                  <a:pt x="37" y="120"/>
                  <a:pt x="40" y="123"/>
                  <a:pt x="46" y="127"/>
                </a:cubicBezTo>
                <a:cubicBezTo>
                  <a:pt x="51" y="132"/>
                  <a:pt x="54" y="134"/>
                  <a:pt x="54" y="135"/>
                </a:cubicBezTo>
                <a:cubicBezTo>
                  <a:pt x="55" y="136"/>
                  <a:pt x="56" y="137"/>
                  <a:pt x="56" y="138"/>
                </a:cubicBezTo>
                <a:cubicBezTo>
                  <a:pt x="56" y="140"/>
                  <a:pt x="56" y="141"/>
                  <a:pt x="55" y="142"/>
                </a:cubicBezTo>
                <a:cubicBezTo>
                  <a:pt x="54" y="144"/>
                  <a:pt x="52" y="144"/>
                  <a:pt x="50" y="144"/>
                </a:cubicBezTo>
                <a:cubicBezTo>
                  <a:pt x="51" y="145"/>
                  <a:pt x="52" y="147"/>
                  <a:pt x="53" y="149"/>
                </a:cubicBezTo>
                <a:cubicBezTo>
                  <a:pt x="54" y="151"/>
                  <a:pt x="55" y="152"/>
                  <a:pt x="56" y="154"/>
                </a:cubicBezTo>
                <a:cubicBezTo>
                  <a:pt x="56" y="155"/>
                  <a:pt x="56" y="158"/>
                  <a:pt x="56" y="160"/>
                </a:cubicBezTo>
                <a:cubicBezTo>
                  <a:pt x="59" y="159"/>
                  <a:pt x="60" y="156"/>
                  <a:pt x="57" y="152"/>
                </a:cubicBezTo>
                <a:cubicBezTo>
                  <a:pt x="57" y="151"/>
                  <a:pt x="56" y="151"/>
                  <a:pt x="56" y="150"/>
                </a:cubicBezTo>
                <a:cubicBezTo>
                  <a:pt x="56" y="150"/>
                  <a:pt x="55" y="149"/>
                  <a:pt x="55" y="149"/>
                </a:cubicBezTo>
                <a:cubicBezTo>
                  <a:pt x="55" y="149"/>
                  <a:pt x="55" y="149"/>
                  <a:pt x="55" y="149"/>
                </a:cubicBezTo>
                <a:cubicBezTo>
                  <a:pt x="55" y="148"/>
                  <a:pt x="56" y="148"/>
                  <a:pt x="56" y="148"/>
                </a:cubicBezTo>
                <a:cubicBezTo>
                  <a:pt x="57" y="147"/>
                  <a:pt x="57" y="147"/>
                  <a:pt x="58" y="148"/>
                </a:cubicBezTo>
                <a:cubicBezTo>
                  <a:pt x="61" y="151"/>
                  <a:pt x="66" y="152"/>
                  <a:pt x="74" y="151"/>
                </a:cubicBezTo>
                <a:cubicBezTo>
                  <a:pt x="82" y="150"/>
                  <a:pt x="88" y="148"/>
                  <a:pt x="91" y="143"/>
                </a:cubicBezTo>
                <a:cubicBezTo>
                  <a:pt x="92" y="141"/>
                  <a:pt x="93" y="140"/>
                  <a:pt x="94" y="140"/>
                </a:cubicBezTo>
                <a:cubicBezTo>
                  <a:pt x="95" y="141"/>
                  <a:pt x="95" y="142"/>
                  <a:pt x="95" y="145"/>
                </a:cubicBezTo>
                <a:cubicBezTo>
                  <a:pt x="95" y="147"/>
                  <a:pt x="94" y="150"/>
                  <a:pt x="93" y="154"/>
                </a:cubicBezTo>
                <a:cubicBezTo>
                  <a:pt x="92" y="155"/>
                  <a:pt x="92" y="156"/>
                  <a:pt x="92" y="157"/>
                </a:cubicBezTo>
                <a:cubicBezTo>
                  <a:pt x="92" y="158"/>
                  <a:pt x="93" y="159"/>
                  <a:pt x="94" y="159"/>
                </a:cubicBezTo>
                <a:cubicBezTo>
                  <a:pt x="94" y="158"/>
                  <a:pt x="95" y="155"/>
                  <a:pt x="96" y="152"/>
                </a:cubicBezTo>
                <a:cubicBezTo>
                  <a:pt x="96" y="148"/>
                  <a:pt x="97" y="145"/>
                  <a:pt x="97" y="143"/>
                </a:cubicBezTo>
                <a:cubicBezTo>
                  <a:pt x="97" y="142"/>
                  <a:pt x="97" y="139"/>
                  <a:pt x="96" y="136"/>
                </a:cubicBezTo>
                <a:cubicBezTo>
                  <a:pt x="96" y="133"/>
                  <a:pt x="95" y="130"/>
                  <a:pt x="96" y="127"/>
                </a:cubicBezTo>
                <a:cubicBezTo>
                  <a:pt x="96" y="124"/>
                  <a:pt x="96" y="122"/>
                  <a:pt x="98" y="120"/>
                </a:cubicBezTo>
                <a:cubicBezTo>
                  <a:pt x="99" y="119"/>
                  <a:pt x="100" y="119"/>
                  <a:pt x="103" y="119"/>
                </a:cubicBezTo>
                <a:cubicBezTo>
                  <a:pt x="103" y="116"/>
                  <a:pt x="104" y="115"/>
                  <a:pt x="106" y="114"/>
                </a:cubicBezTo>
                <a:cubicBezTo>
                  <a:pt x="108" y="113"/>
                  <a:pt x="110" y="112"/>
                  <a:pt x="113" y="113"/>
                </a:cubicBezTo>
                <a:cubicBezTo>
                  <a:pt x="115" y="113"/>
                  <a:pt x="117" y="114"/>
                  <a:pt x="118" y="115"/>
                </a:cubicBezTo>
                <a:close/>
                <a:moveTo>
                  <a:pt x="37" y="81"/>
                </a:moveTo>
                <a:cubicBezTo>
                  <a:pt x="37" y="81"/>
                  <a:pt x="37" y="81"/>
                  <a:pt x="37" y="81"/>
                </a:cubicBezTo>
                <a:cubicBezTo>
                  <a:pt x="37" y="81"/>
                  <a:pt x="37" y="82"/>
                  <a:pt x="37" y="82"/>
                </a:cubicBezTo>
                <a:cubicBezTo>
                  <a:pt x="36" y="83"/>
                  <a:pt x="36" y="83"/>
                  <a:pt x="36" y="84"/>
                </a:cubicBezTo>
                <a:cubicBezTo>
                  <a:pt x="36" y="84"/>
                  <a:pt x="35" y="84"/>
                  <a:pt x="35" y="85"/>
                </a:cubicBezTo>
                <a:cubicBezTo>
                  <a:pt x="35" y="85"/>
                  <a:pt x="35" y="86"/>
                  <a:pt x="35" y="86"/>
                </a:cubicBezTo>
                <a:cubicBezTo>
                  <a:pt x="35" y="86"/>
                  <a:pt x="36" y="86"/>
                  <a:pt x="36" y="85"/>
                </a:cubicBezTo>
                <a:cubicBezTo>
                  <a:pt x="37" y="85"/>
                  <a:pt x="37" y="84"/>
                  <a:pt x="37" y="84"/>
                </a:cubicBezTo>
                <a:cubicBezTo>
                  <a:pt x="37" y="83"/>
                  <a:pt x="37" y="83"/>
                  <a:pt x="37" y="83"/>
                </a:cubicBezTo>
                <a:cubicBezTo>
                  <a:pt x="38" y="83"/>
                  <a:pt x="38" y="82"/>
                  <a:pt x="38" y="82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2"/>
                  <a:pt x="38" y="81"/>
                </a:cubicBezTo>
                <a:cubicBezTo>
                  <a:pt x="38" y="81"/>
                  <a:pt x="38" y="81"/>
                  <a:pt x="38" y="81"/>
                </a:cubicBezTo>
                <a:cubicBezTo>
                  <a:pt x="38" y="81"/>
                  <a:pt x="38" y="81"/>
                  <a:pt x="38" y="81"/>
                </a:cubicBezTo>
                <a:cubicBezTo>
                  <a:pt x="38" y="81"/>
                  <a:pt x="38" y="81"/>
                  <a:pt x="37" y="81"/>
                </a:cubicBezTo>
                <a:close/>
                <a:moveTo>
                  <a:pt x="59" y="37"/>
                </a:moveTo>
                <a:cubicBezTo>
                  <a:pt x="59" y="35"/>
                  <a:pt x="59" y="34"/>
                  <a:pt x="59" y="34"/>
                </a:cubicBezTo>
                <a:cubicBezTo>
                  <a:pt x="58" y="33"/>
                  <a:pt x="58" y="32"/>
                  <a:pt x="58" y="32"/>
                </a:cubicBezTo>
                <a:cubicBezTo>
                  <a:pt x="57" y="32"/>
                  <a:pt x="57" y="32"/>
                  <a:pt x="57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8" y="33"/>
                  <a:pt x="58" y="34"/>
                  <a:pt x="58" y="35"/>
                </a:cubicBezTo>
                <a:cubicBezTo>
                  <a:pt x="58" y="36"/>
                  <a:pt x="58" y="37"/>
                  <a:pt x="59" y="37"/>
                </a:cubicBezTo>
                <a:cubicBezTo>
                  <a:pt x="59" y="37"/>
                  <a:pt x="59" y="37"/>
                  <a:pt x="59" y="37"/>
                </a:cubicBezTo>
                <a:close/>
                <a:moveTo>
                  <a:pt x="62" y="39"/>
                </a:moveTo>
                <a:cubicBezTo>
                  <a:pt x="62" y="39"/>
                  <a:pt x="61" y="39"/>
                  <a:pt x="61" y="40"/>
                </a:cubicBezTo>
                <a:cubicBezTo>
                  <a:pt x="61" y="41"/>
                  <a:pt x="60" y="41"/>
                  <a:pt x="60" y="41"/>
                </a:cubicBezTo>
                <a:cubicBezTo>
                  <a:pt x="60" y="41"/>
                  <a:pt x="60" y="41"/>
                  <a:pt x="60" y="40"/>
                </a:cubicBezTo>
                <a:cubicBezTo>
                  <a:pt x="60" y="40"/>
                  <a:pt x="60" y="39"/>
                  <a:pt x="62" y="39"/>
                </a:cubicBezTo>
                <a:cubicBezTo>
                  <a:pt x="62" y="39"/>
                  <a:pt x="62" y="39"/>
                  <a:pt x="62" y="39"/>
                </a:cubicBezTo>
                <a:close/>
                <a:moveTo>
                  <a:pt x="71" y="40"/>
                </a:moveTo>
                <a:cubicBezTo>
                  <a:pt x="70" y="40"/>
                  <a:pt x="70" y="40"/>
                  <a:pt x="70" y="40"/>
                </a:cubicBezTo>
                <a:cubicBezTo>
                  <a:pt x="69" y="39"/>
                  <a:pt x="69" y="39"/>
                  <a:pt x="68" y="39"/>
                </a:cubicBezTo>
                <a:cubicBezTo>
                  <a:pt x="69" y="39"/>
                  <a:pt x="70" y="39"/>
                  <a:pt x="71" y="40"/>
                </a:cubicBezTo>
                <a:cubicBezTo>
                  <a:pt x="71" y="40"/>
                  <a:pt x="71" y="40"/>
                  <a:pt x="71" y="40"/>
                </a:cubicBezTo>
                <a:close/>
                <a:moveTo>
                  <a:pt x="82" y="35"/>
                </a:moveTo>
                <a:cubicBezTo>
                  <a:pt x="82" y="34"/>
                  <a:pt x="82" y="34"/>
                  <a:pt x="81" y="33"/>
                </a:cubicBezTo>
                <a:cubicBezTo>
                  <a:pt x="81" y="33"/>
                  <a:pt x="81" y="32"/>
                  <a:pt x="80" y="32"/>
                </a:cubicBezTo>
                <a:cubicBezTo>
                  <a:pt x="80" y="32"/>
                  <a:pt x="80" y="32"/>
                  <a:pt x="79" y="32"/>
                </a:cubicBezTo>
                <a:cubicBezTo>
                  <a:pt x="78" y="32"/>
                  <a:pt x="78" y="32"/>
                  <a:pt x="79" y="32"/>
                </a:cubicBezTo>
                <a:cubicBezTo>
                  <a:pt x="79" y="32"/>
                  <a:pt x="79" y="32"/>
                  <a:pt x="79" y="33"/>
                </a:cubicBezTo>
                <a:cubicBezTo>
                  <a:pt x="80" y="33"/>
                  <a:pt x="81" y="34"/>
                  <a:pt x="81" y="35"/>
                </a:cubicBezTo>
                <a:cubicBezTo>
                  <a:pt x="81" y="36"/>
                  <a:pt x="81" y="36"/>
                  <a:pt x="82" y="35"/>
                </a:cubicBezTo>
                <a:close/>
                <a:moveTo>
                  <a:pt x="87" y="13"/>
                </a:moveTo>
                <a:cubicBezTo>
                  <a:pt x="87" y="13"/>
                  <a:pt x="87" y="13"/>
                  <a:pt x="87" y="12"/>
                </a:cubicBezTo>
                <a:cubicBezTo>
                  <a:pt x="86" y="12"/>
                  <a:pt x="86" y="12"/>
                  <a:pt x="86" y="12"/>
                </a:cubicBezTo>
                <a:cubicBezTo>
                  <a:pt x="85" y="12"/>
                  <a:pt x="85" y="11"/>
                  <a:pt x="85" y="11"/>
                </a:cubicBezTo>
                <a:cubicBezTo>
                  <a:pt x="84" y="10"/>
                  <a:pt x="83" y="10"/>
                  <a:pt x="83" y="10"/>
                </a:cubicBezTo>
                <a:cubicBezTo>
                  <a:pt x="82" y="10"/>
                  <a:pt x="82" y="10"/>
                  <a:pt x="82" y="11"/>
                </a:cubicBezTo>
                <a:cubicBezTo>
                  <a:pt x="81" y="11"/>
                  <a:pt x="81" y="11"/>
                  <a:pt x="81" y="12"/>
                </a:cubicBezTo>
                <a:cubicBezTo>
                  <a:pt x="82" y="12"/>
                  <a:pt x="81" y="13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5"/>
                  <a:pt x="80" y="15"/>
                </a:cubicBezTo>
                <a:cubicBezTo>
                  <a:pt x="80" y="15"/>
                  <a:pt x="80" y="15"/>
                  <a:pt x="81" y="16"/>
                </a:cubicBezTo>
                <a:cubicBezTo>
                  <a:pt x="81" y="16"/>
                  <a:pt x="81" y="16"/>
                  <a:pt x="81" y="16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3" y="14"/>
                  <a:pt x="84" y="14"/>
                </a:cubicBezTo>
                <a:cubicBezTo>
                  <a:pt x="84" y="14"/>
                  <a:pt x="84" y="14"/>
                  <a:pt x="85" y="14"/>
                </a:cubicBezTo>
                <a:cubicBezTo>
                  <a:pt x="85" y="14"/>
                  <a:pt x="86" y="14"/>
                  <a:pt x="86" y="14"/>
                </a:cubicBezTo>
                <a:cubicBezTo>
                  <a:pt x="86" y="14"/>
                  <a:pt x="87" y="13"/>
                  <a:pt x="87" y="13"/>
                </a:cubicBezTo>
                <a:close/>
                <a:moveTo>
                  <a:pt x="99" y="55"/>
                </a:moveTo>
                <a:cubicBezTo>
                  <a:pt x="98" y="55"/>
                  <a:pt x="98" y="54"/>
                  <a:pt x="98" y="54"/>
                </a:cubicBezTo>
                <a:cubicBezTo>
                  <a:pt x="98" y="54"/>
                  <a:pt x="97" y="54"/>
                  <a:pt x="97" y="54"/>
                </a:cubicBezTo>
                <a:cubicBezTo>
                  <a:pt x="96" y="53"/>
                  <a:pt x="96" y="53"/>
                  <a:pt x="95" y="53"/>
                </a:cubicBezTo>
                <a:cubicBezTo>
                  <a:pt x="95" y="53"/>
                  <a:pt x="95" y="53"/>
                  <a:pt x="94" y="52"/>
                </a:cubicBezTo>
                <a:cubicBezTo>
                  <a:pt x="94" y="52"/>
                  <a:pt x="94" y="52"/>
                  <a:pt x="94" y="52"/>
                </a:cubicBezTo>
                <a:cubicBezTo>
                  <a:pt x="94" y="51"/>
                  <a:pt x="93" y="51"/>
                  <a:pt x="93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92" y="52"/>
                  <a:pt x="92" y="53"/>
                  <a:pt x="93" y="55"/>
                </a:cubicBezTo>
                <a:cubicBezTo>
                  <a:pt x="95" y="57"/>
                  <a:pt x="96" y="58"/>
                  <a:pt x="97" y="58"/>
                </a:cubicBezTo>
                <a:cubicBezTo>
                  <a:pt x="97" y="58"/>
                  <a:pt x="98" y="58"/>
                  <a:pt x="98" y="57"/>
                </a:cubicBezTo>
                <a:cubicBezTo>
                  <a:pt x="99" y="56"/>
                  <a:pt x="99" y="56"/>
                  <a:pt x="99" y="5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CustomShape 346"/>
          <p:cNvSpPr/>
          <p:nvPr/>
        </p:nvSpPr>
        <p:spPr>
          <a:xfrm>
            <a:off x="6159960" y="4033440"/>
            <a:ext cx="150480" cy="15048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6" y="136"/>
                </a:cubicBezTo>
                <a:cubicBezTo>
                  <a:pt x="25" y="129"/>
                  <a:pt x="17" y="120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6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6"/>
                </a:cubicBezTo>
                <a:close/>
                <a:moveTo>
                  <a:pt x="80" y="73"/>
                </a:moveTo>
                <a:cubicBezTo>
                  <a:pt x="78" y="70"/>
                  <a:pt x="77" y="66"/>
                  <a:pt x="75" y="62"/>
                </a:cubicBezTo>
                <a:cubicBezTo>
                  <a:pt x="55" y="68"/>
                  <a:pt x="34" y="71"/>
                  <a:pt x="11" y="71"/>
                </a:cubicBezTo>
                <a:cubicBezTo>
                  <a:pt x="11" y="71"/>
                  <a:pt x="11" y="72"/>
                  <a:pt x="11" y="73"/>
                </a:cubicBezTo>
                <a:cubicBezTo>
                  <a:pt x="11" y="81"/>
                  <a:pt x="12" y="88"/>
                  <a:pt x="15" y="95"/>
                </a:cubicBezTo>
                <a:cubicBezTo>
                  <a:pt x="18" y="102"/>
                  <a:pt x="22" y="109"/>
                  <a:pt x="27" y="114"/>
                </a:cubicBezTo>
                <a:cubicBezTo>
                  <a:pt x="30" y="109"/>
                  <a:pt x="34" y="103"/>
                  <a:pt x="38" y="99"/>
                </a:cubicBezTo>
                <a:cubicBezTo>
                  <a:pt x="43" y="94"/>
                  <a:pt x="48" y="90"/>
                  <a:pt x="52" y="87"/>
                </a:cubicBezTo>
                <a:cubicBezTo>
                  <a:pt x="56" y="84"/>
                  <a:pt x="60" y="81"/>
                  <a:pt x="64" y="79"/>
                </a:cubicBezTo>
                <a:cubicBezTo>
                  <a:pt x="68" y="77"/>
                  <a:pt x="71" y="76"/>
                  <a:pt x="74" y="75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3"/>
                  <a:pt x="78" y="73"/>
                  <a:pt x="78" y="73"/>
                </a:cubicBezTo>
                <a:cubicBezTo>
                  <a:pt x="79" y="73"/>
                  <a:pt x="79" y="73"/>
                  <a:pt x="80" y="73"/>
                </a:cubicBezTo>
                <a:close/>
                <a:moveTo>
                  <a:pt x="70" y="53"/>
                </a:moveTo>
                <a:cubicBezTo>
                  <a:pt x="62" y="39"/>
                  <a:pt x="54" y="27"/>
                  <a:pt x="46" y="17"/>
                </a:cubicBezTo>
                <a:cubicBezTo>
                  <a:pt x="38" y="21"/>
                  <a:pt x="30" y="27"/>
                  <a:pt x="24" y="34"/>
                </a:cubicBezTo>
                <a:cubicBezTo>
                  <a:pt x="18" y="42"/>
                  <a:pt x="14" y="51"/>
                  <a:pt x="12" y="60"/>
                </a:cubicBezTo>
                <a:cubicBezTo>
                  <a:pt x="31" y="60"/>
                  <a:pt x="50" y="58"/>
                  <a:pt x="70" y="53"/>
                </a:cubicBezTo>
                <a:close/>
                <a:moveTo>
                  <a:pt x="97" y="130"/>
                </a:moveTo>
                <a:cubicBezTo>
                  <a:pt x="94" y="115"/>
                  <a:pt x="90" y="99"/>
                  <a:pt x="84" y="83"/>
                </a:cubicBezTo>
                <a:cubicBezTo>
                  <a:pt x="84" y="83"/>
                  <a:pt x="84" y="83"/>
                  <a:pt x="84" y="83"/>
                </a:cubicBezTo>
                <a:cubicBezTo>
                  <a:pt x="84" y="83"/>
                  <a:pt x="84" y="83"/>
                  <a:pt x="84" y="83"/>
                </a:cubicBezTo>
                <a:cubicBezTo>
                  <a:pt x="83" y="83"/>
                  <a:pt x="81" y="84"/>
                  <a:pt x="79" y="85"/>
                </a:cubicBezTo>
                <a:cubicBezTo>
                  <a:pt x="78" y="85"/>
                  <a:pt x="75" y="87"/>
                  <a:pt x="70" y="89"/>
                </a:cubicBezTo>
                <a:cubicBezTo>
                  <a:pt x="65" y="92"/>
                  <a:pt x="61" y="94"/>
                  <a:pt x="57" y="97"/>
                </a:cubicBezTo>
                <a:cubicBezTo>
                  <a:pt x="53" y="100"/>
                  <a:pt x="49" y="103"/>
                  <a:pt x="45" y="108"/>
                </a:cubicBezTo>
                <a:cubicBezTo>
                  <a:pt x="40" y="112"/>
                  <a:pt x="37" y="117"/>
                  <a:pt x="35" y="122"/>
                </a:cubicBezTo>
                <a:cubicBezTo>
                  <a:pt x="33" y="121"/>
                  <a:pt x="33" y="121"/>
                  <a:pt x="33" y="121"/>
                </a:cubicBezTo>
                <a:cubicBezTo>
                  <a:pt x="45" y="130"/>
                  <a:pt x="58" y="135"/>
                  <a:pt x="73" y="135"/>
                </a:cubicBezTo>
                <a:cubicBezTo>
                  <a:pt x="81" y="135"/>
                  <a:pt x="89" y="133"/>
                  <a:pt x="97" y="130"/>
                </a:cubicBezTo>
                <a:close/>
                <a:moveTo>
                  <a:pt x="58" y="13"/>
                </a:moveTo>
                <a:cubicBezTo>
                  <a:pt x="58" y="13"/>
                  <a:pt x="58" y="13"/>
                  <a:pt x="58" y="13"/>
                </a:cubicBezTo>
                <a:cubicBezTo>
                  <a:pt x="58" y="13"/>
                  <a:pt x="58" y="13"/>
                  <a:pt x="58" y="13"/>
                </a:cubicBezTo>
                <a:close/>
                <a:moveTo>
                  <a:pt x="114" y="26"/>
                </a:moveTo>
                <a:cubicBezTo>
                  <a:pt x="102" y="16"/>
                  <a:pt x="89" y="11"/>
                  <a:pt x="73" y="11"/>
                </a:cubicBezTo>
                <a:cubicBezTo>
                  <a:pt x="68" y="11"/>
                  <a:pt x="63" y="11"/>
                  <a:pt x="58" y="13"/>
                </a:cubicBezTo>
                <a:cubicBezTo>
                  <a:pt x="67" y="23"/>
                  <a:pt x="74" y="35"/>
                  <a:pt x="82" y="49"/>
                </a:cubicBezTo>
                <a:cubicBezTo>
                  <a:pt x="86" y="47"/>
                  <a:pt x="90" y="45"/>
                  <a:pt x="94" y="43"/>
                </a:cubicBezTo>
                <a:cubicBezTo>
                  <a:pt x="98" y="41"/>
                  <a:pt x="101" y="39"/>
                  <a:pt x="103" y="37"/>
                </a:cubicBezTo>
                <a:cubicBezTo>
                  <a:pt x="105" y="36"/>
                  <a:pt x="107" y="34"/>
                  <a:pt x="109" y="32"/>
                </a:cubicBezTo>
                <a:cubicBezTo>
                  <a:pt x="111" y="30"/>
                  <a:pt x="112" y="29"/>
                  <a:pt x="113" y="28"/>
                </a:cubicBezTo>
                <a:cubicBezTo>
                  <a:pt x="113" y="27"/>
                  <a:pt x="114" y="27"/>
                  <a:pt x="114" y="26"/>
                </a:cubicBezTo>
                <a:close/>
                <a:moveTo>
                  <a:pt x="135" y="72"/>
                </a:moveTo>
                <a:cubicBezTo>
                  <a:pt x="135" y="58"/>
                  <a:pt x="130" y="45"/>
                  <a:pt x="121" y="33"/>
                </a:cubicBezTo>
                <a:cubicBezTo>
                  <a:pt x="121" y="34"/>
                  <a:pt x="121" y="34"/>
                  <a:pt x="121" y="34"/>
                </a:cubicBezTo>
                <a:cubicBezTo>
                  <a:pt x="120" y="34"/>
                  <a:pt x="120" y="35"/>
                  <a:pt x="119" y="36"/>
                </a:cubicBezTo>
                <a:cubicBezTo>
                  <a:pt x="118" y="37"/>
                  <a:pt x="117" y="38"/>
                  <a:pt x="115" y="40"/>
                </a:cubicBezTo>
                <a:cubicBezTo>
                  <a:pt x="113" y="42"/>
                  <a:pt x="111" y="44"/>
                  <a:pt x="108" y="46"/>
                </a:cubicBezTo>
                <a:cubicBezTo>
                  <a:pt x="106" y="48"/>
                  <a:pt x="103" y="50"/>
                  <a:pt x="99" y="52"/>
                </a:cubicBezTo>
                <a:cubicBezTo>
                  <a:pt x="95" y="54"/>
                  <a:pt x="91" y="56"/>
                  <a:pt x="86" y="58"/>
                </a:cubicBezTo>
                <a:cubicBezTo>
                  <a:pt x="88" y="61"/>
                  <a:pt x="89" y="64"/>
                  <a:pt x="90" y="67"/>
                </a:cubicBezTo>
                <a:cubicBezTo>
                  <a:pt x="91" y="67"/>
                  <a:pt x="91" y="68"/>
                  <a:pt x="91" y="69"/>
                </a:cubicBezTo>
                <a:cubicBezTo>
                  <a:pt x="91" y="69"/>
                  <a:pt x="92" y="70"/>
                  <a:pt x="92" y="70"/>
                </a:cubicBezTo>
                <a:cubicBezTo>
                  <a:pt x="94" y="70"/>
                  <a:pt x="96" y="70"/>
                  <a:pt x="99" y="70"/>
                </a:cubicBezTo>
                <a:cubicBezTo>
                  <a:pt x="101" y="69"/>
                  <a:pt x="104" y="69"/>
                  <a:pt x="106" y="69"/>
                </a:cubicBezTo>
                <a:cubicBezTo>
                  <a:pt x="108" y="69"/>
                  <a:pt x="110" y="69"/>
                  <a:pt x="112" y="70"/>
                </a:cubicBezTo>
                <a:cubicBezTo>
                  <a:pt x="114" y="70"/>
                  <a:pt x="116" y="70"/>
                  <a:pt x="118" y="70"/>
                </a:cubicBezTo>
                <a:cubicBezTo>
                  <a:pt x="120" y="70"/>
                  <a:pt x="122" y="70"/>
                  <a:pt x="124" y="70"/>
                </a:cubicBezTo>
                <a:cubicBezTo>
                  <a:pt x="125" y="71"/>
                  <a:pt x="127" y="71"/>
                  <a:pt x="128" y="71"/>
                </a:cubicBezTo>
                <a:cubicBezTo>
                  <a:pt x="130" y="71"/>
                  <a:pt x="131" y="71"/>
                  <a:pt x="132" y="72"/>
                </a:cubicBezTo>
                <a:cubicBezTo>
                  <a:pt x="133" y="72"/>
                  <a:pt x="133" y="72"/>
                  <a:pt x="134" y="72"/>
                </a:cubicBezTo>
                <a:lnTo>
                  <a:pt x="135" y="72"/>
                </a:lnTo>
                <a:close/>
                <a:moveTo>
                  <a:pt x="134" y="83"/>
                </a:moveTo>
                <a:cubicBezTo>
                  <a:pt x="121" y="79"/>
                  <a:pt x="108" y="78"/>
                  <a:pt x="96" y="80"/>
                </a:cubicBezTo>
                <a:cubicBezTo>
                  <a:pt x="101" y="95"/>
                  <a:pt x="105" y="110"/>
                  <a:pt x="108" y="124"/>
                </a:cubicBezTo>
                <a:cubicBezTo>
                  <a:pt x="115" y="120"/>
                  <a:pt x="120" y="114"/>
                  <a:pt x="125" y="106"/>
                </a:cubicBezTo>
                <a:cubicBezTo>
                  <a:pt x="130" y="99"/>
                  <a:pt x="133" y="91"/>
                  <a:pt x="134" y="8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347"/>
          <p:cNvSpPr/>
          <p:nvPr/>
        </p:nvSpPr>
        <p:spPr>
          <a:xfrm>
            <a:off x="6356520" y="403344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109"/>
                </a:moveTo>
                <a:cubicBezTo>
                  <a:pt x="145" y="119"/>
                  <a:pt x="142" y="128"/>
                  <a:pt x="134" y="135"/>
                </a:cubicBezTo>
                <a:cubicBezTo>
                  <a:pt x="127" y="142"/>
                  <a:pt x="119" y="146"/>
                  <a:pt x="109" y="146"/>
                </a:cubicBezTo>
                <a:cubicBezTo>
                  <a:pt x="101" y="146"/>
                  <a:pt x="93" y="143"/>
                  <a:pt x="87" y="138"/>
                </a:cubicBezTo>
                <a:cubicBezTo>
                  <a:pt x="82" y="139"/>
                  <a:pt x="77" y="139"/>
                  <a:pt x="72" y="139"/>
                </a:cubicBezTo>
                <a:cubicBezTo>
                  <a:pt x="63" y="139"/>
                  <a:pt x="55" y="138"/>
                  <a:pt x="47" y="134"/>
                </a:cubicBezTo>
                <a:cubicBezTo>
                  <a:pt x="38" y="131"/>
                  <a:pt x="31" y="126"/>
                  <a:pt x="25" y="120"/>
                </a:cubicBezTo>
                <a:cubicBezTo>
                  <a:pt x="19" y="114"/>
                  <a:pt x="15" y="107"/>
                  <a:pt x="11" y="99"/>
                </a:cubicBezTo>
                <a:cubicBezTo>
                  <a:pt x="8" y="91"/>
                  <a:pt x="6" y="82"/>
                  <a:pt x="6" y="73"/>
                </a:cubicBezTo>
                <a:cubicBezTo>
                  <a:pt x="6" y="68"/>
                  <a:pt x="6" y="64"/>
                  <a:pt x="7" y="59"/>
                </a:cubicBezTo>
                <a:cubicBezTo>
                  <a:pt x="2" y="52"/>
                  <a:pt x="0" y="45"/>
                  <a:pt x="0" y="37"/>
                </a:cubicBezTo>
                <a:cubicBezTo>
                  <a:pt x="0" y="27"/>
                  <a:pt x="3" y="18"/>
                  <a:pt x="10" y="11"/>
                </a:cubicBezTo>
                <a:cubicBezTo>
                  <a:pt x="18" y="4"/>
                  <a:pt x="26" y="0"/>
                  <a:pt x="36" y="0"/>
                </a:cubicBezTo>
                <a:cubicBezTo>
                  <a:pt x="44" y="0"/>
                  <a:pt x="52" y="3"/>
                  <a:pt x="58" y="8"/>
                </a:cubicBezTo>
                <a:cubicBezTo>
                  <a:pt x="63" y="7"/>
                  <a:pt x="68" y="6"/>
                  <a:pt x="72" y="6"/>
                </a:cubicBezTo>
                <a:cubicBezTo>
                  <a:pt x="81" y="6"/>
                  <a:pt x="90" y="8"/>
                  <a:pt x="98" y="12"/>
                </a:cubicBezTo>
                <a:cubicBezTo>
                  <a:pt x="107" y="15"/>
                  <a:pt x="114" y="20"/>
                  <a:pt x="120" y="26"/>
                </a:cubicBezTo>
                <a:cubicBezTo>
                  <a:pt x="126" y="32"/>
                  <a:pt x="130" y="39"/>
                  <a:pt x="134" y="47"/>
                </a:cubicBezTo>
                <a:cubicBezTo>
                  <a:pt x="137" y="55"/>
                  <a:pt x="139" y="64"/>
                  <a:pt x="139" y="73"/>
                </a:cubicBezTo>
                <a:cubicBezTo>
                  <a:pt x="139" y="78"/>
                  <a:pt x="139" y="82"/>
                  <a:pt x="137" y="87"/>
                </a:cubicBezTo>
                <a:cubicBezTo>
                  <a:pt x="143" y="94"/>
                  <a:pt x="145" y="101"/>
                  <a:pt x="145" y="109"/>
                </a:cubicBezTo>
                <a:close/>
                <a:moveTo>
                  <a:pt x="111" y="89"/>
                </a:moveTo>
                <a:cubicBezTo>
                  <a:pt x="111" y="86"/>
                  <a:pt x="110" y="83"/>
                  <a:pt x="109" y="80"/>
                </a:cubicBezTo>
                <a:cubicBezTo>
                  <a:pt x="108" y="77"/>
                  <a:pt x="106" y="75"/>
                  <a:pt x="104" y="74"/>
                </a:cubicBezTo>
                <a:cubicBezTo>
                  <a:pt x="102" y="72"/>
                  <a:pt x="100" y="70"/>
                  <a:pt x="97" y="69"/>
                </a:cubicBezTo>
                <a:cubicBezTo>
                  <a:pt x="95" y="68"/>
                  <a:pt x="92" y="66"/>
                  <a:pt x="90" y="66"/>
                </a:cubicBezTo>
                <a:cubicBezTo>
                  <a:pt x="87" y="65"/>
                  <a:pt x="84" y="64"/>
                  <a:pt x="81" y="64"/>
                </a:cubicBezTo>
                <a:cubicBezTo>
                  <a:pt x="71" y="61"/>
                  <a:pt x="71" y="61"/>
                  <a:pt x="71" y="61"/>
                </a:cubicBezTo>
                <a:cubicBezTo>
                  <a:pt x="70" y="61"/>
                  <a:pt x="68" y="61"/>
                  <a:pt x="67" y="60"/>
                </a:cubicBezTo>
                <a:cubicBezTo>
                  <a:pt x="66" y="60"/>
                  <a:pt x="65" y="60"/>
                  <a:pt x="64" y="59"/>
                </a:cubicBezTo>
                <a:cubicBezTo>
                  <a:pt x="63" y="59"/>
                  <a:pt x="62" y="58"/>
                  <a:pt x="61" y="58"/>
                </a:cubicBezTo>
                <a:cubicBezTo>
                  <a:pt x="61" y="57"/>
                  <a:pt x="60" y="57"/>
                  <a:pt x="60" y="56"/>
                </a:cubicBezTo>
                <a:cubicBezTo>
                  <a:pt x="59" y="55"/>
                  <a:pt x="59" y="54"/>
                  <a:pt x="59" y="53"/>
                </a:cubicBezTo>
                <a:cubicBezTo>
                  <a:pt x="59" y="48"/>
                  <a:pt x="63" y="46"/>
                  <a:pt x="73" y="46"/>
                </a:cubicBezTo>
                <a:cubicBezTo>
                  <a:pt x="75" y="46"/>
                  <a:pt x="78" y="46"/>
                  <a:pt x="80" y="47"/>
                </a:cubicBezTo>
                <a:cubicBezTo>
                  <a:pt x="82" y="47"/>
                  <a:pt x="84" y="48"/>
                  <a:pt x="85" y="49"/>
                </a:cubicBezTo>
                <a:cubicBezTo>
                  <a:pt x="86" y="50"/>
                  <a:pt x="87" y="52"/>
                  <a:pt x="89" y="53"/>
                </a:cubicBezTo>
                <a:cubicBezTo>
                  <a:pt x="90" y="54"/>
                  <a:pt x="91" y="55"/>
                  <a:pt x="92" y="55"/>
                </a:cubicBezTo>
                <a:cubicBezTo>
                  <a:pt x="94" y="56"/>
                  <a:pt x="95" y="56"/>
                  <a:pt x="97" y="56"/>
                </a:cubicBezTo>
                <a:cubicBezTo>
                  <a:pt x="100" y="56"/>
                  <a:pt x="102" y="55"/>
                  <a:pt x="104" y="53"/>
                </a:cubicBezTo>
                <a:cubicBezTo>
                  <a:pt x="106" y="51"/>
                  <a:pt x="107" y="49"/>
                  <a:pt x="107" y="46"/>
                </a:cubicBezTo>
                <a:cubicBezTo>
                  <a:pt x="107" y="43"/>
                  <a:pt x="105" y="40"/>
                  <a:pt x="101" y="37"/>
                </a:cubicBezTo>
                <a:cubicBezTo>
                  <a:pt x="98" y="34"/>
                  <a:pt x="93" y="32"/>
                  <a:pt x="88" y="30"/>
                </a:cubicBezTo>
                <a:cubicBezTo>
                  <a:pt x="83" y="29"/>
                  <a:pt x="77" y="28"/>
                  <a:pt x="71" y="28"/>
                </a:cubicBezTo>
                <a:cubicBezTo>
                  <a:pt x="66" y="28"/>
                  <a:pt x="62" y="29"/>
                  <a:pt x="58" y="30"/>
                </a:cubicBezTo>
                <a:cubicBezTo>
                  <a:pt x="54" y="31"/>
                  <a:pt x="50" y="32"/>
                  <a:pt x="47" y="34"/>
                </a:cubicBezTo>
                <a:cubicBezTo>
                  <a:pt x="43" y="36"/>
                  <a:pt x="41" y="39"/>
                  <a:pt x="39" y="42"/>
                </a:cubicBezTo>
                <a:cubicBezTo>
                  <a:pt x="36" y="46"/>
                  <a:pt x="35" y="50"/>
                  <a:pt x="35" y="54"/>
                </a:cubicBezTo>
                <a:cubicBezTo>
                  <a:pt x="35" y="58"/>
                  <a:pt x="36" y="62"/>
                  <a:pt x="37" y="65"/>
                </a:cubicBezTo>
                <a:cubicBezTo>
                  <a:pt x="38" y="67"/>
                  <a:pt x="40" y="70"/>
                  <a:pt x="42" y="72"/>
                </a:cubicBezTo>
                <a:cubicBezTo>
                  <a:pt x="45" y="74"/>
                  <a:pt x="47" y="75"/>
                  <a:pt x="50" y="76"/>
                </a:cubicBezTo>
                <a:cubicBezTo>
                  <a:pt x="53" y="77"/>
                  <a:pt x="56" y="78"/>
                  <a:pt x="60" y="79"/>
                </a:cubicBezTo>
                <a:cubicBezTo>
                  <a:pt x="74" y="83"/>
                  <a:pt x="74" y="83"/>
                  <a:pt x="74" y="83"/>
                </a:cubicBezTo>
                <a:cubicBezTo>
                  <a:pt x="79" y="84"/>
                  <a:pt x="83" y="85"/>
                  <a:pt x="84" y="86"/>
                </a:cubicBezTo>
                <a:cubicBezTo>
                  <a:pt x="86" y="87"/>
                  <a:pt x="87" y="89"/>
                  <a:pt x="87" y="92"/>
                </a:cubicBezTo>
                <a:cubicBezTo>
                  <a:pt x="87" y="94"/>
                  <a:pt x="86" y="96"/>
                  <a:pt x="83" y="98"/>
                </a:cubicBezTo>
                <a:cubicBezTo>
                  <a:pt x="81" y="100"/>
                  <a:pt x="78" y="100"/>
                  <a:pt x="73" y="100"/>
                </a:cubicBezTo>
                <a:cubicBezTo>
                  <a:pt x="70" y="100"/>
                  <a:pt x="67" y="100"/>
                  <a:pt x="65" y="99"/>
                </a:cubicBezTo>
                <a:cubicBezTo>
                  <a:pt x="62" y="98"/>
                  <a:pt x="60" y="97"/>
                  <a:pt x="59" y="95"/>
                </a:cubicBezTo>
                <a:cubicBezTo>
                  <a:pt x="57" y="94"/>
                  <a:pt x="56" y="92"/>
                  <a:pt x="54" y="91"/>
                </a:cubicBezTo>
                <a:cubicBezTo>
                  <a:pt x="53" y="90"/>
                  <a:pt x="52" y="88"/>
                  <a:pt x="50" y="87"/>
                </a:cubicBezTo>
                <a:cubicBezTo>
                  <a:pt x="48" y="86"/>
                  <a:pt x="47" y="86"/>
                  <a:pt x="45" y="86"/>
                </a:cubicBezTo>
                <a:cubicBezTo>
                  <a:pt x="42" y="86"/>
                  <a:pt x="39" y="87"/>
                  <a:pt x="38" y="89"/>
                </a:cubicBezTo>
                <a:cubicBezTo>
                  <a:pt x="36" y="91"/>
                  <a:pt x="35" y="93"/>
                  <a:pt x="35" y="96"/>
                </a:cubicBezTo>
                <a:cubicBezTo>
                  <a:pt x="35" y="102"/>
                  <a:pt x="39" y="106"/>
                  <a:pt x="47" y="111"/>
                </a:cubicBezTo>
                <a:cubicBezTo>
                  <a:pt x="55" y="115"/>
                  <a:pt x="64" y="117"/>
                  <a:pt x="74" y="117"/>
                </a:cubicBezTo>
                <a:cubicBezTo>
                  <a:pt x="79" y="117"/>
                  <a:pt x="83" y="116"/>
                  <a:pt x="88" y="115"/>
                </a:cubicBezTo>
                <a:cubicBezTo>
                  <a:pt x="92" y="114"/>
                  <a:pt x="96" y="112"/>
                  <a:pt x="99" y="110"/>
                </a:cubicBezTo>
                <a:cubicBezTo>
                  <a:pt x="103" y="108"/>
                  <a:pt x="106" y="105"/>
                  <a:pt x="108" y="101"/>
                </a:cubicBezTo>
                <a:cubicBezTo>
                  <a:pt x="110" y="97"/>
                  <a:pt x="111" y="93"/>
                  <a:pt x="111" y="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CustomShape 348"/>
          <p:cNvSpPr/>
          <p:nvPr/>
        </p:nvSpPr>
        <p:spPr>
          <a:xfrm>
            <a:off x="6558120" y="4020840"/>
            <a:ext cx="115920" cy="162720"/>
          </a:xfrm>
          <a:custGeom>
            <a:avLst/>
            <a:gdLst/>
            <a:ahLst/>
            <a:rect l="l" t="t" r="r" b="b"/>
            <a:pathLst>
              <a:path w="113" h="158">
                <a:moveTo>
                  <a:pt x="111" y="20"/>
                </a:moveTo>
                <a:cubicBezTo>
                  <a:pt x="110" y="25"/>
                  <a:pt x="109" y="33"/>
                  <a:pt x="106" y="45"/>
                </a:cubicBezTo>
                <a:cubicBezTo>
                  <a:pt x="104" y="58"/>
                  <a:pt x="102" y="69"/>
                  <a:pt x="100" y="79"/>
                </a:cubicBezTo>
                <a:cubicBezTo>
                  <a:pt x="98" y="88"/>
                  <a:pt x="97" y="94"/>
                  <a:pt x="96" y="95"/>
                </a:cubicBezTo>
                <a:cubicBezTo>
                  <a:pt x="96" y="96"/>
                  <a:pt x="96" y="97"/>
                  <a:pt x="96" y="98"/>
                </a:cubicBezTo>
                <a:cubicBezTo>
                  <a:pt x="95" y="99"/>
                  <a:pt x="95" y="100"/>
                  <a:pt x="94" y="101"/>
                </a:cubicBezTo>
                <a:cubicBezTo>
                  <a:pt x="94" y="102"/>
                  <a:pt x="93" y="104"/>
                  <a:pt x="92" y="104"/>
                </a:cubicBezTo>
                <a:cubicBezTo>
                  <a:pt x="91" y="105"/>
                  <a:pt x="90" y="106"/>
                  <a:pt x="88" y="106"/>
                </a:cubicBezTo>
                <a:cubicBezTo>
                  <a:pt x="87" y="107"/>
                  <a:pt x="85" y="107"/>
                  <a:pt x="83" y="107"/>
                </a:cubicBezTo>
                <a:cubicBezTo>
                  <a:pt x="57" y="107"/>
                  <a:pt x="57" y="107"/>
                  <a:pt x="57" y="107"/>
                </a:cubicBezTo>
                <a:cubicBezTo>
                  <a:pt x="56" y="107"/>
                  <a:pt x="56" y="107"/>
                  <a:pt x="55" y="108"/>
                </a:cubicBezTo>
                <a:cubicBezTo>
                  <a:pt x="55" y="109"/>
                  <a:pt x="41" y="124"/>
                  <a:pt x="15" y="155"/>
                </a:cubicBezTo>
                <a:cubicBezTo>
                  <a:pt x="13" y="156"/>
                  <a:pt x="12" y="157"/>
                  <a:pt x="9" y="157"/>
                </a:cubicBezTo>
                <a:cubicBezTo>
                  <a:pt x="7" y="158"/>
                  <a:pt x="5" y="158"/>
                  <a:pt x="5" y="157"/>
                </a:cubicBezTo>
                <a:cubicBezTo>
                  <a:pt x="1" y="156"/>
                  <a:pt x="0" y="152"/>
                  <a:pt x="0" y="14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1"/>
                  <a:pt x="1" y="8"/>
                  <a:pt x="3" y="5"/>
                </a:cubicBezTo>
                <a:cubicBezTo>
                  <a:pt x="6" y="2"/>
                  <a:pt x="9" y="0"/>
                  <a:pt x="1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4" y="0"/>
                  <a:pt x="108" y="2"/>
                  <a:pt x="110" y="5"/>
                </a:cubicBezTo>
                <a:cubicBezTo>
                  <a:pt x="112" y="9"/>
                  <a:pt x="113" y="14"/>
                  <a:pt x="111" y="20"/>
                </a:cubicBezTo>
                <a:close/>
                <a:moveTo>
                  <a:pt x="90" y="41"/>
                </a:moveTo>
                <a:cubicBezTo>
                  <a:pt x="93" y="23"/>
                  <a:pt x="93" y="23"/>
                  <a:pt x="93" y="23"/>
                </a:cubicBezTo>
                <a:cubicBezTo>
                  <a:pt x="94" y="21"/>
                  <a:pt x="93" y="20"/>
                  <a:pt x="93" y="19"/>
                </a:cubicBezTo>
                <a:cubicBezTo>
                  <a:pt x="92" y="18"/>
                  <a:pt x="91" y="18"/>
                  <a:pt x="89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0" y="18"/>
                  <a:pt x="19" y="18"/>
                  <a:pt x="18" y="19"/>
                </a:cubicBezTo>
                <a:cubicBezTo>
                  <a:pt x="17" y="20"/>
                  <a:pt x="17" y="21"/>
                  <a:pt x="17" y="23"/>
                </a:cubicBezTo>
                <a:cubicBezTo>
                  <a:pt x="17" y="127"/>
                  <a:pt x="17" y="127"/>
                  <a:pt x="17" y="127"/>
                </a:cubicBezTo>
                <a:cubicBezTo>
                  <a:pt x="17" y="127"/>
                  <a:pt x="17" y="127"/>
                  <a:pt x="17" y="127"/>
                </a:cubicBezTo>
                <a:cubicBezTo>
                  <a:pt x="45" y="94"/>
                  <a:pt x="45" y="94"/>
                  <a:pt x="45" y="94"/>
                </a:cubicBezTo>
                <a:cubicBezTo>
                  <a:pt x="46" y="92"/>
                  <a:pt x="48" y="91"/>
                  <a:pt x="49" y="90"/>
                </a:cubicBezTo>
                <a:cubicBezTo>
                  <a:pt x="49" y="90"/>
                  <a:pt x="51" y="90"/>
                  <a:pt x="53" y="90"/>
                </a:cubicBezTo>
                <a:cubicBezTo>
                  <a:pt x="76" y="90"/>
                  <a:pt x="76" y="90"/>
                  <a:pt x="76" y="90"/>
                </a:cubicBezTo>
                <a:cubicBezTo>
                  <a:pt x="77" y="90"/>
                  <a:pt x="78" y="89"/>
                  <a:pt x="79" y="88"/>
                </a:cubicBezTo>
                <a:cubicBezTo>
                  <a:pt x="80" y="87"/>
                  <a:pt x="81" y="86"/>
                  <a:pt x="81" y="85"/>
                </a:cubicBezTo>
                <a:cubicBezTo>
                  <a:pt x="82" y="77"/>
                  <a:pt x="84" y="71"/>
                  <a:pt x="84" y="67"/>
                </a:cubicBezTo>
                <a:cubicBezTo>
                  <a:pt x="85" y="66"/>
                  <a:pt x="84" y="65"/>
                  <a:pt x="83" y="64"/>
                </a:cubicBezTo>
                <a:cubicBezTo>
                  <a:pt x="82" y="62"/>
                  <a:pt x="81" y="62"/>
                  <a:pt x="80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0" y="62"/>
                  <a:pt x="49" y="61"/>
                  <a:pt x="47" y="60"/>
                </a:cubicBezTo>
                <a:cubicBezTo>
                  <a:pt x="46" y="59"/>
                  <a:pt x="46" y="57"/>
                  <a:pt x="46" y="56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0"/>
                  <a:pt x="46" y="48"/>
                  <a:pt x="47" y="47"/>
                </a:cubicBezTo>
                <a:cubicBezTo>
                  <a:pt x="49" y="46"/>
                  <a:pt x="50" y="45"/>
                  <a:pt x="52" y="45"/>
                </a:cubicBezTo>
                <a:cubicBezTo>
                  <a:pt x="85" y="45"/>
                  <a:pt x="85" y="45"/>
                  <a:pt x="85" y="45"/>
                </a:cubicBezTo>
                <a:cubicBezTo>
                  <a:pt x="86" y="45"/>
                  <a:pt x="87" y="45"/>
                  <a:pt x="88" y="44"/>
                </a:cubicBezTo>
                <a:cubicBezTo>
                  <a:pt x="89" y="43"/>
                  <a:pt x="90" y="42"/>
                  <a:pt x="90" y="41"/>
                </a:cubicBezTo>
                <a:close/>
                <a:moveTo>
                  <a:pt x="111" y="20"/>
                </a:moveTo>
                <a:cubicBezTo>
                  <a:pt x="96" y="95"/>
                  <a:pt x="96" y="95"/>
                  <a:pt x="96" y="95"/>
                </a:cubicBezTo>
                <a:cubicBezTo>
                  <a:pt x="97" y="94"/>
                  <a:pt x="98" y="88"/>
                  <a:pt x="100" y="79"/>
                </a:cubicBezTo>
                <a:cubicBezTo>
                  <a:pt x="102" y="69"/>
                  <a:pt x="104" y="58"/>
                  <a:pt x="106" y="45"/>
                </a:cubicBezTo>
                <a:cubicBezTo>
                  <a:pt x="109" y="33"/>
                  <a:pt x="110" y="25"/>
                  <a:pt x="111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CustomShape 349"/>
          <p:cNvSpPr/>
          <p:nvPr/>
        </p:nvSpPr>
        <p:spPr>
          <a:xfrm>
            <a:off x="6723360" y="4033440"/>
            <a:ext cx="1504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6"/>
                </a:moveTo>
                <a:cubicBezTo>
                  <a:pt x="145" y="139"/>
                  <a:pt x="145" y="139"/>
                  <a:pt x="145" y="139"/>
                </a:cubicBezTo>
                <a:cubicBezTo>
                  <a:pt x="145" y="141"/>
                  <a:pt x="144" y="143"/>
                  <a:pt x="143" y="144"/>
                </a:cubicBezTo>
                <a:cubicBezTo>
                  <a:pt x="142" y="145"/>
                  <a:pt x="141" y="146"/>
                  <a:pt x="139" y="146"/>
                </a:cubicBezTo>
                <a:cubicBezTo>
                  <a:pt x="6" y="146"/>
                  <a:pt x="6" y="146"/>
                  <a:pt x="6" y="146"/>
                </a:cubicBezTo>
                <a:cubicBezTo>
                  <a:pt x="4" y="146"/>
                  <a:pt x="3" y="145"/>
                  <a:pt x="2" y="144"/>
                </a:cubicBezTo>
                <a:cubicBezTo>
                  <a:pt x="0" y="143"/>
                  <a:pt x="0" y="141"/>
                  <a:pt x="0" y="13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1" y="0"/>
                  <a:pt x="142" y="1"/>
                  <a:pt x="143" y="2"/>
                </a:cubicBezTo>
                <a:cubicBezTo>
                  <a:pt x="144" y="3"/>
                  <a:pt x="145" y="5"/>
                  <a:pt x="145" y="6"/>
                </a:cubicBezTo>
                <a:close/>
                <a:moveTo>
                  <a:pt x="66" y="115"/>
                </a:moveTo>
                <a:cubicBezTo>
                  <a:pt x="66" y="18"/>
                  <a:pt x="66" y="18"/>
                  <a:pt x="66" y="18"/>
                </a:cubicBezTo>
                <a:cubicBezTo>
                  <a:pt x="66" y="18"/>
                  <a:pt x="66" y="17"/>
                  <a:pt x="65" y="16"/>
                </a:cubicBezTo>
                <a:cubicBezTo>
                  <a:pt x="65" y="16"/>
                  <a:pt x="64" y="15"/>
                  <a:pt x="63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6" y="16"/>
                  <a:pt x="16" y="16"/>
                </a:cubicBezTo>
                <a:cubicBezTo>
                  <a:pt x="15" y="17"/>
                  <a:pt x="15" y="18"/>
                  <a:pt x="15" y="18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5" y="116"/>
                  <a:pt x="15" y="117"/>
                  <a:pt x="16" y="117"/>
                </a:cubicBezTo>
                <a:cubicBezTo>
                  <a:pt x="16" y="118"/>
                  <a:pt x="17" y="118"/>
                  <a:pt x="18" y="118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64" y="118"/>
                  <a:pt x="65" y="118"/>
                  <a:pt x="65" y="117"/>
                </a:cubicBezTo>
                <a:cubicBezTo>
                  <a:pt x="66" y="117"/>
                  <a:pt x="66" y="116"/>
                  <a:pt x="66" y="115"/>
                </a:cubicBezTo>
                <a:close/>
                <a:moveTo>
                  <a:pt x="130" y="79"/>
                </a:moveTo>
                <a:cubicBezTo>
                  <a:pt x="130" y="18"/>
                  <a:pt x="130" y="18"/>
                  <a:pt x="130" y="18"/>
                </a:cubicBezTo>
                <a:cubicBezTo>
                  <a:pt x="130" y="18"/>
                  <a:pt x="130" y="17"/>
                  <a:pt x="129" y="16"/>
                </a:cubicBezTo>
                <a:cubicBezTo>
                  <a:pt x="128" y="16"/>
                  <a:pt x="128" y="15"/>
                  <a:pt x="127" y="15"/>
                </a:cubicBezTo>
                <a:cubicBezTo>
                  <a:pt x="81" y="15"/>
                  <a:pt x="81" y="15"/>
                  <a:pt x="81" y="15"/>
                </a:cubicBezTo>
                <a:cubicBezTo>
                  <a:pt x="81" y="15"/>
                  <a:pt x="80" y="16"/>
                  <a:pt x="79" y="16"/>
                </a:cubicBezTo>
                <a:cubicBezTo>
                  <a:pt x="79" y="17"/>
                  <a:pt x="78" y="18"/>
                  <a:pt x="78" y="18"/>
                </a:cubicBezTo>
                <a:cubicBezTo>
                  <a:pt x="78" y="79"/>
                  <a:pt x="78" y="79"/>
                  <a:pt x="78" y="79"/>
                </a:cubicBezTo>
                <a:cubicBezTo>
                  <a:pt x="78" y="80"/>
                  <a:pt x="79" y="81"/>
                  <a:pt x="79" y="81"/>
                </a:cubicBezTo>
                <a:cubicBezTo>
                  <a:pt x="80" y="82"/>
                  <a:pt x="81" y="82"/>
                  <a:pt x="81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8" y="82"/>
                  <a:pt x="128" y="82"/>
                  <a:pt x="129" y="81"/>
                </a:cubicBezTo>
                <a:cubicBezTo>
                  <a:pt x="130" y="81"/>
                  <a:pt x="130" y="80"/>
                  <a:pt x="130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5" name="CustomShape 350"/>
          <p:cNvSpPr/>
          <p:nvPr/>
        </p:nvSpPr>
        <p:spPr>
          <a:xfrm>
            <a:off x="6920280" y="4024080"/>
            <a:ext cx="123840" cy="172080"/>
          </a:xfrm>
          <a:custGeom>
            <a:avLst/>
            <a:gdLst/>
            <a:ahLst/>
            <a:rect l="l" t="t" r="r" b="b"/>
            <a:pathLst>
              <a:path w="121" h="167">
                <a:moveTo>
                  <a:pt x="121" y="97"/>
                </a:moveTo>
                <a:cubicBezTo>
                  <a:pt x="121" y="100"/>
                  <a:pt x="120" y="102"/>
                  <a:pt x="119" y="103"/>
                </a:cubicBezTo>
                <a:cubicBezTo>
                  <a:pt x="117" y="105"/>
                  <a:pt x="115" y="106"/>
                  <a:pt x="112" y="106"/>
                </a:cubicBezTo>
                <a:cubicBezTo>
                  <a:pt x="109" y="106"/>
                  <a:pt x="106" y="105"/>
                  <a:pt x="105" y="102"/>
                </a:cubicBezTo>
                <a:cubicBezTo>
                  <a:pt x="83" y="70"/>
                  <a:pt x="83" y="70"/>
                  <a:pt x="83" y="70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82"/>
                  <a:pt x="79" y="82"/>
                  <a:pt x="79" y="82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3" y="122"/>
                  <a:pt x="103" y="123"/>
                  <a:pt x="103" y="124"/>
                </a:cubicBezTo>
                <a:cubicBezTo>
                  <a:pt x="103" y="126"/>
                  <a:pt x="103" y="127"/>
                  <a:pt x="101" y="129"/>
                </a:cubicBezTo>
                <a:cubicBezTo>
                  <a:pt x="100" y="130"/>
                  <a:pt x="99" y="130"/>
                  <a:pt x="97" y="130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79" y="159"/>
                  <a:pt x="78" y="161"/>
                  <a:pt x="76" y="164"/>
                </a:cubicBezTo>
                <a:cubicBezTo>
                  <a:pt x="74" y="166"/>
                  <a:pt x="71" y="167"/>
                  <a:pt x="68" y="167"/>
                </a:cubicBezTo>
                <a:cubicBezTo>
                  <a:pt x="53" y="167"/>
                  <a:pt x="53" y="167"/>
                  <a:pt x="53" y="167"/>
                </a:cubicBezTo>
                <a:cubicBezTo>
                  <a:pt x="50" y="167"/>
                  <a:pt x="48" y="166"/>
                  <a:pt x="46" y="164"/>
                </a:cubicBezTo>
                <a:cubicBezTo>
                  <a:pt x="44" y="161"/>
                  <a:pt x="43" y="159"/>
                  <a:pt x="43" y="156"/>
                </a:cubicBezTo>
                <a:cubicBezTo>
                  <a:pt x="43" y="130"/>
                  <a:pt x="43" y="130"/>
                  <a:pt x="43" y="130"/>
                </a:cubicBezTo>
                <a:cubicBezTo>
                  <a:pt x="24" y="130"/>
                  <a:pt x="24" y="130"/>
                  <a:pt x="24" y="130"/>
                </a:cubicBezTo>
                <a:cubicBezTo>
                  <a:pt x="23" y="130"/>
                  <a:pt x="21" y="130"/>
                  <a:pt x="20" y="129"/>
                </a:cubicBezTo>
                <a:cubicBezTo>
                  <a:pt x="19" y="127"/>
                  <a:pt x="18" y="126"/>
                  <a:pt x="18" y="124"/>
                </a:cubicBezTo>
                <a:cubicBezTo>
                  <a:pt x="18" y="123"/>
                  <a:pt x="19" y="122"/>
                  <a:pt x="19" y="121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70"/>
                  <a:pt x="43" y="70"/>
                  <a:pt x="43" y="70"/>
                </a:cubicBezTo>
                <a:cubicBezTo>
                  <a:pt x="38" y="70"/>
                  <a:pt x="38" y="70"/>
                  <a:pt x="38" y="70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5" y="105"/>
                  <a:pt x="13" y="106"/>
                  <a:pt x="9" y="106"/>
                </a:cubicBezTo>
                <a:cubicBezTo>
                  <a:pt x="7" y="106"/>
                  <a:pt x="5" y="105"/>
                  <a:pt x="3" y="103"/>
                </a:cubicBezTo>
                <a:cubicBezTo>
                  <a:pt x="1" y="102"/>
                  <a:pt x="0" y="100"/>
                  <a:pt x="0" y="97"/>
                </a:cubicBezTo>
                <a:cubicBezTo>
                  <a:pt x="0" y="95"/>
                  <a:pt x="1" y="94"/>
                  <a:pt x="2" y="92"/>
                </a:cubicBezTo>
                <a:cubicBezTo>
                  <a:pt x="26" y="56"/>
                  <a:pt x="26" y="56"/>
                  <a:pt x="26" y="56"/>
                </a:cubicBezTo>
                <a:cubicBezTo>
                  <a:pt x="31" y="49"/>
                  <a:pt x="36" y="46"/>
                  <a:pt x="43" y="46"/>
                </a:cubicBezTo>
                <a:cubicBezTo>
                  <a:pt x="79" y="46"/>
                  <a:pt x="79" y="46"/>
                  <a:pt x="79" y="46"/>
                </a:cubicBezTo>
                <a:cubicBezTo>
                  <a:pt x="85" y="46"/>
                  <a:pt x="91" y="49"/>
                  <a:pt x="96" y="56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1" y="94"/>
                  <a:pt x="121" y="95"/>
                  <a:pt x="121" y="97"/>
                </a:cubicBezTo>
                <a:close/>
                <a:moveTo>
                  <a:pt x="76" y="6"/>
                </a:moveTo>
                <a:cubicBezTo>
                  <a:pt x="80" y="11"/>
                  <a:pt x="82" y="16"/>
                  <a:pt x="82" y="21"/>
                </a:cubicBezTo>
                <a:cubicBezTo>
                  <a:pt x="82" y="27"/>
                  <a:pt x="80" y="32"/>
                  <a:pt x="76" y="36"/>
                </a:cubicBezTo>
                <a:cubicBezTo>
                  <a:pt x="72" y="41"/>
                  <a:pt x="67" y="43"/>
                  <a:pt x="61" y="43"/>
                </a:cubicBezTo>
                <a:cubicBezTo>
                  <a:pt x="55" y="43"/>
                  <a:pt x="50" y="41"/>
                  <a:pt x="46" y="36"/>
                </a:cubicBezTo>
                <a:cubicBezTo>
                  <a:pt x="42" y="32"/>
                  <a:pt x="40" y="27"/>
                  <a:pt x="40" y="21"/>
                </a:cubicBezTo>
                <a:cubicBezTo>
                  <a:pt x="40" y="16"/>
                  <a:pt x="42" y="11"/>
                  <a:pt x="46" y="6"/>
                </a:cubicBezTo>
                <a:cubicBezTo>
                  <a:pt x="50" y="2"/>
                  <a:pt x="55" y="0"/>
                  <a:pt x="61" y="0"/>
                </a:cubicBezTo>
                <a:cubicBezTo>
                  <a:pt x="67" y="0"/>
                  <a:pt x="72" y="2"/>
                  <a:pt x="76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6" name="CustomShape 351"/>
          <p:cNvSpPr/>
          <p:nvPr/>
        </p:nvSpPr>
        <p:spPr>
          <a:xfrm>
            <a:off x="7092000" y="4024080"/>
            <a:ext cx="97200" cy="172080"/>
          </a:xfrm>
          <a:custGeom>
            <a:avLst/>
            <a:gdLst/>
            <a:ahLst/>
            <a:rect l="l" t="t" r="r" b="b"/>
            <a:pathLst>
              <a:path w="96" h="167">
                <a:moveTo>
                  <a:pt x="96" y="64"/>
                </a:moveTo>
                <a:cubicBezTo>
                  <a:pt x="96" y="103"/>
                  <a:pt x="96" y="103"/>
                  <a:pt x="96" y="103"/>
                </a:cubicBezTo>
                <a:cubicBezTo>
                  <a:pt x="96" y="106"/>
                  <a:pt x="96" y="108"/>
                  <a:pt x="94" y="110"/>
                </a:cubicBezTo>
                <a:cubicBezTo>
                  <a:pt x="92" y="111"/>
                  <a:pt x="90" y="112"/>
                  <a:pt x="87" y="112"/>
                </a:cubicBezTo>
                <a:cubicBezTo>
                  <a:pt x="85" y="112"/>
                  <a:pt x="83" y="111"/>
                  <a:pt x="81" y="110"/>
                </a:cubicBezTo>
                <a:cubicBezTo>
                  <a:pt x="79" y="108"/>
                  <a:pt x="78" y="106"/>
                  <a:pt x="78" y="103"/>
                </a:cubicBezTo>
                <a:cubicBezTo>
                  <a:pt x="78" y="70"/>
                  <a:pt x="78" y="70"/>
                  <a:pt x="78" y="70"/>
                </a:cubicBezTo>
                <a:cubicBezTo>
                  <a:pt x="72" y="70"/>
                  <a:pt x="72" y="70"/>
                  <a:pt x="72" y="70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9"/>
                  <a:pt x="71" y="161"/>
                  <a:pt x="69" y="164"/>
                </a:cubicBezTo>
                <a:cubicBezTo>
                  <a:pt x="67" y="166"/>
                  <a:pt x="64" y="167"/>
                  <a:pt x="62" y="167"/>
                </a:cubicBezTo>
                <a:cubicBezTo>
                  <a:pt x="59" y="167"/>
                  <a:pt x="56" y="166"/>
                  <a:pt x="54" y="164"/>
                </a:cubicBezTo>
                <a:cubicBezTo>
                  <a:pt x="52" y="161"/>
                  <a:pt x="51" y="159"/>
                  <a:pt x="51" y="156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45" y="112"/>
                  <a:pt x="45" y="112"/>
                  <a:pt x="45" y="112"/>
                </a:cubicBezTo>
                <a:cubicBezTo>
                  <a:pt x="45" y="156"/>
                  <a:pt x="45" y="156"/>
                  <a:pt x="45" y="156"/>
                </a:cubicBezTo>
                <a:cubicBezTo>
                  <a:pt x="45" y="159"/>
                  <a:pt x="44" y="161"/>
                  <a:pt x="42" y="164"/>
                </a:cubicBezTo>
                <a:cubicBezTo>
                  <a:pt x="40" y="166"/>
                  <a:pt x="37" y="167"/>
                  <a:pt x="34" y="167"/>
                </a:cubicBezTo>
                <a:cubicBezTo>
                  <a:pt x="31" y="167"/>
                  <a:pt x="29" y="166"/>
                  <a:pt x="27" y="164"/>
                </a:cubicBezTo>
                <a:cubicBezTo>
                  <a:pt x="25" y="161"/>
                  <a:pt x="24" y="159"/>
                  <a:pt x="24" y="156"/>
                </a:cubicBezTo>
                <a:cubicBezTo>
                  <a:pt x="24" y="70"/>
                  <a:pt x="24" y="70"/>
                  <a:pt x="24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18" y="103"/>
                  <a:pt x="18" y="103"/>
                  <a:pt x="18" y="103"/>
                </a:cubicBezTo>
                <a:cubicBezTo>
                  <a:pt x="18" y="106"/>
                  <a:pt x="17" y="108"/>
                  <a:pt x="15" y="110"/>
                </a:cubicBezTo>
                <a:cubicBezTo>
                  <a:pt x="13" y="111"/>
                  <a:pt x="11" y="112"/>
                  <a:pt x="9" y="112"/>
                </a:cubicBezTo>
                <a:cubicBezTo>
                  <a:pt x="6" y="112"/>
                  <a:pt x="4" y="111"/>
                  <a:pt x="2" y="110"/>
                </a:cubicBezTo>
                <a:cubicBezTo>
                  <a:pt x="0" y="108"/>
                  <a:pt x="0" y="106"/>
                  <a:pt x="0" y="10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9"/>
                  <a:pt x="1" y="54"/>
                  <a:pt x="5" y="51"/>
                </a:cubicBezTo>
                <a:cubicBezTo>
                  <a:pt x="8" y="47"/>
                  <a:pt x="13" y="46"/>
                  <a:pt x="1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83" y="46"/>
                  <a:pt x="88" y="47"/>
                  <a:pt x="91" y="51"/>
                </a:cubicBezTo>
                <a:cubicBezTo>
                  <a:pt x="95" y="54"/>
                  <a:pt x="96" y="59"/>
                  <a:pt x="96" y="64"/>
                </a:cubicBezTo>
                <a:close/>
                <a:moveTo>
                  <a:pt x="63" y="6"/>
                </a:moveTo>
                <a:cubicBezTo>
                  <a:pt x="67" y="11"/>
                  <a:pt x="69" y="16"/>
                  <a:pt x="69" y="21"/>
                </a:cubicBezTo>
                <a:cubicBezTo>
                  <a:pt x="69" y="27"/>
                  <a:pt x="67" y="32"/>
                  <a:pt x="63" y="36"/>
                </a:cubicBezTo>
                <a:cubicBezTo>
                  <a:pt x="59" y="41"/>
                  <a:pt x="54" y="43"/>
                  <a:pt x="48" y="43"/>
                </a:cubicBezTo>
                <a:cubicBezTo>
                  <a:pt x="42" y="43"/>
                  <a:pt x="37" y="41"/>
                  <a:pt x="33" y="36"/>
                </a:cubicBezTo>
                <a:cubicBezTo>
                  <a:pt x="29" y="32"/>
                  <a:pt x="27" y="27"/>
                  <a:pt x="27" y="21"/>
                </a:cubicBezTo>
                <a:cubicBezTo>
                  <a:pt x="27" y="16"/>
                  <a:pt x="29" y="11"/>
                  <a:pt x="33" y="6"/>
                </a:cubicBezTo>
                <a:cubicBezTo>
                  <a:pt x="37" y="2"/>
                  <a:pt x="42" y="0"/>
                  <a:pt x="48" y="0"/>
                </a:cubicBezTo>
                <a:cubicBezTo>
                  <a:pt x="54" y="0"/>
                  <a:pt x="59" y="2"/>
                  <a:pt x="63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CustomShape 352"/>
          <p:cNvSpPr/>
          <p:nvPr/>
        </p:nvSpPr>
        <p:spPr>
          <a:xfrm>
            <a:off x="7237080" y="403344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5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0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6"/>
                </a:cubicBezTo>
                <a:close/>
                <a:moveTo>
                  <a:pt x="73" y="111"/>
                </a:moveTo>
                <a:cubicBezTo>
                  <a:pt x="106" y="67"/>
                  <a:pt x="106" y="67"/>
                  <a:pt x="106" y="67"/>
                </a:cubicBezTo>
                <a:cubicBezTo>
                  <a:pt x="107" y="65"/>
                  <a:pt x="108" y="63"/>
                  <a:pt x="108" y="61"/>
                </a:cubicBezTo>
                <a:cubicBezTo>
                  <a:pt x="109" y="59"/>
                  <a:pt x="109" y="56"/>
                  <a:pt x="108" y="53"/>
                </a:cubicBezTo>
                <a:cubicBezTo>
                  <a:pt x="107" y="50"/>
                  <a:pt x="105" y="47"/>
                  <a:pt x="102" y="46"/>
                </a:cubicBezTo>
                <a:cubicBezTo>
                  <a:pt x="99" y="44"/>
                  <a:pt x="97" y="43"/>
                  <a:pt x="94" y="43"/>
                </a:cubicBezTo>
                <a:cubicBezTo>
                  <a:pt x="91" y="43"/>
                  <a:pt x="89" y="44"/>
                  <a:pt x="87" y="45"/>
                </a:cubicBezTo>
                <a:cubicBezTo>
                  <a:pt x="85" y="46"/>
                  <a:pt x="83" y="47"/>
                  <a:pt x="82" y="49"/>
                </a:cubicBezTo>
                <a:cubicBezTo>
                  <a:pt x="80" y="52"/>
                  <a:pt x="77" y="53"/>
                  <a:pt x="73" y="53"/>
                </a:cubicBezTo>
                <a:cubicBezTo>
                  <a:pt x="69" y="53"/>
                  <a:pt x="66" y="52"/>
                  <a:pt x="64" y="49"/>
                </a:cubicBezTo>
                <a:cubicBezTo>
                  <a:pt x="62" y="47"/>
                  <a:pt x="61" y="46"/>
                  <a:pt x="59" y="45"/>
                </a:cubicBezTo>
                <a:cubicBezTo>
                  <a:pt x="57" y="44"/>
                  <a:pt x="54" y="43"/>
                  <a:pt x="52" y="43"/>
                </a:cubicBezTo>
                <a:cubicBezTo>
                  <a:pt x="49" y="43"/>
                  <a:pt x="46" y="44"/>
                  <a:pt x="44" y="46"/>
                </a:cubicBezTo>
                <a:cubicBezTo>
                  <a:pt x="41" y="47"/>
                  <a:pt x="39" y="50"/>
                  <a:pt x="38" y="53"/>
                </a:cubicBezTo>
                <a:cubicBezTo>
                  <a:pt x="37" y="56"/>
                  <a:pt x="37" y="59"/>
                  <a:pt x="37" y="61"/>
                </a:cubicBezTo>
                <a:cubicBezTo>
                  <a:pt x="38" y="63"/>
                  <a:pt x="39" y="65"/>
                  <a:pt x="40" y="67"/>
                </a:cubicBezTo>
                <a:lnTo>
                  <a:pt x="73" y="1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CustomShape 353"/>
          <p:cNvSpPr/>
          <p:nvPr/>
        </p:nvSpPr>
        <p:spPr>
          <a:xfrm>
            <a:off x="7436880" y="4020840"/>
            <a:ext cx="167400" cy="175320"/>
          </a:xfrm>
          <a:custGeom>
            <a:avLst/>
            <a:gdLst/>
            <a:ahLst/>
            <a:rect l="l" t="t" r="r" b="b"/>
            <a:pathLst>
              <a:path w="162" h="170">
                <a:moveTo>
                  <a:pt x="161" y="111"/>
                </a:moveTo>
                <a:cubicBezTo>
                  <a:pt x="161" y="112"/>
                  <a:pt x="161" y="113"/>
                  <a:pt x="160" y="113"/>
                </a:cubicBezTo>
                <a:cubicBezTo>
                  <a:pt x="132" y="122"/>
                  <a:pt x="132" y="122"/>
                  <a:pt x="132" y="122"/>
                </a:cubicBezTo>
                <a:cubicBezTo>
                  <a:pt x="132" y="151"/>
                  <a:pt x="132" y="151"/>
                  <a:pt x="132" y="151"/>
                </a:cubicBezTo>
                <a:cubicBezTo>
                  <a:pt x="132" y="152"/>
                  <a:pt x="132" y="153"/>
                  <a:pt x="131" y="153"/>
                </a:cubicBezTo>
                <a:cubicBezTo>
                  <a:pt x="130" y="154"/>
                  <a:pt x="129" y="154"/>
                  <a:pt x="128" y="154"/>
                </a:cubicBezTo>
                <a:cubicBezTo>
                  <a:pt x="100" y="145"/>
                  <a:pt x="100" y="145"/>
                  <a:pt x="100" y="145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3" y="169"/>
                  <a:pt x="82" y="170"/>
                  <a:pt x="81" y="170"/>
                </a:cubicBezTo>
                <a:cubicBezTo>
                  <a:pt x="80" y="170"/>
                  <a:pt x="79" y="169"/>
                  <a:pt x="78" y="168"/>
                </a:cubicBezTo>
                <a:cubicBezTo>
                  <a:pt x="61" y="145"/>
                  <a:pt x="61" y="145"/>
                  <a:pt x="61" y="145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3" y="154"/>
                  <a:pt x="32" y="154"/>
                  <a:pt x="31" y="153"/>
                </a:cubicBezTo>
                <a:cubicBezTo>
                  <a:pt x="30" y="153"/>
                  <a:pt x="30" y="152"/>
                  <a:pt x="30" y="151"/>
                </a:cubicBezTo>
                <a:cubicBezTo>
                  <a:pt x="30" y="122"/>
                  <a:pt x="30" y="122"/>
                  <a:pt x="30" y="122"/>
                </a:cubicBezTo>
                <a:cubicBezTo>
                  <a:pt x="2" y="113"/>
                  <a:pt x="2" y="113"/>
                  <a:pt x="2" y="113"/>
                </a:cubicBezTo>
                <a:cubicBezTo>
                  <a:pt x="1" y="113"/>
                  <a:pt x="1" y="112"/>
                  <a:pt x="0" y="111"/>
                </a:cubicBezTo>
                <a:cubicBezTo>
                  <a:pt x="0" y="110"/>
                  <a:pt x="0" y="109"/>
                  <a:pt x="1" y="108"/>
                </a:cubicBezTo>
                <a:cubicBezTo>
                  <a:pt x="18" y="85"/>
                  <a:pt x="18" y="85"/>
                  <a:pt x="18" y="85"/>
                </a:cubicBezTo>
                <a:cubicBezTo>
                  <a:pt x="1" y="61"/>
                  <a:pt x="1" y="61"/>
                  <a:pt x="1" y="61"/>
                </a:cubicBezTo>
                <a:cubicBezTo>
                  <a:pt x="0" y="61"/>
                  <a:pt x="0" y="60"/>
                  <a:pt x="0" y="59"/>
                </a:cubicBezTo>
                <a:cubicBezTo>
                  <a:pt x="1" y="58"/>
                  <a:pt x="1" y="57"/>
                  <a:pt x="2" y="57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8"/>
                  <a:pt x="30" y="17"/>
                  <a:pt x="31" y="16"/>
                </a:cubicBezTo>
                <a:cubicBezTo>
                  <a:pt x="32" y="16"/>
                  <a:pt x="33" y="16"/>
                  <a:pt x="34" y="16"/>
                </a:cubicBezTo>
                <a:cubicBezTo>
                  <a:pt x="61" y="25"/>
                  <a:pt x="61" y="25"/>
                  <a:pt x="61" y="25"/>
                </a:cubicBezTo>
                <a:cubicBezTo>
                  <a:pt x="78" y="1"/>
                  <a:pt x="78" y="1"/>
                  <a:pt x="78" y="1"/>
                </a:cubicBezTo>
                <a:cubicBezTo>
                  <a:pt x="79" y="1"/>
                  <a:pt x="80" y="0"/>
                  <a:pt x="81" y="0"/>
                </a:cubicBezTo>
                <a:cubicBezTo>
                  <a:pt x="82" y="0"/>
                  <a:pt x="83" y="1"/>
                  <a:pt x="83" y="1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9" y="16"/>
                  <a:pt x="130" y="16"/>
                  <a:pt x="131" y="16"/>
                </a:cubicBezTo>
                <a:cubicBezTo>
                  <a:pt x="132" y="17"/>
                  <a:pt x="132" y="18"/>
                  <a:pt x="132" y="19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1" y="57"/>
                  <a:pt x="161" y="58"/>
                  <a:pt x="161" y="59"/>
                </a:cubicBezTo>
                <a:cubicBezTo>
                  <a:pt x="162" y="60"/>
                  <a:pt x="162" y="61"/>
                  <a:pt x="161" y="61"/>
                </a:cubicBezTo>
                <a:cubicBezTo>
                  <a:pt x="144" y="85"/>
                  <a:pt x="144" y="85"/>
                  <a:pt x="144" y="85"/>
                </a:cubicBezTo>
                <a:cubicBezTo>
                  <a:pt x="161" y="108"/>
                  <a:pt x="161" y="108"/>
                  <a:pt x="161" y="108"/>
                </a:cubicBezTo>
                <a:cubicBezTo>
                  <a:pt x="162" y="109"/>
                  <a:pt x="162" y="110"/>
                  <a:pt x="161" y="111"/>
                </a:cubicBezTo>
                <a:close/>
                <a:moveTo>
                  <a:pt x="131" y="106"/>
                </a:moveTo>
                <a:cubicBezTo>
                  <a:pt x="134" y="99"/>
                  <a:pt x="135" y="92"/>
                  <a:pt x="135" y="85"/>
                </a:cubicBezTo>
                <a:cubicBezTo>
                  <a:pt x="135" y="78"/>
                  <a:pt x="134" y="70"/>
                  <a:pt x="131" y="64"/>
                </a:cubicBezTo>
                <a:cubicBezTo>
                  <a:pt x="128" y="57"/>
                  <a:pt x="124" y="51"/>
                  <a:pt x="119" y="46"/>
                </a:cubicBezTo>
                <a:cubicBezTo>
                  <a:pt x="115" y="42"/>
                  <a:pt x="109" y="38"/>
                  <a:pt x="102" y="35"/>
                </a:cubicBezTo>
                <a:cubicBezTo>
                  <a:pt x="95" y="32"/>
                  <a:pt x="88" y="30"/>
                  <a:pt x="81" y="30"/>
                </a:cubicBezTo>
                <a:cubicBezTo>
                  <a:pt x="74" y="30"/>
                  <a:pt x="67" y="32"/>
                  <a:pt x="60" y="35"/>
                </a:cubicBezTo>
                <a:cubicBezTo>
                  <a:pt x="53" y="38"/>
                  <a:pt x="47" y="42"/>
                  <a:pt x="42" y="46"/>
                </a:cubicBezTo>
                <a:cubicBezTo>
                  <a:pt x="38" y="51"/>
                  <a:pt x="34" y="57"/>
                  <a:pt x="31" y="64"/>
                </a:cubicBezTo>
                <a:cubicBezTo>
                  <a:pt x="28" y="70"/>
                  <a:pt x="26" y="78"/>
                  <a:pt x="26" y="85"/>
                </a:cubicBezTo>
                <a:cubicBezTo>
                  <a:pt x="26" y="92"/>
                  <a:pt x="28" y="99"/>
                  <a:pt x="31" y="106"/>
                </a:cubicBezTo>
                <a:cubicBezTo>
                  <a:pt x="34" y="113"/>
                  <a:pt x="38" y="119"/>
                  <a:pt x="42" y="123"/>
                </a:cubicBezTo>
                <a:cubicBezTo>
                  <a:pt x="47" y="128"/>
                  <a:pt x="53" y="132"/>
                  <a:pt x="60" y="135"/>
                </a:cubicBezTo>
                <a:cubicBezTo>
                  <a:pt x="67" y="138"/>
                  <a:pt x="74" y="139"/>
                  <a:pt x="81" y="139"/>
                </a:cubicBezTo>
                <a:cubicBezTo>
                  <a:pt x="88" y="139"/>
                  <a:pt x="95" y="138"/>
                  <a:pt x="102" y="135"/>
                </a:cubicBezTo>
                <a:cubicBezTo>
                  <a:pt x="109" y="132"/>
                  <a:pt x="115" y="128"/>
                  <a:pt x="119" y="123"/>
                </a:cubicBezTo>
                <a:cubicBezTo>
                  <a:pt x="124" y="119"/>
                  <a:pt x="128" y="113"/>
                  <a:pt x="131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CustomShape 354"/>
          <p:cNvSpPr/>
          <p:nvPr/>
        </p:nvSpPr>
        <p:spPr>
          <a:xfrm>
            <a:off x="7655400" y="4033440"/>
            <a:ext cx="142560" cy="150480"/>
          </a:xfrm>
          <a:custGeom>
            <a:avLst/>
            <a:gdLst/>
            <a:ahLst/>
            <a:rect l="l" t="t" r="r" b="b"/>
            <a:pathLst>
              <a:path w="139" h="146">
                <a:moveTo>
                  <a:pt x="138" y="103"/>
                </a:moveTo>
                <a:cubicBezTo>
                  <a:pt x="133" y="116"/>
                  <a:pt x="124" y="126"/>
                  <a:pt x="112" y="134"/>
                </a:cubicBezTo>
                <a:cubicBezTo>
                  <a:pt x="100" y="142"/>
                  <a:pt x="87" y="146"/>
                  <a:pt x="73" y="146"/>
                </a:cubicBezTo>
                <a:cubicBezTo>
                  <a:pt x="63" y="146"/>
                  <a:pt x="53" y="144"/>
                  <a:pt x="44" y="140"/>
                </a:cubicBezTo>
                <a:cubicBezTo>
                  <a:pt x="35" y="136"/>
                  <a:pt x="28" y="131"/>
                  <a:pt x="21" y="124"/>
                </a:cubicBezTo>
                <a:cubicBezTo>
                  <a:pt x="15" y="118"/>
                  <a:pt x="10" y="110"/>
                  <a:pt x="6" y="101"/>
                </a:cubicBezTo>
                <a:cubicBezTo>
                  <a:pt x="2" y="92"/>
                  <a:pt x="0" y="83"/>
                  <a:pt x="0" y="73"/>
                </a:cubicBezTo>
                <a:cubicBezTo>
                  <a:pt x="0" y="63"/>
                  <a:pt x="2" y="54"/>
                  <a:pt x="5" y="45"/>
                </a:cubicBezTo>
                <a:cubicBezTo>
                  <a:pt x="9" y="36"/>
                  <a:pt x="14" y="29"/>
                  <a:pt x="20" y="22"/>
                </a:cubicBezTo>
                <a:cubicBezTo>
                  <a:pt x="26" y="16"/>
                  <a:pt x="34" y="11"/>
                  <a:pt x="42" y="7"/>
                </a:cubicBezTo>
                <a:cubicBezTo>
                  <a:pt x="51" y="3"/>
                  <a:pt x="60" y="1"/>
                  <a:pt x="70" y="0"/>
                </a:cubicBezTo>
                <a:cubicBezTo>
                  <a:pt x="73" y="0"/>
                  <a:pt x="75" y="2"/>
                  <a:pt x="76" y="4"/>
                </a:cubicBezTo>
                <a:cubicBezTo>
                  <a:pt x="77" y="7"/>
                  <a:pt x="76" y="9"/>
                  <a:pt x="74" y="11"/>
                </a:cubicBezTo>
                <a:cubicBezTo>
                  <a:pt x="69" y="16"/>
                  <a:pt x="65" y="22"/>
                  <a:pt x="62" y="28"/>
                </a:cubicBezTo>
                <a:cubicBezTo>
                  <a:pt x="59" y="35"/>
                  <a:pt x="57" y="41"/>
                  <a:pt x="57" y="49"/>
                </a:cubicBezTo>
                <a:cubicBezTo>
                  <a:pt x="57" y="58"/>
                  <a:pt x="60" y="67"/>
                  <a:pt x="64" y="75"/>
                </a:cubicBezTo>
                <a:cubicBezTo>
                  <a:pt x="69" y="82"/>
                  <a:pt x="75" y="89"/>
                  <a:pt x="83" y="93"/>
                </a:cubicBezTo>
                <a:cubicBezTo>
                  <a:pt x="91" y="98"/>
                  <a:pt x="100" y="100"/>
                  <a:pt x="109" y="100"/>
                </a:cubicBezTo>
                <a:cubicBezTo>
                  <a:pt x="116" y="100"/>
                  <a:pt x="124" y="99"/>
                  <a:pt x="130" y="95"/>
                </a:cubicBezTo>
                <a:cubicBezTo>
                  <a:pt x="133" y="94"/>
                  <a:pt x="135" y="95"/>
                  <a:pt x="137" y="97"/>
                </a:cubicBezTo>
                <a:cubicBezTo>
                  <a:pt x="138" y="97"/>
                  <a:pt x="139" y="99"/>
                  <a:pt x="139" y="100"/>
                </a:cubicBezTo>
                <a:cubicBezTo>
                  <a:pt x="139" y="101"/>
                  <a:pt x="139" y="102"/>
                  <a:pt x="138" y="103"/>
                </a:cubicBezTo>
                <a:close/>
                <a:moveTo>
                  <a:pt x="119" y="111"/>
                </a:moveTo>
                <a:cubicBezTo>
                  <a:pt x="116" y="112"/>
                  <a:pt x="112" y="112"/>
                  <a:pt x="109" y="112"/>
                </a:cubicBezTo>
                <a:cubicBezTo>
                  <a:pt x="97" y="112"/>
                  <a:pt x="87" y="109"/>
                  <a:pt x="77" y="104"/>
                </a:cubicBezTo>
                <a:cubicBezTo>
                  <a:pt x="67" y="98"/>
                  <a:pt x="60" y="90"/>
                  <a:pt x="54" y="81"/>
                </a:cubicBezTo>
                <a:cubicBezTo>
                  <a:pt x="48" y="71"/>
                  <a:pt x="45" y="60"/>
                  <a:pt x="45" y="49"/>
                </a:cubicBezTo>
                <a:cubicBezTo>
                  <a:pt x="45" y="37"/>
                  <a:pt x="49" y="25"/>
                  <a:pt x="55" y="15"/>
                </a:cubicBezTo>
                <a:cubicBezTo>
                  <a:pt x="43" y="19"/>
                  <a:pt x="32" y="26"/>
                  <a:pt x="24" y="37"/>
                </a:cubicBezTo>
                <a:cubicBezTo>
                  <a:pt x="16" y="47"/>
                  <a:pt x="12" y="59"/>
                  <a:pt x="12" y="73"/>
                </a:cubicBezTo>
                <a:cubicBezTo>
                  <a:pt x="12" y="81"/>
                  <a:pt x="14" y="89"/>
                  <a:pt x="17" y="96"/>
                </a:cubicBezTo>
                <a:cubicBezTo>
                  <a:pt x="20" y="104"/>
                  <a:pt x="24" y="110"/>
                  <a:pt x="30" y="116"/>
                </a:cubicBezTo>
                <a:cubicBezTo>
                  <a:pt x="35" y="121"/>
                  <a:pt x="42" y="125"/>
                  <a:pt x="49" y="129"/>
                </a:cubicBezTo>
                <a:cubicBezTo>
                  <a:pt x="57" y="132"/>
                  <a:pt x="64" y="133"/>
                  <a:pt x="73" y="133"/>
                </a:cubicBezTo>
                <a:cubicBezTo>
                  <a:pt x="82" y="133"/>
                  <a:pt x="90" y="131"/>
                  <a:pt x="98" y="128"/>
                </a:cubicBezTo>
                <a:cubicBezTo>
                  <a:pt x="107" y="124"/>
                  <a:pt x="114" y="118"/>
                  <a:pt x="119" y="1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0" name="CustomShape 355"/>
          <p:cNvSpPr/>
          <p:nvPr/>
        </p:nvSpPr>
        <p:spPr>
          <a:xfrm>
            <a:off x="7858440" y="4033440"/>
            <a:ext cx="161280" cy="150480"/>
          </a:xfrm>
          <a:custGeom>
            <a:avLst/>
            <a:gdLst/>
            <a:ahLst/>
            <a:rect l="l" t="t" r="r" b="b"/>
            <a:pathLst>
              <a:path w="157" h="146">
                <a:moveTo>
                  <a:pt x="157" y="6"/>
                </a:moveTo>
                <a:cubicBezTo>
                  <a:pt x="157" y="31"/>
                  <a:pt x="157" y="31"/>
                  <a:pt x="157" y="31"/>
                </a:cubicBezTo>
                <a:cubicBezTo>
                  <a:pt x="157" y="32"/>
                  <a:pt x="156" y="34"/>
                  <a:pt x="155" y="35"/>
                </a:cubicBezTo>
                <a:cubicBezTo>
                  <a:pt x="154" y="36"/>
                  <a:pt x="152" y="37"/>
                  <a:pt x="151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4" y="37"/>
                  <a:pt x="3" y="36"/>
                  <a:pt x="1" y="35"/>
                </a:cubicBezTo>
                <a:cubicBezTo>
                  <a:pt x="0" y="34"/>
                  <a:pt x="0" y="32"/>
                  <a:pt x="0" y="31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1" y="2"/>
                </a:cubicBezTo>
                <a:cubicBezTo>
                  <a:pt x="3" y="1"/>
                  <a:pt x="4" y="0"/>
                  <a:pt x="6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2" y="0"/>
                  <a:pt x="154" y="1"/>
                  <a:pt x="155" y="2"/>
                </a:cubicBezTo>
                <a:cubicBezTo>
                  <a:pt x="156" y="3"/>
                  <a:pt x="157" y="5"/>
                  <a:pt x="157" y="6"/>
                </a:cubicBezTo>
                <a:close/>
                <a:moveTo>
                  <a:pt x="151" y="49"/>
                </a:moveTo>
                <a:cubicBezTo>
                  <a:pt x="151" y="139"/>
                  <a:pt x="151" y="139"/>
                  <a:pt x="151" y="139"/>
                </a:cubicBezTo>
                <a:cubicBezTo>
                  <a:pt x="151" y="141"/>
                  <a:pt x="150" y="143"/>
                  <a:pt x="149" y="144"/>
                </a:cubicBezTo>
                <a:cubicBezTo>
                  <a:pt x="148" y="145"/>
                  <a:pt x="146" y="146"/>
                  <a:pt x="145" y="146"/>
                </a:cubicBezTo>
                <a:cubicBezTo>
                  <a:pt x="12" y="146"/>
                  <a:pt x="12" y="146"/>
                  <a:pt x="12" y="146"/>
                </a:cubicBezTo>
                <a:cubicBezTo>
                  <a:pt x="10" y="146"/>
                  <a:pt x="9" y="145"/>
                  <a:pt x="7" y="144"/>
                </a:cubicBezTo>
                <a:cubicBezTo>
                  <a:pt x="6" y="143"/>
                  <a:pt x="6" y="141"/>
                  <a:pt x="6" y="139"/>
                </a:cubicBezTo>
                <a:cubicBezTo>
                  <a:pt x="6" y="49"/>
                  <a:pt x="6" y="49"/>
                  <a:pt x="6" y="49"/>
                </a:cubicBezTo>
                <a:cubicBezTo>
                  <a:pt x="6" y="47"/>
                  <a:pt x="6" y="46"/>
                  <a:pt x="7" y="44"/>
                </a:cubicBezTo>
                <a:cubicBezTo>
                  <a:pt x="9" y="43"/>
                  <a:pt x="10" y="43"/>
                  <a:pt x="12" y="43"/>
                </a:cubicBezTo>
                <a:cubicBezTo>
                  <a:pt x="145" y="43"/>
                  <a:pt x="145" y="43"/>
                  <a:pt x="145" y="43"/>
                </a:cubicBezTo>
                <a:cubicBezTo>
                  <a:pt x="146" y="43"/>
                  <a:pt x="148" y="43"/>
                  <a:pt x="149" y="44"/>
                </a:cubicBezTo>
                <a:cubicBezTo>
                  <a:pt x="150" y="46"/>
                  <a:pt x="151" y="47"/>
                  <a:pt x="151" y="49"/>
                </a:cubicBezTo>
                <a:close/>
                <a:moveTo>
                  <a:pt x="95" y="71"/>
                </a:moveTo>
                <a:cubicBezTo>
                  <a:pt x="96" y="70"/>
                  <a:pt x="96" y="69"/>
                  <a:pt x="96" y="67"/>
                </a:cubicBezTo>
                <a:cubicBezTo>
                  <a:pt x="96" y="65"/>
                  <a:pt x="96" y="64"/>
                  <a:pt x="95" y="63"/>
                </a:cubicBezTo>
                <a:cubicBezTo>
                  <a:pt x="93" y="61"/>
                  <a:pt x="92" y="61"/>
                  <a:pt x="90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4" y="61"/>
                  <a:pt x="63" y="61"/>
                  <a:pt x="62" y="63"/>
                </a:cubicBezTo>
                <a:cubicBezTo>
                  <a:pt x="61" y="64"/>
                  <a:pt x="60" y="65"/>
                  <a:pt x="60" y="67"/>
                </a:cubicBezTo>
                <a:cubicBezTo>
                  <a:pt x="60" y="69"/>
                  <a:pt x="61" y="70"/>
                  <a:pt x="62" y="71"/>
                </a:cubicBezTo>
                <a:cubicBezTo>
                  <a:pt x="63" y="72"/>
                  <a:pt x="64" y="73"/>
                  <a:pt x="66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2" y="73"/>
                  <a:pt x="93" y="72"/>
                  <a:pt x="95" y="7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CustomShape 356"/>
          <p:cNvSpPr/>
          <p:nvPr/>
        </p:nvSpPr>
        <p:spPr>
          <a:xfrm>
            <a:off x="8078760" y="4020840"/>
            <a:ext cx="61200" cy="175320"/>
          </a:xfrm>
          <a:custGeom>
            <a:avLst/>
            <a:gdLst/>
            <a:ahLst/>
            <a:rect l="l" t="t" r="r" b="b"/>
            <a:pathLst>
              <a:path w="61" h="170">
                <a:moveTo>
                  <a:pt x="61" y="30"/>
                </a:moveTo>
                <a:cubicBezTo>
                  <a:pt x="61" y="32"/>
                  <a:pt x="60" y="34"/>
                  <a:pt x="59" y="35"/>
                </a:cubicBezTo>
                <a:cubicBezTo>
                  <a:pt x="58" y="36"/>
                  <a:pt x="56" y="37"/>
                  <a:pt x="55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55" y="133"/>
                  <a:pt x="55" y="133"/>
                  <a:pt x="55" y="133"/>
                </a:cubicBezTo>
                <a:cubicBezTo>
                  <a:pt x="56" y="133"/>
                  <a:pt x="58" y="134"/>
                  <a:pt x="59" y="135"/>
                </a:cubicBezTo>
                <a:cubicBezTo>
                  <a:pt x="60" y="136"/>
                  <a:pt x="61" y="138"/>
                  <a:pt x="61" y="139"/>
                </a:cubicBezTo>
                <a:cubicBezTo>
                  <a:pt x="61" y="141"/>
                  <a:pt x="60" y="142"/>
                  <a:pt x="59" y="144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4" y="169"/>
                  <a:pt x="32" y="170"/>
                  <a:pt x="31" y="170"/>
                </a:cubicBezTo>
                <a:cubicBezTo>
                  <a:pt x="29" y="170"/>
                  <a:pt x="27" y="169"/>
                  <a:pt x="26" y="168"/>
                </a:cubicBezTo>
                <a:cubicBezTo>
                  <a:pt x="2" y="144"/>
                  <a:pt x="2" y="144"/>
                  <a:pt x="2" y="144"/>
                </a:cubicBezTo>
                <a:cubicBezTo>
                  <a:pt x="1" y="142"/>
                  <a:pt x="0" y="141"/>
                  <a:pt x="0" y="139"/>
                </a:cubicBezTo>
                <a:cubicBezTo>
                  <a:pt x="0" y="138"/>
                  <a:pt x="1" y="136"/>
                  <a:pt x="2" y="135"/>
                </a:cubicBezTo>
                <a:cubicBezTo>
                  <a:pt x="3" y="134"/>
                  <a:pt x="5" y="133"/>
                  <a:pt x="6" y="133"/>
                </a:cubicBezTo>
                <a:cubicBezTo>
                  <a:pt x="18" y="133"/>
                  <a:pt x="18" y="133"/>
                  <a:pt x="18" y="133"/>
                </a:cubicBezTo>
                <a:cubicBezTo>
                  <a:pt x="18" y="37"/>
                  <a:pt x="18" y="37"/>
                  <a:pt x="18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3" y="36"/>
                  <a:pt x="2" y="35"/>
                </a:cubicBezTo>
                <a:cubicBezTo>
                  <a:pt x="1" y="34"/>
                  <a:pt x="0" y="32"/>
                  <a:pt x="0" y="30"/>
                </a:cubicBezTo>
                <a:cubicBezTo>
                  <a:pt x="0" y="29"/>
                  <a:pt x="1" y="27"/>
                  <a:pt x="2" y="26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1"/>
                  <a:pt x="29" y="0"/>
                  <a:pt x="31" y="0"/>
                </a:cubicBezTo>
                <a:cubicBezTo>
                  <a:pt x="32" y="0"/>
                  <a:pt x="34" y="1"/>
                  <a:pt x="35" y="2"/>
                </a:cubicBezTo>
                <a:cubicBezTo>
                  <a:pt x="59" y="26"/>
                  <a:pt x="59" y="26"/>
                  <a:pt x="59" y="26"/>
                </a:cubicBezTo>
                <a:cubicBezTo>
                  <a:pt x="60" y="27"/>
                  <a:pt x="61" y="29"/>
                  <a:pt x="61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2" name="CustomShape 357"/>
          <p:cNvSpPr/>
          <p:nvPr/>
        </p:nvSpPr>
        <p:spPr>
          <a:xfrm>
            <a:off x="8250480" y="4033440"/>
            <a:ext cx="139320" cy="150480"/>
          </a:xfrm>
          <a:custGeom>
            <a:avLst/>
            <a:gdLst/>
            <a:ahLst/>
            <a:rect l="l" t="t" r="r" b="b"/>
            <a:pathLst>
              <a:path w="136" h="146">
                <a:moveTo>
                  <a:pt x="130" y="87"/>
                </a:moveTo>
                <a:cubicBezTo>
                  <a:pt x="132" y="89"/>
                  <a:pt x="134" y="92"/>
                  <a:pt x="135" y="95"/>
                </a:cubicBezTo>
                <a:cubicBezTo>
                  <a:pt x="136" y="98"/>
                  <a:pt x="136" y="101"/>
                  <a:pt x="134" y="104"/>
                </a:cubicBezTo>
                <a:cubicBezTo>
                  <a:pt x="128" y="114"/>
                  <a:pt x="128" y="114"/>
                  <a:pt x="128" y="114"/>
                </a:cubicBezTo>
                <a:cubicBezTo>
                  <a:pt x="126" y="117"/>
                  <a:pt x="124" y="119"/>
                  <a:pt x="121" y="120"/>
                </a:cubicBezTo>
                <a:cubicBezTo>
                  <a:pt x="117" y="121"/>
                  <a:pt x="114" y="121"/>
                  <a:pt x="111" y="119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86" y="137"/>
                  <a:pt x="85" y="140"/>
                  <a:pt x="83" y="142"/>
                </a:cubicBezTo>
                <a:cubicBezTo>
                  <a:pt x="80" y="144"/>
                  <a:pt x="77" y="146"/>
                  <a:pt x="74" y="146"/>
                </a:cubicBezTo>
                <a:cubicBezTo>
                  <a:pt x="62" y="146"/>
                  <a:pt x="62" y="146"/>
                  <a:pt x="62" y="146"/>
                </a:cubicBezTo>
                <a:cubicBezTo>
                  <a:pt x="59" y="146"/>
                  <a:pt x="56" y="144"/>
                  <a:pt x="54" y="142"/>
                </a:cubicBezTo>
                <a:cubicBezTo>
                  <a:pt x="51" y="140"/>
                  <a:pt x="50" y="137"/>
                  <a:pt x="50" y="133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19"/>
                  <a:pt x="25" y="119"/>
                  <a:pt x="25" y="119"/>
                </a:cubicBezTo>
                <a:cubicBezTo>
                  <a:pt x="22" y="121"/>
                  <a:pt x="19" y="121"/>
                  <a:pt x="16" y="120"/>
                </a:cubicBezTo>
                <a:cubicBezTo>
                  <a:pt x="12" y="119"/>
                  <a:pt x="10" y="117"/>
                  <a:pt x="8" y="114"/>
                </a:cubicBezTo>
                <a:cubicBezTo>
                  <a:pt x="2" y="104"/>
                  <a:pt x="2" y="104"/>
                  <a:pt x="2" y="104"/>
                </a:cubicBezTo>
                <a:cubicBezTo>
                  <a:pt x="1" y="101"/>
                  <a:pt x="0" y="98"/>
                  <a:pt x="1" y="95"/>
                </a:cubicBezTo>
                <a:cubicBezTo>
                  <a:pt x="2" y="92"/>
                  <a:pt x="4" y="89"/>
                  <a:pt x="7" y="87"/>
                </a:cubicBezTo>
                <a:cubicBezTo>
                  <a:pt x="32" y="73"/>
                  <a:pt x="32" y="73"/>
                  <a:pt x="32" y="73"/>
                </a:cubicBezTo>
                <a:cubicBezTo>
                  <a:pt x="7" y="58"/>
                  <a:pt x="7" y="58"/>
                  <a:pt x="7" y="58"/>
                </a:cubicBezTo>
                <a:cubicBezTo>
                  <a:pt x="4" y="57"/>
                  <a:pt x="2" y="54"/>
                  <a:pt x="1" y="51"/>
                </a:cubicBezTo>
                <a:cubicBezTo>
                  <a:pt x="0" y="48"/>
                  <a:pt x="1" y="45"/>
                  <a:pt x="2" y="42"/>
                </a:cubicBezTo>
                <a:cubicBezTo>
                  <a:pt x="8" y="31"/>
                  <a:pt x="8" y="31"/>
                  <a:pt x="8" y="31"/>
                </a:cubicBezTo>
                <a:cubicBezTo>
                  <a:pt x="10" y="29"/>
                  <a:pt x="12" y="27"/>
                  <a:pt x="16" y="26"/>
                </a:cubicBezTo>
                <a:cubicBezTo>
                  <a:pt x="19" y="25"/>
                  <a:pt x="22" y="25"/>
                  <a:pt x="25" y="27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9"/>
                  <a:pt x="51" y="6"/>
                  <a:pt x="54" y="4"/>
                </a:cubicBezTo>
                <a:cubicBezTo>
                  <a:pt x="56" y="2"/>
                  <a:pt x="59" y="0"/>
                  <a:pt x="62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7" y="0"/>
                  <a:pt x="80" y="2"/>
                  <a:pt x="83" y="4"/>
                </a:cubicBezTo>
                <a:cubicBezTo>
                  <a:pt x="85" y="6"/>
                  <a:pt x="86" y="9"/>
                  <a:pt x="86" y="12"/>
                </a:cubicBezTo>
                <a:cubicBezTo>
                  <a:pt x="86" y="41"/>
                  <a:pt x="86" y="41"/>
                  <a:pt x="86" y="41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4" y="25"/>
                  <a:pt x="117" y="25"/>
                  <a:pt x="121" y="26"/>
                </a:cubicBezTo>
                <a:cubicBezTo>
                  <a:pt x="124" y="27"/>
                  <a:pt x="126" y="29"/>
                  <a:pt x="128" y="3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6" y="45"/>
                  <a:pt x="136" y="48"/>
                  <a:pt x="135" y="51"/>
                </a:cubicBezTo>
                <a:cubicBezTo>
                  <a:pt x="134" y="54"/>
                  <a:pt x="132" y="57"/>
                  <a:pt x="130" y="58"/>
                </a:cubicBezTo>
                <a:cubicBezTo>
                  <a:pt x="104" y="73"/>
                  <a:pt x="104" y="73"/>
                  <a:pt x="104" y="73"/>
                </a:cubicBezTo>
                <a:lnTo>
                  <a:pt x="130" y="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CustomShape 358"/>
          <p:cNvSpPr/>
          <p:nvPr/>
        </p:nvSpPr>
        <p:spPr>
          <a:xfrm>
            <a:off x="1232280" y="4344120"/>
            <a:ext cx="198720" cy="156600"/>
          </a:xfrm>
          <a:custGeom>
            <a:avLst/>
            <a:gdLst/>
            <a:ahLst/>
            <a:rect l="l" t="t" r="r" b="b"/>
            <a:pathLst>
              <a:path w="193" h="152">
                <a:moveTo>
                  <a:pt x="193" y="82"/>
                </a:moveTo>
                <a:cubicBezTo>
                  <a:pt x="193" y="118"/>
                  <a:pt x="193" y="118"/>
                  <a:pt x="193" y="118"/>
                </a:cubicBezTo>
                <a:cubicBezTo>
                  <a:pt x="193" y="119"/>
                  <a:pt x="193" y="120"/>
                  <a:pt x="192" y="120"/>
                </a:cubicBezTo>
                <a:cubicBezTo>
                  <a:pt x="192" y="121"/>
                  <a:pt x="191" y="121"/>
                  <a:pt x="190" y="121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33"/>
                  <a:pt x="181" y="133"/>
                  <a:pt x="181" y="133"/>
                </a:cubicBezTo>
                <a:cubicBezTo>
                  <a:pt x="181" y="138"/>
                  <a:pt x="179" y="143"/>
                  <a:pt x="176" y="146"/>
                </a:cubicBezTo>
                <a:cubicBezTo>
                  <a:pt x="172" y="150"/>
                  <a:pt x="168" y="152"/>
                  <a:pt x="163" y="152"/>
                </a:cubicBezTo>
                <a:cubicBezTo>
                  <a:pt x="158" y="152"/>
                  <a:pt x="154" y="150"/>
                  <a:pt x="150" y="146"/>
                </a:cubicBezTo>
                <a:cubicBezTo>
                  <a:pt x="147" y="143"/>
                  <a:pt x="145" y="138"/>
                  <a:pt x="145" y="133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8" y="138"/>
                  <a:pt x="46" y="143"/>
                  <a:pt x="43" y="146"/>
                </a:cubicBezTo>
                <a:cubicBezTo>
                  <a:pt x="39" y="150"/>
                  <a:pt x="35" y="152"/>
                  <a:pt x="30" y="152"/>
                </a:cubicBezTo>
                <a:cubicBezTo>
                  <a:pt x="25" y="152"/>
                  <a:pt x="21" y="150"/>
                  <a:pt x="17" y="146"/>
                </a:cubicBezTo>
                <a:cubicBezTo>
                  <a:pt x="14" y="143"/>
                  <a:pt x="12" y="138"/>
                  <a:pt x="12" y="133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3" y="121"/>
                  <a:pt x="3" y="121"/>
                  <a:pt x="3" y="121"/>
                </a:cubicBezTo>
                <a:cubicBezTo>
                  <a:pt x="2" y="121"/>
                  <a:pt x="1" y="121"/>
                  <a:pt x="1" y="120"/>
                </a:cubicBezTo>
                <a:cubicBezTo>
                  <a:pt x="0" y="120"/>
                  <a:pt x="0" y="119"/>
                  <a:pt x="0" y="11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76"/>
                  <a:pt x="2" y="71"/>
                  <a:pt x="6" y="67"/>
                </a:cubicBezTo>
                <a:cubicBezTo>
                  <a:pt x="10" y="63"/>
                  <a:pt x="15" y="61"/>
                  <a:pt x="21" y="61"/>
                </a:cubicBezTo>
                <a:cubicBezTo>
                  <a:pt x="23" y="61"/>
                  <a:pt x="23" y="61"/>
                  <a:pt x="23" y="61"/>
                </a:cubicBezTo>
                <a:cubicBezTo>
                  <a:pt x="33" y="21"/>
                  <a:pt x="33" y="21"/>
                  <a:pt x="33" y="21"/>
                </a:cubicBezTo>
                <a:cubicBezTo>
                  <a:pt x="35" y="15"/>
                  <a:pt x="38" y="10"/>
                  <a:pt x="43" y="6"/>
                </a:cubicBezTo>
                <a:cubicBezTo>
                  <a:pt x="48" y="2"/>
                  <a:pt x="54" y="0"/>
                  <a:pt x="60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9" y="0"/>
                  <a:pt x="145" y="2"/>
                  <a:pt x="150" y="6"/>
                </a:cubicBezTo>
                <a:cubicBezTo>
                  <a:pt x="155" y="10"/>
                  <a:pt x="158" y="15"/>
                  <a:pt x="160" y="21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8" y="61"/>
                  <a:pt x="183" y="63"/>
                  <a:pt x="187" y="67"/>
                </a:cubicBezTo>
                <a:cubicBezTo>
                  <a:pt x="191" y="71"/>
                  <a:pt x="193" y="76"/>
                  <a:pt x="193" y="82"/>
                </a:cubicBezTo>
                <a:close/>
                <a:moveTo>
                  <a:pt x="41" y="102"/>
                </a:moveTo>
                <a:cubicBezTo>
                  <a:pt x="44" y="99"/>
                  <a:pt x="45" y="95"/>
                  <a:pt x="45" y="91"/>
                </a:cubicBezTo>
                <a:cubicBezTo>
                  <a:pt x="45" y="87"/>
                  <a:pt x="44" y="83"/>
                  <a:pt x="41" y="80"/>
                </a:cubicBezTo>
                <a:cubicBezTo>
                  <a:pt x="38" y="77"/>
                  <a:pt x="34" y="76"/>
                  <a:pt x="30" y="76"/>
                </a:cubicBezTo>
                <a:cubicBezTo>
                  <a:pt x="26" y="76"/>
                  <a:pt x="22" y="77"/>
                  <a:pt x="19" y="80"/>
                </a:cubicBezTo>
                <a:cubicBezTo>
                  <a:pt x="16" y="83"/>
                  <a:pt x="15" y="87"/>
                  <a:pt x="15" y="91"/>
                </a:cubicBezTo>
                <a:cubicBezTo>
                  <a:pt x="15" y="95"/>
                  <a:pt x="16" y="99"/>
                  <a:pt x="19" y="102"/>
                </a:cubicBezTo>
                <a:cubicBezTo>
                  <a:pt x="22" y="105"/>
                  <a:pt x="26" y="106"/>
                  <a:pt x="30" y="106"/>
                </a:cubicBezTo>
                <a:cubicBezTo>
                  <a:pt x="34" y="106"/>
                  <a:pt x="38" y="105"/>
                  <a:pt x="41" y="102"/>
                </a:cubicBezTo>
                <a:close/>
                <a:moveTo>
                  <a:pt x="48" y="61"/>
                </a:moveTo>
                <a:cubicBezTo>
                  <a:pt x="145" y="61"/>
                  <a:pt x="145" y="61"/>
                  <a:pt x="145" y="61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36" y="27"/>
                  <a:pt x="136" y="26"/>
                  <a:pt x="135" y="25"/>
                </a:cubicBezTo>
                <a:cubicBezTo>
                  <a:pt x="134" y="25"/>
                  <a:pt x="133" y="25"/>
                  <a:pt x="133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5"/>
                  <a:pt x="59" y="25"/>
                  <a:pt x="58" y="25"/>
                </a:cubicBezTo>
                <a:cubicBezTo>
                  <a:pt x="57" y="26"/>
                  <a:pt x="57" y="27"/>
                  <a:pt x="57" y="27"/>
                </a:cubicBezTo>
                <a:lnTo>
                  <a:pt x="48" y="61"/>
                </a:lnTo>
                <a:close/>
                <a:moveTo>
                  <a:pt x="174" y="102"/>
                </a:moveTo>
                <a:cubicBezTo>
                  <a:pt x="177" y="99"/>
                  <a:pt x="178" y="95"/>
                  <a:pt x="178" y="91"/>
                </a:cubicBezTo>
                <a:cubicBezTo>
                  <a:pt x="178" y="87"/>
                  <a:pt x="177" y="83"/>
                  <a:pt x="174" y="80"/>
                </a:cubicBezTo>
                <a:cubicBezTo>
                  <a:pt x="171" y="77"/>
                  <a:pt x="167" y="76"/>
                  <a:pt x="163" y="76"/>
                </a:cubicBezTo>
                <a:cubicBezTo>
                  <a:pt x="159" y="76"/>
                  <a:pt x="155" y="77"/>
                  <a:pt x="152" y="80"/>
                </a:cubicBezTo>
                <a:cubicBezTo>
                  <a:pt x="149" y="83"/>
                  <a:pt x="148" y="87"/>
                  <a:pt x="148" y="91"/>
                </a:cubicBezTo>
                <a:cubicBezTo>
                  <a:pt x="148" y="95"/>
                  <a:pt x="149" y="99"/>
                  <a:pt x="152" y="102"/>
                </a:cubicBezTo>
                <a:cubicBezTo>
                  <a:pt x="155" y="105"/>
                  <a:pt x="159" y="106"/>
                  <a:pt x="163" y="106"/>
                </a:cubicBezTo>
                <a:cubicBezTo>
                  <a:pt x="167" y="106"/>
                  <a:pt x="171" y="105"/>
                  <a:pt x="174" y="10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CustomShape 359"/>
          <p:cNvSpPr/>
          <p:nvPr/>
        </p:nvSpPr>
        <p:spPr>
          <a:xfrm>
            <a:off x="1532160" y="434412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1" y="2"/>
                </a:moveTo>
                <a:cubicBezTo>
                  <a:pt x="142" y="0"/>
                  <a:pt x="143" y="0"/>
                  <a:pt x="144" y="0"/>
                </a:cubicBezTo>
                <a:cubicBezTo>
                  <a:pt x="145" y="1"/>
                  <a:pt x="145" y="2"/>
                  <a:pt x="145" y="3"/>
                </a:cubicBezTo>
                <a:cubicBezTo>
                  <a:pt x="145" y="143"/>
                  <a:pt x="145" y="143"/>
                  <a:pt x="145" y="143"/>
                </a:cubicBezTo>
                <a:cubicBezTo>
                  <a:pt x="145" y="144"/>
                  <a:pt x="145" y="145"/>
                  <a:pt x="144" y="146"/>
                </a:cubicBezTo>
                <a:cubicBezTo>
                  <a:pt x="143" y="146"/>
                  <a:pt x="142" y="145"/>
                  <a:pt x="141" y="144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7"/>
                  <a:pt x="73" y="76"/>
                  <a:pt x="73" y="75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44"/>
                  <a:pt x="72" y="145"/>
                  <a:pt x="72" y="146"/>
                </a:cubicBezTo>
                <a:cubicBezTo>
                  <a:pt x="71" y="146"/>
                  <a:pt x="70" y="145"/>
                  <a:pt x="68" y="144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6"/>
                  <a:pt x="0" y="75"/>
                  <a:pt x="0" y="73"/>
                </a:cubicBezTo>
                <a:cubicBezTo>
                  <a:pt x="0" y="71"/>
                  <a:pt x="0" y="70"/>
                  <a:pt x="1" y="69"/>
                </a:cubicBezTo>
                <a:cubicBezTo>
                  <a:pt x="68" y="2"/>
                  <a:pt x="68" y="2"/>
                  <a:pt x="68" y="2"/>
                </a:cubicBezTo>
                <a:cubicBezTo>
                  <a:pt x="70" y="0"/>
                  <a:pt x="71" y="0"/>
                  <a:pt x="72" y="0"/>
                </a:cubicBezTo>
                <a:cubicBezTo>
                  <a:pt x="72" y="1"/>
                  <a:pt x="73" y="2"/>
                  <a:pt x="73" y="3"/>
                </a:cubicBezTo>
                <a:cubicBezTo>
                  <a:pt x="73" y="70"/>
                  <a:pt x="73" y="70"/>
                  <a:pt x="73" y="70"/>
                </a:cubicBezTo>
                <a:cubicBezTo>
                  <a:pt x="73" y="70"/>
                  <a:pt x="73" y="69"/>
                  <a:pt x="74" y="69"/>
                </a:cubicBezTo>
                <a:lnTo>
                  <a:pt x="141" y="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CustomShape 360"/>
          <p:cNvSpPr/>
          <p:nvPr/>
        </p:nvSpPr>
        <p:spPr>
          <a:xfrm>
            <a:off x="1770840" y="434412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0" y="44"/>
                </a:moveTo>
                <a:cubicBezTo>
                  <a:pt x="143" y="53"/>
                  <a:pt x="145" y="63"/>
                  <a:pt x="145" y="73"/>
                </a:cubicBezTo>
                <a:cubicBezTo>
                  <a:pt x="145" y="83"/>
                  <a:pt x="143" y="92"/>
                  <a:pt x="140" y="101"/>
                </a:cubicBezTo>
                <a:cubicBezTo>
                  <a:pt x="136" y="110"/>
                  <a:pt x="131" y="118"/>
                  <a:pt x="124" y="124"/>
                </a:cubicBezTo>
                <a:cubicBezTo>
                  <a:pt x="118" y="131"/>
                  <a:pt x="110" y="136"/>
                  <a:pt x="101" y="140"/>
                </a:cubicBezTo>
                <a:cubicBezTo>
                  <a:pt x="92" y="144"/>
                  <a:pt x="83" y="146"/>
                  <a:pt x="73" y="146"/>
                </a:cubicBezTo>
                <a:cubicBezTo>
                  <a:pt x="63" y="146"/>
                  <a:pt x="53" y="144"/>
                  <a:pt x="44" y="140"/>
                </a:cubicBezTo>
                <a:cubicBezTo>
                  <a:pt x="35" y="136"/>
                  <a:pt x="28" y="131"/>
                  <a:pt x="21" y="124"/>
                </a:cubicBezTo>
                <a:cubicBezTo>
                  <a:pt x="15" y="118"/>
                  <a:pt x="10" y="110"/>
                  <a:pt x="6" y="101"/>
                </a:cubicBezTo>
                <a:cubicBezTo>
                  <a:pt x="2" y="92"/>
                  <a:pt x="0" y="83"/>
                  <a:pt x="0" y="73"/>
                </a:cubicBezTo>
                <a:cubicBezTo>
                  <a:pt x="0" y="63"/>
                  <a:pt x="2" y="53"/>
                  <a:pt x="6" y="44"/>
                </a:cubicBezTo>
                <a:cubicBezTo>
                  <a:pt x="10" y="35"/>
                  <a:pt x="15" y="28"/>
                  <a:pt x="21" y="21"/>
                </a:cubicBezTo>
                <a:cubicBezTo>
                  <a:pt x="28" y="15"/>
                  <a:pt x="35" y="9"/>
                  <a:pt x="44" y="6"/>
                </a:cubicBezTo>
                <a:cubicBezTo>
                  <a:pt x="53" y="2"/>
                  <a:pt x="63" y="0"/>
                  <a:pt x="73" y="0"/>
                </a:cubicBezTo>
                <a:cubicBezTo>
                  <a:pt x="83" y="0"/>
                  <a:pt x="92" y="2"/>
                  <a:pt x="101" y="6"/>
                </a:cubicBezTo>
                <a:cubicBezTo>
                  <a:pt x="110" y="9"/>
                  <a:pt x="118" y="15"/>
                  <a:pt x="124" y="21"/>
                </a:cubicBezTo>
                <a:cubicBezTo>
                  <a:pt x="131" y="28"/>
                  <a:pt x="136" y="35"/>
                  <a:pt x="140" y="44"/>
                </a:cubicBezTo>
                <a:close/>
                <a:moveTo>
                  <a:pt x="30" y="101"/>
                </a:moveTo>
                <a:cubicBezTo>
                  <a:pt x="101" y="30"/>
                  <a:pt x="101" y="30"/>
                  <a:pt x="101" y="30"/>
                </a:cubicBezTo>
                <a:cubicBezTo>
                  <a:pt x="93" y="24"/>
                  <a:pt x="83" y="21"/>
                  <a:pt x="73" y="21"/>
                </a:cubicBezTo>
                <a:cubicBezTo>
                  <a:pt x="63" y="21"/>
                  <a:pt x="55" y="23"/>
                  <a:pt x="47" y="28"/>
                </a:cubicBezTo>
                <a:cubicBezTo>
                  <a:pt x="39" y="33"/>
                  <a:pt x="33" y="39"/>
                  <a:pt x="28" y="47"/>
                </a:cubicBezTo>
                <a:cubicBezTo>
                  <a:pt x="24" y="55"/>
                  <a:pt x="21" y="63"/>
                  <a:pt x="21" y="73"/>
                </a:cubicBezTo>
                <a:cubicBezTo>
                  <a:pt x="21" y="83"/>
                  <a:pt x="24" y="92"/>
                  <a:pt x="30" y="101"/>
                </a:cubicBezTo>
                <a:close/>
                <a:moveTo>
                  <a:pt x="124" y="73"/>
                </a:moveTo>
                <a:cubicBezTo>
                  <a:pt x="124" y="62"/>
                  <a:pt x="121" y="53"/>
                  <a:pt x="116" y="45"/>
                </a:cubicBezTo>
                <a:cubicBezTo>
                  <a:pt x="45" y="116"/>
                  <a:pt x="45" y="116"/>
                  <a:pt x="45" y="116"/>
                </a:cubicBezTo>
                <a:cubicBezTo>
                  <a:pt x="53" y="122"/>
                  <a:pt x="63" y="124"/>
                  <a:pt x="73" y="124"/>
                </a:cubicBezTo>
                <a:cubicBezTo>
                  <a:pt x="80" y="124"/>
                  <a:pt x="86" y="123"/>
                  <a:pt x="93" y="120"/>
                </a:cubicBezTo>
                <a:cubicBezTo>
                  <a:pt x="99" y="117"/>
                  <a:pt x="104" y="114"/>
                  <a:pt x="109" y="109"/>
                </a:cubicBezTo>
                <a:cubicBezTo>
                  <a:pt x="114" y="105"/>
                  <a:pt x="117" y="99"/>
                  <a:pt x="120" y="93"/>
                </a:cubicBezTo>
                <a:cubicBezTo>
                  <a:pt x="123" y="86"/>
                  <a:pt x="124" y="80"/>
                  <a:pt x="124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CustomShape 361"/>
          <p:cNvSpPr/>
          <p:nvPr/>
        </p:nvSpPr>
        <p:spPr>
          <a:xfrm>
            <a:off x="2008440" y="4331520"/>
            <a:ext cx="187920" cy="175320"/>
          </a:xfrm>
          <a:custGeom>
            <a:avLst/>
            <a:gdLst/>
            <a:ahLst/>
            <a:rect l="l" t="t" r="r" b="b"/>
            <a:pathLst>
              <a:path w="182" h="170">
                <a:moveTo>
                  <a:pt x="91" y="0"/>
                </a:moveTo>
                <a:cubicBezTo>
                  <a:pt x="182" y="37"/>
                  <a:pt x="182" y="37"/>
                  <a:pt x="182" y="37"/>
                </a:cubicBezTo>
                <a:cubicBezTo>
                  <a:pt x="182" y="49"/>
                  <a:pt x="182" y="49"/>
                  <a:pt x="182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50"/>
                  <a:pt x="169" y="52"/>
                  <a:pt x="167" y="53"/>
                </a:cubicBezTo>
                <a:cubicBezTo>
                  <a:pt x="166" y="54"/>
                  <a:pt x="165" y="55"/>
                  <a:pt x="16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17" y="55"/>
                  <a:pt x="15" y="54"/>
                  <a:pt x="14" y="53"/>
                </a:cubicBezTo>
                <a:cubicBezTo>
                  <a:pt x="13" y="52"/>
                  <a:pt x="12" y="50"/>
                  <a:pt x="12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37"/>
                  <a:pt x="0" y="37"/>
                  <a:pt x="0" y="37"/>
                </a:cubicBezTo>
                <a:lnTo>
                  <a:pt x="91" y="0"/>
                </a:lnTo>
                <a:close/>
                <a:moveTo>
                  <a:pt x="175" y="151"/>
                </a:moveTo>
                <a:cubicBezTo>
                  <a:pt x="177" y="151"/>
                  <a:pt x="178" y="152"/>
                  <a:pt x="180" y="153"/>
                </a:cubicBezTo>
                <a:cubicBezTo>
                  <a:pt x="181" y="154"/>
                  <a:pt x="182" y="156"/>
                  <a:pt x="182" y="158"/>
                </a:cubicBezTo>
                <a:cubicBezTo>
                  <a:pt x="182" y="170"/>
                  <a:pt x="182" y="170"/>
                  <a:pt x="182" y="170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6"/>
                  <a:pt x="1" y="154"/>
                  <a:pt x="2" y="153"/>
                </a:cubicBezTo>
                <a:cubicBezTo>
                  <a:pt x="3" y="152"/>
                  <a:pt x="5" y="151"/>
                  <a:pt x="7" y="151"/>
                </a:cubicBezTo>
                <a:lnTo>
                  <a:pt x="175" y="151"/>
                </a:lnTo>
                <a:close/>
                <a:moveTo>
                  <a:pt x="24" y="61"/>
                </a:moveTo>
                <a:cubicBezTo>
                  <a:pt x="48" y="61"/>
                  <a:pt x="48" y="61"/>
                  <a:pt x="48" y="61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61" y="61"/>
                  <a:pt x="61" y="61"/>
                  <a:pt x="61" y="61"/>
                </a:cubicBezTo>
                <a:cubicBezTo>
                  <a:pt x="85" y="61"/>
                  <a:pt x="85" y="61"/>
                  <a:pt x="85" y="61"/>
                </a:cubicBezTo>
                <a:cubicBezTo>
                  <a:pt x="85" y="133"/>
                  <a:pt x="85" y="133"/>
                  <a:pt x="85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97" y="61"/>
                  <a:pt x="97" y="61"/>
                  <a:pt x="97" y="61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33" y="133"/>
                  <a:pt x="133" y="133"/>
                  <a:pt x="133" y="133"/>
                </a:cubicBezTo>
                <a:cubicBezTo>
                  <a:pt x="133" y="61"/>
                  <a:pt x="133" y="61"/>
                  <a:pt x="133" y="61"/>
                </a:cubicBezTo>
                <a:cubicBezTo>
                  <a:pt x="157" y="61"/>
                  <a:pt x="157" y="61"/>
                  <a:pt x="157" y="61"/>
                </a:cubicBezTo>
                <a:cubicBezTo>
                  <a:pt x="157" y="133"/>
                  <a:pt x="157" y="133"/>
                  <a:pt x="157" y="133"/>
                </a:cubicBezTo>
                <a:cubicBezTo>
                  <a:pt x="163" y="133"/>
                  <a:pt x="163" y="133"/>
                  <a:pt x="163" y="133"/>
                </a:cubicBezTo>
                <a:cubicBezTo>
                  <a:pt x="165" y="133"/>
                  <a:pt x="166" y="134"/>
                  <a:pt x="167" y="135"/>
                </a:cubicBezTo>
                <a:cubicBezTo>
                  <a:pt x="169" y="136"/>
                  <a:pt x="169" y="138"/>
                  <a:pt x="169" y="139"/>
                </a:cubicBezTo>
                <a:cubicBezTo>
                  <a:pt x="169" y="145"/>
                  <a:pt x="169" y="145"/>
                  <a:pt x="169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12" y="138"/>
                  <a:pt x="13" y="136"/>
                  <a:pt x="14" y="135"/>
                </a:cubicBezTo>
                <a:cubicBezTo>
                  <a:pt x="15" y="134"/>
                  <a:pt x="17" y="133"/>
                  <a:pt x="19" y="133"/>
                </a:cubicBezTo>
                <a:cubicBezTo>
                  <a:pt x="24" y="133"/>
                  <a:pt x="24" y="133"/>
                  <a:pt x="24" y="133"/>
                </a:cubicBezTo>
                <a:lnTo>
                  <a:pt x="24" y="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7" name="CustomShape 362"/>
          <p:cNvSpPr/>
          <p:nvPr/>
        </p:nvSpPr>
        <p:spPr>
          <a:xfrm>
            <a:off x="2297160" y="4344120"/>
            <a:ext cx="198720" cy="150480"/>
          </a:xfrm>
          <a:custGeom>
            <a:avLst/>
            <a:gdLst/>
            <a:ahLst/>
            <a:rect l="l" t="t" r="r" b="b"/>
            <a:pathLst>
              <a:path w="128" h="97">
                <a:moveTo>
                  <a:pt x="128" y="88"/>
                </a:moveTo>
                <a:lnTo>
                  <a:pt x="128" y="97"/>
                </a:lnTo>
                <a:lnTo>
                  <a:pt x="0" y="97"/>
                </a:lnTo>
                <a:lnTo>
                  <a:pt x="0" y="0"/>
                </a:lnTo>
                <a:lnTo>
                  <a:pt x="8" y="0"/>
                </a:lnTo>
                <a:lnTo>
                  <a:pt x="8" y="88"/>
                </a:lnTo>
                <a:lnTo>
                  <a:pt x="128" y="88"/>
                </a:lnTo>
                <a:close/>
                <a:moveTo>
                  <a:pt x="40" y="48"/>
                </a:moveTo>
                <a:lnTo>
                  <a:pt x="40" y="80"/>
                </a:lnTo>
                <a:lnTo>
                  <a:pt x="24" y="80"/>
                </a:lnTo>
                <a:lnTo>
                  <a:pt x="24" y="48"/>
                </a:lnTo>
                <a:lnTo>
                  <a:pt x="40" y="48"/>
                </a:lnTo>
                <a:close/>
                <a:moveTo>
                  <a:pt x="64" y="16"/>
                </a:moveTo>
                <a:lnTo>
                  <a:pt x="64" y="80"/>
                </a:lnTo>
                <a:lnTo>
                  <a:pt x="48" y="80"/>
                </a:lnTo>
                <a:lnTo>
                  <a:pt x="48" y="16"/>
                </a:lnTo>
                <a:lnTo>
                  <a:pt x="64" y="16"/>
                </a:lnTo>
                <a:close/>
                <a:moveTo>
                  <a:pt x="88" y="32"/>
                </a:moveTo>
                <a:lnTo>
                  <a:pt x="88" y="80"/>
                </a:lnTo>
                <a:lnTo>
                  <a:pt x="72" y="80"/>
                </a:lnTo>
                <a:lnTo>
                  <a:pt x="72" y="32"/>
                </a:lnTo>
                <a:lnTo>
                  <a:pt x="88" y="32"/>
                </a:lnTo>
                <a:close/>
                <a:moveTo>
                  <a:pt x="112" y="8"/>
                </a:moveTo>
                <a:lnTo>
                  <a:pt x="112" y="80"/>
                </a:lnTo>
                <a:lnTo>
                  <a:pt x="97" y="80"/>
                </a:lnTo>
                <a:lnTo>
                  <a:pt x="97" y="8"/>
                </a:lnTo>
                <a:lnTo>
                  <a:pt x="112" y="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CustomShape 363"/>
          <p:cNvSpPr/>
          <p:nvPr/>
        </p:nvSpPr>
        <p:spPr>
          <a:xfrm>
            <a:off x="2585880" y="4344120"/>
            <a:ext cx="198720" cy="150480"/>
          </a:xfrm>
          <a:custGeom>
            <a:avLst/>
            <a:gdLst/>
            <a:ahLst/>
            <a:rect l="l" t="t" r="r" b="b"/>
            <a:pathLst>
              <a:path w="128" h="97">
                <a:moveTo>
                  <a:pt x="128" y="88"/>
                </a:moveTo>
                <a:lnTo>
                  <a:pt x="128" y="97"/>
                </a:lnTo>
                <a:lnTo>
                  <a:pt x="0" y="97"/>
                </a:lnTo>
                <a:lnTo>
                  <a:pt x="0" y="0"/>
                </a:lnTo>
                <a:lnTo>
                  <a:pt x="8" y="0"/>
                </a:lnTo>
                <a:lnTo>
                  <a:pt x="8" y="88"/>
                </a:lnTo>
                <a:lnTo>
                  <a:pt x="128" y="88"/>
                </a:lnTo>
                <a:close/>
                <a:moveTo>
                  <a:pt x="40" y="48"/>
                </a:moveTo>
                <a:lnTo>
                  <a:pt x="40" y="80"/>
                </a:lnTo>
                <a:lnTo>
                  <a:pt x="24" y="80"/>
                </a:lnTo>
                <a:lnTo>
                  <a:pt x="24" y="48"/>
                </a:lnTo>
                <a:lnTo>
                  <a:pt x="40" y="48"/>
                </a:lnTo>
                <a:close/>
                <a:moveTo>
                  <a:pt x="64" y="16"/>
                </a:moveTo>
                <a:lnTo>
                  <a:pt x="64" y="80"/>
                </a:lnTo>
                <a:lnTo>
                  <a:pt x="48" y="80"/>
                </a:lnTo>
                <a:lnTo>
                  <a:pt x="48" y="16"/>
                </a:lnTo>
                <a:lnTo>
                  <a:pt x="64" y="16"/>
                </a:lnTo>
                <a:close/>
                <a:moveTo>
                  <a:pt x="88" y="32"/>
                </a:moveTo>
                <a:lnTo>
                  <a:pt x="88" y="80"/>
                </a:lnTo>
                <a:lnTo>
                  <a:pt x="72" y="80"/>
                </a:lnTo>
                <a:lnTo>
                  <a:pt x="72" y="32"/>
                </a:lnTo>
                <a:lnTo>
                  <a:pt x="88" y="32"/>
                </a:lnTo>
                <a:close/>
                <a:moveTo>
                  <a:pt x="112" y="8"/>
                </a:moveTo>
                <a:lnTo>
                  <a:pt x="112" y="80"/>
                </a:lnTo>
                <a:lnTo>
                  <a:pt x="96" y="80"/>
                </a:lnTo>
                <a:lnTo>
                  <a:pt x="96" y="8"/>
                </a:lnTo>
                <a:lnTo>
                  <a:pt x="112" y="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CustomShape 364"/>
          <p:cNvSpPr/>
          <p:nvPr/>
        </p:nvSpPr>
        <p:spPr>
          <a:xfrm>
            <a:off x="2873160" y="4344120"/>
            <a:ext cx="173880" cy="136440"/>
          </a:xfrm>
          <a:custGeom>
            <a:avLst/>
            <a:gdLst/>
            <a:ahLst/>
            <a:rect l="l" t="t" r="r" b="b"/>
            <a:pathLst>
              <a:path w="112" h="88">
                <a:moveTo>
                  <a:pt x="4" y="88"/>
                </a:moveTo>
                <a:lnTo>
                  <a:pt x="0" y="88"/>
                </a:lnTo>
                <a:lnTo>
                  <a:pt x="0" y="0"/>
                </a:lnTo>
                <a:lnTo>
                  <a:pt x="4" y="0"/>
                </a:lnTo>
                <a:lnTo>
                  <a:pt x="4" y="88"/>
                </a:lnTo>
                <a:close/>
                <a:moveTo>
                  <a:pt x="8" y="88"/>
                </a:moveTo>
                <a:lnTo>
                  <a:pt x="6" y="88"/>
                </a:lnTo>
                <a:lnTo>
                  <a:pt x="6" y="0"/>
                </a:lnTo>
                <a:lnTo>
                  <a:pt x="8" y="0"/>
                </a:lnTo>
                <a:lnTo>
                  <a:pt x="8" y="88"/>
                </a:lnTo>
                <a:close/>
                <a:moveTo>
                  <a:pt x="14" y="88"/>
                </a:moveTo>
                <a:lnTo>
                  <a:pt x="12" y="88"/>
                </a:lnTo>
                <a:lnTo>
                  <a:pt x="12" y="0"/>
                </a:lnTo>
                <a:lnTo>
                  <a:pt x="14" y="0"/>
                </a:lnTo>
                <a:lnTo>
                  <a:pt x="14" y="88"/>
                </a:lnTo>
                <a:close/>
                <a:moveTo>
                  <a:pt x="24" y="88"/>
                </a:moveTo>
                <a:lnTo>
                  <a:pt x="22" y="88"/>
                </a:lnTo>
                <a:lnTo>
                  <a:pt x="22" y="0"/>
                </a:lnTo>
                <a:lnTo>
                  <a:pt x="24" y="0"/>
                </a:lnTo>
                <a:lnTo>
                  <a:pt x="24" y="88"/>
                </a:lnTo>
                <a:close/>
                <a:moveTo>
                  <a:pt x="34" y="88"/>
                </a:moveTo>
                <a:lnTo>
                  <a:pt x="30" y="88"/>
                </a:lnTo>
                <a:lnTo>
                  <a:pt x="30" y="0"/>
                </a:lnTo>
                <a:lnTo>
                  <a:pt x="34" y="0"/>
                </a:lnTo>
                <a:lnTo>
                  <a:pt x="34" y="88"/>
                </a:lnTo>
                <a:close/>
                <a:moveTo>
                  <a:pt x="41" y="88"/>
                </a:moveTo>
                <a:lnTo>
                  <a:pt x="40" y="88"/>
                </a:lnTo>
                <a:lnTo>
                  <a:pt x="40" y="0"/>
                </a:lnTo>
                <a:lnTo>
                  <a:pt x="41" y="0"/>
                </a:lnTo>
                <a:lnTo>
                  <a:pt x="41" y="88"/>
                </a:lnTo>
                <a:close/>
                <a:moveTo>
                  <a:pt x="45" y="88"/>
                </a:moveTo>
                <a:lnTo>
                  <a:pt x="43" y="88"/>
                </a:lnTo>
                <a:lnTo>
                  <a:pt x="43" y="0"/>
                </a:lnTo>
                <a:lnTo>
                  <a:pt x="45" y="0"/>
                </a:lnTo>
                <a:lnTo>
                  <a:pt x="45" y="88"/>
                </a:lnTo>
                <a:close/>
                <a:moveTo>
                  <a:pt x="49" y="88"/>
                </a:moveTo>
                <a:lnTo>
                  <a:pt x="47" y="88"/>
                </a:lnTo>
                <a:lnTo>
                  <a:pt x="47" y="0"/>
                </a:lnTo>
                <a:lnTo>
                  <a:pt x="49" y="0"/>
                </a:lnTo>
                <a:lnTo>
                  <a:pt x="49" y="88"/>
                </a:lnTo>
                <a:close/>
                <a:moveTo>
                  <a:pt x="59" y="88"/>
                </a:moveTo>
                <a:lnTo>
                  <a:pt x="55" y="88"/>
                </a:lnTo>
                <a:lnTo>
                  <a:pt x="55" y="0"/>
                </a:lnTo>
                <a:lnTo>
                  <a:pt x="59" y="0"/>
                </a:lnTo>
                <a:lnTo>
                  <a:pt x="59" y="88"/>
                </a:lnTo>
                <a:close/>
                <a:moveTo>
                  <a:pt x="69" y="88"/>
                </a:moveTo>
                <a:lnTo>
                  <a:pt x="65" y="88"/>
                </a:lnTo>
                <a:lnTo>
                  <a:pt x="65" y="0"/>
                </a:lnTo>
                <a:lnTo>
                  <a:pt x="69" y="0"/>
                </a:lnTo>
                <a:lnTo>
                  <a:pt x="69" y="88"/>
                </a:lnTo>
                <a:close/>
                <a:moveTo>
                  <a:pt x="77" y="88"/>
                </a:moveTo>
                <a:lnTo>
                  <a:pt x="73" y="88"/>
                </a:lnTo>
                <a:lnTo>
                  <a:pt x="73" y="0"/>
                </a:lnTo>
                <a:lnTo>
                  <a:pt x="77" y="0"/>
                </a:lnTo>
                <a:lnTo>
                  <a:pt x="77" y="88"/>
                </a:lnTo>
                <a:close/>
                <a:moveTo>
                  <a:pt x="85" y="88"/>
                </a:moveTo>
                <a:lnTo>
                  <a:pt x="81" y="88"/>
                </a:lnTo>
                <a:lnTo>
                  <a:pt x="81" y="0"/>
                </a:lnTo>
                <a:lnTo>
                  <a:pt x="85" y="0"/>
                </a:lnTo>
                <a:lnTo>
                  <a:pt x="85" y="88"/>
                </a:lnTo>
                <a:close/>
                <a:moveTo>
                  <a:pt x="91" y="88"/>
                </a:moveTo>
                <a:lnTo>
                  <a:pt x="87" y="88"/>
                </a:lnTo>
                <a:lnTo>
                  <a:pt x="87" y="0"/>
                </a:lnTo>
                <a:lnTo>
                  <a:pt x="91" y="0"/>
                </a:lnTo>
                <a:lnTo>
                  <a:pt x="91" y="88"/>
                </a:lnTo>
                <a:close/>
                <a:moveTo>
                  <a:pt x="103" y="88"/>
                </a:moveTo>
                <a:lnTo>
                  <a:pt x="97" y="88"/>
                </a:lnTo>
                <a:lnTo>
                  <a:pt x="97" y="0"/>
                </a:lnTo>
                <a:lnTo>
                  <a:pt x="103" y="0"/>
                </a:lnTo>
                <a:lnTo>
                  <a:pt x="103" y="88"/>
                </a:lnTo>
                <a:close/>
                <a:moveTo>
                  <a:pt x="107" y="88"/>
                </a:moveTo>
                <a:lnTo>
                  <a:pt x="105" y="88"/>
                </a:lnTo>
                <a:lnTo>
                  <a:pt x="105" y="0"/>
                </a:lnTo>
                <a:lnTo>
                  <a:pt x="107" y="0"/>
                </a:lnTo>
                <a:lnTo>
                  <a:pt x="107" y="88"/>
                </a:lnTo>
                <a:close/>
                <a:moveTo>
                  <a:pt x="112" y="88"/>
                </a:moveTo>
                <a:lnTo>
                  <a:pt x="109" y="88"/>
                </a:lnTo>
                <a:lnTo>
                  <a:pt x="109" y="0"/>
                </a:lnTo>
                <a:lnTo>
                  <a:pt x="112" y="0"/>
                </a:lnTo>
                <a:lnTo>
                  <a:pt x="112" y="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CustomShape 365"/>
          <p:cNvSpPr/>
          <p:nvPr/>
        </p:nvSpPr>
        <p:spPr>
          <a:xfrm>
            <a:off x="3137040" y="4356360"/>
            <a:ext cx="148680" cy="123840"/>
          </a:xfrm>
          <a:custGeom>
            <a:avLst/>
            <a:gdLst/>
            <a:ahLst/>
            <a:rect l="l" t="t" r="r" b="b"/>
            <a:pathLst>
              <a:path w="145" h="121">
                <a:moveTo>
                  <a:pt x="145" y="6"/>
                </a:moveTo>
                <a:cubicBezTo>
                  <a:pt x="145" y="19"/>
                  <a:pt x="145" y="19"/>
                  <a:pt x="145" y="19"/>
                </a:cubicBezTo>
                <a:cubicBezTo>
                  <a:pt x="145" y="20"/>
                  <a:pt x="145" y="22"/>
                  <a:pt x="144" y="23"/>
                </a:cubicBezTo>
                <a:cubicBezTo>
                  <a:pt x="142" y="24"/>
                  <a:pt x="141" y="25"/>
                  <a:pt x="139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5"/>
                  <a:pt x="3" y="24"/>
                  <a:pt x="2" y="23"/>
                </a:cubicBezTo>
                <a:cubicBezTo>
                  <a:pt x="1" y="22"/>
                  <a:pt x="0" y="20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5" y="0"/>
                  <a:pt x="6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1" y="0"/>
                  <a:pt x="142" y="1"/>
                  <a:pt x="144" y="2"/>
                </a:cubicBezTo>
                <a:cubicBezTo>
                  <a:pt x="145" y="3"/>
                  <a:pt x="145" y="5"/>
                  <a:pt x="145" y="6"/>
                </a:cubicBezTo>
                <a:close/>
                <a:moveTo>
                  <a:pt x="145" y="55"/>
                </a:moveTo>
                <a:cubicBezTo>
                  <a:pt x="145" y="67"/>
                  <a:pt x="145" y="67"/>
                  <a:pt x="145" y="67"/>
                </a:cubicBezTo>
                <a:cubicBezTo>
                  <a:pt x="145" y="69"/>
                  <a:pt x="145" y="70"/>
                  <a:pt x="144" y="71"/>
                </a:cubicBezTo>
                <a:cubicBezTo>
                  <a:pt x="142" y="72"/>
                  <a:pt x="141" y="73"/>
                  <a:pt x="139" y="73"/>
                </a:cubicBezTo>
                <a:cubicBezTo>
                  <a:pt x="6" y="73"/>
                  <a:pt x="6" y="73"/>
                  <a:pt x="6" y="73"/>
                </a:cubicBezTo>
                <a:cubicBezTo>
                  <a:pt x="5" y="73"/>
                  <a:pt x="3" y="72"/>
                  <a:pt x="2" y="71"/>
                </a:cubicBezTo>
                <a:cubicBezTo>
                  <a:pt x="1" y="70"/>
                  <a:pt x="0" y="69"/>
                  <a:pt x="0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3"/>
                  <a:pt x="1" y="52"/>
                  <a:pt x="2" y="51"/>
                </a:cubicBezTo>
                <a:cubicBezTo>
                  <a:pt x="3" y="49"/>
                  <a:pt x="5" y="49"/>
                  <a:pt x="6" y="49"/>
                </a:cubicBezTo>
                <a:cubicBezTo>
                  <a:pt x="139" y="49"/>
                  <a:pt x="139" y="49"/>
                  <a:pt x="139" y="49"/>
                </a:cubicBezTo>
                <a:cubicBezTo>
                  <a:pt x="141" y="49"/>
                  <a:pt x="142" y="49"/>
                  <a:pt x="144" y="51"/>
                </a:cubicBezTo>
                <a:cubicBezTo>
                  <a:pt x="145" y="52"/>
                  <a:pt x="145" y="53"/>
                  <a:pt x="145" y="55"/>
                </a:cubicBezTo>
                <a:close/>
                <a:moveTo>
                  <a:pt x="145" y="103"/>
                </a:moveTo>
                <a:cubicBezTo>
                  <a:pt x="145" y="115"/>
                  <a:pt x="145" y="115"/>
                  <a:pt x="145" y="115"/>
                </a:cubicBezTo>
                <a:cubicBezTo>
                  <a:pt x="145" y="117"/>
                  <a:pt x="145" y="118"/>
                  <a:pt x="144" y="120"/>
                </a:cubicBezTo>
                <a:cubicBezTo>
                  <a:pt x="142" y="121"/>
                  <a:pt x="141" y="121"/>
                  <a:pt x="139" y="121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1"/>
                  <a:pt x="3" y="121"/>
                  <a:pt x="2" y="120"/>
                </a:cubicBezTo>
                <a:cubicBezTo>
                  <a:pt x="1" y="118"/>
                  <a:pt x="0" y="117"/>
                  <a:pt x="0" y="115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2"/>
                  <a:pt x="1" y="100"/>
                  <a:pt x="2" y="99"/>
                </a:cubicBezTo>
                <a:cubicBezTo>
                  <a:pt x="3" y="98"/>
                  <a:pt x="5" y="97"/>
                  <a:pt x="6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41" y="97"/>
                  <a:pt x="142" y="98"/>
                  <a:pt x="144" y="99"/>
                </a:cubicBezTo>
                <a:cubicBezTo>
                  <a:pt x="145" y="100"/>
                  <a:pt x="145" y="102"/>
                  <a:pt x="145" y="1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CustomShape 366"/>
          <p:cNvSpPr/>
          <p:nvPr/>
        </p:nvSpPr>
        <p:spPr>
          <a:xfrm>
            <a:off x="3380760" y="4344120"/>
            <a:ext cx="155160" cy="136440"/>
          </a:xfrm>
          <a:custGeom>
            <a:avLst/>
            <a:gdLst/>
            <a:ahLst/>
            <a:rect l="l" t="t" r="r" b="b"/>
            <a:pathLst>
              <a:path w="151" h="133">
                <a:moveTo>
                  <a:pt x="151" y="115"/>
                </a:moveTo>
                <a:cubicBezTo>
                  <a:pt x="151" y="133"/>
                  <a:pt x="151" y="133"/>
                  <a:pt x="151" y="133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3" y="115"/>
                  <a:pt x="43" y="115"/>
                  <a:pt x="43" y="115"/>
                </a:cubicBezTo>
                <a:cubicBezTo>
                  <a:pt x="55" y="97"/>
                  <a:pt x="55" y="97"/>
                  <a:pt x="55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33" y="97"/>
                  <a:pt x="24" y="94"/>
                  <a:pt x="17" y="86"/>
                </a:cubicBezTo>
                <a:cubicBezTo>
                  <a:pt x="10" y="79"/>
                  <a:pt x="6" y="71"/>
                  <a:pt x="6" y="61"/>
                </a:cubicBez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3" y="12"/>
                  <a:pt x="3" y="12"/>
                  <a:pt x="3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52" y="0"/>
                  <a:pt x="52" y="0"/>
                  <a:pt x="5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139" y="21"/>
                  <a:pt x="139" y="21"/>
                  <a:pt x="139" y="21"/>
                </a:cubicBezTo>
                <a:cubicBezTo>
                  <a:pt x="139" y="97"/>
                  <a:pt x="139" y="97"/>
                  <a:pt x="139" y="97"/>
                </a:cubicBezTo>
                <a:lnTo>
                  <a:pt x="151" y="115"/>
                </a:lnTo>
                <a:close/>
                <a:moveTo>
                  <a:pt x="55" y="73"/>
                </a:moveTo>
                <a:cubicBezTo>
                  <a:pt x="55" y="37"/>
                  <a:pt x="55" y="37"/>
                  <a:pt x="55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4"/>
                  <a:pt x="32" y="67"/>
                  <a:pt x="34" y="69"/>
                </a:cubicBezTo>
                <a:cubicBezTo>
                  <a:pt x="36" y="72"/>
                  <a:pt x="39" y="73"/>
                  <a:pt x="43" y="73"/>
                </a:cubicBezTo>
                <a:lnTo>
                  <a:pt x="55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CustomShape 367"/>
          <p:cNvSpPr/>
          <p:nvPr/>
        </p:nvSpPr>
        <p:spPr>
          <a:xfrm>
            <a:off x="3625920" y="4356360"/>
            <a:ext cx="198720" cy="125280"/>
          </a:xfrm>
          <a:custGeom>
            <a:avLst/>
            <a:gdLst/>
            <a:ahLst/>
            <a:rect l="l" t="t" r="r" b="b"/>
            <a:pathLst>
              <a:path w="194" h="122">
                <a:moveTo>
                  <a:pt x="0" y="0"/>
                </a:moveTo>
                <a:cubicBezTo>
                  <a:pt x="56" y="0"/>
                  <a:pt x="56" y="0"/>
                  <a:pt x="56" y="0"/>
                </a:cubicBezTo>
                <a:cubicBezTo>
                  <a:pt x="62" y="0"/>
                  <a:pt x="67" y="1"/>
                  <a:pt x="71" y="2"/>
                </a:cubicBezTo>
                <a:cubicBezTo>
                  <a:pt x="75" y="2"/>
                  <a:pt x="79" y="4"/>
                  <a:pt x="83" y="6"/>
                </a:cubicBezTo>
                <a:cubicBezTo>
                  <a:pt x="87" y="8"/>
                  <a:pt x="89" y="11"/>
                  <a:pt x="91" y="15"/>
                </a:cubicBezTo>
                <a:cubicBezTo>
                  <a:pt x="93" y="19"/>
                  <a:pt x="94" y="24"/>
                  <a:pt x="94" y="30"/>
                </a:cubicBezTo>
                <a:cubicBezTo>
                  <a:pt x="94" y="41"/>
                  <a:pt x="89" y="49"/>
                  <a:pt x="78" y="55"/>
                </a:cubicBezTo>
                <a:cubicBezTo>
                  <a:pt x="85" y="57"/>
                  <a:pt x="91" y="60"/>
                  <a:pt x="94" y="65"/>
                </a:cubicBezTo>
                <a:cubicBezTo>
                  <a:pt x="98" y="71"/>
                  <a:pt x="100" y="77"/>
                  <a:pt x="100" y="85"/>
                </a:cubicBezTo>
                <a:cubicBezTo>
                  <a:pt x="100" y="89"/>
                  <a:pt x="99" y="94"/>
                  <a:pt x="98" y="98"/>
                </a:cubicBezTo>
                <a:cubicBezTo>
                  <a:pt x="96" y="102"/>
                  <a:pt x="94" y="105"/>
                  <a:pt x="91" y="107"/>
                </a:cubicBezTo>
                <a:cubicBezTo>
                  <a:pt x="89" y="110"/>
                  <a:pt x="86" y="112"/>
                  <a:pt x="82" y="114"/>
                </a:cubicBezTo>
                <a:cubicBezTo>
                  <a:pt x="78" y="116"/>
                  <a:pt x="75" y="117"/>
                  <a:pt x="71" y="118"/>
                </a:cubicBezTo>
                <a:cubicBezTo>
                  <a:pt x="67" y="119"/>
                  <a:pt x="62" y="119"/>
                  <a:pt x="58" y="119"/>
                </a:cubicBezTo>
                <a:cubicBezTo>
                  <a:pt x="0" y="119"/>
                  <a:pt x="0" y="119"/>
                  <a:pt x="0" y="119"/>
                </a:cubicBezTo>
                <a:lnTo>
                  <a:pt x="0" y="0"/>
                </a:lnTo>
                <a:close/>
                <a:moveTo>
                  <a:pt x="26" y="48"/>
                </a:moveTo>
                <a:cubicBezTo>
                  <a:pt x="53" y="48"/>
                  <a:pt x="53" y="48"/>
                  <a:pt x="53" y="48"/>
                </a:cubicBezTo>
                <a:cubicBezTo>
                  <a:pt x="58" y="48"/>
                  <a:pt x="62" y="47"/>
                  <a:pt x="65" y="45"/>
                </a:cubicBezTo>
                <a:cubicBezTo>
                  <a:pt x="67" y="43"/>
                  <a:pt x="69" y="39"/>
                  <a:pt x="69" y="34"/>
                </a:cubicBezTo>
                <a:cubicBezTo>
                  <a:pt x="69" y="25"/>
                  <a:pt x="63" y="21"/>
                  <a:pt x="51" y="21"/>
                </a:cubicBezTo>
                <a:cubicBezTo>
                  <a:pt x="26" y="21"/>
                  <a:pt x="26" y="21"/>
                  <a:pt x="26" y="21"/>
                </a:cubicBezTo>
                <a:lnTo>
                  <a:pt x="26" y="48"/>
                </a:lnTo>
                <a:close/>
                <a:moveTo>
                  <a:pt x="26" y="99"/>
                </a:moveTo>
                <a:cubicBezTo>
                  <a:pt x="54" y="99"/>
                  <a:pt x="54" y="99"/>
                  <a:pt x="54" y="99"/>
                </a:cubicBezTo>
                <a:cubicBezTo>
                  <a:pt x="67" y="99"/>
                  <a:pt x="74" y="94"/>
                  <a:pt x="74" y="83"/>
                </a:cubicBezTo>
                <a:cubicBezTo>
                  <a:pt x="74" y="72"/>
                  <a:pt x="67" y="66"/>
                  <a:pt x="55" y="66"/>
                </a:cubicBezTo>
                <a:cubicBezTo>
                  <a:pt x="26" y="66"/>
                  <a:pt x="26" y="66"/>
                  <a:pt x="26" y="66"/>
                </a:cubicBezTo>
                <a:lnTo>
                  <a:pt x="26" y="99"/>
                </a:lnTo>
                <a:close/>
                <a:moveTo>
                  <a:pt x="153" y="104"/>
                </a:moveTo>
                <a:cubicBezTo>
                  <a:pt x="157" y="104"/>
                  <a:pt x="160" y="103"/>
                  <a:pt x="164" y="101"/>
                </a:cubicBezTo>
                <a:cubicBezTo>
                  <a:pt x="168" y="99"/>
                  <a:pt x="170" y="96"/>
                  <a:pt x="171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186" y="112"/>
                  <a:pt x="172" y="122"/>
                  <a:pt x="152" y="122"/>
                </a:cubicBezTo>
                <a:cubicBezTo>
                  <a:pt x="138" y="122"/>
                  <a:pt x="128" y="117"/>
                  <a:pt x="120" y="109"/>
                </a:cubicBezTo>
                <a:cubicBezTo>
                  <a:pt x="112" y="101"/>
                  <a:pt x="108" y="90"/>
                  <a:pt x="108" y="76"/>
                </a:cubicBezTo>
                <a:cubicBezTo>
                  <a:pt x="108" y="63"/>
                  <a:pt x="112" y="52"/>
                  <a:pt x="120" y="44"/>
                </a:cubicBezTo>
                <a:cubicBezTo>
                  <a:pt x="128" y="35"/>
                  <a:pt x="139" y="31"/>
                  <a:pt x="152" y="31"/>
                </a:cubicBezTo>
                <a:cubicBezTo>
                  <a:pt x="161" y="31"/>
                  <a:pt x="168" y="33"/>
                  <a:pt x="175" y="37"/>
                </a:cubicBezTo>
                <a:cubicBezTo>
                  <a:pt x="181" y="41"/>
                  <a:pt x="186" y="47"/>
                  <a:pt x="189" y="54"/>
                </a:cubicBezTo>
                <a:cubicBezTo>
                  <a:pt x="192" y="61"/>
                  <a:pt x="194" y="69"/>
                  <a:pt x="194" y="77"/>
                </a:cubicBezTo>
                <a:cubicBezTo>
                  <a:pt x="194" y="79"/>
                  <a:pt x="194" y="80"/>
                  <a:pt x="194" y="82"/>
                </a:cubicBezTo>
                <a:cubicBezTo>
                  <a:pt x="131" y="82"/>
                  <a:pt x="131" y="82"/>
                  <a:pt x="131" y="82"/>
                </a:cubicBezTo>
                <a:cubicBezTo>
                  <a:pt x="131" y="89"/>
                  <a:pt x="133" y="94"/>
                  <a:pt x="137" y="98"/>
                </a:cubicBezTo>
                <a:cubicBezTo>
                  <a:pt x="140" y="102"/>
                  <a:pt x="146" y="104"/>
                  <a:pt x="153" y="104"/>
                </a:cubicBezTo>
                <a:close/>
                <a:moveTo>
                  <a:pt x="175" y="8"/>
                </a:moveTo>
                <a:cubicBezTo>
                  <a:pt x="127" y="8"/>
                  <a:pt x="127" y="8"/>
                  <a:pt x="127" y="8"/>
                </a:cubicBezTo>
                <a:cubicBezTo>
                  <a:pt x="127" y="20"/>
                  <a:pt x="127" y="20"/>
                  <a:pt x="127" y="20"/>
                </a:cubicBezTo>
                <a:cubicBezTo>
                  <a:pt x="175" y="20"/>
                  <a:pt x="175" y="20"/>
                  <a:pt x="175" y="20"/>
                </a:cubicBezTo>
                <a:lnTo>
                  <a:pt x="175" y="8"/>
                </a:lnTo>
                <a:close/>
                <a:moveTo>
                  <a:pt x="151" y="49"/>
                </a:moveTo>
                <a:cubicBezTo>
                  <a:pt x="145" y="49"/>
                  <a:pt x="141" y="50"/>
                  <a:pt x="137" y="53"/>
                </a:cubicBezTo>
                <a:cubicBezTo>
                  <a:pt x="134" y="57"/>
                  <a:pt x="132" y="61"/>
                  <a:pt x="131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9" y="55"/>
                  <a:pt x="163" y="49"/>
                  <a:pt x="151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3" name="CustomShape 368"/>
          <p:cNvSpPr/>
          <p:nvPr/>
        </p:nvSpPr>
        <p:spPr>
          <a:xfrm>
            <a:off x="3920760" y="4331520"/>
            <a:ext cx="161280" cy="175320"/>
          </a:xfrm>
          <a:custGeom>
            <a:avLst/>
            <a:gdLst/>
            <a:ahLst/>
            <a:rect l="l" t="t" r="r" b="b"/>
            <a:pathLst>
              <a:path w="157" h="170">
                <a:moveTo>
                  <a:pt x="157" y="133"/>
                </a:moveTo>
                <a:cubicBezTo>
                  <a:pt x="157" y="137"/>
                  <a:pt x="156" y="139"/>
                  <a:pt x="153" y="142"/>
                </a:cubicBezTo>
                <a:cubicBezTo>
                  <a:pt x="151" y="144"/>
                  <a:pt x="148" y="145"/>
                  <a:pt x="145" y="145"/>
                </a:cubicBezTo>
                <a:cubicBezTo>
                  <a:pt x="102" y="145"/>
                  <a:pt x="102" y="145"/>
                  <a:pt x="102" y="145"/>
                </a:cubicBezTo>
                <a:cubicBezTo>
                  <a:pt x="102" y="152"/>
                  <a:pt x="100" y="158"/>
                  <a:pt x="95" y="163"/>
                </a:cubicBezTo>
                <a:cubicBezTo>
                  <a:pt x="91" y="167"/>
                  <a:pt x="85" y="170"/>
                  <a:pt x="78" y="170"/>
                </a:cubicBezTo>
                <a:cubicBezTo>
                  <a:pt x="72" y="170"/>
                  <a:pt x="66" y="167"/>
                  <a:pt x="61" y="163"/>
                </a:cubicBezTo>
                <a:cubicBezTo>
                  <a:pt x="56" y="158"/>
                  <a:pt x="54" y="152"/>
                  <a:pt x="54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8" y="145"/>
                  <a:pt x="6" y="144"/>
                  <a:pt x="3" y="142"/>
                </a:cubicBezTo>
                <a:cubicBezTo>
                  <a:pt x="1" y="139"/>
                  <a:pt x="0" y="137"/>
                  <a:pt x="0" y="133"/>
                </a:cubicBezTo>
                <a:cubicBezTo>
                  <a:pt x="3" y="131"/>
                  <a:pt x="6" y="128"/>
                  <a:pt x="8" y="125"/>
                </a:cubicBezTo>
                <a:cubicBezTo>
                  <a:pt x="11" y="122"/>
                  <a:pt x="13" y="118"/>
                  <a:pt x="16" y="114"/>
                </a:cubicBezTo>
                <a:cubicBezTo>
                  <a:pt x="19" y="109"/>
                  <a:pt x="21" y="104"/>
                  <a:pt x="23" y="99"/>
                </a:cubicBezTo>
                <a:cubicBezTo>
                  <a:pt x="25" y="93"/>
                  <a:pt x="27" y="87"/>
                  <a:pt x="28" y="79"/>
                </a:cubicBezTo>
                <a:cubicBezTo>
                  <a:pt x="29" y="72"/>
                  <a:pt x="30" y="63"/>
                  <a:pt x="30" y="55"/>
                </a:cubicBezTo>
                <a:cubicBezTo>
                  <a:pt x="30" y="45"/>
                  <a:pt x="34" y="36"/>
                  <a:pt x="41" y="28"/>
                </a:cubicBezTo>
                <a:cubicBezTo>
                  <a:pt x="48" y="20"/>
                  <a:pt x="58" y="15"/>
                  <a:pt x="70" y="13"/>
                </a:cubicBezTo>
                <a:cubicBezTo>
                  <a:pt x="69" y="12"/>
                  <a:pt x="69" y="11"/>
                  <a:pt x="69" y="9"/>
                </a:cubicBezTo>
                <a:cubicBezTo>
                  <a:pt x="69" y="7"/>
                  <a:pt x="70" y="5"/>
                  <a:pt x="72" y="3"/>
                </a:cubicBezTo>
                <a:cubicBezTo>
                  <a:pt x="74" y="1"/>
                  <a:pt x="76" y="0"/>
                  <a:pt x="78" y="0"/>
                </a:cubicBezTo>
                <a:cubicBezTo>
                  <a:pt x="81" y="0"/>
                  <a:pt x="83" y="1"/>
                  <a:pt x="85" y="3"/>
                </a:cubicBezTo>
                <a:cubicBezTo>
                  <a:pt x="86" y="5"/>
                  <a:pt x="87" y="7"/>
                  <a:pt x="87" y="9"/>
                </a:cubicBezTo>
                <a:cubicBezTo>
                  <a:pt x="87" y="11"/>
                  <a:pt x="87" y="12"/>
                  <a:pt x="87" y="13"/>
                </a:cubicBezTo>
                <a:cubicBezTo>
                  <a:pt x="99" y="15"/>
                  <a:pt x="108" y="20"/>
                  <a:pt x="116" y="28"/>
                </a:cubicBezTo>
                <a:cubicBezTo>
                  <a:pt x="123" y="36"/>
                  <a:pt x="127" y="45"/>
                  <a:pt x="127" y="55"/>
                </a:cubicBezTo>
                <a:cubicBezTo>
                  <a:pt x="127" y="63"/>
                  <a:pt x="127" y="72"/>
                  <a:pt x="128" y="79"/>
                </a:cubicBezTo>
                <a:cubicBezTo>
                  <a:pt x="130" y="87"/>
                  <a:pt x="131" y="93"/>
                  <a:pt x="133" y="99"/>
                </a:cubicBezTo>
                <a:cubicBezTo>
                  <a:pt x="135" y="104"/>
                  <a:pt x="137" y="109"/>
                  <a:pt x="140" y="114"/>
                </a:cubicBezTo>
                <a:cubicBezTo>
                  <a:pt x="143" y="118"/>
                  <a:pt x="146" y="122"/>
                  <a:pt x="148" y="125"/>
                </a:cubicBezTo>
                <a:cubicBezTo>
                  <a:pt x="151" y="128"/>
                  <a:pt x="154" y="131"/>
                  <a:pt x="157" y="133"/>
                </a:cubicBezTo>
                <a:close/>
                <a:moveTo>
                  <a:pt x="80" y="161"/>
                </a:moveTo>
                <a:cubicBezTo>
                  <a:pt x="80" y="160"/>
                  <a:pt x="79" y="159"/>
                  <a:pt x="78" y="159"/>
                </a:cubicBezTo>
                <a:cubicBezTo>
                  <a:pt x="75" y="159"/>
                  <a:pt x="71" y="158"/>
                  <a:pt x="69" y="155"/>
                </a:cubicBezTo>
                <a:cubicBezTo>
                  <a:pt x="66" y="152"/>
                  <a:pt x="65" y="149"/>
                  <a:pt x="65" y="145"/>
                </a:cubicBezTo>
                <a:cubicBezTo>
                  <a:pt x="65" y="144"/>
                  <a:pt x="64" y="144"/>
                  <a:pt x="63" y="144"/>
                </a:cubicBezTo>
                <a:cubicBezTo>
                  <a:pt x="62" y="144"/>
                  <a:pt x="62" y="144"/>
                  <a:pt x="62" y="145"/>
                </a:cubicBezTo>
                <a:cubicBezTo>
                  <a:pt x="62" y="150"/>
                  <a:pt x="63" y="154"/>
                  <a:pt x="66" y="157"/>
                </a:cubicBezTo>
                <a:cubicBezTo>
                  <a:pt x="70" y="160"/>
                  <a:pt x="74" y="162"/>
                  <a:pt x="78" y="162"/>
                </a:cubicBezTo>
                <a:cubicBezTo>
                  <a:pt x="79" y="162"/>
                  <a:pt x="80" y="162"/>
                  <a:pt x="80" y="1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4" name="CustomShape 369"/>
          <p:cNvSpPr/>
          <p:nvPr/>
        </p:nvSpPr>
        <p:spPr>
          <a:xfrm>
            <a:off x="4183200" y="4331520"/>
            <a:ext cx="161280" cy="175320"/>
          </a:xfrm>
          <a:custGeom>
            <a:avLst/>
            <a:gdLst/>
            <a:ahLst/>
            <a:rect l="l" t="t" r="r" b="b"/>
            <a:pathLst>
              <a:path w="157" h="170">
                <a:moveTo>
                  <a:pt x="157" y="133"/>
                </a:moveTo>
                <a:cubicBezTo>
                  <a:pt x="157" y="137"/>
                  <a:pt x="156" y="139"/>
                  <a:pt x="153" y="142"/>
                </a:cubicBezTo>
                <a:cubicBezTo>
                  <a:pt x="151" y="144"/>
                  <a:pt x="148" y="145"/>
                  <a:pt x="145" y="145"/>
                </a:cubicBezTo>
                <a:cubicBezTo>
                  <a:pt x="103" y="145"/>
                  <a:pt x="103" y="145"/>
                  <a:pt x="103" y="145"/>
                </a:cubicBezTo>
                <a:cubicBezTo>
                  <a:pt x="103" y="152"/>
                  <a:pt x="100" y="158"/>
                  <a:pt x="96" y="163"/>
                </a:cubicBezTo>
                <a:cubicBezTo>
                  <a:pt x="91" y="167"/>
                  <a:pt x="85" y="170"/>
                  <a:pt x="78" y="170"/>
                </a:cubicBezTo>
                <a:cubicBezTo>
                  <a:pt x="72" y="170"/>
                  <a:pt x="66" y="167"/>
                  <a:pt x="61" y="163"/>
                </a:cubicBezTo>
                <a:cubicBezTo>
                  <a:pt x="57" y="158"/>
                  <a:pt x="54" y="152"/>
                  <a:pt x="54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9" y="145"/>
                  <a:pt x="6" y="144"/>
                  <a:pt x="3" y="142"/>
                </a:cubicBezTo>
                <a:cubicBezTo>
                  <a:pt x="1" y="139"/>
                  <a:pt x="0" y="137"/>
                  <a:pt x="0" y="133"/>
                </a:cubicBezTo>
                <a:cubicBezTo>
                  <a:pt x="3" y="131"/>
                  <a:pt x="6" y="128"/>
                  <a:pt x="8" y="125"/>
                </a:cubicBezTo>
                <a:cubicBezTo>
                  <a:pt x="11" y="122"/>
                  <a:pt x="14" y="118"/>
                  <a:pt x="16" y="114"/>
                </a:cubicBezTo>
                <a:cubicBezTo>
                  <a:pt x="19" y="109"/>
                  <a:pt x="21" y="104"/>
                  <a:pt x="23" y="99"/>
                </a:cubicBezTo>
                <a:cubicBezTo>
                  <a:pt x="25" y="93"/>
                  <a:pt x="27" y="87"/>
                  <a:pt x="28" y="79"/>
                </a:cubicBezTo>
                <a:cubicBezTo>
                  <a:pt x="29" y="72"/>
                  <a:pt x="30" y="63"/>
                  <a:pt x="30" y="55"/>
                </a:cubicBezTo>
                <a:cubicBezTo>
                  <a:pt x="30" y="45"/>
                  <a:pt x="34" y="36"/>
                  <a:pt x="41" y="28"/>
                </a:cubicBezTo>
                <a:cubicBezTo>
                  <a:pt x="48" y="20"/>
                  <a:pt x="58" y="15"/>
                  <a:pt x="70" y="13"/>
                </a:cubicBezTo>
                <a:cubicBezTo>
                  <a:pt x="70" y="12"/>
                  <a:pt x="69" y="11"/>
                  <a:pt x="69" y="9"/>
                </a:cubicBezTo>
                <a:cubicBezTo>
                  <a:pt x="69" y="7"/>
                  <a:pt x="70" y="5"/>
                  <a:pt x="72" y="3"/>
                </a:cubicBezTo>
                <a:cubicBezTo>
                  <a:pt x="74" y="1"/>
                  <a:pt x="76" y="0"/>
                  <a:pt x="78" y="0"/>
                </a:cubicBezTo>
                <a:cubicBezTo>
                  <a:pt x="81" y="0"/>
                  <a:pt x="83" y="1"/>
                  <a:pt x="85" y="3"/>
                </a:cubicBezTo>
                <a:cubicBezTo>
                  <a:pt x="87" y="5"/>
                  <a:pt x="87" y="7"/>
                  <a:pt x="87" y="9"/>
                </a:cubicBezTo>
                <a:cubicBezTo>
                  <a:pt x="87" y="11"/>
                  <a:pt x="87" y="12"/>
                  <a:pt x="87" y="13"/>
                </a:cubicBezTo>
                <a:cubicBezTo>
                  <a:pt x="99" y="15"/>
                  <a:pt x="108" y="20"/>
                  <a:pt x="116" y="28"/>
                </a:cubicBezTo>
                <a:cubicBezTo>
                  <a:pt x="123" y="36"/>
                  <a:pt x="127" y="45"/>
                  <a:pt x="127" y="55"/>
                </a:cubicBezTo>
                <a:cubicBezTo>
                  <a:pt x="127" y="63"/>
                  <a:pt x="127" y="72"/>
                  <a:pt x="129" y="79"/>
                </a:cubicBezTo>
                <a:cubicBezTo>
                  <a:pt x="130" y="87"/>
                  <a:pt x="131" y="93"/>
                  <a:pt x="133" y="99"/>
                </a:cubicBezTo>
                <a:cubicBezTo>
                  <a:pt x="135" y="104"/>
                  <a:pt x="138" y="109"/>
                  <a:pt x="140" y="114"/>
                </a:cubicBezTo>
                <a:cubicBezTo>
                  <a:pt x="143" y="118"/>
                  <a:pt x="146" y="122"/>
                  <a:pt x="148" y="125"/>
                </a:cubicBezTo>
                <a:cubicBezTo>
                  <a:pt x="151" y="128"/>
                  <a:pt x="154" y="131"/>
                  <a:pt x="157" y="133"/>
                </a:cubicBezTo>
                <a:close/>
                <a:moveTo>
                  <a:pt x="17" y="133"/>
                </a:moveTo>
                <a:cubicBezTo>
                  <a:pt x="140" y="133"/>
                  <a:pt x="140" y="133"/>
                  <a:pt x="140" y="133"/>
                </a:cubicBezTo>
                <a:cubicBezTo>
                  <a:pt x="123" y="114"/>
                  <a:pt x="115" y="88"/>
                  <a:pt x="115" y="55"/>
                </a:cubicBezTo>
                <a:cubicBezTo>
                  <a:pt x="115" y="51"/>
                  <a:pt x="114" y="48"/>
                  <a:pt x="112" y="45"/>
                </a:cubicBezTo>
                <a:cubicBezTo>
                  <a:pt x="111" y="41"/>
                  <a:pt x="109" y="38"/>
                  <a:pt x="106" y="35"/>
                </a:cubicBezTo>
                <a:cubicBezTo>
                  <a:pt x="103" y="32"/>
                  <a:pt x="99" y="29"/>
                  <a:pt x="94" y="27"/>
                </a:cubicBezTo>
                <a:cubicBezTo>
                  <a:pt x="90" y="25"/>
                  <a:pt x="84" y="24"/>
                  <a:pt x="78" y="24"/>
                </a:cubicBezTo>
                <a:cubicBezTo>
                  <a:pt x="73" y="24"/>
                  <a:pt x="67" y="25"/>
                  <a:pt x="62" y="27"/>
                </a:cubicBezTo>
                <a:cubicBezTo>
                  <a:pt x="58" y="29"/>
                  <a:pt x="54" y="32"/>
                  <a:pt x="51" y="35"/>
                </a:cubicBezTo>
                <a:cubicBezTo>
                  <a:pt x="48" y="38"/>
                  <a:pt x="46" y="41"/>
                  <a:pt x="44" y="45"/>
                </a:cubicBezTo>
                <a:cubicBezTo>
                  <a:pt x="43" y="48"/>
                  <a:pt x="42" y="51"/>
                  <a:pt x="42" y="55"/>
                </a:cubicBezTo>
                <a:cubicBezTo>
                  <a:pt x="42" y="88"/>
                  <a:pt x="34" y="114"/>
                  <a:pt x="17" y="133"/>
                </a:cubicBezTo>
                <a:close/>
                <a:moveTo>
                  <a:pt x="80" y="161"/>
                </a:moveTo>
                <a:cubicBezTo>
                  <a:pt x="80" y="160"/>
                  <a:pt x="79" y="159"/>
                  <a:pt x="78" y="159"/>
                </a:cubicBezTo>
                <a:cubicBezTo>
                  <a:pt x="75" y="159"/>
                  <a:pt x="71" y="158"/>
                  <a:pt x="69" y="155"/>
                </a:cubicBezTo>
                <a:cubicBezTo>
                  <a:pt x="66" y="152"/>
                  <a:pt x="65" y="149"/>
                  <a:pt x="65" y="145"/>
                </a:cubicBezTo>
                <a:cubicBezTo>
                  <a:pt x="65" y="144"/>
                  <a:pt x="64" y="144"/>
                  <a:pt x="63" y="144"/>
                </a:cubicBezTo>
                <a:cubicBezTo>
                  <a:pt x="62" y="144"/>
                  <a:pt x="62" y="144"/>
                  <a:pt x="62" y="145"/>
                </a:cubicBezTo>
                <a:cubicBezTo>
                  <a:pt x="62" y="150"/>
                  <a:pt x="63" y="154"/>
                  <a:pt x="67" y="157"/>
                </a:cubicBezTo>
                <a:cubicBezTo>
                  <a:pt x="70" y="160"/>
                  <a:pt x="74" y="162"/>
                  <a:pt x="78" y="162"/>
                </a:cubicBezTo>
                <a:cubicBezTo>
                  <a:pt x="79" y="162"/>
                  <a:pt x="80" y="162"/>
                  <a:pt x="80" y="1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5" name="CustomShape 370"/>
          <p:cNvSpPr/>
          <p:nvPr/>
        </p:nvSpPr>
        <p:spPr>
          <a:xfrm>
            <a:off x="4439160" y="4337640"/>
            <a:ext cx="137880" cy="159840"/>
          </a:xfrm>
          <a:custGeom>
            <a:avLst/>
            <a:gdLst/>
            <a:ahLst/>
            <a:rect l="l" t="t" r="r" b="b"/>
            <a:pathLst>
              <a:path w="133" h="155">
                <a:moveTo>
                  <a:pt x="132" y="28"/>
                </a:moveTo>
                <a:cubicBezTo>
                  <a:pt x="131" y="39"/>
                  <a:pt x="127" y="59"/>
                  <a:pt x="122" y="90"/>
                </a:cubicBezTo>
                <a:cubicBezTo>
                  <a:pt x="122" y="92"/>
                  <a:pt x="121" y="94"/>
                  <a:pt x="119" y="95"/>
                </a:cubicBezTo>
                <a:cubicBezTo>
                  <a:pt x="118" y="97"/>
                  <a:pt x="117" y="98"/>
                  <a:pt x="115" y="99"/>
                </a:cubicBezTo>
                <a:cubicBezTo>
                  <a:pt x="114" y="100"/>
                  <a:pt x="112" y="101"/>
                  <a:pt x="110" y="102"/>
                </a:cubicBezTo>
                <a:cubicBezTo>
                  <a:pt x="94" y="110"/>
                  <a:pt x="75" y="113"/>
                  <a:pt x="52" y="110"/>
                </a:cubicBezTo>
                <a:cubicBezTo>
                  <a:pt x="37" y="109"/>
                  <a:pt x="24" y="104"/>
                  <a:pt x="15" y="97"/>
                </a:cubicBezTo>
                <a:cubicBezTo>
                  <a:pt x="14" y="97"/>
                  <a:pt x="13" y="96"/>
                  <a:pt x="13" y="95"/>
                </a:cubicBezTo>
                <a:cubicBezTo>
                  <a:pt x="12" y="94"/>
                  <a:pt x="12" y="93"/>
                  <a:pt x="11" y="91"/>
                </a:cubicBezTo>
                <a:cubicBezTo>
                  <a:pt x="11" y="90"/>
                  <a:pt x="11" y="89"/>
                  <a:pt x="10" y="88"/>
                </a:cubicBezTo>
                <a:cubicBezTo>
                  <a:pt x="10" y="87"/>
                  <a:pt x="10" y="86"/>
                  <a:pt x="10" y="85"/>
                </a:cubicBezTo>
                <a:cubicBezTo>
                  <a:pt x="10" y="83"/>
                  <a:pt x="9" y="82"/>
                  <a:pt x="9" y="81"/>
                </a:cubicBezTo>
                <a:cubicBezTo>
                  <a:pt x="9" y="78"/>
                  <a:pt x="8" y="73"/>
                  <a:pt x="7" y="67"/>
                </a:cubicBezTo>
                <a:cubicBezTo>
                  <a:pt x="6" y="61"/>
                  <a:pt x="5" y="56"/>
                  <a:pt x="4" y="52"/>
                </a:cubicBezTo>
                <a:cubicBezTo>
                  <a:pt x="3" y="48"/>
                  <a:pt x="3" y="43"/>
                  <a:pt x="2" y="38"/>
                </a:cubicBezTo>
                <a:cubicBezTo>
                  <a:pt x="1" y="32"/>
                  <a:pt x="0" y="27"/>
                  <a:pt x="0" y="23"/>
                </a:cubicBezTo>
                <a:cubicBezTo>
                  <a:pt x="0" y="21"/>
                  <a:pt x="1" y="20"/>
                  <a:pt x="1" y="18"/>
                </a:cubicBezTo>
                <a:cubicBezTo>
                  <a:pt x="2" y="17"/>
                  <a:pt x="3" y="16"/>
                  <a:pt x="4" y="15"/>
                </a:cubicBezTo>
                <a:cubicBezTo>
                  <a:pt x="6" y="14"/>
                  <a:pt x="7" y="13"/>
                  <a:pt x="9" y="12"/>
                </a:cubicBezTo>
                <a:cubicBezTo>
                  <a:pt x="10" y="11"/>
                  <a:pt x="12" y="10"/>
                  <a:pt x="13" y="10"/>
                </a:cubicBezTo>
                <a:cubicBezTo>
                  <a:pt x="14" y="9"/>
                  <a:pt x="16" y="9"/>
                  <a:pt x="18" y="8"/>
                </a:cubicBezTo>
                <a:cubicBezTo>
                  <a:pt x="25" y="5"/>
                  <a:pt x="35" y="3"/>
                  <a:pt x="47" y="2"/>
                </a:cubicBezTo>
                <a:cubicBezTo>
                  <a:pt x="71" y="0"/>
                  <a:pt x="92" y="1"/>
                  <a:pt x="111" y="7"/>
                </a:cubicBezTo>
                <a:cubicBezTo>
                  <a:pt x="121" y="10"/>
                  <a:pt x="128" y="13"/>
                  <a:pt x="131" y="18"/>
                </a:cubicBezTo>
                <a:cubicBezTo>
                  <a:pt x="132" y="20"/>
                  <a:pt x="133" y="21"/>
                  <a:pt x="133" y="23"/>
                </a:cubicBezTo>
                <a:cubicBezTo>
                  <a:pt x="133" y="25"/>
                  <a:pt x="133" y="27"/>
                  <a:pt x="132" y="28"/>
                </a:cubicBezTo>
                <a:close/>
                <a:moveTo>
                  <a:pt x="115" y="119"/>
                </a:moveTo>
                <a:cubicBezTo>
                  <a:pt x="115" y="121"/>
                  <a:pt x="114" y="123"/>
                  <a:pt x="114" y="126"/>
                </a:cubicBezTo>
                <a:cubicBezTo>
                  <a:pt x="113" y="129"/>
                  <a:pt x="113" y="132"/>
                  <a:pt x="113" y="134"/>
                </a:cubicBezTo>
                <a:cubicBezTo>
                  <a:pt x="112" y="136"/>
                  <a:pt x="111" y="139"/>
                  <a:pt x="110" y="141"/>
                </a:cubicBezTo>
                <a:cubicBezTo>
                  <a:pt x="108" y="143"/>
                  <a:pt x="107" y="145"/>
                  <a:pt x="104" y="146"/>
                </a:cubicBezTo>
                <a:cubicBezTo>
                  <a:pt x="99" y="149"/>
                  <a:pt x="93" y="151"/>
                  <a:pt x="86" y="153"/>
                </a:cubicBezTo>
                <a:cubicBezTo>
                  <a:pt x="80" y="154"/>
                  <a:pt x="74" y="155"/>
                  <a:pt x="67" y="155"/>
                </a:cubicBezTo>
                <a:cubicBezTo>
                  <a:pt x="61" y="155"/>
                  <a:pt x="55" y="154"/>
                  <a:pt x="48" y="153"/>
                </a:cubicBezTo>
                <a:cubicBezTo>
                  <a:pt x="45" y="153"/>
                  <a:pt x="43" y="152"/>
                  <a:pt x="41" y="152"/>
                </a:cubicBezTo>
                <a:cubicBezTo>
                  <a:pt x="38" y="151"/>
                  <a:pt x="36" y="150"/>
                  <a:pt x="33" y="149"/>
                </a:cubicBezTo>
                <a:cubicBezTo>
                  <a:pt x="31" y="148"/>
                  <a:pt x="28" y="147"/>
                  <a:pt x="26" y="145"/>
                </a:cubicBezTo>
                <a:cubicBezTo>
                  <a:pt x="24" y="143"/>
                  <a:pt x="23" y="141"/>
                  <a:pt x="22" y="139"/>
                </a:cubicBezTo>
                <a:cubicBezTo>
                  <a:pt x="20" y="133"/>
                  <a:pt x="18" y="124"/>
                  <a:pt x="16" y="111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09"/>
                  <a:pt x="18" y="109"/>
                  <a:pt x="18" y="109"/>
                </a:cubicBezTo>
                <a:cubicBezTo>
                  <a:pt x="32" y="118"/>
                  <a:pt x="48" y="123"/>
                  <a:pt x="66" y="123"/>
                </a:cubicBezTo>
                <a:cubicBezTo>
                  <a:pt x="84" y="123"/>
                  <a:pt x="100" y="118"/>
                  <a:pt x="114" y="109"/>
                </a:cubicBezTo>
                <a:cubicBezTo>
                  <a:pt x="116" y="109"/>
                  <a:pt x="116" y="110"/>
                  <a:pt x="117" y="111"/>
                </a:cubicBezTo>
                <a:cubicBezTo>
                  <a:pt x="117" y="112"/>
                  <a:pt x="117" y="114"/>
                  <a:pt x="116" y="116"/>
                </a:cubicBezTo>
                <a:cubicBezTo>
                  <a:pt x="116" y="117"/>
                  <a:pt x="115" y="118"/>
                  <a:pt x="115" y="119"/>
                </a:cubicBezTo>
                <a:close/>
                <a:moveTo>
                  <a:pt x="110" y="21"/>
                </a:moveTo>
                <a:cubicBezTo>
                  <a:pt x="109" y="19"/>
                  <a:pt x="107" y="18"/>
                  <a:pt x="105" y="17"/>
                </a:cubicBezTo>
                <a:cubicBezTo>
                  <a:pt x="102" y="16"/>
                  <a:pt x="101" y="15"/>
                  <a:pt x="99" y="15"/>
                </a:cubicBezTo>
                <a:cubicBezTo>
                  <a:pt x="98" y="15"/>
                  <a:pt x="96" y="14"/>
                  <a:pt x="92" y="14"/>
                </a:cubicBezTo>
                <a:cubicBezTo>
                  <a:pt x="74" y="11"/>
                  <a:pt x="56" y="11"/>
                  <a:pt x="39" y="14"/>
                </a:cubicBezTo>
                <a:cubicBezTo>
                  <a:pt x="36" y="14"/>
                  <a:pt x="34" y="15"/>
                  <a:pt x="33" y="15"/>
                </a:cubicBezTo>
                <a:cubicBezTo>
                  <a:pt x="31" y="15"/>
                  <a:pt x="30" y="16"/>
                  <a:pt x="28" y="17"/>
                </a:cubicBezTo>
                <a:cubicBezTo>
                  <a:pt x="26" y="18"/>
                  <a:pt x="24" y="20"/>
                  <a:pt x="23" y="21"/>
                </a:cubicBezTo>
                <a:cubicBezTo>
                  <a:pt x="25" y="23"/>
                  <a:pt x="27" y="24"/>
                  <a:pt x="30" y="25"/>
                </a:cubicBezTo>
                <a:cubicBezTo>
                  <a:pt x="33" y="27"/>
                  <a:pt x="35" y="27"/>
                  <a:pt x="37" y="28"/>
                </a:cubicBezTo>
                <a:cubicBezTo>
                  <a:pt x="39" y="28"/>
                  <a:pt x="41" y="28"/>
                  <a:pt x="45" y="29"/>
                </a:cubicBezTo>
                <a:cubicBezTo>
                  <a:pt x="60" y="30"/>
                  <a:pt x="74" y="31"/>
                  <a:pt x="88" y="29"/>
                </a:cubicBezTo>
                <a:cubicBezTo>
                  <a:pt x="92" y="28"/>
                  <a:pt x="94" y="28"/>
                  <a:pt x="96" y="28"/>
                </a:cubicBezTo>
                <a:cubicBezTo>
                  <a:pt x="98" y="27"/>
                  <a:pt x="100" y="27"/>
                  <a:pt x="103" y="26"/>
                </a:cubicBezTo>
                <a:cubicBezTo>
                  <a:pt x="106" y="24"/>
                  <a:pt x="108" y="23"/>
                  <a:pt x="110" y="21"/>
                </a:cubicBezTo>
                <a:close/>
                <a:moveTo>
                  <a:pt x="87" y="72"/>
                </a:moveTo>
                <a:cubicBezTo>
                  <a:pt x="86" y="66"/>
                  <a:pt x="83" y="61"/>
                  <a:pt x="77" y="57"/>
                </a:cubicBezTo>
                <a:cubicBezTo>
                  <a:pt x="70" y="53"/>
                  <a:pt x="64" y="53"/>
                  <a:pt x="58" y="56"/>
                </a:cubicBezTo>
                <a:cubicBezTo>
                  <a:pt x="54" y="57"/>
                  <a:pt x="51" y="60"/>
                  <a:pt x="49" y="64"/>
                </a:cubicBezTo>
                <a:cubicBezTo>
                  <a:pt x="46" y="68"/>
                  <a:pt x="45" y="72"/>
                  <a:pt x="45" y="76"/>
                </a:cubicBezTo>
                <a:cubicBezTo>
                  <a:pt x="46" y="82"/>
                  <a:pt x="48" y="87"/>
                  <a:pt x="53" y="91"/>
                </a:cubicBezTo>
                <a:cubicBezTo>
                  <a:pt x="57" y="95"/>
                  <a:pt x="62" y="97"/>
                  <a:pt x="68" y="96"/>
                </a:cubicBezTo>
                <a:cubicBezTo>
                  <a:pt x="74" y="96"/>
                  <a:pt x="79" y="93"/>
                  <a:pt x="83" y="88"/>
                </a:cubicBezTo>
                <a:cubicBezTo>
                  <a:pt x="86" y="84"/>
                  <a:pt x="88" y="78"/>
                  <a:pt x="87" y="72"/>
                </a:cubicBezTo>
                <a:close/>
                <a:moveTo>
                  <a:pt x="77" y="74"/>
                </a:moveTo>
                <a:cubicBezTo>
                  <a:pt x="77" y="78"/>
                  <a:pt x="76" y="82"/>
                  <a:pt x="72" y="84"/>
                </a:cubicBezTo>
                <a:cubicBezTo>
                  <a:pt x="68" y="86"/>
                  <a:pt x="65" y="87"/>
                  <a:pt x="62" y="85"/>
                </a:cubicBezTo>
                <a:cubicBezTo>
                  <a:pt x="59" y="83"/>
                  <a:pt x="57" y="82"/>
                  <a:pt x="56" y="79"/>
                </a:cubicBezTo>
                <a:cubicBezTo>
                  <a:pt x="56" y="76"/>
                  <a:pt x="56" y="74"/>
                  <a:pt x="56" y="71"/>
                </a:cubicBezTo>
                <a:cubicBezTo>
                  <a:pt x="57" y="69"/>
                  <a:pt x="59" y="67"/>
                  <a:pt x="61" y="66"/>
                </a:cubicBezTo>
                <a:cubicBezTo>
                  <a:pt x="64" y="65"/>
                  <a:pt x="66" y="64"/>
                  <a:pt x="68" y="65"/>
                </a:cubicBezTo>
                <a:cubicBezTo>
                  <a:pt x="71" y="65"/>
                  <a:pt x="73" y="66"/>
                  <a:pt x="74" y="68"/>
                </a:cubicBezTo>
                <a:cubicBezTo>
                  <a:pt x="76" y="70"/>
                  <a:pt x="77" y="72"/>
                  <a:pt x="77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6" name="CustomShape 371"/>
          <p:cNvSpPr/>
          <p:nvPr/>
        </p:nvSpPr>
        <p:spPr>
          <a:xfrm>
            <a:off x="4665600" y="434412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2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19" y="146"/>
                  <a:pt x="13" y="143"/>
                  <a:pt x="8" y="138"/>
                </a:cubicBezTo>
                <a:cubicBezTo>
                  <a:pt x="2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2" y="14"/>
                  <a:pt x="8" y="8"/>
                </a:cubicBezTo>
                <a:cubicBezTo>
                  <a:pt x="13" y="3"/>
                  <a:pt x="1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close/>
                <a:moveTo>
                  <a:pt x="120" y="37"/>
                </a:moveTo>
                <a:cubicBezTo>
                  <a:pt x="120" y="34"/>
                  <a:pt x="120" y="31"/>
                  <a:pt x="119" y="30"/>
                </a:cubicBezTo>
                <a:cubicBezTo>
                  <a:pt x="116" y="26"/>
                  <a:pt x="112" y="24"/>
                  <a:pt x="105" y="22"/>
                </a:cubicBezTo>
                <a:cubicBezTo>
                  <a:pt x="91" y="18"/>
                  <a:pt x="76" y="16"/>
                  <a:pt x="58" y="18"/>
                </a:cubicBezTo>
                <a:cubicBezTo>
                  <a:pt x="50" y="19"/>
                  <a:pt x="43" y="20"/>
                  <a:pt x="37" y="23"/>
                </a:cubicBezTo>
                <a:cubicBezTo>
                  <a:pt x="35" y="23"/>
                  <a:pt x="33" y="24"/>
                  <a:pt x="31" y="25"/>
                </a:cubicBezTo>
                <a:cubicBezTo>
                  <a:pt x="30" y="26"/>
                  <a:pt x="29" y="27"/>
                  <a:pt x="27" y="28"/>
                </a:cubicBezTo>
                <a:cubicBezTo>
                  <a:pt x="25" y="30"/>
                  <a:pt x="24" y="31"/>
                  <a:pt x="24" y="33"/>
                </a:cubicBezTo>
                <a:cubicBezTo>
                  <a:pt x="25" y="37"/>
                  <a:pt x="25" y="42"/>
                  <a:pt x="26" y="46"/>
                </a:cubicBezTo>
                <a:cubicBezTo>
                  <a:pt x="27" y="51"/>
                  <a:pt x="28" y="56"/>
                  <a:pt x="29" y="62"/>
                </a:cubicBezTo>
                <a:cubicBezTo>
                  <a:pt x="30" y="69"/>
                  <a:pt x="31" y="73"/>
                  <a:pt x="31" y="75"/>
                </a:cubicBezTo>
                <a:cubicBezTo>
                  <a:pt x="31" y="76"/>
                  <a:pt x="31" y="77"/>
                  <a:pt x="32" y="78"/>
                </a:cubicBezTo>
                <a:cubicBezTo>
                  <a:pt x="32" y="80"/>
                  <a:pt x="32" y="81"/>
                  <a:pt x="32" y="82"/>
                </a:cubicBezTo>
                <a:cubicBezTo>
                  <a:pt x="32" y="82"/>
                  <a:pt x="33" y="83"/>
                  <a:pt x="33" y="84"/>
                </a:cubicBezTo>
                <a:cubicBezTo>
                  <a:pt x="34" y="85"/>
                  <a:pt x="35" y="86"/>
                  <a:pt x="35" y="87"/>
                </a:cubicBezTo>
                <a:cubicBezTo>
                  <a:pt x="42" y="92"/>
                  <a:pt x="51" y="95"/>
                  <a:pt x="62" y="96"/>
                </a:cubicBezTo>
                <a:cubicBezTo>
                  <a:pt x="79" y="98"/>
                  <a:pt x="92" y="96"/>
                  <a:pt x="104" y="90"/>
                </a:cubicBezTo>
                <a:cubicBezTo>
                  <a:pt x="105" y="90"/>
                  <a:pt x="107" y="89"/>
                  <a:pt x="108" y="88"/>
                </a:cubicBezTo>
                <a:cubicBezTo>
                  <a:pt x="109" y="88"/>
                  <a:pt x="110" y="87"/>
                  <a:pt x="111" y="85"/>
                </a:cubicBezTo>
                <a:cubicBezTo>
                  <a:pt x="111" y="84"/>
                  <a:pt x="112" y="83"/>
                  <a:pt x="112" y="82"/>
                </a:cubicBezTo>
                <a:cubicBezTo>
                  <a:pt x="115" y="65"/>
                  <a:pt x="118" y="50"/>
                  <a:pt x="120" y="37"/>
                </a:cubicBezTo>
                <a:close/>
                <a:moveTo>
                  <a:pt x="108" y="103"/>
                </a:moveTo>
                <a:cubicBezTo>
                  <a:pt x="108" y="102"/>
                  <a:pt x="108" y="101"/>
                  <a:pt x="108" y="100"/>
                </a:cubicBezTo>
                <a:cubicBezTo>
                  <a:pt x="108" y="99"/>
                  <a:pt x="109" y="98"/>
                  <a:pt x="108" y="97"/>
                </a:cubicBezTo>
                <a:cubicBezTo>
                  <a:pt x="108" y="96"/>
                  <a:pt x="108" y="96"/>
                  <a:pt x="107" y="95"/>
                </a:cubicBezTo>
                <a:cubicBezTo>
                  <a:pt x="97" y="102"/>
                  <a:pt x="85" y="105"/>
                  <a:pt x="72" y="105"/>
                </a:cubicBezTo>
                <a:cubicBezTo>
                  <a:pt x="59" y="105"/>
                  <a:pt x="48" y="102"/>
                  <a:pt x="38" y="95"/>
                </a:cubicBezTo>
                <a:cubicBezTo>
                  <a:pt x="37" y="96"/>
                  <a:pt x="37" y="96"/>
                  <a:pt x="37" y="96"/>
                </a:cubicBezTo>
                <a:cubicBezTo>
                  <a:pt x="36" y="97"/>
                  <a:pt x="36" y="97"/>
                  <a:pt x="36" y="97"/>
                </a:cubicBezTo>
                <a:cubicBezTo>
                  <a:pt x="38" y="107"/>
                  <a:pt x="39" y="113"/>
                  <a:pt x="40" y="117"/>
                </a:cubicBezTo>
                <a:cubicBezTo>
                  <a:pt x="43" y="122"/>
                  <a:pt x="49" y="125"/>
                  <a:pt x="59" y="127"/>
                </a:cubicBezTo>
                <a:cubicBezTo>
                  <a:pt x="75" y="130"/>
                  <a:pt x="88" y="128"/>
                  <a:pt x="100" y="122"/>
                </a:cubicBezTo>
                <a:cubicBezTo>
                  <a:pt x="102" y="121"/>
                  <a:pt x="103" y="119"/>
                  <a:pt x="104" y="117"/>
                </a:cubicBezTo>
                <a:cubicBezTo>
                  <a:pt x="105" y="115"/>
                  <a:pt x="106" y="113"/>
                  <a:pt x="106" y="109"/>
                </a:cubicBezTo>
                <a:cubicBezTo>
                  <a:pt x="107" y="106"/>
                  <a:pt x="107" y="104"/>
                  <a:pt x="108" y="103"/>
                </a:cubicBezTo>
                <a:close/>
                <a:moveTo>
                  <a:pt x="104" y="32"/>
                </a:moveTo>
                <a:cubicBezTo>
                  <a:pt x="102" y="33"/>
                  <a:pt x="101" y="34"/>
                  <a:pt x="99" y="35"/>
                </a:cubicBezTo>
                <a:cubicBezTo>
                  <a:pt x="96" y="36"/>
                  <a:pt x="95" y="37"/>
                  <a:pt x="94" y="37"/>
                </a:cubicBezTo>
                <a:cubicBezTo>
                  <a:pt x="92" y="37"/>
                  <a:pt x="90" y="37"/>
                  <a:pt x="88" y="37"/>
                </a:cubicBezTo>
                <a:cubicBezTo>
                  <a:pt x="78" y="39"/>
                  <a:pt x="68" y="39"/>
                  <a:pt x="57" y="37"/>
                </a:cubicBezTo>
                <a:cubicBezTo>
                  <a:pt x="54" y="37"/>
                  <a:pt x="52" y="37"/>
                  <a:pt x="51" y="37"/>
                </a:cubicBezTo>
                <a:cubicBezTo>
                  <a:pt x="50" y="36"/>
                  <a:pt x="48" y="36"/>
                  <a:pt x="46" y="35"/>
                </a:cubicBezTo>
                <a:cubicBezTo>
                  <a:pt x="44" y="34"/>
                  <a:pt x="42" y="33"/>
                  <a:pt x="41" y="32"/>
                </a:cubicBezTo>
                <a:cubicBezTo>
                  <a:pt x="42" y="31"/>
                  <a:pt x="43" y="30"/>
                  <a:pt x="44" y="29"/>
                </a:cubicBezTo>
                <a:cubicBezTo>
                  <a:pt x="46" y="28"/>
                  <a:pt x="47" y="28"/>
                  <a:pt x="48" y="28"/>
                </a:cubicBezTo>
                <a:cubicBezTo>
                  <a:pt x="49" y="27"/>
                  <a:pt x="51" y="27"/>
                  <a:pt x="53" y="27"/>
                </a:cubicBezTo>
                <a:cubicBezTo>
                  <a:pt x="65" y="25"/>
                  <a:pt x="78" y="25"/>
                  <a:pt x="91" y="27"/>
                </a:cubicBezTo>
                <a:cubicBezTo>
                  <a:pt x="93" y="27"/>
                  <a:pt x="95" y="27"/>
                  <a:pt x="96" y="27"/>
                </a:cubicBezTo>
                <a:cubicBezTo>
                  <a:pt x="97" y="28"/>
                  <a:pt x="98" y="28"/>
                  <a:pt x="100" y="29"/>
                </a:cubicBezTo>
                <a:cubicBezTo>
                  <a:pt x="102" y="30"/>
                  <a:pt x="103" y="31"/>
                  <a:pt x="104" y="32"/>
                </a:cubicBezTo>
                <a:close/>
                <a:moveTo>
                  <a:pt x="87" y="69"/>
                </a:moveTo>
                <a:cubicBezTo>
                  <a:pt x="88" y="73"/>
                  <a:pt x="87" y="77"/>
                  <a:pt x="84" y="80"/>
                </a:cubicBezTo>
                <a:cubicBezTo>
                  <a:pt x="81" y="84"/>
                  <a:pt x="78" y="86"/>
                  <a:pt x="74" y="86"/>
                </a:cubicBezTo>
                <a:cubicBezTo>
                  <a:pt x="69" y="87"/>
                  <a:pt x="66" y="85"/>
                  <a:pt x="62" y="82"/>
                </a:cubicBezTo>
                <a:cubicBezTo>
                  <a:pt x="59" y="79"/>
                  <a:pt x="57" y="76"/>
                  <a:pt x="57" y="72"/>
                </a:cubicBezTo>
                <a:cubicBezTo>
                  <a:pt x="57" y="69"/>
                  <a:pt x="58" y="66"/>
                  <a:pt x="59" y="63"/>
                </a:cubicBezTo>
                <a:cubicBezTo>
                  <a:pt x="61" y="60"/>
                  <a:pt x="63" y="58"/>
                  <a:pt x="66" y="57"/>
                </a:cubicBezTo>
                <a:cubicBezTo>
                  <a:pt x="71" y="55"/>
                  <a:pt x="75" y="55"/>
                  <a:pt x="80" y="58"/>
                </a:cubicBezTo>
                <a:cubicBezTo>
                  <a:pt x="84" y="60"/>
                  <a:pt x="87" y="64"/>
                  <a:pt x="87" y="69"/>
                </a:cubicBezTo>
                <a:close/>
                <a:moveTo>
                  <a:pt x="80" y="70"/>
                </a:moveTo>
                <a:cubicBezTo>
                  <a:pt x="80" y="68"/>
                  <a:pt x="79" y="66"/>
                  <a:pt x="76" y="64"/>
                </a:cubicBezTo>
                <a:cubicBezTo>
                  <a:pt x="73" y="63"/>
                  <a:pt x="71" y="63"/>
                  <a:pt x="69" y="64"/>
                </a:cubicBezTo>
                <a:cubicBezTo>
                  <a:pt x="66" y="65"/>
                  <a:pt x="65" y="68"/>
                  <a:pt x="65" y="71"/>
                </a:cubicBezTo>
                <a:cubicBezTo>
                  <a:pt x="65" y="74"/>
                  <a:pt x="66" y="77"/>
                  <a:pt x="69" y="78"/>
                </a:cubicBezTo>
                <a:cubicBezTo>
                  <a:pt x="71" y="79"/>
                  <a:pt x="74" y="79"/>
                  <a:pt x="76" y="77"/>
                </a:cubicBezTo>
                <a:cubicBezTo>
                  <a:pt x="79" y="76"/>
                  <a:pt x="80" y="73"/>
                  <a:pt x="80" y="7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CustomShape 372"/>
          <p:cNvSpPr/>
          <p:nvPr/>
        </p:nvSpPr>
        <p:spPr>
          <a:xfrm>
            <a:off x="4909320" y="4344120"/>
            <a:ext cx="115920" cy="162720"/>
          </a:xfrm>
          <a:custGeom>
            <a:avLst/>
            <a:gdLst/>
            <a:ahLst/>
            <a:rect l="l" t="t" r="r" b="b"/>
            <a:pathLst>
              <a:path w="114" h="158">
                <a:moveTo>
                  <a:pt x="105" y="49"/>
                </a:moveTo>
                <a:cubicBezTo>
                  <a:pt x="106" y="60"/>
                  <a:pt x="102" y="68"/>
                  <a:pt x="93" y="73"/>
                </a:cubicBezTo>
                <a:cubicBezTo>
                  <a:pt x="100" y="75"/>
                  <a:pt x="105" y="78"/>
                  <a:pt x="109" y="83"/>
                </a:cubicBezTo>
                <a:cubicBezTo>
                  <a:pt x="113" y="88"/>
                  <a:pt x="114" y="94"/>
                  <a:pt x="113" y="103"/>
                </a:cubicBezTo>
                <a:cubicBezTo>
                  <a:pt x="113" y="108"/>
                  <a:pt x="112" y="111"/>
                  <a:pt x="110" y="115"/>
                </a:cubicBezTo>
                <a:cubicBezTo>
                  <a:pt x="109" y="118"/>
                  <a:pt x="107" y="121"/>
                  <a:pt x="104" y="123"/>
                </a:cubicBezTo>
                <a:cubicBezTo>
                  <a:pt x="102" y="126"/>
                  <a:pt x="99" y="127"/>
                  <a:pt x="95" y="129"/>
                </a:cubicBezTo>
                <a:cubicBezTo>
                  <a:pt x="91" y="130"/>
                  <a:pt x="88" y="131"/>
                  <a:pt x="84" y="132"/>
                </a:cubicBezTo>
                <a:cubicBezTo>
                  <a:pt x="80" y="133"/>
                  <a:pt x="75" y="133"/>
                  <a:pt x="70" y="134"/>
                </a:cubicBezTo>
                <a:cubicBezTo>
                  <a:pt x="70" y="158"/>
                  <a:pt x="70" y="158"/>
                  <a:pt x="70" y="158"/>
                </a:cubicBezTo>
                <a:cubicBezTo>
                  <a:pt x="55" y="158"/>
                  <a:pt x="55" y="158"/>
                  <a:pt x="55" y="158"/>
                </a:cubicBezTo>
                <a:cubicBezTo>
                  <a:pt x="55" y="134"/>
                  <a:pt x="55" y="134"/>
                  <a:pt x="55" y="134"/>
                </a:cubicBezTo>
                <a:cubicBezTo>
                  <a:pt x="50" y="134"/>
                  <a:pt x="46" y="134"/>
                  <a:pt x="44" y="134"/>
                </a:cubicBezTo>
                <a:cubicBezTo>
                  <a:pt x="44" y="158"/>
                  <a:pt x="44" y="158"/>
                  <a:pt x="44" y="158"/>
                </a:cubicBezTo>
                <a:cubicBezTo>
                  <a:pt x="29" y="158"/>
                  <a:pt x="29" y="158"/>
                  <a:pt x="29" y="158"/>
                </a:cubicBezTo>
                <a:cubicBezTo>
                  <a:pt x="29" y="134"/>
                  <a:pt x="29" y="134"/>
                  <a:pt x="29" y="134"/>
                </a:cubicBezTo>
                <a:cubicBezTo>
                  <a:pt x="28" y="134"/>
                  <a:pt x="26" y="134"/>
                  <a:pt x="24" y="133"/>
                </a:cubicBezTo>
                <a:cubicBezTo>
                  <a:pt x="22" y="133"/>
                  <a:pt x="20" y="133"/>
                  <a:pt x="19" y="133"/>
                </a:cubicBezTo>
                <a:cubicBezTo>
                  <a:pt x="0" y="133"/>
                  <a:pt x="0" y="133"/>
                  <a:pt x="0" y="133"/>
                </a:cubicBezTo>
                <a:cubicBezTo>
                  <a:pt x="3" y="116"/>
                  <a:pt x="3" y="116"/>
                  <a:pt x="3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6" y="116"/>
                  <a:pt x="18" y="115"/>
                  <a:pt x="19" y="111"/>
                </a:cubicBezTo>
                <a:cubicBezTo>
                  <a:pt x="19" y="73"/>
                  <a:pt x="19" y="73"/>
                  <a:pt x="19" y="73"/>
                </a:cubicBezTo>
                <a:cubicBezTo>
                  <a:pt x="20" y="73"/>
                  <a:pt x="20" y="73"/>
                  <a:pt x="20" y="73"/>
                </a:cubicBezTo>
                <a:cubicBezTo>
                  <a:pt x="20" y="73"/>
                  <a:pt x="19" y="73"/>
                  <a:pt x="19" y="73"/>
                </a:cubicBezTo>
                <a:cubicBezTo>
                  <a:pt x="19" y="46"/>
                  <a:pt x="19" y="46"/>
                  <a:pt x="19" y="46"/>
                </a:cubicBezTo>
                <a:cubicBezTo>
                  <a:pt x="18" y="42"/>
                  <a:pt x="15" y="40"/>
                  <a:pt x="1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4"/>
                  <a:pt x="0" y="24"/>
                  <a:pt x="0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4" y="24"/>
                  <a:pt x="27" y="24"/>
                  <a:pt x="29" y="24"/>
                </a:cubicBezTo>
                <a:cubicBezTo>
                  <a:pt x="29" y="0"/>
                  <a:pt x="29" y="0"/>
                  <a:pt x="2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24"/>
                  <a:pt x="44" y="24"/>
                  <a:pt x="44" y="24"/>
                </a:cubicBezTo>
                <a:cubicBezTo>
                  <a:pt x="49" y="24"/>
                  <a:pt x="53" y="23"/>
                  <a:pt x="55" y="23"/>
                </a:cubicBezTo>
                <a:cubicBezTo>
                  <a:pt x="55" y="0"/>
                  <a:pt x="55" y="0"/>
                  <a:pt x="55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24"/>
                  <a:pt x="70" y="24"/>
                  <a:pt x="70" y="24"/>
                </a:cubicBezTo>
                <a:cubicBezTo>
                  <a:pt x="75" y="25"/>
                  <a:pt x="79" y="25"/>
                  <a:pt x="83" y="26"/>
                </a:cubicBezTo>
                <a:cubicBezTo>
                  <a:pt x="87" y="27"/>
                  <a:pt x="90" y="29"/>
                  <a:pt x="94" y="31"/>
                </a:cubicBezTo>
                <a:cubicBezTo>
                  <a:pt x="97" y="32"/>
                  <a:pt x="100" y="35"/>
                  <a:pt x="101" y="38"/>
                </a:cubicBezTo>
                <a:cubicBezTo>
                  <a:pt x="103" y="41"/>
                  <a:pt x="105" y="45"/>
                  <a:pt x="105" y="49"/>
                </a:cubicBezTo>
                <a:close/>
                <a:moveTo>
                  <a:pt x="78" y="55"/>
                </a:moveTo>
                <a:cubicBezTo>
                  <a:pt x="78" y="53"/>
                  <a:pt x="77" y="51"/>
                  <a:pt x="77" y="50"/>
                </a:cubicBezTo>
                <a:cubicBezTo>
                  <a:pt x="76" y="48"/>
                  <a:pt x="75" y="47"/>
                  <a:pt x="74" y="46"/>
                </a:cubicBezTo>
                <a:cubicBezTo>
                  <a:pt x="73" y="45"/>
                  <a:pt x="71" y="44"/>
                  <a:pt x="69" y="43"/>
                </a:cubicBezTo>
                <a:cubicBezTo>
                  <a:pt x="67" y="42"/>
                  <a:pt x="66" y="42"/>
                  <a:pt x="64" y="42"/>
                </a:cubicBezTo>
                <a:cubicBezTo>
                  <a:pt x="63" y="41"/>
                  <a:pt x="61" y="41"/>
                  <a:pt x="58" y="41"/>
                </a:cubicBezTo>
                <a:cubicBezTo>
                  <a:pt x="56" y="41"/>
                  <a:pt x="54" y="41"/>
                  <a:pt x="53" y="41"/>
                </a:cubicBezTo>
                <a:cubicBezTo>
                  <a:pt x="51" y="41"/>
                  <a:pt x="50" y="41"/>
                  <a:pt x="48" y="41"/>
                </a:cubicBezTo>
                <a:cubicBezTo>
                  <a:pt x="46" y="41"/>
                  <a:pt x="44" y="41"/>
                  <a:pt x="44" y="41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45" y="70"/>
                  <a:pt x="47" y="70"/>
                </a:cubicBezTo>
                <a:cubicBezTo>
                  <a:pt x="49" y="70"/>
                  <a:pt x="51" y="70"/>
                  <a:pt x="52" y="70"/>
                </a:cubicBezTo>
                <a:cubicBezTo>
                  <a:pt x="53" y="70"/>
                  <a:pt x="54" y="70"/>
                  <a:pt x="56" y="70"/>
                </a:cubicBezTo>
                <a:cubicBezTo>
                  <a:pt x="58" y="69"/>
                  <a:pt x="60" y="69"/>
                  <a:pt x="62" y="69"/>
                </a:cubicBezTo>
                <a:cubicBezTo>
                  <a:pt x="63" y="69"/>
                  <a:pt x="65" y="68"/>
                  <a:pt x="66" y="68"/>
                </a:cubicBezTo>
                <a:cubicBezTo>
                  <a:pt x="68" y="68"/>
                  <a:pt x="70" y="67"/>
                  <a:pt x="71" y="66"/>
                </a:cubicBezTo>
                <a:cubicBezTo>
                  <a:pt x="72" y="66"/>
                  <a:pt x="73" y="65"/>
                  <a:pt x="74" y="64"/>
                </a:cubicBezTo>
                <a:cubicBezTo>
                  <a:pt x="76" y="63"/>
                  <a:pt x="76" y="62"/>
                  <a:pt x="77" y="60"/>
                </a:cubicBezTo>
                <a:cubicBezTo>
                  <a:pt x="78" y="59"/>
                  <a:pt x="78" y="57"/>
                  <a:pt x="78" y="55"/>
                </a:cubicBezTo>
                <a:close/>
                <a:moveTo>
                  <a:pt x="85" y="100"/>
                </a:moveTo>
                <a:cubicBezTo>
                  <a:pt x="85" y="98"/>
                  <a:pt x="84" y="96"/>
                  <a:pt x="83" y="94"/>
                </a:cubicBezTo>
                <a:cubicBezTo>
                  <a:pt x="82" y="92"/>
                  <a:pt x="81" y="91"/>
                  <a:pt x="80" y="90"/>
                </a:cubicBezTo>
                <a:cubicBezTo>
                  <a:pt x="78" y="89"/>
                  <a:pt x="76" y="88"/>
                  <a:pt x="74" y="87"/>
                </a:cubicBezTo>
                <a:cubicBezTo>
                  <a:pt x="72" y="86"/>
                  <a:pt x="70" y="86"/>
                  <a:pt x="68" y="85"/>
                </a:cubicBezTo>
                <a:cubicBezTo>
                  <a:pt x="66" y="85"/>
                  <a:pt x="64" y="85"/>
                  <a:pt x="61" y="84"/>
                </a:cubicBezTo>
                <a:cubicBezTo>
                  <a:pt x="58" y="84"/>
                  <a:pt x="56" y="84"/>
                  <a:pt x="55" y="84"/>
                </a:cubicBezTo>
                <a:cubicBezTo>
                  <a:pt x="53" y="84"/>
                  <a:pt x="51" y="84"/>
                  <a:pt x="48" y="84"/>
                </a:cubicBezTo>
                <a:cubicBezTo>
                  <a:pt x="46" y="84"/>
                  <a:pt x="44" y="84"/>
                  <a:pt x="44" y="84"/>
                </a:cubicBezTo>
                <a:cubicBezTo>
                  <a:pt x="44" y="116"/>
                  <a:pt x="44" y="116"/>
                  <a:pt x="44" y="116"/>
                </a:cubicBezTo>
                <a:cubicBezTo>
                  <a:pt x="44" y="116"/>
                  <a:pt x="46" y="116"/>
                  <a:pt x="47" y="116"/>
                </a:cubicBezTo>
                <a:cubicBezTo>
                  <a:pt x="49" y="116"/>
                  <a:pt x="51" y="116"/>
                  <a:pt x="52" y="116"/>
                </a:cubicBezTo>
                <a:cubicBezTo>
                  <a:pt x="53" y="116"/>
                  <a:pt x="55" y="116"/>
                  <a:pt x="57" y="116"/>
                </a:cubicBezTo>
                <a:cubicBezTo>
                  <a:pt x="59" y="116"/>
                  <a:pt x="61" y="116"/>
                  <a:pt x="63" y="116"/>
                </a:cubicBezTo>
                <a:cubicBezTo>
                  <a:pt x="64" y="116"/>
                  <a:pt x="66" y="115"/>
                  <a:pt x="68" y="115"/>
                </a:cubicBezTo>
                <a:cubicBezTo>
                  <a:pt x="70" y="115"/>
                  <a:pt x="72" y="114"/>
                  <a:pt x="73" y="114"/>
                </a:cubicBezTo>
                <a:cubicBezTo>
                  <a:pt x="75" y="113"/>
                  <a:pt x="76" y="112"/>
                  <a:pt x="78" y="112"/>
                </a:cubicBezTo>
                <a:cubicBezTo>
                  <a:pt x="79" y="111"/>
                  <a:pt x="80" y="110"/>
                  <a:pt x="81" y="109"/>
                </a:cubicBezTo>
                <a:cubicBezTo>
                  <a:pt x="82" y="108"/>
                  <a:pt x="83" y="107"/>
                  <a:pt x="84" y="105"/>
                </a:cubicBezTo>
                <a:cubicBezTo>
                  <a:pt x="84" y="104"/>
                  <a:pt x="85" y="102"/>
                  <a:pt x="85" y="1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CustomShape 373"/>
          <p:cNvSpPr/>
          <p:nvPr/>
        </p:nvSpPr>
        <p:spPr>
          <a:xfrm>
            <a:off x="5117040" y="4344120"/>
            <a:ext cx="86400" cy="162720"/>
          </a:xfrm>
          <a:custGeom>
            <a:avLst/>
            <a:gdLst/>
            <a:ahLst/>
            <a:rect l="l" t="t" r="r" b="b"/>
            <a:pathLst>
              <a:path w="85" h="158">
                <a:moveTo>
                  <a:pt x="84" y="42"/>
                </a:moveTo>
                <a:cubicBezTo>
                  <a:pt x="85" y="43"/>
                  <a:pt x="85" y="44"/>
                  <a:pt x="85" y="46"/>
                </a:cubicBezTo>
                <a:cubicBezTo>
                  <a:pt x="34" y="155"/>
                  <a:pt x="34" y="155"/>
                  <a:pt x="34" y="155"/>
                </a:cubicBezTo>
                <a:cubicBezTo>
                  <a:pt x="33" y="157"/>
                  <a:pt x="31" y="158"/>
                  <a:pt x="30" y="158"/>
                </a:cubicBezTo>
                <a:cubicBezTo>
                  <a:pt x="29" y="158"/>
                  <a:pt x="29" y="158"/>
                  <a:pt x="28" y="157"/>
                </a:cubicBezTo>
                <a:cubicBezTo>
                  <a:pt x="27" y="157"/>
                  <a:pt x="26" y="157"/>
                  <a:pt x="26" y="156"/>
                </a:cubicBezTo>
                <a:cubicBezTo>
                  <a:pt x="25" y="155"/>
                  <a:pt x="25" y="154"/>
                  <a:pt x="25" y="153"/>
                </a:cubicBezTo>
                <a:cubicBezTo>
                  <a:pt x="44" y="76"/>
                  <a:pt x="44" y="76"/>
                  <a:pt x="44" y="76"/>
                </a:cubicBezTo>
                <a:cubicBezTo>
                  <a:pt x="6" y="86"/>
                  <a:pt x="6" y="86"/>
                  <a:pt x="6" y="86"/>
                </a:cubicBezTo>
                <a:cubicBezTo>
                  <a:pt x="5" y="86"/>
                  <a:pt x="5" y="86"/>
                  <a:pt x="5" y="86"/>
                </a:cubicBezTo>
                <a:cubicBezTo>
                  <a:pt x="3" y="86"/>
                  <a:pt x="2" y="86"/>
                  <a:pt x="2" y="85"/>
                </a:cubicBezTo>
                <a:cubicBezTo>
                  <a:pt x="1" y="84"/>
                  <a:pt x="0" y="83"/>
                  <a:pt x="0" y="81"/>
                </a:cubicBezTo>
                <a:cubicBezTo>
                  <a:pt x="19" y="3"/>
                  <a:pt x="19" y="3"/>
                  <a:pt x="19" y="3"/>
                </a:cubicBezTo>
                <a:cubicBezTo>
                  <a:pt x="20" y="2"/>
                  <a:pt x="20" y="2"/>
                  <a:pt x="21" y="1"/>
                </a:cubicBezTo>
                <a:cubicBezTo>
                  <a:pt x="22" y="1"/>
                  <a:pt x="23" y="0"/>
                  <a:pt x="2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7" y="1"/>
                  <a:pt x="58" y="1"/>
                </a:cubicBezTo>
                <a:cubicBezTo>
                  <a:pt x="58" y="2"/>
                  <a:pt x="59" y="3"/>
                  <a:pt x="59" y="4"/>
                </a:cubicBezTo>
                <a:cubicBezTo>
                  <a:pt x="59" y="5"/>
                  <a:pt x="59" y="5"/>
                  <a:pt x="58" y="6"/>
                </a:cubicBezTo>
                <a:cubicBezTo>
                  <a:pt x="42" y="50"/>
                  <a:pt x="42" y="50"/>
                  <a:pt x="42" y="50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40"/>
                  <a:pt x="81" y="40"/>
                  <a:pt x="81" y="40"/>
                </a:cubicBezTo>
                <a:cubicBezTo>
                  <a:pt x="82" y="40"/>
                  <a:pt x="83" y="41"/>
                  <a:pt x="84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CustomShape 374"/>
          <p:cNvSpPr/>
          <p:nvPr/>
        </p:nvSpPr>
        <p:spPr>
          <a:xfrm>
            <a:off x="5291640" y="4331520"/>
            <a:ext cx="173880" cy="175320"/>
          </a:xfrm>
          <a:custGeom>
            <a:avLst/>
            <a:gdLst/>
            <a:ahLst/>
            <a:rect l="l" t="t" r="r" b="b"/>
            <a:pathLst>
              <a:path w="169" h="170">
                <a:moveTo>
                  <a:pt x="143" y="22"/>
                </a:moveTo>
                <a:cubicBezTo>
                  <a:pt x="147" y="27"/>
                  <a:pt x="147" y="27"/>
                  <a:pt x="147" y="27"/>
                </a:cubicBezTo>
                <a:cubicBezTo>
                  <a:pt x="124" y="50"/>
                  <a:pt x="124" y="50"/>
                  <a:pt x="124" y="50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2" y="57"/>
                  <a:pt x="132" y="59"/>
                  <a:pt x="132" y="60"/>
                </a:cubicBezTo>
                <a:cubicBezTo>
                  <a:pt x="132" y="62"/>
                  <a:pt x="132" y="63"/>
                  <a:pt x="131" y="65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30" y="81"/>
                  <a:pt x="133" y="92"/>
                  <a:pt x="133" y="103"/>
                </a:cubicBezTo>
                <a:cubicBezTo>
                  <a:pt x="133" y="112"/>
                  <a:pt x="131" y="121"/>
                  <a:pt x="128" y="129"/>
                </a:cubicBezTo>
                <a:cubicBezTo>
                  <a:pt x="124" y="137"/>
                  <a:pt x="119" y="144"/>
                  <a:pt x="113" y="150"/>
                </a:cubicBezTo>
                <a:cubicBezTo>
                  <a:pt x="107" y="156"/>
                  <a:pt x="100" y="161"/>
                  <a:pt x="92" y="164"/>
                </a:cubicBezTo>
                <a:cubicBezTo>
                  <a:pt x="84" y="168"/>
                  <a:pt x="75" y="170"/>
                  <a:pt x="66" y="170"/>
                </a:cubicBezTo>
                <a:cubicBezTo>
                  <a:pt x="57" y="170"/>
                  <a:pt x="49" y="168"/>
                  <a:pt x="40" y="164"/>
                </a:cubicBezTo>
                <a:cubicBezTo>
                  <a:pt x="32" y="161"/>
                  <a:pt x="25" y="156"/>
                  <a:pt x="19" y="150"/>
                </a:cubicBezTo>
                <a:cubicBezTo>
                  <a:pt x="13" y="144"/>
                  <a:pt x="9" y="137"/>
                  <a:pt x="5" y="129"/>
                </a:cubicBezTo>
                <a:cubicBezTo>
                  <a:pt x="2" y="121"/>
                  <a:pt x="0" y="112"/>
                  <a:pt x="0" y="103"/>
                </a:cubicBezTo>
                <a:cubicBezTo>
                  <a:pt x="0" y="94"/>
                  <a:pt x="2" y="85"/>
                  <a:pt x="5" y="77"/>
                </a:cubicBezTo>
                <a:cubicBezTo>
                  <a:pt x="9" y="69"/>
                  <a:pt x="13" y="62"/>
                  <a:pt x="19" y="56"/>
                </a:cubicBezTo>
                <a:cubicBezTo>
                  <a:pt x="25" y="50"/>
                  <a:pt x="32" y="45"/>
                  <a:pt x="40" y="42"/>
                </a:cubicBezTo>
                <a:cubicBezTo>
                  <a:pt x="49" y="38"/>
                  <a:pt x="57" y="37"/>
                  <a:pt x="66" y="37"/>
                </a:cubicBezTo>
                <a:cubicBezTo>
                  <a:pt x="78" y="37"/>
                  <a:pt x="89" y="39"/>
                  <a:pt x="99" y="45"/>
                </a:cubicBezTo>
                <a:cubicBezTo>
                  <a:pt x="105" y="39"/>
                  <a:pt x="105" y="39"/>
                  <a:pt x="105" y="39"/>
                </a:cubicBezTo>
                <a:cubicBezTo>
                  <a:pt x="106" y="38"/>
                  <a:pt x="107" y="37"/>
                  <a:pt x="109" y="37"/>
                </a:cubicBezTo>
                <a:cubicBezTo>
                  <a:pt x="111" y="37"/>
                  <a:pt x="112" y="38"/>
                  <a:pt x="113" y="39"/>
                </a:cubicBezTo>
                <a:cubicBezTo>
                  <a:pt x="120" y="45"/>
                  <a:pt x="120" y="45"/>
                  <a:pt x="120" y="45"/>
                </a:cubicBezTo>
                <a:lnTo>
                  <a:pt x="143" y="22"/>
                </a:lnTo>
                <a:close/>
                <a:moveTo>
                  <a:pt x="54" y="61"/>
                </a:moveTo>
                <a:cubicBezTo>
                  <a:pt x="54" y="59"/>
                  <a:pt x="54" y="57"/>
                  <a:pt x="54" y="56"/>
                </a:cubicBezTo>
                <a:cubicBezTo>
                  <a:pt x="53" y="54"/>
                  <a:pt x="52" y="53"/>
                  <a:pt x="51" y="53"/>
                </a:cubicBezTo>
                <a:cubicBezTo>
                  <a:pt x="49" y="52"/>
                  <a:pt x="47" y="52"/>
                  <a:pt x="46" y="53"/>
                </a:cubicBezTo>
                <a:cubicBezTo>
                  <a:pt x="39" y="55"/>
                  <a:pt x="33" y="59"/>
                  <a:pt x="28" y="65"/>
                </a:cubicBezTo>
                <a:cubicBezTo>
                  <a:pt x="23" y="70"/>
                  <a:pt x="19" y="76"/>
                  <a:pt x="16" y="83"/>
                </a:cubicBezTo>
                <a:cubicBezTo>
                  <a:pt x="15" y="84"/>
                  <a:pt x="15" y="86"/>
                  <a:pt x="16" y="87"/>
                </a:cubicBezTo>
                <a:cubicBezTo>
                  <a:pt x="16" y="89"/>
                  <a:pt x="18" y="90"/>
                  <a:pt x="19" y="90"/>
                </a:cubicBezTo>
                <a:cubicBezTo>
                  <a:pt x="20" y="91"/>
                  <a:pt x="21" y="91"/>
                  <a:pt x="21" y="91"/>
                </a:cubicBezTo>
                <a:cubicBezTo>
                  <a:pt x="24" y="91"/>
                  <a:pt x="26" y="90"/>
                  <a:pt x="27" y="87"/>
                </a:cubicBezTo>
                <a:cubicBezTo>
                  <a:pt x="29" y="82"/>
                  <a:pt x="32" y="77"/>
                  <a:pt x="36" y="73"/>
                </a:cubicBezTo>
                <a:cubicBezTo>
                  <a:pt x="40" y="69"/>
                  <a:pt x="45" y="66"/>
                  <a:pt x="50" y="64"/>
                </a:cubicBezTo>
                <a:cubicBezTo>
                  <a:pt x="52" y="63"/>
                  <a:pt x="53" y="62"/>
                  <a:pt x="54" y="61"/>
                </a:cubicBezTo>
                <a:close/>
                <a:moveTo>
                  <a:pt x="144" y="17"/>
                </a:moveTo>
                <a:cubicBezTo>
                  <a:pt x="143" y="18"/>
                  <a:pt x="142" y="18"/>
                  <a:pt x="141" y="18"/>
                </a:cubicBezTo>
                <a:cubicBezTo>
                  <a:pt x="141" y="18"/>
                  <a:pt x="140" y="18"/>
                  <a:pt x="139" y="17"/>
                </a:cubicBezTo>
                <a:cubicBezTo>
                  <a:pt x="131" y="8"/>
                  <a:pt x="131" y="8"/>
                  <a:pt x="131" y="8"/>
                </a:cubicBezTo>
                <a:cubicBezTo>
                  <a:pt x="130" y="8"/>
                  <a:pt x="130" y="7"/>
                  <a:pt x="130" y="6"/>
                </a:cubicBezTo>
                <a:cubicBezTo>
                  <a:pt x="130" y="5"/>
                  <a:pt x="130" y="5"/>
                  <a:pt x="131" y="4"/>
                </a:cubicBezTo>
                <a:cubicBezTo>
                  <a:pt x="131" y="4"/>
                  <a:pt x="132" y="3"/>
                  <a:pt x="133" y="3"/>
                </a:cubicBezTo>
                <a:cubicBezTo>
                  <a:pt x="134" y="3"/>
                  <a:pt x="134" y="4"/>
                  <a:pt x="135" y="4"/>
                </a:cubicBezTo>
                <a:cubicBezTo>
                  <a:pt x="144" y="13"/>
                  <a:pt x="144" y="13"/>
                  <a:pt x="144" y="13"/>
                </a:cubicBezTo>
                <a:cubicBezTo>
                  <a:pt x="144" y="13"/>
                  <a:pt x="145" y="14"/>
                  <a:pt x="145" y="15"/>
                </a:cubicBezTo>
                <a:cubicBezTo>
                  <a:pt x="145" y="16"/>
                  <a:pt x="144" y="16"/>
                  <a:pt x="144" y="17"/>
                </a:cubicBezTo>
                <a:close/>
                <a:moveTo>
                  <a:pt x="151" y="3"/>
                </a:moveTo>
                <a:cubicBezTo>
                  <a:pt x="151" y="12"/>
                  <a:pt x="151" y="12"/>
                  <a:pt x="151" y="12"/>
                </a:cubicBezTo>
                <a:cubicBezTo>
                  <a:pt x="151" y="13"/>
                  <a:pt x="151" y="14"/>
                  <a:pt x="150" y="14"/>
                </a:cubicBezTo>
                <a:cubicBezTo>
                  <a:pt x="150" y="15"/>
                  <a:pt x="149" y="15"/>
                  <a:pt x="148" y="15"/>
                </a:cubicBezTo>
                <a:cubicBezTo>
                  <a:pt x="147" y="15"/>
                  <a:pt x="146" y="15"/>
                  <a:pt x="146" y="14"/>
                </a:cubicBezTo>
                <a:cubicBezTo>
                  <a:pt x="145" y="14"/>
                  <a:pt x="145" y="13"/>
                  <a:pt x="145" y="12"/>
                </a:cubicBezTo>
                <a:cubicBezTo>
                  <a:pt x="145" y="3"/>
                  <a:pt x="145" y="3"/>
                  <a:pt x="145" y="3"/>
                </a:cubicBezTo>
                <a:cubicBezTo>
                  <a:pt x="145" y="2"/>
                  <a:pt x="145" y="2"/>
                  <a:pt x="146" y="1"/>
                </a:cubicBezTo>
                <a:cubicBezTo>
                  <a:pt x="146" y="0"/>
                  <a:pt x="147" y="0"/>
                  <a:pt x="148" y="0"/>
                </a:cubicBezTo>
                <a:cubicBezTo>
                  <a:pt x="149" y="0"/>
                  <a:pt x="150" y="0"/>
                  <a:pt x="150" y="1"/>
                </a:cubicBezTo>
                <a:cubicBezTo>
                  <a:pt x="151" y="2"/>
                  <a:pt x="151" y="2"/>
                  <a:pt x="151" y="3"/>
                </a:cubicBezTo>
                <a:close/>
                <a:moveTo>
                  <a:pt x="165" y="8"/>
                </a:moveTo>
                <a:cubicBezTo>
                  <a:pt x="157" y="17"/>
                  <a:pt x="157" y="17"/>
                  <a:pt x="157" y="17"/>
                </a:cubicBezTo>
                <a:cubicBezTo>
                  <a:pt x="156" y="18"/>
                  <a:pt x="155" y="18"/>
                  <a:pt x="155" y="18"/>
                </a:cubicBezTo>
                <a:cubicBezTo>
                  <a:pt x="154" y="18"/>
                  <a:pt x="153" y="18"/>
                  <a:pt x="152" y="17"/>
                </a:cubicBezTo>
                <a:cubicBezTo>
                  <a:pt x="152" y="16"/>
                  <a:pt x="151" y="16"/>
                  <a:pt x="151" y="15"/>
                </a:cubicBezTo>
                <a:cubicBezTo>
                  <a:pt x="151" y="14"/>
                  <a:pt x="152" y="13"/>
                  <a:pt x="152" y="13"/>
                </a:cubicBezTo>
                <a:cubicBezTo>
                  <a:pt x="161" y="4"/>
                  <a:pt x="161" y="4"/>
                  <a:pt x="161" y="4"/>
                </a:cubicBezTo>
                <a:cubicBezTo>
                  <a:pt x="162" y="4"/>
                  <a:pt x="162" y="3"/>
                  <a:pt x="163" y="3"/>
                </a:cubicBezTo>
                <a:cubicBezTo>
                  <a:pt x="164" y="3"/>
                  <a:pt x="165" y="4"/>
                  <a:pt x="165" y="4"/>
                </a:cubicBezTo>
                <a:cubicBezTo>
                  <a:pt x="166" y="5"/>
                  <a:pt x="166" y="5"/>
                  <a:pt x="166" y="6"/>
                </a:cubicBezTo>
                <a:cubicBezTo>
                  <a:pt x="166" y="7"/>
                  <a:pt x="166" y="8"/>
                  <a:pt x="165" y="8"/>
                </a:cubicBezTo>
                <a:close/>
                <a:moveTo>
                  <a:pt x="165" y="39"/>
                </a:moveTo>
                <a:cubicBezTo>
                  <a:pt x="165" y="39"/>
                  <a:pt x="164" y="40"/>
                  <a:pt x="163" y="40"/>
                </a:cubicBezTo>
                <a:cubicBezTo>
                  <a:pt x="162" y="40"/>
                  <a:pt x="162" y="39"/>
                  <a:pt x="161" y="3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52" y="30"/>
                  <a:pt x="151" y="29"/>
                  <a:pt x="151" y="28"/>
                </a:cubicBezTo>
                <a:cubicBezTo>
                  <a:pt x="151" y="27"/>
                  <a:pt x="152" y="26"/>
                  <a:pt x="152" y="26"/>
                </a:cubicBezTo>
                <a:cubicBezTo>
                  <a:pt x="153" y="25"/>
                  <a:pt x="154" y="25"/>
                  <a:pt x="155" y="25"/>
                </a:cubicBezTo>
                <a:cubicBezTo>
                  <a:pt x="155" y="25"/>
                  <a:pt x="156" y="25"/>
                  <a:pt x="157" y="26"/>
                </a:cubicBezTo>
                <a:cubicBezTo>
                  <a:pt x="165" y="34"/>
                  <a:pt x="165" y="34"/>
                  <a:pt x="165" y="34"/>
                </a:cubicBezTo>
                <a:cubicBezTo>
                  <a:pt x="166" y="35"/>
                  <a:pt x="166" y="36"/>
                  <a:pt x="166" y="37"/>
                </a:cubicBezTo>
                <a:cubicBezTo>
                  <a:pt x="166" y="37"/>
                  <a:pt x="166" y="38"/>
                  <a:pt x="165" y="39"/>
                </a:cubicBezTo>
                <a:close/>
                <a:moveTo>
                  <a:pt x="168" y="19"/>
                </a:moveTo>
                <a:cubicBezTo>
                  <a:pt x="169" y="20"/>
                  <a:pt x="169" y="20"/>
                  <a:pt x="169" y="21"/>
                </a:cubicBezTo>
                <a:cubicBezTo>
                  <a:pt x="169" y="22"/>
                  <a:pt x="169" y="23"/>
                  <a:pt x="168" y="24"/>
                </a:cubicBezTo>
                <a:cubicBezTo>
                  <a:pt x="168" y="24"/>
                  <a:pt x="167" y="24"/>
                  <a:pt x="166" y="24"/>
                </a:cubicBezTo>
                <a:cubicBezTo>
                  <a:pt x="157" y="24"/>
                  <a:pt x="157" y="24"/>
                  <a:pt x="157" y="24"/>
                </a:cubicBezTo>
                <a:cubicBezTo>
                  <a:pt x="156" y="24"/>
                  <a:pt x="155" y="24"/>
                  <a:pt x="155" y="24"/>
                </a:cubicBezTo>
                <a:cubicBezTo>
                  <a:pt x="154" y="23"/>
                  <a:pt x="154" y="22"/>
                  <a:pt x="154" y="21"/>
                </a:cubicBezTo>
                <a:cubicBezTo>
                  <a:pt x="154" y="20"/>
                  <a:pt x="154" y="20"/>
                  <a:pt x="155" y="19"/>
                </a:cubicBezTo>
                <a:cubicBezTo>
                  <a:pt x="155" y="19"/>
                  <a:pt x="156" y="18"/>
                  <a:pt x="157" y="18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67" y="18"/>
                  <a:pt x="168" y="19"/>
                  <a:pt x="168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0" name="CustomShape 375"/>
          <p:cNvSpPr/>
          <p:nvPr/>
        </p:nvSpPr>
        <p:spPr>
          <a:xfrm>
            <a:off x="5554080" y="4344120"/>
            <a:ext cx="162720" cy="150480"/>
          </a:xfrm>
          <a:custGeom>
            <a:avLst/>
            <a:gdLst/>
            <a:ahLst/>
            <a:rect l="l" t="t" r="r" b="b"/>
            <a:pathLst>
              <a:path w="159" h="146">
                <a:moveTo>
                  <a:pt x="156" y="33"/>
                </a:moveTo>
                <a:cubicBezTo>
                  <a:pt x="158" y="37"/>
                  <a:pt x="159" y="41"/>
                  <a:pt x="158" y="46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30" y="135"/>
                  <a:pt x="128" y="139"/>
                  <a:pt x="124" y="141"/>
                </a:cubicBezTo>
                <a:cubicBezTo>
                  <a:pt x="121" y="144"/>
                  <a:pt x="117" y="146"/>
                  <a:pt x="113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1" y="146"/>
                  <a:pt x="16" y="144"/>
                  <a:pt x="11" y="140"/>
                </a:cubicBezTo>
                <a:cubicBezTo>
                  <a:pt x="7" y="137"/>
                  <a:pt x="4" y="133"/>
                  <a:pt x="2" y="128"/>
                </a:cubicBezTo>
                <a:cubicBezTo>
                  <a:pt x="1" y="124"/>
                  <a:pt x="0" y="120"/>
                  <a:pt x="2" y="116"/>
                </a:cubicBezTo>
                <a:cubicBezTo>
                  <a:pt x="2" y="116"/>
                  <a:pt x="2" y="115"/>
                  <a:pt x="2" y="113"/>
                </a:cubicBezTo>
                <a:cubicBezTo>
                  <a:pt x="2" y="112"/>
                  <a:pt x="2" y="111"/>
                  <a:pt x="3" y="110"/>
                </a:cubicBezTo>
                <a:cubicBezTo>
                  <a:pt x="3" y="109"/>
                  <a:pt x="2" y="109"/>
                  <a:pt x="2" y="108"/>
                </a:cubicBezTo>
                <a:cubicBezTo>
                  <a:pt x="2" y="107"/>
                  <a:pt x="2" y="106"/>
                  <a:pt x="2" y="106"/>
                </a:cubicBezTo>
                <a:cubicBezTo>
                  <a:pt x="2" y="105"/>
                  <a:pt x="2" y="105"/>
                  <a:pt x="3" y="104"/>
                </a:cubicBezTo>
                <a:cubicBezTo>
                  <a:pt x="3" y="103"/>
                  <a:pt x="4" y="103"/>
                  <a:pt x="4" y="102"/>
                </a:cubicBezTo>
                <a:cubicBezTo>
                  <a:pt x="5" y="101"/>
                  <a:pt x="5" y="100"/>
                  <a:pt x="6" y="100"/>
                </a:cubicBezTo>
                <a:cubicBezTo>
                  <a:pt x="7" y="97"/>
                  <a:pt x="9" y="94"/>
                  <a:pt x="10" y="91"/>
                </a:cubicBezTo>
                <a:cubicBezTo>
                  <a:pt x="11" y="88"/>
                  <a:pt x="12" y="85"/>
                  <a:pt x="13" y="82"/>
                </a:cubicBezTo>
                <a:cubicBezTo>
                  <a:pt x="13" y="82"/>
                  <a:pt x="13" y="81"/>
                  <a:pt x="13" y="80"/>
                </a:cubicBezTo>
                <a:cubicBezTo>
                  <a:pt x="13" y="78"/>
                  <a:pt x="13" y="77"/>
                  <a:pt x="13" y="77"/>
                </a:cubicBezTo>
                <a:cubicBezTo>
                  <a:pt x="13" y="76"/>
                  <a:pt x="14" y="75"/>
                  <a:pt x="15" y="74"/>
                </a:cubicBezTo>
                <a:cubicBezTo>
                  <a:pt x="15" y="73"/>
                  <a:pt x="16" y="72"/>
                  <a:pt x="16" y="72"/>
                </a:cubicBezTo>
                <a:cubicBezTo>
                  <a:pt x="17" y="70"/>
                  <a:pt x="19" y="67"/>
                  <a:pt x="20" y="63"/>
                </a:cubicBezTo>
                <a:cubicBezTo>
                  <a:pt x="21" y="60"/>
                  <a:pt x="22" y="57"/>
                  <a:pt x="22" y="55"/>
                </a:cubicBezTo>
                <a:cubicBezTo>
                  <a:pt x="23" y="54"/>
                  <a:pt x="22" y="53"/>
                  <a:pt x="22" y="52"/>
                </a:cubicBezTo>
                <a:cubicBezTo>
                  <a:pt x="22" y="50"/>
                  <a:pt x="22" y="49"/>
                  <a:pt x="22" y="49"/>
                </a:cubicBezTo>
                <a:cubicBezTo>
                  <a:pt x="23" y="48"/>
                  <a:pt x="23" y="47"/>
                  <a:pt x="24" y="46"/>
                </a:cubicBezTo>
                <a:cubicBezTo>
                  <a:pt x="25" y="45"/>
                  <a:pt x="26" y="44"/>
                  <a:pt x="26" y="44"/>
                </a:cubicBezTo>
                <a:cubicBezTo>
                  <a:pt x="28" y="43"/>
                  <a:pt x="29" y="40"/>
                  <a:pt x="30" y="36"/>
                </a:cubicBezTo>
                <a:cubicBezTo>
                  <a:pt x="32" y="32"/>
                  <a:pt x="33" y="29"/>
                  <a:pt x="33" y="27"/>
                </a:cubicBezTo>
                <a:cubicBezTo>
                  <a:pt x="33" y="27"/>
                  <a:pt x="33" y="26"/>
                  <a:pt x="33" y="25"/>
                </a:cubicBezTo>
                <a:cubicBezTo>
                  <a:pt x="33" y="24"/>
                  <a:pt x="32" y="23"/>
                  <a:pt x="33" y="22"/>
                </a:cubicBezTo>
                <a:cubicBezTo>
                  <a:pt x="33" y="22"/>
                  <a:pt x="33" y="21"/>
                  <a:pt x="33" y="20"/>
                </a:cubicBezTo>
                <a:cubicBezTo>
                  <a:pt x="34" y="20"/>
                  <a:pt x="34" y="19"/>
                  <a:pt x="35" y="18"/>
                </a:cubicBezTo>
                <a:cubicBezTo>
                  <a:pt x="36" y="17"/>
                  <a:pt x="36" y="17"/>
                  <a:pt x="37" y="16"/>
                </a:cubicBezTo>
                <a:cubicBezTo>
                  <a:pt x="37" y="16"/>
                  <a:pt x="38" y="15"/>
                  <a:pt x="38" y="13"/>
                </a:cubicBezTo>
                <a:cubicBezTo>
                  <a:pt x="39" y="12"/>
                  <a:pt x="39" y="11"/>
                  <a:pt x="40" y="10"/>
                </a:cubicBezTo>
                <a:cubicBezTo>
                  <a:pt x="40" y="9"/>
                  <a:pt x="41" y="8"/>
                  <a:pt x="41" y="7"/>
                </a:cubicBezTo>
                <a:cubicBezTo>
                  <a:pt x="42" y="5"/>
                  <a:pt x="42" y="4"/>
                  <a:pt x="43" y="4"/>
                </a:cubicBezTo>
                <a:cubicBezTo>
                  <a:pt x="44" y="3"/>
                  <a:pt x="45" y="2"/>
                  <a:pt x="46" y="1"/>
                </a:cubicBezTo>
                <a:cubicBezTo>
                  <a:pt x="47" y="1"/>
                  <a:pt x="48" y="0"/>
                  <a:pt x="49" y="0"/>
                </a:cubicBezTo>
                <a:cubicBezTo>
                  <a:pt x="50" y="0"/>
                  <a:pt x="52" y="0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6" y="1"/>
                  <a:pt x="57" y="0"/>
                  <a:pt x="5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8" y="2"/>
                  <a:pt x="141" y="6"/>
                </a:cubicBezTo>
                <a:cubicBezTo>
                  <a:pt x="143" y="9"/>
                  <a:pt x="144" y="13"/>
                  <a:pt x="143" y="18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4" y="111"/>
                  <a:pt x="112" y="116"/>
                  <a:pt x="110" y="118"/>
                </a:cubicBezTo>
                <a:cubicBezTo>
                  <a:pt x="108" y="120"/>
                  <a:pt x="104" y="121"/>
                  <a:pt x="98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4" y="121"/>
                  <a:pt x="13" y="122"/>
                  <a:pt x="12" y="123"/>
                </a:cubicBezTo>
                <a:cubicBezTo>
                  <a:pt x="11" y="124"/>
                  <a:pt x="11" y="125"/>
                  <a:pt x="12" y="127"/>
                </a:cubicBezTo>
                <a:cubicBezTo>
                  <a:pt x="13" y="131"/>
                  <a:pt x="18" y="133"/>
                  <a:pt x="26" y="133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5" y="133"/>
                  <a:pt x="116" y="133"/>
                  <a:pt x="118" y="132"/>
                </a:cubicBezTo>
                <a:cubicBezTo>
                  <a:pt x="120" y="131"/>
                  <a:pt x="121" y="130"/>
                  <a:pt x="121" y="128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50" y="33"/>
                  <a:pt x="150" y="32"/>
                  <a:pt x="150" y="29"/>
                </a:cubicBezTo>
                <a:cubicBezTo>
                  <a:pt x="153" y="30"/>
                  <a:pt x="155" y="32"/>
                  <a:pt x="156" y="33"/>
                </a:cubicBezTo>
                <a:close/>
                <a:moveTo>
                  <a:pt x="47" y="58"/>
                </a:moveTo>
                <a:cubicBezTo>
                  <a:pt x="47" y="59"/>
                  <a:pt x="47" y="59"/>
                  <a:pt x="48" y="60"/>
                </a:cubicBezTo>
                <a:cubicBezTo>
                  <a:pt x="48" y="61"/>
                  <a:pt x="49" y="61"/>
                  <a:pt x="49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8" y="61"/>
                  <a:pt x="109" y="61"/>
                  <a:pt x="109" y="60"/>
                </a:cubicBezTo>
                <a:cubicBezTo>
                  <a:pt x="110" y="59"/>
                  <a:pt x="111" y="59"/>
                  <a:pt x="111" y="58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1"/>
                  <a:pt x="113" y="50"/>
                  <a:pt x="113" y="50"/>
                </a:cubicBezTo>
                <a:cubicBezTo>
                  <a:pt x="112" y="49"/>
                  <a:pt x="112" y="49"/>
                  <a:pt x="11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2" y="49"/>
                  <a:pt x="51" y="50"/>
                </a:cubicBezTo>
                <a:cubicBezTo>
                  <a:pt x="50" y="50"/>
                  <a:pt x="50" y="51"/>
                  <a:pt x="49" y="52"/>
                </a:cubicBezTo>
                <a:lnTo>
                  <a:pt x="47" y="58"/>
                </a:lnTo>
                <a:close/>
                <a:moveTo>
                  <a:pt x="55" y="34"/>
                </a:moveTo>
                <a:cubicBezTo>
                  <a:pt x="55" y="34"/>
                  <a:pt x="55" y="35"/>
                  <a:pt x="55" y="36"/>
                </a:cubicBezTo>
                <a:cubicBezTo>
                  <a:pt x="56" y="36"/>
                  <a:pt x="56" y="37"/>
                  <a:pt x="57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6" y="37"/>
                  <a:pt x="116" y="36"/>
                  <a:pt x="117" y="36"/>
                </a:cubicBezTo>
                <a:cubicBezTo>
                  <a:pt x="118" y="35"/>
                  <a:pt x="119" y="34"/>
                  <a:pt x="119" y="34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7"/>
                  <a:pt x="121" y="26"/>
                  <a:pt x="121" y="25"/>
                </a:cubicBezTo>
                <a:cubicBezTo>
                  <a:pt x="120" y="25"/>
                  <a:pt x="120" y="25"/>
                  <a:pt x="119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5"/>
                  <a:pt x="60" y="25"/>
                  <a:pt x="59" y="25"/>
                </a:cubicBezTo>
                <a:cubicBezTo>
                  <a:pt x="58" y="26"/>
                  <a:pt x="58" y="27"/>
                  <a:pt x="57" y="28"/>
                </a:cubicBezTo>
                <a:lnTo>
                  <a:pt x="55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CustomShape 376"/>
          <p:cNvSpPr/>
          <p:nvPr/>
        </p:nvSpPr>
        <p:spPr>
          <a:xfrm>
            <a:off x="5805360" y="4344120"/>
            <a:ext cx="123840" cy="147240"/>
          </a:xfrm>
          <a:custGeom>
            <a:avLst/>
            <a:gdLst/>
            <a:ahLst/>
            <a:rect l="l" t="t" r="r" b="b"/>
            <a:pathLst>
              <a:path w="121" h="143">
                <a:moveTo>
                  <a:pt x="110" y="0"/>
                </a:moveTo>
                <a:cubicBezTo>
                  <a:pt x="111" y="0"/>
                  <a:pt x="113" y="1"/>
                  <a:pt x="114" y="1"/>
                </a:cubicBezTo>
                <a:cubicBezTo>
                  <a:pt x="116" y="2"/>
                  <a:pt x="118" y="3"/>
                  <a:pt x="119" y="5"/>
                </a:cubicBezTo>
                <a:cubicBezTo>
                  <a:pt x="120" y="7"/>
                  <a:pt x="121" y="9"/>
                  <a:pt x="121" y="11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5"/>
                  <a:pt x="120" y="137"/>
                  <a:pt x="119" y="139"/>
                </a:cubicBezTo>
                <a:cubicBezTo>
                  <a:pt x="118" y="140"/>
                  <a:pt x="116" y="142"/>
                  <a:pt x="114" y="143"/>
                </a:cubicBezTo>
                <a:cubicBezTo>
                  <a:pt x="113" y="143"/>
                  <a:pt x="112" y="143"/>
                  <a:pt x="110" y="143"/>
                </a:cubicBezTo>
                <a:cubicBezTo>
                  <a:pt x="107" y="143"/>
                  <a:pt x="104" y="142"/>
                  <a:pt x="102" y="14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6" y="142"/>
                  <a:pt x="14" y="143"/>
                  <a:pt x="11" y="143"/>
                </a:cubicBezTo>
                <a:cubicBezTo>
                  <a:pt x="9" y="143"/>
                  <a:pt x="8" y="143"/>
                  <a:pt x="7" y="143"/>
                </a:cubicBezTo>
                <a:cubicBezTo>
                  <a:pt x="5" y="142"/>
                  <a:pt x="3" y="140"/>
                  <a:pt x="2" y="139"/>
                </a:cubicBezTo>
                <a:cubicBezTo>
                  <a:pt x="1" y="137"/>
                  <a:pt x="0" y="135"/>
                  <a:pt x="0" y="1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7"/>
                  <a:pt x="2" y="5"/>
                </a:cubicBezTo>
                <a:cubicBezTo>
                  <a:pt x="3" y="3"/>
                  <a:pt x="5" y="2"/>
                  <a:pt x="7" y="1"/>
                </a:cubicBezTo>
                <a:cubicBezTo>
                  <a:pt x="8" y="1"/>
                  <a:pt x="9" y="0"/>
                  <a:pt x="11" y="0"/>
                </a:cubicBezTo>
                <a:lnTo>
                  <a:pt x="11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CustomShape 377"/>
          <p:cNvSpPr/>
          <p:nvPr/>
        </p:nvSpPr>
        <p:spPr>
          <a:xfrm>
            <a:off x="6019200" y="4344120"/>
            <a:ext cx="123840" cy="147240"/>
          </a:xfrm>
          <a:custGeom>
            <a:avLst/>
            <a:gdLst/>
            <a:ahLst/>
            <a:rect l="l" t="t" r="r" b="b"/>
            <a:pathLst>
              <a:path w="121" h="143">
                <a:moveTo>
                  <a:pt x="110" y="0"/>
                </a:moveTo>
                <a:cubicBezTo>
                  <a:pt x="111" y="0"/>
                  <a:pt x="113" y="1"/>
                  <a:pt x="114" y="1"/>
                </a:cubicBezTo>
                <a:cubicBezTo>
                  <a:pt x="116" y="2"/>
                  <a:pt x="118" y="3"/>
                  <a:pt x="119" y="5"/>
                </a:cubicBezTo>
                <a:cubicBezTo>
                  <a:pt x="120" y="7"/>
                  <a:pt x="121" y="9"/>
                  <a:pt x="121" y="11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5"/>
                  <a:pt x="120" y="137"/>
                  <a:pt x="119" y="139"/>
                </a:cubicBezTo>
                <a:cubicBezTo>
                  <a:pt x="118" y="140"/>
                  <a:pt x="116" y="142"/>
                  <a:pt x="114" y="143"/>
                </a:cubicBezTo>
                <a:cubicBezTo>
                  <a:pt x="113" y="143"/>
                  <a:pt x="111" y="143"/>
                  <a:pt x="110" y="143"/>
                </a:cubicBezTo>
                <a:cubicBezTo>
                  <a:pt x="107" y="143"/>
                  <a:pt x="104" y="142"/>
                  <a:pt x="102" y="14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8" y="140"/>
                  <a:pt x="18" y="140"/>
                  <a:pt x="18" y="140"/>
                </a:cubicBezTo>
                <a:cubicBezTo>
                  <a:pt x="16" y="142"/>
                  <a:pt x="14" y="143"/>
                  <a:pt x="11" y="143"/>
                </a:cubicBezTo>
                <a:cubicBezTo>
                  <a:pt x="9" y="143"/>
                  <a:pt x="8" y="143"/>
                  <a:pt x="6" y="143"/>
                </a:cubicBezTo>
                <a:cubicBezTo>
                  <a:pt x="4" y="142"/>
                  <a:pt x="3" y="140"/>
                  <a:pt x="2" y="139"/>
                </a:cubicBezTo>
                <a:cubicBezTo>
                  <a:pt x="0" y="137"/>
                  <a:pt x="0" y="135"/>
                  <a:pt x="0" y="1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0" y="7"/>
                  <a:pt x="2" y="5"/>
                </a:cubicBezTo>
                <a:cubicBezTo>
                  <a:pt x="3" y="3"/>
                  <a:pt x="4" y="2"/>
                  <a:pt x="6" y="1"/>
                </a:cubicBezTo>
                <a:cubicBezTo>
                  <a:pt x="8" y="1"/>
                  <a:pt x="9" y="0"/>
                  <a:pt x="11" y="0"/>
                </a:cubicBezTo>
                <a:lnTo>
                  <a:pt x="110" y="0"/>
                </a:lnTo>
                <a:close/>
                <a:moveTo>
                  <a:pt x="109" y="12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30"/>
                  <a:pt x="12" y="130"/>
                  <a:pt x="12" y="130"/>
                </a:cubicBezTo>
                <a:cubicBezTo>
                  <a:pt x="52" y="91"/>
                  <a:pt x="52" y="91"/>
                  <a:pt x="52" y="91"/>
                </a:cubicBezTo>
                <a:cubicBezTo>
                  <a:pt x="60" y="83"/>
                  <a:pt x="60" y="83"/>
                  <a:pt x="60" y="83"/>
                </a:cubicBezTo>
                <a:cubicBezTo>
                  <a:pt x="69" y="91"/>
                  <a:pt x="69" y="91"/>
                  <a:pt x="69" y="91"/>
                </a:cubicBezTo>
                <a:cubicBezTo>
                  <a:pt x="109" y="130"/>
                  <a:pt x="109" y="130"/>
                  <a:pt x="109" y="130"/>
                </a:cubicBezTo>
                <a:lnTo>
                  <a:pt x="109" y="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CustomShape 378"/>
          <p:cNvSpPr/>
          <p:nvPr/>
        </p:nvSpPr>
        <p:spPr>
          <a:xfrm>
            <a:off x="6231600" y="4331520"/>
            <a:ext cx="173880" cy="148680"/>
          </a:xfrm>
          <a:custGeom>
            <a:avLst/>
            <a:gdLst/>
            <a:ahLst/>
            <a:rect l="l" t="t" r="r" b="b"/>
            <a:pathLst>
              <a:path w="170" h="145">
                <a:moveTo>
                  <a:pt x="170" y="40"/>
                </a:moveTo>
                <a:cubicBezTo>
                  <a:pt x="170" y="76"/>
                  <a:pt x="170" y="76"/>
                  <a:pt x="17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5"/>
                  <a:pt x="2" y="32"/>
                  <a:pt x="5" y="29"/>
                </a:cubicBezTo>
                <a:cubicBezTo>
                  <a:pt x="8" y="26"/>
                  <a:pt x="11" y="24"/>
                  <a:pt x="16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9"/>
                  <a:pt x="49" y="9"/>
                  <a:pt x="49" y="9"/>
                </a:cubicBezTo>
                <a:cubicBezTo>
                  <a:pt x="49" y="7"/>
                  <a:pt x="50" y="5"/>
                  <a:pt x="51" y="3"/>
                </a:cubicBezTo>
                <a:cubicBezTo>
                  <a:pt x="53" y="1"/>
                  <a:pt x="55" y="0"/>
                  <a:pt x="5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5" y="0"/>
                  <a:pt x="117" y="1"/>
                  <a:pt x="119" y="3"/>
                </a:cubicBezTo>
                <a:cubicBezTo>
                  <a:pt x="121" y="5"/>
                  <a:pt x="121" y="7"/>
                  <a:pt x="121" y="9"/>
                </a:cubicBezTo>
                <a:cubicBezTo>
                  <a:pt x="121" y="24"/>
                  <a:pt x="121" y="24"/>
                  <a:pt x="121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9" y="24"/>
                  <a:pt x="162" y="26"/>
                  <a:pt x="165" y="29"/>
                </a:cubicBezTo>
                <a:cubicBezTo>
                  <a:pt x="168" y="32"/>
                  <a:pt x="170" y="35"/>
                  <a:pt x="170" y="40"/>
                </a:cubicBezTo>
                <a:close/>
                <a:moveTo>
                  <a:pt x="170" y="85"/>
                </a:moveTo>
                <a:cubicBezTo>
                  <a:pt x="170" y="130"/>
                  <a:pt x="170" y="130"/>
                  <a:pt x="170" y="130"/>
                </a:cubicBezTo>
                <a:cubicBezTo>
                  <a:pt x="170" y="134"/>
                  <a:pt x="168" y="138"/>
                  <a:pt x="165" y="141"/>
                </a:cubicBezTo>
                <a:cubicBezTo>
                  <a:pt x="162" y="144"/>
                  <a:pt x="159" y="145"/>
                  <a:pt x="155" y="145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11" y="145"/>
                  <a:pt x="8" y="144"/>
                  <a:pt x="5" y="141"/>
                </a:cubicBezTo>
                <a:cubicBezTo>
                  <a:pt x="2" y="138"/>
                  <a:pt x="0" y="134"/>
                  <a:pt x="0" y="130"/>
                </a:cubicBezTo>
                <a:cubicBezTo>
                  <a:pt x="0" y="85"/>
                  <a:pt x="0" y="85"/>
                  <a:pt x="0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102"/>
                  <a:pt x="65" y="103"/>
                  <a:pt x="66" y="104"/>
                </a:cubicBezTo>
                <a:cubicBezTo>
                  <a:pt x="67" y="105"/>
                  <a:pt x="68" y="106"/>
                  <a:pt x="70" y="106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2" y="106"/>
                  <a:pt x="103" y="105"/>
                  <a:pt x="104" y="104"/>
                </a:cubicBezTo>
                <a:cubicBezTo>
                  <a:pt x="106" y="103"/>
                  <a:pt x="106" y="102"/>
                  <a:pt x="106" y="100"/>
                </a:cubicBezTo>
                <a:cubicBezTo>
                  <a:pt x="106" y="85"/>
                  <a:pt x="106" y="85"/>
                  <a:pt x="106" y="85"/>
                </a:cubicBezTo>
                <a:lnTo>
                  <a:pt x="170" y="85"/>
                </a:lnTo>
                <a:close/>
                <a:moveTo>
                  <a:pt x="61" y="24"/>
                </a:moveTo>
                <a:cubicBezTo>
                  <a:pt x="109" y="24"/>
                  <a:pt x="109" y="24"/>
                  <a:pt x="109" y="24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61" y="12"/>
                  <a:pt x="61" y="12"/>
                  <a:pt x="61" y="12"/>
                </a:cubicBezTo>
                <a:lnTo>
                  <a:pt x="61" y="24"/>
                </a:lnTo>
                <a:close/>
                <a:moveTo>
                  <a:pt x="97" y="85"/>
                </a:moveTo>
                <a:cubicBezTo>
                  <a:pt x="97" y="97"/>
                  <a:pt x="97" y="97"/>
                  <a:pt x="97" y="97"/>
                </a:cubicBezTo>
                <a:cubicBezTo>
                  <a:pt x="73" y="97"/>
                  <a:pt x="73" y="97"/>
                  <a:pt x="73" y="97"/>
                </a:cubicBezTo>
                <a:cubicBezTo>
                  <a:pt x="73" y="85"/>
                  <a:pt x="73" y="85"/>
                  <a:pt x="73" y="85"/>
                </a:cubicBezTo>
                <a:lnTo>
                  <a:pt x="97" y="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CustomShape 379"/>
          <p:cNvSpPr/>
          <p:nvPr/>
        </p:nvSpPr>
        <p:spPr>
          <a:xfrm>
            <a:off x="6498720" y="4337640"/>
            <a:ext cx="155160" cy="153360"/>
          </a:xfrm>
          <a:custGeom>
            <a:avLst/>
            <a:gdLst/>
            <a:ahLst/>
            <a:rect l="l" t="t" r="r" b="b"/>
            <a:pathLst>
              <a:path w="151" h="149">
                <a:moveTo>
                  <a:pt x="149" y="81"/>
                </a:moveTo>
                <a:cubicBezTo>
                  <a:pt x="150" y="82"/>
                  <a:pt x="151" y="83"/>
                  <a:pt x="151" y="85"/>
                </a:cubicBezTo>
                <a:cubicBezTo>
                  <a:pt x="151" y="87"/>
                  <a:pt x="150" y="88"/>
                  <a:pt x="149" y="89"/>
                </a:cubicBezTo>
                <a:cubicBezTo>
                  <a:pt x="148" y="90"/>
                  <a:pt x="146" y="91"/>
                  <a:pt x="145" y="91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24" y="102"/>
                  <a:pt x="122" y="111"/>
                  <a:pt x="117" y="118"/>
                </a:cubicBezTo>
                <a:cubicBezTo>
                  <a:pt x="137" y="138"/>
                  <a:pt x="137" y="138"/>
                  <a:pt x="137" y="138"/>
                </a:cubicBezTo>
                <a:cubicBezTo>
                  <a:pt x="138" y="139"/>
                  <a:pt x="139" y="141"/>
                  <a:pt x="139" y="142"/>
                </a:cubicBezTo>
                <a:cubicBezTo>
                  <a:pt x="139" y="144"/>
                  <a:pt x="138" y="146"/>
                  <a:pt x="137" y="147"/>
                </a:cubicBezTo>
                <a:cubicBezTo>
                  <a:pt x="136" y="148"/>
                  <a:pt x="134" y="149"/>
                  <a:pt x="133" y="149"/>
                </a:cubicBezTo>
                <a:cubicBezTo>
                  <a:pt x="131" y="149"/>
                  <a:pt x="130" y="148"/>
                  <a:pt x="128" y="147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09" y="128"/>
                  <a:pt x="109" y="129"/>
                  <a:pt x="108" y="129"/>
                </a:cubicBezTo>
                <a:cubicBezTo>
                  <a:pt x="108" y="130"/>
                  <a:pt x="106" y="131"/>
                  <a:pt x="104" y="132"/>
                </a:cubicBezTo>
                <a:cubicBezTo>
                  <a:pt x="102" y="133"/>
                  <a:pt x="100" y="134"/>
                  <a:pt x="98" y="135"/>
                </a:cubicBezTo>
                <a:cubicBezTo>
                  <a:pt x="96" y="136"/>
                  <a:pt x="94" y="137"/>
                  <a:pt x="90" y="138"/>
                </a:cubicBezTo>
                <a:cubicBezTo>
                  <a:pt x="87" y="139"/>
                  <a:pt x="84" y="139"/>
                  <a:pt x="81" y="139"/>
                </a:cubicBezTo>
                <a:cubicBezTo>
                  <a:pt x="81" y="55"/>
                  <a:pt x="81" y="55"/>
                  <a:pt x="81" y="55"/>
                </a:cubicBezTo>
                <a:cubicBezTo>
                  <a:pt x="69" y="55"/>
                  <a:pt x="69" y="55"/>
                  <a:pt x="69" y="55"/>
                </a:cubicBezTo>
                <a:cubicBezTo>
                  <a:pt x="69" y="139"/>
                  <a:pt x="69" y="139"/>
                  <a:pt x="69" y="139"/>
                </a:cubicBezTo>
                <a:cubicBezTo>
                  <a:pt x="66" y="139"/>
                  <a:pt x="63" y="139"/>
                  <a:pt x="60" y="138"/>
                </a:cubicBezTo>
                <a:cubicBezTo>
                  <a:pt x="56" y="137"/>
                  <a:pt x="54" y="136"/>
                  <a:pt x="51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43" y="130"/>
                  <a:pt x="42" y="129"/>
                  <a:pt x="41" y="12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22" y="147"/>
                  <a:pt x="22" y="147"/>
                  <a:pt x="22" y="147"/>
                </a:cubicBezTo>
                <a:cubicBezTo>
                  <a:pt x="21" y="148"/>
                  <a:pt x="19" y="149"/>
                  <a:pt x="18" y="149"/>
                </a:cubicBezTo>
                <a:cubicBezTo>
                  <a:pt x="16" y="149"/>
                  <a:pt x="15" y="148"/>
                  <a:pt x="14" y="147"/>
                </a:cubicBezTo>
                <a:cubicBezTo>
                  <a:pt x="12" y="146"/>
                  <a:pt x="12" y="144"/>
                  <a:pt x="12" y="143"/>
                </a:cubicBezTo>
                <a:cubicBezTo>
                  <a:pt x="12" y="141"/>
                  <a:pt x="12" y="140"/>
                  <a:pt x="13" y="138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29" y="110"/>
                  <a:pt x="27" y="101"/>
                  <a:pt x="27" y="91"/>
                </a:cubicBezTo>
                <a:cubicBezTo>
                  <a:pt x="6" y="91"/>
                  <a:pt x="6" y="91"/>
                  <a:pt x="6" y="91"/>
                </a:cubicBezTo>
                <a:cubicBezTo>
                  <a:pt x="4" y="91"/>
                  <a:pt x="3" y="90"/>
                  <a:pt x="1" y="89"/>
                </a:cubicBezTo>
                <a:cubicBezTo>
                  <a:pt x="0" y="88"/>
                  <a:pt x="0" y="87"/>
                  <a:pt x="0" y="85"/>
                </a:cubicBezTo>
                <a:cubicBezTo>
                  <a:pt x="0" y="83"/>
                  <a:pt x="0" y="82"/>
                  <a:pt x="1" y="81"/>
                </a:cubicBezTo>
                <a:cubicBezTo>
                  <a:pt x="3" y="80"/>
                  <a:pt x="4" y="79"/>
                  <a:pt x="6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27" y="51"/>
                  <a:pt x="27" y="51"/>
                  <a:pt x="27" y="51"/>
                </a:cubicBezTo>
                <a:cubicBezTo>
                  <a:pt x="10" y="35"/>
                  <a:pt x="10" y="35"/>
                  <a:pt x="10" y="35"/>
                </a:cubicBezTo>
                <a:cubicBezTo>
                  <a:pt x="9" y="34"/>
                  <a:pt x="9" y="32"/>
                  <a:pt x="9" y="31"/>
                </a:cubicBezTo>
                <a:cubicBezTo>
                  <a:pt x="9" y="29"/>
                  <a:pt x="9" y="27"/>
                  <a:pt x="10" y="26"/>
                </a:cubicBezTo>
                <a:cubicBezTo>
                  <a:pt x="12" y="25"/>
                  <a:pt x="13" y="24"/>
                  <a:pt x="15" y="24"/>
                </a:cubicBezTo>
                <a:cubicBezTo>
                  <a:pt x="16" y="24"/>
                  <a:pt x="18" y="25"/>
                  <a:pt x="19" y="26"/>
                </a:cubicBezTo>
                <a:cubicBezTo>
                  <a:pt x="35" y="43"/>
                  <a:pt x="35" y="43"/>
                  <a:pt x="35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31" y="26"/>
                  <a:pt x="131" y="26"/>
                  <a:pt x="131" y="26"/>
                </a:cubicBezTo>
                <a:cubicBezTo>
                  <a:pt x="133" y="25"/>
                  <a:pt x="134" y="24"/>
                  <a:pt x="136" y="24"/>
                </a:cubicBezTo>
                <a:cubicBezTo>
                  <a:pt x="137" y="24"/>
                  <a:pt x="139" y="25"/>
                  <a:pt x="140" y="26"/>
                </a:cubicBezTo>
                <a:cubicBezTo>
                  <a:pt x="141" y="27"/>
                  <a:pt x="142" y="29"/>
                  <a:pt x="142" y="31"/>
                </a:cubicBezTo>
                <a:cubicBezTo>
                  <a:pt x="142" y="32"/>
                  <a:pt x="141" y="34"/>
                  <a:pt x="140" y="35"/>
                </a:cubicBezTo>
                <a:cubicBezTo>
                  <a:pt x="124" y="51"/>
                  <a:pt x="124" y="51"/>
                  <a:pt x="124" y="51"/>
                </a:cubicBezTo>
                <a:cubicBezTo>
                  <a:pt x="124" y="79"/>
                  <a:pt x="124" y="79"/>
                  <a:pt x="124" y="79"/>
                </a:cubicBezTo>
                <a:cubicBezTo>
                  <a:pt x="145" y="79"/>
                  <a:pt x="145" y="79"/>
                  <a:pt x="145" y="79"/>
                </a:cubicBezTo>
                <a:cubicBezTo>
                  <a:pt x="146" y="79"/>
                  <a:pt x="148" y="80"/>
                  <a:pt x="149" y="81"/>
                </a:cubicBezTo>
                <a:close/>
                <a:moveTo>
                  <a:pt x="105" y="31"/>
                </a:moveTo>
                <a:cubicBezTo>
                  <a:pt x="45" y="31"/>
                  <a:pt x="45" y="31"/>
                  <a:pt x="45" y="31"/>
                </a:cubicBezTo>
                <a:cubicBezTo>
                  <a:pt x="45" y="22"/>
                  <a:pt x="48" y="15"/>
                  <a:pt x="54" y="9"/>
                </a:cubicBezTo>
                <a:cubicBezTo>
                  <a:pt x="60" y="3"/>
                  <a:pt x="67" y="0"/>
                  <a:pt x="75" y="0"/>
                </a:cubicBezTo>
                <a:cubicBezTo>
                  <a:pt x="84" y="0"/>
                  <a:pt x="91" y="3"/>
                  <a:pt x="97" y="9"/>
                </a:cubicBezTo>
                <a:cubicBezTo>
                  <a:pt x="103" y="15"/>
                  <a:pt x="105" y="22"/>
                  <a:pt x="105" y="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CustomShape 380"/>
          <p:cNvSpPr/>
          <p:nvPr/>
        </p:nvSpPr>
        <p:spPr>
          <a:xfrm>
            <a:off x="6745320" y="4331520"/>
            <a:ext cx="137880" cy="175320"/>
          </a:xfrm>
          <a:custGeom>
            <a:avLst/>
            <a:gdLst/>
            <a:ahLst/>
            <a:rect l="l" t="t" r="r" b="b"/>
            <a:pathLst>
              <a:path w="133" h="170">
                <a:moveTo>
                  <a:pt x="127" y="0"/>
                </a:moveTo>
                <a:cubicBezTo>
                  <a:pt x="128" y="0"/>
                  <a:pt x="130" y="1"/>
                  <a:pt x="131" y="2"/>
                </a:cubicBezTo>
                <a:cubicBezTo>
                  <a:pt x="132" y="3"/>
                  <a:pt x="133" y="5"/>
                  <a:pt x="133" y="6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3" y="165"/>
                  <a:pt x="132" y="167"/>
                  <a:pt x="131" y="168"/>
                </a:cubicBezTo>
                <a:cubicBezTo>
                  <a:pt x="130" y="169"/>
                  <a:pt x="128" y="170"/>
                  <a:pt x="127" y="170"/>
                </a:cubicBezTo>
                <a:cubicBezTo>
                  <a:pt x="6" y="170"/>
                  <a:pt x="6" y="170"/>
                  <a:pt x="6" y="170"/>
                </a:cubicBezTo>
                <a:cubicBezTo>
                  <a:pt x="4" y="170"/>
                  <a:pt x="3" y="169"/>
                  <a:pt x="1" y="168"/>
                </a:cubicBezTo>
                <a:cubicBezTo>
                  <a:pt x="0" y="167"/>
                  <a:pt x="0" y="165"/>
                  <a:pt x="0" y="16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1" y="2"/>
                </a:cubicBezTo>
                <a:cubicBezTo>
                  <a:pt x="3" y="1"/>
                  <a:pt x="4" y="0"/>
                  <a:pt x="6" y="0"/>
                </a:cubicBezTo>
                <a:lnTo>
                  <a:pt x="127" y="0"/>
                </a:lnTo>
                <a:close/>
                <a:moveTo>
                  <a:pt x="36" y="33"/>
                </a:move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6"/>
                  <a:pt x="35" y="25"/>
                </a:cubicBezTo>
                <a:cubicBezTo>
                  <a:pt x="34" y="25"/>
                  <a:pt x="34" y="24"/>
                  <a:pt x="33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6" y="24"/>
                  <a:pt x="25" y="25"/>
                  <a:pt x="25" y="25"/>
                </a:cubicBezTo>
                <a:cubicBezTo>
                  <a:pt x="24" y="26"/>
                  <a:pt x="24" y="27"/>
                  <a:pt x="24" y="27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4"/>
                  <a:pt x="24" y="35"/>
                  <a:pt x="25" y="36"/>
                </a:cubicBezTo>
                <a:cubicBezTo>
                  <a:pt x="25" y="36"/>
                  <a:pt x="26" y="37"/>
                  <a:pt x="27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4" y="37"/>
                  <a:pt x="34" y="36"/>
                  <a:pt x="35" y="36"/>
                </a:cubicBezTo>
                <a:cubicBezTo>
                  <a:pt x="36" y="35"/>
                  <a:pt x="36" y="34"/>
                  <a:pt x="36" y="33"/>
                </a:cubicBezTo>
                <a:close/>
                <a:moveTo>
                  <a:pt x="36" y="58"/>
                </a:moveTo>
                <a:cubicBezTo>
                  <a:pt x="36" y="52"/>
                  <a:pt x="36" y="52"/>
                  <a:pt x="36" y="52"/>
                </a:cubicBezTo>
                <a:cubicBezTo>
                  <a:pt x="36" y="51"/>
                  <a:pt x="36" y="50"/>
                  <a:pt x="35" y="49"/>
                </a:cubicBezTo>
                <a:cubicBezTo>
                  <a:pt x="34" y="49"/>
                  <a:pt x="34" y="49"/>
                  <a:pt x="3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6" y="49"/>
                  <a:pt x="25" y="49"/>
                  <a:pt x="25" y="49"/>
                </a:cubicBezTo>
                <a:cubicBezTo>
                  <a:pt x="24" y="50"/>
                  <a:pt x="24" y="51"/>
                  <a:pt x="24" y="52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5" y="60"/>
                </a:cubicBezTo>
                <a:cubicBezTo>
                  <a:pt x="25" y="60"/>
                  <a:pt x="26" y="61"/>
                  <a:pt x="27" y="61"/>
                </a:cubicBezTo>
                <a:cubicBezTo>
                  <a:pt x="33" y="61"/>
                  <a:pt x="33" y="61"/>
                  <a:pt x="33" y="61"/>
                </a:cubicBezTo>
                <a:cubicBezTo>
                  <a:pt x="34" y="61"/>
                  <a:pt x="34" y="60"/>
                  <a:pt x="35" y="60"/>
                </a:cubicBezTo>
                <a:cubicBezTo>
                  <a:pt x="36" y="59"/>
                  <a:pt x="36" y="59"/>
                  <a:pt x="36" y="58"/>
                </a:cubicBezTo>
                <a:close/>
                <a:moveTo>
                  <a:pt x="36" y="82"/>
                </a:moveTo>
                <a:cubicBezTo>
                  <a:pt x="36" y="76"/>
                  <a:pt x="36" y="76"/>
                  <a:pt x="36" y="76"/>
                </a:cubicBezTo>
                <a:cubicBezTo>
                  <a:pt x="36" y="75"/>
                  <a:pt x="36" y="74"/>
                  <a:pt x="35" y="74"/>
                </a:cubicBezTo>
                <a:cubicBezTo>
                  <a:pt x="34" y="73"/>
                  <a:pt x="34" y="73"/>
                  <a:pt x="33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6" y="73"/>
                  <a:pt x="25" y="73"/>
                  <a:pt x="25" y="74"/>
                </a:cubicBezTo>
                <a:cubicBezTo>
                  <a:pt x="24" y="74"/>
                  <a:pt x="24" y="75"/>
                  <a:pt x="24" y="76"/>
                </a:cubicBezTo>
                <a:cubicBezTo>
                  <a:pt x="24" y="82"/>
                  <a:pt x="24" y="82"/>
                  <a:pt x="24" y="82"/>
                </a:cubicBezTo>
                <a:cubicBezTo>
                  <a:pt x="24" y="83"/>
                  <a:pt x="24" y="83"/>
                  <a:pt x="25" y="84"/>
                </a:cubicBezTo>
                <a:cubicBezTo>
                  <a:pt x="25" y="85"/>
                  <a:pt x="26" y="85"/>
                  <a:pt x="27" y="85"/>
                </a:cubicBezTo>
                <a:cubicBezTo>
                  <a:pt x="33" y="85"/>
                  <a:pt x="33" y="85"/>
                  <a:pt x="33" y="85"/>
                </a:cubicBezTo>
                <a:cubicBezTo>
                  <a:pt x="34" y="85"/>
                  <a:pt x="34" y="85"/>
                  <a:pt x="35" y="84"/>
                </a:cubicBezTo>
                <a:cubicBezTo>
                  <a:pt x="36" y="83"/>
                  <a:pt x="36" y="83"/>
                  <a:pt x="36" y="82"/>
                </a:cubicBezTo>
                <a:close/>
                <a:moveTo>
                  <a:pt x="36" y="106"/>
                </a:moveTo>
                <a:cubicBezTo>
                  <a:pt x="36" y="100"/>
                  <a:pt x="36" y="100"/>
                  <a:pt x="36" y="100"/>
                </a:cubicBezTo>
                <a:cubicBezTo>
                  <a:pt x="36" y="99"/>
                  <a:pt x="36" y="98"/>
                  <a:pt x="35" y="98"/>
                </a:cubicBezTo>
                <a:cubicBezTo>
                  <a:pt x="34" y="97"/>
                  <a:pt x="34" y="97"/>
                  <a:pt x="33" y="97"/>
                </a:cubicBezTo>
                <a:cubicBezTo>
                  <a:pt x="27" y="97"/>
                  <a:pt x="27" y="97"/>
                  <a:pt x="27" y="97"/>
                </a:cubicBezTo>
                <a:cubicBezTo>
                  <a:pt x="26" y="97"/>
                  <a:pt x="25" y="97"/>
                  <a:pt x="25" y="98"/>
                </a:cubicBezTo>
                <a:cubicBezTo>
                  <a:pt x="24" y="98"/>
                  <a:pt x="24" y="99"/>
                  <a:pt x="24" y="100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24" y="107"/>
                  <a:pt x="24" y="108"/>
                  <a:pt x="25" y="108"/>
                </a:cubicBezTo>
                <a:cubicBezTo>
                  <a:pt x="25" y="109"/>
                  <a:pt x="26" y="109"/>
                  <a:pt x="27" y="109"/>
                </a:cubicBezTo>
                <a:cubicBezTo>
                  <a:pt x="33" y="109"/>
                  <a:pt x="33" y="109"/>
                  <a:pt x="33" y="109"/>
                </a:cubicBezTo>
                <a:cubicBezTo>
                  <a:pt x="34" y="109"/>
                  <a:pt x="34" y="109"/>
                  <a:pt x="35" y="108"/>
                </a:cubicBezTo>
                <a:cubicBezTo>
                  <a:pt x="36" y="108"/>
                  <a:pt x="36" y="107"/>
                  <a:pt x="36" y="106"/>
                </a:cubicBezTo>
                <a:close/>
                <a:moveTo>
                  <a:pt x="36" y="130"/>
                </a:moveTo>
                <a:cubicBezTo>
                  <a:pt x="36" y="124"/>
                  <a:pt x="36" y="124"/>
                  <a:pt x="36" y="124"/>
                </a:cubicBezTo>
                <a:cubicBezTo>
                  <a:pt x="36" y="123"/>
                  <a:pt x="36" y="123"/>
                  <a:pt x="35" y="122"/>
                </a:cubicBezTo>
                <a:cubicBezTo>
                  <a:pt x="34" y="122"/>
                  <a:pt x="34" y="121"/>
                  <a:pt x="33" y="121"/>
                </a:cubicBezTo>
                <a:cubicBezTo>
                  <a:pt x="27" y="121"/>
                  <a:pt x="27" y="121"/>
                  <a:pt x="27" y="121"/>
                </a:cubicBezTo>
                <a:cubicBezTo>
                  <a:pt x="26" y="121"/>
                  <a:pt x="25" y="122"/>
                  <a:pt x="25" y="122"/>
                </a:cubicBezTo>
                <a:cubicBezTo>
                  <a:pt x="24" y="123"/>
                  <a:pt x="24" y="123"/>
                  <a:pt x="24" y="124"/>
                </a:cubicBezTo>
                <a:cubicBezTo>
                  <a:pt x="24" y="130"/>
                  <a:pt x="24" y="130"/>
                  <a:pt x="24" y="130"/>
                </a:cubicBezTo>
                <a:cubicBezTo>
                  <a:pt x="24" y="131"/>
                  <a:pt x="24" y="132"/>
                  <a:pt x="25" y="132"/>
                </a:cubicBezTo>
                <a:cubicBezTo>
                  <a:pt x="25" y="133"/>
                  <a:pt x="26" y="133"/>
                  <a:pt x="27" y="133"/>
                </a:cubicBezTo>
                <a:cubicBezTo>
                  <a:pt x="33" y="133"/>
                  <a:pt x="33" y="133"/>
                  <a:pt x="33" y="133"/>
                </a:cubicBezTo>
                <a:cubicBezTo>
                  <a:pt x="34" y="133"/>
                  <a:pt x="34" y="133"/>
                  <a:pt x="35" y="132"/>
                </a:cubicBezTo>
                <a:cubicBezTo>
                  <a:pt x="36" y="132"/>
                  <a:pt x="36" y="131"/>
                  <a:pt x="36" y="130"/>
                </a:cubicBezTo>
                <a:close/>
                <a:moveTo>
                  <a:pt x="48" y="27"/>
                </a:move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5"/>
                  <a:pt x="49" y="36"/>
                </a:cubicBezTo>
                <a:cubicBezTo>
                  <a:pt x="49" y="36"/>
                  <a:pt x="50" y="37"/>
                  <a:pt x="51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8" y="37"/>
                  <a:pt x="59" y="36"/>
                  <a:pt x="59" y="36"/>
                </a:cubicBezTo>
                <a:cubicBezTo>
                  <a:pt x="60" y="35"/>
                  <a:pt x="60" y="34"/>
                  <a:pt x="60" y="33"/>
                </a:cubicBezTo>
                <a:cubicBezTo>
                  <a:pt x="60" y="27"/>
                  <a:pt x="60" y="27"/>
                  <a:pt x="60" y="27"/>
                </a:cubicBezTo>
                <a:cubicBezTo>
                  <a:pt x="60" y="27"/>
                  <a:pt x="60" y="26"/>
                  <a:pt x="59" y="25"/>
                </a:cubicBezTo>
                <a:cubicBezTo>
                  <a:pt x="59" y="25"/>
                  <a:pt x="58" y="24"/>
                  <a:pt x="57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0" y="24"/>
                  <a:pt x="49" y="25"/>
                  <a:pt x="49" y="25"/>
                </a:cubicBezTo>
                <a:cubicBezTo>
                  <a:pt x="48" y="26"/>
                  <a:pt x="48" y="27"/>
                  <a:pt x="48" y="27"/>
                </a:cubicBezTo>
                <a:close/>
                <a:moveTo>
                  <a:pt x="48" y="52"/>
                </a:moveTo>
                <a:cubicBezTo>
                  <a:pt x="48" y="58"/>
                  <a:pt x="48" y="58"/>
                  <a:pt x="48" y="58"/>
                </a:cubicBezTo>
                <a:cubicBezTo>
                  <a:pt x="48" y="59"/>
                  <a:pt x="48" y="59"/>
                  <a:pt x="49" y="60"/>
                </a:cubicBezTo>
                <a:cubicBezTo>
                  <a:pt x="49" y="60"/>
                  <a:pt x="50" y="61"/>
                  <a:pt x="51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8" y="61"/>
                  <a:pt x="59" y="60"/>
                  <a:pt x="59" y="60"/>
                </a:cubicBezTo>
                <a:cubicBezTo>
                  <a:pt x="60" y="59"/>
                  <a:pt x="60" y="59"/>
                  <a:pt x="60" y="58"/>
                </a:cubicBezTo>
                <a:cubicBezTo>
                  <a:pt x="60" y="52"/>
                  <a:pt x="60" y="52"/>
                  <a:pt x="60" y="52"/>
                </a:cubicBezTo>
                <a:cubicBezTo>
                  <a:pt x="60" y="51"/>
                  <a:pt x="60" y="50"/>
                  <a:pt x="59" y="49"/>
                </a:cubicBezTo>
                <a:cubicBezTo>
                  <a:pt x="59" y="49"/>
                  <a:pt x="58" y="49"/>
                  <a:pt x="57" y="49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49"/>
                  <a:pt x="49" y="49"/>
                  <a:pt x="49" y="49"/>
                </a:cubicBezTo>
                <a:cubicBezTo>
                  <a:pt x="48" y="50"/>
                  <a:pt x="48" y="51"/>
                  <a:pt x="48" y="52"/>
                </a:cubicBezTo>
                <a:close/>
                <a:moveTo>
                  <a:pt x="48" y="76"/>
                </a:moveTo>
                <a:cubicBezTo>
                  <a:pt x="48" y="82"/>
                  <a:pt x="48" y="82"/>
                  <a:pt x="48" y="82"/>
                </a:cubicBezTo>
                <a:cubicBezTo>
                  <a:pt x="48" y="83"/>
                  <a:pt x="48" y="83"/>
                  <a:pt x="49" y="84"/>
                </a:cubicBezTo>
                <a:cubicBezTo>
                  <a:pt x="49" y="85"/>
                  <a:pt x="50" y="85"/>
                  <a:pt x="51" y="85"/>
                </a:cubicBezTo>
                <a:cubicBezTo>
                  <a:pt x="57" y="85"/>
                  <a:pt x="57" y="85"/>
                  <a:pt x="57" y="85"/>
                </a:cubicBezTo>
                <a:cubicBezTo>
                  <a:pt x="58" y="85"/>
                  <a:pt x="59" y="85"/>
                  <a:pt x="59" y="84"/>
                </a:cubicBezTo>
                <a:cubicBezTo>
                  <a:pt x="60" y="83"/>
                  <a:pt x="60" y="83"/>
                  <a:pt x="60" y="82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75"/>
                  <a:pt x="60" y="74"/>
                  <a:pt x="59" y="74"/>
                </a:cubicBezTo>
                <a:cubicBezTo>
                  <a:pt x="59" y="73"/>
                  <a:pt x="58" y="73"/>
                  <a:pt x="57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0" y="73"/>
                  <a:pt x="49" y="73"/>
                  <a:pt x="49" y="74"/>
                </a:cubicBezTo>
                <a:cubicBezTo>
                  <a:pt x="48" y="74"/>
                  <a:pt x="48" y="75"/>
                  <a:pt x="48" y="76"/>
                </a:cubicBezTo>
                <a:close/>
                <a:moveTo>
                  <a:pt x="48" y="100"/>
                </a:moveTo>
                <a:cubicBezTo>
                  <a:pt x="48" y="106"/>
                  <a:pt x="48" y="106"/>
                  <a:pt x="48" y="106"/>
                </a:cubicBezTo>
                <a:cubicBezTo>
                  <a:pt x="48" y="107"/>
                  <a:pt x="48" y="108"/>
                  <a:pt x="49" y="108"/>
                </a:cubicBezTo>
                <a:cubicBezTo>
                  <a:pt x="49" y="109"/>
                  <a:pt x="50" y="109"/>
                  <a:pt x="51" y="109"/>
                </a:cubicBezTo>
                <a:cubicBezTo>
                  <a:pt x="57" y="109"/>
                  <a:pt x="57" y="109"/>
                  <a:pt x="57" y="109"/>
                </a:cubicBezTo>
                <a:cubicBezTo>
                  <a:pt x="58" y="109"/>
                  <a:pt x="59" y="109"/>
                  <a:pt x="59" y="108"/>
                </a:cubicBezTo>
                <a:cubicBezTo>
                  <a:pt x="60" y="108"/>
                  <a:pt x="60" y="107"/>
                  <a:pt x="60" y="10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99"/>
                  <a:pt x="60" y="98"/>
                  <a:pt x="59" y="98"/>
                </a:cubicBezTo>
                <a:cubicBezTo>
                  <a:pt x="59" y="97"/>
                  <a:pt x="58" y="97"/>
                  <a:pt x="57" y="97"/>
                </a:cubicBezTo>
                <a:cubicBezTo>
                  <a:pt x="51" y="97"/>
                  <a:pt x="51" y="97"/>
                  <a:pt x="51" y="97"/>
                </a:cubicBezTo>
                <a:cubicBezTo>
                  <a:pt x="50" y="97"/>
                  <a:pt x="49" y="97"/>
                  <a:pt x="49" y="98"/>
                </a:cubicBezTo>
                <a:cubicBezTo>
                  <a:pt x="48" y="98"/>
                  <a:pt x="48" y="99"/>
                  <a:pt x="48" y="100"/>
                </a:cubicBezTo>
                <a:close/>
                <a:moveTo>
                  <a:pt x="84" y="155"/>
                </a:moveTo>
                <a:cubicBezTo>
                  <a:pt x="84" y="136"/>
                  <a:pt x="84" y="136"/>
                  <a:pt x="84" y="136"/>
                </a:cubicBezTo>
                <a:cubicBezTo>
                  <a:pt x="84" y="135"/>
                  <a:pt x="84" y="135"/>
                  <a:pt x="83" y="134"/>
                </a:cubicBezTo>
                <a:cubicBezTo>
                  <a:pt x="83" y="134"/>
                  <a:pt x="82" y="133"/>
                  <a:pt x="81" y="133"/>
                </a:cubicBezTo>
                <a:cubicBezTo>
                  <a:pt x="51" y="133"/>
                  <a:pt x="51" y="133"/>
                  <a:pt x="51" y="133"/>
                </a:cubicBezTo>
                <a:cubicBezTo>
                  <a:pt x="50" y="133"/>
                  <a:pt x="49" y="134"/>
                  <a:pt x="49" y="134"/>
                </a:cubicBezTo>
                <a:cubicBezTo>
                  <a:pt x="48" y="135"/>
                  <a:pt x="48" y="135"/>
                  <a:pt x="48" y="136"/>
                </a:cubicBezTo>
                <a:cubicBezTo>
                  <a:pt x="48" y="155"/>
                  <a:pt x="48" y="155"/>
                  <a:pt x="48" y="155"/>
                </a:cubicBezTo>
                <a:cubicBezTo>
                  <a:pt x="48" y="155"/>
                  <a:pt x="48" y="156"/>
                  <a:pt x="49" y="157"/>
                </a:cubicBezTo>
                <a:cubicBezTo>
                  <a:pt x="49" y="157"/>
                  <a:pt x="50" y="158"/>
                  <a:pt x="51" y="158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82" y="158"/>
                  <a:pt x="83" y="157"/>
                  <a:pt x="83" y="157"/>
                </a:cubicBezTo>
                <a:cubicBezTo>
                  <a:pt x="84" y="156"/>
                  <a:pt x="84" y="155"/>
                  <a:pt x="84" y="155"/>
                </a:cubicBezTo>
                <a:close/>
                <a:moveTo>
                  <a:pt x="84" y="33"/>
                </a:moveTo>
                <a:cubicBezTo>
                  <a:pt x="84" y="27"/>
                  <a:pt x="84" y="27"/>
                  <a:pt x="84" y="27"/>
                </a:cubicBezTo>
                <a:cubicBezTo>
                  <a:pt x="84" y="27"/>
                  <a:pt x="84" y="26"/>
                  <a:pt x="83" y="25"/>
                </a:cubicBezTo>
                <a:cubicBezTo>
                  <a:pt x="83" y="25"/>
                  <a:pt x="82" y="24"/>
                  <a:pt x="81" y="24"/>
                </a:cubicBezTo>
                <a:cubicBezTo>
                  <a:pt x="75" y="24"/>
                  <a:pt x="75" y="24"/>
                  <a:pt x="75" y="24"/>
                </a:cubicBezTo>
                <a:cubicBezTo>
                  <a:pt x="74" y="24"/>
                  <a:pt x="74" y="25"/>
                  <a:pt x="73" y="25"/>
                </a:cubicBezTo>
                <a:cubicBezTo>
                  <a:pt x="72" y="26"/>
                  <a:pt x="72" y="27"/>
                  <a:pt x="72" y="27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34"/>
                  <a:pt x="72" y="35"/>
                  <a:pt x="73" y="36"/>
                </a:cubicBezTo>
                <a:cubicBezTo>
                  <a:pt x="74" y="36"/>
                  <a:pt x="74" y="37"/>
                  <a:pt x="75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2" y="37"/>
                  <a:pt x="83" y="36"/>
                  <a:pt x="83" y="36"/>
                </a:cubicBezTo>
                <a:cubicBezTo>
                  <a:pt x="84" y="35"/>
                  <a:pt x="84" y="34"/>
                  <a:pt x="84" y="33"/>
                </a:cubicBezTo>
                <a:close/>
                <a:moveTo>
                  <a:pt x="84" y="58"/>
                </a:moveTo>
                <a:cubicBezTo>
                  <a:pt x="84" y="52"/>
                  <a:pt x="84" y="52"/>
                  <a:pt x="84" y="52"/>
                </a:cubicBezTo>
                <a:cubicBezTo>
                  <a:pt x="84" y="51"/>
                  <a:pt x="84" y="50"/>
                  <a:pt x="83" y="49"/>
                </a:cubicBezTo>
                <a:cubicBezTo>
                  <a:pt x="83" y="49"/>
                  <a:pt x="82" y="49"/>
                  <a:pt x="81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4" y="49"/>
                  <a:pt x="74" y="49"/>
                  <a:pt x="73" y="49"/>
                </a:cubicBezTo>
                <a:cubicBezTo>
                  <a:pt x="72" y="50"/>
                  <a:pt x="72" y="51"/>
                  <a:pt x="72" y="52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9"/>
                  <a:pt x="72" y="59"/>
                  <a:pt x="73" y="60"/>
                </a:cubicBezTo>
                <a:cubicBezTo>
                  <a:pt x="74" y="60"/>
                  <a:pt x="74" y="61"/>
                  <a:pt x="75" y="61"/>
                </a:cubicBezTo>
                <a:cubicBezTo>
                  <a:pt x="81" y="61"/>
                  <a:pt x="81" y="61"/>
                  <a:pt x="81" y="61"/>
                </a:cubicBezTo>
                <a:cubicBezTo>
                  <a:pt x="82" y="61"/>
                  <a:pt x="83" y="60"/>
                  <a:pt x="83" y="60"/>
                </a:cubicBezTo>
                <a:cubicBezTo>
                  <a:pt x="84" y="59"/>
                  <a:pt x="84" y="59"/>
                  <a:pt x="84" y="58"/>
                </a:cubicBezTo>
                <a:close/>
                <a:moveTo>
                  <a:pt x="84" y="82"/>
                </a:moveTo>
                <a:cubicBezTo>
                  <a:pt x="84" y="76"/>
                  <a:pt x="84" y="76"/>
                  <a:pt x="84" y="76"/>
                </a:cubicBezTo>
                <a:cubicBezTo>
                  <a:pt x="84" y="75"/>
                  <a:pt x="84" y="74"/>
                  <a:pt x="83" y="74"/>
                </a:cubicBezTo>
                <a:cubicBezTo>
                  <a:pt x="83" y="73"/>
                  <a:pt x="82" y="73"/>
                  <a:pt x="81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2" y="74"/>
                  <a:pt x="72" y="75"/>
                  <a:pt x="72" y="76"/>
                </a:cubicBezTo>
                <a:cubicBezTo>
                  <a:pt x="72" y="82"/>
                  <a:pt x="72" y="82"/>
                  <a:pt x="72" y="82"/>
                </a:cubicBezTo>
                <a:cubicBezTo>
                  <a:pt x="72" y="83"/>
                  <a:pt x="72" y="83"/>
                  <a:pt x="73" y="84"/>
                </a:cubicBezTo>
                <a:cubicBezTo>
                  <a:pt x="74" y="85"/>
                  <a:pt x="74" y="85"/>
                  <a:pt x="75" y="85"/>
                </a:cubicBezTo>
                <a:cubicBezTo>
                  <a:pt x="81" y="85"/>
                  <a:pt x="81" y="85"/>
                  <a:pt x="81" y="85"/>
                </a:cubicBezTo>
                <a:cubicBezTo>
                  <a:pt x="82" y="85"/>
                  <a:pt x="83" y="85"/>
                  <a:pt x="83" y="84"/>
                </a:cubicBezTo>
                <a:cubicBezTo>
                  <a:pt x="84" y="83"/>
                  <a:pt x="84" y="83"/>
                  <a:pt x="84" y="82"/>
                </a:cubicBezTo>
                <a:close/>
                <a:moveTo>
                  <a:pt x="84" y="106"/>
                </a:moveTo>
                <a:cubicBezTo>
                  <a:pt x="84" y="100"/>
                  <a:pt x="84" y="100"/>
                  <a:pt x="84" y="100"/>
                </a:cubicBezTo>
                <a:cubicBezTo>
                  <a:pt x="84" y="99"/>
                  <a:pt x="84" y="98"/>
                  <a:pt x="83" y="98"/>
                </a:cubicBezTo>
                <a:cubicBezTo>
                  <a:pt x="83" y="97"/>
                  <a:pt x="82" y="97"/>
                  <a:pt x="81" y="97"/>
                </a:cubicBezTo>
                <a:cubicBezTo>
                  <a:pt x="75" y="97"/>
                  <a:pt x="75" y="97"/>
                  <a:pt x="75" y="97"/>
                </a:cubicBezTo>
                <a:cubicBezTo>
                  <a:pt x="74" y="97"/>
                  <a:pt x="74" y="97"/>
                  <a:pt x="73" y="98"/>
                </a:cubicBezTo>
                <a:cubicBezTo>
                  <a:pt x="72" y="98"/>
                  <a:pt x="72" y="99"/>
                  <a:pt x="72" y="100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72" y="107"/>
                  <a:pt x="72" y="108"/>
                  <a:pt x="73" y="108"/>
                </a:cubicBezTo>
                <a:cubicBezTo>
                  <a:pt x="74" y="109"/>
                  <a:pt x="74" y="109"/>
                  <a:pt x="75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2" y="109"/>
                  <a:pt x="83" y="109"/>
                  <a:pt x="83" y="108"/>
                </a:cubicBezTo>
                <a:cubicBezTo>
                  <a:pt x="84" y="108"/>
                  <a:pt x="84" y="107"/>
                  <a:pt x="84" y="106"/>
                </a:cubicBezTo>
                <a:close/>
                <a:moveTo>
                  <a:pt x="109" y="33"/>
                </a:moveTo>
                <a:cubicBezTo>
                  <a:pt x="109" y="27"/>
                  <a:pt x="109" y="27"/>
                  <a:pt x="109" y="27"/>
                </a:cubicBezTo>
                <a:cubicBezTo>
                  <a:pt x="109" y="27"/>
                  <a:pt x="108" y="26"/>
                  <a:pt x="108" y="25"/>
                </a:cubicBezTo>
                <a:cubicBezTo>
                  <a:pt x="107" y="25"/>
                  <a:pt x="106" y="24"/>
                  <a:pt x="105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8" y="25"/>
                  <a:pt x="97" y="25"/>
                </a:cubicBezTo>
                <a:cubicBezTo>
                  <a:pt x="97" y="26"/>
                  <a:pt x="96" y="27"/>
                  <a:pt x="96" y="27"/>
                </a:cubicBezTo>
                <a:cubicBezTo>
                  <a:pt x="96" y="33"/>
                  <a:pt x="96" y="33"/>
                  <a:pt x="96" y="33"/>
                </a:cubicBezTo>
                <a:cubicBezTo>
                  <a:pt x="96" y="34"/>
                  <a:pt x="97" y="35"/>
                  <a:pt x="97" y="36"/>
                </a:cubicBezTo>
                <a:cubicBezTo>
                  <a:pt x="98" y="36"/>
                  <a:pt x="99" y="37"/>
                  <a:pt x="99" y="37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6" y="37"/>
                  <a:pt x="107" y="36"/>
                  <a:pt x="108" y="36"/>
                </a:cubicBezTo>
                <a:cubicBezTo>
                  <a:pt x="108" y="35"/>
                  <a:pt x="109" y="34"/>
                  <a:pt x="109" y="33"/>
                </a:cubicBezTo>
                <a:close/>
                <a:moveTo>
                  <a:pt x="109" y="58"/>
                </a:moveTo>
                <a:cubicBezTo>
                  <a:pt x="109" y="52"/>
                  <a:pt x="109" y="52"/>
                  <a:pt x="109" y="52"/>
                </a:cubicBezTo>
                <a:cubicBezTo>
                  <a:pt x="109" y="51"/>
                  <a:pt x="108" y="50"/>
                  <a:pt x="108" y="49"/>
                </a:cubicBezTo>
                <a:cubicBezTo>
                  <a:pt x="107" y="49"/>
                  <a:pt x="106" y="49"/>
                  <a:pt x="105" y="49"/>
                </a:cubicBezTo>
                <a:cubicBezTo>
                  <a:pt x="99" y="49"/>
                  <a:pt x="99" y="49"/>
                  <a:pt x="99" y="49"/>
                </a:cubicBezTo>
                <a:cubicBezTo>
                  <a:pt x="99" y="49"/>
                  <a:pt x="98" y="49"/>
                  <a:pt x="97" y="49"/>
                </a:cubicBezTo>
                <a:cubicBezTo>
                  <a:pt x="97" y="50"/>
                  <a:pt x="96" y="51"/>
                  <a:pt x="96" y="52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59"/>
                  <a:pt x="97" y="59"/>
                  <a:pt x="97" y="60"/>
                </a:cubicBezTo>
                <a:cubicBezTo>
                  <a:pt x="98" y="60"/>
                  <a:pt x="99" y="61"/>
                  <a:pt x="99" y="61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6" y="61"/>
                  <a:pt x="107" y="60"/>
                  <a:pt x="108" y="60"/>
                </a:cubicBezTo>
                <a:cubicBezTo>
                  <a:pt x="108" y="59"/>
                  <a:pt x="109" y="59"/>
                  <a:pt x="109" y="58"/>
                </a:cubicBezTo>
                <a:close/>
                <a:moveTo>
                  <a:pt x="109" y="82"/>
                </a:moveTo>
                <a:cubicBezTo>
                  <a:pt x="109" y="76"/>
                  <a:pt x="109" y="76"/>
                  <a:pt x="109" y="76"/>
                </a:cubicBezTo>
                <a:cubicBezTo>
                  <a:pt x="109" y="75"/>
                  <a:pt x="108" y="74"/>
                  <a:pt x="108" y="74"/>
                </a:cubicBezTo>
                <a:cubicBezTo>
                  <a:pt x="107" y="73"/>
                  <a:pt x="106" y="73"/>
                  <a:pt x="105" y="73"/>
                </a:cubicBezTo>
                <a:cubicBezTo>
                  <a:pt x="99" y="73"/>
                  <a:pt x="99" y="73"/>
                  <a:pt x="99" y="73"/>
                </a:cubicBezTo>
                <a:cubicBezTo>
                  <a:pt x="99" y="73"/>
                  <a:pt x="98" y="73"/>
                  <a:pt x="97" y="74"/>
                </a:cubicBezTo>
                <a:cubicBezTo>
                  <a:pt x="97" y="74"/>
                  <a:pt x="96" y="75"/>
                  <a:pt x="96" y="76"/>
                </a:cubicBezTo>
                <a:cubicBezTo>
                  <a:pt x="96" y="82"/>
                  <a:pt x="96" y="82"/>
                  <a:pt x="96" y="82"/>
                </a:cubicBezTo>
                <a:cubicBezTo>
                  <a:pt x="96" y="83"/>
                  <a:pt x="97" y="83"/>
                  <a:pt x="97" y="84"/>
                </a:cubicBezTo>
                <a:cubicBezTo>
                  <a:pt x="98" y="85"/>
                  <a:pt x="99" y="85"/>
                  <a:pt x="99" y="85"/>
                </a:cubicBezTo>
                <a:cubicBezTo>
                  <a:pt x="105" y="85"/>
                  <a:pt x="105" y="85"/>
                  <a:pt x="105" y="85"/>
                </a:cubicBezTo>
                <a:cubicBezTo>
                  <a:pt x="106" y="85"/>
                  <a:pt x="107" y="85"/>
                  <a:pt x="108" y="84"/>
                </a:cubicBezTo>
                <a:cubicBezTo>
                  <a:pt x="108" y="83"/>
                  <a:pt x="109" y="83"/>
                  <a:pt x="109" y="82"/>
                </a:cubicBezTo>
                <a:close/>
                <a:moveTo>
                  <a:pt x="109" y="106"/>
                </a:moveTo>
                <a:cubicBezTo>
                  <a:pt x="109" y="100"/>
                  <a:pt x="109" y="100"/>
                  <a:pt x="109" y="100"/>
                </a:cubicBezTo>
                <a:cubicBezTo>
                  <a:pt x="109" y="99"/>
                  <a:pt x="108" y="98"/>
                  <a:pt x="108" y="98"/>
                </a:cubicBezTo>
                <a:cubicBezTo>
                  <a:pt x="107" y="97"/>
                  <a:pt x="106" y="97"/>
                  <a:pt x="105" y="97"/>
                </a:cubicBezTo>
                <a:cubicBezTo>
                  <a:pt x="99" y="97"/>
                  <a:pt x="99" y="97"/>
                  <a:pt x="99" y="97"/>
                </a:cubicBezTo>
                <a:cubicBezTo>
                  <a:pt x="99" y="97"/>
                  <a:pt x="98" y="97"/>
                  <a:pt x="97" y="98"/>
                </a:cubicBezTo>
                <a:cubicBezTo>
                  <a:pt x="97" y="98"/>
                  <a:pt x="96" y="99"/>
                  <a:pt x="96" y="100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6" y="107"/>
                  <a:pt x="97" y="108"/>
                  <a:pt x="97" y="108"/>
                </a:cubicBezTo>
                <a:cubicBezTo>
                  <a:pt x="98" y="109"/>
                  <a:pt x="99" y="109"/>
                  <a:pt x="99" y="109"/>
                </a:cubicBezTo>
                <a:cubicBezTo>
                  <a:pt x="105" y="109"/>
                  <a:pt x="105" y="109"/>
                  <a:pt x="105" y="109"/>
                </a:cubicBezTo>
                <a:cubicBezTo>
                  <a:pt x="106" y="109"/>
                  <a:pt x="107" y="109"/>
                  <a:pt x="108" y="108"/>
                </a:cubicBezTo>
                <a:cubicBezTo>
                  <a:pt x="108" y="108"/>
                  <a:pt x="109" y="107"/>
                  <a:pt x="109" y="106"/>
                </a:cubicBezTo>
                <a:close/>
                <a:moveTo>
                  <a:pt x="109" y="130"/>
                </a:moveTo>
                <a:cubicBezTo>
                  <a:pt x="109" y="124"/>
                  <a:pt x="109" y="124"/>
                  <a:pt x="109" y="124"/>
                </a:cubicBezTo>
                <a:cubicBezTo>
                  <a:pt x="109" y="123"/>
                  <a:pt x="108" y="123"/>
                  <a:pt x="108" y="122"/>
                </a:cubicBezTo>
                <a:cubicBezTo>
                  <a:pt x="107" y="122"/>
                  <a:pt x="106" y="121"/>
                  <a:pt x="105" y="121"/>
                </a:cubicBezTo>
                <a:cubicBezTo>
                  <a:pt x="99" y="121"/>
                  <a:pt x="99" y="121"/>
                  <a:pt x="99" y="121"/>
                </a:cubicBezTo>
                <a:cubicBezTo>
                  <a:pt x="99" y="121"/>
                  <a:pt x="98" y="122"/>
                  <a:pt x="97" y="122"/>
                </a:cubicBezTo>
                <a:cubicBezTo>
                  <a:pt x="97" y="123"/>
                  <a:pt x="96" y="123"/>
                  <a:pt x="96" y="124"/>
                </a:cubicBezTo>
                <a:cubicBezTo>
                  <a:pt x="96" y="130"/>
                  <a:pt x="96" y="130"/>
                  <a:pt x="96" y="130"/>
                </a:cubicBezTo>
                <a:cubicBezTo>
                  <a:pt x="96" y="131"/>
                  <a:pt x="97" y="132"/>
                  <a:pt x="97" y="132"/>
                </a:cubicBezTo>
                <a:cubicBezTo>
                  <a:pt x="98" y="133"/>
                  <a:pt x="99" y="133"/>
                  <a:pt x="99" y="133"/>
                </a:cubicBezTo>
                <a:cubicBezTo>
                  <a:pt x="105" y="133"/>
                  <a:pt x="105" y="133"/>
                  <a:pt x="105" y="133"/>
                </a:cubicBezTo>
                <a:cubicBezTo>
                  <a:pt x="106" y="133"/>
                  <a:pt x="107" y="133"/>
                  <a:pt x="108" y="132"/>
                </a:cubicBezTo>
                <a:cubicBezTo>
                  <a:pt x="108" y="132"/>
                  <a:pt x="109" y="131"/>
                  <a:pt x="109" y="1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CustomShape 381"/>
          <p:cNvSpPr/>
          <p:nvPr/>
        </p:nvSpPr>
        <p:spPr>
          <a:xfrm>
            <a:off x="6984360" y="4331520"/>
            <a:ext cx="136440" cy="175320"/>
          </a:xfrm>
          <a:custGeom>
            <a:avLst/>
            <a:gdLst/>
            <a:ahLst/>
            <a:rect l="l" t="t" r="r" b="b"/>
            <a:pathLst>
              <a:path w="133" h="170">
                <a:moveTo>
                  <a:pt x="133" y="6"/>
                </a:moveTo>
                <a:cubicBezTo>
                  <a:pt x="133" y="164"/>
                  <a:pt x="133" y="164"/>
                  <a:pt x="133" y="164"/>
                </a:cubicBezTo>
                <a:cubicBezTo>
                  <a:pt x="133" y="165"/>
                  <a:pt x="132" y="167"/>
                  <a:pt x="131" y="168"/>
                </a:cubicBezTo>
                <a:cubicBezTo>
                  <a:pt x="130" y="169"/>
                  <a:pt x="128" y="170"/>
                  <a:pt x="127" y="170"/>
                </a:cubicBezTo>
                <a:cubicBezTo>
                  <a:pt x="6" y="170"/>
                  <a:pt x="6" y="170"/>
                  <a:pt x="6" y="170"/>
                </a:cubicBezTo>
                <a:cubicBezTo>
                  <a:pt x="4" y="170"/>
                  <a:pt x="3" y="169"/>
                  <a:pt x="1" y="168"/>
                </a:cubicBezTo>
                <a:cubicBezTo>
                  <a:pt x="0" y="167"/>
                  <a:pt x="0" y="165"/>
                  <a:pt x="0" y="16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1" y="2"/>
                </a:cubicBezTo>
                <a:cubicBezTo>
                  <a:pt x="3" y="1"/>
                  <a:pt x="4" y="0"/>
                  <a:pt x="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8" y="0"/>
                  <a:pt x="130" y="1"/>
                  <a:pt x="131" y="2"/>
                </a:cubicBezTo>
                <a:cubicBezTo>
                  <a:pt x="132" y="3"/>
                  <a:pt x="133" y="5"/>
                  <a:pt x="133" y="6"/>
                </a:cubicBezTo>
                <a:close/>
                <a:moveTo>
                  <a:pt x="84" y="158"/>
                </a:moveTo>
                <a:cubicBezTo>
                  <a:pt x="121" y="158"/>
                  <a:pt x="121" y="158"/>
                  <a:pt x="121" y="158"/>
                </a:cubicBezTo>
                <a:cubicBezTo>
                  <a:pt x="121" y="12"/>
                  <a:pt x="121" y="12"/>
                  <a:pt x="121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58"/>
                  <a:pt x="12" y="158"/>
                  <a:pt x="12" y="158"/>
                </a:cubicBezTo>
                <a:cubicBezTo>
                  <a:pt x="48" y="158"/>
                  <a:pt x="48" y="158"/>
                  <a:pt x="48" y="158"/>
                </a:cubicBezTo>
                <a:cubicBezTo>
                  <a:pt x="48" y="136"/>
                  <a:pt x="48" y="136"/>
                  <a:pt x="48" y="136"/>
                </a:cubicBezTo>
                <a:cubicBezTo>
                  <a:pt x="48" y="136"/>
                  <a:pt x="48" y="135"/>
                  <a:pt x="49" y="134"/>
                </a:cubicBezTo>
                <a:cubicBezTo>
                  <a:pt x="49" y="134"/>
                  <a:pt x="50" y="133"/>
                  <a:pt x="51" y="133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2" y="133"/>
                  <a:pt x="83" y="134"/>
                  <a:pt x="83" y="134"/>
                </a:cubicBezTo>
                <a:cubicBezTo>
                  <a:pt x="84" y="135"/>
                  <a:pt x="84" y="136"/>
                  <a:pt x="84" y="136"/>
                </a:cubicBezTo>
                <a:lnTo>
                  <a:pt x="84" y="158"/>
                </a:lnTo>
                <a:close/>
                <a:moveTo>
                  <a:pt x="36" y="27"/>
                </a:moveTo>
                <a:cubicBezTo>
                  <a:pt x="36" y="33"/>
                  <a:pt x="36" y="33"/>
                  <a:pt x="36" y="33"/>
                </a:cubicBezTo>
                <a:cubicBezTo>
                  <a:pt x="36" y="34"/>
                  <a:pt x="36" y="35"/>
                  <a:pt x="35" y="36"/>
                </a:cubicBezTo>
                <a:cubicBezTo>
                  <a:pt x="34" y="36"/>
                  <a:pt x="34" y="37"/>
                  <a:pt x="33" y="37"/>
                </a:cubicBezTo>
                <a:cubicBezTo>
                  <a:pt x="27" y="37"/>
                  <a:pt x="27" y="37"/>
                  <a:pt x="27" y="37"/>
                </a:cubicBezTo>
                <a:cubicBezTo>
                  <a:pt x="26" y="37"/>
                  <a:pt x="25" y="36"/>
                  <a:pt x="25" y="36"/>
                </a:cubicBezTo>
                <a:cubicBezTo>
                  <a:pt x="24" y="35"/>
                  <a:pt x="24" y="34"/>
                  <a:pt x="24" y="33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6"/>
                  <a:pt x="25" y="25"/>
                </a:cubicBezTo>
                <a:cubicBezTo>
                  <a:pt x="25" y="25"/>
                  <a:pt x="26" y="24"/>
                  <a:pt x="27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4" y="24"/>
                  <a:pt x="34" y="25"/>
                  <a:pt x="35" y="25"/>
                </a:cubicBezTo>
                <a:cubicBezTo>
                  <a:pt x="36" y="26"/>
                  <a:pt x="36" y="27"/>
                  <a:pt x="36" y="27"/>
                </a:cubicBezTo>
                <a:close/>
                <a:moveTo>
                  <a:pt x="36" y="52"/>
                </a:moveTo>
                <a:cubicBezTo>
                  <a:pt x="36" y="58"/>
                  <a:pt x="36" y="58"/>
                  <a:pt x="36" y="58"/>
                </a:cubicBezTo>
                <a:cubicBezTo>
                  <a:pt x="36" y="58"/>
                  <a:pt x="36" y="59"/>
                  <a:pt x="35" y="60"/>
                </a:cubicBezTo>
                <a:cubicBezTo>
                  <a:pt x="34" y="60"/>
                  <a:pt x="34" y="61"/>
                  <a:pt x="33" y="61"/>
                </a:cubicBezTo>
                <a:cubicBezTo>
                  <a:pt x="27" y="61"/>
                  <a:pt x="27" y="61"/>
                  <a:pt x="27" y="61"/>
                </a:cubicBezTo>
                <a:cubicBezTo>
                  <a:pt x="26" y="61"/>
                  <a:pt x="25" y="60"/>
                  <a:pt x="25" y="60"/>
                </a:cubicBezTo>
                <a:cubicBezTo>
                  <a:pt x="24" y="59"/>
                  <a:pt x="24" y="58"/>
                  <a:pt x="24" y="58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1"/>
                  <a:pt x="24" y="50"/>
                  <a:pt x="25" y="50"/>
                </a:cubicBezTo>
                <a:cubicBezTo>
                  <a:pt x="25" y="49"/>
                  <a:pt x="26" y="49"/>
                  <a:pt x="27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4" y="49"/>
                  <a:pt x="34" y="49"/>
                  <a:pt x="35" y="50"/>
                </a:cubicBezTo>
                <a:cubicBezTo>
                  <a:pt x="36" y="50"/>
                  <a:pt x="36" y="51"/>
                  <a:pt x="36" y="52"/>
                </a:cubicBezTo>
                <a:close/>
                <a:moveTo>
                  <a:pt x="36" y="76"/>
                </a:moveTo>
                <a:cubicBezTo>
                  <a:pt x="36" y="82"/>
                  <a:pt x="36" y="82"/>
                  <a:pt x="36" y="82"/>
                </a:cubicBezTo>
                <a:cubicBezTo>
                  <a:pt x="36" y="83"/>
                  <a:pt x="36" y="83"/>
                  <a:pt x="35" y="84"/>
                </a:cubicBezTo>
                <a:cubicBezTo>
                  <a:pt x="34" y="85"/>
                  <a:pt x="34" y="85"/>
                  <a:pt x="33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6" y="85"/>
                  <a:pt x="25" y="85"/>
                  <a:pt x="25" y="84"/>
                </a:cubicBezTo>
                <a:cubicBezTo>
                  <a:pt x="24" y="83"/>
                  <a:pt x="24" y="83"/>
                  <a:pt x="24" y="82"/>
                </a:cubicBezTo>
                <a:cubicBezTo>
                  <a:pt x="24" y="76"/>
                  <a:pt x="24" y="76"/>
                  <a:pt x="24" y="76"/>
                </a:cubicBezTo>
                <a:cubicBezTo>
                  <a:pt x="24" y="75"/>
                  <a:pt x="24" y="74"/>
                  <a:pt x="25" y="74"/>
                </a:cubicBezTo>
                <a:cubicBezTo>
                  <a:pt x="25" y="73"/>
                  <a:pt x="26" y="73"/>
                  <a:pt x="27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4" y="73"/>
                  <a:pt x="34" y="73"/>
                  <a:pt x="35" y="74"/>
                </a:cubicBezTo>
                <a:cubicBezTo>
                  <a:pt x="36" y="74"/>
                  <a:pt x="36" y="75"/>
                  <a:pt x="36" y="76"/>
                </a:cubicBezTo>
                <a:close/>
                <a:moveTo>
                  <a:pt x="36" y="100"/>
                </a:moveTo>
                <a:cubicBezTo>
                  <a:pt x="36" y="106"/>
                  <a:pt x="36" y="106"/>
                  <a:pt x="36" y="106"/>
                </a:cubicBezTo>
                <a:cubicBezTo>
                  <a:pt x="36" y="107"/>
                  <a:pt x="36" y="108"/>
                  <a:pt x="35" y="108"/>
                </a:cubicBezTo>
                <a:cubicBezTo>
                  <a:pt x="34" y="109"/>
                  <a:pt x="34" y="109"/>
                  <a:pt x="33" y="109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6" y="109"/>
                  <a:pt x="25" y="109"/>
                  <a:pt x="25" y="108"/>
                </a:cubicBezTo>
                <a:cubicBezTo>
                  <a:pt x="24" y="108"/>
                  <a:pt x="24" y="107"/>
                  <a:pt x="24" y="106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99"/>
                  <a:pt x="24" y="99"/>
                  <a:pt x="25" y="98"/>
                </a:cubicBezTo>
                <a:cubicBezTo>
                  <a:pt x="25" y="97"/>
                  <a:pt x="26" y="97"/>
                  <a:pt x="27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4" y="97"/>
                  <a:pt x="34" y="97"/>
                  <a:pt x="35" y="98"/>
                </a:cubicBezTo>
                <a:cubicBezTo>
                  <a:pt x="36" y="99"/>
                  <a:pt x="36" y="99"/>
                  <a:pt x="36" y="100"/>
                </a:cubicBezTo>
                <a:close/>
                <a:moveTo>
                  <a:pt x="36" y="124"/>
                </a:moveTo>
                <a:cubicBezTo>
                  <a:pt x="36" y="130"/>
                  <a:pt x="36" y="130"/>
                  <a:pt x="36" y="130"/>
                </a:cubicBezTo>
                <a:cubicBezTo>
                  <a:pt x="36" y="131"/>
                  <a:pt x="36" y="132"/>
                  <a:pt x="35" y="132"/>
                </a:cubicBezTo>
                <a:cubicBezTo>
                  <a:pt x="34" y="133"/>
                  <a:pt x="34" y="133"/>
                  <a:pt x="33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6" y="133"/>
                  <a:pt x="25" y="133"/>
                  <a:pt x="25" y="132"/>
                </a:cubicBezTo>
                <a:cubicBezTo>
                  <a:pt x="24" y="132"/>
                  <a:pt x="24" y="131"/>
                  <a:pt x="24" y="130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3"/>
                  <a:pt x="24" y="123"/>
                  <a:pt x="25" y="122"/>
                </a:cubicBezTo>
                <a:cubicBezTo>
                  <a:pt x="25" y="122"/>
                  <a:pt x="26" y="121"/>
                  <a:pt x="27" y="121"/>
                </a:cubicBezTo>
                <a:cubicBezTo>
                  <a:pt x="33" y="121"/>
                  <a:pt x="33" y="121"/>
                  <a:pt x="33" y="121"/>
                </a:cubicBezTo>
                <a:cubicBezTo>
                  <a:pt x="34" y="121"/>
                  <a:pt x="34" y="122"/>
                  <a:pt x="35" y="122"/>
                </a:cubicBezTo>
                <a:cubicBezTo>
                  <a:pt x="36" y="123"/>
                  <a:pt x="36" y="123"/>
                  <a:pt x="36" y="124"/>
                </a:cubicBezTo>
                <a:close/>
                <a:moveTo>
                  <a:pt x="60" y="27"/>
                </a:moveTo>
                <a:cubicBezTo>
                  <a:pt x="60" y="33"/>
                  <a:pt x="60" y="33"/>
                  <a:pt x="60" y="33"/>
                </a:cubicBezTo>
                <a:cubicBezTo>
                  <a:pt x="60" y="34"/>
                  <a:pt x="60" y="35"/>
                  <a:pt x="59" y="36"/>
                </a:cubicBezTo>
                <a:cubicBezTo>
                  <a:pt x="59" y="36"/>
                  <a:pt x="58" y="37"/>
                  <a:pt x="57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0" y="37"/>
                  <a:pt x="49" y="36"/>
                  <a:pt x="49" y="36"/>
                </a:cubicBezTo>
                <a:cubicBezTo>
                  <a:pt x="48" y="35"/>
                  <a:pt x="48" y="34"/>
                  <a:pt x="48" y="33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7"/>
                  <a:pt x="48" y="26"/>
                  <a:pt x="49" y="25"/>
                </a:cubicBezTo>
                <a:cubicBezTo>
                  <a:pt x="49" y="25"/>
                  <a:pt x="50" y="24"/>
                  <a:pt x="51" y="24"/>
                </a:cubicBezTo>
                <a:cubicBezTo>
                  <a:pt x="57" y="24"/>
                  <a:pt x="57" y="24"/>
                  <a:pt x="57" y="24"/>
                </a:cubicBezTo>
                <a:cubicBezTo>
                  <a:pt x="58" y="24"/>
                  <a:pt x="59" y="25"/>
                  <a:pt x="59" y="25"/>
                </a:cubicBezTo>
                <a:cubicBezTo>
                  <a:pt x="60" y="26"/>
                  <a:pt x="60" y="27"/>
                  <a:pt x="60" y="27"/>
                </a:cubicBezTo>
                <a:close/>
                <a:moveTo>
                  <a:pt x="60" y="52"/>
                </a:moveTo>
                <a:cubicBezTo>
                  <a:pt x="60" y="58"/>
                  <a:pt x="60" y="58"/>
                  <a:pt x="60" y="58"/>
                </a:cubicBezTo>
                <a:cubicBezTo>
                  <a:pt x="60" y="58"/>
                  <a:pt x="60" y="59"/>
                  <a:pt x="59" y="60"/>
                </a:cubicBezTo>
                <a:cubicBezTo>
                  <a:pt x="59" y="60"/>
                  <a:pt x="58" y="61"/>
                  <a:pt x="57" y="61"/>
                </a:cubicBezTo>
                <a:cubicBezTo>
                  <a:pt x="51" y="61"/>
                  <a:pt x="51" y="61"/>
                  <a:pt x="51" y="61"/>
                </a:cubicBezTo>
                <a:cubicBezTo>
                  <a:pt x="50" y="61"/>
                  <a:pt x="49" y="60"/>
                  <a:pt x="49" y="60"/>
                </a:cubicBezTo>
                <a:cubicBezTo>
                  <a:pt x="48" y="59"/>
                  <a:pt x="48" y="58"/>
                  <a:pt x="48" y="58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1"/>
                  <a:pt x="48" y="50"/>
                  <a:pt x="49" y="50"/>
                </a:cubicBezTo>
                <a:cubicBezTo>
                  <a:pt x="49" y="49"/>
                  <a:pt x="50" y="49"/>
                  <a:pt x="51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8" y="49"/>
                  <a:pt x="59" y="49"/>
                  <a:pt x="59" y="50"/>
                </a:cubicBezTo>
                <a:cubicBezTo>
                  <a:pt x="60" y="50"/>
                  <a:pt x="60" y="51"/>
                  <a:pt x="60" y="52"/>
                </a:cubicBezTo>
                <a:close/>
                <a:moveTo>
                  <a:pt x="60" y="76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83"/>
                  <a:pt x="60" y="83"/>
                  <a:pt x="59" y="84"/>
                </a:cubicBezTo>
                <a:cubicBezTo>
                  <a:pt x="59" y="85"/>
                  <a:pt x="58" y="85"/>
                  <a:pt x="57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0" y="85"/>
                  <a:pt x="49" y="85"/>
                  <a:pt x="49" y="84"/>
                </a:cubicBezTo>
                <a:cubicBezTo>
                  <a:pt x="48" y="83"/>
                  <a:pt x="48" y="83"/>
                  <a:pt x="48" y="82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5"/>
                  <a:pt x="48" y="74"/>
                  <a:pt x="49" y="74"/>
                </a:cubicBezTo>
                <a:cubicBezTo>
                  <a:pt x="49" y="73"/>
                  <a:pt x="50" y="73"/>
                  <a:pt x="51" y="73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3"/>
                  <a:pt x="59" y="73"/>
                  <a:pt x="59" y="74"/>
                </a:cubicBezTo>
                <a:cubicBezTo>
                  <a:pt x="60" y="74"/>
                  <a:pt x="60" y="75"/>
                  <a:pt x="60" y="76"/>
                </a:cubicBezTo>
                <a:close/>
                <a:moveTo>
                  <a:pt x="60" y="100"/>
                </a:moveTo>
                <a:cubicBezTo>
                  <a:pt x="60" y="106"/>
                  <a:pt x="60" y="106"/>
                  <a:pt x="60" y="106"/>
                </a:cubicBezTo>
                <a:cubicBezTo>
                  <a:pt x="60" y="107"/>
                  <a:pt x="60" y="108"/>
                  <a:pt x="59" y="108"/>
                </a:cubicBezTo>
                <a:cubicBezTo>
                  <a:pt x="59" y="109"/>
                  <a:pt x="58" y="109"/>
                  <a:pt x="57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0" y="109"/>
                  <a:pt x="49" y="109"/>
                  <a:pt x="49" y="108"/>
                </a:cubicBezTo>
                <a:cubicBezTo>
                  <a:pt x="48" y="108"/>
                  <a:pt x="48" y="107"/>
                  <a:pt x="48" y="106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8" y="99"/>
                  <a:pt x="48" y="99"/>
                  <a:pt x="49" y="98"/>
                </a:cubicBezTo>
                <a:cubicBezTo>
                  <a:pt x="49" y="97"/>
                  <a:pt x="50" y="97"/>
                  <a:pt x="51" y="97"/>
                </a:cubicBezTo>
                <a:cubicBezTo>
                  <a:pt x="57" y="97"/>
                  <a:pt x="57" y="97"/>
                  <a:pt x="57" y="97"/>
                </a:cubicBezTo>
                <a:cubicBezTo>
                  <a:pt x="58" y="97"/>
                  <a:pt x="59" y="97"/>
                  <a:pt x="59" y="98"/>
                </a:cubicBezTo>
                <a:cubicBezTo>
                  <a:pt x="60" y="99"/>
                  <a:pt x="60" y="99"/>
                  <a:pt x="60" y="100"/>
                </a:cubicBezTo>
                <a:close/>
                <a:moveTo>
                  <a:pt x="84" y="27"/>
                </a:moveTo>
                <a:cubicBezTo>
                  <a:pt x="84" y="33"/>
                  <a:pt x="84" y="33"/>
                  <a:pt x="84" y="33"/>
                </a:cubicBezTo>
                <a:cubicBezTo>
                  <a:pt x="84" y="34"/>
                  <a:pt x="84" y="35"/>
                  <a:pt x="83" y="36"/>
                </a:cubicBezTo>
                <a:cubicBezTo>
                  <a:pt x="83" y="36"/>
                  <a:pt x="82" y="37"/>
                  <a:pt x="81" y="37"/>
                </a:cubicBezTo>
                <a:cubicBezTo>
                  <a:pt x="75" y="37"/>
                  <a:pt x="75" y="37"/>
                  <a:pt x="75" y="37"/>
                </a:cubicBezTo>
                <a:cubicBezTo>
                  <a:pt x="74" y="37"/>
                  <a:pt x="74" y="36"/>
                  <a:pt x="73" y="36"/>
                </a:cubicBezTo>
                <a:cubicBezTo>
                  <a:pt x="72" y="35"/>
                  <a:pt x="72" y="34"/>
                  <a:pt x="72" y="33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72" y="26"/>
                  <a:pt x="73" y="25"/>
                </a:cubicBezTo>
                <a:cubicBezTo>
                  <a:pt x="74" y="25"/>
                  <a:pt x="74" y="24"/>
                  <a:pt x="75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5"/>
                  <a:pt x="83" y="25"/>
                </a:cubicBezTo>
                <a:cubicBezTo>
                  <a:pt x="84" y="26"/>
                  <a:pt x="84" y="27"/>
                  <a:pt x="84" y="27"/>
                </a:cubicBezTo>
                <a:close/>
                <a:moveTo>
                  <a:pt x="84" y="52"/>
                </a:moveTo>
                <a:cubicBezTo>
                  <a:pt x="84" y="58"/>
                  <a:pt x="84" y="58"/>
                  <a:pt x="84" y="58"/>
                </a:cubicBezTo>
                <a:cubicBezTo>
                  <a:pt x="84" y="58"/>
                  <a:pt x="84" y="59"/>
                  <a:pt x="83" y="60"/>
                </a:cubicBezTo>
                <a:cubicBezTo>
                  <a:pt x="83" y="60"/>
                  <a:pt x="82" y="61"/>
                  <a:pt x="81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4" y="61"/>
                  <a:pt x="74" y="60"/>
                  <a:pt x="73" y="60"/>
                </a:cubicBezTo>
                <a:cubicBezTo>
                  <a:pt x="72" y="59"/>
                  <a:pt x="72" y="58"/>
                  <a:pt x="72" y="58"/>
                </a:cubicBezTo>
                <a:cubicBezTo>
                  <a:pt x="72" y="52"/>
                  <a:pt x="72" y="52"/>
                  <a:pt x="72" y="52"/>
                </a:cubicBezTo>
                <a:cubicBezTo>
                  <a:pt x="72" y="51"/>
                  <a:pt x="72" y="50"/>
                  <a:pt x="73" y="50"/>
                </a:cubicBezTo>
                <a:cubicBezTo>
                  <a:pt x="74" y="49"/>
                  <a:pt x="74" y="49"/>
                  <a:pt x="75" y="49"/>
                </a:cubicBezTo>
                <a:cubicBezTo>
                  <a:pt x="81" y="49"/>
                  <a:pt x="81" y="49"/>
                  <a:pt x="81" y="49"/>
                </a:cubicBezTo>
                <a:cubicBezTo>
                  <a:pt x="82" y="49"/>
                  <a:pt x="83" y="49"/>
                  <a:pt x="83" y="50"/>
                </a:cubicBezTo>
                <a:cubicBezTo>
                  <a:pt x="84" y="50"/>
                  <a:pt x="84" y="51"/>
                  <a:pt x="84" y="52"/>
                </a:cubicBezTo>
                <a:close/>
                <a:moveTo>
                  <a:pt x="84" y="76"/>
                </a:moveTo>
                <a:cubicBezTo>
                  <a:pt x="84" y="82"/>
                  <a:pt x="84" y="82"/>
                  <a:pt x="84" y="82"/>
                </a:cubicBezTo>
                <a:cubicBezTo>
                  <a:pt x="84" y="83"/>
                  <a:pt x="84" y="83"/>
                  <a:pt x="83" y="84"/>
                </a:cubicBezTo>
                <a:cubicBezTo>
                  <a:pt x="83" y="85"/>
                  <a:pt x="82" y="85"/>
                  <a:pt x="81" y="85"/>
                </a:cubicBezTo>
                <a:cubicBezTo>
                  <a:pt x="75" y="85"/>
                  <a:pt x="75" y="85"/>
                  <a:pt x="75" y="85"/>
                </a:cubicBezTo>
                <a:cubicBezTo>
                  <a:pt x="74" y="85"/>
                  <a:pt x="74" y="85"/>
                  <a:pt x="73" y="84"/>
                </a:cubicBezTo>
                <a:cubicBezTo>
                  <a:pt x="72" y="83"/>
                  <a:pt x="72" y="83"/>
                  <a:pt x="72" y="82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75"/>
                  <a:pt x="72" y="74"/>
                  <a:pt x="73" y="74"/>
                </a:cubicBezTo>
                <a:cubicBezTo>
                  <a:pt x="74" y="73"/>
                  <a:pt x="74" y="73"/>
                  <a:pt x="75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2" y="73"/>
                  <a:pt x="83" y="73"/>
                  <a:pt x="83" y="74"/>
                </a:cubicBezTo>
                <a:cubicBezTo>
                  <a:pt x="84" y="74"/>
                  <a:pt x="84" y="75"/>
                  <a:pt x="84" y="76"/>
                </a:cubicBezTo>
                <a:close/>
                <a:moveTo>
                  <a:pt x="84" y="100"/>
                </a:moveTo>
                <a:cubicBezTo>
                  <a:pt x="84" y="106"/>
                  <a:pt x="84" y="106"/>
                  <a:pt x="84" y="106"/>
                </a:cubicBezTo>
                <a:cubicBezTo>
                  <a:pt x="84" y="107"/>
                  <a:pt x="84" y="108"/>
                  <a:pt x="83" y="108"/>
                </a:cubicBezTo>
                <a:cubicBezTo>
                  <a:pt x="83" y="109"/>
                  <a:pt x="82" y="109"/>
                  <a:pt x="81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09"/>
                  <a:pt x="74" y="109"/>
                  <a:pt x="73" y="108"/>
                </a:cubicBezTo>
                <a:cubicBezTo>
                  <a:pt x="72" y="108"/>
                  <a:pt x="72" y="107"/>
                  <a:pt x="72" y="106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99"/>
                  <a:pt x="72" y="99"/>
                  <a:pt x="73" y="98"/>
                </a:cubicBezTo>
                <a:cubicBezTo>
                  <a:pt x="74" y="97"/>
                  <a:pt x="74" y="97"/>
                  <a:pt x="75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2" y="97"/>
                  <a:pt x="83" y="97"/>
                  <a:pt x="83" y="98"/>
                </a:cubicBezTo>
                <a:cubicBezTo>
                  <a:pt x="84" y="99"/>
                  <a:pt x="84" y="99"/>
                  <a:pt x="84" y="100"/>
                </a:cubicBezTo>
                <a:close/>
                <a:moveTo>
                  <a:pt x="108" y="27"/>
                </a:moveTo>
                <a:cubicBezTo>
                  <a:pt x="108" y="33"/>
                  <a:pt x="108" y="33"/>
                  <a:pt x="108" y="33"/>
                </a:cubicBezTo>
                <a:cubicBezTo>
                  <a:pt x="108" y="34"/>
                  <a:pt x="108" y="35"/>
                  <a:pt x="108" y="36"/>
                </a:cubicBezTo>
                <a:cubicBezTo>
                  <a:pt x="107" y="36"/>
                  <a:pt x="106" y="37"/>
                  <a:pt x="105" y="37"/>
                </a:cubicBezTo>
                <a:cubicBezTo>
                  <a:pt x="99" y="37"/>
                  <a:pt x="99" y="37"/>
                  <a:pt x="99" y="37"/>
                </a:cubicBezTo>
                <a:cubicBezTo>
                  <a:pt x="99" y="37"/>
                  <a:pt x="98" y="36"/>
                  <a:pt x="97" y="36"/>
                </a:cubicBezTo>
                <a:cubicBezTo>
                  <a:pt x="97" y="35"/>
                  <a:pt x="96" y="34"/>
                  <a:pt x="96" y="33"/>
                </a:cubicBezTo>
                <a:cubicBezTo>
                  <a:pt x="96" y="27"/>
                  <a:pt x="96" y="27"/>
                  <a:pt x="96" y="27"/>
                </a:cubicBezTo>
                <a:cubicBezTo>
                  <a:pt x="96" y="27"/>
                  <a:pt x="97" y="26"/>
                  <a:pt x="97" y="25"/>
                </a:cubicBezTo>
                <a:cubicBezTo>
                  <a:pt x="98" y="25"/>
                  <a:pt x="99" y="24"/>
                  <a:pt x="99" y="24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106" y="24"/>
                  <a:pt x="107" y="25"/>
                  <a:pt x="108" y="25"/>
                </a:cubicBezTo>
                <a:cubicBezTo>
                  <a:pt x="108" y="26"/>
                  <a:pt x="108" y="27"/>
                  <a:pt x="108" y="27"/>
                </a:cubicBezTo>
                <a:close/>
                <a:moveTo>
                  <a:pt x="108" y="52"/>
                </a:moveTo>
                <a:cubicBezTo>
                  <a:pt x="108" y="58"/>
                  <a:pt x="108" y="58"/>
                  <a:pt x="108" y="58"/>
                </a:cubicBezTo>
                <a:cubicBezTo>
                  <a:pt x="108" y="58"/>
                  <a:pt x="108" y="59"/>
                  <a:pt x="108" y="60"/>
                </a:cubicBezTo>
                <a:cubicBezTo>
                  <a:pt x="107" y="60"/>
                  <a:pt x="106" y="61"/>
                  <a:pt x="105" y="61"/>
                </a:cubicBezTo>
                <a:cubicBezTo>
                  <a:pt x="99" y="61"/>
                  <a:pt x="99" y="61"/>
                  <a:pt x="99" y="61"/>
                </a:cubicBezTo>
                <a:cubicBezTo>
                  <a:pt x="99" y="61"/>
                  <a:pt x="98" y="60"/>
                  <a:pt x="97" y="60"/>
                </a:cubicBezTo>
                <a:cubicBezTo>
                  <a:pt x="97" y="59"/>
                  <a:pt x="96" y="58"/>
                  <a:pt x="96" y="58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1"/>
                  <a:pt x="97" y="50"/>
                  <a:pt x="97" y="50"/>
                </a:cubicBezTo>
                <a:cubicBezTo>
                  <a:pt x="98" y="49"/>
                  <a:pt x="99" y="49"/>
                  <a:pt x="99" y="49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6" y="49"/>
                  <a:pt x="107" y="49"/>
                  <a:pt x="108" y="50"/>
                </a:cubicBezTo>
                <a:cubicBezTo>
                  <a:pt x="108" y="50"/>
                  <a:pt x="108" y="51"/>
                  <a:pt x="108" y="52"/>
                </a:cubicBezTo>
                <a:close/>
                <a:moveTo>
                  <a:pt x="108" y="76"/>
                </a:moveTo>
                <a:cubicBezTo>
                  <a:pt x="108" y="82"/>
                  <a:pt x="108" y="82"/>
                  <a:pt x="108" y="82"/>
                </a:cubicBezTo>
                <a:cubicBezTo>
                  <a:pt x="108" y="83"/>
                  <a:pt x="108" y="83"/>
                  <a:pt x="108" y="84"/>
                </a:cubicBezTo>
                <a:cubicBezTo>
                  <a:pt x="107" y="85"/>
                  <a:pt x="106" y="85"/>
                  <a:pt x="105" y="85"/>
                </a:cubicBezTo>
                <a:cubicBezTo>
                  <a:pt x="99" y="85"/>
                  <a:pt x="99" y="85"/>
                  <a:pt x="99" y="85"/>
                </a:cubicBezTo>
                <a:cubicBezTo>
                  <a:pt x="99" y="85"/>
                  <a:pt x="98" y="85"/>
                  <a:pt x="97" y="84"/>
                </a:cubicBezTo>
                <a:cubicBezTo>
                  <a:pt x="97" y="83"/>
                  <a:pt x="96" y="83"/>
                  <a:pt x="96" y="82"/>
                </a:cubicBezTo>
                <a:cubicBezTo>
                  <a:pt x="96" y="76"/>
                  <a:pt x="96" y="76"/>
                  <a:pt x="96" y="76"/>
                </a:cubicBezTo>
                <a:cubicBezTo>
                  <a:pt x="96" y="75"/>
                  <a:pt x="97" y="74"/>
                  <a:pt x="97" y="74"/>
                </a:cubicBezTo>
                <a:cubicBezTo>
                  <a:pt x="98" y="73"/>
                  <a:pt x="99" y="73"/>
                  <a:pt x="9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6" y="73"/>
                  <a:pt x="107" y="73"/>
                  <a:pt x="108" y="74"/>
                </a:cubicBezTo>
                <a:cubicBezTo>
                  <a:pt x="108" y="74"/>
                  <a:pt x="108" y="75"/>
                  <a:pt x="108" y="76"/>
                </a:cubicBezTo>
                <a:close/>
                <a:moveTo>
                  <a:pt x="108" y="100"/>
                </a:moveTo>
                <a:cubicBezTo>
                  <a:pt x="108" y="106"/>
                  <a:pt x="108" y="106"/>
                  <a:pt x="108" y="106"/>
                </a:cubicBezTo>
                <a:cubicBezTo>
                  <a:pt x="108" y="107"/>
                  <a:pt x="108" y="108"/>
                  <a:pt x="108" y="108"/>
                </a:cubicBezTo>
                <a:cubicBezTo>
                  <a:pt x="107" y="109"/>
                  <a:pt x="106" y="109"/>
                  <a:pt x="105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09"/>
                  <a:pt x="98" y="109"/>
                  <a:pt x="97" y="108"/>
                </a:cubicBezTo>
                <a:cubicBezTo>
                  <a:pt x="97" y="108"/>
                  <a:pt x="96" y="107"/>
                  <a:pt x="96" y="106"/>
                </a:cubicBezTo>
                <a:cubicBezTo>
                  <a:pt x="96" y="100"/>
                  <a:pt x="96" y="100"/>
                  <a:pt x="96" y="100"/>
                </a:cubicBezTo>
                <a:cubicBezTo>
                  <a:pt x="96" y="99"/>
                  <a:pt x="97" y="99"/>
                  <a:pt x="97" y="98"/>
                </a:cubicBezTo>
                <a:cubicBezTo>
                  <a:pt x="98" y="97"/>
                  <a:pt x="99" y="97"/>
                  <a:pt x="99" y="97"/>
                </a:cubicBezTo>
                <a:cubicBezTo>
                  <a:pt x="105" y="97"/>
                  <a:pt x="105" y="97"/>
                  <a:pt x="105" y="97"/>
                </a:cubicBezTo>
                <a:cubicBezTo>
                  <a:pt x="106" y="97"/>
                  <a:pt x="107" y="97"/>
                  <a:pt x="108" y="98"/>
                </a:cubicBezTo>
                <a:cubicBezTo>
                  <a:pt x="108" y="99"/>
                  <a:pt x="108" y="99"/>
                  <a:pt x="108" y="100"/>
                </a:cubicBezTo>
                <a:close/>
                <a:moveTo>
                  <a:pt x="108" y="124"/>
                </a:moveTo>
                <a:cubicBezTo>
                  <a:pt x="108" y="130"/>
                  <a:pt x="108" y="130"/>
                  <a:pt x="108" y="130"/>
                </a:cubicBezTo>
                <a:cubicBezTo>
                  <a:pt x="108" y="131"/>
                  <a:pt x="108" y="132"/>
                  <a:pt x="108" y="132"/>
                </a:cubicBezTo>
                <a:cubicBezTo>
                  <a:pt x="107" y="133"/>
                  <a:pt x="106" y="133"/>
                  <a:pt x="105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33"/>
                  <a:pt x="98" y="133"/>
                  <a:pt x="97" y="132"/>
                </a:cubicBezTo>
                <a:cubicBezTo>
                  <a:pt x="97" y="132"/>
                  <a:pt x="96" y="131"/>
                  <a:pt x="96" y="130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123"/>
                  <a:pt x="97" y="123"/>
                  <a:pt x="97" y="122"/>
                </a:cubicBezTo>
                <a:cubicBezTo>
                  <a:pt x="98" y="122"/>
                  <a:pt x="99" y="121"/>
                  <a:pt x="99" y="121"/>
                </a:cubicBezTo>
                <a:cubicBezTo>
                  <a:pt x="105" y="121"/>
                  <a:pt x="105" y="121"/>
                  <a:pt x="105" y="121"/>
                </a:cubicBezTo>
                <a:cubicBezTo>
                  <a:pt x="106" y="121"/>
                  <a:pt x="107" y="122"/>
                  <a:pt x="108" y="122"/>
                </a:cubicBezTo>
                <a:cubicBezTo>
                  <a:pt x="108" y="123"/>
                  <a:pt x="108" y="123"/>
                  <a:pt x="108" y="1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CustomShape 382"/>
          <p:cNvSpPr/>
          <p:nvPr/>
        </p:nvSpPr>
        <p:spPr>
          <a:xfrm>
            <a:off x="7209000" y="4344120"/>
            <a:ext cx="173880" cy="150480"/>
          </a:xfrm>
          <a:custGeom>
            <a:avLst/>
            <a:gdLst/>
            <a:ahLst/>
            <a:rect l="l" t="t" r="r" b="b"/>
            <a:pathLst>
              <a:path w="170" h="146">
                <a:moveTo>
                  <a:pt x="158" y="49"/>
                </a:moveTo>
                <a:cubicBezTo>
                  <a:pt x="161" y="49"/>
                  <a:pt x="164" y="50"/>
                  <a:pt x="166" y="52"/>
                </a:cubicBezTo>
                <a:cubicBezTo>
                  <a:pt x="169" y="55"/>
                  <a:pt x="170" y="57"/>
                  <a:pt x="170" y="61"/>
                </a:cubicBezTo>
                <a:cubicBezTo>
                  <a:pt x="170" y="64"/>
                  <a:pt x="169" y="67"/>
                  <a:pt x="166" y="69"/>
                </a:cubicBezTo>
                <a:cubicBezTo>
                  <a:pt x="164" y="72"/>
                  <a:pt x="161" y="73"/>
                  <a:pt x="158" y="73"/>
                </a:cubicBezTo>
                <a:cubicBezTo>
                  <a:pt x="158" y="109"/>
                  <a:pt x="158" y="109"/>
                  <a:pt x="158" y="109"/>
                </a:cubicBezTo>
                <a:cubicBezTo>
                  <a:pt x="158" y="112"/>
                  <a:pt x="156" y="115"/>
                  <a:pt x="154" y="118"/>
                </a:cubicBezTo>
                <a:cubicBezTo>
                  <a:pt x="152" y="120"/>
                  <a:pt x="149" y="121"/>
                  <a:pt x="146" y="121"/>
                </a:cubicBezTo>
                <a:cubicBezTo>
                  <a:pt x="119" y="99"/>
                  <a:pt x="94" y="87"/>
                  <a:pt x="69" y="85"/>
                </a:cubicBezTo>
                <a:cubicBezTo>
                  <a:pt x="65" y="87"/>
                  <a:pt x="62" y="89"/>
                  <a:pt x="60" y="92"/>
                </a:cubicBezTo>
                <a:cubicBezTo>
                  <a:pt x="58" y="95"/>
                  <a:pt x="57" y="98"/>
                  <a:pt x="57" y="101"/>
                </a:cubicBezTo>
                <a:cubicBezTo>
                  <a:pt x="57" y="105"/>
                  <a:pt x="59" y="107"/>
                  <a:pt x="61" y="110"/>
                </a:cubicBezTo>
                <a:cubicBezTo>
                  <a:pt x="60" y="112"/>
                  <a:pt x="59" y="114"/>
                  <a:pt x="59" y="116"/>
                </a:cubicBezTo>
                <a:cubicBezTo>
                  <a:pt x="59" y="118"/>
                  <a:pt x="59" y="120"/>
                  <a:pt x="59" y="122"/>
                </a:cubicBezTo>
                <a:cubicBezTo>
                  <a:pt x="60" y="123"/>
                  <a:pt x="61" y="125"/>
                  <a:pt x="63" y="127"/>
                </a:cubicBezTo>
                <a:cubicBezTo>
                  <a:pt x="64" y="129"/>
                  <a:pt x="66" y="130"/>
                  <a:pt x="67" y="131"/>
                </a:cubicBezTo>
                <a:cubicBezTo>
                  <a:pt x="69" y="133"/>
                  <a:pt x="71" y="134"/>
                  <a:pt x="73" y="136"/>
                </a:cubicBezTo>
                <a:cubicBezTo>
                  <a:pt x="71" y="140"/>
                  <a:pt x="68" y="143"/>
                  <a:pt x="62" y="144"/>
                </a:cubicBezTo>
                <a:cubicBezTo>
                  <a:pt x="57" y="146"/>
                  <a:pt x="52" y="146"/>
                  <a:pt x="47" y="145"/>
                </a:cubicBezTo>
                <a:cubicBezTo>
                  <a:pt x="41" y="144"/>
                  <a:pt x="37" y="143"/>
                  <a:pt x="34" y="140"/>
                </a:cubicBezTo>
                <a:cubicBezTo>
                  <a:pt x="34" y="138"/>
                  <a:pt x="33" y="136"/>
                  <a:pt x="31" y="132"/>
                </a:cubicBezTo>
                <a:cubicBezTo>
                  <a:pt x="30" y="128"/>
                  <a:pt x="29" y="125"/>
                  <a:pt x="28" y="123"/>
                </a:cubicBezTo>
                <a:cubicBezTo>
                  <a:pt x="28" y="121"/>
                  <a:pt x="27" y="118"/>
                  <a:pt x="26" y="114"/>
                </a:cubicBezTo>
                <a:cubicBezTo>
                  <a:pt x="25" y="111"/>
                  <a:pt x="25" y="107"/>
                  <a:pt x="25" y="105"/>
                </a:cubicBezTo>
                <a:cubicBezTo>
                  <a:pt x="25" y="102"/>
                  <a:pt x="25" y="99"/>
                  <a:pt x="25" y="95"/>
                </a:cubicBezTo>
                <a:cubicBezTo>
                  <a:pt x="25" y="92"/>
                  <a:pt x="26" y="88"/>
                  <a:pt x="27" y="85"/>
                </a:cubicBezTo>
                <a:cubicBezTo>
                  <a:pt x="15" y="85"/>
                  <a:pt x="15" y="85"/>
                  <a:pt x="15" y="85"/>
                </a:cubicBezTo>
                <a:cubicBezTo>
                  <a:pt x="11" y="85"/>
                  <a:pt x="8" y="84"/>
                  <a:pt x="5" y="81"/>
                </a:cubicBezTo>
                <a:cubicBezTo>
                  <a:pt x="2" y="78"/>
                  <a:pt x="0" y="74"/>
                  <a:pt x="0" y="70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8"/>
                  <a:pt x="2" y="44"/>
                  <a:pt x="5" y="41"/>
                </a:cubicBezTo>
                <a:cubicBezTo>
                  <a:pt x="8" y="38"/>
                  <a:pt x="11" y="37"/>
                  <a:pt x="15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88" y="37"/>
                  <a:pt x="117" y="25"/>
                  <a:pt x="146" y="0"/>
                </a:cubicBezTo>
                <a:cubicBezTo>
                  <a:pt x="149" y="0"/>
                  <a:pt x="152" y="1"/>
                  <a:pt x="154" y="4"/>
                </a:cubicBezTo>
                <a:cubicBezTo>
                  <a:pt x="156" y="6"/>
                  <a:pt x="158" y="9"/>
                  <a:pt x="158" y="12"/>
                </a:cubicBezTo>
                <a:lnTo>
                  <a:pt x="158" y="49"/>
                </a:lnTo>
                <a:close/>
                <a:moveTo>
                  <a:pt x="146" y="106"/>
                </a:moveTo>
                <a:cubicBezTo>
                  <a:pt x="146" y="16"/>
                  <a:pt x="146" y="16"/>
                  <a:pt x="146" y="16"/>
                </a:cubicBezTo>
                <a:cubicBezTo>
                  <a:pt x="121" y="35"/>
                  <a:pt x="97" y="45"/>
                  <a:pt x="73" y="48"/>
                </a:cubicBezTo>
                <a:cubicBezTo>
                  <a:pt x="73" y="74"/>
                  <a:pt x="73" y="74"/>
                  <a:pt x="73" y="74"/>
                </a:cubicBezTo>
                <a:cubicBezTo>
                  <a:pt x="97" y="76"/>
                  <a:pt x="121" y="87"/>
                  <a:pt x="146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CustomShape 383"/>
          <p:cNvSpPr/>
          <p:nvPr/>
        </p:nvSpPr>
        <p:spPr>
          <a:xfrm>
            <a:off x="7472880" y="4344120"/>
            <a:ext cx="148680" cy="150480"/>
          </a:xfrm>
          <a:custGeom>
            <a:avLst/>
            <a:gdLst/>
            <a:ahLst/>
            <a:rect l="l" t="t" r="r" b="b"/>
            <a:pathLst>
              <a:path w="145" h="146">
                <a:moveTo>
                  <a:pt x="135" y="36"/>
                </a:moveTo>
                <a:cubicBezTo>
                  <a:pt x="141" y="48"/>
                  <a:pt x="145" y="60"/>
                  <a:pt x="145" y="73"/>
                </a:cubicBezTo>
                <a:cubicBezTo>
                  <a:pt x="145" y="86"/>
                  <a:pt x="141" y="98"/>
                  <a:pt x="135" y="109"/>
                </a:cubicBezTo>
                <a:cubicBezTo>
                  <a:pt x="128" y="120"/>
                  <a:pt x="120" y="129"/>
                  <a:pt x="109" y="136"/>
                </a:cubicBezTo>
                <a:cubicBezTo>
                  <a:pt x="97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0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7" y="4"/>
                  <a:pt x="109" y="10"/>
                </a:cubicBezTo>
                <a:cubicBezTo>
                  <a:pt x="120" y="17"/>
                  <a:pt x="128" y="25"/>
                  <a:pt x="135" y="36"/>
                </a:cubicBezTo>
                <a:close/>
                <a:moveTo>
                  <a:pt x="128" y="96"/>
                </a:moveTo>
                <a:cubicBezTo>
                  <a:pt x="131" y="89"/>
                  <a:pt x="133" y="81"/>
                  <a:pt x="133" y="73"/>
                </a:cubicBezTo>
                <a:cubicBezTo>
                  <a:pt x="133" y="65"/>
                  <a:pt x="131" y="57"/>
                  <a:pt x="128" y="49"/>
                </a:cubicBezTo>
                <a:cubicBezTo>
                  <a:pt x="125" y="42"/>
                  <a:pt x="120" y="36"/>
                  <a:pt x="115" y="30"/>
                </a:cubicBezTo>
                <a:cubicBezTo>
                  <a:pt x="110" y="25"/>
                  <a:pt x="103" y="20"/>
                  <a:pt x="96" y="17"/>
                </a:cubicBezTo>
                <a:cubicBezTo>
                  <a:pt x="88" y="14"/>
                  <a:pt x="80" y="12"/>
                  <a:pt x="72" y="12"/>
                </a:cubicBezTo>
                <a:cubicBezTo>
                  <a:pt x="64" y="12"/>
                  <a:pt x="56" y="14"/>
                  <a:pt x="49" y="17"/>
                </a:cubicBezTo>
                <a:cubicBezTo>
                  <a:pt x="41" y="20"/>
                  <a:pt x="35" y="25"/>
                  <a:pt x="29" y="30"/>
                </a:cubicBezTo>
                <a:cubicBezTo>
                  <a:pt x="24" y="36"/>
                  <a:pt x="20" y="42"/>
                  <a:pt x="16" y="49"/>
                </a:cubicBezTo>
                <a:cubicBezTo>
                  <a:pt x="13" y="57"/>
                  <a:pt x="12" y="65"/>
                  <a:pt x="12" y="73"/>
                </a:cubicBezTo>
                <a:cubicBezTo>
                  <a:pt x="12" y="81"/>
                  <a:pt x="13" y="89"/>
                  <a:pt x="16" y="96"/>
                </a:cubicBezTo>
                <a:cubicBezTo>
                  <a:pt x="20" y="104"/>
                  <a:pt x="24" y="110"/>
                  <a:pt x="29" y="116"/>
                </a:cubicBezTo>
                <a:cubicBezTo>
                  <a:pt x="35" y="121"/>
                  <a:pt x="41" y="125"/>
                  <a:pt x="49" y="129"/>
                </a:cubicBezTo>
                <a:cubicBezTo>
                  <a:pt x="56" y="132"/>
                  <a:pt x="64" y="133"/>
                  <a:pt x="72" y="133"/>
                </a:cubicBezTo>
                <a:cubicBezTo>
                  <a:pt x="80" y="133"/>
                  <a:pt x="88" y="132"/>
                  <a:pt x="96" y="129"/>
                </a:cubicBezTo>
                <a:cubicBezTo>
                  <a:pt x="103" y="125"/>
                  <a:pt x="110" y="121"/>
                  <a:pt x="115" y="116"/>
                </a:cubicBezTo>
                <a:cubicBezTo>
                  <a:pt x="120" y="110"/>
                  <a:pt x="125" y="104"/>
                  <a:pt x="128" y="96"/>
                </a:cubicBezTo>
                <a:close/>
                <a:moveTo>
                  <a:pt x="106" y="39"/>
                </a:moveTo>
                <a:cubicBezTo>
                  <a:pt x="116" y="48"/>
                  <a:pt x="121" y="60"/>
                  <a:pt x="121" y="73"/>
                </a:cubicBezTo>
                <a:cubicBezTo>
                  <a:pt x="121" y="86"/>
                  <a:pt x="116" y="98"/>
                  <a:pt x="106" y="107"/>
                </a:cubicBezTo>
                <a:cubicBezTo>
                  <a:pt x="97" y="117"/>
                  <a:pt x="85" y="121"/>
                  <a:pt x="72" y="121"/>
                </a:cubicBezTo>
                <a:cubicBezTo>
                  <a:pt x="59" y="121"/>
                  <a:pt x="47" y="117"/>
                  <a:pt x="38" y="107"/>
                </a:cubicBezTo>
                <a:cubicBezTo>
                  <a:pt x="28" y="98"/>
                  <a:pt x="24" y="86"/>
                  <a:pt x="24" y="73"/>
                </a:cubicBezTo>
                <a:cubicBezTo>
                  <a:pt x="24" y="60"/>
                  <a:pt x="28" y="48"/>
                  <a:pt x="38" y="39"/>
                </a:cubicBezTo>
                <a:cubicBezTo>
                  <a:pt x="47" y="29"/>
                  <a:pt x="59" y="25"/>
                  <a:pt x="72" y="25"/>
                </a:cubicBezTo>
                <a:cubicBezTo>
                  <a:pt x="85" y="25"/>
                  <a:pt x="97" y="29"/>
                  <a:pt x="106" y="39"/>
                </a:cubicBezTo>
                <a:close/>
                <a:moveTo>
                  <a:pt x="98" y="99"/>
                </a:moveTo>
                <a:cubicBezTo>
                  <a:pt x="105" y="91"/>
                  <a:pt x="108" y="83"/>
                  <a:pt x="108" y="73"/>
                </a:cubicBezTo>
                <a:cubicBezTo>
                  <a:pt x="108" y="63"/>
                  <a:pt x="105" y="54"/>
                  <a:pt x="98" y="47"/>
                </a:cubicBezTo>
                <a:cubicBezTo>
                  <a:pt x="91" y="40"/>
                  <a:pt x="82" y="37"/>
                  <a:pt x="72" y="37"/>
                </a:cubicBezTo>
                <a:cubicBezTo>
                  <a:pt x="62" y="37"/>
                  <a:pt x="54" y="40"/>
                  <a:pt x="46" y="47"/>
                </a:cubicBezTo>
                <a:cubicBezTo>
                  <a:pt x="39" y="54"/>
                  <a:pt x="36" y="63"/>
                  <a:pt x="36" y="73"/>
                </a:cubicBezTo>
                <a:cubicBezTo>
                  <a:pt x="36" y="83"/>
                  <a:pt x="39" y="91"/>
                  <a:pt x="46" y="99"/>
                </a:cubicBezTo>
                <a:cubicBezTo>
                  <a:pt x="54" y="106"/>
                  <a:pt x="62" y="109"/>
                  <a:pt x="72" y="109"/>
                </a:cubicBezTo>
                <a:cubicBezTo>
                  <a:pt x="82" y="109"/>
                  <a:pt x="91" y="106"/>
                  <a:pt x="98" y="99"/>
                </a:cubicBezTo>
                <a:close/>
                <a:moveTo>
                  <a:pt x="89" y="56"/>
                </a:moveTo>
                <a:cubicBezTo>
                  <a:pt x="94" y="61"/>
                  <a:pt x="96" y="66"/>
                  <a:pt x="96" y="73"/>
                </a:cubicBezTo>
                <a:cubicBezTo>
                  <a:pt x="96" y="80"/>
                  <a:pt x="94" y="85"/>
                  <a:pt x="89" y="90"/>
                </a:cubicBezTo>
                <a:cubicBezTo>
                  <a:pt x="85" y="95"/>
                  <a:pt x="79" y="97"/>
                  <a:pt x="72" y="97"/>
                </a:cubicBezTo>
                <a:cubicBezTo>
                  <a:pt x="65" y="97"/>
                  <a:pt x="60" y="95"/>
                  <a:pt x="55" y="90"/>
                </a:cubicBezTo>
                <a:cubicBezTo>
                  <a:pt x="50" y="85"/>
                  <a:pt x="48" y="80"/>
                  <a:pt x="48" y="73"/>
                </a:cubicBezTo>
                <a:cubicBezTo>
                  <a:pt x="48" y="66"/>
                  <a:pt x="50" y="61"/>
                  <a:pt x="55" y="56"/>
                </a:cubicBezTo>
                <a:cubicBezTo>
                  <a:pt x="60" y="51"/>
                  <a:pt x="65" y="49"/>
                  <a:pt x="72" y="49"/>
                </a:cubicBezTo>
                <a:cubicBezTo>
                  <a:pt x="79" y="49"/>
                  <a:pt x="85" y="51"/>
                  <a:pt x="89" y="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CustomShape 384"/>
          <p:cNvSpPr/>
          <p:nvPr/>
        </p:nvSpPr>
        <p:spPr>
          <a:xfrm>
            <a:off x="7710120" y="4331520"/>
            <a:ext cx="198720" cy="175320"/>
          </a:xfrm>
          <a:custGeom>
            <a:avLst/>
            <a:gdLst/>
            <a:ahLst/>
            <a:rect l="l" t="t" r="r" b="b"/>
            <a:pathLst>
              <a:path w="194" h="170">
                <a:moveTo>
                  <a:pt x="173" y="85"/>
                </a:moveTo>
                <a:cubicBezTo>
                  <a:pt x="179" y="85"/>
                  <a:pt x="184" y="87"/>
                  <a:pt x="188" y="91"/>
                </a:cubicBezTo>
                <a:cubicBezTo>
                  <a:pt x="192" y="95"/>
                  <a:pt x="194" y="100"/>
                  <a:pt x="194" y="106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194" y="143"/>
                  <a:pt x="194" y="144"/>
                  <a:pt x="193" y="145"/>
                </a:cubicBezTo>
                <a:cubicBezTo>
                  <a:pt x="193" y="145"/>
                  <a:pt x="192" y="145"/>
                  <a:pt x="191" y="145"/>
                </a:cubicBezTo>
                <a:cubicBezTo>
                  <a:pt x="182" y="145"/>
                  <a:pt x="182" y="145"/>
                  <a:pt x="182" y="145"/>
                </a:cubicBezTo>
                <a:cubicBezTo>
                  <a:pt x="182" y="151"/>
                  <a:pt x="182" y="151"/>
                  <a:pt x="182" y="151"/>
                </a:cubicBezTo>
                <a:cubicBezTo>
                  <a:pt x="182" y="157"/>
                  <a:pt x="180" y="161"/>
                  <a:pt x="177" y="164"/>
                </a:cubicBezTo>
                <a:cubicBezTo>
                  <a:pt x="173" y="168"/>
                  <a:pt x="169" y="170"/>
                  <a:pt x="164" y="170"/>
                </a:cubicBezTo>
                <a:cubicBezTo>
                  <a:pt x="159" y="170"/>
                  <a:pt x="154" y="168"/>
                  <a:pt x="151" y="164"/>
                </a:cubicBezTo>
                <a:cubicBezTo>
                  <a:pt x="147" y="161"/>
                  <a:pt x="146" y="157"/>
                  <a:pt x="146" y="151"/>
                </a:cubicBezTo>
                <a:cubicBezTo>
                  <a:pt x="146" y="145"/>
                  <a:pt x="146" y="145"/>
                  <a:pt x="146" y="145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49" y="157"/>
                  <a:pt x="47" y="161"/>
                  <a:pt x="44" y="164"/>
                </a:cubicBezTo>
                <a:cubicBezTo>
                  <a:pt x="40" y="168"/>
                  <a:pt x="36" y="170"/>
                  <a:pt x="31" y="170"/>
                </a:cubicBezTo>
                <a:cubicBezTo>
                  <a:pt x="26" y="170"/>
                  <a:pt x="21" y="168"/>
                  <a:pt x="18" y="164"/>
                </a:cubicBezTo>
                <a:cubicBezTo>
                  <a:pt x="14" y="161"/>
                  <a:pt x="13" y="157"/>
                  <a:pt x="13" y="151"/>
                </a:cubicBezTo>
                <a:cubicBezTo>
                  <a:pt x="13" y="145"/>
                  <a:pt x="13" y="145"/>
                  <a:pt x="13" y="145"/>
                </a:cubicBezTo>
                <a:cubicBezTo>
                  <a:pt x="3" y="145"/>
                  <a:pt x="3" y="145"/>
                  <a:pt x="3" y="145"/>
                </a:cubicBezTo>
                <a:cubicBezTo>
                  <a:pt x="3" y="145"/>
                  <a:pt x="2" y="145"/>
                  <a:pt x="1" y="145"/>
                </a:cubicBezTo>
                <a:cubicBezTo>
                  <a:pt x="1" y="144"/>
                  <a:pt x="0" y="143"/>
                  <a:pt x="0" y="142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0"/>
                  <a:pt x="3" y="95"/>
                  <a:pt x="7" y="91"/>
                </a:cubicBezTo>
                <a:cubicBezTo>
                  <a:pt x="11" y="87"/>
                  <a:pt x="16" y="85"/>
                  <a:pt x="2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39"/>
                  <a:pt x="39" y="34"/>
                  <a:pt x="44" y="30"/>
                </a:cubicBezTo>
                <a:cubicBezTo>
                  <a:pt x="49" y="26"/>
                  <a:pt x="55" y="24"/>
                  <a:pt x="61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3"/>
                  <a:pt x="73" y="3"/>
                  <a:pt x="73" y="3"/>
                </a:cubicBezTo>
                <a:cubicBezTo>
                  <a:pt x="73" y="2"/>
                  <a:pt x="73" y="2"/>
                  <a:pt x="74" y="1"/>
                </a:cubicBezTo>
                <a:cubicBezTo>
                  <a:pt x="74" y="0"/>
                  <a:pt x="75" y="0"/>
                  <a:pt x="7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9" y="0"/>
                  <a:pt x="120" y="0"/>
                  <a:pt x="121" y="1"/>
                </a:cubicBezTo>
                <a:cubicBezTo>
                  <a:pt x="121" y="2"/>
                  <a:pt x="121" y="2"/>
                  <a:pt x="121" y="3"/>
                </a:cubicBezTo>
                <a:cubicBezTo>
                  <a:pt x="121" y="24"/>
                  <a:pt x="121" y="24"/>
                  <a:pt x="121" y="24"/>
                </a:cubicBezTo>
                <a:cubicBezTo>
                  <a:pt x="134" y="24"/>
                  <a:pt x="134" y="24"/>
                  <a:pt x="134" y="24"/>
                </a:cubicBezTo>
                <a:cubicBezTo>
                  <a:pt x="140" y="24"/>
                  <a:pt x="145" y="26"/>
                  <a:pt x="150" y="30"/>
                </a:cubicBezTo>
                <a:cubicBezTo>
                  <a:pt x="156" y="34"/>
                  <a:pt x="159" y="39"/>
                  <a:pt x="160" y="45"/>
                </a:cubicBezTo>
                <a:cubicBezTo>
                  <a:pt x="170" y="85"/>
                  <a:pt x="170" y="85"/>
                  <a:pt x="170" y="85"/>
                </a:cubicBezTo>
                <a:lnTo>
                  <a:pt x="173" y="85"/>
                </a:lnTo>
                <a:close/>
                <a:moveTo>
                  <a:pt x="20" y="126"/>
                </a:moveTo>
                <a:cubicBezTo>
                  <a:pt x="23" y="129"/>
                  <a:pt x="27" y="130"/>
                  <a:pt x="31" y="130"/>
                </a:cubicBezTo>
                <a:cubicBezTo>
                  <a:pt x="35" y="130"/>
                  <a:pt x="38" y="129"/>
                  <a:pt x="41" y="126"/>
                </a:cubicBezTo>
                <a:cubicBezTo>
                  <a:pt x="44" y="123"/>
                  <a:pt x="46" y="119"/>
                  <a:pt x="46" y="115"/>
                </a:cubicBezTo>
                <a:cubicBezTo>
                  <a:pt x="46" y="111"/>
                  <a:pt x="44" y="107"/>
                  <a:pt x="41" y="104"/>
                </a:cubicBezTo>
                <a:cubicBezTo>
                  <a:pt x="38" y="102"/>
                  <a:pt x="35" y="100"/>
                  <a:pt x="31" y="100"/>
                </a:cubicBezTo>
                <a:cubicBezTo>
                  <a:pt x="27" y="100"/>
                  <a:pt x="23" y="102"/>
                  <a:pt x="20" y="104"/>
                </a:cubicBezTo>
                <a:cubicBezTo>
                  <a:pt x="17" y="107"/>
                  <a:pt x="16" y="111"/>
                  <a:pt x="16" y="115"/>
                </a:cubicBezTo>
                <a:cubicBezTo>
                  <a:pt x="16" y="119"/>
                  <a:pt x="17" y="123"/>
                  <a:pt x="20" y="126"/>
                </a:cubicBezTo>
                <a:close/>
                <a:moveTo>
                  <a:pt x="49" y="85"/>
                </a:moveTo>
                <a:cubicBezTo>
                  <a:pt x="145" y="85"/>
                  <a:pt x="145" y="85"/>
                  <a:pt x="145" y="85"/>
                </a:cubicBezTo>
                <a:cubicBezTo>
                  <a:pt x="137" y="51"/>
                  <a:pt x="137" y="51"/>
                  <a:pt x="137" y="51"/>
                </a:cubicBezTo>
                <a:cubicBezTo>
                  <a:pt x="137" y="51"/>
                  <a:pt x="136" y="50"/>
                  <a:pt x="136" y="50"/>
                </a:cubicBezTo>
                <a:cubicBezTo>
                  <a:pt x="135" y="49"/>
                  <a:pt x="134" y="49"/>
                  <a:pt x="134" y="49"/>
                </a:cubicBezTo>
                <a:cubicBezTo>
                  <a:pt x="61" y="49"/>
                  <a:pt x="61" y="49"/>
                  <a:pt x="61" y="49"/>
                </a:cubicBezTo>
                <a:cubicBezTo>
                  <a:pt x="60" y="49"/>
                  <a:pt x="60" y="49"/>
                  <a:pt x="59" y="50"/>
                </a:cubicBezTo>
                <a:cubicBezTo>
                  <a:pt x="58" y="50"/>
                  <a:pt x="58" y="51"/>
                  <a:pt x="58" y="51"/>
                </a:cubicBezTo>
                <a:lnTo>
                  <a:pt x="49" y="85"/>
                </a:lnTo>
                <a:close/>
                <a:moveTo>
                  <a:pt x="153" y="126"/>
                </a:moveTo>
                <a:cubicBezTo>
                  <a:pt x="156" y="129"/>
                  <a:pt x="160" y="130"/>
                  <a:pt x="164" y="130"/>
                </a:cubicBezTo>
                <a:cubicBezTo>
                  <a:pt x="168" y="130"/>
                  <a:pt x="172" y="129"/>
                  <a:pt x="175" y="126"/>
                </a:cubicBezTo>
                <a:cubicBezTo>
                  <a:pt x="177" y="123"/>
                  <a:pt x="179" y="119"/>
                  <a:pt x="179" y="115"/>
                </a:cubicBezTo>
                <a:cubicBezTo>
                  <a:pt x="179" y="111"/>
                  <a:pt x="177" y="107"/>
                  <a:pt x="175" y="104"/>
                </a:cubicBezTo>
                <a:cubicBezTo>
                  <a:pt x="172" y="102"/>
                  <a:pt x="168" y="100"/>
                  <a:pt x="164" y="100"/>
                </a:cubicBezTo>
                <a:cubicBezTo>
                  <a:pt x="160" y="100"/>
                  <a:pt x="156" y="102"/>
                  <a:pt x="153" y="104"/>
                </a:cubicBezTo>
                <a:cubicBezTo>
                  <a:pt x="150" y="107"/>
                  <a:pt x="149" y="111"/>
                  <a:pt x="149" y="115"/>
                </a:cubicBezTo>
                <a:cubicBezTo>
                  <a:pt x="149" y="119"/>
                  <a:pt x="150" y="123"/>
                  <a:pt x="153" y="1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 advTm="2000">
    <p:cover dir="r"/>
  </p:transition>
  <p:timing>
    <p:tnLst>
      <p:par>
        <p:cTn id="180" dur="indefinite" restart="never" nodeType="tmRoot">
          <p:childTnLst>
            <p:seq>
              <p:cTn id="1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CustomShape 1"/>
          <p:cNvSpPr/>
          <p:nvPr/>
        </p:nvSpPr>
        <p:spPr>
          <a:xfrm>
            <a:off x="685800" y="485640"/>
            <a:ext cx="7771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Fully Editable Vector Icons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1" name="CustomShape 2"/>
          <p:cNvSpPr/>
          <p:nvPr/>
        </p:nvSpPr>
        <p:spPr>
          <a:xfrm>
            <a:off x="685800" y="1041840"/>
            <a:ext cx="7771320" cy="15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91a0a0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Fully Editable Icons, You can copy, paste, recolor, resize and every thing you want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2" name="CustomShape 3"/>
          <p:cNvSpPr/>
          <p:nvPr/>
        </p:nvSpPr>
        <p:spPr>
          <a:xfrm>
            <a:off x="703440" y="1690560"/>
            <a:ext cx="216360" cy="162360"/>
          </a:xfrm>
          <a:custGeom>
            <a:avLst/>
            <a:gdLst/>
            <a:ahLst/>
            <a:rect l="l" t="t" r="r" b="b"/>
            <a:pathLst>
              <a:path w="208" h="156">
                <a:moveTo>
                  <a:pt x="0" y="52"/>
                </a:moveTo>
                <a:cubicBezTo>
                  <a:pt x="0" y="46"/>
                  <a:pt x="2" y="41"/>
                  <a:pt x="6" y="37"/>
                </a:cubicBezTo>
                <a:cubicBezTo>
                  <a:pt x="10" y="33"/>
                  <a:pt x="15" y="31"/>
                  <a:pt x="21" y="31"/>
                </a:cubicBezTo>
                <a:cubicBezTo>
                  <a:pt x="62" y="31"/>
                  <a:pt x="62" y="31"/>
                  <a:pt x="62" y="31"/>
                </a:cubicBezTo>
                <a:cubicBezTo>
                  <a:pt x="73" y="10"/>
                  <a:pt x="73" y="10"/>
                  <a:pt x="73" y="10"/>
                </a:cubicBezTo>
                <a:cubicBezTo>
                  <a:pt x="76" y="5"/>
                  <a:pt x="76" y="5"/>
                  <a:pt x="76" y="5"/>
                </a:cubicBezTo>
                <a:cubicBezTo>
                  <a:pt x="76" y="4"/>
                  <a:pt x="77" y="3"/>
                  <a:pt x="79" y="1"/>
                </a:cubicBezTo>
                <a:cubicBezTo>
                  <a:pt x="80" y="0"/>
                  <a:pt x="82" y="0"/>
                  <a:pt x="83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6" y="0"/>
                  <a:pt x="127" y="0"/>
                  <a:pt x="128" y="0"/>
                </a:cubicBezTo>
                <a:cubicBezTo>
                  <a:pt x="129" y="1"/>
                  <a:pt x="130" y="2"/>
                  <a:pt x="131" y="3"/>
                </a:cubicBezTo>
                <a:cubicBezTo>
                  <a:pt x="132" y="4"/>
                  <a:pt x="133" y="5"/>
                  <a:pt x="133" y="6"/>
                </a:cubicBezTo>
                <a:cubicBezTo>
                  <a:pt x="134" y="7"/>
                  <a:pt x="134" y="8"/>
                  <a:pt x="135" y="10"/>
                </a:cubicBezTo>
                <a:cubicBezTo>
                  <a:pt x="146" y="31"/>
                  <a:pt x="146" y="31"/>
                  <a:pt x="146" y="31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193" y="31"/>
                  <a:pt x="198" y="33"/>
                  <a:pt x="202" y="37"/>
                </a:cubicBezTo>
                <a:cubicBezTo>
                  <a:pt x="206" y="41"/>
                  <a:pt x="208" y="46"/>
                  <a:pt x="208" y="52"/>
                </a:cubicBezTo>
                <a:cubicBezTo>
                  <a:pt x="208" y="135"/>
                  <a:pt x="208" y="135"/>
                  <a:pt x="208" y="135"/>
                </a:cubicBezTo>
                <a:cubicBezTo>
                  <a:pt x="208" y="141"/>
                  <a:pt x="206" y="146"/>
                  <a:pt x="202" y="150"/>
                </a:cubicBezTo>
                <a:cubicBezTo>
                  <a:pt x="198" y="154"/>
                  <a:pt x="193" y="156"/>
                  <a:pt x="187" y="156"/>
                </a:cubicBezTo>
                <a:cubicBezTo>
                  <a:pt x="21" y="156"/>
                  <a:pt x="21" y="156"/>
                  <a:pt x="21" y="156"/>
                </a:cubicBezTo>
                <a:cubicBezTo>
                  <a:pt x="15" y="156"/>
                  <a:pt x="10" y="154"/>
                  <a:pt x="6" y="150"/>
                </a:cubicBezTo>
                <a:cubicBezTo>
                  <a:pt x="2" y="146"/>
                  <a:pt x="0" y="141"/>
                  <a:pt x="0" y="135"/>
                </a:cubicBezTo>
                <a:lnTo>
                  <a:pt x="0" y="52"/>
                </a:lnTo>
                <a:close/>
                <a:moveTo>
                  <a:pt x="57" y="88"/>
                </a:moveTo>
                <a:cubicBezTo>
                  <a:pt x="57" y="101"/>
                  <a:pt x="62" y="112"/>
                  <a:pt x="71" y="121"/>
                </a:cubicBezTo>
                <a:cubicBezTo>
                  <a:pt x="80" y="130"/>
                  <a:pt x="91" y="135"/>
                  <a:pt x="104" y="135"/>
                </a:cubicBezTo>
                <a:cubicBezTo>
                  <a:pt x="117" y="135"/>
                  <a:pt x="128" y="130"/>
                  <a:pt x="137" y="121"/>
                </a:cubicBezTo>
                <a:cubicBezTo>
                  <a:pt x="146" y="112"/>
                  <a:pt x="151" y="101"/>
                  <a:pt x="151" y="88"/>
                </a:cubicBezTo>
                <a:cubicBezTo>
                  <a:pt x="151" y="75"/>
                  <a:pt x="146" y="64"/>
                  <a:pt x="137" y="55"/>
                </a:cubicBezTo>
                <a:cubicBezTo>
                  <a:pt x="128" y="46"/>
                  <a:pt x="117" y="41"/>
                  <a:pt x="104" y="41"/>
                </a:cubicBezTo>
                <a:cubicBezTo>
                  <a:pt x="91" y="41"/>
                  <a:pt x="80" y="46"/>
                  <a:pt x="71" y="55"/>
                </a:cubicBezTo>
                <a:cubicBezTo>
                  <a:pt x="62" y="64"/>
                  <a:pt x="57" y="75"/>
                  <a:pt x="57" y="88"/>
                </a:cubicBezTo>
                <a:close/>
                <a:moveTo>
                  <a:pt x="78" y="88"/>
                </a:moveTo>
                <a:cubicBezTo>
                  <a:pt x="78" y="81"/>
                  <a:pt x="81" y="75"/>
                  <a:pt x="86" y="70"/>
                </a:cubicBezTo>
                <a:cubicBezTo>
                  <a:pt x="91" y="65"/>
                  <a:pt x="97" y="62"/>
                  <a:pt x="104" y="62"/>
                </a:cubicBezTo>
                <a:cubicBezTo>
                  <a:pt x="111" y="62"/>
                  <a:pt x="117" y="65"/>
                  <a:pt x="122" y="70"/>
                </a:cubicBezTo>
                <a:cubicBezTo>
                  <a:pt x="128" y="75"/>
                  <a:pt x="130" y="81"/>
                  <a:pt x="130" y="88"/>
                </a:cubicBezTo>
                <a:cubicBezTo>
                  <a:pt x="130" y="95"/>
                  <a:pt x="128" y="102"/>
                  <a:pt x="122" y="107"/>
                </a:cubicBezTo>
                <a:cubicBezTo>
                  <a:pt x="117" y="112"/>
                  <a:pt x="111" y="114"/>
                  <a:pt x="104" y="114"/>
                </a:cubicBezTo>
                <a:cubicBezTo>
                  <a:pt x="97" y="114"/>
                  <a:pt x="91" y="112"/>
                  <a:pt x="86" y="107"/>
                </a:cubicBezTo>
                <a:cubicBezTo>
                  <a:pt x="81" y="102"/>
                  <a:pt x="78" y="95"/>
                  <a:pt x="78" y="88"/>
                </a:cubicBezTo>
                <a:close/>
                <a:moveTo>
                  <a:pt x="170" y="55"/>
                </a:moveTo>
                <a:cubicBezTo>
                  <a:pt x="169" y="56"/>
                  <a:pt x="168" y="57"/>
                  <a:pt x="167" y="58"/>
                </a:cubicBezTo>
                <a:cubicBezTo>
                  <a:pt x="167" y="60"/>
                  <a:pt x="166" y="61"/>
                  <a:pt x="166" y="62"/>
                </a:cubicBezTo>
                <a:cubicBezTo>
                  <a:pt x="166" y="64"/>
                  <a:pt x="167" y="65"/>
                  <a:pt x="167" y="66"/>
                </a:cubicBezTo>
                <a:cubicBezTo>
                  <a:pt x="168" y="67"/>
                  <a:pt x="168" y="69"/>
                  <a:pt x="170" y="70"/>
                </a:cubicBezTo>
                <a:cubicBezTo>
                  <a:pt x="171" y="71"/>
                  <a:pt x="172" y="71"/>
                  <a:pt x="173" y="72"/>
                </a:cubicBezTo>
                <a:cubicBezTo>
                  <a:pt x="174" y="72"/>
                  <a:pt x="176" y="73"/>
                  <a:pt x="177" y="73"/>
                </a:cubicBezTo>
                <a:cubicBezTo>
                  <a:pt x="178" y="73"/>
                  <a:pt x="180" y="72"/>
                  <a:pt x="181" y="72"/>
                </a:cubicBezTo>
                <a:cubicBezTo>
                  <a:pt x="182" y="71"/>
                  <a:pt x="183" y="71"/>
                  <a:pt x="184" y="70"/>
                </a:cubicBezTo>
                <a:cubicBezTo>
                  <a:pt x="186" y="67"/>
                  <a:pt x="187" y="65"/>
                  <a:pt x="187" y="62"/>
                </a:cubicBezTo>
                <a:cubicBezTo>
                  <a:pt x="187" y="59"/>
                  <a:pt x="186" y="57"/>
                  <a:pt x="184" y="55"/>
                </a:cubicBezTo>
                <a:cubicBezTo>
                  <a:pt x="182" y="53"/>
                  <a:pt x="180" y="52"/>
                  <a:pt x="177" y="52"/>
                </a:cubicBezTo>
                <a:cubicBezTo>
                  <a:pt x="174" y="52"/>
                  <a:pt x="172" y="53"/>
                  <a:pt x="170" y="5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CustomShape 4"/>
          <p:cNvSpPr/>
          <p:nvPr/>
        </p:nvSpPr>
        <p:spPr>
          <a:xfrm>
            <a:off x="1009800" y="1724040"/>
            <a:ext cx="248040" cy="87840"/>
          </a:xfrm>
          <a:custGeom>
            <a:avLst/>
            <a:gdLst/>
            <a:ahLst/>
            <a:rect l="l" t="t" r="r" b="b"/>
            <a:pathLst>
              <a:path w="238" h="86">
                <a:moveTo>
                  <a:pt x="0" y="46"/>
                </a:moveTo>
                <a:cubicBezTo>
                  <a:pt x="0" y="44"/>
                  <a:pt x="1" y="42"/>
                  <a:pt x="1" y="40"/>
                </a:cubicBezTo>
                <a:cubicBezTo>
                  <a:pt x="1" y="38"/>
                  <a:pt x="1" y="36"/>
                  <a:pt x="1" y="34"/>
                </a:cubicBezTo>
                <a:cubicBezTo>
                  <a:pt x="2" y="33"/>
                  <a:pt x="2" y="31"/>
                  <a:pt x="3" y="30"/>
                </a:cubicBezTo>
                <a:cubicBezTo>
                  <a:pt x="3" y="29"/>
                  <a:pt x="4" y="28"/>
                  <a:pt x="4" y="27"/>
                </a:cubicBezTo>
                <a:cubicBezTo>
                  <a:pt x="4" y="27"/>
                  <a:pt x="4" y="26"/>
                  <a:pt x="5" y="26"/>
                </a:cubicBezTo>
                <a:cubicBezTo>
                  <a:pt x="5" y="25"/>
                  <a:pt x="8" y="24"/>
                  <a:pt x="13" y="23"/>
                </a:cubicBezTo>
                <a:cubicBezTo>
                  <a:pt x="19" y="22"/>
                  <a:pt x="26" y="21"/>
                  <a:pt x="35" y="21"/>
                </a:cubicBezTo>
                <a:cubicBezTo>
                  <a:pt x="40" y="18"/>
                  <a:pt x="44" y="15"/>
                  <a:pt x="48" y="13"/>
                </a:cubicBezTo>
                <a:cubicBezTo>
                  <a:pt x="52" y="10"/>
                  <a:pt x="56" y="8"/>
                  <a:pt x="59" y="6"/>
                </a:cubicBezTo>
                <a:cubicBezTo>
                  <a:pt x="66" y="3"/>
                  <a:pt x="71" y="1"/>
                  <a:pt x="73" y="1"/>
                </a:cubicBezTo>
                <a:cubicBezTo>
                  <a:pt x="77" y="0"/>
                  <a:pt x="77" y="0"/>
                  <a:pt x="77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9" y="0"/>
                  <a:pt x="129" y="0"/>
                  <a:pt x="130" y="0"/>
                </a:cubicBezTo>
                <a:cubicBezTo>
                  <a:pt x="131" y="0"/>
                  <a:pt x="132" y="1"/>
                  <a:pt x="134" y="2"/>
                </a:cubicBezTo>
                <a:cubicBezTo>
                  <a:pt x="136" y="3"/>
                  <a:pt x="139" y="4"/>
                  <a:pt x="141" y="5"/>
                </a:cubicBezTo>
                <a:cubicBezTo>
                  <a:pt x="144" y="7"/>
                  <a:pt x="147" y="9"/>
                  <a:pt x="152" y="13"/>
                </a:cubicBezTo>
                <a:cubicBezTo>
                  <a:pt x="156" y="16"/>
                  <a:pt x="161" y="20"/>
                  <a:pt x="166" y="25"/>
                </a:cubicBezTo>
                <a:cubicBezTo>
                  <a:pt x="171" y="26"/>
                  <a:pt x="175" y="26"/>
                  <a:pt x="179" y="27"/>
                </a:cubicBezTo>
                <a:cubicBezTo>
                  <a:pt x="183" y="28"/>
                  <a:pt x="187" y="28"/>
                  <a:pt x="191" y="29"/>
                </a:cubicBezTo>
                <a:cubicBezTo>
                  <a:pt x="198" y="31"/>
                  <a:pt x="205" y="32"/>
                  <a:pt x="209" y="34"/>
                </a:cubicBezTo>
                <a:cubicBezTo>
                  <a:pt x="214" y="35"/>
                  <a:pt x="218" y="37"/>
                  <a:pt x="222" y="38"/>
                </a:cubicBezTo>
                <a:cubicBezTo>
                  <a:pt x="224" y="39"/>
                  <a:pt x="227" y="40"/>
                  <a:pt x="228" y="41"/>
                </a:cubicBezTo>
                <a:cubicBezTo>
                  <a:pt x="230" y="42"/>
                  <a:pt x="231" y="43"/>
                  <a:pt x="233" y="44"/>
                </a:cubicBezTo>
                <a:cubicBezTo>
                  <a:pt x="234" y="45"/>
                  <a:pt x="235" y="46"/>
                  <a:pt x="235" y="46"/>
                </a:cubicBezTo>
                <a:cubicBezTo>
                  <a:pt x="236" y="47"/>
                  <a:pt x="236" y="48"/>
                  <a:pt x="237" y="48"/>
                </a:cubicBezTo>
                <a:cubicBezTo>
                  <a:pt x="237" y="49"/>
                  <a:pt x="237" y="49"/>
                  <a:pt x="237" y="49"/>
                </a:cubicBezTo>
                <a:cubicBezTo>
                  <a:pt x="237" y="51"/>
                  <a:pt x="238" y="53"/>
                  <a:pt x="238" y="57"/>
                </a:cubicBezTo>
                <a:cubicBezTo>
                  <a:pt x="238" y="60"/>
                  <a:pt x="237" y="63"/>
                  <a:pt x="237" y="67"/>
                </a:cubicBezTo>
                <a:cubicBezTo>
                  <a:pt x="235" y="68"/>
                  <a:pt x="233" y="70"/>
                  <a:pt x="231" y="71"/>
                </a:cubicBezTo>
                <a:cubicBezTo>
                  <a:pt x="228" y="72"/>
                  <a:pt x="226" y="73"/>
                  <a:pt x="225" y="73"/>
                </a:cubicBezTo>
                <a:cubicBezTo>
                  <a:pt x="222" y="73"/>
                  <a:pt x="222" y="73"/>
                  <a:pt x="222" y="73"/>
                </a:cubicBezTo>
                <a:cubicBezTo>
                  <a:pt x="219" y="73"/>
                  <a:pt x="219" y="73"/>
                  <a:pt x="219" y="73"/>
                </a:cubicBezTo>
                <a:cubicBezTo>
                  <a:pt x="219" y="72"/>
                  <a:pt x="219" y="71"/>
                  <a:pt x="219" y="70"/>
                </a:cubicBezTo>
                <a:cubicBezTo>
                  <a:pt x="220" y="69"/>
                  <a:pt x="220" y="69"/>
                  <a:pt x="220" y="68"/>
                </a:cubicBezTo>
                <a:cubicBezTo>
                  <a:pt x="220" y="62"/>
                  <a:pt x="218" y="58"/>
                  <a:pt x="214" y="53"/>
                </a:cubicBezTo>
                <a:cubicBezTo>
                  <a:pt x="209" y="49"/>
                  <a:pt x="205" y="47"/>
                  <a:pt x="199" y="47"/>
                </a:cubicBezTo>
                <a:cubicBezTo>
                  <a:pt x="193" y="47"/>
                  <a:pt x="188" y="49"/>
                  <a:pt x="184" y="53"/>
                </a:cubicBezTo>
                <a:cubicBezTo>
                  <a:pt x="180" y="58"/>
                  <a:pt x="178" y="62"/>
                  <a:pt x="178" y="68"/>
                </a:cubicBezTo>
                <a:cubicBezTo>
                  <a:pt x="178" y="70"/>
                  <a:pt x="178" y="72"/>
                  <a:pt x="1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2"/>
                  <a:pt x="79" y="71"/>
                  <a:pt x="79" y="70"/>
                </a:cubicBezTo>
                <a:cubicBezTo>
                  <a:pt x="79" y="69"/>
                  <a:pt x="79" y="69"/>
                  <a:pt x="79" y="68"/>
                </a:cubicBezTo>
                <a:cubicBezTo>
                  <a:pt x="79" y="62"/>
                  <a:pt x="77" y="58"/>
                  <a:pt x="73" y="53"/>
                </a:cubicBezTo>
                <a:cubicBezTo>
                  <a:pt x="69" y="49"/>
                  <a:pt x="64" y="47"/>
                  <a:pt x="58" y="47"/>
                </a:cubicBezTo>
                <a:cubicBezTo>
                  <a:pt x="53" y="47"/>
                  <a:pt x="48" y="49"/>
                  <a:pt x="43" y="53"/>
                </a:cubicBezTo>
                <a:cubicBezTo>
                  <a:pt x="39" y="58"/>
                  <a:pt x="37" y="62"/>
                  <a:pt x="37" y="68"/>
                </a:cubicBezTo>
                <a:cubicBezTo>
                  <a:pt x="37" y="68"/>
                  <a:pt x="37" y="69"/>
                  <a:pt x="38" y="70"/>
                </a:cubicBezTo>
                <a:cubicBezTo>
                  <a:pt x="38" y="71"/>
                  <a:pt x="38" y="72"/>
                  <a:pt x="38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31" y="73"/>
                  <a:pt x="25" y="71"/>
                  <a:pt x="17" y="69"/>
                </a:cubicBezTo>
                <a:cubicBezTo>
                  <a:pt x="9" y="66"/>
                  <a:pt x="5" y="64"/>
                  <a:pt x="4" y="62"/>
                </a:cubicBezTo>
                <a:cubicBezTo>
                  <a:pt x="2" y="60"/>
                  <a:pt x="0" y="55"/>
                  <a:pt x="0" y="46"/>
                </a:cubicBezTo>
                <a:close/>
                <a:moveTo>
                  <a:pt x="43" y="70"/>
                </a:moveTo>
                <a:cubicBezTo>
                  <a:pt x="43" y="66"/>
                  <a:pt x="44" y="62"/>
                  <a:pt x="47" y="59"/>
                </a:cubicBezTo>
                <a:cubicBezTo>
                  <a:pt x="50" y="56"/>
                  <a:pt x="54" y="55"/>
                  <a:pt x="58" y="55"/>
                </a:cubicBezTo>
                <a:cubicBezTo>
                  <a:pt x="63" y="55"/>
                  <a:pt x="66" y="56"/>
                  <a:pt x="69" y="59"/>
                </a:cubicBezTo>
                <a:cubicBezTo>
                  <a:pt x="72" y="62"/>
                  <a:pt x="74" y="66"/>
                  <a:pt x="74" y="70"/>
                </a:cubicBezTo>
                <a:cubicBezTo>
                  <a:pt x="74" y="75"/>
                  <a:pt x="72" y="78"/>
                  <a:pt x="69" y="81"/>
                </a:cubicBezTo>
                <a:cubicBezTo>
                  <a:pt x="66" y="84"/>
                  <a:pt x="63" y="86"/>
                  <a:pt x="58" y="86"/>
                </a:cubicBezTo>
                <a:cubicBezTo>
                  <a:pt x="54" y="86"/>
                  <a:pt x="50" y="84"/>
                  <a:pt x="47" y="81"/>
                </a:cubicBezTo>
                <a:cubicBezTo>
                  <a:pt x="44" y="78"/>
                  <a:pt x="43" y="75"/>
                  <a:pt x="43" y="70"/>
                </a:cubicBezTo>
                <a:close/>
                <a:moveTo>
                  <a:pt x="183" y="70"/>
                </a:moveTo>
                <a:cubicBezTo>
                  <a:pt x="183" y="66"/>
                  <a:pt x="185" y="62"/>
                  <a:pt x="188" y="59"/>
                </a:cubicBezTo>
                <a:cubicBezTo>
                  <a:pt x="191" y="56"/>
                  <a:pt x="195" y="55"/>
                  <a:pt x="199" y="55"/>
                </a:cubicBezTo>
                <a:cubicBezTo>
                  <a:pt x="203" y="55"/>
                  <a:pt x="207" y="56"/>
                  <a:pt x="210" y="59"/>
                </a:cubicBezTo>
                <a:cubicBezTo>
                  <a:pt x="213" y="62"/>
                  <a:pt x="214" y="66"/>
                  <a:pt x="214" y="70"/>
                </a:cubicBezTo>
                <a:cubicBezTo>
                  <a:pt x="214" y="75"/>
                  <a:pt x="213" y="78"/>
                  <a:pt x="210" y="81"/>
                </a:cubicBezTo>
                <a:cubicBezTo>
                  <a:pt x="207" y="84"/>
                  <a:pt x="203" y="86"/>
                  <a:pt x="199" y="86"/>
                </a:cubicBezTo>
                <a:cubicBezTo>
                  <a:pt x="195" y="86"/>
                  <a:pt x="191" y="84"/>
                  <a:pt x="188" y="81"/>
                </a:cubicBezTo>
                <a:cubicBezTo>
                  <a:pt x="185" y="78"/>
                  <a:pt x="183" y="75"/>
                  <a:pt x="183" y="7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CustomShape 5"/>
          <p:cNvSpPr/>
          <p:nvPr/>
        </p:nvSpPr>
        <p:spPr>
          <a:xfrm>
            <a:off x="1336680" y="1690560"/>
            <a:ext cx="238680" cy="118080"/>
          </a:xfrm>
          <a:custGeom>
            <a:avLst/>
            <a:gdLst/>
            <a:ahLst/>
            <a:rect l="l" t="t" r="r" b="b"/>
            <a:pathLst>
              <a:path w="229" h="114">
                <a:moveTo>
                  <a:pt x="0" y="62"/>
                </a:moveTo>
                <a:cubicBezTo>
                  <a:pt x="0" y="0"/>
                  <a:pt x="0" y="0"/>
                  <a:pt x="0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62"/>
                  <a:pt x="166" y="62"/>
                  <a:pt x="166" y="62"/>
                </a:cubicBezTo>
                <a:lnTo>
                  <a:pt x="0" y="62"/>
                </a:lnTo>
                <a:close/>
                <a:moveTo>
                  <a:pt x="0" y="99"/>
                </a:moveTo>
                <a:cubicBezTo>
                  <a:pt x="0" y="99"/>
                  <a:pt x="0" y="99"/>
                  <a:pt x="0" y="99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1"/>
                  <a:pt x="3" y="85"/>
                  <a:pt x="8" y="80"/>
                </a:cubicBezTo>
                <a:cubicBezTo>
                  <a:pt x="13" y="75"/>
                  <a:pt x="19" y="73"/>
                  <a:pt x="26" y="73"/>
                </a:cubicBezTo>
                <a:cubicBezTo>
                  <a:pt x="63" y="73"/>
                  <a:pt x="63" y="73"/>
                  <a:pt x="63" y="73"/>
                </a:cubicBezTo>
                <a:cubicBezTo>
                  <a:pt x="70" y="73"/>
                  <a:pt x="76" y="75"/>
                  <a:pt x="81" y="80"/>
                </a:cubicBezTo>
                <a:cubicBezTo>
                  <a:pt x="86" y="85"/>
                  <a:pt x="89" y="91"/>
                  <a:pt x="89" y="97"/>
                </a:cubicBezTo>
                <a:cubicBezTo>
                  <a:pt x="89" y="99"/>
                  <a:pt x="89" y="99"/>
                  <a:pt x="89" y="99"/>
                </a:cubicBezTo>
                <a:cubicBezTo>
                  <a:pt x="89" y="99"/>
                  <a:pt x="89" y="99"/>
                  <a:pt x="89" y="99"/>
                </a:cubicBezTo>
                <a:cubicBezTo>
                  <a:pt x="83" y="99"/>
                  <a:pt x="83" y="99"/>
                  <a:pt x="83" y="99"/>
                </a:cubicBezTo>
                <a:cubicBezTo>
                  <a:pt x="83" y="99"/>
                  <a:pt x="83" y="99"/>
                  <a:pt x="83" y="99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2"/>
                  <a:pt x="81" y="88"/>
                  <a:pt x="78" y="84"/>
                </a:cubicBezTo>
                <a:cubicBezTo>
                  <a:pt x="73" y="80"/>
                  <a:pt x="68" y="78"/>
                  <a:pt x="63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0" y="78"/>
                  <a:pt x="15" y="80"/>
                  <a:pt x="11" y="84"/>
                </a:cubicBezTo>
                <a:cubicBezTo>
                  <a:pt x="7" y="88"/>
                  <a:pt x="5" y="92"/>
                  <a:pt x="5" y="97"/>
                </a:cubicBezTo>
                <a:cubicBezTo>
                  <a:pt x="5" y="99"/>
                  <a:pt x="5" y="99"/>
                  <a:pt x="5" y="99"/>
                </a:cubicBezTo>
                <a:cubicBezTo>
                  <a:pt x="5" y="99"/>
                  <a:pt x="5" y="99"/>
                  <a:pt x="5" y="99"/>
                </a:cubicBezTo>
                <a:lnTo>
                  <a:pt x="0" y="99"/>
                </a:lnTo>
                <a:close/>
                <a:moveTo>
                  <a:pt x="10" y="99"/>
                </a:moveTo>
                <a:cubicBezTo>
                  <a:pt x="10" y="94"/>
                  <a:pt x="12" y="91"/>
                  <a:pt x="15" y="88"/>
                </a:cubicBezTo>
                <a:cubicBezTo>
                  <a:pt x="18" y="85"/>
                  <a:pt x="22" y="83"/>
                  <a:pt x="26" y="83"/>
                </a:cubicBezTo>
                <a:cubicBezTo>
                  <a:pt x="30" y="83"/>
                  <a:pt x="34" y="85"/>
                  <a:pt x="37" y="88"/>
                </a:cubicBezTo>
                <a:cubicBezTo>
                  <a:pt x="40" y="91"/>
                  <a:pt x="42" y="94"/>
                  <a:pt x="42" y="99"/>
                </a:cubicBezTo>
                <a:cubicBezTo>
                  <a:pt x="42" y="103"/>
                  <a:pt x="40" y="107"/>
                  <a:pt x="37" y="110"/>
                </a:cubicBezTo>
                <a:cubicBezTo>
                  <a:pt x="34" y="113"/>
                  <a:pt x="31" y="114"/>
                  <a:pt x="26" y="114"/>
                </a:cubicBezTo>
                <a:cubicBezTo>
                  <a:pt x="22" y="114"/>
                  <a:pt x="18" y="113"/>
                  <a:pt x="15" y="110"/>
                </a:cubicBezTo>
                <a:cubicBezTo>
                  <a:pt x="12" y="107"/>
                  <a:pt x="10" y="103"/>
                  <a:pt x="10" y="99"/>
                </a:cubicBezTo>
                <a:close/>
                <a:moveTo>
                  <a:pt x="47" y="99"/>
                </a:moveTo>
                <a:cubicBezTo>
                  <a:pt x="47" y="94"/>
                  <a:pt x="48" y="91"/>
                  <a:pt x="51" y="88"/>
                </a:cubicBezTo>
                <a:cubicBezTo>
                  <a:pt x="54" y="85"/>
                  <a:pt x="58" y="83"/>
                  <a:pt x="63" y="83"/>
                </a:cubicBezTo>
                <a:cubicBezTo>
                  <a:pt x="67" y="83"/>
                  <a:pt x="70" y="85"/>
                  <a:pt x="73" y="88"/>
                </a:cubicBezTo>
                <a:cubicBezTo>
                  <a:pt x="77" y="91"/>
                  <a:pt x="78" y="94"/>
                  <a:pt x="78" y="99"/>
                </a:cubicBezTo>
                <a:cubicBezTo>
                  <a:pt x="78" y="103"/>
                  <a:pt x="77" y="107"/>
                  <a:pt x="74" y="110"/>
                </a:cubicBezTo>
                <a:cubicBezTo>
                  <a:pt x="71" y="113"/>
                  <a:pt x="67" y="114"/>
                  <a:pt x="63" y="114"/>
                </a:cubicBezTo>
                <a:cubicBezTo>
                  <a:pt x="58" y="114"/>
                  <a:pt x="54" y="113"/>
                  <a:pt x="51" y="110"/>
                </a:cubicBezTo>
                <a:cubicBezTo>
                  <a:pt x="48" y="107"/>
                  <a:pt x="47" y="103"/>
                  <a:pt x="47" y="99"/>
                </a:cubicBezTo>
                <a:close/>
                <a:moveTo>
                  <a:pt x="115" y="99"/>
                </a:moveTo>
                <a:cubicBezTo>
                  <a:pt x="115" y="91"/>
                  <a:pt x="117" y="85"/>
                  <a:pt x="122" y="80"/>
                </a:cubicBezTo>
                <a:cubicBezTo>
                  <a:pt x="127" y="75"/>
                  <a:pt x="133" y="73"/>
                  <a:pt x="141" y="73"/>
                </a:cubicBezTo>
                <a:cubicBezTo>
                  <a:pt x="177" y="73"/>
                  <a:pt x="177" y="73"/>
                  <a:pt x="177" y="73"/>
                </a:cubicBezTo>
                <a:cubicBezTo>
                  <a:pt x="177" y="31"/>
                  <a:pt x="177" y="31"/>
                  <a:pt x="177" y="31"/>
                </a:cubicBezTo>
                <a:cubicBezTo>
                  <a:pt x="178" y="31"/>
                  <a:pt x="179" y="31"/>
                  <a:pt x="181" y="31"/>
                </a:cubicBezTo>
                <a:cubicBezTo>
                  <a:pt x="182" y="31"/>
                  <a:pt x="183" y="31"/>
                  <a:pt x="185" y="31"/>
                </a:cubicBezTo>
                <a:cubicBezTo>
                  <a:pt x="187" y="31"/>
                  <a:pt x="188" y="31"/>
                  <a:pt x="189" y="31"/>
                </a:cubicBezTo>
                <a:cubicBezTo>
                  <a:pt x="190" y="31"/>
                  <a:pt x="191" y="31"/>
                  <a:pt x="192" y="31"/>
                </a:cubicBezTo>
                <a:cubicBezTo>
                  <a:pt x="199" y="31"/>
                  <a:pt x="205" y="31"/>
                  <a:pt x="209" y="31"/>
                </a:cubicBezTo>
                <a:cubicBezTo>
                  <a:pt x="214" y="32"/>
                  <a:pt x="216" y="32"/>
                  <a:pt x="217" y="32"/>
                </a:cubicBezTo>
                <a:cubicBezTo>
                  <a:pt x="219" y="33"/>
                  <a:pt x="219" y="33"/>
                  <a:pt x="219" y="33"/>
                </a:cubicBezTo>
                <a:cubicBezTo>
                  <a:pt x="221" y="34"/>
                  <a:pt x="223" y="40"/>
                  <a:pt x="225" y="48"/>
                </a:cubicBezTo>
                <a:cubicBezTo>
                  <a:pt x="228" y="57"/>
                  <a:pt x="229" y="64"/>
                  <a:pt x="229" y="70"/>
                </a:cubicBezTo>
                <a:cubicBezTo>
                  <a:pt x="229" y="104"/>
                  <a:pt x="229" y="104"/>
                  <a:pt x="229" y="104"/>
                </a:cubicBezTo>
                <a:cubicBezTo>
                  <a:pt x="218" y="104"/>
                  <a:pt x="218" y="104"/>
                  <a:pt x="218" y="104"/>
                </a:cubicBezTo>
                <a:cubicBezTo>
                  <a:pt x="218" y="99"/>
                  <a:pt x="218" y="99"/>
                  <a:pt x="218" y="99"/>
                </a:cubicBezTo>
                <a:cubicBezTo>
                  <a:pt x="218" y="98"/>
                  <a:pt x="218" y="98"/>
                  <a:pt x="218" y="98"/>
                </a:cubicBezTo>
                <a:cubicBezTo>
                  <a:pt x="218" y="92"/>
                  <a:pt x="216" y="88"/>
                  <a:pt x="213" y="84"/>
                </a:cubicBezTo>
                <a:cubicBezTo>
                  <a:pt x="208" y="80"/>
                  <a:pt x="203" y="78"/>
                  <a:pt x="198" y="78"/>
                </a:cubicBezTo>
                <a:cubicBezTo>
                  <a:pt x="195" y="78"/>
                  <a:pt x="193" y="78"/>
                  <a:pt x="191" y="79"/>
                </a:cubicBezTo>
                <a:cubicBezTo>
                  <a:pt x="189" y="80"/>
                  <a:pt x="187" y="81"/>
                  <a:pt x="185" y="82"/>
                </a:cubicBezTo>
                <a:cubicBezTo>
                  <a:pt x="183" y="84"/>
                  <a:pt x="182" y="85"/>
                  <a:pt x="180" y="87"/>
                </a:cubicBezTo>
                <a:cubicBezTo>
                  <a:pt x="179" y="89"/>
                  <a:pt x="178" y="91"/>
                  <a:pt x="178" y="93"/>
                </a:cubicBezTo>
                <a:cubicBezTo>
                  <a:pt x="161" y="93"/>
                  <a:pt x="161" y="93"/>
                  <a:pt x="161" y="93"/>
                </a:cubicBezTo>
                <a:cubicBezTo>
                  <a:pt x="160" y="89"/>
                  <a:pt x="157" y="85"/>
                  <a:pt x="153" y="82"/>
                </a:cubicBezTo>
                <a:cubicBezTo>
                  <a:pt x="150" y="79"/>
                  <a:pt x="145" y="78"/>
                  <a:pt x="141" y="78"/>
                </a:cubicBezTo>
                <a:cubicBezTo>
                  <a:pt x="135" y="78"/>
                  <a:pt x="130" y="80"/>
                  <a:pt x="126" y="84"/>
                </a:cubicBezTo>
                <a:cubicBezTo>
                  <a:pt x="122" y="88"/>
                  <a:pt x="120" y="92"/>
                  <a:pt x="120" y="98"/>
                </a:cubicBezTo>
                <a:cubicBezTo>
                  <a:pt x="120" y="99"/>
                  <a:pt x="120" y="99"/>
                  <a:pt x="120" y="99"/>
                </a:cubicBezTo>
                <a:lnTo>
                  <a:pt x="115" y="99"/>
                </a:lnTo>
                <a:close/>
                <a:moveTo>
                  <a:pt x="125" y="99"/>
                </a:moveTo>
                <a:cubicBezTo>
                  <a:pt x="125" y="94"/>
                  <a:pt x="127" y="91"/>
                  <a:pt x="130" y="88"/>
                </a:cubicBezTo>
                <a:cubicBezTo>
                  <a:pt x="133" y="85"/>
                  <a:pt x="136" y="83"/>
                  <a:pt x="141" y="83"/>
                </a:cubicBezTo>
                <a:cubicBezTo>
                  <a:pt x="145" y="83"/>
                  <a:pt x="149" y="85"/>
                  <a:pt x="152" y="88"/>
                </a:cubicBezTo>
                <a:cubicBezTo>
                  <a:pt x="155" y="91"/>
                  <a:pt x="156" y="94"/>
                  <a:pt x="156" y="99"/>
                </a:cubicBezTo>
                <a:cubicBezTo>
                  <a:pt x="156" y="103"/>
                  <a:pt x="155" y="107"/>
                  <a:pt x="152" y="110"/>
                </a:cubicBezTo>
                <a:cubicBezTo>
                  <a:pt x="149" y="113"/>
                  <a:pt x="145" y="114"/>
                  <a:pt x="141" y="114"/>
                </a:cubicBezTo>
                <a:cubicBezTo>
                  <a:pt x="136" y="114"/>
                  <a:pt x="133" y="113"/>
                  <a:pt x="130" y="110"/>
                </a:cubicBezTo>
                <a:cubicBezTo>
                  <a:pt x="127" y="107"/>
                  <a:pt x="125" y="103"/>
                  <a:pt x="125" y="99"/>
                </a:cubicBezTo>
                <a:close/>
                <a:moveTo>
                  <a:pt x="182" y="99"/>
                </a:moveTo>
                <a:cubicBezTo>
                  <a:pt x="182" y="94"/>
                  <a:pt x="184" y="91"/>
                  <a:pt x="187" y="88"/>
                </a:cubicBezTo>
                <a:cubicBezTo>
                  <a:pt x="190" y="85"/>
                  <a:pt x="193" y="83"/>
                  <a:pt x="198" y="83"/>
                </a:cubicBezTo>
                <a:cubicBezTo>
                  <a:pt x="202" y="83"/>
                  <a:pt x="206" y="85"/>
                  <a:pt x="209" y="88"/>
                </a:cubicBezTo>
                <a:cubicBezTo>
                  <a:pt x="212" y="91"/>
                  <a:pt x="213" y="94"/>
                  <a:pt x="213" y="99"/>
                </a:cubicBezTo>
                <a:cubicBezTo>
                  <a:pt x="213" y="103"/>
                  <a:pt x="212" y="107"/>
                  <a:pt x="209" y="110"/>
                </a:cubicBezTo>
                <a:cubicBezTo>
                  <a:pt x="206" y="113"/>
                  <a:pt x="202" y="114"/>
                  <a:pt x="198" y="114"/>
                </a:cubicBezTo>
                <a:cubicBezTo>
                  <a:pt x="193" y="114"/>
                  <a:pt x="190" y="113"/>
                  <a:pt x="187" y="110"/>
                </a:cubicBezTo>
                <a:cubicBezTo>
                  <a:pt x="184" y="107"/>
                  <a:pt x="182" y="103"/>
                  <a:pt x="182" y="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5" name="CustomShape 6"/>
          <p:cNvSpPr/>
          <p:nvPr/>
        </p:nvSpPr>
        <p:spPr>
          <a:xfrm>
            <a:off x="1657440" y="1663560"/>
            <a:ext cx="240120" cy="200520"/>
          </a:xfrm>
          <a:custGeom>
            <a:avLst/>
            <a:gdLst/>
            <a:ahLst/>
            <a:rect l="l" t="t" r="r" b="b"/>
            <a:pathLst>
              <a:path w="229" h="192">
                <a:moveTo>
                  <a:pt x="0" y="146"/>
                </a:moveTo>
                <a:cubicBezTo>
                  <a:pt x="0" y="133"/>
                  <a:pt x="5" y="121"/>
                  <a:pt x="14" y="112"/>
                </a:cubicBezTo>
                <a:cubicBezTo>
                  <a:pt x="23" y="103"/>
                  <a:pt x="34" y="99"/>
                  <a:pt x="47" y="99"/>
                </a:cubicBezTo>
                <a:cubicBezTo>
                  <a:pt x="60" y="99"/>
                  <a:pt x="71" y="103"/>
                  <a:pt x="80" y="112"/>
                </a:cubicBezTo>
                <a:cubicBezTo>
                  <a:pt x="90" y="122"/>
                  <a:pt x="94" y="133"/>
                  <a:pt x="94" y="146"/>
                </a:cubicBezTo>
                <a:cubicBezTo>
                  <a:pt x="94" y="158"/>
                  <a:pt x="90" y="169"/>
                  <a:pt x="80" y="178"/>
                </a:cubicBezTo>
                <a:cubicBezTo>
                  <a:pt x="71" y="188"/>
                  <a:pt x="60" y="192"/>
                  <a:pt x="47" y="192"/>
                </a:cubicBezTo>
                <a:cubicBezTo>
                  <a:pt x="34" y="192"/>
                  <a:pt x="23" y="188"/>
                  <a:pt x="14" y="178"/>
                </a:cubicBezTo>
                <a:cubicBezTo>
                  <a:pt x="5" y="169"/>
                  <a:pt x="0" y="158"/>
                  <a:pt x="0" y="146"/>
                </a:cubicBezTo>
                <a:close/>
                <a:moveTo>
                  <a:pt x="11" y="146"/>
                </a:moveTo>
                <a:cubicBezTo>
                  <a:pt x="11" y="156"/>
                  <a:pt x="14" y="164"/>
                  <a:pt x="21" y="171"/>
                </a:cubicBezTo>
                <a:cubicBezTo>
                  <a:pt x="29" y="178"/>
                  <a:pt x="37" y="182"/>
                  <a:pt x="47" y="182"/>
                </a:cubicBezTo>
                <a:cubicBezTo>
                  <a:pt x="57" y="182"/>
                  <a:pt x="66" y="178"/>
                  <a:pt x="73" y="171"/>
                </a:cubicBezTo>
                <a:cubicBezTo>
                  <a:pt x="80" y="164"/>
                  <a:pt x="84" y="156"/>
                  <a:pt x="84" y="146"/>
                </a:cubicBezTo>
                <a:cubicBezTo>
                  <a:pt x="84" y="135"/>
                  <a:pt x="80" y="127"/>
                  <a:pt x="73" y="120"/>
                </a:cubicBezTo>
                <a:cubicBezTo>
                  <a:pt x="66" y="113"/>
                  <a:pt x="57" y="109"/>
                  <a:pt x="47" y="109"/>
                </a:cubicBezTo>
                <a:cubicBezTo>
                  <a:pt x="37" y="109"/>
                  <a:pt x="29" y="113"/>
                  <a:pt x="21" y="120"/>
                </a:cubicBezTo>
                <a:cubicBezTo>
                  <a:pt x="14" y="127"/>
                  <a:pt x="11" y="135"/>
                  <a:pt x="11" y="146"/>
                </a:cubicBezTo>
                <a:close/>
                <a:moveTo>
                  <a:pt x="62" y="76"/>
                </a:moveTo>
                <a:cubicBezTo>
                  <a:pt x="62" y="71"/>
                  <a:pt x="65" y="66"/>
                  <a:pt x="69" y="61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9" y="22"/>
                  <a:pt x="110" y="21"/>
                  <a:pt x="112" y="21"/>
                </a:cubicBezTo>
                <a:cubicBezTo>
                  <a:pt x="114" y="21"/>
                  <a:pt x="116" y="22"/>
                  <a:pt x="117" y="23"/>
                </a:cubicBezTo>
                <a:cubicBezTo>
                  <a:pt x="118" y="24"/>
                  <a:pt x="119" y="26"/>
                  <a:pt x="120" y="28"/>
                </a:cubicBezTo>
                <a:cubicBezTo>
                  <a:pt x="121" y="30"/>
                  <a:pt x="123" y="33"/>
                  <a:pt x="125" y="36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67" y="59"/>
                  <a:pt x="167" y="59"/>
                  <a:pt x="167" y="59"/>
                </a:cubicBezTo>
                <a:cubicBezTo>
                  <a:pt x="169" y="59"/>
                  <a:pt x="171" y="60"/>
                  <a:pt x="172" y="62"/>
                </a:cubicBezTo>
                <a:cubicBezTo>
                  <a:pt x="174" y="63"/>
                  <a:pt x="175" y="65"/>
                  <a:pt x="175" y="67"/>
                </a:cubicBezTo>
                <a:cubicBezTo>
                  <a:pt x="175" y="70"/>
                  <a:pt x="174" y="72"/>
                  <a:pt x="172" y="73"/>
                </a:cubicBezTo>
                <a:cubicBezTo>
                  <a:pt x="171" y="75"/>
                  <a:pt x="169" y="75"/>
                  <a:pt x="167" y="75"/>
                </a:cubicBezTo>
                <a:cubicBezTo>
                  <a:pt x="136" y="75"/>
                  <a:pt x="136" y="75"/>
                  <a:pt x="136" y="75"/>
                </a:cubicBezTo>
                <a:cubicBezTo>
                  <a:pt x="133" y="75"/>
                  <a:pt x="131" y="74"/>
                  <a:pt x="129" y="72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98" y="74"/>
                  <a:pt x="98" y="74"/>
                  <a:pt x="98" y="74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8" y="91"/>
                  <a:pt x="131" y="94"/>
                  <a:pt x="131" y="98"/>
                </a:cubicBezTo>
                <a:cubicBezTo>
                  <a:pt x="131" y="98"/>
                  <a:pt x="131" y="99"/>
                  <a:pt x="131" y="100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5" y="151"/>
                  <a:pt x="125" y="151"/>
                  <a:pt x="125" y="151"/>
                </a:cubicBezTo>
                <a:cubicBezTo>
                  <a:pt x="125" y="152"/>
                  <a:pt x="125" y="153"/>
                  <a:pt x="124" y="155"/>
                </a:cubicBezTo>
                <a:cubicBezTo>
                  <a:pt x="124" y="156"/>
                  <a:pt x="123" y="157"/>
                  <a:pt x="122" y="158"/>
                </a:cubicBezTo>
                <a:cubicBezTo>
                  <a:pt x="121" y="159"/>
                  <a:pt x="120" y="160"/>
                  <a:pt x="119" y="160"/>
                </a:cubicBezTo>
                <a:cubicBezTo>
                  <a:pt x="118" y="161"/>
                  <a:pt x="116" y="161"/>
                  <a:pt x="115" y="161"/>
                </a:cubicBezTo>
                <a:cubicBezTo>
                  <a:pt x="113" y="161"/>
                  <a:pt x="112" y="161"/>
                  <a:pt x="111" y="160"/>
                </a:cubicBezTo>
                <a:cubicBezTo>
                  <a:pt x="109" y="160"/>
                  <a:pt x="108" y="159"/>
                  <a:pt x="107" y="158"/>
                </a:cubicBezTo>
                <a:cubicBezTo>
                  <a:pt x="107" y="157"/>
                  <a:pt x="106" y="156"/>
                  <a:pt x="105" y="155"/>
                </a:cubicBezTo>
                <a:cubicBezTo>
                  <a:pt x="105" y="153"/>
                  <a:pt x="104" y="152"/>
                  <a:pt x="104" y="151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72" y="90"/>
                  <a:pt x="72" y="90"/>
                  <a:pt x="72" y="90"/>
                </a:cubicBezTo>
                <a:cubicBezTo>
                  <a:pt x="69" y="89"/>
                  <a:pt x="67" y="87"/>
                  <a:pt x="65" y="84"/>
                </a:cubicBezTo>
                <a:cubicBezTo>
                  <a:pt x="63" y="82"/>
                  <a:pt x="62" y="79"/>
                  <a:pt x="62" y="76"/>
                </a:cubicBezTo>
                <a:close/>
                <a:moveTo>
                  <a:pt x="145" y="0"/>
                </a:moveTo>
                <a:cubicBezTo>
                  <a:pt x="150" y="0"/>
                  <a:pt x="154" y="2"/>
                  <a:pt x="158" y="5"/>
                </a:cubicBezTo>
                <a:cubicBezTo>
                  <a:pt x="161" y="9"/>
                  <a:pt x="163" y="13"/>
                  <a:pt x="163" y="17"/>
                </a:cubicBezTo>
                <a:cubicBezTo>
                  <a:pt x="163" y="22"/>
                  <a:pt x="161" y="27"/>
                  <a:pt x="158" y="30"/>
                </a:cubicBezTo>
                <a:cubicBezTo>
                  <a:pt x="154" y="34"/>
                  <a:pt x="150" y="35"/>
                  <a:pt x="145" y="35"/>
                </a:cubicBezTo>
                <a:cubicBezTo>
                  <a:pt x="140" y="35"/>
                  <a:pt x="136" y="34"/>
                  <a:pt x="132" y="30"/>
                </a:cubicBezTo>
                <a:cubicBezTo>
                  <a:pt x="129" y="27"/>
                  <a:pt x="127" y="22"/>
                  <a:pt x="127" y="17"/>
                </a:cubicBezTo>
                <a:cubicBezTo>
                  <a:pt x="127" y="13"/>
                  <a:pt x="129" y="8"/>
                  <a:pt x="132" y="5"/>
                </a:cubicBezTo>
                <a:cubicBezTo>
                  <a:pt x="136" y="2"/>
                  <a:pt x="140" y="0"/>
                  <a:pt x="145" y="0"/>
                </a:cubicBezTo>
                <a:close/>
                <a:moveTo>
                  <a:pt x="136" y="146"/>
                </a:moveTo>
                <a:cubicBezTo>
                  <a:pt x="136" y="133"/>
                  <a:pt x="140" y="121"/>
                  <a:pt x="149" y="112"/>
                </a:cubicBezTo>
                <a:cubicBezTo>
                  <a:pt x="158" y="103"/>
                  <a:pt x="169" y="99"/>
                  <a:pt x="182" y="99"/>
                </a:cubicBezTo>
                <a:cubicBezTo>
                  <a:pt x="195" y="99"/>
                  <a:pt x="206" y="103"/>
                  <a:pt x="215" y="112"/>
                </a:cubicBezTo>
                <a:cubicBezTo>
                  <a:pt x="225" y="122"/>
                  <a:pt x="229" y="133"/>
                  <a:pt x="229" y="146"/>
                </a:cubicBezTo>
                <a:cubicBezTo>
                  <a:pt x="229" y="158"/>
                  <a:pt x="225" y="169"/>
                  <a:pt x="215" y="178"/>
                </a:cubicBezTo>
                <a:cubicBezTo>
                  <a:pt x="206" y="188"/>
                  <a:pt x="195" y="192"/>
                  <a:pt x="182" y="192"/>
                </a:cubicBezTo>
                <a:cubicBezTo>
                  <a:pt x="169" y="192"/>
                  <a:pt x="158" y="188"/>
                  <a:pt x="149" y="178"/>
                </a:cubicBezTo>
                <a:cubicBezTo>
                  <a:pt x="140" y="169"/>
                  <a:pt x="136" y="158"/>
                  <a:pt x="136" y="146"/>
                </a:cubicBezTo>
                <a:close/>
                <a:moveTo>
                  <a:pt x="146" y="146"/>
                </a:moveTo>
                <a:cubicBezTo>
                  <a:pt x="146" y="156"/>
                  <a:pt x="150" y="164"/>
                  <a:pt x="157" y="171"/>
                </a:cubicBezTo>
                <a:cubicBezTo>
                  <a:pt x="164" y="178"/>
                  <a:pt x="172" y="182"/>
                  <a:pt x="182" y="182"/>
                </a:cubicBezTo>
                <a:cubicBezTo>
                  <a:pt x="192" y="182"/>
                  <a:pt x="201" y="178"/>
                  <a:pt x="208" y="171"/>
                </a:cubicBezTo>
                <a:cubicBezTo>
                  <a:pt x="215" y="164"/>
                  <a:pt x="219" y="156"/>
                  <a:pt x="219" y="146"/>
                </a:cubicBezTo>
                <a:cubicBezTo>
                  <a:pt x="219" y="135"/>
                  <a:pt x="215" y="127"/>
                  <a:pt x="208" y="120"/>
                </a:cubicBezTo>
                <a:cubicBezTo>
                  <a:pt x="201" y="113"/>
                  <a:pt x="192" y="109"/>
                  <a:pt x="182" y="109"/>
                </a:cubicBezTo>
                <a:cubicBezTo>
                  <a:pt x="172" y="109"/>
                  <a:pt x="164" y="113"/>
                  <a:pt x="157" y="120"/>
                </a:cubicBezTo>
                <a:cubicBezTo>
                  <a:pt x="150" y="127"/>
                  <a:pt x="146" y="135"/>
                  <a:pt x="146" y="1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6" name="CustomShape 7"/>
          <p:cNvSpPr/>
          <p:nvPr/>
        </p:nvSpPr>
        <p:spPr>
          <a:xfrm>
            <a:off x="1981080" y="1655640"/>
            <a:ext cx="236880" cy="219600"/>
          </a:xfrm>
          <a:custGeom>
            <a:avLst/>
            <a:gdLst/>
            <a:ahLst/>
            <a:rect l="l" t="t" r="r" b="b"/>
            <a:pathLst>
              <a:path w="228" h="211">
                <a:moveTo>
                  <a:pt x="0" y="174"/>
                </a:moveTo>
                <a:cubicBezTo>
                  <a:pt x="0" y="164"/>
                  <a:pt x="3" y="156"/>
                  <a:pt x="10" y="149"/>
                </a:cubicBezTo>
                <a:cubicBezTo>
                  <a:pt x="17" y="141"/>
                  <a:pt x="26" y="138"/>
                  <a:pt x="36" y="138"/>
                </a:cubicBezTo>
                <a:cubicBezTo>
                  <a:pt x="46" y="138"/>
                  <a:pt x="55" y="141"/>
                  <a:pt x="62" y="149"/>
                </a:cubicBezTo>
                <a:cubicBezTo>
                  <a:pt x="69" y="156"/>
                  <a:pt x="72" y="164"/>
                  <a:pt x="72" y="174"/>
                </a:cubicBezTo>
                <a:cubicBezTo>
                  <a:pt x="72" y="184"/>
                  <a:pt x="69" y="193"/>
                  <a:pt x="62" y="200"/>
                </a:cubicBezTo>
                <a:cubicBezTo>
                  <a:pt x="55" y="207"/>
                  <a:pt x="46" y="211"/>
                  <a:pt x="36" y="211"/>
                </a:cubicBezTo>
                <a:cubicBezTo>
                  <a:pt x="26" y="211"/>
                  <a:pt x="17" y="207"/>
                  <a:pt x="10" y="200"/>
                </a:cubicBezTo>
                <a:cubicBezTo>
                  <a:pt x="3" y="193"/>
                  <a:pt x="0" y="184"/>
                  <a:pt x="0" y="174"/>
                </a:cubicBezTo>
                <a:close/>
                <a:moveTo>
                  <a:pt x="4" y="115"/>
                </a:moveTo>
                <a:cubicBezTo>
                  <a:pt x="4" y="113"/>
                  <a:pt x="5" y="112"/>
                  <a:pt x="6" y="111"/>
                </a:cubicBezTo>
                <a:cubicBezTo>
                  <a:pt x="12" y="106"/>
                  <a:pt x="18" y="103"/>
                  <a:pt x="24" y="103"/>
                </a:cubicBezTo>
                <a:cubicBezTo>
                  <a:pt x="26" y="103"/>
                  <a:pt x="28" y="104"/>
                  <a:pt x="30" y="104"/>
                </a:cubicBezTo>
                <a:cubicBezTo>
                  <a:pt x="31" y="105"/>
                  <a:pt x="34" y="105"/>
                  <a:pt x="36" y="106"/>
                </a:cubicBezTo>
                <a:cubicBezTo>
                  <a:pt x="38" y="107"/>
                  <a:pt x="43" y="109"/>
                  <a:pt x="52" y="113"/>
                </a:cubicBezTo>
                <a:cubicBezTo>
                  <a:pt x="60" y="117"/>
                  <a:pt x="72" y="121"/>
                  <a:pt x="86" y="128"/>
                </a:cubicBezTo>
                <a:cubicBezTo>
                  <a:pt x="86" y="153"/>
                  <a:pt x="86" y="153"/>
                  <a:pt x="86" y="153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1" y="115"/>
                  <a:pt x="27" y="114"/>
                  <a:pt x="24" y="114"/>
                </a:cubicBezTo>
                <a:cubicBezTo>
                  <a:pt x="20" y="114"/>
                  <a:pt x="16" y="115"/>
                  <a:pt x="12" y="118"/>
                </a:cubicBezTo>
                <a:cubicBezTo>
                  <a:pt x="11" y="118"/>
                  <a:pt x="10" y="119"/>
                  <a:pt x="9" y="119"/>
                </a:cubicBezTo>
                <a:cubicBezTo>
                  <a:pt x="8" y="119"/>
                  <a:pt x="6" y="118"/>
                  <a:pt x="6" y="118"/>
                </a:cubicBezTo>
                <a:cubicBezTo>
                  <a:pt x="5" y="117"/>
                  <a:pt x="4" y="116"/>
                  <a:pt x="4" y="115"/>
                </a:cubicBezTo>
                <a:close/>
                <a:moveTo>
                  <a:pt x="10" y="174"/>
                </a:moveTo>
                <a:cubicBezTo>
                  <a:pt x="10" y="181"/>
                  <a:pt x="12" y="187"/>
                  <a:pt x="18" y="193"/>
                </a:cubicBezTo>
                <a:cubicBezTo>
                  <a:pt x="23" y="198"/>
                  <a:pt x="29" y="200"/>
                  <a:pt x="36" y="200"/>
                </a:cubicBezTo>
                <a:cubicBezTo>
                  <a:pt x="43" y="200"/>
                  <a:pt x="49" y="198"/>
                  <a:pt x="54" y="193"/>
                </a:cubicBezTo>
                <a:cubicBezTo>
                  <a:pt x="60" y="188"/>
                  <a:pt x="62" y="181"/>
                  <a:pt x="62" y="174"/>
                </a:cubicBezTo>
                <a:cubicBezTo>
                  <a:pt x="62" y="167"/>
                  <a:pt x="60" y="161"/>
                  <a:pt x="54" y="156"/>
                </a:cubicBezTo>
                <a:cubicBezTo>
                  <a:pt x="49" y="151"/>
                  <a:pt x="43" y="148"/>
                  <a:pt x="36" y="148"/>
                </a:cubicBezTo>
                <a:cubicBezTo>
                  <a:pt x="29" y="148"/>
                  <a:pt x="23" y="151"/>
                  <a:pt x="18" y="156"/>
                </a:cubicBezTo>
                <a:cubicBezTo>
                  <a:pt x="12" y="161"/>
                  <a:pt x="10" y="167"/>
                  <a:pt x="10" y="174"/>
                </a:cubicBezTo>
                <a:close/>
                <a:moveTo>
                  <a:pt x="44" y="95"/>
                </a:moveTo>
                <a:cubicBezTo>
                  <a:pt x="44" y="90"/>
                  <a:pt x="46" y="85"/>
                  <a:pt x="50" y="79"/>
                </a:cubicBezTo>
                <a:cubicBezTo>
                  <a:pt x="52" y="77"/>
                  <a:pt x="54" y="75"/>
                  <a:pt x="57" y="71"/>
                </a:cubicBezTo>
                <a:cubicBezTo>
                  <a:pt x="60" y="68"/>
                  <a:pt x="63" y="63"/>
                  <a:pt x="67" y="58"/>
                </a:cubicBezTo>
                <a:cubicBezTo>
                  <a:pt x="70" y="53"/>
                  <a:pt x="73" y="50"/>
                  <a:pt x="75" y="47"/>
                </a:cubicBezTo>
                <a:cubicBezTo>
                  <a:pt x="78" y="44"/>
                  <a:pt x="79" y="42"/>
                  <a:pt x="80" y="42"/>
                </a:cubicBezTo>
                <a:cubicBezTo>
                  <a:pt x="81" y="40"/>
                  <a:pt x="83" y="39"/>
                  <a:pt x="86" y="39"/>
                </a:cubicBezTo>
                <a:cubicBezTo>
                  <a:pt x="87" y="39"/>
                  <a:pt x="89" y="39"/>
                  <a:pt x="90" y="40"/>
                </a:cubicBezTo>
                <a:cubicBezTo>
                  <a:pt x="99" y="52"/>
                  <a:pt x="99" y="52"/>
                  <a:pt x="99" y="52"/>
                </a:cubicBezTo>
                <a:cubicBezTo>
                  <a:pt x="116" y="74"/>
                  <a:pt x="116" y="74"/>
                  <a:pt x="116" y="74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46" y="70"/>
                  <a:pt x="148" y="71"/>
                  <a:pt x="150" y="72"/>
                </a:cubicBezTo>
                <a:cubicBezTo>
                  <a:pt x="151" y="74"/>
                  <a:pt x="152" y="76"/>
                  <a:pt x="152" y="78"/>
                </a:cubicBezTo>
                <a:cubicBezTo>
                  <a:pt x="152" y="80"/>
                  <a:pt x="152" y="82"/>
                  <a:pt x="150" y="84"/>
                </a:cubicBezTo>
                <a:cubicBezTo>
                  <a:pt x="149" y="85"/>
                  <a:pt x="147" y="86"/>
                  <a:pt x="145" y="86"/>
                </a:cubicBezTo>
                <a:cubicBezTo>
                  <a:pt x="115" y="90"/>
                  <a:pt x="115" y="90"/>
                  <a:pt x="115" y="90"/>
                </a:cubicBezTo>
                <a:cubicBezTo>
                  <a:pt x="114" y="90"/>
                  <a:pt x="114" y="90"/>
                  <a:pt x="114" y="90"/>
                </a:cubicBezTo>
                <a:cubicBezTo>
                  <a:pt x="111" y="90"/>
                  <a:pt x="109" y="89"/>
                  <a:pt x="108" y="88"/>
                </a:cubicBezTo>
                <a:cubicBezTo>
                  <a:pt x="91" y="75"/>
                  <a:pt x="91" y="75"/>
                  <a:pt x="91" y="75"/>
                </a:cubicBezTo>
                <a:cubicBezTo>
                  <a:pt x="77" y="93"/>
                  <a:pt x="77" y="93"/>
                  <a:pt x="77" y="93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7" y="105"/>
                  <a:pt x="109" y="107"/>
                  <a:pt x="110" y="108"/>
                </a:cubicBezTo>
                <a:cubicBezTo>
                  <a:pt x="111" y="110"/>
                  <a:pt x="112" y="112"/>
                  <a:pt x="112" y="114"/>
                </a:cubicBezTo>
                <a:cubicBezTo>
                  <a:pt x="112" y="114"/>
                  <a:pt x="112" y="115"/>
                  <a:pt x="112" y="115"/>
                </a:cubicBezTo>
                <a:cubicBezTo>
                  <a:pt x="112" y="116"/>
                  <a:pt x="112" y="116"/>
                  <a:pt x="112" y="116"/>
                </a:cubicBezTo>
                <a:cubicBezTo>
                  <a:pt x="112" y="116"/>
                  <a:pt x="112" y="116"/>
                  <a:pt x="112" y="116"/>
                </a:cubicBezTo>
                <a:cubicBezTo>
                  <a:pt x="112" y="167"/>
                  <a:pt x="112" y="167"/>
                  <a:pt x="112" y="167"/>
                </a:cubicBezTo>
                <a:cubicBezTo>
                  <a:pt x="112" y="170"/>
                  <a:pt x="111" y="172"/>
                  <a:pt x="109" y="174"/>
                </a:cubicBezTo>
                <a:cubicBezTo>
                  <a:pt x="108" y="177"/>
                  <a:pt x="105" y="178"/>
                  <a:pt x="102" y="178"/>
                </a:cubicBezTo>
                <a:cubicBezTo>
                  <a:pt x="100" y="178"/>
                  <a:pt x="97" y="177"/>
                  <a:pt x="95" y="175"/>
                </a:cubicBezTo>
                <a:cubicBezTo>
                  <a:pt x="93" y="173"/>
                  <a:pt x="92" y="171"/>
                  <a:pt x="92" y="16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47" y="105"/>
                  <a:pt x="44" y="101"/>
                  <a:pt x="44" y="95"/>
                </a:cubicBezTo>
                <a:close/>
                <a:moveTo>
                  <a:pt x="85" y="23"/>
                </a:moveTo>
                <a:cubicBezTo>
                  <a:pt x="85" y="22"/>
                  <a:pt x="85" y="22"/>
                  <a:pt x="85" y="21"/>
                </a:cubicBezTo>
                <a:cubicBezTo>
                  <a:pt x="85" y="21"/>
                  <a:pt x="85" y="20"/>
                  <a:pt x="85" y="20"/>
                </a:cubicBezTo>
                <a:cubicBezTo>
                  <a:pt x="86" y="14"/>
                  <a:pt x="89" y="9"/>
                  <a:pt x="93" y="6"/>
                </a:cubicBezTo>
                <a:cubicBezTo>
                  <a:pt x="97" y="2"/>
                  <a:pt x="102" y="0"/>
                  <a:pt x="108" y="0"/>
                </a:cubicBezTo>
                <a:cubicBezTo>
                  <a:pt x="108" y="0"/>
                  <a:pt x="109" y="0"/>
                  <a:pt x="109" y="0"/>
                </a:cubicBezTo>
                <a:cubicBezTo>
                  <a:pt x="110" y="1"/>
                  <a:pt x="110" y="1"/>
                  <a:pt x="111" y="1"/>
                </a:cubicBezTo>
                <a:cubicBezTo>
                  <a:pt x="116" y="1"/>
                  <a:pt x="121" y="4"/>
                  <a:pt x="124" y="8"/>
                </a:cubicBezTo>
                <a:cubicBezTo>
                  <a:pt x="128" y="12"/>
                  <a:pt x="130" y="16"/>
                  <a:pt x="130" y="21"/>
                </a:cubicBezTo>
                <a:cubicBezTo>
                  <a:pt x="130" y="21"/>
                  <a:pt x="128" y="21"/>
                  <a:pt x="126" y="20"/>
                </a:cubicBezTo>
                <a:cubicBezTo>
                  <a:pt x="124" y="19"/>
                  <a:pt x="121" y="19"/>
                  <a:pt x="117" y="18"/>
                </a:cubicBezTo>
                <a:cubicBezTo>
                  <a:pt x="117" y="17"/>
                  <a:pt x="116" y="17"/>
                  <a:pt x="115" y="17"/>
                </a:cubicBezTo>
                <a:cubicBezTo>
                  <a:pt x="114" y="17"/>
                  <a:pt x="112" y="18"/>
                  <a:pt x="111" y="19"/>
                </a:cubicBezTo>
                <a:cubicBezTo>
                  <a:pt x="109" y="20"/>
                  <a:pt x="109" y="21"/>
                  <a:pt x="108" y="23"/>
                </a:cubicBezTo>
                <a:cubicBezTo>
                  <a:pt x="108" y="23"/>
                  <a:pt x="108" y="23"/>
                  <a:pt x="108" y="24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26"/>
                  <a:pt x="108" y="28"/>
                  <a:pt x="109" y="29"/>
                </a:cubicBezTo>
                <a:cubicBezTo>
                  <a:pt x="110" y="30"/>
                  <a:pt x="112" y="31"/>
                  <a:pt x="114" y="32"/>
                </a:cubicBezTo>
                <a:cubicBezTo>
                  <a:pt x="119" y="35"/>
                  <a:pt x="119" y="35"/>
                  <a:pt x="119" y="35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26" y="43"/>
                  <a:pt x="125" y="46"/>
                  <a:pt x="123" y="47"/>
                </a:cubicBezTo>
                <a:cubicBezTo>
                  <a:pt x="87" y="31"/>
                  <a:pt x="87" y="31"/>
                  <a:pt x="87" y="31"/>
                </a:cubicBezTo>
                <a:cubicBezTo>
                  <a:pt x="86" y="28"/>
                  <a:pt x="85" y="25"/>
                  <a:pt x="85" y="23"/>
                </a:cubicBezTo>
                <a:close/>
                <a:moveTo>
                  <a:pt x="119" y="172"/>
                </a:moveTo>
                <a:cubicBezTo>
                  <a:pt x="119" y="114"/>
                  <a:pt x="119" y="114"/>
                  <a:pt x="119" y="114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4" y="125"/>
                  <a:pt x="164" y="125"/>
                  <a:pt x="164" y="125"/>
                </a:cubicBezTo>
                <a:lnTo>
                  <a:pt x="119" y="172"/>
                </a:lnTo>
                <a:close/>
                <a:moveTo>
                  <a:pt x="162" y="88"/>
                </a:moveTo>
                <a:cubicBezTo>
                  <a:pt x="163" y="88"/>
                  <a:pt x="164" y="88"/>
                  <a:pt x="165" y="89"/>
                </a:cubicBezTo>
                <a:cubicBezTo>
                  <a:pt x="166" y="90"/>
                  <a:pt x="167" y="91"/>
                  <a:pt x="167" y="92"/>
                </a:cubicBezTo>
                <a:cubicBezTo>
                  <a:pt x="168" y="93"/>
                  <a:pt x="174" y="106"/>
                  <a:pt x="186" y="132"/>
                </a:cubicBezTo>
                <a:cubicBezTo>
                  <a:pt x="175" y="136"/>
                  <a:pt x="175" y="136"/>
                  <a:pt x="175" y="136"/>
                </a:cubicBezTo>
                <a:cubicBezTo>
                  <a:pt x="159" y="99"/>
                  <a:pt x="159" y="99"/>
                  <a:pt x="159" y="99"/>
                </a:cubicBezTo>
                <a:cubicBezTo>
                  <a:pt x="146" y="99"/>
                  <a:pt x="146" y="99"/>
                  <a:pt x="146" y="99"/>
                </a:cubicBezTo>
                <a:cubicBezTo>
                  <a:pt x="143" y="99"/>
                  <a:pt x="142" y="98"/>
                  <a:pt x="141" y="97"/>
                </a:cubicBezTo>
                <a:cubicBezTo>
                  <a:pt x="140" y="96"/>
                  <a:pt x="139" y="95"/>
                  <a:pt x="139" y="93"/>
                </a:cubicBezTo>
                <a:cubicBezTo>
                  <a:pt x="139" y="92"/>
                  <a:pt x="140" y="91"/>
                  <a:pt x="141" y="89"/>
                </a:cubicBezTo>
                <a:cubicBezTo>
                  <a:pt x="142" y="88"/>
                  <a:pt x="143" y="88"/>
                  <a:pt x="146" y="88"/>
                </a:cubicBezTo>
                <a:lnTo>
                  <a:pt x="162" y="88"/>
                </a:lnTo>
                <a:close/>
                <a:moveTo>
                  <a:pt x="156" y="174"/>
                </a:moveTo>
                <a:cubicBezTo>
                  <a:pt x="156" y="164"/>
                  <a:pt x="159" y="156"/>
                  <a:pt x="166" y="149"/>
                </a:cubicBezTo>
                <a:cubicBezTo>
                  <a:pt x="173" y="141"/>
                  <a:pt x="182" y="138"/>
                  <a:pt x="192" y="138"/>
                </a:cubicBezTo>
                <a:cubicBezTo>
                  <a:pt x="202" y="138"/>
                  <a:pt x="211" y="141"/>
                  <a:pt x="218" y="149"/>
                </a:cubicBezTo>
                <a:cubicBezTo>
                  <a:pt x="225" y="156"/>
                  <a:pt x="228" y="164"/>
                  <a:pt x="228" y="174"/>
                </a:cubicBezTo>
                <a:cubicBezTo>
                  <a:pt x="228" y="184"/>
                  <a:pt x="225" y="193"/>
                  <a:pt x="218" y="200"/>
                </a:cubicBezTo>
                <a:cubicBezTo>
                  <a:pt x="211" y="207"/>
                  <a:pt x="202" y="211"/>
                  <a:pt x="192" y="211"/>
                </a:cubicBezTo>
                <a:cubicBezTo>
                  <a:pt x="182" y="211"/>
                  <a:pt x="173" y="207"/>
                  <a:pt x="166" y="200"/>
                </a:cubicBezTo>
                <a:cubicBezTo>
                  <a:pt x="159" y="193"/>
                  <a:pt x="156" y="184"/>
                  <a:pt x="156" y="174"/>
                </a:cubicBezTo>
                <a:close/>
                <a:moveTo>
                  <a:pt x="166" y="174"/>
                </a:moveTo>
                <a:cubicBezTo>
                  <a:pt x="166" y="181"/>
                  <a:pt x="168" y="187"/>
                  <a:pt x="174" y="193"/>
                </a:cubicBezTo>
                <a:cubicBezTo>
                  <a:pt x="179" y="198"/>
                  <a:pt x="185" y="200"/>
                  <a:pt x="192" y="200"/>
                </a:cubicBezTo>
                <a:cubicBezTo>
                  <a:pt x="199" y="200"/>
                  <a:pt x="205" y="198"/>
                  <a:pt x="210" y="193"/>
                </a:cubicBezTo>
                <a:cubicBezTo>
                  <a:pt x="216" y="188"/>
                  <a:pt x="218" y="181"/>
                  <a:pt x="218" y="174"/>
                </a:cubicBezTo>
                <a:cubicBezTo>
                  <a:pt x="218" y="167"/>
                  <a:pt x="216" y="161"/>
                  <a:pt x="210" y="156"/>
                </a:cubicBezTo>
                <a:cubicBezTo>
                  <a:pt x="205" y="151"/>
                  <a:pt x="199" y="148"/>
                  <a:pt x="192" y="148"/>
                </a:cubicBezTo>
                <a:cubicBezTo>
                  <a:pt x="185" y="148"/>
                  <a:pt x="179" y="151"/>
                  <a:pt x="174" y="156"/>
                </a:cubicBezTo>
                <a:cubicBezTo>
                  <a:pt x="168" y="161"/>
                  <a:pt x="166" y="167"/>
                  <a:pt x="166" y="174"/>
                </a:cubicBezTo>
                <a:close/>
                <a:moveTo>
                  <a:pt x="176" y="98"/>
                </a:moveTo>
                <a:cubicBezTo>
                  <a:pt x="180" y="96"/>
                  <a:pt x="186" y="95"/>
                  <a:pt x="191" y="95"/>
                </a:cubicBezTo>
                <a:cubicBezTo>
                  <a:pt x="195" y="95"/>
                  <a:pt x="198" y="95"/>
                  <a:pt x="202" y="97"/>
                </a:cubicBezTo>
                <a:cubicBezTo>
                  <a:pt x="203" y="98"/>
                  <a:pt x="204" y="98"/>
                  <a:pt x="205" y="99"/>
                </a:cubicBezTo>
                <a:cubicBezTo>
                  <a:pt x="206" y="100"/>
                  <a:pt x="207" y="100"/>
                  <a:pt x="207" y="101"/>
                </a:cubicBezTo>
                <a:cubicBezTo>
                  <a:pt x="208" y="101"/>
                  <a:pt x="208" y="101"/>
                  <a:pt x="208" y="101"/>
                </a:cubicBezTo>
                <a:cubicBezTo>
                  <a:pt x="209" y="102"/>
                  <a:pt x="210" y="103"/>
                  <a:pt x="210" y="105"/>
                </a:cubicBezTo>
                <a:cubicBezTo>
                  <a:pt x="210" y="106"/>
                  <a:pt x="209" y="107"/>
                  <a:pt x="209" y="108"/>
                </a:cubicBezTo>
                <a:cubicBezTo>
                  <a:pt x="208" y="109"/>
                  <a:pt x="207" y="109"/>
                  <a:pt x="206" y="109"/>
                </a:cubicBezTo>
                <a:cubicBezTo>
                  <a:pt x="205" y="109"/>
                  <a:pt x="204" y="109"/>
                  <a:pt x="203" y="109"/>
                </a:cubicBezTo>
                <a:cubicBezTo>
                  <a:pt x="201" y="107"/>
                  <a:pt x="198" y="106"/>
                  <a:pt x="195" y="106"/>
                </a:cubicBezTo>
                <a:cubicBezTo>
                  <a:pt x="190" y="106"/>
                  <a:pt x="186" y="108"/>
                  <a:pt x="183" y="111"/>
                </a:cubicBezTo>
                <a:cubicBezTo>
                  <a:pt x="181" y="108"/>
                  <a:pt x="180" y="106"/>
                  <a:pt x="179" y="104"/>
                </a:cubicBezTo>
                <a:cubicBezTo>
                  <a:pt x="178" y="102"/>
                  <a:pt x="177" y="100"/>
                  <a:pt x="176" y="9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7" name="CustomShape 8"/>
          <p:cNvSpPr/>
          <p:nvPr/>
        </p:nvSpPr>
        <p:spPr>
          <a:xfrm>
            <a:off x="2324160" y="1658880"/>
            <a:ext cx="195840" cy="216360"/>
          </a:xfrm>
          <a:custGeom>
            <a:avLst/>
            <a:gdLst/>
            <a:ahLst/>
            <a:rect l="l" t="t" r="r" b="b"/>
            <a:pathLst>
              <a:path w="187" h="208">
                <a:moveTo>
                  <a:pt x="0" y="208"/>
                </a:moveTo>
                <a:cubicBezTo>
                  <a:pt x="7" y="154"/>
                  <a:pt x="7" y="154"/>
                  <a:pt x="7" y="154"/>
                </a:cubicBezTo>
                <a:cubicBezTo>
                  <a:pt x="8" y="149"/>
                  <a:pt x="11" y="144"/>
                  <a:pt x="15" y="140"/>
                </a:cubicBezTo>
                <a:cubicBezTo>
                  <a:pt x="19" y="137"/>
                  <a:pt x="23" y="135"/>
                  <a:pt x="28" y="135"/>
                </a:cubicBezTo>
                <a:cubicBezTo>
                  <a:pt x="158" y="135"/>
                  <a:pt x="158" y="135"/>
                  <a:pt x="158" y="135"/>
                </a:cubicBezTo>
                <a:cubicBezTo>
                  <a:pt x="163" y="135"/>
                  <a:pt x="168" y="137"/>
                  <a:pt x="172" y="140"/>
                </a:cubicBezTo>
                <a:cubicBezTo>
                  <a:pt x="176" y="144"/>
                  <a:pt x="178" y="148"/>
                  <a:pt x="179" y="154"/>
                </a:cubicBezTo>
                <a:cubicBezTo>
                  <a:pt x="187" y="208"/>
                  <a:pt x="187" y="208"/>
                  <a:pt x="187" y="208"/>
                </a:cubicBezTo>
                <a:lnTo>
                  <a:pt x="0" y="208"/>
                </a:lnTo>
                <a:close/>
                <a:moveTo>
                  <a:pt x="52" y="41"/>
                </a:moveTo>
                <a:cubicBezTo>
                  <a:pt x="52" y="30"/>
                  <a:pt x="56" y="20"/>
                  <a:pt x="64" y="12"/>
                </a:cubicBezTo>
                <a:cubicBezTo>
                  <a:pt x="72" y="4"/>
                  <a:pt x="82" y="0"/>
                  <a:pt x="93" y="0"/>
                </a:cubicBezTo>
                <a:cubicBezTo>
                  <a:pt x="105" y="0"/>
                  <a:pt x="114" y="4"/>
                  <a:pt x="123" y="12"/>
                </a:cubicBezTo>
                <a:cubicBezTo>
                  <a:pt x="131" y="20"/>
                  <a:pt x="135" y="30"/>
                  <a:pt x="135" y="41"/>
                </a:cubicBezTo>
                <a:cubicBezTo>
                  <a:pt x="135" y="43"/>
                  <a:pt x="135" y="45"/>
                  <a:pt x="135" y="47"/>
                </a:cubicBezTo>
                <a:cubicBezTo>
                  <a:pt x="134" y="48"/>
                  <a:pt x="134" y="50"/>
                  <a:pt x="134" y="52"/>
                </a:cubicBezTo>
                <a:cubicBezTo>
                  <a:pt x="124" y="90"/>
                  <a:pt x="124" y="90"/>
                  <a:pt x="124" y="90"/>
                </a:cubicBezTo>
                <a:cubicBezTo>
                  <a:pt x="124" y="90"/>
                  <a:pt x="124" y="90"/>
                  <a:pt x="124" y="90"/>
                </a:cubicBezTo>
                <a:cubicBezTo>
                  <a:pt x="122" y="97"/>
                  <a:pt x="118" y="103"/>
                  <a:pt x="113" y="107"/>
                </a:cubicBezTo>
                <a:cubicBezTo>
                  <a:pt x="107" y="112"/>
                  <a:pt x="101" y="114"/>
                  <a:pt x="93" y="114"/>
                </a:cubicBezTo>
                <a:cubicBezTo>
                  <a:pt x="86" y="114"/>
                  <a:pt x="79" y="112"/>
                  <a:pt x="74" y="107"/>
                </a:cubicBezTo>
                <a:cubicBezTo>
                  <a:pt x="68" y="103"/>
                  <a:pt x="65" y="97"/>
                  <a:pt x="63" y="90"/>
                </a:cubicBezTo>
                <a:cubicBezTo>
                  <a:pt x="63" y="90"/>
                  <a:pt x="63" y="90"/>
                  <a:pt x="63" y="90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0"/>
                  <a:pt x="52" y="48"/>
                  <a:pt x="52" y="47"/>
                </a:cubicBezTo>
                <a:cubicBezTo>
                  <a:pt x="52" y="45"/>
                  <a:pt x="52" y="43"/>
                  <a:pt x="52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8" name="CustomShape 9"/>
          <p:cNvSpPr/>
          <p:nvPr/>
        </p:nvSpPr>
        <p:spPr>
          <a:xfrm>
            <a:off x="2624040" y="1668600"/>
            <a:ext cx="238680" cy="195840"/>
          </a:xfrm>
          <a:custGeom>
            <a:avLst/>
            <a:gdLst/>
            <a:ahLst/>
            <a:rect l="l" t="t" r="r" b="b"/>
            <a:pathLst>
              <a:path w="229" h="187">
                <a:moveTo>
                  <a:pt x="0" y="187"/>
                </a:moveTo>
                <a:cubicBezTo>
                  <a:pt x="7" y="141"/>
                  <a:pt x="7" y="141"/>
                  <a:pt x="7" y="141"/>
                </a:cubicBezTo>
                <a:cubicBezTo>
                  <a:pt x="7" y="137"/>
                  <a:pt x="9" y="133"/>
                  <a:pt x="13" y="130"/>
                </a:cubicBezTo>
                <a:cubicBezTo>
                  <a:pt x="16" y="127"/>
                  <a:pt x="20" y="125"/>
                  <a:pt x="24" y="125"/>
                </a:cubicBezTo>
                <a:cubicBezTo>
                  <a:pt x="65" y="125"/>
                  <a:pt x="65" y="125"/>
                  <a:pt x="65" y="125"/>
                </a:cubicBezTo>
                <a:cubicBezTo>
                  <a:pt x="61" y="129"/>
                  <a:pt x="58" y="133"/>
                  <a:pt x="57" y="139"/>
                </a:cubicBezTo>
                <a:cubicBezTo>
                  <a:pt x="50" y="187"/>
                  <a:pt x="50" y="187"/>
                  <a:pt x="50" y="187"/>
                </a:cubicBezTo>
                <a:lnTo>
                  <a:pt x="0" y="187"/>
                </a:lnTo>
                <a:close/>
                <a:moveTo>
                  <a:pt x="44" y="46"/>
                </a:moveTo>
                <a:cubicBezTo>
                  <a:pt x="44" y="36"/>
                  <a:pt x="48" y="28"/>
                  <a:pt x="55" y="21"/>
                </a:cubicBezTo>
                <a:cubicBezTo>
                  <a:pt x="62" y="14"/>
                  <a:pt x="70" y="11"/>
                  <a:pt x="80" y="11"/>
                </a:cubicBezTo>
                <a:cubicBezTo>
                  <a:pt x="87" y="11"/>
                  <a:pt x="94" y="13"/>
                  <a:pt x="100" y="17"/>
                </a:cubicBezTo>
                <a:cubicBezTo>
                  <a:pt x="98" y="23"/>
                  <a:pt x="96" y="29"/>
                  <a:pt x="96" y="35"/>
                </a:cubicBezTo>
                <a:cubicBezTo>
                  <a:pt x="96" y="39"/>
                  <a:pt x="97" y="43"/>
                  <a:pt x="98" y="46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106" y="87"/>
                  <a:pt x="106" y="87"/>
                  <a:pt x="106" y="8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4" y="93"/>
                  <a:pt x="101" y="98"/>
                  <a:pt x="96" y="102"/>
                </a:cubicBezTo>
                <a:cubicBezTo>
                  <a:pt x="91" y="106"/>
                  <a:pt x="86" y="108"/>
                  <a:pt x="80" y="108"/>
                </a:cubicBezTo>
                <a:cubicBezTo>
                  <a:pt x="73" y="108"/>
                  <a:pt x="68" y="106"/>
                  <a:pt x="63" y="102"/>
                </a:cubicBezTo>
                <a:cubicBezTo>
                  <a:pt x="59" y="98"/>
                  <a:pt x="55" y="93"/>
                  <a:pt x="54" y="87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3"/>
                  <a:pt x="45" y="52"/>
                  <a:pt x="45" y="51"/>
                </a:cubicBezTo>
                <a:cubicBezTo>
                  <a:pt x="45" y="49"/>
                  <a:pt x="44" y="48"/>
                  <a:pt x="44" y="46"/>
                </a:cubicBezTo>
                <a:close/>
                <a:moveTo>
                  <a:pt x="60" y="187"/>
                </a:moveTo>
                <a:cubicBezTo>
                  <a:pt x="67" y="139"/>
                  <a:pt x="67" y="139"/>
                  <a:pt x="67" y="139"/>
                </a:cubicBezTo>
                <a:cubicBezTo>
                  <a:pt x="68" y="134"/>
                  <a:pt x="70" y="130"/>
                  <a:pt x="74" y="127"/>
                </a:cubicBezTo>
                <a:cubicBezTo>
                  <a:pt x="77" y="123"/>
                  <a:pt x="82" y="122"/>
                  <a:pt x="86" y="122"/>
                </a:cubicBezTo>
                <a:cubicBezTo>
                  <a:pt x="203" y="122"/>
                  <a:pt x="203" y="122"/>
                  <a:pt x="203" y="122"/>
                </a:cubicBezTo>
                <a:cubicBezTo>
                  <a:pt x="208" y="122"/>
                  <a:pt x="212" y="123"/>
                  <a:pt x="215" y="127"/>
                </a:cubicBezTo>
                <a:cubicBezTo>
                  <a:pt x="219" y="130"/>
                  <a:pt x="222" y="134"/>
                  <a:pt x="222" y="139"/>
                </a:cubicBezTo>
                <a:cubicBezTo>
                  <a:pt x="229" y="187"/>
                  <a:pt x="229" y="187"/>
                  <a:pt x="229" y="187"/>
                </a:cubicBezTo>
                <a:lnTo>
                  <a:pt x="60" y="187"/>
                </a:lnTo>
                <a:close/>
                <a:moveTo>
                  <a:pt x="107" y="37"/>
                </a:moveTo>
                <a:cubicBezTo>
                  <a:pt x="107" y="27"/>
                  <a:pt x="111" y="18"/>
                  <a:pt x="118" y="11"/>
                </a:cubicBezTo>
                <a:cubicBezTo>
                  <a:pt x="126" y="4"/>
                  <a:pt x="134" y="0"/>
                  <a:pt x="145" y="0"/>
                </a:cubicBezTo>
                <a:cubicBezTo>
                  <a:pt x="155" y="0"/>
                  <a:pt x="164" y="4"/>
                  <a:pt x="171" y="11"/>
                </a:cubicBezTo>
                <a:cubicBezTo>
                  <a:pt x="179" y="18"/>
                  <a:pt x="182" y="27"/>
                  <a:pt x="182" y="37"/>
                </a:cubicBezTo>
                <a:cubicBezTo>
                  <a:pt x="182" y="41"/>
                  <a:pt x="182" y="44"/>
                  <a:pt x="181" y="47"/>
                </a:cubicBezTo>
                <a:cubicBezTo>
                  <a:pt x="172" y="82"/>
                  <a:pt x="172" y="82"/>
                  <a:pt x="172" y="82"/>
                </a:cubicBezTo>
                <a:cubicBezTo>
                  <a:pt x="170" y="88"/>
                  <a:pt x="167" y="93"/>
                  <a:pt x="162" y="97"/>
                </a:cubicBezTo>
                <a:cubicBezTo>
                  <a:pt x="157" y="101"/>
                  <a:pt x="151" y="103"/>
                  <a:pt x="145" y="103"/>
                </a:cubicBezTo>
                <a:cubicBezTo>
                  <a:pt x="138" y="103"/>
                  <a:pt x="133" y="101"/>
                  <a:pt x="127" y="97"/>
                </a:cubicBezTo>
                <a:cubicBezTo>
                  <a:pt x="122" y="93"/>
                  <a:pt x="119" y="88"/>
                  <a:pt x="118" y="82"/>
                </a:cubicBezTo>
                <a:cubicBezTo>
                  <a:pt x="117" y="82"/>
                  <a:pt x="117" y="82"/>
                  <a:pt x="117" y="82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08" y="44"/>
                  <a:pt x="107" y="41"/>
                  <a:pt x="107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9" name="CustomShape 10"/>
          <p:cNvSpPr/>
          <p:nvPr/>
        </p:nvSpPr>
        <p:spPr>
          <a:xfrm>
            <a:off x="2946240" y="1682640"/>
            <a:ext cx="238680" cy="154440"/>
          </a:xfrm>
          <a:custGeom>
            <a:avLst/>
            <a:gdLst/>
            <a:ahLst/>
            <a:rect l="l" t="t" r="r" b="b"/>
            <a:pathLst>
              <a:path w="229" h="148">
                <a:moveTo>
                  <a:pt x="40" y="148"/>
                </a:moveTo>
                <a:cubicBezTo>
                  <a:pt x="14" y="148"/>
                  <a:pt x="14" y="148"/>
                  <a:pt x="14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6" y="111"/>
                  <a:pt x="6" y="111"/>
                  <a:pt x="6" y="111"/>
                </a:cubicBezTo>
                <a:cubicBezTo>
                  <a:pt x="6" y="110"/>
                  <a:pt x="6" y="108"/>
                  <a:pt x="7" y="106"/>
                </a:cubicBezTo>
                <a:cubicBezTo>
                  <a:pt x="8" y="105"/>
                  <a:pt x="9" y="104"/>
                  <a:pt x="10" y="102"/>
                </a:cubicBezTo>
                <a:cubicBezTo>
                  <a:pt x="12" y="101"/>
                  <a:pt x="13" y="100"/>
                  <a:pt x="15" y="100"/>
                </a:cubicBezTo>
                <a:cubicBezTo>
                  <a:pt x="16" y="99"/>
                  <a:pt x="18" y="99"/>
                  <a:pt x="20" y="99"/>
                </a:cubicBezTo>
                <a:cubicBezTo>
                  <a:pt x="52" y="99"/>
                  <a:pt x="52" y="99"/>
                  <a:pt x="52" y="99"/>
                </a:cubicBezTo>
                <a:cubicBezTo>
                  <a:pt x="50" y="100"/>
                  <a:pt x="49" y="101"/>
                  <a:pt x="48" y="103"/>
                </a:cubicBezTo>
                <a:cubicBezTo>
                  <a:pt x="47" y="105"/>
                  <a:pt x="46" y="107"/>
                  <a:pt x="45" y="109"/>
                </a:cubicBezTo>
                <a:lnTo>
                  <a:pt x="40" y="148"/>
                </a:lnTo>
                <a:close/>
                <a:moveTo>
                  <a:pt x="78" y="36"/>
                </a:moveTo>
                <a:cubicBezTo>
                  <a:pt x="85" y="63"/>
                  <a:pt x="85" y="63"/>
                  <a:pt x="85" y="63"/>
                </a:cubicBezTo>
                <a:cubicBezTo>
                  <a:pt x="84" y="69"/>
                  <a:pt x="84" y="69"/>
                  <a:pt x="84" y="69"/>
                </a:cubicBezTo>
                <a:cubicBezTo>
                  <a:pt x="83" y="71"/>
                  <a:pt x="82" y="73"/>
                  <a:pt x="81" y="75"/>
                </a:cubicBezTo>
                <a:cubicBezTo>
                  <a:pt x="80" y="77"/>
                  <a:pt x="78" y="79"/>
                  <a:pt x="76" y="80"/>
                </a:cubicBezTo>
                <a:cubicBezTo>
                  <a:pt x="75" y="82"/>
                  <a:pt x="73" y="83"/>
                  <a:pt x="70" y="84"/>
                </a:cubicBezTo>
                <a:cubicBezTo>
                  <a:pt x="68" y="84"/>
                  <a:pt x="66" y="85"/>
                  <a:pt x="63" y="85"/>
                </a:cubicBezTo>
                <a:cubicBezTo>
                  <a:pt x="61" y="85"/>
                  <a:pt x="59" y="84"/>
                  <a:pt x="56" y="84"/>
                </a:cubicBezTo>
                <a:cubicBezTo>
                  <a:pt x="54" y="83"/>
                  <a:pt x="52" y="82"/>
                  <a:pt x="50" y="80"/>
                </a:cubicBezTo>
                <a:cubicBezTo>
                  <a:pt x="49" y="79"/>
                  <a:pt x="47" y="77"/>
                  <a:pt x="46" y="75"/>
                </a:cubicBezTo>
                <a:cubicBezTo>
                  <a:pt x="44" y="73"/>
                  <a:pt x="44" y="71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0"/>
                  <a:pt x="35" y="38"/>
                  <a:pt x="35" y="36"/>
                </a:cubicBezTo>
                <a:cubicBezTo>
                  <a:pt x="35" y="32"/>
                  <a:pt x="36" y="28"/>
                  <a:pt x="38" y="25"/>
                </a:cubicBezTo>
                <a:cubicBezTo>
                  <a:pt x="39" y="21"/>
                  <a:pt x="41" y="19"/>
                  <a:pt x="44" y="16"/>
                </a:cubicBezTo>
                <a:cubicBezTo>
                  <a:pt x="46" y="13"/>
                  <a:pt x="49" y="11"/>
                  <a:pt x="52" y="10"/>
                </a:cubicBezTo>
                <a:cubicBezTo>
                  <a:pt x="56" y="8"/>
                  <a:pt x="59" y="8"/>
                  <a:pt x="63" y="8"/>
                </a:cubicBezTo>
                <a:cubicBezTo>
                  <a:pt x="66" y="8"/>
                  <a:pt x="69" y="8"/>
                  <a:pt x="72" y="9"/>
                </a:cubicBezTo>
                <a:cubicBezTo>
                  <a:pt x="75" y="10"/>
                  <a:pt x="77" y="11"/>
                  <a:pt x="80" y="13"/>
                </a:cubicBezTo>
                <a:cubicBezTo>
                  <a:pt x="78" y="18"/>
                  <a:pt x="77" y="22"/>
                  <a:pt x="77" y="27"/>
                </a:cubicBezTo>
                <a:cubicBezTo>
                  <a:pt x="77" y="30"/>
                  <a:pt x="77" y="33"/>
                  <a:pt x="78" y="36"/>
                </a:cubicBezTo>
                <a:close/>
                <a:moveTo>
                  <a:pt x="161" y="96"/>
                </a:moveTo>
                <a:cubicBezTo>
                  <a:pt x="163" y="96"/>
                  <a:pt x="165" y="96"/>
                  <a:pt x="166" y="97"/>
                </a:cubicBezTo>
                <a:cubicBezTo>
                  <a:pt x="168" y="98"/>
                  <a:pt x="170" y="99"/>
                  <a:pt x="171" y="100"/>
                </a:cubicBezTo>
                <a:cubicBezTo>
                  <a:pt x="172" y="101"/>
                  <a:pt x="173" y="102"/>
                  <a:pt x="174" y="104"/>
                </a:cubicBezTo>
                <a:cubicBezTo>
                  <a:pt x="175" y="106"/>
                  <a:pt x="176" y="107"/>
                  <a:pt x="176" y="109"/>
                </a:cubicBezTo>
                <a:cubicBezTo>
                  <a:pt x="182" y="148"/>
                  <a:pt x="182" y="148"/>
                  <a:pt x="182" y="148"/>
                </a:cubicBezTo>
                <a:cubicBezTo>
                  <a:pt x="167" y="148"/>
                  <a:pt x="167" y="148"/>
                  <a:pt x="167" y="148"/>
                </a:cubicBezTo>
                <a:cubicBezTo>
                  <a:pt x="63" y="148"/>
                  <a:pt x="63" y="148"/>
                  <a:pt x="63" y="148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107"/>
                  <a:pt x="54" y="106"/>
                  <a:pt x="55" y="104"/>
                </a:cubicBezTo>
                <a:cubicBezTo>
                  <a:pt x="56" y="102"/>
                  <a:pt x="57" y="101"/>
                  <a:pt x="59" y="100"/>
                </a:cubicBezTo>
                <a:cubicBezTo>
                  <a:pt x="60" y="99"/>
                  <a:pt x="62" y="98"/>
                  <a:pt x="63" y="97"/>
                </a:cubicBezTo>
                <a:cubicBezTo>
                  <a:pt x="65" y="96"/>
                  <a:pt x="67" y="96"/>
                  <a:pt x="68" y="96"/>
                </a:cubicBezTo>
                <a:lnTo>
                  <a:pt x="161" y="96"/>
                </a:lnTo>
                <a:close/>
                <a:moveTo>
                  <a:pt x="136" y="64"/>
                </a:moveTo>
                <a:cubicBezTo>
                  <a:pt x="136" y="64"/>
                  <a:pt x="136" y="64"/>
                  <a:pt x="136" y="64"/>
                </a:cubicBezTo>
                <a:cubicBezTo>
                  <a:pt x="136" y="67"/>
                  <a:pt x="135" y="69"/>
                  <a:pt x="134" y="71"/>
                </a:cubicBezTo>
                <a:cubicBezTo>
                  <a:pt x="132" y="73"/>
                  <a:pt x="131" y="75"/>
                  <a:pt x="129" y="76"/>
                </a:cubicBezTo>
                <a:cubicBezTo>
                  <a:pt x="127" y="78"/>
                  <a:pt x="125" y="79"/>
                  <a:pt x="122" y="80"/>
                </a:cubicBezTo>
                <a:cubicBezTo>
                  <a:pt x="120" y="81"/>
                  <a:pt x="117" y="81"/>
                  <a:pt x="115" y="81"/>
                </a:cubicBezTo>
                <a:cubicBezTo>
                  <a:pt x="112" y="81"/>
                  <a:pt x="110" y="81"/>
                  <a:pt x="107" y="80"/>
                </a:cubicBezTo>
                <a:cubicBezTo>
                  <a:pt x="105" y="79"/>
                  <a:pt x="103" y="78"/>
                  <a:pt x="101" y="76"/>
                </a:cubicBezTo>
                <a:cubicBezTo>
                  <a:pt x="99" y="75"/>
                  <a:pt x="98" y="73"/>
                  <a:pt x="96" y="71"/>
                </a:cubicBezTo>
                <a:cubicBezTo>
                  <a:pt x="95" y="69"/>
                  <a:pt x="94" y="67"/>
                  <a:pt x="93" y="64"/>
                </a:cubicBezTo>
                <a:cubicBezTo>
                  <a:pt x="86" y="37"/>
                  <a:pt x="86" y="37"/>
                  <a:pt x="86" y="37"/>
                </a:cubicBezTo>
                <a:cubicBezTo>
                  <a:pt x="86" y="36"/>
                  <a:pt x="86" y="34"/>
                  <a:pt x="85" y="33"/>
                </a:cubicBezTo>
                <a:cubicBezTo>
                  <a:pt x="85" y="32"/>
                  <a:pt x="85" y="31"/>
                  <a:pt x="85" y="29"/>
                </a:cubicBezTo>
                <a:cubicBezTo>
                  <a:pt x="85" y="25"/>
                  <a:pt x="86" y="21"/>
                  <a:pt x="87" y="18"/>
                </a:cubicBezTo>
                <a:cubicBezTo>
                  <a:pt x="89" y="14"/>
                  <a:pt x="91" y="11"/>
                  <a:pt x="94" y="8"/>
                </a:cubicBezTo>
                <a:cubicBezTo>
                  <a:pt x="97" y="6"/>
                  <a:pt x="100" y="3"/>
                  <a:pt x="103" y="2"/>
                </a:cubicBezTo>
                <a:cubicBezTo>
                  <a:pt x="107" y="0"/>
                  <a:pt x="111" y="0"/>
                  <a:pt x="115" y="0"/>
                </a:cubicBezTo>
                <a:cubicBezTo>
                  <a:pt x="119" y="0"/>
                  <a:pt x="123" y="0"/>
                  <a:pt x="126" y="2"/>
                </a:cubicBezTo>
                <a:cubicBezTo>
                  <a:pt x="130" y="3"/>
                  <a:pt x="133" y="6"/>
                  <a:pt x="136" y="8"/>
                </a:cubicBezTo>
                <a:cubicBezTo>
                  <a:pt x="139" y="11"/>
                  <a:pt x="141" y="14"/>
                  <a:pt x="142" y="18"/>
                </a:cubicBezTo>
                <a:cubicBezTo>
                  <a:pt x="144" y="21"/>
                  <a:pt x="145" y="25"/>
                  <a:pt x="145" y="29"/>
                </a:cubicBezTo>
                <a:cubicBezTo>
                  <a:pt x="145" y="32"/>
                  <a:pt x="144" y="34"/>
                  <a:pt x="143" y="37"/>
                </a:cubicBezTo>
                <a:cubicBezTo>
                  <a:pt x="144" y="37"/>
                  <a:pt x="144" y="37"/>
                  <a:pt x="144" y="37"/>
                </a:cubicBezTo>
                <a:lnTo>
                  <a:pt x="136" y="64"/>
                </a:lnTo>
                <a:close/>
                <a:moveTo>
                  <a:pt x="186" y="69"/>
                </a:moveTo>
                <a:cubicBezTo>
                  <a:pt x="186" y="71"/>
                  <a:pt x="185" y="73"/>
                  <a:pt x="184" y="75"/>
                </a:cubicBezTo>
                <a:cubicBezTo>
                  <a:pt x="182" y="77"/>
                  <a:pt x="181" y="79"/>
                  <a:pt x="179" y="80"/>
                </a:cubicBezTo>
                <a:cubicBezTo>
                  <a:pt x="177" y="82"/>
                  <a:pt x="175" y="83"/>
                  <a:pt x="173" y="84"/>
                </a:cubicBezTo>
                <a:cubicBezTo>
                  <a:pt x="171" y="84"/>
                  <a:pt x="168" y="85"/>
                  <a:pt x="166" y="85"/>
                </a:cubicBezTo>
                <a:cubicBezTo>
                  <a:pt x="163" y="85"/>
                  <a:pt x="161" y="84"/>
                  <a:pt x="159" y="84"/>
                </a:cubicBezTo>
                <a:cubicBezTo>
                  <a:pt x="157" y="83"/>
                  <a:pt x="155" y="82"/>
                  <a:pt x="153" y="80"/>
                </a:cubicBezTo>
                <a:cubicBezTo>
                  <a:pt x="151" y="79"/>
                  <a:pt x="150" y="77"/>
                  <a:pt x="148" y="75"/>
                </a:cubicBezTo>
                <a:cubicBezTo>
                  <a:pt x="147" y="73"/>
                  <a:pt x="146" y="71"/>
                  <a:pt x="146" y="69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51" y="36"/>
                  <a:pt x="151" y="36"/>
                  <a:pt x="151" y="36"/>
                </a:cubicBezTo>
                <a:cubicBezTo>
                  <a:pt x="152" y="34"/>
                  <a:pt x="153" y="31"/>
                  <a:pt x="153" y="27"/>
                </a:cubicBezTo>
                <a:cubicBezTo>
                  <a:pt x="153" y="22"/>
                  <a:pt x="152" y="18"/>
                  <a:pt x="150" y="13"/>
                </a:cubicBezTo>
                <a:cubicBezTo>
                  <a:pt x="152" y="11"/>
                  <a:pt x="154" y="10"/>
                  <a:pt x="157" y="9"/>
                </a:cubicBezTo>
                <a:cubicBezTo>
                  <a:pt x="160" y="8"/>
                  <a:pt x="163" y="8"/>
                  <a:pt x="166" y="8"/>
                </a:cubicBezTo>
                <a:cubicBezTo>
                  <a:pt x="170" y="8"/>
                  <a:pt x="173" y="8"/>
                  <a:pt x="177" y="10"/>
                </a:cubicBezTo>
                <a:cubicBezTo>
                  <a:pt x="180" y="11"/>
                  <a:pt x="183" y="13"/>
                  <a:pt x="186" y="16"/>
                </a:cubicBezTo>
                <a:cubicBezTo>
                  <a:pt x="188" y="19"/>
                  <a:pt x="190" y="21"/>
                  <a:pt x="192" y="25"/>
                </a:cubicBezTo>
                <a:cubicBezTo>
                  <a:pt x="193" y="28"/>
                  <a:pt x="194" y="32"/>
                  <a:pt x="194" y="36"/>
                </a:cubicBezTo>
                <a:cubicBezTo>
                  <a:pt x="194" y="38"/>
                  <a:pt x="194" y="40"/>
                  <a:pt x="193" y="43"/>
                </a:cubicBezTo>
                <a:lnTo>
                  <a:pt x="186" y="69"/>
                </a:lnTo>
                <a:close/>
                <a:moveTo>
                  <a:pt x="189" y="148"/>
                </a:moveTo>
                <a:cubicBezTo>
                  <a:pt x="184" y="109"/>
                  <a:pt x="184" y="109"/>
                  <a:pt x="184" y="109"/>
                </a:cubicBezTo>
                <a:cubicBezTo>
                  <a:pt x="184" y="107"/>
                  <a:pt x="183" y="105"/>
                  <a:pt x="182" y="103"/>
                </a:cubicBezTo>
                <a:cubicBezTo>
                  <a:pt x="180" y="101"/>
                  <a:pt x="179" y="100"/>
                  <a:pt x="177" y="99"/>
                </a:cubicBezTo>
                <a:cubicBezTo>
                  <a:pt x="210" y="99"/>
                  <a:pt x="210" y="99"/>
                  <a:pt x="210" y="99"/>
                </a:cubicBezTo>
                <a:cubicBezTo>
                  <a:pt x="211" y="99"/>
                  <a:pt x="213" y="99"/>
                  <a:pt x="215" y="100"/>
                </a:cubicBezTo>
                <a:cubicBezTo>
                  <a:pt x="216" y="100"/>
                  <a:pt x="218" y="101"/>
                  <a:pt x="219" y="102"/>
                </a:cubicBezTo>
                <a:cubicBezTo>
                  <a:pt x="220" y="104"/>
                  <a:pt x="221" y="105"/>
                  <a:pt x="222" y="106"/>
                </a:cubicBezTo>
                <a:cubicBezTo>
                  <a:pt x="223" y="108"/>
                  <a:pt x="224" y="110"/>
                  <a:pt x="224" y="111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15" y="148"/>
                  <a:pt x="215" y="148"/>
                  <a:pt x="215" y="148"/>
                </a:cubicBezTo>
                <a:lnTo>
                  <a:pt x="189" y="1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0" name="CustomShape 11"/>
          <p:cNvSpPr/>
          <p:nvPr/>
        </p:nvSpPr>
        <p:spPr>
          <a:xfrm>
            <a:off x="3279600" y="1668600"/>
            <a:ext cx="194040" cy="207000"/>
          </a:xfrm>
          <a:custGeom>
            <a:avLst/>
            <a:gdLst/>
            <a:ahLst/>
            <a:rect l="l" t="t" r="r" b="b"/>
            <a:pathLst>
              <a:path w="187" h="198">
                <a:moveTo>
                  <a:pt x="0" y="176"/>
                </a:moveTo>
                <a:cubicBezTo>
                  <a:pt x="0" y="168"/>
                  <a:pt x="4" y="161"/>
                  <a:pt x="13" y="155"/>
                </a:cubicBezTo>
                <a:cubicBezTo>
                  <a:pt x="21" y="148"/>
                  <a:pt x="31" y="145"/>
                  <a:pt x="42" y="145"/>
                </a:cubicBezTo>
                <a:cubicBezTo>
                  <a:pt x="50" y="145"/>
                  <a:pt x="57" y="147"/>
                  <a:pt x="62" y="151"/>
                </a:cubicBezTo>
                <a:cubicBezTo>
                  <a:pt x="62" y="21"/>
                  <a:pt x="62" y="21"/>
                  <a:pt x="62" y="21"/>
                </a:cubicBezTo>
                <a:cubicBezTo>
                  <a:pt x="187" y="0"/>
                  <a:pt x="187" y="0"/>
                  <a:pt x="187" y="0"/>
                </a:cubicBezTo>
                <a:cubicBezTo>
                  <a:pt x="187" y="151"/>
                  <a:pt x="187" y="151"/>
                  <a:pt x="187" y="151"/>
                </a:cubicBezTo>
                <a:cubicBezTo>
                  <a:pt x="187" y="157"/>
                  <a:pt x="183" y="162"/>
                  <a:pt x="174" y="168"/>
                </a:cubicBezTo>
                <a:cubicBezTo>
                  <a:pt x="165" y="174"/>
                  <a:pt x="156" y="177"/>
                  <a:pt x="145" y="177"/>
                </a:cubicBezTo>
                <a:cubicBezTo>
                  <a:pt x="136" y="177"/>
                  <a:pt x="129" y="175"/>
                  <a:pt x="123" y="171"/>
                </a:cubicBezTo>
                <a:cubicBezTo>
                  <a:pt x="117" y="167"/>
                  <a:pt x="115" y="161"/>
                  <a:pt x="115" y="155"/>
                </a:cubicBezTo>
                <a:cubicBezTo>
                  <a:pt x="115" y="148"/>
                  <a:pt x="118" y="141"/>
                  <a:pt x="125" y="135"/>
                </a:cubicBezTo>
                <a:cubicBezTo>
                  <a:pt x="132" y="129"/>
                  <a:pt x="141" y="126"/>
                  <a:pt x="151" y="125"/>
                </a:cubicBezTo>
                <a:cubicBezTo>
                  <a:pt x="151" y="125"/>
                  <a:pt x="152" y="125"/>
                  <a:pt x="154" y="124"/>
                </a:cubicBezTo>
                <a:cubicBezTo>
                  <a:pt x="155" y="124"/>
                  <a:pt x="156" y="124"/>
                  <a:pt x="156" y="124"/>
                </a:cubicBezTo>
                <a:cubicBezTo>
                  <a:pt x="164" y="124"/>
                  <a:pt x="171" y="126"/>
                  <a:pt x="177" y="130"/>
                </a:cubicBezTo>
                <a:cubicBezTo>
                  <a:pt x="177" y="33"/>
                  <a:pt x="177" y="33"/>
                  <a:pt x="177" y="33"/>
                </a:cubicBezTo>
                <a:cubicBezTo>
                  <a:pt x="73" y="50"/>
                  <a:pt x="73" y="50"/>
                  <a:pt x="73" y="50"/>
                </a:cubicBezTo>
                <a:cubicBezTo>
                  <a:pt x="73" y="171"/>
                  <a:pt x="73" y="171"/>
                  <a:pt x="73" y="171"/>
                </a:cubicBezTo>
                <a:cubicBezTo>
                  <a:pt x="73" y="178"/>
                  <a:pt x="68" y="183"/>
                  <a:pt x="60" y="189"/>
                </a:cubicBezTo>
                <a:cubicBezTo>
                  <a:pt x="51" y="195"/>
                  <a:pt x="41" y="198"/>
                  <a:pt x="30" y="198"/>
                </a:cubicBezTo>
                <a:cubicBezTo>
                  <a:pt x="22" y="198"/>
                  <a:pt x="15" y="196"/>
                  <a:pt x="9" y="191"/>
                </a:cubicBezTo>
                <a:cubicBezTo>
                  <a:pt x="3" y="187"/>
                  <a:pt x="0" y="182"/>
                  <a:pt x="0" y="1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1" name="CustomShape 12"/>
          <p:cNvSpPr/>
          <p:nvPr/>
        </p:nvSpPr>
        <p:spPr>
          <a:xfrm>
            <a:off x="3629160" y="1682640"/>
            <a:ext cx="167040" cy="192600"/>
          </a:xfrm>
          <a:custGeom>
            <a:avLst/>
            <a:gdLst/>
            <a:ahLst/>
            <a:rect l="l" t="t" r="r" b="b"/>
            <a:pathLst>
              <a:path w="106" h="122">
                <a:moveTo>
                  <a:pt x="0" y="98"/>
                </a:moveTo>
                <a:lnTo>
                  <a:pt x="24" y="98"/>
                </a:lnTo>
                <a:lnTo>
                  <a:pt x="24" y="122"/>
                </a:lnTo>
                <a:lnTo>
                  <a:pt x="0" y="122"/>
                </a:lnTo>
                <a:lnTo>
                  <a:pt x="0" y="98"/>
                </a:lnTo>
                <a:close/>
                <a:moveTo>
                  <a:pt x="0" y="122"/>
                </a:moveTo>
                <a:lnTo>
                  <a:pt x="7" y="118"/>
                </a:lnTo>
                <a:lnTo>
                  <a:pt x="20" y="118"/>
                </a:lnTo>
                <a:lnTo>
                  <a:pt x="20" y="105"/>
                </a:lnTo>
                <a:lnTo>
                  <a:pt x="24" y="98"/>
                </a:lnTo>
                <a:lnTo>
                  <a:pt x="17" y="105"/>
                </a:lnTo>
                <a:lnTo>
                  <a:pt x="17" y="115"/>
                </a:lnTo>
                <a:lnTo>
                  <a:pt x="7" y="115"/>
                </a:lnTo>
                <a:lnTo>
                  <a:pt x="0" y="122"/>
                </a:lnTo>
                <a:close/>
                <a:moveTo>
                  <a:pt x="28" y="94"/>
                </a:moveTo>
                <a:lnTo>
                  <a:pt x="28" y="71"/>
                </a:lnTo>
                <a:lnTo>
                  <a:pt x="51" y="71"/>
                </a:lnTo>
                <a:lnTo>
                  <a:pt x="51" y="94"/>
                </a:lnTo>
                <a:lnTo>
                  <a:pt x="28" y="94"/>
                </a:lnTo>
                <a:close/>
                <a:moveTo>
                  <a:pt x="28" y="94"/>
                </a:moveTo>
                <a:lnTo>
                  <a:pt x="34" y="91"/>
                </a:lnTo>
                <a:lnTo>
                  <a:pt x="48" y="91"/>
                </a:lnTo>
                <a:lnTo>
                  <a:pt x="48" y="77"/>
                </a:lnTo>
                <a:lnTo>
                  <a:pt x="51" y="71"/>
                </a:lnTo>
                <a:lnTo>
                  <a:pt x="45" y="77"/>
                </a:lnTo>
                <a:lnTo>
                  <a:pt x="45" y="88"/>
                </a:lnTo>
                <a:lnTo>
                  <a:pt x="34" y="88"/>
                </a:lnTo>
                <a:lnTo>
                  <a:pt x="28" y="94"/>
                </a:lnTo>
                <a:close/>
                <a:moveTo>
                  <a:pt x="28" y="98"/>
                </a:moveTo>
                <a:lnTo>
                  <a:pt x="51" y="98"/>
                </a:lnTo>
                <a:lnTo>
                  <a:pt x="51" y="122"/>
                </a:lnTo>
                <a:lnTo>
                  <a:pt x="28" y="122"/>
                </a:lnTo>
                <a:lnTo>
                  <a:pt x="28" y="98"/>
                </a:lnTo>
                <a:close/>
                <a:moveTo>
                  <a:pt x="28" y="122"/>
                </a:moveTo>
                <a:lnTo>
                  <a:pt x="34" y="118"/>
                </a:lnTo>
                <a:lnTo>
                  <a:pt x="48" y="118"/>
                </a:lnTo>
                <a:lnTo>
                  <a:pt x="48" y="105"/>
                </a:lnTo>
                <a:lnTo>
                  <a:pt x="51" y="98"/>
                </a:lnTo>
                <a:lnTo>
                  <a:pt x="45" y="105"/>
                </a:lnTo>
                <a:lnTo>
                  <a:pt x="45" y="115"/>
                </a:lnTo>
                <a:lnTo>
                  <a:pt x="34" y="115"/>
                </a:lnTo>
                <a:lnTo>
                  <a:pt x="28" y="122"/>
                </a:lnTo>
                <a:close/>
                <a:moveTo>
                  <a:pt x="55" y="24"/>
                </a:moveTo>
                <a:lnTo>
                  <a:pt x="55" y="0"/>
                </a:lnTo>
                <a:lnTo>
                  <a:pt x="79" y="0"/>
                </a:lnTo>
                <a:lnTo>
                  <a:pt x="79" y="24"/>
                </a:lnTo>
                <a:lnTo>
                  <a:pt x="55" y="24"/>
                </a:lnTo>
                <a:close/>
                <a:moveTo>
                  <a:pt x="55" y="24"/>
                </a:moveTo>
                <a:lnTo>
                  <a:pt x="62" y="20"/>
                </a:lnTo>
                <a:lnTo>
                  <a:pt x="76" y="20"/>
                </a:lnTo>
                <a:lnTo>
                  <a:pt x="76" y="7"/>
                </a:lnTo>
                <a:lnTo>
                  <a:pt x="79" y="0"/>
                </a:lnTo>
                <a:lnTo>
                  <a:pt x="72" y="7"/>
                </a:lnTo>
                <a:lnTo>
                  <a:pt x="72" y="17"/>
                </a:lnTo>
                <a:lnTo>
                  <a:pt x="62" y="17"/>
                </a:lnTo>
                <a:lnTo>
                  <a:pt x="55" y="24"/>
                </a:lnTo>
                <a:close/>
                <a:moveTo>
                  <a:pt x="55" y="51"/>
                </a:moveTo>
                <a:lnTo>
                  <a:pt x="55" y="28"/>
                </a:lnTo>
                <a:lnTo>
                  <a:pt x="79" y="28"/>
                </a:lnTo>
                <a:lnTo>
                  <a:pt x="79" y="51"/>
                </a:lnTo>
                <a:lnTo>
                  <a:pt x="55" y="51"/>
                </a:lnTo>
                <a:close/>
                <a:moveTo>
                  <a:pt x="55" y="51"/>
                </a:moveTo>
                <a:lnTo>
                  <a:pt x="62" y="48"/>
                </a:lnTo>
                <a:lnTo>
                  <a:pt x="76" y="48"/>
                </a:lnTo>
                <a:lnTo>
                  <a:pt x="76" y="34"/>
                </a:lnTo>
                <a:lnTo>
                  <a:pt x="79" y="28"/>
                </a:lnTo>
                <a:lnTo>
                  <a:pt x="72" y="34"/>
                </a:lnTo>
                <a:lnTo>
                  <a:pt x="72" y="45"/>
                </a:lnTo>
                <a:lnTo>
                  <a:pt x="62" y="45"/>
                </a:lnTo>
                <a:lnTo>
                  <a:pt x="55" y="51"/>
                </a:lnTo>
                <a:close/>
                <a:moveTo>
                  <a:pt x="55" y="98"/>
                </a:moveTo>
                <a:lnTo>
                  <a:pt x="79" y="98"/>
                </a:lnTo>
                <a:lnTo>
                  <a:pt x="79" y="122"/>
                </a:lnTo>
                <a:lnTo>
                  <a:pt x="55" y="122"/>
                </a:lnTo>
                <a:lnTo>
                  <a:pt x="55" y="98"/>
                </a:lnTo>
                <a:close/>
                <a:moveTo>
                  <a:pt x="55" y="122"/>
                </a:moveTo>
                <a:lnTo>
                  <a:pt x="62" y="118"/>
                </a:lnTo>
                <a:lnTo>
                  <a:pt x="76" y="118"/>
                </a:lnTo>
                <a:lnTo>
                  <a:pt x="76" y="105"/>
                </a:lnTo>
                <a:lnTo>
                  <a:pt x="79" y="98"/>
                </a:lnTo>
                <a:lnTo>
                  <a:pt x="72" y="105"/>
                </a:lnTo>
                <a:lnTo>
                  <a:pt x="72" y="115"/>
                </a:lnTo>
                <a:lnTo>
                  <a:pt x="62" y="115"/>
                </a:lnTo>
                <a:lnTo>
                  <a:pt x="55" y="122"/>
                </a:lnTo>
                <a:close/>
                <a:moveTo>
                  <a:pt x="82" y="51"/>
                </a:moveTo>
                <a:lnTo>
                  <a:pt x="82" y="28"/>
                </a:lnTo>
                <a:lnTo>
                  <a:pt x="106" y="28"/>
                </a:lnTo>
                <a:lnTo>
                  <a:pt x="106" y="51"/>
                </a:lnTo>
                <a:lnTo>
                  <a:pt x="82" y="51"/>
                </a:lnTo>
                <a:close/>
                <a:moveTo>
                  <a:pt x="82" y="51"/>
                </a:moveTo>
                <a:lnTo>
                  <a:pt x="89" y="48"/>
                </a:lnTo>
                <a:lnTo>
                  <a:pt x="103" y="48"/>
                </a:lnTo>
                <a:lnTo>
                  <a:pt x="103" y="34"/>
                </a:lnTo>
                <a:lnTo>
                  <a:pt x="106" y="28"/>
                </a:lnTo>
                <a:lnTo>
                  <a:pt x="100" y="34"/>
                </a:lnTo>
                <a:lnTo>
                  <a:pt x="100" y="45"/>
                </a:lnTo>
                <a:lnTo>
                  <a:pt x="89" y="45"/>
                </a:lnTo>
                <a:lnTo>
                  <a:pt x="82" y="51"/>
                </a:lnTo>
                <a:close/>
                <a:moveTo>
                  <a:pt x="82" y="79"/>
                </a:moveTo>
                <a:lnTo>
                  <a:pt x="82" y="55"/>
                </a:lnTo>
                <a:lnTo>
                  <a:pt x="106" y="55"/>
                </a:lnTo>
                <a:lnTo>
                  <a:pt x="106" y="79"/>
                </a:lnTo>
                <a:lnTo>
                  <a:pt x="82" y="79"/>
                </a:lnTo>
                <a:close/>
                <a:moveTo>
                  <a:pt x="82" y="79"/>
                </a:moveTo>
                <a:lnTo>
                  <a:pt x="89" y="75"/>
                </a:lnTo>
                <a:lnTo>
                  <a:pt x="103" y="75"/>
                </a:lnTo>
                <a:lnTo>
                  <a:pt x="103" y="62"/>
                </a:lnTo>
                <a:lnTo>
                  <a:pt x="106" y="55"/>
                </a:lnTo>
                <a:lnTo>
                  <a:pt x="100" y="62"/>
                </a:lnTo>
                <a:lnTo>
                  <a:pt x="100" y="72"/>
                </a:lnTo>
                <a:lnTo>
                  <a:pt x="89" y="72"/>
                </a:lnTo>
                <a:lnTo>
                  <a:pt x="82" y="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CustomShape 13"/>
          <p:cNvSpPr/>
          <p:nvPr/>
        </p:nvSpPr>
        <p:spPr>
          <a:xfrm>
            <a:off x="3922560" y="1652760"/>
            <a:ext cx="219600" cy="227520"/>
          </a:xfrm>
          <a:custGeom>
            <a:avLst/>
            <a:gdLst/>
            <a:ahLst/>
            <a:rect l="l" t="t" r="r" b="b"/>
            <a:pathLst>
              <a:path w="209" h="218">
                <a:moveTo>
                  <a:pt x="0" y="218"/>
                </a:moveTo>
                <a:cubicBezTo>
                  <a:pt x="0" y="0"/>
                  <a:pt x="0" y="0"/>
                  <a:pt x="0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09" y="218"/>
                  <a:pt x="209" y="218"/>
                  <a:pt x="209" y="218"/>
                </a:cubicBezTo>
                <a:lnTo>
                  <a:pt x="0" y="218"/>
                </a:lnTo>
                <a:close/>
                <a:moveTo>
                  <a:pt x="16" y="34"/>
                </a:moveTo>
                <a:cubicBezTo>
                  <a:pt x="37" y="34"/>
                  <a:pt x="37" y="34"/>
                  <a:pt x="37" y="34"/>
                </a:cubicBezTo>
                <a:cubicBezTo>
                  <a:pt x="37" y="15"/>
                  <a:pt x="37" y="15"/>
                  <a:pt x="37" y="15"/>
                </a:cubicBezTo>
                <a:cubicBezTo>
                  <a:pt x="16" y="15"/>
                  <a:pt x="16" y="15"/>
                  <a:pt x="16" y="15"/>
                </a:cubicBezTo>
                <a:lnTo>
                  <a:pt x="16" y="34"/>
                </a:lnTo>
                <a:close/>
                <a:moveTo>
                  <a:pt x="16" y="68"/>
                </a:moveTo>
                <a:cubicBezTo>
                  <a:pt x="37" y="68"/>
                  <a:pt x="37" y="68"/>
                  <a:pt x="37" y="68"/>
                </a:cubicBezTo>
                <a:cubicBezTo>
                  <a:pt x="37" y="49"/>
                  <a:pt x="37" y="49"/>
                  <a:pt x="37" y="49"/>
                </a:cubicBezTo>
                <a:cubicBezTo>
                  <a:pt x="16" y="49"/>
                  <a:pt x="16" y="49"/>
                  <a:pt x="16" y="49"/>
                </a:cubicBezTo>
                <a:lnTo>
                  <a:pt x="16" y="68"/>
                </a:lnTo>
                <a:close/>
                <a:moveTo>
                  <a:pt x="16" y="101"/>
                </a:moveTo>
                <a:cubicBezTo>
                  <a:pt x="37" y="101"/>
                  <a:pt x="37" y="101"/>
                  <a:pt x="37" y="101"/>
                </a:cubicBezTo>
                <a:cubicBezTo>
                  <a:pt x="37" y="82"/>
                  <a:pt x="37" y="82"/>
                  <a:pt x="37" y="82"/>
                </a:cubicBezTo>
                <a:cubicBezTo>
                  <a:pt x="16" y="82"/>
                  <a:pt x="16" y="82"/>
                  <a:pt x="16" y="82"/>
                </a:cubicBezTo>
                <a:lnTo>
                  <a:pt x="16" y="101"/>
                </a:lnTo>
                <a:close/>
                <a:moveTo>
                  <a:pt x="16" y="135"/>
                </a:moveTo>
                <a:cubicBezTo>
                  <a:pt x="37" y="135"/>
                  <a:pt x="37" y="135"/>
                  <a:pt x="37" y="135"/>
                </a:cubicBezTo>
                <a:cubicBezTo>
                  <a:pt x="37" y="116"/>
                  <a:pt x="37" y="116"/>
                  <a:pt x="37" y="116"/>
                </a:cubicBezTo>
                <a:cubicBezTo>
                  <a:pt x="16" y="116"/>
                  <a:pt x="16" y="116"/>
                  <a:pt x="16" y="116"/>
                </a:cubicBezTo>
                <a:lnTo>
                  <a:pt x="16" y="135"/>
                </a:lnTo>
                <a:close/>
                <a:moveTo>
                  <a:pt x="16" y="169"/>
                </a:moveTo>
                <a:cubicBezTo>
                  <a:pt x="37" y="169"/>
                  <a:pt x="37" y="169"/>
                  <a:pt x="37" y="169"/>
                </a:cubicBezTo>
                <a:cubicBezTo>
                  <a:pt x="37" y="149"/>
                  <a:pt x="37" y="149"/>
                  <a:pt x="37" y="149"/>
                </a:cubicBezTo>
                <a:cubicBezTo>
                  <a:pt x="16" y="149"/>
                  <a:pt x="16" y="149"/>
                  <a:pt x="16" y="149"/>
                </a:cubicBezTo>
                <a:lnTo>
                  <a:pt x="16" y="169"/>
                </a:lnTo>
                <a:close/>
                <a:moveTo>
                  <a:pt x="16" y="183"/>
                </a:moveTo>
                <a:cubicBezTo>
                  <a:pt x="16" y="202"/>
                  <a:pt x="16" y="202"/>
                  <a:pt x="16" y="202"/>
                </a:cubicBezTo>
                <a:cubicBezTo>
                  <a:pt x="37" y="202"/>
                  <a:pt x="37" y="202"/>
                  <a:pt x="37" y="202"/>
                </a:cubicBezTo>
                <a:cubicBezTo>
                  <a:pt x="37" y="183"/>
                  <a:pt x="37" y="183"/>
                  <a:pt x="37" y="183"/>
                </a:cubicBezTo>
                <a:lnTo>
                  <a:pt x="16" y="183"/>
                </a:lnTo>
                <a:close/>
                <a:moveTo>
                  <a:pt x="53" y="97"/>
                </a:moveTo>
                <a:cubicBezTo>
                  <a:pt x="53" y="98"/>
                  <a:pt x="53" y="99"/>
                  <a:pt x="54" y="100"/>
                </a:cubicBezTo>
                <a:cubicBezTo>
                  <a:pt x="55" y="101"/>
                  <a:pt x="56" y="101"/>
                  <a:pt x="58" y="101"/>
                </a:cubicBezTo>
                <a:cubicBezTo>
                  <a:pt x="151" y="101"/>
                  <a:pt x="151" y="101"/>
                  <a:pt x="151" y="101"/>
                </a:cubicBezTo>
                <a:cubicBezTo>
                  <a:pt x="153" y="101"/>
                  <a:pt x="154" y="101"/>
                  <a:pt x="155" y="100"/>
                </a:cubicBezTo>
                <a:cubicBezTo>
                  <a:pt x="156" y="99"/>
                  <a:pt x="156" y="98"/>
                  <a:pt x="156" y="97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6" y="19"/>
                  <a:pt x="156" y="18"/>
                  <a:pt x="155" y="17"/>
                </a:cubicBezTo>
                <a:cubicBezTo>
                  <a:pt x="154" y="16"/>
                  <a:pt x="153" y="15"/>
                  <a:pt x="151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6" y="15"/>
                  <a:pt x="55" y="16"/>
                  <a:pt x="54" y="17"/>
                </a:cubicBezTo>
                <a:cubicBezTo>
                  <a:pt x="53" y="18"/>
                  <a:pt x="53" y="19"/>
                  <a:pt x="53" y="20"/>
                </a:cubicBezTo>
                <a:lnTo>
                  <a:pt x="53" y="97"/>
                </a:lnTo>
                <a:close/>
                <a:moveTo>
                  <a:pt x="53" y="197"/>
                </a:moveTo>
                <a:cubicBezTo>
                  <a:pt x="53" y="198"/>
                  <a:pt x="53" y="200"/>
                  <a:pt x="54" y="201"/>
                </a:cubicBezTo>
                <a:cubicBezTo>
                  <a:pt x="55" y="202"/>
                  <a:pt x="56" y="202"/>
                  <a:pt x="58" y="202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53" y="202"/>
                  <a:pt x="154" y="202"/>
                  <a:pt x="155" y="201"/>
                </a:cubicBezTo>
                <a:cubicBezTo>
                  <a:pt x="156" y="200"/>
                  <a:pt x="156" y="198"/>
                  <a:pt x="156" y="197"/>
                </a:cubicBezTo>
                <a:cubicBezTo>
                  <a:pt x="156" y="121"/>
                  <a:pt x="156" y="121"/>
                  <a:pt x="156" y="121"/>
                </a:cubicBezTo>
                <a:cubicBezTo>
                  <a:pt x="156" y="119"/>
                  <a:pt x="156" y="118"/>
                  <a:pt x="155" y="117"/>
                </a:cubicBezTo>
                <a:cubicBezTo>
                  <a:pt x="154" y="116"/>
                  <a:pt x="153" y="116"/>
                  <a:pt x="151" y="116"/>
                </a:cubicBezTo>
                <a:cubicBezTo>
                  <a:pt x="58" y="116"/>
                  <a:pt x="58" y="116"/>
                  <a:pt x="58" y="116"/>
                </a:cubicBezTo>
                <a:cubicBezTo>
                  <a:pt x="56" y="116"/>
                  <a:pt x="55" y="116"/>
                  <a:pt x="54" y="117"/>
                </a:cubicBezTo>
                <a:cubicBezTo>
                  <a:pt x="53" y="118"/>
                  <a:pt x="53" y="119"/>
                  <a:pt x="53" y="121"/>
                </a:cubicBezTo>
                <a:lnTo>
                  <a:pt x="53" y="197"/>
                </a:lnTo>
                <a:close/>
                <a:moveTo>
                  <a:pt x="172" y="34"/>
                </a:moveTo>
                <a:cubicBezTo>
                  <a:pt x="193" y="34"/>
                  <a:pt x="193" y="34"/>
                  <a:pt x="193" y="34"/>
                </a:cubicBezTo>
                <a:cubicBezTo>
                  <a:pt x="193" y="15"/>
                  <a:pt x="193" y="15"/>
                  <a:pt x="193" y="15"/>
                </a:cubicBezTo>
                <a:cubicBezTo>
                  <a:pt x="172" y="15"/>
                  <a:pt x="172" y="15"/>
                  <a:pt x="172" y="15"/>
                </a:cubicBezTo>
                <a:lnTo>
                  <a:pt x="172" y="34"/>
                </a:lnTo>
                <a:close/>
                <a:moveTo>
                  <a:pt x="172" y="68"/>
                </a:moveTo>
                <a:cubicBezTo>
                  <a:pt x="193" y="68"/>
                  <a:pt x="193" y="68"/>
                  <a:pt x="193" y="68"/>
                </a:cubicBezTo>
                <a:cubicBezTo>
                  <a:pt x="193" y="49"/>
                  <a:pt x="193" y="49"/>
                  <a:pt x="193" y="49"/>
                </a:cubicBezTo>
                <a:cubicBezTo>
                  <a:pt x="172" y="49"/>
                  <a:pt x="172" y="49"/>
                  <a:pt x="172" y="49"/>
                </a:cubicBezTo>
                <a:lnTo>
                  <a:pt x="172" y="68"/>
                </a:lnTo>
                <a:close/>
                <a:moveTo>
                  <a:pt x="172" y="101"/>
                </a:moveTo>
                <a:cubicBezTo>
                  <a:pt x="193" y="101"/>
                  <a:pt x="193" y="101"/>
                  <a:pt x="193" y="101"/>
                </a:cubicBezTo>
                <a:cubicBezTo>
                  <a:pt x="193" y="82"/>
                  <a:pt x="193" y="82"/>
                  <a:pt x="193" y="82"/>
                </a:cubicBezTo>
                <a:cubicBezTo>
                  <a:pt x="172" y="82"/>
                  <a:pt x="172" y="82"/>
                  <a:pt x="172" y="82"/>
                </a:cubicBezTo>
                <a:lnTo>
                  <a:pt x="172" y="101"/>
                </a:lnTo>
                <a:close/>
                <a:moveTo>
                  <a:pt x="172" y="135"/>
                </a:moveTo>
                <a:cubicBezTo>
                  <a:pt x="193" y="135"/>
                  <a:pt x="193" y="135"/>
                  <a:pt x="193" y="135"/>
                </a:cubicBezTo>
                <a:cubicBezTo>
                  <a:pt x="193" y="116"/>
                  <a:pt x="193" y="116"/>
                  <a:pt x="193" y="116"/>
                </a:cubicBezTo>
                <a:cubicBezTo>
                  <a:pt x="172" y="116"/>
                  <a:pt x="172" y="116"/>
                  <a:pt x="172" y="116"/>
                </a:cubicBezTo>
                <a:lnTo>
                  <a:pt x="172" y="135"/>
                </a:lnTo>
                <a:close/>
                <a:moveTo>
                  <a:pt x="172" y="169"/>
                </a:moveTo>
                <a:cubicBezTo>
                  <a:pt x="193" y="169"/>
                  <a:pt x="193" y="169"/>
                  <a:pt x="193" y="169"/>
                </a:cubicBezTo>
                <a:cubicBezTo>
                  <a:pt x="193" y="149"/>
                  <a:pt x="193" y="149"/>
                  <a:pt x="193" y="149"/>
                </a:cubicBezTo>
                <a:cubicBezTo>
                  <a:pt x="172" y="149"/>
                  <a:pt x="172" y="149"/>
                  <a:pt x="172" y="149"/>
                </a:cubicBezTo>
                <a:lnTo>
                  <a:pt x="172" y="169"/>
                </a:lnTo>
                <a:close/>
                <a:moveTo>
                  <a:pt x="172" y="183"/>
                </a:moveTo>
                <a:cubicBezTo>
                  <a:pt x="172" y="202"/>
                  <a:pt x="172" y="202"/>
                  <a:pt x="172" y="202"/>
                </a:cubicBezTo>
                <a:cubicBezTo>
                  <a:pt x="193" y="202"/>
                  <a:pt x="193" y="202"/>
                  <a:pt x="193" y="202"/>
                </a:cubicBezTo>
                <a:cubicBezTo>
                  <a:pt x="193" y="183"/>
                  <a:pt x="193" y="183"/>
                  <a:pt x="193" y="183"/>
                </a:cubicBezTo>
                <a:lnTo>
                  <a:pt x="172" y="1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CustomShape 14"/>
          <p:cNvSpPr/>
          <p:nvPr/>
        </p:nvSpPr>
        <p:spPr>
          <a:xfrm>
            <a:off x="4295880" y="1668600"/>
            <a:ext cx="238680" cy="195840"/>
          </a:xfrm>
          <a:custGeom>
            <a:avLst/>
            <a:gdLst/>
            <a:ahLst/>
            <a:rect l="l" t="t" r="r" b="b"/>
            <a:pathLst>
              <a:path w="229" h="187">
                <a:moveTo>
                  <a:pt x="0" y="187"/>
                </a:moveTo>
                <a:cubicBezTo>
                  <a:pt x="0" y="0"/>
                  <a:pt x="0" y="0"/>
                  <a:pt x="0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9" y="187"/>
                  <a:pt x="229" y="187"/>
                  <a:pt x="229" y="187"/>
                </a:cubicBezTo>
                <a:lnTo>
                  <a:pt x="0" y="187"/>
                </a:lnTo>
                <a:close/>
                <a:moveTo>
                  <a:pt x="10" y="177"/>
                </a:moveTo>
                <a:cubicBezTo>
                  <a:pt x="218" y="177"/>
                  <a:pt x="218" y="177"/>
                  <a:pt x="218" y="177"/>
                </a:cubicBezTo>
                <a:cubicBezTo>
                  <a:pt x="218" y="11"/>
                  <a:pt x="218" y="11"/>
                  <a:pt x="218" y="11"/>
                </a:cubicBezTo>
                <a:cubicBezTo>
                  <a:pt x="10" y="11"/>
                  <a:pt x="10" y="11"/>
                  <a:pt x="10" y="11"/>
                </a:cubicBezTo>
                <a:lnTo>
                  <a:pt x="10" y="177"/>
                </a:lnTo>
                <a:close/>
                <a:moveTo>
                  <a:pt x="63" y="36"/>
                </a:moveTo>
                <a:cubicBezTo>
                  <a:pt x="68" y="36"/>
                  <a:pt x="73" y="38"/>
                  <a:pt x="77" y="43"/>
                </a:cubicBezTo>
                <a:cubicBezTo>
                  <a:pt x="81" y="47"/>
                  <a:pt x="83" y="51"/>
                  <a:pt x="83" y="57"/>
                </a:cubicBezTo>
                <a:cubicBezTo>
                  <a:pt x="83" y="63"/>
                  <a:pt x="81" y="68"/>
                  <a:pt x="77" y="72"/>
                </a:cubicBezTo>
                <a:cubicBezTo>
                  <a:pt x="73" y="76"/>
                  <a:pt x="68" y="78"/>
                  <a:pt x="63" y="78"/>
                </a:cubicBezTo>
                <a:cubicBezTo>
                  <a:pt x="57" y="78"/>
                  <a:pt x="52" y="76"/>
                  <a:pt x="48" y="72"/>
                </a:cubicBezTo>
                <a:cubicBezTo>
                  <a:pt x="44" y="68"/>
                  <a:pt x="42" y="63"/>
                  <a:pt x="42" y="57"/>
                </a:cubicBezTo>
                <a:cubicBezTo>
                  <a:pt x="42" y="51"/>
                  <a:pt x="44" y="47"/>
                  <a:pt x="48" y="43"/>
                </a:cubicBezTo>
                <a:cubicBezTo>
                  <a:pt x="52" y="38"/>
                  <a:pt x="57" y="36"/>
                  <a:pt x="63" y="36"/>
                </a:cubicBezTo>
                <a:close/>
                <a:moveTo>
                  <a:pt x="42" y="156"/>
                </a:moveTo>
                <a:cubicBezTo>
                  <a:pt x="99" y="99"/>
                  <a:pt x="99" y="99"/>
                  <a:pt x="99" y="99"/>
                </a:cubicBezTo>
                <a:cubicBezTo>
                  <a:pt x="135" y="135"/>
                  <a:pt x="135" y="135"/>
                  <a:pt x="135" y="135"/>
                </a:cubicBezTo>
                <a:cubicBezTo>
                  <a:pt x="172" y="62"/>
                  <a:pt x="172" y="62"/>
                  <a:pt x="172" y="62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98" y="156"/>
                  <a:pt x="198" y="156"/>
                  <a:pt x="198" y="156"/>
                </a:cubicBezTo>
                <a:lnTo>
                  <a:pt x="42" y="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4" name="CustomShape 15"/>
          <p:cNvSpPr/>
          <p:nvPr/>
        </p:nvSpPr>
        <p:spPr>
          <a:xfrm>
            <a:off x="4697280" y="1658880"/>
            <a:ext cx="200520" cy="216360"/>
          </a:xfrm>
          <a:custGeom>
            <a:avLst/>
            <a:gdLst/>
            <a:ahLst/>
            <a:rect l="l" t="t" r="r" b="b"/>
            <a:pathLst>
              <a:path w="127" h="137">
                <a:moveTo>
                  <a:pt x="0" y="82"/>
                </a:moveTo>
                <a:lnTo>
                  <a:pt x="24" y="82"/>
                </a:lnTo>
                <a:lnTo>
                  <a:pt x="24" y="137"/>
                </a:lnTo>
                <a:lnTo>
                  <a:pt x="0" y="137"/>
                </a:lnTo>
                <a:lnTo>
                  <a:pt x="0" y="82"/>
                </a:lnTo>
                <a:close/>
                <a:moveTo>
                  <a:pt x="34" y="137"/>
                </a:moveTo>
                <a:lnTo>
                  <a:pt x="34" y="34"/>
                </a:lnTo>
                <a:lnTo>
                  <a:pt x="59" y="34"/>
                </a:lnTo>
                <a:lnTo>
                  <a:pt x="59" y="137"/>
                </a:lnTo>
                <a:lnTo>
                  <a:pt x="34" y="137"/>
                </a:lnTo>
                <a:close/>
                <a:moveTo>
                  <a:pt x="69" y="137"/>
                </a:moveTo>
                <a:lnTo>
                  <a:pt x="69" y="0"/>
                </a:lnTo>
                <a:lnTo>
                  <a:pt x="92" y="0"/>
                </a:lnTo>
                <a:lnTo>
                  <a:pt x="92" y="137"/>
                </a:lnTo>
                <a:lnTo>
                  <a:pt x="69" y="137"/>
                </a:lnTo>
                <a:close/>
                <a:moveTo>
                  <a:pt x="103" y="137"/>
                </a:moveTo>
                <a:lnTo>
                  <a:pt x="103" y="54"/>
                </a:lnTo>
                <a:lnTo>
                  <a:pt x="127" y="54"/>
                </a:lnTo>
                <a:lnTo>
                  <a:pt x="127" y="137"/>
                </a:lnTo>
                <a:lnTo>
                  <a:pt x="103" y="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CustomShape 16"/>
          <p:cNvSpPr/>
          <p:nvPr/>
        </p:nvSpPr>
        <p:spPr>
          <a:xfrm>
            <a:off x="5008680" y="1652760"/>
            <a:ext cx="238680" cy="222840"/>
          </a:xfrm>
          <a:custGeom>
            <a:avLst/>
            <a:gdLst/>
            <a:ahLst/>
            <a:rect l="l" t="t" r="r" b="b"/>
            <a:pathLst>
              <a:path w="229" h="213">
                <a:moveTo>
                  <a:pt x="104" y="109"/>
                </a:moveTo>
                <a:cubicBezTo>
                  <a:pt x="178" y="182"/>
                  <a:pt x="178" y="182"/>
                  <a:pt x="178" y="182"/>
                </a:cubicBezTo>
                <a:cubicBezTo>
                  <a:pt x="173" y="187"/>
                  <a:pt x="168" y="191"/>
                  <a:pt x="162" y="195"/>
                </a:cubicBezTo>
                <a:cubicBezTo>
                  <a:pt x="156" y="199"/>
                  <a:pt x="151" y="202"/>
                  <a:pt x="144" y="205"/>
                </a:cubicBezTo>
                <a:cubicBezTo>
                  <a:pt x="138" y="207"/>
                  <a:pt x="132" y="209"/>
                  <a:pt x="125" y="211"/>
                </a:cubicBezTo>
                <a:cubicBezTo>
                  <a:pt x="118" y="212"/>
                  <a:pt x="111" y="213"/>
                  <a:pt x="104" y="213"/>
                </a:cubicBezTo>
                <a:cubicBezTo>
                  <a:pt x="93" y="213"/>
                  <a:pt x="82" y="211"/>
                  <a:pt x="71" y="207"/>
                </a:cubicBezTo>
                <a:cubicBezTo>
                  <a:pt x="61" y="204"/>
                  <a:pt x="51" y="199"/>
                  <a:pt x="43" y="193"/>
                </a:cubicBezTo>
                <a:cubicBezTo>
                  <a:pt x="36" y="188"/>
                  <a:pt x="30" y="182"/>
                  <a:pt x="25" y="176"/>
                </a:cubicBezTo>
                <a:cubicBezTo>
                  <a:pt x="20" y="170"/>
                  <a:pt x="15" y="164"/>
                  <a:pt x="12" y="156"/>
                </a:cubicBezTo>
                <a:cubicBezTo>
                  <a:pt x="8" y="149"/>
                  <a:pt x="5" y="142"/>
                  <a:pt x="3" y="133"/>
                </a:cubicBezTo>
                <a:cubicBezTo>
                  <a:pt x="1" y="125"/>
                  <a:pt x="0" y="117"/>
                  <a:pt x="0" y="109"/>
                </a:cubicBezTo>
                <a:cubicBezTo>
                  <a:pt x="0" y="97"/>
                  <a:pt x="2" y="86"/>
                  <a:pt x="5" y="76"/>
                </a:cubicBezTo>
                <a:cubicBezTo>
                  <a:pt x="9" y="65"/>
                  <a:pt x="14" y="56"/>
                  <a:pt x="20" y="47"/>
                </a:cubicBezTo>
                <a:cubicBezTo>
                  <a:pt x="25" y="41"/>
                  <a:pt x="30" y="35"/>
                  <a:pt x="36" y="30"/>
                </a:cubicBezTo>
                <a:cubicBezTo>
                  <a:pt x="42" y="24"/>
                  <a:pt x="49" y="20"/>
                  <a:pt x="56" y="16"/>
                </a:cubicBezTo>
                <a:cubicBezTo>
                  <a:pt x="63" y="12"/>
                  <a:pt x="71" y="9"/>
                  <a:pt x="79" y="7"/>
                </a:cubicBezTo>
                <a:cubicBezTo>
                  <a:pt x="87" y="5"/>
                  <a:pt x="96" y="4"/>
                  <a:pt x="104" y="5"/>
                </a:cubicBezTo>
                <a:lnTo>
                  <a:pt x="104" y="109"/>
                </a:lnTo>
                <a:close/>
                <a:moveTo>
                  <a:pt x="109" y="103"/>
                </a:moveTo>
                <a:cubicBezTo>
                  <a:pt x="109" y="0"/>
                  <a:pt x="109" y="0"/>
                  <a:pt x="109" y="0"/>
                </a:cubicBezTo>
                <a:cubicBezTo>
                  <a:pt x="123" y="0"/>
                  <a:pt x="137" y="2"/>
                  <a:pt x="149" y="8"/>
                </a:cubicBezTo>
                <a:cubicBezTo>
                  <a:pt x="162" y="13"/>
                  <a:pt x="174" y="21"/>
                  <a:pt x="183" y="30"/>
                </a:cubicBezTo>
                <a:cubicBezTo>
                  <a:pt x="192" y="39"/>
                  <a:pt x="199" y="50"/>
                  <a:pt x="205" y="63"/>
                </a:cubicBezTo>
                <a:cubicBezTo>
                  <a:pt x="210" y="76"/>
                  <a:pt x="213" y="89"/>
                  <a:pt x="213" y="103"/>
                </a:cubicBezTo>
                <a:lnTo>
                  <a:pt x="109" y="103"/>
                </a:lnTo>
                <a:close/>
                <a:moveTo>
                  <a:pt x="125" y="114"/>
                </a:moveTo>
                <a:cubicBezTo>
                  <a:pt x="229" y="114"/>
                  <a:pt x="229" y="114"/>
                  <a:pt x="229" y="114"/>
                </a:cubicBezTo>
                <a:cubicBezTo>
                  <a:pt x="229" y="121"/>
                  <a:pt x="228" y="128"/>
                  <a:pt x="227" y="135"/>
                </a:cubicBezTo>
                <a:cubicBezTo>
                  <a:pt x="225" y="141"/>
                  <a:pt x="223" y="148"/>
                  <a:pt x="221" y="154"/>
                </a:cubicBezTo>
                <a:cubicBezTo>
                  <a:pt x="218" y="160"/>
                  <a:pt x="215" y="166"/>
                  <a:pt x="211" y="172"/>
                </a:cubicBezTo>
                <a:cubicBezTo>
                  <a:pt x="208" y="177"/>
                  <a:pt x="203" y="182"/>
                  <a:pt x="198" y="187"/>
                </a:cubicBezTo>
                <a:lnTo>
                  <a:pt x="125" y="1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CustomShape 17"/>
          <p:cNvSpPr/>
          <p:nvPr/>
        </p:nvSpPr>
        <p:spPr>
          <a:xfrm>
            <a:off x="5392800" y="1658880"/>
            <a:ext cx="218160" cy="216360"/>
          </a:xfrm>
          <a:custGeom>
            <a:avLst/>
            <a:gdLst/>
            <a:ahLst/>
            <a:rect l="l" t="t" r="r" b="b"/>
            <a:pathLst>
              <a:path w="209" h="208">
                <a:moveTo>
                  <a:pt x="0" y="208"/>
                </a:moveTo>
                <a:cubicBezTo>
                  <a:pt x="0" y="0"/>
                  <a:pt x="0" y="0"/>
                  <a:pt x="0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187"/>
                  <a:pt x="21" y="187"/>
                  <a:pt x="21" y="187"/>
                </a:cubicBezTo>
                <a:cubicBezTo>
                  <a:pt x="209" y="187"/>
                  <a:pt x="209" y="187"/>
                  <a:pt x="209" y="187"/>
                </a:cubicBezTo>
                <a:cubicBezTo>
                  <a:pt x="209" y="208"/>
                  <a:pt x="209" y="208"/>
                  <a:pt x="209" y="208"/>
                </a:cubicBezTo>
                <a:lnTo>
                  <a:pt x="0" y="208"/>
                </a:lnTo>
                <a:close/>
                <a:moveTo>
                  <a:pt x="29" y="23"/>
                </a:moveTo>
                <a:cubicBezTo>
                  <a:pt x="29" y="21"/>
                  <a:pt x="29" y="21"/>
                  <a:pt x="29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3"/>
                  <a:pt x="32" y="23"/>
                  <a:pt x="32" y="23"/>
                </a:cubicBezTo>
                <a:lnTo>
                  <a:pt x="29" y="23"/>
                </a:lnTo>
                <a:close/>
                <a:moveTo>
                  <a:pt x="29" y="65"/>
                </a:moveTo>
                <a:cubicBezTo>
                  <a:pt x="29" y="62"/>
                  <a:pt x="29" y="62"/>
                  <a:pt x="29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5"/>
                  <a:pt x="32" y="65"/>
                  <a:pt x="32" y="65"/>
                </a:cubicBezTo>
                <a:lnTo>
                  <a:pt x="29" y="65"/>
                </a:lnTo>
                <a:close/>
                <a:moveTo>
                  <a:pt x="29" y="106"/>
                </a:moveTo>
                <a:cubicBezTo>
                  <a:pt x="29" y="104"/>
                  <a:pt x="29" y="104"/>
                  <a:pt x="29" y="104"/>
                </a:cubicBezTo>
                <a:cubicBezTo>
                  <a:pt x="32" y="104"/>
                  <a:pt x="32" y="104"/>
                  <a:pt x="32" y="104"/>
                </a:cubicBezTo>
                <a:cubicBezTo>
                  <a:pt x="32" y="106"/>
                  <a:pt x="32" y="106"/>
                  <a:pt x="32" y="106"/>
                </a:cubicBezTo>
                <a:lnTo>
                  <a:pt x="29" y="106"/>
                </a:lnTo>
                <a:close/>
                <a:moveTo>
                  <a:pt x="29" y="148"/>
                </a:moveTo>
                <a:cubicBezTo>
                  <a:pt x="29" y="145"/>
                  <a:pt x="29" y="145"/>
                  <a:pt x="29" y="145"/>
                </a:cubicBezTo>
                <a:cubicBezTo>
                  <a:pt x="32" y="145"/>
                  <a:pt x="32" y="145"/>
                  <a:pt x="32" y="145"/>
                </a:cubicBezTo>
                <a:cubicBezTo>
                  <a:pt x="32" y="148"/>
                  <a:pt x="32" y="148"/>
                  <a:pt x="32" y="148"/>
                </a:cubicBezTo>
                <a:lnTo>
                  <a:pt x="29" y="148"/>
                </a:lnTo>
                <a:close/>
                <a:moveTo>
                  <a:pt x="32" y="133"/>
                </a:moveTo>
                <a:cubicBezTo>
                  <a:pt x="32" y="130"/>
                  <a:pt x="33" y="128"/>
                  <a:pt x="35" y="127"/>
                </a:cubicBezTo>
                <a:cubicBezTo>
                  <a:pt x="83" y="79"/>
                  <a:pt x="83" y="79"/>
                  <a:pt x="83" y="79"/>
                </a:cubicBezTo>
                <a:cubicBezTo>
                  <a:pt x="84" y="77"/>
                  <a:pt x="86" y="75"/>
                  <a:pt x="89" y="75"/>
                </a:cubicBezTo>
                <a:cubicBezTo>
                  <a:pt x="92" y="75"/>
                  <a:pt x="93" y="76"/>
                  <a:pt x="95" y="78"/>
                </a:cubicBezTo>
                <a:cubicBezTo>
                  <a:pt x="102" y="85"/>
                  <a:pt x="102" y="85"/>
                  <a:pt x="102" y="85"/>
                </a:cubicBezTo>
                <a:cubicBezTo>
                  <a:pt x="102" y="83"/>
                  <a:pt x="102" y="83"/>
                  <a:pt x="102" y="83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04" y="85"/>
                  <a:pt x="104" y="85"/>
                  <a:pt x="104" y="85"/>
                </a:cubicBezTo>
                <a:cubicBezTo>
                  <a:pt x="102" y="85"/>
                  <a:pt x="102" y="85"/>
                  <a:pt x="102" y="85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5" y="104"/>
                  <a:pt x="125" y="104"/>
                  <a:pt x="125" y="104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25" y="109"/>
                  <a:pt x="125" y="109"/>
                  <a:pt x="125" y="109"/>
                </a:cubicBezTo>
                <a:cubicBezTo>
                  <a:pt x="196" y="38"/>
                  <a:pt x="196" y="38"/>
                  <a:pt x="196" y="38"/>
                </a:cubicBezTo>
                <a:cubicBezTo>
                  <a:pt x="197" y="37"/>
                  <a:pt x="199" y="36"/>
                  <a:pt x="200" y="36"/>
                </a:cubicBezTo>
                <a:cubicBezTo>
                  <a:pt x="201" y="36"/>
                  <a:pt x="203" y="36"/>
                  <a:pt x="204" y="36"/>
                </a:cubicBezTo>
                <a:cubicBezTo>
                  <a:pt x="205" y="37"/>
                  <a:pt x="206" y="38"/>
                  <a:pt x="207" y="39"/>
                </a:cubicBezTo>
                <a:cubicBezTo>
                  <a:pt x="208" y="40"/>
                  <a:pt x="209" y="41"/>
                  <a:pt x="209" y="43"/>
                </a:cubicBezTo>
                <a:cubicBezTo>
                  <a:pt x="209" y="45"/>
                  <a:pt x="208" y="47"/>
                  <a:pt x="206" y="48"/>
                </a:cubicBezTo>
                <a:cubicBezTo>
                  <a:pt x="130" y="124"/>
                  <a:pt x="130" y="124"/>
                  <a:pt x="130" y="124"/>
                </a:cubicBezTo>
                <a:cubicBezTo>
                  <a:pt x="129" y="126"/>
                  <a:pt x="127" y="126"/>
                  <a:pt x="125" y="126"/>
                </a:cubicBezTo>
                <a:cubicBezTo>
                  <a:pt x="123" y="126"/>
                  <a:pt x="121" y="125"/>
                  <a:pt x="120" y="124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89" y="93"/>
                  <a:pt x="89" y="93"/>
                  <a:pt x="89" y="93"/>
                </a:cubicBezTo>
                <a:cubicBezTo>
                  <a:pt x="44" y="138"/>
                  <a:pt x="44" y="138"/>
                  <a:pt x="44" y="138"/>
                </a:cubicBezTo>
                <a:cubicBezTo>
                  <a:pt x="43" y="139"/>
                  <a:pt x="42" y="139"/>
                  <a:pt x="42" y="140"/>
                </a:cubicBezTo>
                <a:cubicBezTo>
                  <a:pt x="41" y="140"/>
                  <a:pt x="40" y="140"/>
                  <a:pt x="39" y="140"/>
                </a:cubicBezTo>
                <a:cubicBezTo>
                  <a:pt x="37" y="140"/>
                  <a:pt x="35" y="139"/>
                  <a:pt x="34" y="138"/>
                </a:cubicBezTo>
                <a:cubicBezTo>
                  <a:pt x="32" y="137"/>
                  <a:pt x="32" y="135"/>
                  <a:pt x="32" y="133"/>
                </a:cubicBezTo>
                <a:close/>
                <a:moveTo>
                  <a:pt x="40" y="23"/>
                </a:moveTo>
                <a:cubicBezTo>
                  <a:pt x="40" y="21"/>
                  <a:pt x="40" y="21"/>
                  <a:pt x="40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3"/>
                  <a:pt x="42" y="23"/>
                  <a:pt x="42" y="23"/>
                </a:cubicBezTo>
                <a:lnTo>
                  <a:pt x="40" y="23"/>
                </a:lnTo>
                <a:close/>
                <a:moveTo>
                  <a:pt x="40" y="65"/>
                </a:moveTo>
                <a:cubicBezTo>
                  <a:pt x="40" y="62"/>
                  <a:pt x="40" y="62"/>
                  <a:pt x="40" y="62"/>
                </a:cubicBezTo>
                <a:cubicBezTo>
                  <a:pt x="42" y="62"/>
                  <a:pt x="42" y="62"/>
                  <a:pt x="42" y="62"/>
                </a:cubicBezTo>
                <a:cubicBezTo>
                  <a:pt x="42" y="65"/>
                  <a:pt x="42" y="65"/>
                  <a:pt x="42" y="65"/>
                </a:cubicBezTo>
                <a:lnTo>
                  <a:pt x="40" y="65"/>
                </a:lnTo>
                <a:close/>
                <a:moveTo>
                  <a:pt x="40" y="106"/>
                </a:moveTo>
                <a:cubicBezTo>
                  <a:pt x="40" y="104"/>
                  <a:pt x="40" y="104"/>
                  <a:pt x="40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6"/>
                  <a:pt x="42" y="106"/>
                  <a:pt x="42" y="106"/>
                </a:cubicBezTo>
                <a:lnTo>
                  <a:pt x="40" y="106"/>
                </a:lnTo>
                <a:close/>
                <a:moveTo>
                  <a:pt x="40" y="148"/>
                </a:moveTo>
                <a:cubicBezTo>
                  <a:pt x="40" y="145"/>
                  <a:pt x="40" y="145"/>
                  <a:pt x="40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42" y="148"/>
                  <a:pt x="42" y="148"/>
                  <a:pt x="42" y="148"/>
                </a:cubicBezTo>
                <a:lnTo>
                  <a:pt x="40" y="148"/>
                </a:lnTo>
                <a:close/>
                <a:moveTo>
                  <a:pt x="50" y="23"/>
                </a:moveTo>
                <a:cubicBezTo>
                  <a:pt x="50" y="21"/>
                  <a:pt x="50" y="21"/>
                  <a:pt x="50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53" y="23"/>
                  <a:pt x="53" y="23"/>
                  <a:pt x="53" y="23"/>
                </a:cubicBezTo>
                <a:lnTo>
                  <a:pt x="50" y="23"/>
                </a:lnTo>
                <a:close/>
                <a:moveTo>
                  <a:pt x="50" y="65"/>
                </a:moveTo>
                <a:cubicBezTo>
                  <a:pt x="50" y="62"/>
                  <a:pt x="50" y="62"/>
                  <a:pt x="50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3" y="65"/>
                  <a:pt x="53" y="65"/>
                  <a:pt x="53" y="65"/>
                </a:cubicBezTo>
                <a:lnTo>
                  <a:pt x="50" y="65"/>
                </a:lnTo>
                <a:close/>
                <a:moveTo>
                  <a:pt x="50" y="106"/>
                </a:moveTo>
                <a:cubicBezTo>
                  <a:pt x="50" y="104"/>
                  <a:pt x="50" y="104"/>
                  <a:pt x="50" y="104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3" y="106"/>
                  <a:pt x="53" y="106"/>
                  <a:pt x="53" y="106"/>
                </a:cubicBezTo>
                <a:lnTo>
                  <a:pt x="50" y="106"/>
                </a:lnTo>
                <a:close/>
                <a:moveTo>
                  <a:pt x="50" y="148"/>
                </a:moveTo>
                <a:cubicBezTo>
                  <a:pt x="50" y="145"/>
                  <a:pt x="50" y="145"/>
                  <a:pt x="50" y="145"/>
                </a:cubicBezTo>
                <a:cubicBezTo>
                  <a:pt x="53" y="145"/>
                  <a:pt x="53" y="145"/>
                  <a:pt x="53" y="145"/>
                </a:cubicBezTo>
                <a:cubicBezTo>
                  <a:pt x="53" y="148"/>
                  <a:pt x="53" y="148"/>
                  <a:pt x="53" y="148"/>
                </a:cubicBezTo>
                <a:lnTo>
                  <a:pt x="50" y="148"/>
                </a:lnTo>
                <a:close/>
                <a:moveTo>
                  <a:pt x="60" y="13"/>
                </a:moveTo>
                <a:cubicBezTo>
                  <a:pt x="60" y="10"/>
                  <a:pt x="60" y="10"/>
                  <a:pt x="60" y="10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13"/>
                  <a:pt x="63" y="13"/>
                  <a:pt x="63" y="13"/>
                </a:cubicBezTo>
                <a:lnTo>
                  <a:pt x="60" y="13"/>
                </a:lnTo>
                <a:close/>
                <a:moveTo>
                  <a:pt x="60" y="23"/>
                </a:moveTo>
                <a:cubicBezTo>
                  <a:pt x="60" y="21"/>
                  <a:pt x="60" y="21"/>
                  <a:pt x="60" y="21"/>
                </a:cubicBezTo>
                <a:cubicBezTo>
                  <a:pt x="63" y="21"/>
                  <a:pt x="63" y="21"/>
                  <a:pt x="63" y="21"/>
                </a:cubicBezTo>
                <a:cubicBezTo>
                  <a:pt x="63" y="23"/>
                  <a:pt x="63" y="23"/>
                  <a:pt x="63" y="23"/>
                </a:cubicBezTo>
                <a:lnTo>
                  <a:pt x="60" y="23"/>
                </a:lnTo>
                <a:close/>
                <a:moveTo>
                  <a:pt x="60" y="34"/>
                </a:moveTo>
                <a:cubicBezTo>
                  <a:pt x="60" y="31"/>
                  <a:pt x="60" y="31"/>
                  <a:pt x="60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4"/>
                  <a:pt x="63" y="34"/>
                  <a:pt x="63" y="34"/>
                </a:cubicBezTo>
                <a:lnTo>
                  <a:pt x="60" y="34"/>
                </a:lnTo>
                <a:close/>
                <a:moveTo>
                  <a:pt x="60" y="44"/>
                </a:moveTo>
                <a:cubicBezTo>
                  <a:pt x="60" y="41"/>
                  <a:pt x="60" y="41"/>
                  <a:pt x="60" y="41"/>
                </a:cubicBezTo>
                <a:cubicBezTo>
                  <a:pt x="63" y="41"/>
                  <a:pt x="63" y="41"/>
                  <a:pt x="63" y="41"/>
                </a:cubicBezTo>
                <a:cubicBezTo>
                  <a:pt x="63" y="44"/>
                  <a:pt x="63" y="44"/>
                  <a:pt x="63" y="44"/>
                </a:cubicBezTo>
                <a:lnTo>
                  <a:pt x="60" y="44"/>
                </a:lnTo>
                <a:close/>
                <a:moveTo>
                  <a:pt x="60" y="54"/>
                </a:moveTo>
                <a:cubicBezTo>
                  <a:pt x="60" y="52"/>
                  <a:pt x="60" y="52"/>
                  <a:pt x="60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4"/>
                  <a:pt x="63" y="54"/>
                  <a:pt x="63" y="54"/>
                </a:cubicBezTo>
                <a:lnTo>
                  <a:pt x="60" y="54"/>
                </a:lnTo>
                <a:close/>
                <a:moveTo>
                  <a:pt x="60" y="65"/>
                </a:moveTo>
                <a:cubicBezTo>
                  <a:pt x="60" y="62"/>
                  <a:pt x="60" y="62"/>
                  <a:pt x="60" y="62"/>
                </a:cubicBezTo>
                <a:cubicBezTo>
                  <a:pt x="63" y="62"/>
                  <a:pt x="63" y="62"/>
                  <a:pt x="63" y="62"/>
                </a:cubicBezTo>
                <a:cubicBezTo>
                  <a:pt x="63" y="65"/>
                  <a:pt x="63" y="65"/>
                  <a:pt x="63" y="65"/>
                </a:cubicBezTo>
                <a:lnTo>
                  <a:pt x="60" y="65"/>
                </a:lnTo>
                <a:close/>
                <a:moveTo>
                  <a:pt x="60" y="75"/>
                </a:moveTo>
                <a:cubicBezTo>
                  <a:pt x="60" y="72"/>
                  <a:pt x="60" y="72"/>
                  <a:pt x="60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5"/>
                  <a:pt x="63" y="75"/>
                  <a:pt x="63" y="75"/>
                </a:cubicBezTo>
                <a:lnTo>
                  <a:pt x="60" y="75"/>
                </a:lnTo>
                <a:close/>
                <a:moveTo>
                  <a:pt x="60" y="85"/>
                </a:moveTo>
                <a:cubicBezTo>
                  <a:pt x="60" y="83"/>
                  <a:pt x="60" y="83"/>
                  <a:pt x="60" y="83"/>
                </a:cubicBezTo>
                <a:cubicBezTo>
                  <a:pt x="63" y="83"/>
                  <a:pt x="63" y="83"/>
                  <a:pt x="63" y="83"/>
                </a:cubicBezTo>
                <a:cubicBezTo>
                  <a:pt x="63" y="85"/>
                  <a:pt x="63" y="85"/>
                  <a:pt x="63" y="85"/>
                </a:cubicBezTo>
                <a:lnTo>
                  <a:pt x="60" y="85"/>
                </a:lnTo>
                <a:close/>
                <a:moveTo>
                  <a:pt x="60" y="96"/>
                </a:moveTo>
                <a:cubicBezTo>
                  <a:pt x="60" y="93"/>
                  <a:pt x="60" y="93"/>
                  <a:pt x="60" y="93"/>
                </a:cubicBezTo>
                <a:cubicBezTo>
                  <a:pt x="63" y="93"/>
                  <a:pt x="63" y="93"/>
                  <a:pt x="63" y="93"/>
                </a:cubicBezTo>
                <a:cubicBezTo>
                  <a:pt x="63" y="96"/>
                  <a:pt x="63" y="96"/>
                  <a:pt x="63" y="96"/>
                </a:cubicBezTo>
                <a:lnTo>
                  <a:pt x="60" y="96"/>
                </a:lnTo>
                <a:close/>
                <a:moveTo>
                  <a:pt x="60" y="127"/>
                </a:moveTo>
                <a:cubicBezTo>
                  <a:pt x="60" y="124"/>
                  <a:pt x="60" y="124"/>
                  <a:pt x="60" y="124"/>
                </a:cubicBezTo>
                <a:cubicBezTo>
                  <a:pt x="63" y="124"/>
                  <a:pt x="63" y="124"/>
                  <a:pt x="63" y="124"/>
                </a:cubicBezTo>
                <a:cubicBezTo>
                  <a:pt x="63" y="127"/>
                  <a:pt x="63" y="127"/>
                  <a:pt x="63" y="127"/>
                </a:cubicBezTo>
                <a:lnTo>
                  <a:pt x="60" y="127"/>
                </a:lnTo>
                <a:close/>
                <a:moveTo>
                  <a:pt x="60" y="137"/>
                </a:moveTo>
                <a:cubicBezTo>
                  <a:pt x="60" y="135"/>
                  <a:pt x="60" y="135"/>
                  <a:pt x="60" y="135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3" y="137"/>
                  <a:pt x="63" y="137"/>
                  <a:pt x="63" y="137"/>
                </a:cubicBezTo>
                <a:lnTo>
                  <a:pt x="60" y="137"/>
                </a:lnTo>
                <a:close/>
                <a:moveTo>
                  <a:pt x="60" y="148"/>
                </a:moveTo>
                <a:cubicBezTo>
                  <a:pt x="60" y="145"/>
                  <a:pt x="60" y="145"/>
                  <a:pt x="60" y="145"/>
                </a:cubicBezTo>
                <a:cubicBezTo>
                  <a:pt x="63" y="145"/>
                  <a:pt x="63" y="145"/>
                  <a:pt x="63" y="145"/>
                </a:cubicBezTo>
                <a:cubicBezTo>
                  <a:pt x="63" y="148"/>
                  <a:pt x="63" y="148"/>
                  <a:pt x="63" y="148"/>
                </a:cubicBezTo>
                <a:lnTo>
                  <a:pt x="60" y="148"/>
                </a:lnTo>
                <a:close/>
                <a:moveTo>
                  <a:pt x="60" y="158"/>
                </a:moveTo>
                <a:cubicBezTo>
                  <a:pt x="60" y="156"/>
                  <a:pt x="60" y="156"/>
                  <a:pt x="60" y="156"/>
                </a:cubicBezTo>
                <a:cubicBezTo>
                  <a:pt x="63" y="156"/>
                  <a:pt x="63" y="156"/>
                  <a:pt x="63" y="156"/>
                </a:cubicBezTo>
                <a:cubicBezTo>
                  <a:pt x="63" y="158"/>
                  <a:pt x="63" y="158"/>
                  <a:pt x="63" y="158"/>
                </a:cubicBezTo>
                <a:lnTo>
                  <a:pt x="60" y="158"/>
                </a:lnTo>
                <a:close/>
                <a:moveTo>
                  <a:pt x="60" y="166"/>
                </a:moveTo>
                <a:cubicBezTo>
                  <a:pt x="63" y="166"/>
                  <a:pt x="63" y="166"/>
                  <a:pt x="63" y="166"/>
                </a:cubicBezTo>
                <a:cubicBezTo>
                  <a:pt x="63" y="169"/>
                  <a:pt x="63" y="169"/>
                  <a:pt x="63" y="169"/>
                </a:cubicBezTo>
                <a:cubicBezTo>
                  <a:pt x="60" y="169"/>
                  <a:pt x="60" y="169"/>
                  <a:pt x="60" y="169"/>
                </a:cubicBezTo>
                <a:lnTo>
                  <a:pt x="60" y="166"/>
                </a:lnTo>
                <a:close/>
                <a:moveTo>
                  <a:pt x="60" y="176"/>
                </a:moveTo>
                <a:cubicBezTo>
                  <a:pt x="63" y="176"/>
                  <a:pt x="63" y="176"/>
                  <a:pt x="63" y="176"/>
                </a:cubicBezTo>
                <a:cubicBezTo>
                  <a:pt x="63" y="179"/>
                  <a:pt x="63" y="179"/>
                  <a:pt x="63" y="179"/>
                </a:cubicBezTo>
                <a:cubicBezTo>
                  <a:pt x="60" y="179"/>
                  <a:pt x="60" y="179"/>
                  <a:pt x="60" y="179"/>
                </a:cubicBezTo>
                <a:lnTo>
                  <a:pt x="60" y="176"/>
                </a:lnTo>
                <a:close/>
                <a:moveTo>
                  <a:pt x="71" y="23"/>
                </a:moveTo>
                <a:cubicBezTo>
                  <a:pt x="71" y="21"/>
                  <a:pt x="71" y="21"/>
                  <a:pt x="71" y="21"/>
                </a:cubicBezTo>
                <a:cubicBezTo>
                  <a:pt x="73" y="21"/>
                  <a:pt x="73" y="21"/>
                  <a:pt x="73" y="21"/>
                </a:cubicBezTo>
                <a:cubicBezTo>
                  <a:pt x="73" y="23"/>
                  <a:pt x="73" y="23"/>
                  <a:pt x="73" y="23"/>
                </a:cubicBezTo>
                <a:lnTo>
                  <a:pt x="71" y="23"/>
                </a:lnTo>
                <a:close/>
                <a:moveTo>
                  <a:pt x="71" y="65"/>
                </a:moveTo>
                <a:cubicBezTo>
                  <a:pt x="71" y="62"/>
                  <a:pt x="71" y="62"/>
                  <a:pt x="71" y="62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65"/>
                  <a:pt x="73" y="65"/>
                  <a:pt x="73" y="65"/>
                </a:cubicBezTo>
                <a:lnTo>
                  <a:pt x="71" y="65"/>
                </a:lnTo>
                <a:close/>
                <a:moveTo>
                  <a:pt x="71" y="148"/>
                </a:moveTo>
                <a:cubicBezTo>
                  <a:pt x="71" y="145"/>
                  <a:pt x="71" y="145"/>
                  <a:pt x="71" y="145"/>
                </a:cubicBezTo>
                <a:cubicBezTo>
                  <a:pt x="73" y="145"/>
                  <a:pt x="73" y="145"/>
                  <a:pt x="73" y="145"/>
                </a:cubicBezTo>
                <a:cubicBezTo>
                  <a:pt x="73" y="148"/>
                  <a:pt x="73" y="148"/>
                  <a:pt x="73" y="148"/>
                </a:cubicBezTo>
                <a:lnTo>
                  <a:pt x="71" y="148"/>
                </a:lnTo>
                <a:close/>
                <a:moveTo>
                  <a:pt x="81" y="23"/>
                </a:moveTo>
                <a:cubicBezTo>
                  <a:pt x="81" y="21"/>
                  <a:pt x="81" y="21"/>
                  <a:pt x="81" y="21"/>
                </a:cubicBezTo>
                <a:cubicBezTo>
                  <a:pt x="84" y="21"/>
                  <a:pt x="84" y="21"/>
                  <a:pt x="84" y="21"/>
                </a:cubicBezTo>
                <a:cubicBezTo>
                  <a:pt x="84" y="23"/>
                  <a:pt x="84" y="23"/>
                  <a:pt x="84" y="23"/>
                </a:cubicBezTo>
                <a:lnTo>
                  <a:pt x="81" y="23"/>
                </a:lnTo>
                <a:close/>
                <a:moveTo>
                  <a:pt x="81" y="65"/>
                </a:moveTo>
                <a:cubicBezTo>
                  <a:pt x="81" y="62"/>
                  <a:pt x="81" y="62"/>
                  <a:pt x="81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65"/>
                  <a:pt x="84" y="65"/>
                  <a:pt x="84" y="65"/>
                </a:cubicBezTo>
                <a:lnTo>
                  <a:pt x="81" y="65"/>
                </a:lnTo>
                <a:close/>
                <a:moveTo>
                  <a:pt x="81" y="106"/>
                </a:moveTo>
                <a:cubicBezTo>
                  <a:pt x="81" y="104"/>
                  <a:pt x="81" y="104"/>
                  <a:pt x="81" y="104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6"/>
                  <a:pt x="84" y="106"/>
                  <a:pt x="84" y="106"/>
                </a:cubicBezTo>
                <a:lnTo>
                  <a:pt x="81" y="106"/>
                </a:lnTo>
                <a:close/>
                <a:moveTo>
                  <a:pt x="81" y="148"/>
                </a:moveTo>
                <a:cubicBezTo>
                  <a:pt x="81" y="145"/>
                  <a:pt x="81" y="145"/>
                  <a:pt x="81" y="145"/>
                </a:cubicBezTo>
                <a:cubicBezTo>
                  <a:pt x="84" y="145"/>
                  <a:pt x="84" y="145"/>
                  <a:pt x="84" y="145"/>
                </a:cubicBezTo>
                <a:cubicBezTo>
                  <a:pt x="84" y="148"/>
                  <a:pt x="84" y="148"/>
                  <a:pt x="84" y="148"/>
                </a:cubicBezTo>
                <a:lnTo>
                  <a:pt x="81" y="148"/>
                </a:lnTo>
                <a:close/>
                <a:moveTo>
                  <a:pt x="92" y="23"/>
                </a:moveTo>
                <a:cubicBezTo>
                  <a:pt x="92" y="21"/>
                  <a:pt x="92" y="21"/>
                  <a:pt x="92" y="21"/>
                </a:cubicBezTo>
                <a:cubicBezTo>
                  <a:pt x="94" y="21"/>
                  <a:pt x="94" y="21"/>
                  <a:pt x="94" y="21"/>
                </a:cubicBezTo>
                <a:cubicBezTo>
                  <a:pt x="94" y="23"/>
                  <a:pt x="94" y="23"/>
                  <a:pt x="94" y="23"/>
                </a:cubicBezTo>
                <a:lnTo>
                  <a:pt x="92" y="23"/>
                </a:lnTo>
                <a:close/>
                <a:moveTo>
                  <a:pt x="92" y="65"/>
                </a:moveTo>
                <a:cubicBezTo>
                  <a:pt x="92" y="62"/>
                  <a:pt x="92" y="62"/>
                  <a:pt x="92" y="62"/>
                </a:cubicBezTo>
                <a:cubicBezTo>
                  <a:pt x="94" y="62"/>
                  <a:pt x="94" y="62"/>
                  <a:pt x="94" y="62"/>
                </a:cubicBezTo>
                <a:cubicBezTo>
                  <a:pt x="94" y="65"/>
                  <a:pt x="94" y="65"/>
                  <a:pt x="94" y="65"/>
                </a:cubicBezTo>
                <a:lnTo>
                  <a:pt x="92" y="65"/>
                </a:lnTo>
                <a:close/>
                <a:moveTo>
                  <a:pt x="92" y="106"/>
                </a:moveTo>
                <a:cubicBezTo>
                  <a:pt x="92" y="104"/>
                  <a:pt x="92" y="104"/>
                  <a:pt x="92" y="104"/>
                </a:cubicBezTo>
                <a:cubicBezTo>
                  <a:pt x="94" y="104"/>
                  <a:pt x="94" y="104"/>
                  <a:pt x="94" y="104"/>
                </a:cubicBezTo>
                <a:cubicBezTo>
                  <a:pt x="94" y="106"/>
                  <a:pt x="94" y="106"/>
                  <a:pt x="94" y="106"/>
                </a:cubicBezTo>
                <a:lnTo>
                  <a:pt x="92" y="106"/>
                </a:lnTo>
                <a:close/>
                <a:moveTo>
                  <a:pt x="92" y="148"/>
                </a:moveTo>
                <a:cubicBezTo>
                  <a:pt x="92" y="145"/>
                  <a:pt x="92" y="145"/>
                  <a:pt x="92" y="145"/>
                </a:cubicBezTo>
                <a:cubicBezTo>
                  <a:pt x="94" y="145"/>
                  <a:pt x="94" y="145"/>
                  <a:pt x="94" y="145"/>
                </a:cubicBezTo>
                <a:cubicBezTo>
                  <a:pt x="94" y="148"/>
                  <a:pt x="94" y="148"/>
                  <a:pt x="94" y="148"/>
                </a:cubicBezTo>
                <a:lnTo>
                  <a:pt x="92" y="148"/>
                </a:lnTo>
                <a:close/>
                <a:moveTo>
                  <a:pt x="102" y="13"/>
                </a:moveTo>
                <a:cubicBezTo>
                  <a:pt x="102" y="10"/>
                  <a:pt x="102" y="10"/>
                  <a:pt x="102" y="10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4" y="13"/>
                  <a:pt x="104" y="13"/>
                  <a:pt x="104" y="13"/>
                </a:cubicBezTo>
                <a:lnTo>
                  <a:pt x="102" y="13"/>
                </a:lnTo>
                <a:close/>
                <a:moveTo>
                  <a:pt x="102" y="23"/>
                </a:moveTo>
                <a:cubicBezTo>
                  <a:pt x="102" y="21"/>
                  <a:pt x="102" y="21"/>
                  <a:pt x="102" y="21"/>
                </a:cubicBezTo>
                <a:cubicBezTo>
                  <a:pt x="104" y="21"/>
                  <a:pt x="104" y="21"/>
                  <a:pt x="104" y="21"/>
                </a:cubicBezTo>
                <a:cubicBezTo>
                  <a:pt x="104" y="23"/>
                  <a:pt x="104" y="23"/>
                  <a:pt x="104" y="23"/>
                </a:cubicBezTo>
                <a:lnTo>
                  <a:pt x="102" y="23"/>
                </a:lnTo>
                <a:close/>
                <a:moveTo>
                  <a:pt x="102" y="34"/>
                </a:moveTo>
                <a:cubicBezTo>
                  <a:pt x="102" y="31"/>
                  <a:pt x="102" y="31"/>
                  <a:pt x="102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34"/>
                  <a:pt x="104" y="34"/>
                  <a:pt x="104" y="34"/>
                </a:cubicBezTo>
                <a:lnTo>
                  <a:pt x="102" y="34"/>
                </a:lnTo>
                <a:close/>
                <a:moveTo>
                  <a:pt x="102" y="44"/>
                </a:moveTo>
                <a:cubicBezTo>
                  <a:pt x="102" y="41"/>
                  <a:pt x="102" y="41"/>
                  <a:pt x="102" y="41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4"/>
                  <a:pt x="104" y="44"/>
                  <a:pt x="104" y="44"/>
                </a:cubicBezTo>
                <a:lnTo>
                  <a:pt x="102" y="44"/>
                </a:lnTo>
                <a:close/>
                <a:moveTo>
                  <a:pt x="102" y="54"/>
                </a:moveTo>
                <a:cubicBezTo>
                  <a:pt x="102" y="52"/>
                  <a:pt x="102" y="52"/>
                  <a:pt x="102" y="52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4" y="54"/>
                  <a:pt x="104" y="54"/>
                  <a:pt x="104" y="54"/>
                </a:cubicBezTo>
                <a:lnTo>
                  <a:pt x="102" y="54"/>
                </a:lnTo>
                <a:close/>
                <a:moveTo>
                  <a:pt x="102" y="65"/>
                </a:moveTo>
                <a:cubicBezTo>
                  <a:pt x="102" y="62"/>
                  <a:pt x="102" y="62"/>
                  <a:pt x="102" y="62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104" y="65"/>
                  <a:pt x="104" y="65"/>
                  <a:pt x="104" y="65"/>
                </a:cubicBezTo>
                <a:lnTo>
                  <a:pt x="102" y="65"/>
                </a:lnTo>
                <a:close/>
                <a:moveTo>
                  <a:pt x="102" y="75"/>
                </a:moveTo>
                <a:cubicBezTo>
                  <a:pt x="102" y="72"/>
                  <a:pt x="102" y="72"/>
                  <a:pt x="102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75"/>
                  <a:pt x="104" y="75"/>
                  <a:pt x="104" y="75"/>
                </a:cubicBezTo>
                <a:lnTo>
                  <a:pt x="102" y="75"/>
                </a:lnTo>
                <a:close/>
                <a:moveTo>
                  <a:pt x="102" y="117"/>
                </a:moveTo>
                <a:cubicBezTo>
                  <a:pt x="102" y="114"/>
                  <a:pt x="102" y="114"/>
                  <a:pt x="102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4" y="117"/>
                  <a:pt x="104" y="117"/>
                  <a:pt x="104" y="117"/>
                </a:cubicBezTo>
                <a:lnTo>
                  <a:pt x="102" y="117"/>
                </a:lnTo>
                <a:close/>
                <a:moveTo>
                  <a:pt x="102" y="127"/>
                </a:moveTo>
                <a:cubicBezTo>
                  <a:pt x="102" y="124"/>
                  <a:pt x="102" y="124"/>
                  <a:pt x="102" y="124"/>
                </a:cubicBezTo>
                <a:cubicBezTo>
                  <a:pt x="104" y="124"/>
                  <a:pt x="104" y="124"/>
                  <a:pt x="104" y="124"/>
                </a:cubicBezTo>
                <a:cubicBezTo>
                  <a:pt x="104" y="127"/>
                  <a:pt x="104" y="127"/>
                  <a:pt x="104" y="127"/>
                </a:cubicBezTo>
                <a:lnTo>
                  <a:pt x="102" y="127"/>
                </a:lnTo>
                <a:close/>
                <a:moveTo>
                  <a:pt x="102" y="137"/>
                </a:moveTo>
                <a:cubicBezTo>
                  <a:pt x="102" y="135"/>
                  <a:pt x="102" y="135"/>
                  <a:pt x="102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7"/>
                  <a:pt x="104" y="137"/>
                  <a:pt x="104" y="137"/>
                </a:cubicBezTo>
                <a:lnTo>
                  <a:pt x="102" y="137"/>
                </a:lnTo>
                <a:close/>
                <a:moveTo>
                  <a:pt x="102" y="148"/>
                </a:moveTo>
                <a:cubicBezTo>
                  <a:pt x="102" y="145"/>
                  <a:pt x="102" y="145"/>
                  <a:pt x="102" y="145"/>
                </a:cubicBezTo>
                <a:cubicBezTo>
                  <a:pt x="104" y="145"/>
                  <a:pt x="104" y="145"/>
                  <a:pt x="104" y="145"/>
                </a:cubicBezTo>
                <a:cubicBezTo>
                  <a:pt x="104" y="148"/>
                  <a:pt x="104" y="148"/>
                  <a:pt x="104" y="148"/>
                </a:cubicBezTo>
                <a:lnTo>
                  <a:pt x="102" y="148"/>
                </a:lnTo>
                <a:close/>
                <a:moveTo>
                  <a:pt x="102" y="158"/>
                </a:moveTo>
                <a:cubicBezTo>
                  <a:pt x="102" y="156"/>
                  <a:pt x="102" y="156"/>
                  <a:pt x="102" y="156"/>
                </a:cubicBezTo>
                <a:cubicBezTo>
                  <a:pt x="104" y="156"/>
                  <a:pt x="104" y="156"/>
                  <a:pt x="104" y="156"/>
                </a:cubicBezTo>
                <a:cubicBezTo>
                  <a:pt x="104" y="158"/>
                  <a:pt x="104" y="158"/>
                  <a:pt x="104" y="158"/>
                </a:cubicBezTo>
                <a:lnTo>
                  <a:pt x="102" y="158"/>
                </a:lnTo>
                <a:close/>
                <a:moveTo>
                  <a:pt x="102" y="166"/>
                </a:moveTo>
                <a:cubicBezTo>
                  <a:pt x="104" y="166"/>
                  <a:pt x="104" y="166"/>
                  <a:pt x="104" y="166"/>
                </a:cubicBezTo>
                <a:cubicBezTo>
                  <a:pt x="104" y="169"/>
                  <a:pt x="104" y="169"/>
                  <a:pt x="104" y="169"/>
                </a:cubicBezTo>
                <a:cubicBezTo>
                  <a:pt x="102" y="169"/>
                  <a:pt x="102" y="169"/>
                  <a:pt x="102" y="169"/>
                </a:cubicBezTo>
                <a:lnTo>
                  <a:pt x="102" y="166"/>
                </a:lnTo>
                <a:close/>
                <a:moveTo>
                  <a:pt x="102" y="176"/>
                </a:moveTo>
                <a:cubicBezTo>
                  <a:pt x="104" y="176"/>
                  <a:pt x="104" y="176"/>
                  <a:pt x="104" y="176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2" y="179"/>
                  <a:pt x="102" y="179"/>
                  <a:pt x="102" y="179"/>
                </a:cubicBezTo>
                <a:lnTo>
                  <a:pt x="102" y="176"/>
                </a:lnTo>
                <a:close/>
                <a:moveTo>
                  <a:pt x="112" y="23"/>
                </a:moveTo>
                <a:cubicBezTo>
                  <a:pt x="112" y="21"/>
                  <a:pt x="112" y="21"/>
                  <a:pt x="112" y="21"/>
                </a:cubicBezTo>
                <a:cubicBezTo>
                  <a:pt x="115" y="21"/>
                  <a:pt x="115" y="21"/>
                  <a:pt x="115" y="21"/>
                </a:cubicBezTo>
                <a:cubicBezTo>
                  <a:pt x="115" y="23"/>
                  <a:pt x="115" y="23"/>
                  <a:pt x="115" y="23"/>
                </a:cubicBezTo>
                <a:lnTo>
                  <a:pt x="112" y="23"/>
                </a:lnTo>
                <a:close/>
                <a:moveTo>
                  <a:pt x="112" y="65"/>
                </a:moveTo>
                <a:cubicBezTo>
                  <a:pt x="112" y="62"/>
                  <a:pt x="112" y="62"/>
                  <a:pt x="112" y="62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5" y="65"/>
                  <a:pt x="115" y="65"/>
                  <a:pt x="115" y="65"/>
                </a:cubicBezTo>
                <a:lnTo>
                  <a:pt x="112" y="65"/>
                </a:lnTo>
                <a:close/>
                <a:moveTo>
                  <a:pt x="112" y="148"/>
                </a:moveTo>
                <a:cubicBezTo>
                  <a:pt x="112" y="145"/>
                  <a:pt x="112" y="145"/>
                  <a:pt x="112" y="145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8"/>
                  <a:pt x="115" y="148"/>
                  <a:pt x="115" y="148"/>
                </a:cubicBezTo>
                <a:lnTo>
                  <a:pt x="112" y="148"/>
                </a:lnTo>
                <a:close/>
                <a:moveTo>
                  <a:pt x="123" y="23"/>
                </a:moveTo>
                <a:cubicBezTo>
                  <a:pt x="123" y="21"/>
                  <a:pt x="123" y="21"/>
                  <a:pt x="123" y="21"/>
                </a:cubicBezTo>
                <a:cubicBezTo>
                  <a:pt x="125" y="21"/>
                  <a:pt x="125" y="21"/>
                  <a:pt x="125" y="21"/>
                </a:cubicBezTo>
                <a:cubicBezTo>
                  <a:pt x="125" y="23"/>
                  <a:pt x="125" y="23"/>
                  <a:pt x="125" y="23"/>
                </a:cubicBezTo>
                <a:lnTo>
                  <a:pt x="123" y="23"/>
                </a:lnTo>
                <a:close/>
                <a:moveTo>
                  <a:pt x="123" y="65"/>
                </a:moveTo>
                <a:cubicBezTo>
                  <a:pt x="123" y="62"/>
                  <a:pt x="123" y="62"/>
                  <a:pt x="123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5"/>
                  <a:pt x="125" y="65"/>
                  <a:pt x="125" y="65"/>
                </a:cubicBezTo>
                <a:lnTo>
                  <a:pt x="123" y="65"/>
                </a:lnTo>
                <a:close/>
                <a:moveTo>
                  <a:pt x="123" y="148"/>
                </a:moveTo>
                <a:cubicBezTo>
                  <a:pt x="123" y="145"/>
                  <a:pt x="123" y="145"/>
                  <a:pt x="123" y="145"/>
                </a:cubicBezTo>
                <a:cubicBezTo>
                  <a:pt x="125" y="145"/>
                  <a:pt x="125" y="145"/>
                  <a:pt x="125" y="145"/>
                </a:cubicBezTo>
                <a:cubicBezTo>
                  <a:pt x="125" y="148"/>
                  <a:pt x="125" y="148"/>
                  <a:pt x="125" y="148"/>
                </a:cubicBezTo>
                <a:lnTo>
                  <a:pt x="123" y="148"/>
                </a:lnTo>
                <a:close/>
                <a:moveTo>
                  <a:pt x="133" y="23"/>
                </a:moveTo>
                <a:cubicBezTo>
                  <a:pt x="133" y="21"/>
                  <a:pt x="133" y="21"/>
                  <a:pt x="133" y="21"/>
                </a:cubicBezTo>
                <a:cubicBezTo>
                  <a:pt x="136" y="21"/>
                  <a:pt x="136" y="21"/>
                  <a:pt x="136" y="21"/>
                </a:cubicBezTo>
                <a:cubicBezTo>
                  <a:pt x="136" y="23"/>
                  <a:pt x="136" y="23"/>
                  <a:pt x="136" y="23"/>
                </a:cubicBezTo>
                <a:lnTo>
                  <a:pt x="133" y="23"/>
                </a:lnTo>
                <a:close/>
                <a:moveTo>
                  <a:pt x="133" y="65"/>
                </a:moveTo>
                <a:cubicBezTo>
                  <a:pt x="133" y="62"/>
                  <a:pt x="133" y="62"/>
                  <a:pt x="133" y="62"/>
                </a:cubicBezTo>
                <a:cubicBezTo>
                  <a:pt x="136" y="62"/>
                  <a:pt x="136" y="62"/>
                  <a:pt x="136" y="62"/>
                </a:cubicBezTo>
                <a:cubicBezTo>
                  <a:pt x="136" y="65"/>
                  <a:pt x="136" y="65"/>
                  <a:pt x="136" y="65"/>
                </a:cubicBezTo>
                <a:lnTo>
                  <a:pt x="133" y="65"/>
                </a:lnTo>
                <a:close/>
                <a:moveTo>
                  <a:pt x="133" y="148"/>
                </a:moveTo>
                <a:cubicBezTo>
                  <a:pt x="133" y="145"/>
                  <a:pt x="133" y="145"/>
                  <a:pt x="133" y="145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6" y="148"/>
                  <a:pt x="136" y="148"/>
                  <a:pt x="136" y="148"/>
                </a:cubicBezTo>
                <a:lnTo>
                  <a:pt x="133" y="148"/>
                </a:lnTo>
                <a:close/>
                <a:moveTo>
                  <a:pt x="143" y="13"/>
                </a:moveTo>
                <a:cubicBezTo>
                  <a:pt x="143" y="10"/>
                  <a:pt x="143" y="10"/>
                  <a:pt x="143" y="10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3"/>
                  <a:pt x="146" y="13"/>
                  <a:pt x="146" y="13"/>
                </a:cubicBezTo>
                <a:lnTo>
                  <a:pt x="143" y="13"/>
                </a:lnTo>
                <a:close/>
                <a:moveTo>
                  <a:pt x="143" y="23"/>
                </a:moveTo>
                <a:cubicBezTo>
                  <a:pt x="143" y="21"/>
                  <a:pt x="143" y="21"/>
                  <a:pt x="143" y="21"/>
                </a:cubicBezTo>
                <a:cubicBezTo>
                  <a:pt x="146" y="21"/>
                  <a:pt x="146" y="21"/>
                  <a:pt x="146" y="21"/>
                </a:cubicBezTo>
                <a:cubicBezTo>
                  <a:pt x="146" y="23"/>
                  <a:pt x="146" y="23"/>
                  <a:pt x="146" y="23"/>
                </a:cubicBezTo>
                <a:lnTo>
                  <a:pt x="143" y="23"/>
                </a:lnTo>
                <a:close/>
                <a:moveTo>
                  <a:pt x="143" y="34"/>
                </a:moveTo>
                <a:cubicBezTo>
                  <a:pt x="143" y="31"/>
                  <a:pt x="143" y="31"/>
                  <a:pt x="143" y="31"/>
                </a:cubicBezTo>
                <a:cubicBezTo>
                  <a:pt x="146" y="31"/>
                  <a:pt x="146" y="31"/>
                  <a:pt x="146" y="31"/>
                </a:cubicBezTo>
                <a:cubicBezTo>
                  <a:pt x="146" y="34"/>
                  <a:pt x="146" y="34"/>
                  <a:pt x="146" y="34"/>
                </a:cubicBezTo>
                <a:lnTo>
                  <a:pt x="143" y="34"/>
                </a:lnTo>
                <a:close/>
                <a:moveTo>
                  <a:pt x="143" y="44"/>
                </a:moveTo>
                <a:cubicBezTo>
                  <a:pt x="143" y="41"/>
                  <a:pt x="143" y="41"/>
                  <a:pt x="143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6" y="44"/>
                  <a:pt x="146" y="44"/>
                  <a:pt x="146" y="44"/>
                </a:cubicBezTo>
                <a:lnTo>
                  <a:pt x="143" y="44"/>
                </a:lnTo>
                <a:close/>
                <a:moveTo>
                  <a:pt x="143" y="54"/>
                </a:moveTo>
                <a:cubicBezTo>
                  <a:pt x="143" y="52"/>
                  <a:pt x="143" y="52"/>
                  <a:pt x="143" y="52"/>
                </a:cubicBezTo>
                <a:cubicBezTo>
                  <a:pt x="146" y="52"/>
                  <a:pt x="146" y="52"/>
                  <a:pt x="146" y="52"/>
                </a:cubicBezTo>
                <a:cubicBezTo>
                  <a:pt x="146" y="54"/>
                  <a:pt x="146" y="54"/>
                  <a:pt x="146" y="54"/>
                </a:cubicBezTo>
                <a:lnTo>
                  <a:pt x="143" y="54"/>
                </a:lnTo>
                <a:close/>
                <a:moveTo>
                  <a:pt x="143" y="65"/>
                </a:moveTo>
                <a:cubicBezTo>
                  <a:pt x="143" y="62"/>
                  <a:pt x="143" y="62"/>
                  <a:pt x="143" y="62"/>
                </a:cubicBezTo>
                <a:cubicBezTo>
                  <a:pt x="146" y="62"/>
                  <a:pt x="146" y="62"/>
                  <a:pt x="146" y="62"/>
                </a:cubicBezTo>
                <a:cubicBezTo>
                  <a:pt x="146" y="65"/>
                  <a:pt x="146" y="65"/>
                  <a:pt x="146" y="65"/>
                </a:cubicBezTo>
                <a:lnTo>
                  <a:pt x="143" y="65"/>
                </a:lnTo>
                <a:close/>
                <a:moveTo>
                  <a:pt x="143" y="75"/>
                </a:moveTo>
                <a:cubicBezTo>
                  <a:pt x="143" y="72"/>
                  <a:pt x="143" y="72"/>
                  <a:pt x="143" y="72"/>
                </a:cubicBezTo>
                <a:cubicBezTo>
                  <a:pt x="146" y="72"/>
                  <a:pt x="146" y="72"/>
                  <a:pt x="146" y="72"/>
                </a:cubicBezTo>
                <a:cubicBezTo>
                  <a:pt x="146" y="75"/>
                  <a:pt x="146" y="75"/>
                  <a:pt x="146" y="75"/>
                </a:cubicBezTo>
                <a:lnTo>
                  <a:pt x="143" y="75"/>
                </a:lnTo>
                <a:close/>
                <a:moveTo>
                  <a:pt x="143" y="85"/>
                </a:moveTo>
                <a:cubicBezTo>
                  <a:pt x="143" y="83"/>
                  <a:pt x="143" y="83"/>
                  <a:pt x="143" y="83"/>
                </a:cubicBezTo>
                <a:cubicBezTo>
                  <a:pt x="146" y="83"/>
                  <a:pt x="146" y="83"/>
                  <a:pt x="146" y="83"/>
                </a:cubicBezTo>
                <a:cubicBezTo>
                  <a:pt x="146" y="85"/>
                  <a:pt x="146" y="85"/>
                  <a:pt x="146" y="85"/>
                </a:cubicBezTo>
                <a:lnTo>
                  <a:pt x="143" y="85"/>
                </a:lnTo>
                <a:close/>
                <a:moveTo>
                  <a:pt x="143" y="117"/>
                </a:moveTo>
                <a:cubicBezTo>
                  <a:pt x="143" y="114"/>
                  <a:pt x="143" y="114"/>
                  <a:pt x="143" y="114"/>
                </a:cubicBezTo>
                <a:cubicBezTo>
                  <a:pt x="146" y="114"/>
                  <a:pt x="146" y="114"/>
                  <a:pt x="146" y="114"/>
                </a:cubicBezTo>
                <a:cubicBezTo>
                  <a:pt x="146" y="117"/>
                  <a:pt x="146" y="117"/>
                  <a:pt x="146" y="117"/>
                </a:cubicBezTo>
                <a:lnTo>
                  <a:pt x="143" y="117"/>
                </a:lnTo>
                <a:close/>
                <a:moveTo>
                  <a:pt x="143" y="127"/>
                </a:moveTo>
                <a:cubicBezTo>
                  <a:pt x="143" y="124"/>
                  <a:pt x="143" y="124"/>
                  <a:pt x="143" y="124"/>
                </a:cubicBezTo>
                <a:cubicBezTo>
                  <a:pt x="146" y="124"/>
                  <a:pt x="146" y="124"/>
                  <a:pt x="146" y="124"/>
                </a:cubicBezTo>
                <a:cubicBezTo>
                  <a:pt x="146" y="127"/>
                  <a:pt x="146" y="127"/>
                  <a:pt x="146" y="127"/>
                </a:cubicBezTo>
                <a:lnTo>
                  <a:pt x="143" y="127"/>
                </a:lnTo>
                <a:close/>
                <a:moveTo>
                  <a:pt x="143" y="137"/>
                </a:moveTo>
                <a:cubicBezTo>
                  <a:pt x="143" y="135"/>
                  <a:pt x="143" y="135"/>
                  <a:pt x="143" y="135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46" y="137"/>
                  <a:pt x="146" y="137"/>
                  <a:pt x="146" y="137"/>
                </a:cubicBezTo>
                <a:lnTo>
                  <a:pt x="143" y="137"/>
                </a:lnTo>
                <a:close/>
                <a:moveTo>
                  <a:pt x="143" y="148"/>
                </a:moveTo>
                <a:cubicBezTo>
                  <a:pt x="143" y="145"/>
                  <a:pt x="143" y="145"/>
                  <a:pt x="143" y="145"/>
                </a:cubicBezTo>
                <a:cubicBezTo>
                  <a:pt x="146" y="145"/>
                  <a:pt x="146" y="145"/>
                  <a:pt x="146" y="145"/>
                </a:cubicBezTo>
                <a:cubicBezTo>
                  <a:pt x="146" y="148"/>
                  <a:pt x="146" y="148"/>
                  <a:pt x="146" y="148"/>
                </a:cubicBezTo>
                <a:lnTo>
                  <a:pt x="143" y="148"/>
                </a:lnTo>
                <a:close/>
                <a:moveTo>
                  <a:pt x="143" y="158"/>
                </a:moveTo>
                <a:cubicBezTo>
                  <a:pt x="143" y="156"/>
                  <a:pt x="143" y="156"/>
                  <a:pt x="143" y="156"/>
                </a:cubicBezTo>
                <a:cubicBezTo>
                  <a:pt x="146" y="156"/>
                  <a:pt x="146" y="156"/>
                  <a:pt x="146" y="156"/>
                </a:cubicBezTo>
                <a:cubicBezTo>
                  <a:pt x="146" y="158"/>
                  <a:pt x="146" y="158"/>
                  <a:pt x="146" y="158"/>
                </a:cubicBezTo>
                <a:lnTo>
                  <a:pt x="143" y="158"/>
                </a:lnTo>
                <a:close/>
                <a:moveTo>
                  <a:pt x="143" y="166"/>
                </a:moveTo>
                <a:cubicBezTo>
                  <a:pt x="146" y="166"/>
                  <a:pt x="146" y="166"/>
                  <a:pt x="146" y="166"/>
                </a:cubicBezTo>
                <a:cubicBezTo>
                  <a:pt x="146" y="169"/>
                  <a:pt x="146" y="169"/>
                  <a:pt x="146" y="169"/>
                </a:cubicBezTo>
                <a:cubicBezTo>
                  <a:pt x="143" y="169"/>
                  <a:pt x="143" y="169"/>
                  <a:pt x="143" y="169"/>
                </a:cubicBezTo>
                <a:lnTo>
                  <a:pt x="143" y="166"/>
                </a:lnTo>
                <a:close/>
                <a:moveTo>
                  <a:pt x="143" y="176"/>
                </a:moveTo>
                <a:cubicBezTo>
                  <a:pt x="146" y="176"/>
                  <a:pt x="146" y="176"/>
                  <a:pt x="146" y="176"/>
                </a:cubicBezTo>
                <a:cubicBezTo>
                  <a:pt x="146" y="179"/>
                  <a:pt x="146" y="179"/>
                  <a:pt x="146" y="179"/>
                </a:cubicBezTo>
                <a:cubicBezTo>
                  <a:pt x="143" y="179"/>
                  <a:pt x="143" y="179"/>
                  <a:pt x="143" y="179"/>
                </a:cubicBezTo>
                <a:lnTo>
                  <a:pt x="143" y="176"/>
                </a:lnTo>
                <a:close/>
                <a:moveTo>
                  <a:pt x="154" y="23"/>
                </a:moveTo>
                <a:cubicBezTo>
                  <a:pt x="154" y="21"/>
                  <a:pt x="154" y="21"/>
                  <a:pt x="154" y="21"/>
                </a:cubicBezTo>
                <a:cubicBezTo>
                  <a:pt x="156" y="21"/>
                  <a:pt x="156" y="21"/>
                  <a:pt x="156" y="21"/>
                </a:cubicBezTo>
                <a:cubicBezTo>
                  <a:pt x="156" y="23"/>
                  <a:pt x="156" y="23"/>
                  <a:pt x="156" y="23"/>
                </a:cubicBezTo>
                <a:lnTo>
                  <a:pt x="154" y="23"/>
                </a:lnTo>
                <a:close/>
                <a:moveTo>
                  <a:pt x="154" y="65"/>
                </a:moveTo>
                <a:cubicBezTo>
                  <a:pt x="154" y="62"/>
                  <a:pt x="154" y="62"/>
                  <a:pt x="154" y="62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65"/>
                  <a:pt x="156" y="65"/>
                  <a:pt x="156" y="65"/>
                </a:cubicBezTo>
                <a:lnTo>
                  <a:pt x="154" y="65"/>
                </a:lnTo>
                <a:close/>
                <a:moveTo>
                  <a:pt x="154" y="106"/>
                </a:moveTo>
                <a:cubicBezTo>
                  <a:pt x="154" y="104"/>
                  <a:pt x="154" y="104"/>
                  <a:pt x="154" y="104"/>
                </a:cubicBezTo>
                <a:cubicBezTo>
                  <a:pt x="156" y="104"/>
                  <a:pt x="156" y="104"/>
                  <a:pt x="156" y="104"/>
                </a:cubicBezTo>
                <a:cubicBezTo>
                  <a:pt x="156" y="106"/>
                  <a:pt x="156" y="106"/>
                  <a:pt x="156" y="106"/>
                </a:cubicBezTo>
                <a:lnTo>
                  <a:pt x="154" y="106"/>
                </a:lnTo>
                <a:close/>
                <a:moveTo>
                  <a:pt x="154" y="148"/>
                </a:moveTo>
                <a:cubicBezTo>
                  <a:pt x="154" y="145"/>
                  <a:pt x="154" y="145"/>
                  <a:pt x="154" y="145"/>
                </a:cubicBezTo>
                <a:cubicBezTo>
                  <a:pt x="156" y="145"/>
                  <a:pt x="156" y="145"/>
                  <a:pt x="156" y="145"/>
                </a:cubicBezTo>
                <a:cubicBezTo>
                  <a:pt x="156" y="148"/>
                  <a:pt x="156" y="148"/>
                  <a:pt x="156" y="148"/>
                </a:cubicBezTo>
                <a:lnTo>
                  <a:pt x="154" y="148"/>
                </a:lnTo>
                <a:close/>
                <a:moveTo>
                  <a:pt x="164" y="23"/>
                </a:moveTo>
                <a:cubicBezTo>
                  <a:pt x="164" y="21"/>
                  <a:pt x="164" y="21"/>
                  <a:pt x="164" y="21"/>
                </a:cubicBezTo>
                <a:cubicBezTo>
                  <a:pt x="167" y="21"/>
                  <a:pt x="167" y="21"/>
                  <a:pt x="167" y="21"/>
                </a:cubicBezTo>
                <a:cubicBezTo>
                  <a:pt x="167" y="23"/>
                  <a:pt x="167" y="23"/>
                  <a:pt x="167" y="23"/>
                </a:cubicBezTo>
                <a:lnTo>
                  <a:pt x="164" y="23"/>
                </a:lnTo>
                <a:close/>
                <a:moveTo>
                  <a:pt x="164" y="65"/>
                </a:moveTo>
                <a:cubicBezTo>
                  <a:pt x="164" y="62"/>
                  <a:pt x="164" y="62"/>
                  <a:pt x="164" y="62"/>
                </a:cubicBezTo>
                <a:cubicBezTo>
                  <a:pt x="167" y="62"/>
                  <a:pt x="167" y="62"/>
                  <a:pt x="167" y="62"/>
                </a:cubicBezTo>
                <a:cubicBezTo>
                  <a:pt x="167" y="65"/>
                  <a:pt x="167" y="65"/>
                  <a:pt x="167" y="65"/>
                </a:cubicBezTo>
                <a:lnTo>
                  <a:pt x="164" y="65"/>
                </a:lnTo>
                <a:close/>
                <a:moveTo>
                  <a:pt x="164" y="106"/>
                </a:moveTo>
                <a:cubicBezTo>
                  <a:pt x="164" y="104"/>
                  <a:pt x="164" y="104"/>
                  <a:pt x="164" y="104"/>
                </a:cubicBezTo>
                <a:cubicBezTo>
                  <a:pt x="167" y="104"/>
                  <a:pt x="167" y="104"/>
                  <a:pt x="167" y="104"/>
                </a:cubicBezTo>
                <a:cubicBezTo>
                  <a:pt x="167" y="106"/>
                  <a:pt x="167" y="106"/>
                  <a:pt x="167" y="106"/>
                </a:cubicBezTo>
                <a:lnTo>
                  <a:pt x="164" y="106"/>
                </a:lnTo>
                <a:close/>
                <a:moveTo>
                  <a:pt x="164" y="148"/>
                </a:moveTo>
                <a:cubicBezTo>
                  <a:pt x="164" y="145"/>
                  <a:pt x="164" y="145"/>
                  <a:pt x="164" y="145"/>
                </a:cubicBezTo>
                <a:cubicBezTo>
                  <a:pt x="167" y="145"/>
                  <a:pt x="167" y="145"/>
                  <a:pt x="167" y="145"/>
                </a:cubicBezTo>
                <a:cubicBezTo>
                  <a:pt x="167" y="148"/>
                  <a:pt x="167" y="148"/>
                  <a:pt x="167" y="148"/>
                </a:cubicBezTo>
                <a:lnTo>
                  <a:pt x="164" y="148"/>
                </a:lnTo>
                <a:close/>
                <a:moveTo>
                  <a:pt x="175" y="23"/>
                </a:moveTo>
                <a:cubicBezTo>
                  <a:pt x="175" y="21"/>
                  <a:pt x="175" y="21"/>
                  <a:pt x="175" y="21"/>
                </a:cubicBezTo>
                <a:cubicBezTo>
                  <a:pt x="177" y="21"/>
                  <a:pt x="177" y="21"/>
                  <a:pt x="177" y="21"/>
                </a:cubicBezTo>
                <a:cubicBezTo>
                  <a:pt x="177" y="23"/>
                  <a:pt x="177" y="23"/>
                  <a:pt x="177" y="23"/>
                </a:cubicBezTo>
                <a:lnTo>
                  <a:pt x="175" y="23"/>
                </a:lnTo>
                <a:close/>
                <a:moveTo>
                  <a:pt x="175" y="106"/>
                </a:moveTo>
                <a:cubicBezTo>
                  <a:pt x="175" y="104"/>
                  <a:pt x="175" y="104"/>
                  <a:pt x="175" y="104"/>
                </a:cubicBezTo>
                <a:cubicBezTo>
                  <a:pt x="177" y="104"/>
                  <a:pt x="177" y="104"/>
                  <a:pt x="177" y="104"/>
                </a:cubicBezTo>
                <a:cubicBezTo>
                  <a:pt x="177" y="106"/>
                  <a:pt x="177" y="106"/>
                  <a:pt x="177" y="106"/>
                </a:cubicBezTo>
                <a:lnTo>
                  <a:pt x="175" y="106"/>
                </a:lnTo>
                <a:close/>
                <a:moveTo>
                  <a:pt x="175" y="148"/>
                </a:moveTo>
                <a:cubicBezTo>
                  <a:pt x="175" y="145"/>
                  <a:pt x="175" y="145"/>
                  <a:pt x="175" y="145"/>
                </a:cubicBezTo>
                <a:cubicBezTo>
                  <a:pt x="177" y="145"/>
                  <a:pt x="177" y="145"/>
                  <a:pt x="177" y="145"/>
                </a:cubicBezTo>
                <a:cubicBezTo>
                  <a:pt x="177" y="148"/>
                  <a:pt x="177" y="148"/>
                  <a:pt x="177" y="148"/>
                </a:cubicBezTo>
                <a:lnTo>
                  <a:pt x="175" y="148"/>
                </a:lnTo>
                <a:close/>
                <a:moveTo>
                  <a:pt x="185" y="13"/>
                </a:moveTo>
                <a:cubicBezTo>
                  <a:pt x="185" y="10"/>
                  <a:pt x="185" y="10"/>
                  <a:pt x="185" y="10"/>
                </a:cubicBezTo>
                <a:cubicBezTo>
                  <a:pt x="188" y="10"/>
                  <a:pt x="188" y="10"/>
                  <a:pt x="188" y="10"/>
                </a:cubicBezTo>
                <a:cubicBezTo>
                  <a:pt x="188" y="13"/>
                  <a:pt x="188" y="13"/>
                  <a:pt x="188" y="13"/>
                </a:cubicBezTo>
                <a:lnTo>
                  <a:pt x="185" y="13"/>
                </a:lnTo>
                <a:close/>
                <a:moveTo>
                  <a:pt x="185" y="23"/>
                </a:moveTo>
                <a:cubicBezTo>
                  <a:pt x="185" y="21"/>
                  <a:pt x="185" y="21"/>
                  <a:pt x="185" y="21"/>
                </a:cubicBezTo>
                <a:cubicBezTo>
                  <a:pt x="188" y="21"/>
                  <a:pt x="188" y="21"/>
                  <a:pt x="188" y="21"/>
                </a:cubicBezTo>
                <a:cubicBezTo>
                  <a:pt x="188" y="23"/>
                  <a:pt x="188" y="23"/>
                  <a:pt x="188" y="23"/>
                </a:cubicBezTo>
                <a:lnTo>
                  <a:pt x="185" y="23"/>
                </a:lnTo>
                <a:close/>
                <a:moveTo>
                  <a:pt x="185" y="34"/>
                </a:moveTo>
                <a:cubicBezTo>
                  <a:pt x="185" y="31"/>
                  <a:pt x="185" y="31"/>
                  <a:pt x="185" y="31"/>
                </a:cubicBezTo>
                <a:cubicBezTo>
                  <a:pt x="188" y="31"/>
                  <a:pt x="188" y="31"/>
                  <a:pt x="188" y="31"/>
                </a:cubicBezTo>
                <a:cubicBezTo>
                  <a:pt x="188" y="34"/>
                  <a:pt x="188" y="34"/>
                  <a:pt x="188" y="34"/>
                </a:cubicBezTo>
                <a:lnTo>
                  <a:pt x="185" y="34"/>
                </a:lnTo>
                <a:close/>
                <a:moveTo>
                  <a:pt x="185" y="44"/>
                </a:moveTo>
                <a:cubicBezTo>
                  <a:pt x="185" y="41"/>
                  <a:pt x="185" y="41"/>
                  <a:pt x="185" y="41"/>
                </a:cubicBezTo>
                <a:cubicBezTo>
                  <a:pt x="188" y="41"/>
                  <a:pt x="188" y="41"/>
                  <a:pt x="188" y="41"/>
                </a:cubicBezTo>
                <a:cubicBezTo>
                  <a:pt x="188" y="44"/>
                  <a:pt x="188" y="44"/>
                  <a:pt x="188" y="44"/>
                </a:cubicBezTo>
                <a:lnTo>
                  <a:pt x="185" y="44"/>
                </a:lnTo>
                <a:close/>
                <a:moveTo>
                  <a:pt x="185" y="75"/>
                </a:moveTo>
                <a:cubicBezTo>
                  <a:pt x="185" y="72"/>
                  <a:pt x="185" y="72"/>
                  <a:pt x="185" y="72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88" y="75"/>
                  <a:pt x="188" y="75"/>
                  <a:pt x="188" y="75"/>
                </a:cubicBezTo>
                <a:lnTo>
                  <a:pt x="185" y="75"/>
                </a:lnTo>
                <a:close/>
                <a:moveTo>
                  <a:pt x="185" y="85"/>
                </a:moveTo>
                <a:cubicBezTo>
                  <a:pt x="185" y="83"/>
                  <a:pt x="185" y="83"/>
                  <a:pt x="185" y="83"/>
                </a:cubicBezTo>
                <a:cubicBezTo>
                  <a:pt x="188" y="83"/>
                  <a:pt x="188" y="83"/>
                  <a:pt x="188" y="83"/>
                </a:cubicBezTo>
                <a:cubicBezTo>
                  <a:pt x="188" y="85"/>
                  <a:pt x="188" y="85"/>
                  <a:pt x="188" y="85"/>
                </a:cubicBezTo>
                <a:lnTo>
                  <a:pt x="185" y="85"/>
                </a:lnTo>
                <a:close/>
                <a:moveTo>
                  <a:pt x="185" y="96"/>
                </a:moveTo>
                <a:cubicBezTo>
                  <a:pt x="185" y="93"/>
                  <a:pt x="185" y="93"/>
                  <a:pt x="185" y="93"/>
                </a:cubicBezTo>
                <a:cubicBezTo>
                  <a:pt x="188" y="93"/>
                  <a:pt x="188" y="93"/>
                  <a:pt x="188" y="93"/>
                </a:cubicBezTo>
                <a:cubicBezTo>
                  <a:pt x="188" y="96"/>
                  <a:pt x="188" y="96"/>
                  <a:pt x="188" y="96"/>
                </a:cubicBezTo>
                <a:lnTo>
                  <a:pt x="185" y="96"/>
                </a:lnTo>
                <a:close/>
                <a:moveTo>
                  <a:pt x="185" y="106"/>
                </a:moveTo>
                <a:cubicBezTo>
                  <a:pt x="185" y="104"/>
                  <a:pt x="185" y="104"/>
                  <a:pt x="185" y="104"/>
                </a:cubicBezTo>
                <a:cubicBezTo>
                  <a:pt x="188" y="104"/>
                  <a:pt x="188" y="104"/>
                  <a:pt x="188" y="104"/>
                </a:cubicBezTo>
                <a:cubicBezTo>
                  <a:pt x="188" y="106"/>
                  <a:pt x="188" y="106"/>
                  <a:pt x="188" y="106"/>
                </a:cubicBezTo>
                <a:lnTo>
                  <a:pt x="185" y="106"/>
                </a:lnTo>
                <a:close/>
                <a:moveTo>
                  <a:pt x="185" y="117"/>
                </a:moveTo>
                <a:cubicBezTo>
                  <a:pt x="185" y="114"/>
                  <a:pt x="185" y="114"/>
                  <a:pt x="185" y="114"/>
                </a:cubicBezTo>
                <a:cubicBezTo>
                  <a:pt x="188" y="114"/>
                  <a:pt x="188" y="114"/>
                  <a:pt x="188" y="114"/>
                </a:cubicBezTo>
                <a:cubicBezTo>
                  <a:pt x="188" y="117"/>
                  <a:pt x="188" y="117"/>
                  <a:pt x="188" y="117"/>
                </a:cubicBezTo>
                <a:lnTo>
                  <a:pt x="185" y="117"/>
                </a:lnTo>
                <a:close/>
                <a:moveTo>
                  <a:pt x="185" y="127"/>
                </a:moveTo>
                <a:cubicBezTo>
                  <a:pt x="185" y="124"/>
                  <a:pt x="185" y="124"/>
                  <a:pt x="185" y="124"/>
                </a:cubicBezTo>
                <a:cubicBezTo>
                  <a:pt x="188" y="124"/>
                  <a:pt x="188" y="124"/>
                  <a:pt x="188" y="124"/>
                </a:cubicBezTo>
                <a:cubicBezTo>
                  <a:pt x="188" y="127"/>
                  <a:pt x="188" y="127"/>
                  <a:pt x="188" y="127"/>
                </a:cubicBezTo>
                <a:lnTo>
                  <a:pt x="185" y="127"/>
                </a:lnTo>
                <a:close/>
                <a:moveTo>
                  <a:pt x="185" y="137"/>
                </a:moveTo>
                <a:cubicBezTo>
                  <a:pt x="185" y="135"/>
                  <a:pt x="185" y="135"/>
                  <a:pt x="185" y="135"/>
                </a:cubicBezTo>
                <a:cubicBezTo>
                  <a:pt x="188" y="135"/>
                  <a:pt x="188" y="135"/>
                  <a:pt x="188" y="135"/>
                </a:cubicBezTo>
                <a:cubicBezTo>
                  <a:pt x="188" y="137"/>
                  <a:pt x="188" y="137"/>
                  <a:pt x="188" y="137"/>
                </a:cubicBezTo>
                <a:lnTo>
                  <a:pt x="185" y="137"/>
                </a:lnTo>
                <a:close/>
                <a:moveTo>
                  <a:pt x="185" y="148"/>
                </a:moveTo>
                <a:cubicBezTo>
                  <a:pt x="185" y="145"/>
                  <a:pt x="185" y="145"/>
                  <a:pt x="185" y="145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48"/>
                  <a:pt x="188" y="148"/>
                  <a:pt x="188" y="148"/>
                </a:cubicBezTo>
                <a:lnTo>
                  <a:pt x="185" y="148"/>
                </a:lnTo>
                <a:close/>
                <a:moveTo>
                  <a:pt x="185" y="158"/>
                </a:moveTo>
                <a:cubicBezTo>
                  <a:pt x="185" y="156"/>
                  <a:pt x="185" y="156"/>
                  <a:pt x="185" y="156"/>
                </a:cubicBezTo>
                <a:cubicBezTo>
                  <a:pt x="188" y="156"/>
                  <a:pt x="188" y="156"/>
                  <a:pt x="188" y="156"/>
                </a:cubicBezTo>
                <a:cubicBezTo>
                  <a:pt x="188" y="158"/>
                  <a:pt x="188" y="158"/>
                  <a:pt x="188" y="158"/>
                </a:cubicBezTo>
                <a:lnTo>
                  <a:pt x="185" y="158"/>
                </a:lnTo>
                <a:close/>
                <a:moveTo>
                  <a:pt x="185" y="166"/>
                </a:moveTo>
                <a:cubicBezTo>
                  <a:pt x="188" y="166"/>
                  <a:pt x="188" y="166"/>
                  <a:pt x="188" y="166"/>
                </a:cubicBezTo>
                <a:cubicBezTo>
                  <a:pt x="188" y="169"/>
                  <a:pt x="188" y="169"/>
                  <a:pt x="188" y="169"/>
                </a:cubicBezTo>
                <a:cubicBezTo>
                  <a:pt x="185" y="169"/>
                  <a:pt x="185" y="169"/>
                  <a:pt x="185" y="169"/>
                </a:cubicBezTo>
                <a:lnTo>
                  <a:pt x="185" y="166"/>
                </a:lnTo>
                <a:close/>
                <a:moveTo>
                  <a:pt x="185" y="176"/>
                </a:moveTo>
                <a:cubicBezTo>
                  <a:pt x="188" y="176"/>
                  <a:pt x="188" y="176"/>
                  <a:pt x="188" y="176"/>
                </a:cubicBezTo>
                <a:cubicBezTo>
                  <a:pt x="188" y="179"/>
                  <a:pt x="188" y="179"/>
                  <a:pt x="188" y="179"/>
                </a:cubicBezTo>
                <a:cubicBezTo>
                  <a:pt x="185" y="179"/>
                  <a:pt x="185" y="179"/>
                  <a:pt x="185" y="179"/>
                </a:cubicBezTo>
                <a:lnTo>
                  <a:pt x="185" y="176"/>
                </a:lnTo>
                <a:close/>
                <a:moveTo>
                  <a:pt x="196" y="23"/>
                </a:moveTo>
                <a:cubicBezTo>
                  <a:pt x="196" y="21"/>
                  <a:pt x="196" y="21"/>
                  <a:pt x="196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198" y="23"/>
                  <a:pt x="198" y="23"/>
                  <a:pt x="198" y="23"/>
                </a:cubicBezTo>
                <a:lnTo>
                  <a:pt x="196" y="23"/>
                </a:lnTo>
                <a:close/>
                <a:moveTo>
                  <a:pt x="196" y="65"/>
                </a:moveTo>
                <a:cubicBezTo>
                  <a:pt x="196" y="62"/>
                  <a:pt x="196" y="62"/>
                  <a:pt x="196" y="62"/>
                </a:cubicBezTo>
                <a:cubicBezTo>
                  <a:pt x="198" y="62"/>
                  <a:pt x="198" y="62"/>
                  <a:pt x="198" y="62"/>
                </a:cubicBezTo>
                <a:cubicBezTo>
                  <a:pt x="198" y="65"/>
                  <a:pt x="198" y="65"/>
                  <a:pt x="198" y="65"/>
                </a:cubicBezTo>
                <a:lnTo>
                  <a:pt x="196" y="65"/>
                </a:lnTo>
                <a:close/>
                <a:moveTo>
                  <a:pt x="196" y="106"/>
                </a:moveTo>
                <a:cubicBezTo>
                  <a:pt x="196" y="104"/>
                  <a:pt x="196" y="104"/>
                  <a:pt x="196" y="104"/>
                </a:cubicBezTo>
                <a:cubicBezTo>
                  <a:pt x="198" y="104"/>
                  <a:pt x="198" y="104"/>
                  <a:pt x="198" y="104"/>
                </a:cubicBezTo>
                <a:cubicBezTo>
                  <a:pt x="198" y="106"/>
                  <a:pt x="198" y="106"/>
                  <a:pt x="198" y="106"/>
                </a:cubicBezTo>
                <a:lnTo>
                  <a:pt x="196" y="106"/>
                </a:lnTo>
                <a:close/>
                <a:moveTo>
                  <a:pt x="196" y="148"/>
                </a:moveTo>
                <a:cubicBezTo>
                  <a:pt x="196" y="145"/>
                  <a:pt x="196" y="145"/>
                  <a:pt x="196" y="145"/>
                </a:cubicBezTo>
                <a:cubicBezTo>
                  <a:pt x="198" y="145"/>
                  <a:pt x="198" y="145"/>
                  <a:pt x="198" y="145"/>
                </a:cubicBezTo>
                <a:cubicBezTo>
                  <a:pt x="198" y="148"/>
                  <a:pt x="198" y="148"/>
                  <a:pt x="198" y="148"/>
                </a:cubicBezTo>
                <a:lnTo>
                  <a:pt x="196" y="1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CustomShape 18"/>
          <p:cNvSpPr/>
          <p:nvPr/>
        </p:nvSpPr>
        <p:spPr>
          <a:xfrm>
            <a:off x="5776920" y="1658880"/>
            <a:ext cx="216360" cy="21636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0" y="208"/>
                </a:moveTo>
                <a:cubicBezTo>
                  <a:pt x="0" y="0"/>
                  <a:pt x="0" y="0"/>
                  <a:pt x="0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187"/>
                  <a:pt x="21" y="187"/>
                  <a:pt x="21" y="187"/>
                </a:cubicBezTo>
                <a:cubicBezTo>
                  <a:pt x="208" y="187"/>
                  <a:pt x="208" y="187"/>
                  <a:pt x="208" y="187"/>
                </a:cubicBezTo>
                <a:cubicBezTo>
                  <a:pt x="208" y="208"/>
                  <a:pt x="208" y="208"/>
                  <a:pt x="208" y="208"/>
                </a:cubicBezTo>
                <a:lnTo>
                  <a:pt x="0" y="208"/>
                </a:lnTo>
                <a:close/>
                <a:moveTo>
                  <a:pt x="29" y="23"/>
                </a:moveTo>
                <a:cubicBezTo>
                  <a:pt x="29" y="21"/>
                  <a:pt x="29" y="21"/>
                  <a:pt x="29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3"/>
                  <a:pt x="32" y="23"/>
                  <a:pt x="32" y="23"/>
                </a:cubicBezTo>
                <a:lnTo>
                  <a:pt x="29" y="23"/>
                </a:lnTo>
                <a:close/>
                <a:moveTo>
                  <a:pt x="29" y="65"/>
                </a:moveTo>
                <a:cubicBezTo>
                  <a:pt x="29" y="62"/>
                  <a:pt x="29" y="62"/>
                  <a:pt x="29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5"/>
                  <a:pt x="32" y="65"/>
                  <a:pt x="32" y="65"/>
                </a:cubicBezTo>
                <a:lnTo>
                  <a:pt x="29" y="65"/>
                </a:lnTo>
                <a:close/>
                <a:moveTo>
                  <a:pt x="29" y="106"/>
                </a:moveTo>
                <a:cubicBezTo>
                  <a:pt x="29" y="104"/>
                  <a:pt x="29" y="104"/>
                  <a:pt x="29" y="104"/>
                </a:cubicBezTo>
                <a:cubicBezTo>
                  <a:pt x="32" y="104"/>
                  <a:pt x="32" y="104"/>
                  <a:pt x="32" y="104"/>
                </a:cubicBezTo>
                <a:cubicBezTo>
                  <a:pt x="32" y="106"/>
                  <a:pt x="32" y="106"/>
                  <a:pt x="32" y="106"/>
                </a:cubicBezTo>
                <a:lnTo>
                  <a:pt x="29" y="106"/>
                </a:lnTo>
                <a:close/>
                <a:moveTo>
                  <a:pt x="32" y="176"/>
                </a:moveTo>
                <a:cubicBezTo>
                  <a:pt x="32" y="133"/>
                  <a:pt x="32" y="133"/>
                  <a:pt x="32" y="133"/>
                </a:cubicBezTo>
                <a:cubicBezTo>
                  <a:pt x="32" y="130"/>
                  <a:pt x="33" y="128"/>
                  <a:pt x="35" y="127"/>
                </a:cubicBezTo>
                <a:cubicBezTo>
                  <a:pt x="83" y="79"/>
                  <a:pt x="83" y="79"/>
                  <a:pt x="83" y="79"/>
                </a:cubicBezTo>
                <a:cubicBezTo>
                  <a:pt x="84" y="77"/>
                  <a:pt x="86" y="75"/>
                  <a:pt x="89" y="75"/>
                </a:cubicBezTo>
                <a:cubicBezTo>
                  <a:pt x="91" y="75"/>
                  <a:pt x="93" y="76"/>
                  <a:pt x="95" y="78"/>
                </a:cubicBezTo>
                <a:cubicBezTo>
                  <a:pt x="102" y="85"/>
                  <a:pt x="102" y="85"/>
                  <a:pt x="102" y="85"/>
                </a:cubicBezTo>
                <a:cubicBezTo>
                  <a:pt x="102" y="83"/>
                  <a:pt x="102" y="83"/>
                  <a:pt x="102" y="83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04" y="85"/>
                  <a:pt x="104" y="85"/>
                  <a:pt x="104" y="85"/>
                </a:cubicBezTo>
                <a:cubicBezTo>
                  <a:pt x="102" y="85"/>
                  <a:pt x="102" y="85"/>
                  <a:pt x="102" y="85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5" y="104"/>
                  <a:pt x="125" y="104"/>
                  <a:pt x="125" y="104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25" y="109"/>
                  <a:pt x="125" y="109"/>
                  <a:pt x="125" y="109"/>
                </a:cubicBezTo>
                <a:cubicBezTo>
                  <a:pt x="196" y="38"/>
                  <a:pt x="196" y="38"/>
                  <a:pt x="196" y="38"/>
                </a:cubicBezTo>
                <a:cubicBezTo>
                  <a:pt x="197" y="37"/>
                  <a:pt x="198" y="36"/>
                  <a:pt x="200" y="36"/>
                </a:cubicBezTo>
                <a:cubicBezTo>
                  <a:pt x="201" y="36"/>
                  <a:pt x="203" y="36"/>
                  <a:pt x="204" y="36"/>
                </a:cubicBezTo>
                <a:cubicBezTo>
                  <a:pt x="205" y="37"/>
                  <a:pt x="206" y="38"/>
                  <a:pt x="207" y="39"/>
                </a:cubicBezTo>
                <a:cubicBezTo>
                  <a:pt x="208" y="40"/>
                  <a:pt x="208" y="41"/>
                  <a:pt x="208" y="43"/>
                </a:cubicBezTo>
                <a:cubicBezTo>
                  <a:pt x="208" y="43"/>
                  <a:pt x="208" y="43"/>
                  <a:pt x="208" y="43"/>
                </a:cubicBezTo>
                <a:cubicBezTo>
                  <a:pt x="208" y="176"/>
                  <a:pt x="208" y="176"/>
                  <a:pt x="208" y="176"/>
                </a:cubicBezTo>
                <a:lnTo>
                  <a:pt x="32" y="176"/>
                </a:lnTo>
                <a:close/>
                <a:moveTo>
                  <a:pt x="40" y="23"/>
                </a:moveTo>
                <a:cubicBezTo>
                  <a:pt x="40" y="21"/>
                  <a:pt x="40" y="21"/>
                  <a:pt x="40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3"/>
                  <a:pt x="42" y="23"/>
                  <a:pt x="42" y="23"/>
                </a:cubicBezTo>
                <a:lnTo>
                  <a:pt x="40" y="23"/>
                </a:lnTo>
                <a:close/>
                <a:moveTo>
                  <a:pt x="40" y="65"/>
                </a:moveTo>
                <a:cubicBezTo>
                  <a:pt x="40" y="62"/>
                  <a:pt x="40" y="62"/>
                  <a:pt x="40" y="62"/>
                </a:cubicBezTo>
                <a:cubicBezTo>
                  <a:pt x="42" y="62"/>
                  <a:pt x="42" y="62"/>
                  <a:pt x="42" y="62"/>
                </a:cubicBezTo>
                <a:cubicBezTo>
                  <a:pt x="42" y="65"/>
                  <a:pt x="42" y="65"/>
                  <a:pt x="42" y="65"/>
                </a:cubicBezTo>
                <a:lnTo>
                  <a:pt x="40" y="65"/>
                </a:lnTo>
                <a:close/>
                <a:moveTo>
                  <a:pt x="40" y="106"/>
                </a:moveTo>
                <a:cubicBezTo>
                  <a:pt x="40" y="104"/>
                  <a:pt x="40" y="104"/>
                  <a:pt x="40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6"/>
                  <a:pt x="42" y="106"/>
                  <a:pt x="42" y="106"/>
                </a:cubicBezTo>
                <a:lnTo>
                  <a:pt x="40" y="106"/>
                </a:lnTo>
                <a:close/>
                <a:moveTo>
                  <a:pt x="50" y="23"/>
                </a:moveTo>
                <a:cubicBezTo>
                  <a:pt x="50" y="21"/>
                  <a:pt x="50" y="21"/>
                  <a:pt x="50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3"/>
                  <a:pt x="52" y="23"/>
                  <a:pt x="52" y="23"/>
                </a:cubicBezTo>
                <a:lnTo>
                  <a:pt x="50" y="23"/>
                </a:lnTo>
                <a:close/>
                <a:moveTo>
                  <a:pt x="50" y="65"/>
                </a:moveTo>
                <a:cubicBezTo>
                  <a:pt x="50" y="62"/>
                  <a:pt x="50" y="62"/>
                  <a:pt x="50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5"/>
                  <a:pt x="52" y="65"/>
                  <a:pt x="52" y="65"/>
                </a:cubicBezTo>
                <a:lnTo>
                  <a:pt x="50" y="65"/>
                </a:lnTo>
                <a:close/>
                <a:moveTo>
                  <a:pt x="50" y="106"/>
                </a:moveTo>
                <a:cubicBezTo>
                  <a:pt x="50" y="104"/>
                  <a:pt x="50" y="104"/>
                  <a:pt x="50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06"/>
                  <a:pt x="52" y="106"/>
                  <a:pt x="52" y="106"/>
                </a:cubicBezTo>
                <a:lnTo>
                  <a:pt x="50" y="106"/>
                </a:lnTo>
                <a:close/>
                <a:moveTo>
                  <a:pt x="60" y="13"/>
                </a:moveTo>
                <a:cubicBezTo>
                  <a:pt x="60" y="10"/>
                  <a:pt x="60" y="10"/>
                  <a:pt x="60" y="10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13"/>
                  <a:pt x="63" y="13"/>
                  <a:pt x="63" y="13"/>
                </a:cubicBezTo>
                <a:lnTo>
                  <a:pt x="60" y="13"/>
                </a:lnTo>
                <a:close/>
                <a:moveTo>
                  <a:pt x="60" y="23"/>
                </a:moveTo>
                <a:cubicBezTo>
                  <a:pt x="60" y="21"/>
                  <a:pt x="60" y="21"/>
                  <a:pt x="60" y="21"/>
                </a:cubicBezTo>
                <a:cubicBezTo>
                  <a:pt x="63" y="21"/>
                  <a:pt x="63" y="21"/>
                  <a:pt x="63" y="21"/>
                </a:cubicBezTo>
                <a:cubicBezTo>
                  <a:pt x="63" y="23"/>
                  <a:pt x="63" y="23"/>
                  <a:pt x="63" y="23"/>
                </a:cubicBezTo>
                <a:lnTo>
                  <a:pt x="60" y="23"/>
                </a:lnTo>
                <a:close/>
                <a:moveTo>
                  <a:pt x="60" y="34"/>
                </a:moveTo>
                <a:cubicBezTo>
                  <a:pt x="60" y="31"/>
                  <a:pt x="60" y="31"/>
                  <a:pt x="60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4"/>
                  <a:pt x="63" y="34"/>
                  <a:pt x="63" y="34"/>
                </a:cubicBezTo>
                <a:lnTo>
                  <a:pt x="60" y="34"/>
                </a:lnTo>
                <a:close/>
                <a:moveTo>
                  <a:pt x="60" y="44"/>
                </a:moveTo>
                <a:cubicBezTo>
                  <a:pt x="60" y="41"/>
                  <a:pt x="60" y="41"/>
                  <a:pt x="60" y="41"/>
                </a:cubicBezTo>
                <a:cubicBezTo>
                  <a:pt x="63" y="41"/>
                  <a:pt x="63" y="41"/>
                  <a:pt x="63" y="41"/>
                </a:cubicBezTo>
                <a:cubicBezTo>
                  <a:pt x="63" y="44"/>
                  <a:pt x="63" y="44"/>
                  <a:pt x="63" y="44"/>
                </a:cubicBezTo>
                <a:lnTo>
                  <a:pt x="60" y="44"/>
                </a:lnTo>
                <a:close/>
                <a:moveTo>
                  <a:pt x="60" y="54"/>
                </a:moveTo>
                <a:cubicBezTo>
                  <a:pt x="60" y="52"/>
                  <a:pt x="60" y="52"/>
                  <a:pt x="60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4"/>
                  <a:pt x="63" y="54"/>
                  <a:pt x="63" y="54"/>
                </a:cubicBezTo>
                <a:lnTo>
                  <a:pt x="60" y="54"/>
                </a:lnTo>
                <a:close/>
                <a:moveTo>
                  <a:pt x="60" y="65"/>
                </a:moveTo>
                <a:cubicBezTo>
                  <a:pt x="60" y="62"/>
                  <a:pt x="60" y="62"/>
                  <a:pt x="60" y="62"/>
                </a:cubicBezTo>
                <a:cubicBezTo>
                  <a:pt x="63" y="62"/>
                  <a:pt x="63" y="62"/>
                  <a:pt x="63" y="62"/>
                </a:cubicBezTo>
                <a:cubicBezTo>
                  <a:pt x="63" y="65"/>
                  <a:pt x="63" y="65"/>
                  <a:pt x="63" y="65"/>
                </a:cubicBezTo>
                <a:lnTo>
                  <a:pt x="60" y="65"/>
                </a:lnTo>
                <a:close/>
                <a:moveTo>
                  <a:pt x="60" y="75"/>
                </a:moveTo>
                <a:cubicBezTo>
                  <a:pt x="60" y="72"/>
                  <a:pt x="60" y="72"/>
                  <a:pt x="60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5"/>
                  <a:pt x="63" y="75"/>
                  <a:pt x="63" y="75"/>
                </a:cubicBezTo>
                <a:lnTo>
                  <a:pt x="60" y="75"/>
                </a:lnTo>
                <a:close/>
                <a:moveTo>
                  <a:pt x="60" y="85"/>
                </a:moveTo>
                <a:cubicBezTo>
                  <a:pt x="60" y="83"/>
                  <a:pt x="60" y="83"/>
                  <a:pt x="60" y="83"/>
                </a:cubicBezTo>
                <a:cubicBezTo>
                  <a:pt x="63" y="83"/>
                  <a:pt x="63" y="83"/>
                  <a:pt x="63" y="83"/>
                </a:cubicBezTo>
                <a:cubicBezTo>
                  <a:pt x="63" y="85"/>
                  <a:pt x="63" y="85"/>
                  <a:pt x="63" y="85"/>
                </a:cubicBezTo>
                <a:lnTo>
                  <a:pt x="60" y="85"/>
                </a:lnTo>
                <a:close/>
                <a:moveTo>
                  <a:pt x="60" y="96"/>
                </a:moveTo>
                <a:cubicBezTo>
                  <a:pt x="60" y="93"/>
                  <a:pt x="60" y="93"/>
                  <a:pt x="60" y="93"/>
                </a:cubicBezTo>
                <a:cubicBezTo>
                  <a:pt x="63" y="93"/>
                  <a:pt x="63" y="93"/>
                  <a:pt x="63" y="93"/>
                </a:cubicBezTo>
                <a:cubicBezTo>
                  <a:pt x="63" y="96"/>
                  <a:pt x="63" y="96"/>
                  <a:pt x="63" y="96"/>
                </a:cubicBezTo>
                <a:lnTo>
                  <a:pt x="60" y="96"/>
                </a:lnTo>
                <a:close/>
                <a:moveTo>
                  <a:pt x="71" y="23"/>
                </a:moveTo>
                <a:cubicBezTo>
                  <a:pt x="71" y="21"/>
                  <a:pt x="71" y="21"/>
                  <a:pt x="71" y="21"/>
                </a:cubicBezTo>
                <a:cubicBezTo>
                  <a:pt x="73" y="21"/>
                  <a:pt x="73" y="21"/>
                  <a:pt x="73" y="21"/>
                </a:cubicBezTo>
                <a:cubicBezTo>
                  <a:pt x="73" y="23"/>
                  <a:pt x="73" y="23"/>
                  <a:pt x="73" y="23"/>
                </a:cubicBezTo>
                <a:lnTo>
                  <a:pt x="71" y="23"/>
                </a:lnTo>
                <a:close/>
                <a:moveTo>
                  <a:pt x="71" y="65"/>
                </a:moveTo>
                <a:cubicBezTo>
                  <a:pt x="71" y="62"/>
                  <a:pt x="71" y="62"/>
                  <a:pt x="71" y="62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65"/>
                  <a:pt x="73" y="65"/>
                  <a:pt x="73" y="65"/>
                </a:cubicBezTo>
                <a:lnTo>
                  <a:pt x="71" y="65"/>
                </a:lnTo>
                <a:close/>
                <a:moveTo>
                  <a:pt x="81" y="23"/>
                </a:moveTo>
                <a:cubicBezTo>
                  <a:pt x="81" y="21"/>
                  <a:pt x="81" y="21"/>
                  <a:pt x="81" y="21"/>
                </a:cubicBezTo>
                <a:cubicBezTo>
                  <a:pt x="84" y="21"/>
                  <a:pt x="84" y="21"/>
                  <a:pt x="84" y="21"/>
                </a:cubicBezTo>
                <a:cubicBezTo>
                  <a:pt x="84" y="23"/>
                  <a:pt x="84" y="23"/>
                  <a:pt x="84" y="23"/>
                </a:cubicBezTo>
                <a:lnTo>
                  <a:pt x="81" y="23"/>
                </a:lnTo>
                <a:close/>
                <a:moveTo>
                  <a:pt x="81" y="65"/>
                </a:moveTo>
                <a:cubicBezTo>
                  <a:pt x="81" y="62"/>
                  <a:pt x="81" y="62"/>
                  <a:pt x="81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65"/>
                  <a:pt x="84" y="65"/>
                  <a:pt x="84" y="65"/>
                </a:cubicBezTo>
                <a:lnTo>
                  <a:pt x="81" y="65"/>
                </a:lnTo>
                <a:close/>
                <a:moveTo>
                  <a:pt x="91" y="23"/>
                </a:moveTo>
                <a:cubicBezTo>
                  <a:pt x="91" y="21"/>
                  <a:pt x="91" y="21"/>
                  <a:pt x="91" y="21"/>
                </a:cubicBezTo>
                <a:cubicBezTo>
                  <a:pt x="94" y="21"/>
                  <a:pt x="94" y="21"/>
                  <a:pt x="94" y="21"/>
                </a:cubicBezTo>
                <a:cubicBezTo>
                  <a:pt x="94" y="23"/>
                  <a:pt x="94" y="23"/>
                  <a:pt x="94" y="23"/>
                </a:cubicBezTo>
                <a:lnTo>
                  <a:pt x="91" y="23"/>
                </a:lnTo>
                <a:close/>
                <a:moveTo>
                  <a:pt x="91" y="65"/>
                </a:moveTo>
                <a:cubicBezTo>
                  <a:pt x="91" y="62"/>
                  <a:pt x="91" y="62"/>
                  <a:pt x="91" y="62"/>
                </a:cubicBezTo>
                <a:cubicBezTo>
                  <a:pt x="94" y="62"/>
                  <a:pt x="94" y="62"/>
                  <a:pt x="94" y="62"/>
                </a:cubicBezTo>
                <a:cubicBezTo>
                  <a:pt x="94" y="65"/>
                  <a:pt x="94" y="65"/>
                  <a:pt x="94" y="65"/>
                </a:cubicBezTo>
                <a:lnTo>
                  <a:pt x="91" y="65"/>
                </a:lnTo>
                <a:close/>
                <a:moveTo>
                  <a:pt x="102" y="13"/>
                </a:moveTo>
                <a:cubicBezTo>
                  <a:pt x="102" y="10"/>
                  <a:pt x="102" y="10"/>
                  <a:pt x="102" y="10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4" y="13"/>
                  <a:pt x="104" y="13"/>
                  <a:pt x="104" y="13"/>
                </a:cubicBezTo>
                <a:lnTo>
                  <a:pt x="102" y="13"/>
                </a:lnTo>
                <a:close/>
                <a:moveTo>
                  <a:pt x="102" y="23"/>
                </a:moveTo>
                <a:cubicBezTo>
                  <a:pt x="102" y="21"/>
                  <a:pt x="102" y="21"/>
                  <a:pt x="102" y="21"/>
                </a:cubicBezTo>
                <a:cubicBezTo>
                  <a:pt x="104" y="21"/>
                  <a:pt x="104" y="21"/>
                  <a:pt x="104" y="21"/>
                </a:cubicBezTo>
                <a:cubicBezTo>
                  <a:pt x="104" y="23"/>
                  <a:pt x="104" y="23"/>
                  <a:pt x="104" y="23"/>
                </a:cubicBezTo>
                <a:lnTo>
                  <a:pt x="102" y="23"/>
                </a:lnTo>
                <a:close/>
                <a:moveTo>
                  <a:pt x="102" y="34"/>
                </a:moveTo>
                <a:cubicBezTo>
                  <a:pt x="102" y="31"/>
                  <a:pt x="102" y="31"/>
                  <a:pt x="102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34"/>
                  <a:pt x="104" y="34"/>
                  <a:pt x="104" y="34"/>
                </a:cubicBezTo>
                <a:lnTo>
                  <a:pt x="102" y="34"/>
                </a:lnTo>
                <a:close/>
                <a:moveTo>
                  <a:pt x="102" y="44"/>
                </a:moveTo>
                <a:cubicBezTo>
                  <a:pt x="102" y="41"/>
                  <a:pt x="102" y="41"/>
                  <a:pt x="102" y="41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4"/>
                  <a:pt x="104" y="44"/>
                  <a:pt x="104" y="44"/>
                </a:cubicBezTo>
                <a:lnTo>
                  <a:pt x="102" y="44"/>
                </a:lnTo>
                <a:close/>
                <a:moveTo>
                  <a:pt x="102" y="54"/>
                </a:moveTo>
                <a:cubicBezTo>
                  <a:pt x="102" y="52"/>
                  <a:pt x="102" y="52"/>
                  <a:pt x="102" y="52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4" y="54"/>
                  <a:pt x="104" y="54"/>
                  <a:pt x="104" y="54"/>
                </a:cubicBezTo>
                <a:lnTo>
                  <a:pt x="102" y="54"/>
                </a:lnTo>
                <a:close/>
                <a:moveTo>
                  <a:pt x="102" y="65"/>
                </a:moveTo>
                <a:cubicBezTo>
                  <a:pt x="102" y="62"/>
                  <a:pt x="102" y="62"/>
                  <a:pt x="102" y="62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104" y="65"/>
                  <a:pt x="104" y="65"/>
                  <a:pt x="104" y="65"/>
                </a:cubicBezTo>
                <a:lnTo>
                  <a:pt x="102" y="65"/>
                </a:lnTo>
                <a:close/>
                <a:moveTo>
                  <a:pt x="102" y="75"/>
                </a:moveTo>
                <a:cubicBezTo>
                  <a:pt x="102" y="72"/>
                  <a:pt x="102" y="72"/>
                  <a:pt x="102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75"/>
                  <a:pt x="104" y="75"/>
                  <a:pt x="104" y="75"/>
                </a:cubicBezTo>
                <a:lnTo>
                  <a:pt x="102" y="75"/>
                </a:lnTo>
                <a:close/>
                <a:moveTo>
                  <a:pt x="112" y="23"/>
                </a:moveTo>
                <a:cubicBezTo>
                  <a:pt x="112" y="21"/>
                  <a:pt x="112" y="21"/>
                  <a:pt x="112" y="21"/>
                </a:cubicBezTo>
                <a:cubicBezTo>
                  <a:pt x="115" y="21"/>
                  <a:pt x="115" y="21"/>
                  <a:pt x="115" y="21"/>
                </a:cubicBezTo>
                <a:cubicBezTo>
                  <a:pt x="115" y="23"/>
                  <a:pt x="115" y="23"/>
                  <a:pt x="115" y="23"/>
                </a:cubicBezTo>
                <a:lnTo>
                  <a:pt x="112" y="23"/>
                </a:lnTo>
                <a:close/>
                <a:moveTo>
                  <a:pt x="112" y="65"/>
                </a:moveTo>
                <a:cubicBezTo>
                  <a:pt x="112" y="62"/>
                  <a:pt x="112" y="62"/>
                  <a:pt x="112" y="62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5" y="65"/>
                  <a:pt x="115" y="65"/>
                  <a:pt x="115" y="65"/>
                </a:cubicBezTo>
                <a:lnTo>
                  <a:pt x="112" y="65"/>
                </a:lnTo>
                <a:close/>
                <a:moveTo>
                  <a:pt x="123" y="23"/>
                </a:moveTo>
                <a:cubicBezTo>
                  <a:pt x="123" y="21"/>
                  <a:pt x="123" y="21"/>
                  <a:pt x="123" y="21"/>
                </a:cubicBezTo>
                <a:cubicBezTo>
                  <a:pt x="125" y="21"/>
                  <a:pt x="125" y="21"/>
                  <a:pt x="125" y="21"/>
                </a:cubicBezTo>
                <a:cubicBezTo>
                  <a:pt x="125" y="23"/>
                  <a:pt x="125" y="23"/>
                  <a:pt x="125" y="23"/>
                </a:cubicBezTo>
                <a:lnTo>
                  <a:pt x="123" y="23"/>
                </a:lnTo>
                <a:close/>
                <a:moveTo>
                  <a:pt x="123" y="65"/>
                </a:moveTo>
                <a:cubicBezTo>
                  <a:pt x="123" y="62"/>
                  <a:pt x="123" y="62"/>
                  <a:pt x="123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5"/>
                  <a:pt x="125" y="65"/>
                  <a:pt x="125" y="65"/>
                </a:cubicBezTo>
                <a:lnTo>
                  <a:pt x="123" y="65"/>
                </a:lnTo>
                <a:close/>
                <a:moveTo>
                  <a:pt x="133" y="23"/>
                </a:moveTo>
                <a:cubicBezTo>
                  <a:pt x="133" y="21"/>
                  <a:pt x="133" y="21"/>
                  <a:pt x="133" y="21"/>
                </a:cubicBezTo>
                <a:cubicBezTo>
                  <a:pt x="136" y="21"/>
                  <a:pt x="136" y="21"/>
                  <a:pt x="136" y="21"/>
                </a:cubicBezTo>
                <a:cubicBezTo>
                  <a:pt x="136" y="23"/>
                  <a:pt x="136" y="23"/>
                  <a:pt x="136" y="23"/>
                </a:cubicBezTo>
                <a:lnTo>
                  <a:pt x="133" y="23"/>
                </a:lnTo>
                <a:close/>
                <a:moveTo>
                  <a:pt x="133" y="65"/>
                </a:moveTo>
                <a:cubicBezTo>
                  <a:pt x="133" y="62"/>
                  <a:pt x="133" y="62"/>
                  <a:pt x="133" y="62"/>
                </a:cubicBezTo>
                <a:cubicBezTo>
                  <a:pt x="136" y="62"/>
                  <a:pt x="136" y="62"/>
                  <a:pt x="136" y="62"/>
                </a:cubicBezTo>
                <a:cubicBezTo>
                  <a:pt x="136" y="65"/>
                  <a:pt x="136" y="65"/>
                  <a:pt x="136" y="65"/>
                </a:cubicBezTo>
                <a:lnTo>
                  <a:pt x="133" y="65"/>
                </a:lnTo>
                <a:close/>
                <a:moveTo>
                  <a:pt x="143" y="13"/>
                </a:moveTo>
                <a:cubicBezTo>
                  <a:pt x="143" y="10"/>
                  <a:pt x="143" y="10"/>
                  <a:pt x="143" y="10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3"/>
                  <a:pt x="146" y="13"/>
                  <a:pt x="146" y="13"/>
                </a:cubicBezTo>
                <a:lnTo>
                  <a:pt x="143" y="13"/>
                </a:lnTo>
                <a:close/>
                <a:moveTo>
                  <a:pt x="143" y="23"/>
                </a:moveTo>
                <a:cubicBezTo>
                  <a:pt x="143" y="21"/>
                  <a:pt x="143" y="21"/>
                  <a:pt x="143" y="21"/>
                </a:cubicBezTo>
                <a:cubicBezTo>
                  <a:pt x="146" y="21"/>
                  <a:pt x="146" y="21"/>
                  <a:pt x="146" y="21"/>
                </a:cubicBezTo>
                <a:cubicBezTo>
                  <a:pt x="146" y="23"/>
                  <a:pt x="146" y="23"/>
                  <a:pt x="146" y="23"/>
                </a:cubicBezTo>
                <a:lnTo>
                  <a:pt x="143" y="23"/>
                </a:lnTo>
                <a:close/>
                <a:moveTo>
                  <a:pt x="143" y="34"/>
                </a:moveTo>
                <a:cubicBezTo>
                  <a:pt x="143" y="31"/>
                  <a:pt x="143" y="31"/>
                  <a:pt x="143" y="31"/>
                </a:cubicBezTo>
                <a:cubicBezTo>
                  <a:pt x="146" y="31"/>
                  <a:pt x="146" y="31"/>
                  <a:pt x="146" y="31"/>
                </a:cubicBezTo>
                <a:cubicBezTo>
                  <a:pt x="146" y="34"/>
                  <a:pt x="146" y="34"/>
                  <a:pt x="146" y="34"/>
                </a:cubicBezTo>
                <a:lnTo>
                  <a:pt x="143" y="34"/>
                </a:lnTo>
                <a:close/>
                <a:moveTo>
                  <a:pt x="143" y="44"/>
                </a:moveTo>
                <a:cubicBezTo>
                  <a:pt x="143" y="41"/>
                  <a:pt x="143" y="41"/>
                  <a:pt x="143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6" y="44"/>
                  <a:pt x="146" y="44"/>
                  <a:pt x="146" y="44"/>
                </a:cubicBezTo>
                <a:lnTo>
                  <a:pt x="143" y="44"/>
                </a:lnTo>
                <a:close/>
                <a:moveTo>
                  <a:pt x="143" y="54"/>
                </a:moveTo>
                <a:cubicBezTo>
                  <a:pt x="143" y="52"/>
                  <a:pt x="143" y="52"/>
                  <a:pt x="143" y="52"/>
                </a:cubicBezTo>
                <a:cubicBezTo>
                  <a:pt x="146" y="52"/>
                  <a:pt x="146" y="52"/>
                  <a:pt x="146" y="52"/>
                </a:cubicBezTo>
                <a:cubicBezTo>
                  <a:pt x="146" y="54"/>
                  <a:pt x="146" y="54"/>
                  <a:pt x="146" y="54"/>
                </a:cubicBezTo>
                <a:lnTo>
                  <a:pt x="143" y="54"/>
                </a:lnTo>
                <a:close/>
                <a:moveTo>
                  <a:pt x="143" y="65"/>
                </a:moveTo>
                <a:cubicBezTo>
                  <a:pt x="143" y="62"/>
                  <a:pt x="143" y="62"/>
                  <a:pt x="143" y="62"/>
                </a:cubicBezTo>
                <a:cubicBezTo>
                  <a:pt x="146" y="62"/>
                  <a:pt x="146" y="62"/>
                  <a:pt x="146" y="62"/>
                </a:cubicBezTo>
                <a:cubicBezTo>
                  <a:pt x="146" y="65"/>
                  <a:pt x="146" y="65"/>
                  <a:pt x="146" y="65"/>
                </a:cubicBezTo>
                <a:lnTo>
                  <a:pt x="143" y="65"/>
                </a:lnTo>
                <a:close/>
                <a:moveTo>
                  <a:pt x="143" y="75"/>
                </a:moveTo>
                <a:cubicBezTo>
                  <a:pt x="143" y="72"/>
                  <a:pt x="143" y="72"/>
                  <a:pt x="143" y="72"/>
                </a:cubicBezTo>
                <a:cubicBezTo>
                  <a:pt x="146" y="72"/>
                  <a:pt x="146" y="72"/>
                  <a:pt x="146" y="72"/>
                </a:cubicBezTo>
                <a:cubicBezTo>
                  <a:pt x="146" y="75"/>
                  <a:pt x="146" y="75"/>
                  <a:pt x="146" y="75"/>
                </a:cubicBezTo>
                <a:lnTo>
                  <a:pt x="143" y="75"/>
                </a:lnTo>
                <a:close/>
                <a:moveTo>
                  <a:pt x="143" y="85"/>
                </a:moveTo>
                <a:cubicBezTo>
                  <a:pt x="143" y="83"/>
                  <a:pt x="143" y="83"/>
                  <a:pt x="143" y="83"/>
                </a:cubicBezTo>
                <a:cubicBezTo>
                  <a:pt x="146" y="83"/>
                  <a:pt x="146" y="83"/>
                  <a:pt x="146" y="83"/>
                </a:cubicBezTo>
                <a:cubicBezTo>
                  <a:pt x="146" y="85"/>
                  <a:pt x="146" y="85"/>
                  <a:pt x="146" y="85"/>
                </a:cubicBezTo>
                <a:lnTo>
                  <a:pt x="143" y="85"/>
                </a:lnTo>
                <a:close/>
                <a:moveTo>
                  <a:pt x="154" y="23"/>
                </a:moveTo>
                <a:cubicBezTo>
                  <a:pt x="154" y="21"/>
                  <a:pt x="154" y="21"/>
                  <a:pt x="154" y="21"/>
                </a:cubicBezTo>
                <a:cubicBezTo>
                  <a:pt x="156" y="21"/>
                  <a:pt x="156" y="21"/>
                  <a:pt x="156" y="21"/>
                </a:cubicBezTo>
                <a:cubicBezTo>
                  <a:pt x="156" y="23"/>
                  <a:pt x="156" y="23"/>
                  <a:pt x="156" y="23"/>
                </a:cubicBezTo>
                <a:lnTo>
                  <a:pt x="154" y="23"/>
                </a:lnTo>
                <a:close/>
                <a:moveTo>
                  <a:pt x="154" y="65"/>
                </a:moveTo>
                <a:cubicBezTo>
                  <a:pt x="154" y="62"/>
                  <a:pt x="154" y="62"/>
                  <a:pt x="154" y="62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65"/>
                  <a:pt x="156" y="65"/>
                  <a:pt x="156" y="65"/>
                </a:cubicBezTo>
                <a:lnTo>
                  <a:pt x="154" y="65"/>
                </a:lnTo>
                <a:close/>
                <a:moveTo>
                  <a:pt x="164" y="23"/>
                </a:moveTo>
                <a:cubicBezTo>
                  <a:pt x="164" y="21"/>
                  <a:pt x="164" y="21"/>
                  <a:pt x="164" y="21"/>
                </a:cubicBezTo>
                <a:cubicBezTo>
                  <a:pt x="167" y="21"/>
                  <a:pt x="167" y="21"/>
                  <a:pt x="167" y="21"/>
                </a:cubicBezTo>
                <a:cubicBezTo>
                  <a:pt x="167" y="23"/>
                  <a:pt x="167" y="23"/>
                  <a:pt x="167" y="23"/>
                </a:cubicBezTo>
                <a:lnTo>
                  <a:pt x="164" y="23"/>
                </a:lnTo>
                <a:close/>
                <a:moveTo>
                  <a:pt x="164" y="65"/>
                </a:moveTo>
                <a:cubicBezTo>
                  <a:pt x="164" y="62"/>
                  <a:pt x="164" y="62"/>
                  <a:pt x="164" y="62"/>
                </a:cubicBezTo>
                <a:cubicBezTo>
                  <a:pt x="167" y="62"/>
                  <a:pt x="167" y="62"/>
                  <a:pt x="167" y="62"/>
                </a:cubicBezTo>
                <a:cubicBezTo>
                  <a:pt x="167" y="65"/>
                  <a:pt x="167" y="65"/>
                  <a:pt x="167" y="65"/>
                </a:cubicBezTo>
                <a:lnTo>
                  <a:pt x="164" y="65"/>
                </a:lnTo>
                <a:close/>
                <a:moveTo>
                  <a:pt x="174" y="23"/>
                </a:moveTo>
                <a:cubicBezTo>
                  <a:pt x="174" y="21"/>
                  <a:pt x="174" y="21"/>
                  <a:pt x="174" y="21"/>
                </a:cubicBezTo>
                <a:cubicBezTo>
                  <a:pt x="177" y="21"/>
                  <a:pt x="177" y="21"/>
                  <a:pt x="177" y="21"/>
                </a:cubicBezTo>
                <a:cubicBezTo>
                  <a:pt x="177" y="23"/>
                  <a:pt x="177" y="23"/>
                  <a:pt x="177" y="23"/>
                </a:cubicBezTo>
                <a:lnTo>
                  <a:pt x="174" y="23"/>
                </a:lnTo>
                <a:close/>
                <a:moveTo>
                  <a:pt x="185" y="13"/>
                </a:moveTo>
                <a:cubicBezTo>
                  <a:pt x="185" y="10"/>
                  <a:pt x="185" y="10"/>
                  <a:pt x="185" y="10"/>
                </a:cubicBezTo>
                <a:cubicBezTo>
                  <a:pt x="187" y="10"/>
                  <a:pt x="187" y="10"/>
                  <a:pt x="187" y="10"/>
                </a:cubicBezTo>
                <a:cubicBezTo>
                  <a:pt x="187" y="13"/>
                  <a:pt x="187" y="13"/>
                  <a:pt x="187" y="13"/>
                </a:cubicBezTo>
                <a:lnTo>
                  <a:pt x="185" y="13"/>
                </a:lnTo>
                <a:close/>
                <a:moveTo>
                  <a:pt x="185" y="23"/>
                </a:moveTo>
                <a:cubicBezTo>
                  <a:pt x="185" y="21"/>
                  <a:pt x="185" y="21"/>
                  <a:pt x="185" y="21"/>
                </a:cubicBezTo>
                <a:cubicBezTo>
                  <a:pt x="187" y="21"/>
                  <a:pt x="187" y="21"/>
                  <a:pt x="187" y="21"/>
                </a:cubicBezTo>
                <a:cubicBezTo>
                  <a:pt x="187" y="23"/>
                  <a:pt x="187" y="23"/>
                  <a:pt x="187" y="23"/>
                </a:cubicBezTo>
                <a:lnTo>
                  <a:pt x="185" y="23"/>
                </a:lnTo>
                <a:close/>
                <a:moveTo>
                  <a:pt x="185" y="34"/>
                </a:moveTo>
                <a:cubicBezTo>
                  <a:pt x="185" y="31"/>
                  <a:pt x="185" y="31"/>
                  <a:pt x="185" y="31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187" y="34"/>
                  <a:pt x="187" y="34"/>
                  <a:pt x="187" y="34"/>
                </a:cubicBezTo>
                <a:lnTo>
                  <a:pt x="185" y="34"/>
                </a:lnTo>
                <a:close/>
                <a:moveTo>
                  <a:pt x="185" y="44"/>
                </a:moveTo>
                <a:cubicBezTo>
                  <a:pt x="185" y="41"/>
                  <a:pt x="185" y="41"/>
                  <a:pt x="185" y="41"/>
                </a:cubicBezTo>
                <a:cubicBezTo>
                  <a:pt x="187" y="41"/>
                  <a:pt x="187" y="41"/>
                  <a:pt x="187" y="41"/>
                </a:cubicBezTo>
                <a:cubicBezTo>
                  <a:pt x="187" y="44"/>
                  <a:pt x="187" y="44"/>
                  <a:pt x="187" y="44"/>
                </a:cubicBezTo>
                <a:lnTo>
                  <a:pt x="185" y="44"/>
                </a:lnTo>
                <a:close/>
                <a:moveTo>
                  <a:pt x="196" y="23"/>
                </a:moveTo>
                <a:cubicBezTo>
                  <a:pt x="196" y="21"/>
                  <a:pt x="196" y="21"/>
                  <a:pt x="196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198" y="23"/>
                  <a:pt x="198" y="23"/>
                  <a:pt x="198" y="23"/>
                </a:cubicBezTo>
                <a:lnTo>
                  <a:pt x="196" y="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CustomShape 19"/>
          <p:cNvSpPr/>
          <p:nvPr/>
        </p:nvSpPr>
        <p:spPr>
          <a:xfrm>
            <a:off x="6269040" y="1690560"/>
            <a:ext cx="238680" cy="140040"/>
          </a:xfrm>
          <a:custGeom>
            <a:avLst/>
            <a:gdLst/>
            <a:ahLst/>
            <a:rect l="l" t="t" r="r" b="b"/>
            <a:pathLst>
              <a:path w="229" h="135">
                <a:moveTo>
                  <a:pt x="0" y="10"/>
                </a:moveTo>
                <a:cubicBezTo>
                  <a:pt x="0" y="7"/>
                  <a:pt x="1" y="5"/>
                  <a:pt x="3" y="3"/>
                </a:cubicBezTo>
                <a:cubicBezTo>
                  <a:pt x="5" y="1"/>
                  <a:pt x="8" y="0"/>
                  <a:pt x="11" y="0"/>
                </a:cubicBezTo>
                <a:cubicBezTo>
                  <a:pt x="31" y="10"/>
                  <a:pt x="31" y="10"/>
                  <a:pt x="31" y="10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10" y="10"/>
                  <a:pt x="115" y="12"/>
                  <a:pt x="119" y="16"/>
                </a:cubicBezTo>
                <a:cubicBezTo>
                  <a:pt x="123" y="20"/>
                  <a:pt x="125" y="25"/>
                  <a:pt x="125" y="31"/>
                </a:cubicBezTo>
                <a:cubicBezTo>
                  <a:pt x="52" y="31"/>
                  <a:pt x="52" y="31"/>
                  <a:pt x="52" y="31"/>
                </a:cubicBezTo>
                <a:cubicBezTo>
                  <a:pt x="48" y="31"/>
                  <a:pt x="45" y="31"/>
                  <a:pt x="41" y="32"/>
                </a:cubicBezTo>
                <a:cubicBezTo>
                  <a:pt x="38" y="33"/>
                  <a:pt x="34" y="35"/>
                  <a:pt x="31" y="37"/>
                </a:cubicBezTo>
                <a:cubicBezTo>
                  <a:pt x="28" y="39"/>
                  <a:pt x="25" y="41"/>
                  <a:pt x="23" y="43"/>
                </a:cubicBezTo>
                <a:cubicBezTo>
                  <a:pt x="20" y="46"/>
                  <a:pt x="18" y="49"/>
                  <a:pt x="16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8" y="52"/>
                  <a:pt x="5" y="51"/>
                  <a:pt x="3" y="49"/>
                </a:cubicBezTo>
                <a:cubicBezTo>
                  <a:pt x="1" y="47"/>
                  <a:pt x="0" y="44"/>
                  <a:pt x="0" y="41"/>
                </a:cubicBezTo>
                <a:lnTo>
                  <a:pt x="0" y="10"/>
                </a:lnTo>
                <a:close/>
                <a:moveTo>
                  <a:pt x="31" y="73"/>
                </a:moveTo>
                <a:cubicBezTo>
                  <a:pt x="31" y="67"/>
                  <a:pt x="33" y="62"/>
                  <a:pt x="38" y="58"/>
                </a:cubicBezTo>
                <a:cubicBezTo>
                  <a:pt x="42" y="54"/>
                  <a:pt x="47" y="52"/>
                  <a:pt x="52" y="52"/>
                </a:cubicBezTo>
                <a:cubicBezTo>
                  <a:pt x="156" y="52"/>
                  <a:pt x="156" y="52"/>
                  <a:pt x="156" y="52"/>
                </a:cubicBezTo>
                <a:cubicBezTo>
                  <a:pt x="162" y="52"/>
                  <a:pt x="167" y="54"/>
                  <a:pt x="171" y="58"/>
                </a:cubicBezTo>
                <a:cubicBezTo>
                  <a:pt x="175" y="62"/>
                  <a:pt x="177" y="67"/>
                  <a:pt x="177" y="73"/>
                </a:cubicBezTo>
                <a:cubicBezTo>
                  <a:pt x="177" y="114"/>
                  <a:pt x="177" y="114"/>
                  <a:pt x="177" y="114"/>
                </a:cubicBezTo>
                <a:cubicBezTo>
                  <a:pt x="177" y="120"/>
                  <a:pt x="175" y="125"/>
                  <a:pt x="171" y="129"/>
                </a:cubicBezTo>
                <a:cubicBezTo>
                  <a:pt x="167" y="133"/>
                  <a:pt x="162" y="135"/>
                  <a:pt x="156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6" y="135"/>
                  <a:pt x="42" y="133"/>
                  <a:pt x="38" y="129"/>
                </a:cubicBezTo>
                <a:cubicBezTo>
                  <a:pt x="33" y="125"/>
                  <a:pt x="31" y="120"/>
                  <a:pt x="31" y="114"/>
                </a:cubicBezTo>
                <a:lnTo>
                  <a:pt x="31" y="73"/>
                </a:lnTo>
                <a:close/>
                <a:moveTo>
                  <a:pt x="55" y="76"/>
                </a:moveTo>
                <a:cubicBezTo>
                  <a:pt x="54" y="77"/>
                  <a:pt x="54" y="78"/>
                  <a:pt x="53" y="79"/>
                </a:cubicBezTo>
                <a:cubicBezTo>
                  <a:pt x="52" y="81"/>
                  <a:pt x="52" y="82"/>
                  <a:pt x="52" y="83"/>
                </a:cubicBezTo>
                <a:cubicBezTo>
                  <a:pt x="52" y="84"/>
                  <a:pt x="52" y="86"/>
                  <a:pt x="53" y="87"/>
                </a:cubicBezTo>
                <a:cubicBezTo>
                  <a:pt x="53" y="88"/>
                  <a:pt x="54" y="89"/>
                  <a:pt x="55" y="90"/>
                </a:cubicBezTo>
                <a:cubicBezTo>
                  <a:pt x="56" y="91"/>
                  <a:pt x="57" y="92"/>
                  <a:pt x="59" y="93"/>
                </a:cubicBezTo>
                <a:cubicBezTo>
                  <a:pt x="60" y="93"/>
                  <a:pt x="61" y="93"/>
                  <a:pt x="63" y="93"/>
                </a:cubicBezTo>
                <a:cubicBezTo>
                  <a:pt x="64" y="93"/>
                  <a:pt x="65" y="93"/>
                  <a:pt x="67" y="93"/>
                </a:cubicBezTo>
                <a:cubicBezTo>
                  <a:pt x="68" y="92"/>
                  <a:pt x="69" y="91"/>
                  <a:pt x="70" y="90"/>
                </a:cubicBezTo>
                <a:cubicBezTo>
                  <a:pt x="72" y="88"/>
                  <a:pt x="73" y="86"/>
                  <a:pt x="73" y="83"/>
                </a:cubicBezTo>
                <a:cubicBezTo>
                  <a:pt x="73" y="80"/>
                  <a:pt x="72" y="78"/>
                  <a:pt x="70" y="76"/>
                </a:cubicBezTo>
                <a:cubicBezTo>
                  <a:pt x="68" y="74"/>
                  <a:pt x="65" y="73"/>
                  <a:pt x="63" y="73"/>
                </a:cubicBezTo>
                <a:cubicBezTo>
                  <a:pt x="60" y="73"/>
                  <a:pt x="57" y="74"/>
                  <a:pt x="55" y="76"/>
                </a:cubicBezTo>
                <a:close/>
                <a:moveTo>
                  <a:pt x="198" y="52"/>
                </a:moveTo>
                <a:cubicBezTo>
                  <a:pt x="219" y="31"/>
                  <a:pt x="219" y="31"/>
                  <a:pt x="219" y="31"/>
                </a:cubicBezTo>
                <a:cubicBezTo>
                  <a:pt x="222" y="31"/>
                  <a:pt x="224" y="32"/>
                  <a:pt x="226" y="34"/>
                </a:cubicBezTo>
                <a:cubicBezTo>
                  <a:pt x="228" y="36"/>
                  <a:pt x="229" y="39"/>
                  <a:pt x="229" y="41"/>
                </a:cubicBezTo>
                <a:cubicBezTo>
                  <a:pt x="229" y="104"/>
                  <a:pt x="229" y="104"/>
                  <a:pt x="229" y="104"/>
                </a:cubicBezTo>
                <a:cubicBezTo>
                  <a:pt x="229" y="107"/>
                  <a:pt x="228" y="109"/>
                  <a:pt x="226" y="111"/>
                </a:cubicBezTo>
                <a:cubicBezTo>
                  <a:pt x="224" y="113"/>
                  <a:pt x="222" y="114"/>
                  <a:pt x="219" y="114"/>
                </a:cubicBezTo>
                <a:cubicBezTo>
                  <a:pt x="198" y="93"/>
                  <a:pt x="198" y="93"/>
                  <a:pt x="198" y="93"/>
                </a:cubicBezTo>
                <a:cubicBezTo>
                  <a:pt x="198" y="73"/>
                  <a:pt x="198" y="73"/>
                  <a:pt x="198" y="73"/>
                </a:cubicBezTo>
                <a:cubicBezTo>
                  <a:pt x="198" y="65"/>
                  <a:pt x="196" y="58"/>
                  <a:pt x="192" y="52"/>
                </a:cubicBezTo>
                <a:lnTo>
                  <a:pt x="198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CustomShape 20"/>
          <p:cNvSpPr/>
          <p:nvPr/>
        </p:nvSpPr>
        <p:spPr>
          <a:xfrm>
            <a:off x="6602400" y="1679400"/>
            <a:ext cx="216360" cy="195840"/>
          </a:xfrm>
          <a:custGeom>
            <a:avLst/>
            <a:gdLst/>
            <a:ahLst/>
            <a:rect l="l" t="t" r="r" b="b"/>
            <a:pathLst>
              <a:path w="208" h="187">
                <a:moveTo>
                  <a:pt x="0" y="145"/>
                </a:moveTo>
                <a:cubicBezTo>
                  <a:pt x="0" y="62"/>
                  <a:pt x="0" y="62"/>
                  <a:pt x="0" y="62"/>
                </a:cubicBezTo>
                <a:cubicBezTo>
                  <a:pt x="0" y="56"/>
                  <a:pt x="2" y="51"/>
                  <a:pt x="6" y="47"/>
                </a:cubicBezTo>
                <a:cubicBezTo>
                  <a:pt x="10" y="43"/>
                  <a:pt x="15" y="41"/>
                  <a:pt x="21" y="41"/>
                </a:cubicBezTo>
                <a:cubicBezTo>
                  <a:pt x="187" y="41"/>
                  <a:pt x="187" y="41"/>
                  <a:pt x="187" y="41"/>
                </a:cubicBezTo>
                <a:cubicBezTo>
                  <a:pt x="193" y="41"/>
                  <a:pt x="198" y="43"/>
                  <a:pt x="202" y="47"/>
                </a:cubicBezTo>
                <a:cubicBezTo>
                  <a:pt x="206" y="51"/>
                  <a:pt x="208" y="56"/>
                  <a:pt x="208" y="62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03"/>
                  <a:pt x="187" y="103"/>
                  <a:pt x="187" y="103"/>
                </a:cubicBezTo>
                <a:cubicBezTo>
                  <a:pt x="21" y="103"/>
                  <a:pt x="21" y="103"/>
                  <a:pt x="21" y="103"/>
                </a:cubicBezTo>
                <a:cubicBezTo>
                  <a:pt x="21" y="145"/>
                  <a:pt x="21" y="145"/>
                  <a:pt x="21" y="145"/>
                </a:cubicBezTo>
                <a:lnTo>
                  <a:pt x="0" y="145"/>
                </a:lnTo>
                <a:close/>
                <a:moveTo>
                  <a:pt x="41" y="20"/>
                </a:moveTo>
                <a:cubicBezTo>
                  <a:pt x="41" y="0"/>
                  <a:pt x="41" y="0"/>
                  <a:pt x="41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20"/>
                  <a:pt x="166" y="20"/>
                  <a:pt x="166" y="20"/>
                </a:cubicBezTo>
                <a:lnTo>
                  <a:pt x="41" y="20"/>
                </a:lnTo>
                <a:close/>
                <a:moveTo>
                  <a:pt x="41" y="124"/>
                </a:moveTo>
                <a:cubicBezTo>
                  <a:pt x="166" y="124"/>
                  <a:pt x="166" y="124"/>
                  <a:pt x="166" y="124"/>
                </a:cubicBezTo>
                <a:cubicBezTo>
                  <a:pt x="166" y="187"/>
                  <a:pt x="166" y="187"/>
                  <a:pt x="166" y="187"/>
                </a:cubicBezTo>
                <a:cubicBezTo>
                  <a:pt x="41" y="187"/>
                  <a:pt x="41" y="187"/>
                  <a:pt x="41" y="187"/>
                </a:cubicBezTo>
                <a:lnTo>
                  <a:pt x="41" y="124"/>
                </a:lnTo>
                <a:close/>
                <a:moveTo>
                  <a:pt x="169" y="65"/>
                </a:moveTo>
                <a:cubicBezTo>
                  <a:pt x="168" y="66"/>
                  <a:pt x="168" y="67"/>
                  <a:pt x="167" y="68"/>
                </a:cubicBezTo>
                <a:cubicBezTo>
                  <a:pt x="166" y="70"/>
                  <a:pt x="166" y="71"/>
                  <a:pt x="166" y="72"/>
                </a:cubicBezTo>
                <a:cubicBezTo>
                  <a:pt x="166" y="74"/>
                  <a:pt x="166" y="75"/>
                  <a:pt x="167" y="76"/>
                </a:cubicBezTo>
                <a:cubicBezTo>
                  <a:pt x="167" y="77"/>
                  <a:pt x="168" y="79"/>
                  <a:pt x="169" y="80"/>
                </a:cubicBezTo>
                <a:cubicBezTo>
                  <a:pt x="170" y="81"/>
                  <a:pt x="171" y="81"/>
                  <a:pt x="173" y="82"/>
                </a:cubicBezTo>
                <a:cubicBezTo>
                  <a:pt x="174" y="82"/>
                  <a:pt x="175" y="83"/>
                  <a:pt x="177" y="83"/>
                </a:cubicBezTo>
                <a:cubicBezTo>
                  <a:pt x="178" y="83"/>
                  <a:pt x="179" y="82"/>
                  <a:pt x="181" y="82"/>
                </a:cubicBezTo>
                <a:cubicBezTo>
                  <a:pt x="182" y="81"/>
                  <a:pt x="183" y="81"/>
                  <a:pt x="184" y="80"/>
                </a:cubicBezTo>
                <a:cubicBezTo>
                  <a:pt x="186" y="77"/>
                  <a:pt x="187" y="75"/>
                  <a:pt x="187" y="72"/>
                </a:cubicBezTo>
                <a:cubicBezTo>
                  <a:pt x="187" y="69"/>
                  <a:pt x="186" y="67"/>
                  <a:pt x="184" y="65"/>
                </a:cubicBezTo>
                <a:cubicBezTo>
                  <a:pt x="182" y="63"/>
                  <a:pt x="179" y="62"/>
                  <a:pt x="177" y="62"/>
                </a:cubicBezTo>
                <a:cubicBezTo>
                  <a:pt x="174" y="62"/>
                  <a:pt x="171" y="63"/>
                  <a:pt x="169" y="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0" name="CustomShape 21"/>
          <p:cNvSpPr/>
          <p:nvPr/>
        </p:nvSpPr>
        <p:spPr>
          <a:xfrm>
            <a:off x="6924600" y="1658880"/>
            <a:ext cx="216360" cy="216360"/>
          </a:xfrm>
          <a:custGeom>
            <a:avLst/>
            <a:gdLst/>
            <a:ahLst/>
            <a:rect l="l" t="t" r="r" b="b"/>
            <a:pathLst>
              <a:path w="207" h="208">
                <a:moveTo>
                  <a:pt x="0" y="95"/>
                </a:moveTo>
                <a:cubicBezTo>
                  <a:pt x="0" y="94"/>
                  <a:pt x="0" y="92"/>
                  <a:pt x="0" y="90"/>
                </a:cubicBezTo>
                <a:cubicBezTo>
                  <a:pt x="0" y="87"/>
                  <a:pt x="0" y="84"/>
                  <a:pt x="0" y="80"/>
                </a:cubicBezTo>
                <a:cubicBezTo>
                  <a:pt x="1" y="77"/>
                  <a:pt x="1" y="73"/>
                  <a:pt x="1" y="70"/>
                </a:cubicBezTo>
                <a:cubicBezTo>
                  <a:pt x="1" y="66"/>
                  <a:pt x="2" y="63"/>
                  <a:pt x="2" y="59"/>
                </a:cubicBezTo>
                <a:cubicBezTo>
                  <a:pt x="2" y="56"/>
                  <a:pt x="3" y="52"/>
                  <a:pt x="3" y="49"/>
                </a:cubicBezTo>
                <a:cubicBezTo>
                  <a:pt x="4" y="45"/>
                  <a:pt x="4" y="41"/>
                  <a:pt x="5" y="37"/>
                </a:cubicBezTo>
                <a:cubicBezTo>
                  <a:pt x="6" y="33"/>
                  <a:pt x="7" y="29"/>
                  <a:pt x="8" y="25"/>
                </a:cubicBezTo>
                <a:cubicBezTo>
                  <a:pt x="8" y="22"/>
                  <a:pt x="9" y="18"/>
                  <a:pt x="10" y="15"/>
                </a:cubicBezTo>
                <a:cubicBezTo>
                  <a:pt x="11" y="13"/>
                  <a:pt x="12" y="11"/>
                  <a:pt x="13" y="9"/>
                </a:cubicBezTo>
                <a:cubicBezTo>
                  <a:pt x="14" y="7"/>
                  <a:pt x="16" y="6"/>
                  <a:pt x="18" y="4"/>
                </a:cubicBezTo>
                <a:cubicBezTo>
                  <a:pt x="21" y="1"/>
                  <a:pt x="25" y="0"/>
                  <a:pt x="3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52"/>
                  <a:pt x="51" y="52"/>
                  <a:pt x="51" y="5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145"/>
                  <a:pt x="30" y="145"/>
                  <a:pt x="30" y="145"/>
                </a:cubicBezTo>
                <a:cubicBezTo>
                  <a:pt x="51" y="156"/>
                  <a:pt x="51" y="156"/>
                  <a:pt x="51" y="156"/>
                </a:cubicBezTo>
                <a:cubicBezTo>
                  <a:pt x="51" y="208"/>
                  <a:pt x="51" y="208"/>
                  <a:pt x="51" y="208"/>
                </a:cubicBezTo>
                <a:cubicBezTo>
                  <a:pt x="30" y="208"/>
                  <a:pt x="30" y="208"/>
                  <a:pt x="30" y="208"/>
                </a:cubicBezTo>
                <a:cubicBezTo>
                  <a:pt x="25" y="208"/>
                  <a:pt x="21" y="206"/>
                  <a:pt x="17" y="203"/>
                </a:cubicBezTo>
                <a:cubicBezTo>
                  <a:pt x="15" y="201"/>
                  <a:pt x="14" y="200"/>
                  <a:pt x="13" y="198"/>
                </a:cubicBezTo>
                <a:cubicBezTo>
                  <a:pt x="11" y="196"/>
                  <a:pt x="11" y="193"/>
                  <a:pt x="10" y="191"/>
                </a:cubicBezTo>
                <a:cubicBezTo>
                  <a:pt x="7" y="178"/>
                  <a:pt x="4" y="163"/>
                  <a:pt x="2" y="149"/>
                </a:cubicBezTo>
                <a:cubicBezTo>
                  <a:pt x="1" y="134"/>
                  <a:pt x="0" y="118"/>
                  <a:pt x="0" y="101"/>
                </a:cubicBezTo>
                <a:lnTo>
                  <a:pt x="0" y="95"/>
                </a:lnTo>
                <a:close/>
                <a:moveTo>
                  <a:pt x="72" y="208"/>
                </a:moveTo>
                <a:cubicBezTo>
                  <a:pt x="72" y="0"/>
                  <a:pt x="72" y="0"/>
                  <a:pt x="72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2" y="0"/>
                  <a:pt x="197" y="2"/>
                  <a:pt x="201" y="6"/>
                </a:cubicBezTo>
                <a:cubicBezTo>
                  <a:pt x="205" y="10"/>
                  <a:pt x="207" y="15"/>
                  <a:pt x="207" y="21"/>
                </a:cubicBezTo>
                <a:cubicBezTo>
                  <a:pt x="207" y="187"/>
                  <a:pt x="207" y="187"/>
                  <a:pt x="207" y="187"/>
                </a:cubicBezTo>
                <a:cubicBezTo>
                  <a:pt x="207" y="193"/>
                  <a:pt x="205" y="197"/>
                  <a:pt x="201" y="201"/>
                </a:cubicBezTo>
                <a:cubicBezTo>
                  <a:pt x="197" y="206"/>
                  <a:pt x="192" y="208"/>
                  <a:pt x="186" y="208"/>
                </a:cubicBezTo>
                <a:lnTo>
                  <a:pt x="72" y="208"/>
                </a:lnTo>
                <a:close/>
                <a:moveTo>
                  <a:pt x="101" y="111"/>
                </a:moveTo>
                <a:cubicBezTo>
                  <a:pt x="101" y="114"/>
                  <a:pt x="101" y="116"/>
                  <a:pt x="102" y="117"/>
                </a:cubicBezTo>
                <a:cubicBezTo>
                  <a:pt x="104" y="119"/>
                  <a:pt x="105" y="120"/>
                  <a:pt x="107" y="121"/>
                </a:cubicBezTo>
                <a:cubicBezTo>
                  <a:pt x="109" y="122"/>
                  <a:pt x="111" y="122"/>
                  <a:pt x="113" y="122"/>
                </a:cubicBezTo>
                <a:cubicBezTo>
                  <a:pt x="115" y="122"/>
                  <a:pt x="117" y="121"/>
                  <a:pt x="118" y="119"/>
                </a:cubicBezTo>
                <a:cubicBezTo>
                  <a:pt x="120" y="117"/>
                  <a:pt x="121" y="115"/>
                  <a:pt x="121" y="113"/>
                </a:cubicBezTo>
                <a:cubicBezTo>
                  <a:pt x="121" y="111"/>
                  <a:pt x="121" y="109"/>
                  <a:pt x="120" y="108"/>
                </a:cubicBezTo>
                <a:cubicBezTo>
                  <a:pt x="120" y="106"/>
                  <a:pt x="118" y="104"/>
                  <a:pt x="117" y="103"/>
                </a:cubicBezTo>
                <a:cubicBezTo>
                  <a:pt x="115" y="102"/>
                  <a:pt x="113" y="101"/>
                  <a:pt x="111" y="101"/>
                </a:cubicBezTo>
                <a:cubicBezTo>
                  <a:pt x="108" y="101"/>
                  <a:pt x="106" y="102"/>
                  <a:pt x="104" y="104"/>
                </a:cubicBezTo>
                <a:cubicBezTo>
                  <a:pt x="102" y="106"/>
                  <a:pt x="101" y="109"/>
                  <a:pt x="101" y="111"/>
                </a:cubicBezTo>
                <a:close/>
                <a:moveTo>
                  <a:pt x="101" y="143"/>
                </a:moveTo>
                <a:cubicBezTo>
                  <a:pt x="101" y="145"/>
                  <a:pt x="101" y="147"/>
                  <a:pt x="102" y="149"/>
                </a:cubicBezTo>
                <a:cubicBezTo>
                  <a:pt x="104" y="150"/>
                  <a:pt x="105" y="151"/>
                  <a:pt x="107" y="152"/>
                </a:cubicBezTo>
                <a:cubicBezTo>
                  <a:pt x="109" y="153"/>
                  <a:pt x="111" y="153"/>
                  <a:pt x="113" y="153"/>
                </a:cubicBezTo>
                <a:cubicBezTo>
                  <a:pt x="115" y="153"/>
                  <a:pt x="117" y="152"/>
                  <a:pt x="118" y="150"/>
                </a:cubicBezTo>
                <a:cubicBezTo>
                  <a:pt x="120" y="149"/>
                  <a:pt x="121" y="147"/>
                  <a:pt x="121" y="145"/>
                </a:cubicBezTo>
                <a:cubicBezTo>
                  <a:pt x="121" y="143"/>
                  <a:pt x="121" y="141"/>
                  <a:pt x="120" y="139"/>
                </a:cubicBezTo>
                <a:cubicBezTo>
                  <a:pt x="120" y="137"/>
                  <a:pt x="118" y="135"/>
                  <a:pt x="117" y="134"/>
                </a:cubicBezTo>
                <a:cubicBezTo>
                  <a:pt x="115" y="133"/>
                  <a:pt x="113" y="132"/>
                  <a:pt x="111" y="132"/>
                </a:cubicBezTo>
                <a:cubicBezTo>
                  <a:pt x="108" y="133"/>
                  <a:pt x="106" y="134"/>
                  <a:pt x="104" y="135"/>
                </a:cubicBezTo>
                <a:cubicBezTo>
                  <a:pt x="102" y="137"/>
                  <a:pt x="101" y="140"/>
                  <a:pt x="101" y="143"/>
                </a:cubicBezTo>
                <a:close/>
                <a:moveTo>
                  <a:pt x="101" y="174"/>
                </a:moveTo>
                <a:cubicBezTo>
                  <a:pt x="101" y="176"/>
                  <a:pt x="101" y="178"/>
                  <a:pt x="102" y="180"/>
                </a:cubicBezTo>
                <a:cubicBezTo>
                  <a:pt x="104" y="181"/>
                  <a:pt x="105" y="183"/>
                  <a:pt x="107" y="183"/>
                </a:cubicBezTo>
                <a:cubicBezTo>
                  <a:pt x="109" y="184"/>
                  <a:pt x="111" y="184"/>
                  <a:pt x="113" y="184"/>
                </a:cubicBezTo>
                <a:cubicBezTo>
                  <a:pt x="115" y="184"/>
                  <a:pt x="117" y="183"/>
                  <a:pt x="118" y="181"/>
                </a:cubicBezTo>
                <a:cubicBezTo>
                  <a:pt x="120" y="180"/>
                  <a:pt x="121" y="178"/>
                  <a:pt x="121" y="176"/>
                </a:cubicBezTo>
                <a:cubicBezTo>
                  <a:pt x="121" y="174"/>
                  <a:pt x="121" y="172"/>
                  <a:pt x="120" y="170"/>
                </a:cubicBezTo>
                <a:cubicBezTo>
                  <a:pt x="120" y="168"/>
                  <a:pt x="118" y="167"/>
                  <a:pt x="117" y="165"/>
                </a:cubicBezTo>
                <a:cubicBezTo>
                  <a:pt x="115" y="164"/>
                  <a:pt x="113" y="163"/>
                  <a:pt x="111" y="164"/>
                </a:cubicBezTo>
                <a:cubicBezTo>
                  <a:pt x="108" y="164"/>
                  <a:pt x="106" y="165"/>
                  <a:pt x="104" y="167"/>
                </a:cubicBezTo>
                <a:cubicBezTo>
                  <a:pt x="102" y="169"/>
                  <a:pt x="101" y="171"/>
                  <a:pt x="101" y="174"/>
                </a:cubicBezTo>
                <a:close/>
                <a:moveTo>
                  <a:pt x="132" y="111"/>
                </a:moveTo>
                <a:cubicBezTo>
                  <a:pt x="132" y="114"/>
                  <a:pt x="132" y="116"/>
                  <a:pt x="134" y="117"/>
                </a:cubicBezTo>
                <a:cubicBezTo>
                  <a:pt x="135" y="119"/>
                  <a:pt x="136" y="120"/>
                  <a:pt x="138" y="121"/>
                </a:cubicBezTo>
                <a:cubicBezTo>
                  <a:pt x="140" y="122"/>
                  <a:pt x="142" y="122"/>
                  <a:pt x="144" y="122"/>
                </a:cubicBezTo>
                <a:cubicBezTo>
                  <a:pt x="146" y="122"/>
                  <a:pt x="148" y="121"/>
                  <a:pt x="149" y="119"/>
                </a:cubicBezTo>
                <a:cubicBezTo>
                  <a:pt x="151" y="117"/>
                  <a:pt x="152" y="115"/>
                  <a:pt x="152" y="113"/>
                </a:cubicBezTo>
                <a:cubicBezTo>
                  <a:pt x="153" y="111"/>
                  <a:pt x="152" y="109"/>
                  <a:pt x="152" y="108"/>
                </a:cubicBezTo>
                <a:cubicBezTo>
                  <a:pt x="151" y="106"/>
                  <a:pt x="150" y="104"/>
                  <a:pt x="148" y="103"/>
                </a:cubicBezTo>
                <a:cubicBezTo>
                  <a:pt x="146" y="102"/>
                  <a:pt x="144" y="101"/>
                  <a:pt x="142" y="101"/>
                </a:cubicBezTo>
                <a:cubicBezTo>
                  <a:pt x="139" y="101"/>
                  <a:pt x="137" y="102"/>
                  <a:pt x="135" y="104"/>
                </a:cubicBezTo>
                <a:cubicBezTo>
                  <a:pt x="133" y="106"/>
                  <a:pt x="132" y="109"/>
                  <a:pt x="132" y="111"/>
                </a:cubicBezTo>
                <a:close/>
                <a:moveTo>
                  <a:pt x="132" y="143"/>
                </a:moveTo>
                <a:cubicBezTo>
                  <a:pt x="132" y="145"/>
                  <a:pt x="132" y="147"/>
                  <a:pt x="134" y="149"/>
                </a:cubicBezTo>
                <a:cubicBezTo>
                  <a:pt x="135" y="150"/>
                  <a:pt x="136" y="151"/>
                  <a:pt x="138" y="152"/>
                </a:cubicBezTo>
                <a:cubicBezTo>
                  <a:pt x="140" y="153"/>
                  <a:pt x="142" y="153"/>
                  <a:pt x="144" y="153"/>
                </a:cubicBezTo>
                <a:cubicBezTo>
                  <a:pt x="146" y="153"/>
                  <a:pt x="148" y="152"/>
                  <a:pt x="149" y="150"/>
                </a:cubicBezTo>
                <a:cubicBezTo>
                  <a:pt x="151" y="149"/>
                  <a:pt x="152" y="147"/>
                  <a:pt x="152" y="145"/>
                </a:cubicBezTo>
                <a:cubicBezTo>
                  <a:pt x="153" y="143"/>
                  <a:pt x="152" y="141"/>
                  <a:pt x="152" y="139"/>
                </a:cubicBezTo>
                <a:cubicBezTo>
                  <a:pt x="151" y="137"/>
                  <a:pt x="150" y="135"/>
                  <a:pt x="148" y="134"/>
                </a:cubicBezTo>
                <a:cubicBezTo>
                  <a:pt x="146" y="133"/>
                  <a:pt x="144" y="132"/>
                  <a:pt x="142" y="132"/>
                </a:cubicBezTo>
                <a:cubicBezTo>
                  <a:pt x="139" y="133"/>
                  <a:pt x="137" y="134"/>
                  <a:pt x="135" y="135"/>
                </a:cubicBezTo>
                <a:cubicBezTo>
                  <a:pt x="133" y="137"/>
                  <a:pt x="132" y="140"/>
                  <a:pt x="132" y="143"/>
                </a:cubicBezTo>
                <a:close/>
                <a:moveTo>
                  <a:pt x="132" y="174"/>
                </a:moveTo>
                <a:cubicBezTo>
                  <a:pt x="132" y="176"/>
                  <a:pt x="132" y="178"/>
                  <a:pt x="134" y="180"/>
                </a:cubicBezTo>
                <a:cubicBezTo>
                  <a:pt x="135" y="181"/>
                  <a:pt x="136" y="183"/>
                  <a:pt x="138" y="183"/>
                </a:cubicBezTo>
                <a:cubicBezTo>
                  <a:pt x="140" y="184"/>
                  <a:pt x="142" y="184"/>
                  <a:pt x="144" y="184"/>
                </a:cubicBezTo>
                <a:cubicBezTo>
                  <a:pt x="146" y="184"/>
                  <a:pt x="148" y="183"/>
                  <a:pt x="149" y="181"/>
                </a:cubicBezTo>
                <a:cubicBezTo>
                  <a:pt x="151" y="180"/>
                  <a:pt x="152" y="178"/>
                  <a:pt x="152" y="176"/>
                </a:cubicBezTo>
                <a:cubicBezTo>
                  <a:pt x="153" y="174"/>
                  <a:pt x="152" y="172"/>
                  <a:pt x="152" y="170"/>
                </a:cubicBezTo>
                <a:cubicBezTo>
                  <a:pt x="151" y="168"/>
                  <a:pt x="150" y="167"/>
                  <a:pt x="148" y="165"/>
                </a:cubicBezTo>
                <a:cubicBezTo>
                  <a:pt x="146" y="164"/>
                  <a:pt x="144" y="163"/>
                  <a:pt x="142" y="164"/>
                </a:cubicBezTo>
                <a:cubicBezTo>
                  <a:pt x="139" y="164"/>
                  <a:pt x="137" y="165"/>
                  <a:pt x="135" y="167"/>
                </a:cubicBezTo>
                <a:cubicBezTo>
                  <a:pt x="133" y="169"/>
                  <a:pt x="132" y="171"/>
                  <a:pt x="132" y="174"/>
                </a:cubicBezTo>
                <a:close/>
                <a:moveTo>
                  <a:pt x="163" y="111"/>
                </a:moveTo>
                <a:cubicBezTo>
                  <a:pt x="163" y="114"/>
                  <a:pt x="164" y="116"/>
                  <a:pt x="165" y="117"/>
                </a:cubicBezTo>
                <a:cubicBezTo>
                  <a:pt x="166" y="119"/>
                  <a:pt x="167" y="120"/>
                  <a:pt x="169" y="121"/>
                </a:cubicBezTo>
                <a:cubicBezTo>
                  <a:pt x="171" y="122"/>
                  <a:pt x="173" y="122"/>
                  <a:pt x="175" y="122"/>
                </a:cubicBezTo>
                <a:cubicBezTo>
                  <a:pt x="177" y="122"/>
                  <a:pt x="179" y="121"/>
                  <a:pt x="181" y="119"/>
                </a:cubicBezTo>
                <a:cubicBezTo>
                  <a:pt x="182" y="117"/>
                  <a:pt x="183" y="115"/>
                  <a:pt x="184" y="113"/>
                </a:cubicBezTo>
                <a:cubicBezTo>
                  <a:pt x="184" y="111"/>
                  <a:pt x="184" y="109"/>
                  <a:pt x="183" y="108"/>
                </a:cubicBezTo>
                <a:cubicBezTo>
                  <a:pt x="182" y="106"/>
                  <a:pt x="181" y="104"/>
                  <a:pt x="179" y="103"/>
                </a:cubicBezTo>
                <a:cubicBezTo>
                  <a:pt x="177" y="102"/>
                  <a:pt x="175" y="101"/>
                  <a:pt x="173" y="101"/>
                </a:cubicBezTo>
                <a:cubicBezTo>
                  <a:pt x="170" y="101"/>
                  <a:pt x="168" y="102"/>
                  <a:pt x="166" y="104"/>
                </a:cubicBezTo>
                <a:cubicBezTo>
                  <a:pt x="164" y="106"/>
                  <a:pt x="163" y="109"/>
                  <a:pt x="163" y="111"/>
                </a:cubicBezTo>
                <a:close/>
                <a:moveTo>
                  <a:pt x="163" y="143"/>
                </a:moveTo>
                <a:cubicBezTo>
                  <a:pt x="163" y="145"/>
                  <a:pt x="164" y="147"/>
                  <a:pt x="165" y="149"/>
                </a:cubicBezTo>
                <a:cubicBezTo>
                  <a:pt x="166" y="150"/>
                  <a:pt x="167" y="151"/>
                  <a:pt x="169" y="152"/>
                </a:cubicBezTo>
                <a:cubicBezTo>
                  <a:pt x="171" y="153"/>
                  <a:pt x="173" y="153"/>
                  <a:pt x="175" y="153"/>
                </a:cubicBezTo>
                <a:cubicBezTo>
                  <a:pt x="177" y="153"/>
                  <a:pt x="179" y="152"/>
                  <a:pt x="181" y="150"/>
                </a:cubicBezTo>
                <a:cubicBezTo>
                  <a:pt x="182" y="149"/>
                  <a:pt x="183" y="147"/>
                  <a:pt x="184" y="145"/>
                </a:cubicBezTo>
                <a:cubicBezTo>
                  <a:pt x="184" y="143"/>
                  <a:pt x="184" y="141"/>
                  <a:pt x="183" y="139"/>
                </a:cubicBezTo>
                <a:cubicBezTo>
                  <a:pt x="182" y="137"/>
                  <a:pt x="181" y="135"/>
                  <a:pt x="179" y="134"/>
                </a:cubicBezTo>
                <a:cubicBezTo>
                  <a:pt x="177" y="133"/>
                  <a:pt x="175" y="132"/>
                  <a:pt x="173" y="132"/>
                </a:cubicBezTo>
                <a:cubicBezTo>
                  <a:pt x="170" y="133"/>
                  <a:pt x="168" y="134"/>
                  <a:pt x="166" y="135"/>
                </a:cubicBezTo>
                <a:cubicBezTo>
                  <a:pt x="164" y="137"/>
                  <a:pt x="163" y="140"/>
                  <a:pt x="163" y="143"/>
                </a:cubicBezTo>
                <a:close/>
                <a:moveTo>
                  <a:pt x="163" y="174"/>
                </a:moveTo>
                <a:cubicBezTo>
                  <a:pt x="163" y="176"/>
                  <a:pt x="164" y="178"/>
                  <a:pt x="165" y="180"/>
                </a:cubicBezTo>
                <a:cubicBezTo>
                  <a:pt x="166" y="181"/>
                  <a:pt x="167" y="183"/>
                  <a:pt x="169" y="183"/>
                </a:cubicBezTo>
                <a:cubicBezTo>
                  <a:pt x="171" y="184"/>
                  <a:pt x="173" y="184"/>
                  <a:pt x="175" y="184"/>
                </a:cubicBezTo>
                <a:cubicBezTo>
                  <a:pt x="177" y="184"/>
                  <a:pt x="179" y="183"/>
                  <a:pt x="181" y="181"/>
                </a:cubicBezTo>
                <a:cubicBezTo>
                  <a:pt x="182" y="180"/>
                  <a:pt x="183" y="178"/>
                  <a:pt x="184" y="176"/>
                </a:cubicBezTo>
                <a:cubicBezTo>
                  <a:pt x="184" y="174"/>
                  <a:pt x="184" y="172"/>
                  <a:pt x="183" y="170"/>
                </a:cubicBezTo>
                <a:cubicBezTo>
                  <a:pt x="182" y="168"/>
                  <a:pt x="181" y="167"/>
                  <a:pt x="179" y="165"/>
                </a:cubicBezTo>
                <a:cubicBezTo>
                  <a:pt x="177" y="164"/>
                  <a:pt x="175" y="163"/>
                  <a:pt x="173" y="164"/>
                </a:cubicBezTo>
                <a:cubicBezTo>
                  <a:pt x="170" y="164"/>
                  <a:pt x="168" y="165"/>
                  <a:pt x="166" y="167"/>
                </a:cubicBezTo>
                <a:cubicBezTo>
                  <a:pt x="164" y="169"/>
                  <a:pt x="163" y="171"/>
                  <a:pt x="163" y="1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1" name="CustomShape 22"/>
          <p:cNvSpPr/>
          <p:nvPr/>
        </p:nvSpPr>
        <p:spPr>
          <a:xfrm>
            <a:off x="7289640" y="1639800"/>
            <a:ext cx="130680" cy="253080"/>
          </a:xfrm>
          <a:custGeom>
            <a:avLst/>
            <a:gdLst/>
            <a:ahLst/>
            <a:rect l="l" t="t" r="r" b="b"/>
            <a:pathLst>
              <a:path w="125" h="243">
                <a:moveTo>
                  <a:pt x="0" y="21"/>
                </a:moveTo>
                <a:cubicBezTo>
                  <a:pt x="0" y="18"/>
                  <a:pt x="1" y="15"/>
                  <a:pt x="2" y="13"/>
                </a:cubicBezTo>
                <a:cubicBezTo>
                  <a:pt x="3" y="10"/>
                  <a:pt x="4" y="8"/>
                  <a:pt x="6" y="6"/>
                </a:cubicBezTo>
                <a:cubicBezTo>
                  <a:pt x="10" y="2"/>
                  <a:pt x="15" y="0"/>
                  <a:pt x="21" y="0"/>
                </a:cubicBezTo>
                <a:cubicBezTo>
                  <a:pt x="21" y="0"/>
                  <a:pt x="21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0" y="0"/>
                  <a:pt x="115" y="2"/>
                  <a:pt x="119" y="6"/>
                </a:cubicBezTo>
                <a:cubicBezTo>
                  <a:pt x="121" y="8"/>
                  <a:pt x="123" y="10"/>
                  <a:pt x="124" y="13"/>
                </a:cubicBezTo>
                <a:cubicBezTo>
                  <a:pt x="125" y="15"/>
                  <a:pt x="125" y="18"/>
                  <a:pt x="125" y="21"/>
                </a:cubicBezTo>
                <a:cubicBezTo>
                  <a:pt x="125" y="222"/>
                  <a:pt x="125" y="222"/>
                  <a:pt x="125" y="222"/>
                </a:cubicBezTo>
                <a:cubicBezTo>
                  <a:pt x="125" y="228"/>
                  <a:pt x="123" y="232"/>
                  <a:pt x="119" y="237"/>
                </a:cubicBezTo>
                <a:cubicBezTo>
                  <a:pt x="117" y="239"/>
                  <a:pt x="115" y="240"/>
                  <a:pt x="113" y="241"/>
                </a:cubicBezTo>
                <a:cubicBezTo>
                  <a:pt x="111" y="243"/>
                  <a:pt x="108" y="243"/>
                  <a:pt x="106" y="243"/>
                </a:cubicBezTo>
                <a:cubicBezTo>
                  <a:pt x="20" y="243"/>
                  <a:pt x="20" y="243"/>
                  <a:pt x="20" y="243"/>
                </a:cubicBezTo>
                <a:cubicBezTo>
                  <a:pt x="17" y="243"/>
                  <a:pt x="15" y="243"/>
                  <a:pt x="12" y="241"/>
                </a:cubicBezTo>
                <a:cubicBezTo>
                  <a:pt x="10" y="240"/>
                  <a:pt x="8" y="239"/>
                  <a:pt x="6" y="237"/>
                </a:cubicBezTo>
                <a:cubicBezTo>
                  <a:pt x="2" y="232"/>
                  <a:pt x="0" y="228"/>
                  <a:pt x="0" y="222"/>
                </a:cubicBezTo>
                <a:lnTo>
                  <a:pt x="0" y="21"/>
                </a:lnTo>
                <a:close/>
                <a:moveTo>
                  <a:pt x="11" y="201"/>
                </a:moveTo>
                <a:cubicBezTo>
                  <a:pt x="115" y="201"/>
                  <a:pt x="115" y="201"/>
                  <a:pt x="115" y="201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" y="42"/>
                  <a:pt x="11" y="42"/>
                  <a:pt x="11" y="42"/>
                </a:cubicBezTo>
                <a:lnTo>
                  <a:pt x="11" y="201"/>
                </a:lnTo>
                <a:close/>
                <a:moveTo>
                  <a:pt x="54" y="214"/>
                </a:moveTo>
                <a:cubicBezTo>
                  <a:pt x="53" y="215"/>
                  <a:pt x="52" y="216"/>
                  <a:pt x="51" y="218"/>
                </a:cubicBezTo>
                <a:cubicBezTo>
                  <a:pt x="51" y="219"/>
                  <a:pt x="50" y="221"/>
                  <a:pt x="50" y="222"/>
                </a:cubicBezTo>
                <a:cubicBezTo>
                  <a:pt x="50" y="224"/>
                  <a:pt x="51" y="225"/>
                  <a:pt x="51" y="227"/>
                </a:cubicBezTo>
                <a:cubicBezTo>
                  <a:pt x="52" y="228"/>
                  <a:pt x="53" y="230"/>
                  <a:pt x="54" y="231"/>
                </a:cubicBezTo>
                <a:cubicBezTo>
                  <a:pt x="55" y="232"/>
                  <a:pt x="57" y="233"/>
                  <a:pt x="58" y="234"/>
                </a:cubicBezTo>
                <a:cubicBezTo>
                  <a:pt x="60" y="234"/>
                  <a:pt x="61" y="234"/>
                  <a:pt x="63" y="234"/>
                </a:cubicBezTo>
                <a:cubicBezTo>
                  <a:pt x="64" y="234"/>
                  <a:pt x="66" y="234"/>
                  <a:pt x="67" y="234"/>
                </a:cubicBezTo>
                <a:cubicBezTo>
                  <a:pt x="69" y="233"/>
                  <a:pt x="70" y="232"/>
                  <a:pt x="71" y="231"/>
                </a:cubicBezTo>
                <a:cubicBezTo>
                  <a:pt x="72" y="230"/>
                  <a:pt x="73" y="228"/>
                  <a:pt x="74" y="227"/>
                </a:cubicBezTo>
                <a:cubicBezTo>
                  <a:pt x="75" y="225"/>
                  <a:pt x="75" y="224"/>
                  <a:pt x="75" y="222"/>
                </a:cubicBezTo>
                <a:cubicBezTo>
                  <a:pt x="75" y="221"/>
                  <a:pt x="75" y="219"/>
                  <a:pt x="74" y="218"/>
                </a:cubicBezTo>
                <a:cubicBezTo>
                  <a:pt x="73" y="216"/>
                  <a:pt x="72" y="215"/>
                  <a:pt x="71" y="214"/>
                </a:cubicBezTo>
                <a:cubicBezTo>
                  <a:pt x="70" y="213"/>
                  <a:pt x="69" y="212"/>
                  <a:pt x="67" y="211"/>
                </a:cubicBezTo>
                <a:cubicBezTo>
                  <a:pt x="66" y="210"/>
                  <a:pt x="64" y="210"/>
                  <a:pt x="63" y="210"/>
                </a:cubicBezTo>
                <a:cubicBezTo>
                  <a:pt x="61" y="210"/>
                  <a:pt x="60" y="210"/>
                  <a:pt x="58" y="211"/>
                </a:cubicBezTo>
                <a:cubicBezTo>
                  <a:pt x="57" y="212"/>
                  <a:pt x="55" y="213"/>
                  <a:pt x="54" y="214"/>
                </a:cubicBezTo>
                <a:close/>
                <a:moveTo>
                  <a:pt x="51" y="21"/>
                </a:moveTo>
                <a:cubicBezTo>
                  <a:pt x="51" y="22"/>
                  <a:pt x="52" y="23"/>
                  <a:pt x="53" y="23"/>
                </a:cubicBezTo>
                <a:cubicBezTo>
                  <a:pt x="72" y="23"/>
                  <a:pt x="72" y="23"/>
                  <a:pt x="72" y="23"/>
                </a:cubicBezTo>
                <a:cubicBezTo>
                  <a:pt x="74" y="23"/>
                  <a:pt x="74" y="22"/>
                  <a:pt x="74" y="21"/>
                </a:cubicBezTo>
                <a:cubicBezTo>
                  <a:pt x="74" y="19"/>
                  <a:pt x="74" y="19"/>
                  <a:pt x="72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2" y="19"/>
                  <a:pt x="51" y="19"/>
                  <a:pt x="51" y="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CustomShape 23"/>
          <p:cNvSpPr/>
          <p:nvPr/>
        </p:nvSpPr>
        <p:spPr>
          <a:xfrm>
            <a:off x="7594560" y="1657440"/>
            <a:ext cx="165600" cy="216360"/>
          </a:xfrm>
          <a:custGeom>
            <a:avLst/>
            <a:gdLst/>
            <a:ahLst/>
            <a:rect l="l" t="t" r="r" b="b"/>
            <a:pathLst>
              <a:path w="160" h="208">
                <a:moveTo>
                  <a:pt x="0" y="11"/>
                </a:moveTo>
                <a:cubicBezTo>
                  <a:pt x="0" y="8"/>
                  <a:pt x="0" y="5"/>
                  <a:pt x="2" y="3"/>
                </a:cubicBezTo>
                <a:cubicBezTo>
                  <a:pt x="4" y="1"/>
                  <a:pt x="6" y="0"/>
                  <a:pt x="9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3" y="0"/>
                  <a:pt x="155" y="1"/>
                  <a:pt x="157" y="3"/>
                </a:cubicBezTo>
                <a:cubicBezTo>
                  <a:pt x="159" y="5"/>
                  <a:pt x="160" y="8"/>
                  <a:pt x="160" y="11"/>
                </a:cubicBezTo>
                <a:cubicBezTo>
                  <a:pt x="160" y="198"/>
                  <a:pt x="160" y="198"/>
                  <a:pt x="160" y="198"/>
                </a:cubicBezTo>
                <a:cubicBezTo>
                  <a:pt x="160" y="201"/>
                  <a:pt x="159" y="204"/>
                  <a:pt x="157" y="206"/>
                </a:cubicBezTo>
                <a:cubicBezTo>
                  <a:pt x="155" y="208"/>
                  <a:pt x="153" y="208"/>
                  <a:pt x="150" y="208"/>
                </a:cubicBezTo>
                <a:cubicBezTo>
                  <a:pt x="9" y="208"/>
                  <a:pt x="9" y="208"/>
                  <a:pt x="9" y="208"/>
                </a:cubicBezTo>
                <a:cubicBezTo>
                  <a:pt x="6" y="208"/>
                  <a:pt x="4" y="208"/>
                  <a:pt x="2" y="206"/>
                </a:cubicBezTo>
                <a:cubicBezTo>
                  <a:pt x="0" y="204"/>
                  <a:pt x="0" y="201"/>
                  <a:pt x="0" y="198"/>
                </a:cubicBezTo>
                <a:lnTo>
                  <a:pt x="0" y="11"/>
                </a:lnTo>
                <a:close/>
                <a:moveTo>
                  <a:pt x="17" y="188"/>
                </a:moveTo>
                <a:cubicBezTo>
                  <a:pt x="142" y="188"/>
                  <a:pt x="142" y="188"/>
                  <a:pt x="142" y="188"/>
                </a:cubicBezTo>
                <a:cubicBezTo>
                  <a:pt x="142" y="22"/>
                  <a:pt x="142" y="22"/>
                  <a:pt x="142" y="22"/>
                </a:cubicBezTo>
                <a:cubicBezTo>
                  <a:pt x="17" y="22"/>
                  <a:pt x="17" y="22"/>
                  <a:pt x="17" y="22"/>
                </a:cubicBezTo>
                <a:lnTo>
                  <a:pt x="17" y="188"/>
                </a:lnTo>
                <a:close/>
                <a:moveTo>
                  <a:pt x="75" y="200"/>
                </a:moveTo>
                <a:cubicBezTo>
                  <a:pt x="75" y="201"/>
                  <a:pt x="75" y="202"/>
                  <a:pt x="76" y="203"/>
                </a:cubicBezTo>
                <a:cubicBezTo>
                  <a:pt x="77" y="204"/>
                  <a:pt x="78" y="205"/>
                  <a:pt x="80" y="205"/>
                </a:cubicBezTo>
                <a:cubicBezTo>
                  <a:pt x="81" y="205"/>
                  <a:pt x="82" y="204"/>
                  <a:pt x="83" y="203"/>
                </a:cubicBezTo>
                <a:cubicBezTo>
                  <a:pt x="84" y="202"/>
                  <a:pt x="85" y="201"/>
                  <a:pt x="85" y="200"/>
                </a:cubicBezTo>
                <a:cubicBezTo>
                  <a:pt x="85" y="198"/>
                  <a:pt x="84" y="197"/>
                  <a:pt x="83" y="196"/>
                </a:cubicBezTo>
                <a:cubicBezTo>
                  <a:pt x="82" y="195"/>
                  <a:pt x="81" y="195"/>
                  <a:pt x="80" y="195"/>
                </a:cubicBezTo>
                <a:cubicBezTo>
                  <a:pt x="78" y="195"/>
                  <a:pt x="77" y="195"/>
                  <a:pt x="76" y="196"/>
                </a:cubicBezTo>
                <a:cubicBezTo>
                  <a:pt x="75" y="197"/>
                  <a:pt x="75" y="198"/>
                  <a:pt x="75" y="2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3" name="CustomShape 24"/>
          <p:cNvSpPr/>
          <p:nvPr/>
        </p:nvSpPr>
        <p:spPr>
          <a:xfrm>
            <a:off x="7880400" y="1685880"/>
            <a:ext cx="238680" cy="162360"/>
          </a:xfrm>
          <a:custGeom>
            <a:avLst/>
            <a:gdLst/>
            <a:ahLst/>
            <a:rect l="l" t="t" r="r" b="b"/>
            <a:pathLst>
              <a:path w="228" h="156">
                <a:moveTo>
                  <a:pt x="20" y="125"/>
                </a:moveTo>
                <a:cubicBezTo>
                  <a:pt x="20" y="10"/>
                  <a:pt x="20" y="10"/>
                  <a:pt x="20" y="10"/>
                </a:cubicBezTo>
                <a:cubicBezTo>
                  <a:pt x="20" y="7"/>
                  <a:pt x="21" y="5"/>
                  <a:pt x="24" y="3"/>
                </a:cubicBezTo>
                <a:cubicBezTo>
                  <a:pt x="26" y="1"/>
                  <a:pt x="28" y="0"/>
                  <a:pt x="31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199" y="0"/>
                  <a:pt x="202" y="1"/>
                  <a:pt x="204" y="3"/>
                </a:cubicBezTo>
                <a:cubicBezTo>
                  <a:pt x="206" y="5"/>
                  <a:pt x="207" y="7"/>
                  <a:pt x="207" y="10"/>
                </a:cubicBezTo>
                <a:cubicBezTo>
                  <a:pt x="207" y="125"/>
                  <a:pt x="207" y="125"/>
                  <a:pt x="207" y="125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48"/>
                  <a:pt x="227" y="151"/>
                  <a:pt x="225" y="153"/>
                </a:cubicBezTo>
                <a:cubicBezTo>
                  <a:pt x="223" y="155"/>
                  <a:pt x="221" y="156"/>
                  <a:pt x="218" y="156"/>
                </a:cubicBezTo>
                <a:cubicBezTo>
                  <a:pt x="10" y="156"/>
                  <a:pt x="10" y="156"/>
                  <a:pt x="10" y="156"/>
                </a:cubicBezTo>
                <a:cubicBezTo>
                  <a:pt x="7" y="156"/>
                  <a:pt x="4" y="155"/>
                  <a:pt x="2" y="153"/>
                </a:cubicBezTo>
                <a:cubicBezTo>
                  <a:pt x="0" y="151"/>
                  <a:pt x="0" y="148"/>
                  <a:pt x="0" y="145"/>
                </a:cubicBezTo>
                <a:lnTo>
                  <a:pt x="20" y="125"/>
                </a:lnTo>
                <a:close/>
                <a:moveTo>
                  <a:pt x="31" y="125"/>
                </a:moveTo>
                <a:cubicBezTo>
                  <a:pt x="197" y="125"/>
                  <a:pt x="197" y="125"/>
                  <a:pt x="197" y="125"/>
                </a:cubicBezTo>
                <a:cubicBezTo>
                  <a:pt x="197" y="10"/>
                  <a:pt x="197" y="10"/>
                  <a:pt x="197" y="10"/>
                </a:cubicBezTo>
                <a:cubicBezTo>
                  <a:pt x="31" y="10"/>
                  <a:pt x="31" y="10"/>
                  <a:pt x="31" y="10"/>
                </a:cubicBezTo>
                <a:lnTo>
                  <a:pt x="31" y="125"/>
                </a:lnTo>
                <a:close/>
                <a:moveTo>
                  <a:pt x="85" y="144"/>
                </a:moveTo>
                <a:cubicBezTo>
                  <a:pt x="85" y="145"/>
                  <a:pt x="86" y="145"/>
                  <a:pt x="88" y="145"/>
                </a:cubicBezTo>
                <a:cubicBezTo>
                  <a:pt x="140" y="145"/>
                  <a:pt x="140" y="145"/>
                  <a:pt x="140" y="145"/>
                </a:cubicBezTo>
                <a:cubicBezTo>
                  <a:pt x="142" y="145"/>
                  <a:pt x="143" y="145"/>
                  <a:pt x="143" y="144"/>
                </a:cubicBezTo>
                <a:cubicBezTo>
                  <a:pt x="143" y="144"/>
                  <a:pt x="143" y="144"/>
                  <a:pt x="143" y="144"/>
                </a:cubicBezTo>
                <a:cubicBezTo>
                  <a:pt x="136" y="137"/>
                  <a:pt x="136" y="137"/>
                  <a:pt x="136" y="137"/>
                </a:cubicBezTo>
                <a:cubicBezTo>
                  <a:pt x="136" y="137"/>
                  <a:pt x="134" y="136"/>
                  <a:pt x="132" y="136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3" y="136"/>
                  <a:pt x="92" y="137"/>
                  <a:pt x="92" y="137"/>
                </a:cubicBezTo>
                <a:cubicBezTo>
                  <a:pt x="85" y="144"/>
                  <a:pt x="85" y="144"/>
                  <a:pt x="85" y="1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25"/>
          <p:cNvSpPr/>
          <p:nvPr/>
        </p:nvSpPr>
        <p:spPr>
          <a:xfrm>
            <a:off x="8223120" y="1668600"/>
            <a:ext cx="195840" cy="195840"/>
          </a:xfrm>
          <a:custGeom>
            <a:avLst/>
            <a:gdLst/>
            <a:ahLst/>
            <a:rect l="l" t="t" r="r" b="b"/>
            <a:pathLst>
              <a:path w="188" h="187">
                <a:moveTo>
                  <a:pt x="0" y="8"/>
                </a:moveTo>
                <a:cubicBezTo>
                  <a:pt x="0" y="6"/>
                  <a:pt x="1" y="4"/>
                  <a:pt x="3" y="3"/>
                </a:cubicBezTo>
                <a:cubicBezTo>
                  <a:pt x="4" y="1"/>
                  <a:pt x="6" y="0"/>
                  <a:pt x="9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2" y="0"/>
                  <a:pt x="184" y="1"/>
                  <a:pt x="185" y="3"/>
                </a:cubicBezTo>
                <a:cubicBezTo>
                  <a:pt x="187" y="4"/>
                  <a:pt x="188" y="6"/>
                  <a:pt x="188" y="8"/>
                </a:cubicBezTo>
                <a:cubicBezTo>
                  <a:pt x="188" y="147"/>
                  <a:pt x="188" y="147"/>
                  <a:pt x="188" y="147"/>
                </a:cubicBezTo>
                <a:cubicBezTo>
                  <a:pt x="188" y="150"/>
                  <a:pt x="187" y="152"/>
                  <a:pt x="185" y="153"/>
                </a:cubicBezTo>
                <a:cubicBezTo>
                  <a:pt x="184" y="155"/>
                  <a:pt x="182" y="156"/>
                  <a:pt x="180" y="156"/>
                </a:cubicBezTo>
                <a:cubicBezTo>
                  <a:pt x="113" y="156"/>
                  <a:pt x="113" y="156"/>
                  <a:pt x="113" y="156"/>
                </a:cubicBezTo>
                <a:cubicBezTo>
                  <a:pt x="116" y="180"/>
                  <a:pt x="116" y="180"/>
                  <a:pt x="116" y="180"/>
                </a:cubicBezTo>
                <a:cubicBezTo>
                  <a:pt x="121" y="186"/>
                  <a:pt x="121" y="186"/>
                  <a:pt x="121" y="186"/>
                </a:cubicBezTo>
                <a:cubicBezTo>
                  <a:pt x="121" y="186"/>
                  <a:pt x="121" y="186"/>
                  <a:pt x="121" y="186"/>
                </a:cubicBezTo>
                <a:cubicBezTo>
                  <a:pt x="121" y="187"/>
                  <a:pt x="121" y="187"/>
                  <a:pt x="120" y="187"/>
                </a:cubicBezTo>
                <a:cubicBezTo>
                  <a:pt x="119" y="187"/>
                  <a:pt x="118" y="187"/>
                  <a:pt x="117" y="187"/>
                </a:cubicBezTo>
                <a:cubicBezTo>
                  <a:pt x="116" y="187"/>
                  <a:pt x="116" y="187"/>
                  <a:pt x="116" y="187"/>
                </a:cubicBezTo>
                <a:cubicBezTo>
                  <a:pt x="73" y="187"/>
                  <a:pt x="73" y="187"/>
                  <a:pt x="73" y="187"/>
                </a:cubicBezTo>
                <a:cubicBezTo>
                  <a:pt x="69" y="187"/>
                  <a:pt x="67" y="187"/>
                  <a:pt x="67" y="186"/>
                </a:cubicBezTo>
                <a:cubicBezTo>
                  <a:pt x="67" y="186"/>
                  <a:pt x="67" y="186"/>
                  <a:pt x="67" y="186"/>
                </a:cubicBezTo>
                <a:cubicBezTo>
                  <a:pt x="72" y="180"/>
                  <a:pt x="72" y="180"/>
                  <a:pt x="72" y="180"/>
                </a:cubicBezTo>
                <a:cubicBezTo>
                  <a:pt x="75" y="156"/>
                  <a:pt x="75" y="156"/>
                  <a:pt x="75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4" y="155"/>
                  <a:pt x="3" y="153"/>
                </a:cubicBezTo>
                <a:cubicBezTo>
                  <a:pt x="1" y="152"/>
                  <a:pt x="0" y="150"/>
                  <a:pt x="0" y="147"/>
                </a:cubicBezTo>
                <a:lnTo>
                  <a:pt x="0" y="8"/>
                </a:lnTo>
                <a:close/>
                <a:moveTo>
                  <a:pt x="11" y="117"/>
                </a:moveTo>
                <a:cubicBezTo>
                  <a:pt x="177" y="117"/>
                  <a:pt x="177" y="117"/>
                  <a:pt x="177" y="117"/>
                </a:cubicBezTo>
                <a:cubicBezTo>
                  <a:pt x="177" y="11"/>
                  <a:pt x="177" y="11"/>
                  <a:pt x="177" y="11"/>
                </a:cubicBezTo>
                <a:cubicBezTo>
                  <a:pt x="11" y="11"/>
                  <a:pt x="11" y="11"/>
                  <a:pt x="11" y="11"/>
                </a:cubicBezTo>
                <a:lnTo>
                  <a:pt x="11" y="117"/>
                </a:lnTo>
                <a:close/>
                <a:moveTo>
                  <a:pt x="90" y="130"/>
                </a:moveTo>
                <a:cubicBezTo>
                  <a:pt x="89" y="131"/>
                  <a:pt x="89" y="133"/>
                  <a:pt x="89" y="134"/>
                </a:cubicBezTo>
                <a:cubicBezTo>
                  <a:pt x="89" y="136"/>
                  <a:pt x="89" y="137"/>
                  <a:pt x="90" y="138"/>
                </a:cubicBezTo>
                <a:cubicBezTo>
                  <a:pt x="91" y="139"/>
                  <a:pt x="93" y="139"/>
                  <a:pt x="94" y="139"/>
                </a:cubicBezTo>
                <a:cubicBezTo>
                  <a:pt x="96" y="139"/>
                  <a:pt x="97" y="139"/>
                  <a:pt x="98" y="138"/>
                </a:cubicBezTo>
                <a:cubicBezTo>
                  <a:pt x="99" y="137"/>
                  <a:pt x="99" y="136"/>
                  <a:pt x="99" y="134"/>
                </a:cubicBezTo>
                <a:cubicBezTo>
                  <a:pt x="99" y="133"/>
                  <a:pt x="99" y="131"/>
                  <a:pt x="98" y="130"/>
                </a:cubicBezTo>
                <a:cubicBezTo>
                  <a:pt x="97" y="129"/>
                  <a:pt x="96" y="129"/>
                  <a:pt x="94" y="129"/>
                </a:cubicBezTo>
                <a:cubicBezTo>
                  <a:pt x="93" y="129"/>
                  <a:pt x="91" y="129"/>
                  <a:pt x="90" y="1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26"/>
          <p:cNvSpPr/>
          <p:nvPr/>
        </p:nvSpPr>
        <p:spPr>
          <a:xfrm>
            <a:off x="723960" y="2033640"/>
            <a:ext cx="173520" cy="261000"/>
          </a:xfrm>
          <a:custGeom>
            <a:avLst/>
            <a:gdLst/>
            <a:ahLst/>
            <a:rect l="l" t="t" r="r" b="b"/>
            <a:pathLst>
              <a:path w="166" h="250">
                <a:moveTo>
                  <a:pt x="0" y="115"/>
                </a:moveTo>
                <a:cubicBezTo>
                  <a:pt x="21" y="115"/>
                  <a:pt x="21" y="115"/>
                  <a:pt x="21" y="115"/>
                </a:cubicBezTo>
                <a:cubicBezTo>
                  <a:pt x="21" y="135"/>
                  <a:pt x="21" y="135"/>
                  <a:pt x="21" y="135"/>
                </a:cubicBezTo>
                <a:cubicBezTo>
                  <a:pt x="21" y="153"/>
                  <a:pt x="27" y="167"/>
                  <a:pt x="39" y="180"/>
                </a:cubicBezTo>
                <a:cubicBezTo>
                  <a:pt x="51" y="192"/>
                  <a:pt x="66" y="198"/>
                  <a:pt x="83" y="198"/>
                </a:cubicBezTo>
                <a:cubicBezTo>
                  <a:pt x="100" y="198"/>
                  <a:pt x="115" y="192"/>
                  <a:pt x="127" y="180"/>
                </a:cubicBezTo>
                <a:cubicBezTo>
                  <a:pt x="139" y="167"/>
                  <a:pt x="145" y="153"/>
                  <a:pt x="145" y="135"/>
                </a:cubicBezTo>
                <a:cubicBezTo>
                  <a:pt x="145" y="115"/>
                  <a:pt x="145" y="115"/>
                  <a:pt x="145" y="115"/>
                </a:cubicBezTo>
                <a:cubicBezTo>
                  <a:pt x="166" y="115"/>
                  <a:pt x="166" y="115"/>
                  <a:pt x="166" y="115"/>
                </a:cubicBezTo>
                <a:cubicBezTo>
                  <a:pt x="166" y="135"/>
                  <a:pt x="166" y="135"/>
                  <a:pt x="166" y="135"/>
                </a:cubicBezTo>
                <a:cubicBezTo>
                  <a:pt x="166" y="149"/>
                  <a:pt x="163" y="162"/>
                  <a:pt x="157" y="174"/>
                </a:cubicBezTo>
                <a:cubicBezTo>
                  <a:pt x="150" y="186"/>
                  <a:pt x="142" y="196"/>
                  <a:pt x="130" y="204"/>
                </a:cubicBezTo>
                <a:cubicBezTo>
                  <a:pt x="119" y="212"/>
                  <a:pt x="107" y="216"/>
                  <a:pt x="94" y="218"/>
                </a:cubicBezTo>
                <a:cubicBezTo>
                  <a:pt x="94" y="229"/>
                  <a:pt x="94" y="229"/>
                  <a:pt x="94" y="229"/>
                </a:cubicBezTo>
                <a:cubicBezTo>
                  <a:pt x="103" y="230"/>
                  <a:pt x="110" y="231"/>
                  <a:pt x="116" y="233"/>
                </a:cubicBezTo>
                <a:cubicBezTo>
                  <a:pt x="122" y="235"/>
                  <a:pt x="125" y="237"/>
                  <a:pt x="125" y="239"/>
                </a:cubicBezTo>
                <a:cubicBezTo>
                  <a:pt x="125" y="250"/>
                  <a:pt x="125" y="250"/>
                  <a:pt x="125" y="250"/>
                </a:cubicBezTo>
                <a:cubicBezTo>
                  <a:pt x="41" y="250"/>
                  <a:pt x="41" y="250"/>
                  <a:pt x="41" y="250"/>
                </a:cubicBezTo>
                <a:cubicBezTo>
                  <a:pt x="41" y="239"/>
                  <a:pt x="41" y="239"/>
                  <a:pt x="41" y="239"/>
                </a:cubicBezTo>
                <a:cubicBezTo>
                  <a:pt x="41" y="237"/>
                  <a:pt x="44" y="235"/>
                  <a:pt x="50" y="233"/>
                </a:cubicBezTo>
                <a:cubicBezTo>
                  <a:pt x="56" y="231"/>
                  <a:pt x="63" y="230"/>
                  <a:pt x="73" y="229"/>
                </a:cubicBezTo>
                <a:cubicBezTo>
                  <a:pt x="73" y="218"/>
                  <a:pt x="73" y="218"/>
                  <a:pt x="73" y="218"/>
                </a:cubicBezTo>
                <a:cubicBezTo>
                  <a:pt x="59" y="216"/>
                  <a:pt x="47" y="212"/>
                  <a:pt x="36" y="204"/>
                </a:cubicBezTo>
                <a:cubicBezTo>
                  <a:pt x="25" y="196"/>
                  <a:pt x="16" y="186"/>
                  <a:pt x="9" y="174"/>
                </a:cubicBezTo>
                <a:cubicBezTo>
                  <a:pt x="3" y="162"/>
                  <a:pt x="0" y="149"/>
                  <a:pt x="0" y="135"/>
                </a:cubicBezTo>
                <a:lnTo>
                  <a:pt x="0" y="115"/>
                </a:lnTo>
                <a:close/>
                <a:moveTo>
                  <a:pt x="41" y="42"/>
                </a:moveTo>
                <a:cubicBezTo>
                  <a:pt x="41" y="30"/>
                  <a:pt x="45" y="21"/>
                  <a:pt x="54" y="13"/>
                </a:cubicBezTo>
                <a:cubicBezTo>
                  <a:pt x="62" y="4"/>
                  <a:pt x="72" y="0"/>
                  <a:pt x="83" y="0"/>
                </a:cubicBezTo>
                <a:cubicBezTo>
                  <a:pt x="94" y="0"/>
                  <a:pt x="104" y="4"/>
                  <a:pt x="112" y="13"/>
                </a:cubicBezTo>
                <a:cubicBezTo>
                  <a:pt x="121" y="21"/>
                  <a:pt x="125" y="31"/>
                  <a:pt x="125" y="42"/>
                </a:cubicBezTo>
                <a:cubicBezTo>
                  <a:pt x="125" y="135"/>
                  <a:pt x="125" y="135"/>
                  <a:pt x="125" y="135"/>
                </a:cubicBezTo>
                <a:cubicBezTo>
                  <a:pt x="125" y="147"/>
                  <a:pt x="121" y="157"/>
                  <a:pt x="112" y="165"/>
                </a:cubicBezTo>
                <a:cubicBezTo>
                  <a:pt x="104" y="173"/>
                  <a:pt x="94" y="177"/>
                  <a:pt x="83" y="177"/>
                </a:cubicBezTo>
                <a:cubicBezTo>
                  <a:pt x="72" y="177"/>
                  <a:pt x="62" y="173"/>
                  <a:pt x="54" y="165"/>
                </a:cubicBezTo>
                <a:cubicBezTo>
                  <a:pt x="45" y="157"/>
                  <a:pt x="41" y="147"/>
                  <a:pt x="41" y="135"/>
                </a:cubicBezTo>
                <a:lnTo>
                  <a:pt x="41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27"/>
          <p:cNvSpPr/>
          <p:nvPr/>
        </p:nvSpPr>
        <p:spPr>
          <a:xfrm>
            <a:off x="1022400" y="2066760"/>
            <a:ext cx="216360" cy="184680"/>
          </a:xfrm>
          <a:custGeom>
            <a:avLst/>
            <a:gdLst/>
            <a:ahLst/>
            <a:rect l="l" t="t" r="r" b="b"/>
            <a:pathLst>
              <a:path w="208" h="177">
                <a:moveTo>
                  <a:pt x="0" y="156"/>
                </a:moveTo>
                <a:cubicBezTo>
                  <a:pt x="0" y="104"/>
                  <a:pt x="0" y="104"/>
                  <a:pt x="0" y="104"/>
                </a:cubicBezTo>
                <a:cubicBezTo>
                  <a:pt x="0" y="93"/>
                  <a:pt x="2" y="82"/>
                  <a:pt x="6" y="72"/>
                </a:cubicBezTo>
                <a:cubicBezTo>
                  <a:pt x="9" y="61"/>
                  <a:pt x="14" y="52"/>
                  <a:pt x="20" y="43"/>
                </a:cubicBezTo>
                <a:cubicBezTo>
                  <a:pt x="25" y="37"/>
                  <a:pt x="30" y="31"/>
                  <a:pt x="37" y="26"/>
                </a:cubicBezTo>
                <a:cubicBezTo>
                  <a:pt x="43" y="20"/>
                  <a:pt x="49" y="16"/>
                  <a:pt x="57" y="12"/>
                </a:cubicBezTo>
                <a:cubicBezTo>
                  <a:pt x="64" y="8"/>
                  <a:pt x="71" y="5"/>
                  <a:pt x="79" y="3"/>
                </a:cubicBezTo>
                <a:cubicBezTo>
                  <a:pt x="88" y="1"/>
                  <a:pt x="96" y="0"/>
                  <a:pt x="104" y="0"/>
                </a:cubicBezTo>
                <a:cubicBezTo>
                  <a:pt x="116" y="0"/>
                  <a:pt x="127" y="2"/>
                  <a:pt x="137" y="6"/>
                </a:cubicBezTo>
                <a:cubicBezTo>
                  <a:pt x="148" y="9"/>
                  <a:pt x="157" y="14"/>
                  <a:pt x="166" y="21"/>
                </a:cubicBezTo>
                <a:cubicBezTo>
                  <a:pt x="172" y="25"/>
                  <a:pt x="178" y="31"/>
                  <a:pt x="183" y="37"/>
                </a:cubicBezTo>
                <a:cubicBezTo>
                  <a:pt x="189" y="43"/>
                  <a:pt x="193" y="49"/>
                  <a:pt x="197" y="57"/>
                </a:cubicBezTo>
                <a:cubicBezTo>
                  <a:pt x="200" y="64"/>
                  <a:pt x="203" y="71"/>
                  <a:pt x="205" y="80"/>
                </a:cubicBezTo>
                <a:cubicBezTo>
                  <a:pt x="207" y="88"/>
                  <a:pt x="208" y="96"/>
                  <a:pt x="208" y="104"/>
                </a:cubicBezTo>
                <a:cubicBezTo>
                  <a:pt x="208" y="156"/>
                  <a:pt x="208" y="156"/>
                  <a:pt x="208" y="156"/>
                </a:cubicBezTo>
                <a:cubicBezTo>
                  <a:pt x="198" y="156"/>
                  <a:pt x="198" y="156"/>
                  <a:pt x="198" y="156"/>
                </a:cubicBezTo>
                <a:cubicBezTo>
                  <a:pt x="198" y="104"/>
                  <a:pt x="198" y="104"/>
                  <a:pt x="198" y="104"/>
                </a:cubicBezTo>
                <a:cubicBezTo>
                  <a:pt x="198" y="87"/>
                  <a:pt x="194" y="72"/>
                  <a:pt x="185" y="58"/>
                </a:cubicBezTo>
                <a:cubicBezTo>
                  <a:pt x="177" y="43"/>
                  <a:pt x="166" y="32"/>
                  <a:pt x="151" y="23"/>
                </a:cubicBezTo>
                <a:cubicBezTo>
                  <a:pt x="137" y="15"/>
                  <a:pt x="121" y="11"/>
                  <a:pt x="104" y="11"/>
                </a:cubicBezTo>
                <a:cubicBezTo>
                  <a:pt x="87" y="11"/>
                  <a:pt x="72" y="15"/>
                  <a:pt x="57" y="23"/>
                </a:cubicBezTo>
                <a:cubicBezTo>
                  <a:pt x="43" y="32"/>
                  <a:pt x="32" y="43"/>
                  <a:pt x="23" y="58"/>
                </a:cubicBezTo>
                <a:cubicBezTo>
                  <a:pt x="15" y="72"/>
                  <a:pt x="11" y="87"/>
                  <a:pt x="11" y="104"/>
                </a:cubicBezTo>
                <a:cubicBezTo>
                  <a:pt x="11" y="156"/>
                  <a:pt x="11" y="156"/>
                  <a:pt x="11" y="156"/>
                </a:cubicBezTo>
                <a:lnTo>
                  <a:pt x="0" y="156"/>
                </a:lnTo>
                <a:close/>
                <a:moveTo>
                  <a:pt x="21" y="177"/>
                </a:moveTo>
                <a:cubicBezTo>
                  <a:pt x="21" y="94"/>
                  <a:pt x="21" y="94"/>
                  <a:pt x="21" y="94"/>
                </a:cubicBezTo>
                <a:cubicBezTo>
                  <a:pt x="37" y="94"/>
                  <a:pt x="37" y="94"/>
                  <a:pt x="37" y="94"/>
                </a:cubicBezTo>
                <a:cubicBezTo>
                  <a:pt x="41" y="94"/>
                  <a:pt x="45" y="96"/>
                  <a:pt x="48" y="99"/>
                </a:cubicBezTo>
                <a:cubicBezTo>
                  <a:pt x="51" y="102"/>
                  <a:pt x="52" y="105"/>
                  <a:pt x="52" y="110"/>
                </a:cubicBezTo>
                <a:cubicBezTo>
                  <a:pt x="52" y="162"/>
                  <a:pt x="52" y="162"/>
                  <a:pt x="52" y="162"/>
                </a:cubicBezTo>
                <a:cubicBezTo>
                  <a:pt x="52" y="166"/>
                  <a:pt x="51" y="170"/>
                  <a:pt x="48" y="173"/>
                </a:cubicBezTo>
                <a:cubicBezTo>
                  <a:pt x="45" y="176"/>
                  <a:pt x="41" y="177"/>
                  <a:pt x="37" y="177"/>
                </a:cubicBezTo>
                <a:lnTo>
                  <a:pt x="21" y="177"/>
                </a:lnTo>
                <a:close/>
                <a:moveTo>
                  <a:pt x="156" y="110"/>
                </a:moveTo>
                <a:cubicBezTo>
                  <a:pt x="156" y="105"/>
                  <a:pt x="158" y="102"/>
                  <a:pt x="161" y="99"/>
                </a:cubicBezTo>
                <a:cubicBezTo>
                  <a:pt x="164" y="96"/>
                  <a:pt x="168" y="94"/>
                  <a:pt x="172" y="94"/>
                </a:cubicBezTo>
                <a:cubicBezTo>
                  <a:pt x="188" y="94"/>
                  <a:pt x="188" y="94"/>
                  <a:pt x="188" y="94"/>
                </a:cubicBezTo>
                <a:cubicBezTo>
                  <a:pt x="188" y="177"/>
                  <a:pt x="188" y="177"/>
                  <a:pt x="188" y="177"/>
                </a:cubicBezTo>
                <a:cubicBezTo>
                  <a:pt x="172" y="177"/>
                  <a:pt x="172" y="177"/>
                  <a:pt x="172" y="177"/>
                </a:cubicBezTo>
                <a:cubicBezTo>
                  <a:pt x="168" y="177"/>
                  <a:pt x="164" y="176"/>
                  <a:pt x="161" y="173"/>
                </a:cubicBezTo>
                <a:cubicBezTo>
                  <a:pt x="158" y="170"/>
                  <a:pt x="156" y="166"/>
                  <a:pt x="156" y="162"/>
                </a:cubicBezTo>
                <a:lnTo>
                  <a:pt x="156" y="1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28"/>
          <p:cNvSpPr/>
          <p:nvPr/>
        </p:nvSpPr>
        <p:spPr>
          <a:xfrm>
            <a:off x="1341360" y="2070000"/>
            <a:ext cx="219600" cy="174960"/>
          </a:xfrm>
          <a:custGeom>
            <a:avLst/>
            <a:gdLst/>
            <a:ahLst/>
            <a:rect l="l" t="t" r="r" b="b"/>
            <a:pathLst>
              <a:path w="209" h="167">
                <a:moveTo>
                  <a:pt x="10" y="167"/>
                </a:moveTo>
                <a:cubicBezTo>
                  <a:pt x="7" y="167"/>
                  <a:pt x="5" y="166"/>
                  <a:pt x="3" y="164"/>
                </a:cubicBezTo>
                <a:cubicBezTo>
                  <a:pt x="1" y="162"/>
                  <a:pt x="0" y="160"/>
                  <a:pt x="0" y="157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19" y="130"/>
                  <a:pt x="19" y="130"/>
                  <a:pt x="19" y="130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29" y="138"/>
                  <a:pt x="29" y="138"/>
                  <a:pt x="29" y="138"/>
                </a:cubicBezTo>
                <a:cubicBezTo>
                  <a:pt x="181" y="138"/>
                  <a:pt x="181" y="138"/>
                  <a:pt x="181" y="138"/>
                </a:cubicBezTo>
                <a:cubicBezTo>
                  <a:pt x="181" y="34"/>
                  <a:pt x="181" y="34"/>
                  <a:pt x="181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24"/>
                  <a:pt x="67" y="24"/>
                  <a:pt x="67" y="24"/>
                </a:cubicBezTo>
                <a:cubicBezTo>
                  <a:pt x="181" y="24"/>
                  <a:pt x="181" y="24"/>
                  <a:pt x="181" y="24"/>
                </a:cubicBezTo>
                <a:cubicBezTo>
                  <a:pt x="182" y="24"/>
                  <a:pt x="183" y="25"/>
                  <a:pt x="184" y="25"/>
                </a:cubicBezTo>
                <a:cubicBezTo>
                  <a:pt x="185" y="26"/>
                  <a:pt x="186" y="26"/>
                  <a:pt x="187" y="27"/>
                </a:cubicBezTo>
                <a:cubicBezTo>
                  <a:pt x="188" y="28"/>
                  <a:pt x="189" y="29"/>
                  <a:pt x="189" y="30"/>
                </a:cubicBezTo>
                <a:cubicBezTo>
                  <a:pt x="190" y="31"/>
                  <a:pt x="190" y="33"/>
                  <a:pt x="190" y="34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9" y="157"/>
                  <a:pt x="209" y="157"/>
                  <a:pt x="209" y="157"/>
                </a:cubicBezTo>
                <a:cubicBezTo>
                  <a:pt x="209" y="160"/>
                  <a:pt x="208" y="162"/>
                  <a:pt x="207" y="164"/>
                </a:cubicBezTo>
                <a:cubicBezTo>
                  <a:pt x="205" y="166"/>
                  <a:pt x="203" y="167"/>
                  <a:pt x="200" y="167"/>
                </a:cubicBezTo>
                <a:lnTo>
                  <a:pt x="10" y="167"/>
                </a:lnTo>
                <a:close/>
                <a:moveTo>
                  <a:pt x="64" y="126"/>
                </a:moveTo>
                <a:cubicBezTo>
                  <a:pt x="62" y="129"/>
                  <a:pt x="60" y="130"/>
                  <a:pt x="57" y="130"/>
                </a:cubicBezTo>
                <a:cubicBezTo>
                  <a:pt x="56" y="130"/>
                  <a:pt x="56" y="130"/>
                  <a:pt x="56" y="130"/>
                </a:cubicBezTo>
                <a:cubicBezTo>
                  <a:pt x="12" y="130"/>
                  <a:pt x="12" y="130"/>
                  <a:pt x="12" y="130"/>
                </a:cubicBezTo>
                <a:cubicBezTo>
                  <a:pt x="11" y="130"/>
                  <a:pt x="11" y="130"/>
                  <a:pt x="11" y="130"/>
                </a:cubicBezTo>
                <a:cubicBezTo>
                  <a:pt x="8" y="130"/>
                  <a:pt x="6" y="129"/>
                  <a:pt x="4" y="126"/>
                </a:cubicBezTo>
                <a:cubicBezTo>
                  <a:pt x="2" y="124"/>
                  <a:pt x="1" y="122"/>
                  <a:pt x="1" y="119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0"/>
                  <a:pt x="1" y="8"/>
                  <a:pt x="2" y="7"/>
                </a:cubicBezTo>
                <a:cubicBezTo>
                  <a:pt x="2" y="6"/>
                  <a:pt x="3" y="5"/>
                  <a:pt x="4" y="4"/>
                </a:cubicBezTo>
                <a:cubicBezTo>
                  <a:pt x="5" y="3"/>
                  <a:pt x="6" y="2"/>
                  <a:pt x="8" y="1"/>
                </a:cubicBezTo>
                <a:cubicBezTo>
                  <a:pt x="9" y="1"/>
                  <a:pt x="10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9" y="0"/>
                  <a:pt x="62" y="1"/>
                  <a:pt x="64" y="4"/>
                </a:cubicBezTo>
                <a:cubicBezTo>
                  <a:pt x="66" y="6"/>
                  <a:pt x="67" y="8"/>
                  <a:pt x="67" y="11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7" y="122"/>
                  <a:pt x="66" y="124"/>
                  <a:pt x="64" y="126"/>
                </a:cubicBezTo>
                <a:close/>
                <a:moveTo>
                  <a:pt x="6" y="23"/>
                </a:moveTo>
                <a:cubicBezTo>
                  <a:pt x="6" y="108"/>
                  <a:pt x="6" y="108"/>
                  <a:pt x="6" y="108"/>
                </a:cubicBezTo>
                <a:cubicBezTo>
                  <a:pt x="62" y="108"/>
                  <a:pt x="62" y="108"/>
                  <a:pt x="62" y="108"/>
                </a:cubicBezTo>
                <a:cubicBezTo>
                  <a:pt x="62" y="23"/>
                  <a:pt x="62" y="23"/>
                  <a:pt x="62" y="23"/>
                </a:cubicBezTo>
                <a:lnTo>
                  <a:pt x="6" y="23"/>
                </a:lnTo>
                <a:close/>
                <a:moveTo>
                  <a:pt x="39" y="123"/>
                </a:moveTo>
                <a:cubicBezTo>
                  <a:pt x="40" y="122"/>
                  <a:pt x="40" y="121"/>
                  <a:pt x="40" y="119"/>
                </a:cubicBezTo>
                <a:cubicBezTo>
                  <a:pt x="40" y="117"/>
                  <a:pt x="40" y="115"/>
                  <a:pt x="39" y="114"/>
                </a:cubicBezTo>
                <a:cubicBezTo>
                  <a:pt x="37" y="113"/>
                  <a:pt x="36" y="112"/>
                  <a:pt x="34" y="112"/>
                </a:cubicBezTo>
                <a:cubicBezTo>
                  <a:pt x="32" y="112"/>
                  <a:pt x="31" y="113"/>
                  <a:pt x="29" y="114"/>
                </a:cubicBezTo>
                <a:cubicBezTo>
                  <a:pt x="28" y="115"/>
                  <a:pt x="27" y="117"/>
                  <a:pt x="27" y="119"/>
                </a:cubicBezTo>
                <a:cubicBezTo>
                  <a:pt x="27" y="121"/>
                  <a:pt x="28" y="122"/>
                  <a:pt x="29" y="123"/>
                </a:cubicBezTo>
                <a:cubicBezTo>
                  <a:pt x="31" y="125"/>
                  <a:pt x="32" y="125"/>
                  <a:pt x="34" y="125"/>
                </a:cubicBezTo>
                <a:cubicBezTo>
                  <a:pt x="36" y="125"/>
                  <a:pt x="37" y="125"/>
                  <a:pt x="39" y="123"/>
                </a:cubicBezTo>
                <a:close/>
                <a:moveTo>
                  <a:pt x="29" y="10"/>
                </a:moveTo>
                <a:cubicBezTo>
                  <a:pt x="28" y="10"/>
                  <a:pt x="28" y="11"/>
                  <a:pt x="28" y="11"/>
                </a:cubicBezTo>
                <a:cubicBezTo>
                  <a:pt x="28" y="12"/>
                  <a:pt x="28" y="12"/>
                  <a:pt x="2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40" y="12"/>
                  <a:pt x="40" y="12"/>
                  <a:pt x="40" y="11"/>
                </a:cubicBezTo>
                <a:cubicBezTo>
                  <a:pt x="40" y="11"/>
                  <a:pt x="40" y="10"/>
                  <a:pt x="39" y="10"/>
                </a:cubicBezTo>
                <a:lnTo>
                  <a:pt x="29" y="10"/>
                </a:lnTo>
                <a:close/>
                <a:moveTo>
                  <a:pt x="125" y="150"/>
                </a:moveTo>
                <a:cubicBezTo>
                  <a:pt x="125" y="149"/>
                  <a:pt x="123" y="149"/>
                  <a:pt x="122" y="149"/>
                </a:cubicBezTo>
                <a:cubicBezTo>
                  <a:pt x="88" y="149"/>
                  <a:pt x="88" y="149"/>
                  <a:pt x="88" y="149"/>
                </a:cubicBezTo>
                <a:cubicBezTo>
                  <a:pt x="86" y="149"/>
                  <a:pt x="85" y="149"/>
                  <a:pt x="84" y="150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78" y="156"/>
                  <a:pt x="78" y="157"/>
                  <a:pt x="79" y="157"/>
                </a:cubicBezTo>
                <a:cubicBezTo>
                  <a:pt x="79" y="157"/>
                  <a:pt x="80" y="157"/>
                  <a:pt x="81" y="157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130" y="157"/>
                  <a:pt x="130" y="157"/>
                  <a:pt x="131" y="157"/>
                </a:cubicBezTo>
                <a:cubicBezTo>
                  <a:pt x="131" y="157"/>
                  <a:pt x="132" y="156"/>
                  <a:pt x="131" y="156"/>
                </a:cubicBezTo>
                <a:lnTo>
                  <a:pt x="125" y="1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CustomShape 29"/>
          <p:cNvSpPr/>
          <p:nvPr/>
        </p:nvSpPr>
        <p:spPr>
          <a:xfrm>
            <a:off x="1663560" y="2041560"/>
            <a:ext cx="216360" cy="221040"/>
          </a:xfrm>
          <a:custGeom>
            <a:avLst/>
            <a:gdLst/>
            <a:ahLst/>
            <a:rect l="l" t="t" r="r" b="b"/>
            <a:pathLst>
              <a:path w="208" h="212">
                <a:moveTo>
                  <a:pt x="0" y="66"/>
                </a:moveTo>
                <a:cubicBezTo>
                  <a:pt x="0" y="60"/>
                  <a:pt x="2" y="55"/>
                  <a:pt x="6" y="51"/>
                </a:cubicBezTo>
                <a:cubicBezTo>
                  <a:pt x="10" y="47"/>
                  <a:pt x="15" y="45"/>
                  <a:pt x="21" y="45"/>
                </a:cubicBezTo>
                <a:cubicBezTo>
                  <a:pt x="97" y="45"/>
                  <a:pt x="97" y="45"/>
                  <a:pt x="97" y="45"/>
                </a:cubicBezTo>
                <a:cubicBezTo>
                  <a:pt x="55" y="4"/>
                  <a:pt x="55" y="4"/>
                  <a:pt x="55" y="4"/>
                </a:cubicBezTo>
                <a:cubicBezTo>
                  <a:pt x="59" y="0"/>
                  <a:pt x="59" y="0"/>
                  <a:pt x="59" y="0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149" y="0"/>
                  <a:pt x="149" y="0"/>
                  <a:pt x="149" y="0"/>
                </a:cubicBezTo>
                <a:cubicBezTo>
                  <a:pt x="153" y="4"/>
                  <a:pt x="153" y="4"/>
                  <a:pt x="153" y="4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87" y="45"/>
                  <a:pt x="187" y="45"/>
                  <a:pt x="187" y="45"/>
                </a:cubicBezTo>
                <a:cubicBezTo>
                  <a:pt x="193" y="45"/>
                  <a:pt x="198" y="47"/>
                  <a:pt x="202" y="51"/>
                </a:cubicBezTo>
                <a:cubicBezTo>
                  <a:pt x="206" y="55"/>
                  <a:pt x="208" y="60"/>
                  <a:pt x="208" y="66"/>
                </a:cubicBezTo>
                <a:cubicBezTo>
                  <a:pt x="208" y="170"/>
                  <a:pt x="208" y="170"/>
                  <a:pt x="208" y="170"/>
                </a:cubicBezTo>
                <a:cubicBezTo>
                  <a:pt x="208" y="176"/>
                  <a:pt x="206" y="181"/>
                  <a:pt x="202" y="185"/>
                </a:cubicBezTo>
                <a:cubicBezTo>
                  <a:pt x="198" y="189"/>
                  <a:pt x="193" y="191"/>
                  <a:pt x="187" y="191"/>
                </a:cubicBezTo>
                <a:cubicBezTo>
                  <a:pt x="21" y="191"/>
                  <a:pt x="21" y="191"/>
                  <a:pt x="21" y="191"/>
                </a:cubicBezTo>
                <a:cubicBezTo>
                  <a:pt x="15" y="191"/>
                  <a:pt x="10" y="189"/>
                  <a:pt x="6" y="185"/>
                </a:cubicBezTo>
                <a:cubicBezTo>
                  <a:pt x="2" y="181"/>
                  <a:pt x="0" y="176"/>
                  <a:pt x="0" y="170"/>
                </a:cubicBezTo>
                <a:lnTo>
                  <a:pt x="0" y="66"/>
                </a:lnTo>
                <a:close/>
                <a:moveTo>
                  <a:pt x="21" y="165"/>
                </a:moveTo>
                <a:cubicBezTo>
                  <a:pt x="21" y="166"/>
                  <a:pt x="21" y="167"/>
                  <a:pt x="22" y="168"/>
                </a:cubicBezTo>
                <a:cubicBezTo>
                  <a:pt x="23" y="169"/>
                  <a:pt x="25" y="170"/>
                  <a:pt x="26" y="170"/>
                </a:cubicBezTo>
                <a:cubicBezTo>
                  <a:pt x="140" y="170"/>
                  <a:pt x="140" y="170"/>
                  <a:pt x="140" y="170"/>
                </a:cubicBezTo>
                <a:cubicBezTo>
                  <a:pt x="142" y="170"/>
                  <a:pt x="143" y="169"/>
                  <a:pt x="144" y="168"/>
                </a:cubicBezTo>
                <a:cubicBezTo>
                  <a:pt x="145" y="167"/>
                  <a:pt x="146" y="166"/>
                  <a:pt x="146" y="165"/>
                </a:cubicBezTo>
                <a:cubicBezTo>
                  <a:pt x="146" y="71"/>
                  <a:pt x="146" y="71"/>
                  <a:pt x="146" y="71"/>
                </a:cubicBezTo>
                <a:cubicBezTo>
                  <a:pt x="146" y="70"/>
                  <a:pt x="145" y="69"/>
                  <a:pt x="144" y="68"/>
                </a:cubicBezTo>
                <a:cubicBezTo>
                  <a:pt x="143" y="67"/>
                  <a:pt x="142" y="66"/>
                  <a:pt x="140" y="66"/>
                </a:cubicBezTo>
                <a:cubicBezTo>
                  <a:pt x="26" y="66"/>
                  <a:pt x="26" y="66"/>
                  <a:pt x="26" y="66"/>
                </a:cubicBezTo>
                <a:cubicBezTo>
                  <a:pt x="25" y="66"/>
                  <a:pt x="23" y="67"/>
                  <a:pt x="22" y="68"/>
                </a:cubicBezTo>
                <a:cubicBezTo>
                  <a:pt x="21" y="69"/>
                  <a:pt x="21" y="70"/>
                  <a:pt x="21" y="71"/>
                </a:cubicBezTo>
                <a:lnTo>
                  <a:pt x="21" y="165"/>
                </a:lnTo>
                <a:close/>
                <a:moveTo>
                  <a:pt x="21" y="201"/>
                </a:moveTo>
                <a:cubicBezTo>
                  <a:pt x="187" y="201"/>
                  <a:pt x="187" y="201"/>
                  <a:pt x="187" y="201"/>
                </a:cubicBezTo>
                <a:cubicBezTo>
                  <a:pt x="187" y="212"/>
                  <a:pt x="187" y="212"/>
                  <a:pt x="187" y="212"/>
                </a:cubicBezTo>
                <a:cubicBezTo>
                  <a:pt x="21" y="212"/>
                  <a:pt x="21" y="212"/>
                  <a:pt x="21" y="212"/>
                </a:cubicBezTo>
                <a:lnTo>
                  <a:pt x="21" y="201"/>
                </a:lnTo>
                <a:close/>
                <a:moveTo>
                  <a:pt x="161" y="76"/>
                </a:moveTo>
                <a:cubicBezTo>
                  <a:pt x="161" y="81"/>
                  <a:pt x="163" y="85"/>
                  <a:pt x="166" y="88"/>
                </a:cubicBezTo>
                <a:cubicBezTo>
                  <a:pt x="169" y="91"/>
                  <a:pt x="172" y="92"/>
                  <a:pt x="177" y="92"/>
                </a:cubicBezTo>
                <a:cubicBezTo>
                  <a:pt x="181" y="92"/>
                  <a:pt x="185" y="91"/>
                  <a:pt x="188" y="88"/>
                </a:cubicBezTo>
                <a:cubicBezTo>
                  <a:pt x="191" y="85"/>
                  <a:pt x="192" y="81"/>
                  <a:pt x="192" y="76"/>
                </a:cubicBezTo>
                <a:cubicBezTo>
                  <a:pt x="192" y="72"/>
                  <a:pt x="191" y="68"/>
                  <a:pt x="188" y="65"/>
                </a:cubicBezTo>
                <a:cubicBezTo>
                  <a:pt x="185" y="62"/>
                  <a:pt x="181" y="61"/>
                  <a:pt x="177" y="61"/>
                </a:cubicBezTo>
                <a:cubicBezTo>
                  <a:pt x="172" y="61"/>
                  <a:pt x="169" y="62"/>
                  <a:pt x="166" y="65"/>
                </a:cubicBezTo>
                <a:cubicBezTo>
                  <a:pt x="163" y="68"/>
                  <a:pt x="161" y="72"/>
                  <a:pt x="161" y="76"/>
                </a:cubicBezTo>
                <a:close/>
                <a:moveTo>
                  <a:pt x="177" y="134"/>
                </a:moveTo>
                <a:cubicBezTo>
                  <a:pt x="181" y="134"/>
                  <a:pt x="185" y="132"/>
                  <a:pt x="188" y="129"/>
                </a:cubicBezTo>
                <a:cubicBezTo>
                  <a:pt x="191" y="126"/>
                  <a:pt x="192" y="122"/>
                  <a:pt x="192" y="118"/>
                </a:cubicBezTo>
                <a:cubicBezTo>
                  <a:pt x="192" y="114"/>
                  <a:pt x="191" y="110"/>
                  <a:pt x="188" y="107"/>
                </a:cubicBezTo>
                <a:cubicBezTo>
                  <a:pt x="185" y="104"/>
                  <a:pt x="181" y="103"/>
                  <a:pt x="177" y="103"/>
                </a:cubicBezTo>
                <a:cubicBezTo>
                  <a:pt x="172" y="103"/>
                  <a:pt x="169" y="104"/>
                  <a:pt x="166" y="107"/>
                </a:cubicBezTo>
                <a:cubicBezTo>
                  <a:pt x="163" y="110"/>
                  <a:pt x="161" y="114"/>
                  <a:pt x="161" y="118"/>
                </a:cubicBezTo>
                <a:cubicBezTo>
                  <a:pt x="161" y="122"/>
                  <a:pt x="163" y="126"/>
                  <a:pt x="166" y="129"/>
                </a:cubicBezTo>
                <a:cubicBezTo>
                  <a:pt x="169" y="132"/>
                  <a:pt x="172" y="134"/>
                  <a:pt x="177" y="1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CustomShape 30"/>
          <p:cNvSpPr/>
          <p:nvPr/>
        </p:nvSpPr>
        <p:spPr>
          <a:xfrm>
            <a:off x="1982880" y="2052720"/>
            <a:ext cx="216360" cy="176760"/>
          </a:xfrm>
          <a:custGeom>
            <a:avLst/>
            <a:gdLst/>
            <a:ahLst/>
            <a:rect l="l" t="t" r="r" b="b"/>
            <a:pathLst>
              <a:path w="208" h="169">
                <a:moveTo>
                  <a:pt x="0" y="169"/>
                </a:moveTo>
                <a:cubicBezTo>
                  <a:pt x="0" y="45"/>
                  <a:pt x="0" y="45"/>
                  <a:pt x="0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3"/>
                  <a:pt x="108" y="3"/>
                  <a:pt x="108" y="3"/>
                </a:cubicBezTo>
                <a:cubicBezTo>
                  <a:pt x="66" y="45"/>
                  <a:pt x="66" y="45"/>
                  <a:pt x="66" y="45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08" y="169"/>
                  <a:pt x="208" y="169"/>
                  <a:pt x="208" y="169"/>
                </a:cubicBezTo>
                <a:lnTo>
                  <a:pt x="0" y="169"/>
                </a:lnTo>
                <a:close/>
                <a:moveTo>
                  <a:pt x="21" y="107"/>
                </a:moveTo>
                <a:cubicBezTo>
                  <a:pt x="21" y="108"/>
                  <a:pt x="21" y="108"/>
                  <a:pt x="22" y="108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57" y="108"/>
                  <a:pt x="57" y="108"/>
                  <a:pt x="57" y="107"/>
                </a:cubicBezTo>
                <a:cubicBezTo>
                  <a:pt x="57" y="106"/>
                  <a:pt x="57" y="106"/>
                  <a:pt x="56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22" y="106"/>
                  <a:pt x="22" y="106"/>
                  <a:pt x="22" y="106"/>
                </a:cubicBezTo>
                <a:cubicBezTo>
                  <a:pt x="22" y="106"/>
                  <a:pt x="22" y="106"/>
                  <a:pt x="22" y="106"/>
                </a:cubicBezTo>
                <a:cubicBezTo>
                  <a:pt x="21" y="106"/>
                  <a:pt x="21" y="106"/>
                  <a:pt x="21" y="107"/>
                </a:cubicBezTo>
                <a:close/>
                <a:moveTo>
                  <a:pt x="56" y="103"/>
                </a:moveTo>
                <a:cubicBezTo>
                  <a:pt x="57" y="103"/>
                  <a:pt x="57" y="103"/>
                  <a:pt x="57" y="102"/>
                </a:cubicBezTo>
                <a:cubicBezTo>
                  <a:pt x="57" y="101"/>
                  <a:pt x="57" y="101"/>
                  <a:pt x="56" y="101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1" y="101"/>
                  <a:pt x="21" y="101"/>
                  <a:pt x="21" y="102"/>
                </a:cubicBezTo>
                <a:cubicBezTo>
                  <a:pt x="21" y="103"/>
                  <a:pt x="21" y="103"/>
                  <a:pt x="22" y="103"/>
                </a:cubicBezTo>
                <a:lnTo>
                  <a:pt x="56" y="103"/>
                </a:lnTo>
                <a:close/>
                <a:moveTo>
                  <a:pt x="21" y="112"/>
                </a:moveTo>
                <a:cubicBezTo>
                  <a:pt x="21" y="112"/>
                  <a:pt x="21" y="113"/>
                  <a:pt x="21" y="113"/>
                </a:cubicBezTo>
                <a:cubicBezTo>
                  <a:pt x="22" y="113"/>
                  <a:pt x="22" y="113"/>
                  <a:pt x="22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57" y="113"/>
                  <a:pt x="57" y="113"/>
                  <a:pt x="57" y="112"/>
                </a:cubicBezTo>
                <a:cubicBezTo>
                  <a:pt x="57" y="111"/>
                  <a:pt x="57" y="111"/>
                  <a:pt x="56" y="111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22" y="111"/>
                  <a:pt x="22" y="111"/>
                  <a:pt x="21" y="111"/>
                </a:cubicBezTo>
                <a:cubicBezTo>
                  <a:pt x="21" y="112"/>
                  <a:pt x="21" y="112"/>
                  <a:pt x="21" y="112"/>
                </a:cubicBezTo>
                <a:close/>
                <a:moveTo>
                  <a:pt x="56" y="98"/>
                </a:moveTo>
                <a:cubicBezTo>
                  <a:pt x="57" y="98"/>
                  <a:pt x="57" y="97"/>
                  <a:pt x="57" y="97"/>
                </a:cubicBezTo>
                <a:cubicBezTo>
                  <a:pt x="57" y="96"/>
                  <a:pt x="57" y="95"/>
                  <a:pt x="56" y="95"/>
                </a:cubicBezTo>
                <a:cubicBezTo>
                  <a:pt x="23" y="95"/>
                  <a:pt x="23" y="95"/>
                  <a:pt x="23" y="95"/>
                </a:cubicBezTo>
                <a:cubicBezTo>
                  <a:pt x="23" y="95"/>
                  <a:pt x="22" y="96"/>
                  <a:pt x="22" y="97"/>
                </a:cubicBezTo>
                <a:cubicBezTo>
                  <a:pt x="22" y="97"/>
                  <a:pt x="23" y="98"/>
                  <a:pt x="23" y="98"/>
                </a:cubicBezTo>
                <a:lnTo>
                  <a:pt x="56" y="98"/>
                </a:lnTo>
                <a:close/>
                <a:moveTo>
                  <a:pt x="22" y="117"/>
                </a:moveTo>
                <a:cubicBezTo>
                  <a:pt x="22" y="118"/>
                  <a:pt x="23" y="119"/>
                  <a:pt x="23" y="119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56" y="119"/>
                  <a:pt x="56" y="119"/>
                  <a:pt x="56" y="119"/>
                </a:cubicBezTo>
                <a:cubicBezTo>
                  <a:pt x="57" y="119"/>
                  <a:pt x="57" y="118"/>
                  <a:pt x="57" y="117"/>
                </a:cubicBezTo>
                <a:cubicBezTo>
                  <a:pt x="57" y="116"/>
                  <a:pt x="57" y="116"/>
                  <a:pt x="56" y="116"/>
                </a:cubicBezTo>
                <a:cubicBezTo>
                  <a:pt x="23" y="116"/>
                  <a:pt x="23" y="116"/>
                  <a:pt x="23" y="116"/>
                </a:cubicBezTo>
                <a:cubicBezTo>
                  <a:pt x="23" y="116"/>
                  <a:pt x="22" y="116"/>
                  <a:pt x="22" y="117"/>
                </a:cubicBezTo>
                <a:close/>
                <a:moveTo>
                  <a:pt x="56" y="92"/>
                </a:moveTo>
                <a:cubicBezTo>
                  <a:pt x="57" y="92"/>
                  <a:pt x="57" y="92"/>
                  <a:pt x="57" y="91"/>
                </a:cubicBezTo>
                <a:cubicBezTo>
                  <a:pt x="57" y="90"/>
                  <a:pt x="57" y="90"/>
                  <a:pt x="56" y="90"/>
                </a:cubicBezTo>
                <a:cubicBezTo>
                  <a:pt x="26" y="90"/>
                  <a:pt x="26" y="90"/>
                  <a:pt x="26" y="90"/>
                </a:cubicBezTo>
                <a:cubicBezTo>
                  <a:pt x="25" y="90"/>
                  <a:pt x="24" y="90"/>
                  <a:pt x="24" y="91"/>
                </a:cubicBezTo>
                <a:cubicBezTo>
                  <a:pt x="24" y="92"/>
                  <a:pt x="25" y="92"/>
                  <a:pt x="26" y="92"/>
                </a:cubicBezTo>
                <a:lnTo>
                  <a:pt x="56" y="92"/>
                </a:lnTo>
                <a:close/>
                <a:moveTo>
                  <a:pt x="56" y="124"/>
                </a:moveTo>
                <a:cubicBezTo>
                  <a:pt x="57" y="124"/>
                  <a:pt x="57" y="123"/>
                  <a:pt x="57" y="122"/>
                </a:cubicBezTo>
                <a:cubicBezTo>
                  <a:pt x="57" y="122"/>
                  <a:pt x="57" y="121"/>
                  <a:pt x="56" y="121"/>
                </a:cubicBezTo>
                <a:cubicBezTo>
                  <a:pt x="26" y="121"/>
                  <a:pt x="26" y="121"/>
                  <a:pt x="26" y="121"/>
                </a:cubicBezTo>
                <a:cubicBezTo>
                  <a:pt x="25" y="121"/>
                  <a:pt x="24" y="122"/>
                  <a:pt x="24" y="122"/>
                </a:cubicBezTo>
                <a:cubicBezTo>
                  <a:pt x="24" y="123"/>
                  <a:pt x="25" y="124"/>
                  <a:pt x="26" y="124"/>
                </a:cubicBezTo>
                <a:lnTo>
                  <a:pt x="56" y="124"/>
                </a:lnTo>
                <a:close/>
                <a:moveTo>
                  <a:pt x="27" y="86"/>
                </a:moveTo>
                <a:cubicBezTo>
                  <a:pt x="27" y="87"/>
                  <a:pt x="27" y="87"/>
                  <a:pt x="28" y="87"/>
                </a:cubicBezTo>
                <a:cubicBezTo>
                  <a:pt x="28" y="87"/>
                  <a:pt x="28" y="87"/>
                  <a:pt x="28" y="87"/>
                </a:cubicBezTo>
                <a:cubicBezTo>
                  <a:pt x="56" y="87"/>
                  <a:pt x="56" y="87"/>
                  <a:pt x="56" y="87"/>
                </a:cubicBezTo>
                <a:cubicBezTo>
                  <a:pt x="57" y="87"/>
                  <a:pt x="57" y="87"/>
                  <a:pt x="57" y="86"/>
                </a:cubicBezTo>
                <a:cubicBezTo>
                  <a:pt x="57" y="85"/>
                  <a:pt x="57" y="85"/>
                  <a:pt x="56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7" y="85"/>
                  <a:pt x="27" y="85"/>
                  <a:pt x="27" y="86"/>
                </a:cubicBezTo>
                <a:close/>
                <a:moveTo>
                  <a:pt x="56" y="129"/>
                </a:moveTo>
                <a:cubicBezTo>
                  <a:pt x="57" y="129"/>
                  <a:pt x="57" y="129"/>
                  <a:pt x="57" y="128"/>
                </a:cubicBezTo>
                <a:cubicBezTo>
                  <a:pt x="57" y="127"/>
                  <a:pt x="57" y="126"/>
                  <a:pt x="56" y="126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7" y="126"/>
                  <a:pt x="27" y="127"/>
                  <a:pt x="27" y="128"/>
                </a:cubicBezTo>
                <a:cubicBezTo>
                  <a:pt x="27" y="129"/>
                  <a:pt x="27" y="129"/>
                  <a:pt x="28" y="129"/>
                </a:cubicBezTo>
                <a:lnTo>
                  <a:pt x="56" y="129"/>
                </a:lnTo>
                <a:close/>
                <a:moveTo>
                  <a:pt x="31" y="81"/>
                </a:moveTo>
                <a:cubicBezTo>
                  <a:pt x="31" y="81"/>
                  <a:pt x="31" y="82"/>
                  <a:pt x="31" y="82"/>
                </a:cubicBezTo>
                <a:cubicBezTo>
                  <a:pt x="32" y="82"/>
                  <a:pt x="32" y="82"/>
                  <a:pt x="32" y="82"/>
                </a:cubicBezTo>
                <a:cubicBezTo>
                  <a:pt x="56" y="82"/>
                  <a:pt x="56" y="82"/>
                  <a:pt x="56" y="82"/>
                </a:cubicBezTo>
                <a:cubicBezTo>
                  <a:pt x="57" y="82"/>
                  <a:pt x="57" y="82"/>
                  <a:pt x="57" y="81"/>
                </a:cubicBezTo>
                <a:cubicBezTo>
                  <a:pt x="57" y="80"/>
                  <a:pt x="57" y="80"/>
                  <a:pt x="56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0"/>
                  <a:pt x="32" y="80"/>
                  <a:pt x="31" y="80"/>
                </a:cubicBezTo>
                <a:cubicBezTo>
                  <a:pt x="31" y="80"/>
                  <a:pt x="31" y="81"/>
                  <a:pt x="31" y="81"/>
                </a:cubicBezTo>
                <a:close/>
                <a:moveTo>
                  <a:pt x="56" y="134"/>
                </a:moveTo>
                <a:cubicBezTo>
                  <a:pt x="57" y="134"/>
                  <a:pt x="57" y="134"/>
                  <a:pt x="57" y="133"/>
                </a:cubicBezTo>
                <a:cubicBezTo>
                  <a:pt x="57" y="132"/>
                  <a:pt x="57" y="132"/>
                  <a:pt x="56" y="132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1" y="132"/>
                  <a:pt x="31" y="132"/>
                  <a:pt x="31" y="133"/>
                </a:cubicBezTo>
                <a:cubicBezTo>
                  <a:pt x="31" y="134"/>
                  <a:pt x="31" y="134"/>
                  <a:pt x="32" y="134"/>
                </a:cubicBezTo>
                <a:lnTo>
                  <a:pt x="56" y="134"/>
                </a:lnTo>
                <a:close/>
                <a:moveTo>
                  <a:pt x="37" y="76"/>
                </a:moveTo>
                <a:cubicBezTo>
                  <a:pt x="37" y="77"/>
                  <a:pt x="37" y="77"/>
                  <a:pt x="38" y="77"/>
                </a:cubicBezTo>
                <a:cubicBezTo>
                  <a:pt x="56" y="77"/>
                  <a:pt x="56" y="77"/>
                  <a:pt x="56" y="77"/>
                </a:cubicBezTo>
                <a:cubicBezTo>
                  <a:pt x="57" y="77"/>
                  <a:pt x="57" y="77"/>
                  <a:pt x="57" y="76"/>
                </a:cubicBezTo>
                <a:cubicBezTo>
                  <a:pt x="57" y="75"/>
                  <a:pt x="57" y="74"/>
                  <a:pt x="56" y="74"/>
                </a:cubicBezTo>
                <a:cubicBezTo>
                  <a:pt x="56" y="75"/>
                  <a:pt x="56" y="75"/>
                  <a:pt x="56" y="75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4"/>
                  <a:pt x="37" y="75"/>
                  <a:pt x="37" y="76"/>
                </a:cubicBezTo>
                <a:close/>
                <a:moveTo>
                  <a:pt x="37" y="138"/>
                </a:moveTo>
                <a:cubicBezTo>
                  <a:pt x="37" y="139"/>
                  <a:pt x="37" y="139"/>
                  <a:pt x="38" y="139"/>
                </a:cubicBezTo>
                <a:cubicBezTo>
                  <a:pt x="56" y="139"/>
                  <a:pt x="56" y="139"/>
                  <a:pt x="56" y="139"/>
                </a:cubicBezTo>
                <a:cubicBezTo>
                  <a:pt x="57" y="139"/>
                  <a:pt x="57" y="139"/>
                  <a:pt x="57" y="138"/>
                </a:cubicBezTo>
                <a:cubicBezTo>
                  <a:pt x="57" y="137"/>
                  <a:pt x="57" y="137"/>
                  <a:pt x="56" y="137"/>
                </a:cubicBezTo>
                <a:cubicBezTo>
                  <a:pt x="56" y="137"/>
                  <a:pt x="56" y="137"/>
                  <a:pt x="56" y="137"/>
                </a:cubicBezTo>
                <a:cubicBezTo>
                  <a:pt x="38" y="137"/>
                  <a:pt x="38" y="137"/>
                  <a:pt x="38" y="137"/>
                </a:cubicBezTo>
                <a:cubicBezTo>
                  <a:pt x="37" y="137"/>
                  <a:pt x="37" y="137"/>
                  <a:pt x="37" y="138"/>
                </a:cubicBezTo>
                <a:close/>
                <a:moveTo>
                  <a:pt x="56" y="72"/>
                </a:moveTo>
                <a:cubicBezTo>
                  <a:pt x="57" y="72"/>
                  <a:pt x="57" y="71"/>
                  <a:pt x="57" y="71"/>
                </a:cubicBezTo>
                <a:cubicBezTo>
                  <a:pt x="57" y="70"/>
                  <a:pt x="57" y="69"/>
                  <a:pt x="56" y="69"/>
                </a:cubicBezTo>
                <a:cubicBezTo>
                  <a:pt x="49" y="69"/>
                  <a:pt x="49" y="69"/>
                  <a:pt x="49" y="69"/>
                </a:cubicBezTo>
                <a:cubicBezTo>
                  <a:pt x="48" y="69"/>
                  <a:pt x="48" y="70"/>
                  <a:pt x="48" y="71"/>
                </a:cubicBezTo>
                <a:cubicBezTo>
                  <a:pt x="48" y="71"/>
                  <a:pt x="48" y="72"/>
                  <a:pt x="49" y="72"/>
                </a:cubicBezTo>
                <a:lnTo>
                  <a:pt x="56" y="72"/>
                </a:lnTo>
                <a:close/>
                <a:moveTo>
                  <a:pt x="48" y="143"/>
                </a:moveTo>
                <a:cubicBezTo>
                  <a:pt x="48" y="144"/>
                  <a:pt x="48" y="145"/>
                  <a:pt x="49" y="145"/>
                </a:cubicBezTo>
                <a:cubicBezTo>
                  <a:pt x="56" y="145"/>
                  <a:pt x="56" y="145"/>
                  <a:pt x="56" y="145"/>
                </a:cubicBezTo>
                <a:cubicBezTo>
                  <a:pt x="57" y="145"/>
                  <a:pt x="57" y="144"/>
                  <a:pt x="57" y="143"/>
                </a:cubicBezTo>
                <a:cubicBezTo>
                  <a:pt x="57" y="142"/>
                  <a:pt x="57" y="142"/>
                  <a:pt x="56" y="142"/>
                </a:cubicBezTo>
                <a:cubicBezTo>
                  <a:pt x="49" y="142"/>
                  <a:pt x="49" y="142"/>
                  <a:pt x="49" y="142"/>
                </a:cubicBezTo>
                <a:cubicBezTo>
                  <a:pt x="48" y="142"/>
                  <a:pt x="48" y="142"/>
                  <a:pt x="48" y="143"/>
                </a:cubicBezTo>
                <a:close/>
                <a:moveTo>
                  <a:pt x="71" y="72"/>
                </a:moveTo>
                <a:cubicBezTo>
                  <a:pt x="72" y="72"/>
                  <a:pt x="73" y="71"/>
                  <a:pt x="73" y="71"/>
                </a:cubicBezTo>
                <a:cubicBezTo>
                  <a:pt x="73" y="70"/>
                  <a:pt x="72" y="69"/>
                  <a:pt x="71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3" y="69"/>
                  <a:pt x="63" y="70"/>
                  <a:pt x="63" y="71"/>
                </a:cubicBezTo>
                <a:cubicBezTo>
                  <a:pt x="63" y="71"/>
                  <a:pt x="63" y="72"/>
                  <a:pt x="64" y="72"/>
                </a:cubicBezTo>
                <a:lnTo>
                  <a:pt x="71" y="72"/>
                </a:lnTo>
                <a:close/>
                <a:moveTo>
                  <a:pt x="63" y="76"/>
                </a:moveTo>
                <a:cubicBezTo>
                  <a:pt x="63" y="77"/>
                  <a:pt x="63" y="77"/>
                  <a:pt x="64" y="77"/>
                </a:cubicBezTo>
                <a:cubicBezTo>
                  <a:pt x="82" y="77"/>
                  <a:pt x="82" y="77"/>
                  <a:pt x="82" y="77"/>
                </a:cubicBezTo>
                <a:cubicBezTo>
                  <a:pt x="83" y="77"/>
                  <a:pt x="83" y="77"/>
                  <a:pt x="83" y="76"/>
                </a:cubicBezTo>
                <a:cubicBezTo>
                  <a:pt x="83" y="75"/>
                  <a:pt x="83" y="74"/>
                  <a:pt x="82" y="74"/>
                </a:cubicBezTo>
                <a:cubicBezTo>
                  <a:pt x="82" y="75"/>
                  <a:pt x="82" y="75"/>
                  <a:pt x="82" y="75"/>
                </a:cubicBezTo>
                <a:cubicBezTo>
                  <a:pt x="64" y="74"/>
                  <a:pt x="64" y="74"/>
                  <a:pt x="64" y="74"/>
                </a:cubicBezTo>
                <a:cubicBezTo>
                  <a:pt x="64" y="74"/>
                  <a:pt x="63" y="74"/>
                  <a:pt x="63" y="75"/>
                </a:cubicBezTo>
                <a:cubicBezTo>
                  <a:pt x="63" y="75"/>
                  <a:pt x="63" y="75"/>
                  <a:pt x="63" y="76"/>
                </a:cubicBezTo>
                <a:close/>
                <a:moveTo>
                  <a:pt x="63" y="81"/>
                </a:moveTo>
                <a:cubicBezTo>
                  <a:pt x="63" y="81"/>
                  <a:pt x="63" y="82"/>
                  <a:pt x="63" y="82"/>
                </a:cubicBezTo>
                <a:cubicBezTo>
                  <a:pt x="63" y="82"/>
                  <a:pt x="64" y="82"/>
                  <a:pt x="64" y="82"/>
                </a:cubicBezTo>
                <a:cubicBezTo>
                  <a:pt x="88" y="82"/>
                  <a:pt x="88" y="82"/>
                  <a:pt x="88" y="82"/>
                </a:cubicBezTo>
                <a:cubicBezTo>
                  <a:pt x="89" y="82"/>
                  <a:pt x="89" y="82"/>
                  <a:pt x="89" y="81"/>
                </a:cubicBezTo>
                <a:cubicBezTo>
                  <a:pt x="89" y="80"/>
                  <a:pt x="89" y="80"/>
                  <a:pt x="88" y="80"/>
                </a:cubicBezTo>
                <a:cubicBezTo>
                  <a:pt x="64" y="80"/>
                  <a:pt x="64" y="80"/>
                  <a:pt x="64" y="80"/>
                </a:cubicBezTo>
                <a:cubicBezTo>
                  <a:pt x="64" y="80"/>
                  <a:pt x="63" y="80"/>
                  <a:pt x="63" y="80"/>
                </a:cubicBezTo>
                <a:cubicBezTo>
                  <a:pt x="63" y="80"/>
                  <a:pt x="63" y="81"/>
                  <a:pt x="63" y="81"/>
                </a:cubicBezTo>
                <a:close/>
                <a:moveTo>
                  <a:pt x="63" y="86"/>
                </a:moveTo>
                <a:cubicBezTo>
                  <a:pt x="63" y="86"/>
                  <a:pt x="63" y="87"/>
                  <a:pt x="63" y="87"/>
                </a:cubicBezTo>
                <a:cubicBezTo>
                  <a:pt x="63" y="87"/>
                  <a:pt x="64" y="87"/>
                  <a:pt x="64" y="87"/>
                </a:cubicBezTo>
                <a:cubicBezTo>
                  <a:pt x="64" y="87"/>
                  <a:pt x="64" y="87"/>
                  <a:pt x="64" y="87"/>
                </a:cubicBezTo>
                <a:cubicBezTo>
                  <a:pt x="92" y="87"/>
                  <a:pt x="92" y="87"/>
                  <a:pt x="92" y="87"/>
                </a:cubicBezTo>
                <a:cubicBezTo>
                  <a:pt x="93" y="87"/>
                  <a:pt x="93" y="87"/>
                  <a:pt x="93" y="86"/>
                </a:cubicBezTo>
                <a:cubicBezTo>
                  <a:pt x="93" y="85"/>
                  <a:pt x="93" y="85"/>
                  <a:pt x="92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63" y="85"/>
                  <a:pt x="63" y="85"/>
                  <a:pt x="63" y="86"/>
                </a:cubicBezTo>
                <a:close/>
                <a:moveTo>
                  <a:pt x="95" y="92"/>
                </a:moveTo>
                <a:cubicBezTo>
                  <a:pt x="96" y="92"/>
                  <a:pt x="96" y="92"/>
                  <a:pt x="96" y="91"/>
                </a:cubicBezTo>
                <a:cubicBezTo>
                  <a:pt x="96" y="90"/>
                  <a:pt x="96" y="90"/>
                  <a:pt x="95" y="90"/>
                </a:cubicBezTo>
                <a:cubicBezTo>
                  <a:pt x="64" y="90"/>
                  <a:pt x="64" y="90"/>
                  <a:pt x="64" y="90"/>
                </a:cubicBezTo>
                <a:cubicBezTo>
                  <a:pt x="63" y="90"/>
                  <a:pt x="63" y="90"/>
                  <a:pt x="63" y="91"/>
                </a:cubicBezTo>
                <a:cubicBezTo>
                  <a:pt x="63" y="92"/>
                  <a:pt x="63" y="92"/>
                  <a:pt x="64" y="92"/>
                </a:cubicBezTo>
                <a:lnTo>
                  <a:pt x="95" y="92"/>
                </a:lnTo>
                <a:close/>
                <a:moveTo>
                  <a:pt x="97" y="98"/>
                </a:moveTo>
                <a:cubicBezTo>
                  <a:pt x="98" y="98"/>
                  <a:pt x="98" y="97"/>
                  <a:pt x="98" y="97"/>
                </a:cubicBezTo>
                <a:cubicBezTo>
                  <a:pt x="98" y="96"/>
                  <a:pt x="98" y="95"/>
                  <a:pt x="97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63" y="95"/>
                  <a:pt x="63" y="96"/>
                  <a:pt x="63" y="97"/>
                </a:cubicBezTo>
                <a:cubicBezTo>
                  <a:pt x="63" y="97"/>
                  <a:pt x="63" y="98"/>
                  <a:pt x="64" y="98"/>
                </a:cubicBezTo>
                <a:lnTo>
                  <a:pt x="97" y="98"/>
                </a:lnTo>
                <a:close/>
                <a:moveTo>
                  <a:pt x="98" y="103"/>
                </a:moveTo>
                <a:cubicBezTo>
                  <a:pt x="99" y="103"/>
                  <a:pt x="99" y="103"/>
                  <a:pt x="99" y="102"/>
                </a:cubicBezTo>
                <a:cubicBezTo>
                  <a:pt x="99" y="101"/>
                  <a:pt x="99" y="101"/>
                  <a:pt x="98" y="101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63" y="101"/>
                  <a:pt x="63" y="101"/>
                  <a:pt x="63" y="102"/>
                </a:cubicBezTo>
                <a:cubicBezTo>
                  <a:pt x="63" y="103"/>
                  <a:pt x="63" y="103"/>
                  <a:pt x="64" y="103"/>
                </a:cubicBezTo>
                <a:lnTo>
                  <a:pt x="98" y="103"/>
                </a:lnTo>
                <a:close/>
                <a:moveTo>
                  <a:pt x="63" y="107"/>
                </a:moveTo>
                <a:cubicBezTo>
                  <a:pt x="63" y="108"/>
                  <a:pt x="63" y="108"/>
                  <a:pt x="64" y="108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9" y="108"/>
                  <a:pt x="100" y="108"/>
                  <a:pt x="100" y="107"/>
                </a:cubicBezTo>
                <a:cubicBezTo>
                  <a:pt x="100" y="107"/>
                  <a:pt x="99" y="106"/>
                  <a:pt x="99" y="106"/>
                </a:cubicBezTo>
                <a:cubicBezTo>
                  <a:pt x="99" y="106"/>
                  <a:pt x="99" y="106"/>
                  <a:pt x="98" y="106"/>
                </a:cubicBezTo>
                <a:cubicBezTo>
                  <a:pt x="98" y="106"/>
                  <a:pt x="98" y="106"/>
                  <a:pt x="98" y="106"/>
                </a:cubicBezTo>
                <a:cubicBezTo>
                  <a:pt x="64" y="106"/>
                  <a:pt x="64" y="106"/>
                  <a:pt x="64" y="106"/>
                </a:cubicBezTo>
                <a:cubicBezTo>
                  <a:pt x="64" y="106"/>
                  <a:pt x="63" y="106"/>
                  <a:pt x="63" y="106"/>
                </a:cubicBezTo>
                <a:cubicBezTo>
                  <a:pt x="63" y="106"/>
                  <a:pt x="63" y="107"/>
                  <a:pt x="63" y="107"/>
                </a:cubicBezTo>
                <a:close/>
                <a:moveTo>
                  <a:pt x="63" y="112"/>
                </a:moveTo>
                <a:cubicBezTo>
                  <a:pt x="63" y="112"/>
                  <a:pt x="63" y="113"/>
                  <a:pt x="63" y="113"/>
                </a:cubicBezTo>
                <a:cubicBezTo>
                  <a:pt x="63" y="113"/>
                  <a:pt x="64" y="113"/>
                  <a:pt x="64" y="113"/>
                </a:cubicBezTo>
                <a:cubicBezTo>
                  <a:pt x="98" y="113"/>
                  <a:pt x="98" y="113"/>
                  <a:pt x="98" y="113"/>
                </a:cubicBezTo>
                <a:cubicBezTo>
                  <a:pt x="99" y="113"/>
                  <a:pt x="99" y="113"/>
                  <a:pt x="99" y="112"/>
                </a:cubicBezTo>
                <a:cubicBezTo>
                  <a:pt x="99" y="111"/>
                  <a:pt x="99" y="111"/>
                  <a:pt x="98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4" y="111"/>
                  <a:pt x="63" y="111"/>
                  <a:pt x="63" y="111"/>
                </a:cubicBezTo>
                <a:cubicBezTo>
                  <a:pt x="63" y="112"/>
                  <a:pt x="63" y="112"/>
                  <a:pt x="63" y="112"/>
                </a:cubicBezTo>
                <a:close/>
                <a:moveTo>
                  <a:pt x="63" y="117"/>
                </a:moveTo>
                <a:cubicBezTo>
                  <a:pt x="63" y="118"/>
                  <a:pt x="63" y="118"/>
                  <a:pt x="63" y="118"/>
                </a:cubicBezTo>
                <a:cubicBezTo>
                  <a:pt x="63" y="119"/>
                  <a:pt x="64" y="119"/>
                  <a:pt x="64" y="119"/>
                </a:cubicBezTo>
                <a:cubicBezTo>
                  <a:pt x="64" y="118"/>
                  <a:pt x="64" y="118"/>
                  <a:pt x="64" y="118"/>
                </a:cubicBezTo>
                <a:cubicBezTo>
                  <a:pt x="97" y="119"/>
                  <a:pt x="97" y="119"/>
                  <a:pt x="97" y="119"/>
                </a:cubicBezTo>
                <a:cubicBezTo>
                  <a:pt x="97" y="119"/>
                  <a:pt x="97" y="119"/>
                  <a:pt x="97" y="119"/>
                </a:cubicBezTo>
                <a:cubicBezTo>
                  <a:pt x="98" y="119"/>
                  <a:pt x="98" y="118"/>
                  <a:pt x="98" y="117"/>
                </a:cubicBezTo>
                <a:cubicBezTo>
                  <a:pt x="98" y="116"/>
                  <a:pt x="98" y="116"/>
                  <a:pt x="97" y="116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3" y="116"/>
                  <a:pt x="63" y="116"/>
                  <a:pt x="63" y="117"/>
                </a:cubicBezTo>
                <a:close/>
                <a:moveTo>
                  <a:pt x="95" y="124"/>
                </a:moveTo>
                <a:cubicBezTo>
                  <a:pt x="96" y="124"/>
                  <a:pt x="96" y="123"/>
                  <a:pt x="96" y="122"/>
                </a:cubicBezTo>
                <a:cubicBezTo>
                  <a:pt x="96" y="122"/>
                  <a:pt x="96" y="121"/>
                  <a:pt x="95" y="121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63" y="121"/>
                  <a:pt x="63" y="122"/>
                  <a:pt x="63" y="122"/>
                </a:cubicBezTo>
                <a:cubicBezTo>
                  <a:pt x="63" y="123"/>
                  <a:pt x="63" y="124"/>
                  <a:pt x="64" y="124"/>
                </a:cubicBezTo>
                <a:lnTo>
                  <a:pt x="95" y="124"/>
                </a:lnTo>
                <a:close/>
                <a:moveTo>
                  <a:pt x="92" y="129"/>
                </a:moveTo>
                <a:cubicBezTo>
                  <a:pt x="93" y="129"/>
                  <a:pt x="93" y="129"/>
                  <a:pt x="93" y="128"/>
                </a:cubicBezTo>
                <a:cubicBezTo>
                  <a:pt x="93" y="127"/>
                  <a:pt x="93" y="126"/>
                  <a:pt x="92" y="126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3" y="126"/>
                  <a:pt x="63" y="127"/>
                  <a:pt x="63" y="128"/>
                </a:cubicBezTo>
                <a:cubicBezTo>
                  <a:pt x="63" y="129"/>
                  <a:pt x="63" y="129"/>
                  <a:pt x="64" y="129"/>
                </a:cubicBezTo>
                <a:lnTo>
                  <a:pt x="92" y="129"/>
                </a:lnTo>
                <a:close/>
                <a:moveTo>
                  <a:pt x="88" y="134"/>
                </a:moveTo>
                <a:cubicBezTo>
                  <a:pt x="89" y="134"/>
                  <a:pt x="89" y="134"/>
                  <a:pt x="89" y="133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3" y="132"/>
                  <a:pt x="63" y="132"/>
                  <a:pt x="63" y="133"/>
                </a:cubicBezTo>
                <a:cubicBezTo>
                  <a:pt x="63" y="134"/>
                  <a:pt x="63" y="134"/>
                  <a:pt x="64" y="134"/>
                </a:cubicBezTo>
                <a:lnTo>
                  <a:pt x="88" y="134"/>
                </a:lnTo>
                <a:close/>
                <a:moveTo>
                  <a:pt x="63" y="138"/>
                </a:moveTo>
                <a:cubicBezTo>
                  <a:pt x="63" y="139"/>
                  <a:pt x="63" y="139"/>
                  <a:pt x="64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3" y="139"/>
                  <a:pt x="83" y="139"/>
                  <a:pt x="83" y="138"/>
                </a:cubicBezTo>
                <a:cubicBezTo>
                  <a:pt x="83" y="137"/>
                  <a:pt x="83" y="137"/>
                  <a:pt x="82" y="137"/>
                </a:cubicBezTo>
                <a:cubicBezTo>
                  <a:pt x="82" y="137"/>
                  <a:pt x="82" y="137"/>
                  <a:pt x="82" y="137"/>
                </a:cubicBezTo>
                <a:cubicBezTo>
                  <a:pt x="64" y="137"/>
                  <a:pt x="64" y="137"/>
                  <a:pt x="64" y="137"/>
                </a:cubicBezTo>
                <a:cubicBezTo>
                  <a:pt x="64" y="137"/>
                  <a:pt x="63" y="137"/>
                  <a:pt x="63" y="137"/>
                </a:cubicBezTo>
                <a:cubicBezTo>
                  <a:pt x="63" y="137"/>
                  <a:pt x="63" y="138"/>
                  <a:pt x="63" y="138"/>
                </a:cubicBezTo>
                <a:close/>
                <a:moveTo>
                  <a:pt x="63" y="143"/>
                </a:moveTo>
                <a:cubicBezTo>
                  <a:pt x="63" y="144"/>
                  <a:pt x="63" y="144"/>
                  <a:pt x="63" y="144"/>
                </a:cubicBezTo>
                <a:cubicBezTo>
                  <a:pt x="63" y="145"/>
                  <a:pt x="64" y="145"/>
                  <a:pt x="64" y="145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72" y="145"/>
                  <a:pt x="73" y="144"/>
                  <a:pt x="73" y="143"/>
                </a:cubicBezTo>
                <a:cubicBezTo>
                  <a:pt x="73" y="142"/>
                  <a:pt x="72" y="142"/>
                  <a:pt x="71" y="142"/>
                </a:cubicBezTo>
                <a:cubicBezTo>
                  <a:pt x="64" y="142"/>
                  <a:pt x="64" y="142"/>
                  <a:pt x="64" y="142"/>
                </a:cubicBezTo>
                <a:cubicBezTo>
                  <a:pt x="64" y="142"/>
                  <a:pt x="63" y="142"/>
                  <a:pt x="63" y="142"/>
                </a:cubicBezTo>
                <a:cubicBezTo>
                  <a:pt x="63" y="143"/>
                  <a:pt x="63" y="143"/>
                  <a:pt x="63" y="143"/>
                </a:cubicBezTo>
                <a:close/>
                <a:moveTo>
                  <a:pt x="115" y="71"/>
                </a:moveTo>
                <a:cubicBezTo>
                  <a:pt x="115" y="72"/>
                  <a:pt x="115" y="73"/>
                  <a:pt x="116" y="74"/>
                </a:cubicBezTo>
                <a:cubicBezTo>
                  <a:pt x="117" y="75"/>
                  <a:pt x="118" y="76"/>
                  <a:pt x="120" y="76"/>
                </a:cubicBezTo>
                <a:cubicBezTo>
                  <a:pt x="121" y="76"/>
                  <a:pt x="123" y="75"/>
                  <a:pt x="124" y="74"/>
                </a:cubicBezTo>
                <a:cubicBezTo>
                  <a:pt x="125" y="73"/>
                  <a:pt x="125" y="72"/>
                  <a:pt x="125" y="71"/>
                </a:cubicBezTo>
                <a:cubicBezTo>
                  <a:pt x="125" y="69"/>
                  <a:pt x="125" y="68"/>
                  <a:pt x="124" y="67"/>
                </a:cubicBezTo>
                <a:cubicBezTo>
                  <a:pt x="123" y="66"/>
                  <a:pt x="121" y="65"/>
                  <a:pt x="120" y="65"/>
                </a:cubicBezTo>
                <a:cubicBezTo>
                  <a:pt x="118" y="65"/>
                  <a:pt x="117" y="66"/>
                  <a:pt x="116" y="67"/>
                </a:cubicBezTo>
                <a:cubicBezTo>
                  <a:pt x="115" y="68"/>
                  <a:pt x="115" y="69"/>
                  <a:pt x="115" y="71"/>
                </a:cubicBezTo>
                <a:close/>
                <a:moveTo>
                  <a:pt x="115" y="86"/>
                </a:moveTo>
                <a:cubicBezTo>
                  <a:pt x="115" y="88"/>
                  <a:pt x="115" y="89"/>
                  <a:pt x="116" y="90"/>
                </a:cubicBezTo>
                <a:cubicBezTo>
                  <a:pt x="117" y="91"/>
                  <a:pt x="118" y="92"/>
                  <a:pt x="120" y="92"/>
                </a:cubicBezTo>
                <a:cubicBezTo>
                  <a:pt x="121" y="92"/>
                  <a:pt x="123" y="91"/>
                  <a:pt x="124" y="90"/>
                </a:cubicBezTo>
                <a:cubicBezTo>
                  <a:pt x="125" y="89"/>
                  <a:pt x="125" y="88"/>
                  <a:pt x="125" y="86"/>
                </a:cubicBezTo>
                <a:cubicBezTo>
                  <a:pt x="125" y="85"/>
                  <a:pt x="125" y="83"/>
                  <a:pt x="124" y="82"/>
                </a:cubicBezTo>
                <a:cubicBezTo>
                  <a:pt x="123" y="82"/>
                  <a:pt x="121" y="81"/>
                  <a:pt x="120" y="81"/>
                </a:cubicBezTo>
                <a:cubicBezTo>
                  <a:pt x="118" y="81"/>
                  <a:pt x="117" y="82"/>
                  <a:pt x="116" y="82"/>
                </a:cubicBezTo>
                <a:cubicBezTo>
                  <a:pt x="115" y="83"/>
                  <a:pt x="115" y="85"/>
                  <a:pt x="115" y="86"/>
                </a:cubicBezTo>
                <a:close/>
                <a:moveTo>
                  <a:pt x="115" y="102"/>
                </a:moveTo>
                <a:cubicBezTo>
                  <a:pt x="115" y="103"/>
                  <a:pt x="115" y="105"/>
                  <a:pt x="116" y="106"/>
                </a:cubicBezTo>
                <a:cubicBezTo>
                  <a:pt x="117" y="107"/>
                  <a:pt x="118" y="107"/>
                  <a:pt x="120" y="107"/>
                </a:cubicBezTo>
                <a:cubicBezTo>
                  <a:pt x="121" y="107"/>
                  <a:pt x="123" y="107"/>
                  <a:pt x="124" y="106"/>
                </a:cubicBezTo>
                <a:cubicBezTo>
                  <a:pt x="125" y="105"/>
                  <a:pt x="125" y="103"/>
                  <a:pt x="125" y="102"/>
                </a:cubicBezTo>
                <a:cubicBezTo>
                  <a:pt x="125" y="100"/>
                  <a:pt x="125" y="99"/>
                  <a:pt x="124" y="98"/>
                </a:cubicBezTo>
                <a:cubicBezTo>
                  <a:pt x="123" y="97"/>
                  <a:pt x="121" y="97"/>
                  <a:pt x="120" y="97"/>
                </a:cubicBezTo>
                <a:cubicBezTo>
                  <a:pt x="118" y="97"/>
                  <a:pt x="117" y="97"/>
                  <a:pt x="116" y="98"/>
                </a:cubicBezTo>
                <a:cubicBezTo>
                  <a:pt x="115" y="99"/>
                  <a:pt x="115" y="100"/>
                  <a:pt x="115" y="102"/>
                </a:cubicBezTo>
                <a:close/>
                <a:moveTo>
                  <a:pt x="132" y="134"/>
                </a:moveTo>
                <a:cubicBezTo>
                  <a:pt x="131" y="135"/>
                  <a:pt x="130" y="137"/>
                  <a:pt x="130" y="138"/>
                </a:cubicBezTo>
                <a:cubicBezTo>
                  <a:pt x="130" y="140"/>
                  <a:pt x="131" y="141"/>
                  <a:pt x="132" y="142"/>
                </a:cubicBezTo>
                <a:cubicBezTo>
                  <a:pt x="133" y="143"/>
                  <a:pt x="134" y="143"/>
                  <a:pt x="136" y="143"/>
                </a:cubicBezTo>
                <a:cubicBezTo>
                  <a:pt x="137" y="143"/>
                  <a:pt x="138" y="143"/>
                  <a:pt x="139" y="142"/>
                </a:cubicBezTo>
                <a:cubicBezTo>
                  <a:pt x="140" y="141"/>
                  <a:pt x="141" y="140"/>
                  <a:pt x="141" y="138"/>
                </a:cubicBezTo>
                <a:cubicBezTo>
                  <a:pt x="141" y="137"/>
                  <a:pt x="140" y="135"/>
                  <a:pt x="139" y="134"/>
                </a:cubicBezTo>
                <a:cubicBezTo>
                  <a:pt x="138" y="133"/>
                  <a:pt x="137" y="133"/>
                  <a:pt x="136" y="133"/>
                </a:cubicBezTo>
                <a:cubicBezTo>
                  <a:pt x="134" y="133"/>
                  <a:pt x="133" y="133"/>
                  <a:pt x="132" y="134"/>
                </a:cubicBezTo>
                <a:close/>
                <a:moveTo>
                  <a:pt x="151" y="143"/>
                </a:moveTo>
                <a:cubicBezTo>
                  <a:pt x="153" y="144"/>
                  <a:pt x="154" y="143"/>
                  <a:pt x="155" y="142"/>
                </a:cubicBezTo>
                <a:cubicBezTo>
                  <a:pt x="156" y="141"/>
                  <a:pt x="156" y="140"/>
                  <a:pt x="156" y="138"/>
                </a:cubicBezTo>
                <a:cubicBezTo>
                  <a:pt x="156" y="137"/>
                  <a:pt x="156" y="136"/>
                  <a:pt x="155" y="134"/>
                </a:cubicBezTo>
                <a:cubicBezTo>
                  <a:pt x="154" y="133"/>
                  <a:pt x="153" y="133"/>
                  <a:pt x="151" y="133"/>
                </a:cubicBezTo>
                <a:cubicBezTo>
                  <a:pt x="150" y="133"/>
                  <a:pt x="148" y="133"/>
                  <a:pt x="148" y="134"/>
                </a:cubicBezTo>
                <a:cubicBezTo>
                  <a:pt x="147" y="135"/>
                  <a:pt x="146" y="137"/>
                  <a:pt x="146" y="138"/>
                </a:cubicBezTo>
                <a:cubicBezTo>
                  <a:pt x="146" y="140"/>
                  <a:pt x="147" y="141"/>
                  <a:pt x="148" y="142"/>
                </a:cubicBezTo>
                <a:cubicBezTo>
                  <a:pt x="148" y="143"/>
                  <a:pt x="150" y="143"/>
                  <a:pt x="151" y="143"/>
                </a:cubicBezTo>
                <a:close/>
                <a:moveTo>
                  <a:pt x="170" y="131"/>
                </a:moveTo>
                <a:cubicBezTo>
                  <a:pt x="168" y="133"/>
                  <a:pt x="167" y="135"/>
                  <a:pt x="167" y="138"/>
                </a:cubicBezTo>
                <a:cubicBezTo>
                  <a:pt x="167" y="141"/>
                  <a:pt x="168" y="144"/>
                  <a:pt x="170" y="146"/>
                </a:cubicBezTo>
                <a:cubicBezTo>
                  <a:pt x="171" y="147"/>
                  <a:pt x="172" y="147"/>
                  <a:pt x="173" y="148"/>
                </a:cubicBezTo>
                <a:cubicBezTo>
                  <a:pt x="175" y="148"/>
                  <a:pt x="176" y="149"/>
                  <a:pt x="177" y="149"/>
                </a:cubicBezTo>
                <a:cubicBezTo>
                  <a:pt x="179" y="149"/>
                  <a:pt x="180" y="148"/>
                  <a:pt x="181" y="148"/>
                </a:cubicBezTo>
                <a:cubicBezTo>
                  <a:pt x="182" y="147"/>
                  <a:pt x="183" y="147"/>
                  <a:pt x="184" y="146"/>
                </a:cubicBezTo>
                <a:cubicBezTo>
                  <a:pt x="185" y="145"/>
                  <a:pt x="186" y="143"/>
                  <a:pt x="187" y="142"/>
                </a:cubicBezTo>
                <a:cubicBezTo>
                  <a:pt x="187" y="141"/>
                  <a:pt x="187" y="139"/>
                  <a:pt x="187" y="138"/>
                </a:cubicBezTo>
                <a:cubicBezTo>
                  <a:pt x="187" y="137"/>
                  <a:pt x="187" y="136"/>
                  <a:pt x="187" y="134"/>
                </a:cubicBezTo>
                <a:cubicBezTo>
                  <a:pt x="186" y="133"/>
                  <a:pt x="185" y="132"/>
                  <a:pt x="184" y="131"/>
                </a:cubicBezTo>
                <a:cubicBezTo>
                  <a:pt x="182" y="129"/>
                  <a:pt x="180" y="128"/>
                  <a:pt x="177" y="128"/>
                </a:cubicBezTo>
                <a:cubicBezTo>
                  <a:pt x="174" y="128"/>
                  <a:pt x="172" y="129"/>
                  <a:pt x="170" y="131"/>
                </a:cubicBezTo>
                <a:close/>
                <a:moveTo>
                  <a:pt x="167" y="117"/>
                </a:moveTo>
                <a:cubicBezTo>
                  <a:pt x="187" y="117"/>
                  <a:pt x="187" y="117"/>
                  <a:pt x="187" y="117"/>
                </a:cubicBezTo>
                <a:cubicBezTo>
                  <a:pt x="187" y="65"/>
                  <a:pt x="187" y="65"/>
                  <a:pt x="187" y="65"/>
                </a:cubicBezTo>
                <a:cubicBezTo>
                  <a:pt x="167" y="65"/>
                  <a:pt x="167" y="65"/>
                  <a:pt x="167" y="65"/>
                </a:cubicBezTo>
                <a:lnTo>
                  <a:pt x="167" y="1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CustomShape 31"/>
          <p:cNvSpPr/>
          <p:nvPr/>
        </p:nvSpPr>
        <p:spPr>
          <a:xfrm>
            <a:off x="2284560" y="2082960"/>
            <a:ext cx="254520" cy="172080"/>
          </a:xfrm>
          <a:custGeom>
            <a:avLst/>
            <a:gdLst/>
            <a:ahLst/>
            <a:rect l="l" t="t" r="r" b="b"/>
            <a:pathLst>
              <a:path w="245" h="164">
                <a:moveTo>
                  <a:pt x="0" y="136"/>
                </a:moveTo>
                <a:cubicBezTo>
                  <a:pt x="0" y="136"/>
                  <a:pt x="0" y="135"/>
                  <a:pt x="0" y="135"/>
                </a:cubicBezTo>
                <a:cubicBezTo>
                  <a:pt x="1" y="134"/>
                  <a:pt x="1" y="134"/>
                  <a:pt x="1" y="133"/>
                </a:cubicBezTo>
                <a:cubicBezTo>
                  <a:pt x="8" y="71"/>
                  <a:pt x="8" y="71"/>
                  <a:pt x="8" y="71"/>
                </a:cubicBezTo>
                <a:cubicBezTo>
                  <a:pt x="13" y="79"/>
                  <a:pt x="19" y="85"/>
                  <a:pt x="26" y="91"/>
                </a:cubicBezTo>
                <a:cubicBezTo>
                  <a:pt x="34" y="96"/>
                  <a:pt x="43" y="99"/>
                  <a:pt x="52" y="99"/>
                </a:cubicBezTo>
                <a:cubicBezTo>
                  <a:pt x="63" y="99"/>
                  <a:pt x="73" y="95"/>
                  <a:pt x="82" y="88"/>
                </a:cubicBezTo>
                <a:cubicBezTo>
                  <a:pt x="91" y="81"/>
                  <a:pt x="97" y="73"/>
                  <a:pt x="100" y="62"/>
                </a:cubicBezTo>
                <a:cubicBezTo>
                  <a:pt x="96" y="71"/>
                  <a:pt x="91" y="79"/>
                  <a:pt x="82" y="85"/>
                </a:cubicBezTo>
                <a:cubicBezTo>
                  <a:pt x="75" y="91"/>
                  <a:pt x="65" y="94"/>
                  <a:pt x="55" y="94"/>
                </a:cubicBezTo>
                <a:cubicBezTo>
                  <a:pt x="42" y="94"/>
                  <a:pt x="31" y="89"/>
                  <a:pt x="22" y="80"/>
                </a:cubicBezTo>
                <a:cubicBezTo>
                  <a:pt x="13" y="71"/>
                  <a:pt x="8" y="60"/>
                  <a:pt x="8" y="47"/>
                </a:cubicBezTo>
                <a:cubicBezTo>
                  <a:pt x="8" y="34"/>
                  <a:pt x="13" y="23"/>
                  <a:pt x="22" y="14"/>
                </a:cubicBezTo>
                <a:cubicBezTo>
                  <a:pt x="31" y="5"/>
                  <a:pt x="42" y="0"/>
                  <a:pt x="55" y="0"/>
                </a:cubicBezTo>
                <a:cubicBezTo>
                  <a:pt x="69" y="0"/>
                  <a:pt x="81" y="5"/>
                  <a:pt x="90" y="16"/>
                </a:cubicBezTo>
                <a:cubicBezTo>
                  <a:pt x="155" y="16"/>
                  <a:pt x="155" y="16"/>
                  <a:pt x="155" y="16"/>
                </a:cubicBezTo>
                <a:cubicBezTo>
                  <a:pt x="165" y="5"/>
                  <a:pt x="177" y="0"/>
                  <a:pt x="190" y="0"/>
                </a:cubicBezTo>
                <a:cubicBezTo>
                  <a:pt x="203" y="0"/>
                  <a:pt x="214" y="5"/>
                  <a:pt x="223" y="14"/>
                </a:cubicBezTo>
                <a:cubicBezTo>
                  <a:pt x="232" y="23"/>
                  <a:pt x="237" y="34"/>
                  <a:pt x="237" y="47"/>
                </a:cubicBezTo>
                <a:cubicBezTo>
                  <a:pt x="237" y="60"/>
                  <a:pt x="232" y="71"/>
                  <a:pt x="223" y="80"/>
                </a:cubicBezTo>
                <a:cubicBezTo>
                  <a:pt x="214" y="89"/>
                  <a:pt x="203" y="94"/>
                  <a:pt x="190" y="94"/>
                </a:cubicBezTo>
                <a:cubicBezTo>
                  <a:pt x="180" y="94"/>
                  <a:pt x="171" y="91"/>
                  <a:pt x="163" y="85"/>
                </a:cubicBezTo>
                <a:cubicBezTo>
                  <a:pt x="155" y="79"/>
                  <a:pt x="150" y="72"/>
                  <a:pt x="146" y="63"/>
                </a:cubicBezTo>
                <a:cubicBezTo>
                  <a:pt x="149" y="73"/>
                  <a:pt x="155" y="81"/>
                  <a:pt x="164" y="88"/>
                </a:cubicBezTo>
                <a:cubicBezTo>
                  <a:pt x="173" y="94"/>
                  <a:pt x="183" y="98"/>
                  <a:pt x="194" y="98"/>
                </a:cubicBezTo>
                <a:cubicBezTo>
                  <a:pt x="203" y="98"/>
                  <a:pt x="211" y="95"/>
                  <a:pt x="219" y="90"/>
                </a:cubicBezTo>
                <a:cubicBezTo>
                  <a:pt x="227" y="84"/>
                  <a:pt x="233" y="77"/>
                  <a:pt x="237" y="69"/>
                </a:cubicBezTo>
                <a:cubicBezTo>
                  <a:pt x="245" y="133"/>
                  <a:pt x="245" y="133"/>
                  <a:pt x="245" y="133"/>
                </a:cubicBezTo>
                <a:cubicBezTo>
                  <a:pt x="245" y="134"/>
                  <a:pt x="245" y="134"/>
                  <a:pt x="245" y="135"/>
                </a:cubicBezTo>
                <a:cubicBezTo>
                  <a:pt x="245" y="135"/>
                  <a:pt x="245" y="136"/>
                  <a:pt x="245" y="136"/>
                </a:cubicBezTo>
                <a:cubicBezTo>
                  <a:pt x="245" y="144"/>
                  <a:pt x="242" y="151"/>
                  <a:pt x="237" y="156"/>
                </a:cubicBezTo>
                <a:cubicBezTo>
                  <a:pt x="231" y="161"/>
                  <a:pt x="224" y="164"/>
                  <a:pt x="216" y="164"/>
                </a:cubicBezTo>
                <a:cubicBezTo>
                  <a:pt x="213" y="164"/>
                  <a:pt x="209" y="164"/>
                  <a:pt x="206" y="162"/>
                </a:cubicBezTo>
                <a:cubicBezTo>
                  <a:pt x="203" y="161"/>
                  <a:pt x="200" y="160"/>
                  <a:pt x="197" y="158"/>
                </a:cubicBezTo>
                <a:cubicBezTo>
                  <a:pt x="195" y="156"/>
                  <a:pt x="192" y="153"/>
                  <a:pt x="190" y="151"/>
                </a:cubicBezTo>
                <a:cubicBezTo>
                  <a:pt x="187" y="148"/>
                  <a:pt x="185" y="145"/>
                  <a:pt x="184" y="141"/>
                </a:cubicBezTo>
                <a:cubicBezTo>
                  <a:pt x="152" y="78"/>
                  <a:pt x="152" y="78"/>
                  <a:pt x="152" y="78"/>
                </a:cubicBezTo>
                <a:cubicBezTo>
                  <a:pt x="94" y="78"/>
                  <a:pt x="94" y="78"/>
                  <a:pt x="94" y="78"/>
                </a:cubicBezTo>
                <a:cubicBezTo>
                  <a:pt x="62" y="141"/>
                  <a:pt x="62" y="141"/>
                  <a:pt x="62" y="141"/>
                </a:cubicBezTo>
                <a:cubicBezTo>
                  <a:pt x="60" y="144"/>
                  <a:pt x="58" y="147"/>
                  <a:pt x="56" y="150"/>
                </a:cubicBezTo>
                <a:cubicBezTo>
                  <a:pt x="54" y="152"/>
                  <a:pt x="51" y="155"/>
                  <a:pt x="48" y="157"/>
                </a:cubicBezTo>
                <a:cubicBezTo>
                  <a:pt x="41" y="162"/>
                  <a:pt x="35" y="164"/>
                  <a:pt x="29" y="164"/>
                </a:cubicBezTo>
                <a:cubicBezTo>
                  <a:pt x="29" y="164"/>
                  <a:pt x="29" y="164"/>
                  <a:pt x="29" y="164"/>
                </a:cubicBezTo>
                <a:cubicBezTo>
                  <a:pt x="21" y="164"/>
                  <a:pt x="14" y="161"/>
                  <a:pt x="9" y="156"/>
                </a:cubicBezTo>
                <a:cubicBezTo>
                  <a:pt x="3" y="151"/>
                  <a:pt x="0" y="144"/>
                  <a:pt x="0" y="136"/>
                </a:cubicBezTo>
                <a:close/>
                <a:moveTo>
                  <a:pt x="26" y="55"/>
                </a:moveTo>
                <a:cubicBezTo>
                  <a:pt x="42" y="55"/>
                  <a:pt x="42" y="55"/>
                  <a:pt x="42" y="55"/>
                </a:cubicBezTo>
                <a:cubicBezTo>
                  <a:pt x="50" y="47"/>
                  <a:pt x="50" y="47"/>
                  <a:pt x="50" y="47"/>
                </a:cubicBezTo>
                <a:cubicBezTo>
                  <a:pt x="42" y="39"/>
                  <a:pt x="42" y="39"/>
                  <a:pt x="42" y="39"/>
                </a:cubicBezTo>
                <a:cubicBezTo>
                  <a:pt x="26" y="39"/>
                  <a:pt x="26" y="39"/>
                  <a:pt x="26" y="39"/>
                </a:cubicBezTo>
                <a:lnTo>
                  <a:pt x="26" y="55"/>
                </a:lnTo>
                <a:close/>
                <a:moveTo>
                  <a:pt x="47" y="34"/>
                </a:moveTo>
                <a:cubicBezTo>
                  <a:pt x="55" y="42"/>
                  <a:pt x="55" y="42"/>
                  <a:pt x="55" y="42"/>
                </a:cubicBezTo>
                <a:cubicBezTo>
                  <a:pt x="63" y="34"/>
                  <a:pt x="63" y="34"/>
                  <a:pt x="63" y="34"/>
                </a:cubicBezTo>
                <a:cubicBezTo>
                  <a:pt x="63" y="18"/>
                  <a:pt x="63" y="18"/>
                  <a:pt x="63" y="18"/>
                </a:cubicBezTo>
                <a:cubicBezTo>
                  <a:pt x="47" y="18"/>
                  <a:pt x="47" y="18"/>
                  <a:pt x="47" y="18"/>
                </a:cubicBezTo>
                <a:lnTo>
                  <a:pt x="47" y="34"/>
                </a:lnTo>
                <a:close/>
                <a:moveTo>
                  <a:pt x="47" y="76"/>
                </a:moveTo>
                <a:cubicBezTo>
                  <a:pt x="63" y="76"/>
                  <a:pt x="63" y="76"/>
                  <a:pt x="63" y="76"/>
                </a:cubicBezTo>
                <a:cubicBezTo>
                  <a:pt x="63" y="60"/>
                  <a:pt x="63" y="60"/>
                  <a:pt x="63" y="60"/>
                </a:cubicBezTo>
                <a:cubicBezTo>
                  <a:pt x="55" y="52"/>
                  <a:pt x="55" y="52"/>
                  <a:pt x="55" y="52"/>
                </a:cubicBezTo>
                <a:cubicBezTo>
                  <a:pt x="47" y="60"/>
                  <a:pt x="47" y="60"/>
                  <a:pt x="47" y="60"/>
                </a:cubicBezTo>
                <a:lnTo>
                  <a:pt x="47" y="76"/>
                </a:lnTo>
                <a:close/>
                <a:moveTo>
                  <a:pt x="60" y="47"/>
                </a:moveTo>
                <a:cubicBezTo>
                  <a:pt x="68" y="55"/>
                  <a:pt x="68" y="55"/>
                  <a:pt x="68" y="55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39"/>
                  <a:pt x="84" y="39"/>
                  <a:pt x="84" y="39"/>
                </a:cubicBezTo>
                <a:cubicBezTo>
                  <a:pt x="68" y="39"/>
                  <a:pt x="68" y="39"/>
                  <a:pt x="68" y="39"/>
                </a:cubicBezTo>
                <a:lnTo>
                  <a:pt x="60" y="47"/>
                </a:lnTo>
                <a:close/>
                <a:moveTo>
                  <a:pt x="102" y="47"/>
                </a:moveTo>
                <a:cubicBezTo>
                  <a:pt x="102" y="49"/>
                  <a:pt x="103" y="49"/>
                  <a:pt x="104" y="49"/>
                </a:cubicBezTo>
                <a:cubicBezTo>
                  <a:pt x="117" y="49"/>
                  <a:pt x="117" y="49"/>
                  <a:pt x="117" y="49"/>
                </a:cubicBezTo>
                <a:cubicBezTo>
                  <a:pt x="118" y="49"/>
                  <a:pt x="119" y="49"/>
                  <a:pt x="119" y="49"/>
                </a:cubicBezTo>
                <a:cubicBezTo>
                  <a:pt x="120" y="48"/>
                  <a:pt x="120" y="47"/>
                  <a:pt x="120" y="47"/>
                </a:cubicBezTo>
                <a:cubicBezTo>
                  <a:pt x="120" y="46"/>
                  <a:pt x="120" y="46"/>
                  <a:pt x="119" y="45"/>
                </a:cubicBezTo>
                <a:cubicBezTo>
                  <a:pt x="119" y="45"/>
                  <a:pt x="118" y="44"/>
                  <a:pt x="117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3" y="44"/>
                  <a:pt x="102" y="45"/>
                  <a:pt x="102" y="47"/>
                </a:cubicBezTo>
                <a:close/>
                <a:moveTo>
                  <a:pt x="141" y="49"/>
                </a:moveTo>
                <a:cubicBezTo>
                  <a:pt x="143" y="49"/>
                  <a:pt x="143" y="49"/>
                  <a:pt x="143" y="47"/>
                </a:cubicBezTo>
                <a:cubicBezTo>
                  <a:pt x="143" y="45"/>
                  <a:pt x="143" y="44"/>
                  <a:pt x="141" y="44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7" y="44"/>
                  <a:pt x="126" y="45"/>
                  <a:pt x="126" y="45"/>
                </a:cubicBezTo>
                <a:cubicBezTo>
                  <a:pt x="125" y="46"/>
                  <a:pt x="125" y="46"/>
                  <a:pt x="125" y="47"/>
                </a:cubicBezTo>
                <a:cubicBezTo>
                  <a:pt x="125" y="47"/>
                  <a:pt x="125" y="48"/>
                  <a:pt x="126" y="49"/>
                </a:cubicBezTo>
                <a:cubicBezTo>
                  <a:pt x="126" y="49"/>
                  <a:pt x="127" y="49"/>
                  <a:pt x="128" y="49"/>
                </a:cubicBezTo>
                <a:lnTo>
                  <a:pt x="141" y="49"/>
                </a:lnTo>
                <a:close/>
                <a:moveTo>
                  <a:pt x="173" y="56"/>
                </a:moveTo>
                <a:cubicBezTo>
                  <a:pt x="175" y="56"/>
                  <a:pt x="177" y="55"/>
                  <a:pt x="179" y="53"/>
                </a:cubicBezTo>
                <a:cubicBezTo>
                  <a:pt x="181" y="51"/>
                  <a:pt x="182" y="49"/>
                  <a:pt x="182" y="47"/>
                </a:cubicBezTo>
                <a:cubicBezTo>
                  <a:pt x="182" y="44"/>
                  <a:pt x="181" y="42"/>
                  <a:pt x="179" y="41"/>
                </a:cubicBezTo>
                <a:cubicBezTo>
                  <a:pt x="177" y="39"/>
                  <a:pt x="175" y="38"/>
                  <a:pt x="173" y="38"/>
                </a:cubicBezTo>
                <a:cubicBezTo>
                  <a:pt x="171" y="38"/>
                  <a:pt x="169" y="39"/>
                  <a:pt x="167" y="41"/>
                </a:cubicBezTo>
                <a:cubicBezTo>
                  <a:pt x="165" y="42"/>
                  <a:pt x="164" y="44"/>
                  <a:pt x="164" y="47"/>
                </a:cubicBezTo>
                <a:cubicBezTo>
                  <a:pt x="164" y="49"/>
                  <a:pt x="165" y="51"/>
                  <a:pt x="167" y="53"/>
                </a:cubicBezTo>
                <a:cubicBezTo>
                  <a:pt x="169" y="55"/>
                  <a:pt x="171" y="56"/>
                  <a:pt x="173" y="56"/>
                </a:cubicBezTo>
                <a:close/>
                <a:moveTo>
                  <a:pt x="182" y="30"/>
                </a:moveTo>
                <a:cubicBezTo>
                  <a:pt x="182" y="32"/>
                  <a:pt x="182" y="34"/>
                  <a:pt x="184" y="36"/>
                </a:cubicBezTo>
                <a:cubicBezTo>
                  <a:pt x="186" y="37"/>
                  <a:pt x="188" y="38"/>
                  <a:pt x="190" y="38"/>
                </a:cubicBezTo>
                <a:cubicBezTo>
                  <a:pt x="193" y="38"/>
                  <a:pt x="195" y="37"/>
                  <a:pt x="197" y="36"/>
                </a:cubicBezTo>
                <a:cubicBezTo>
                  <a:pt x="198" y="34"/>
                  <a:pt x="199" y="32"/>
                  <a:pt x="199" y="30"/>
                </a:cubicBezTo>
                <a:cubicBezTo>
                  <a:pt x="199" y="27"/>
                  <a:pt x="198" y="25"/>
                  <a:pt x="197" y="23"/>
                </a:cubicBezTo>
                <a:cubicBezTo>
                  <a:pt x="195" y="22"/>
                  <a:pt x="193" y="21"/>
                  <a:pt x="190" y="21"/>
                </a:cubicBezTo>
                <a:cubicBezTo>
                  <a:pt x="188" y="21"/>
                  <a:pt x="186" y="22"/>
                  <a:pt x="184" y="23"/>
                </a:cubicBezTo>
                <a:cubicBezTo>
                  <a:pt x="182" y="25"/>
                  <a:pt x="182" y="27"/>
                  <a:pt x="182" y="30"/>
                </a:cubicBezTo>
                <a:close/>
                <a:moveTo>
                  <a:pt x="182" y="64"/>
                </a:moveTo>
                <a:cubicBezTo>
                  <a:pt x="182" y="66"/>
                  <a:pt x="182" y="68"/>
                  <a:pt x="184" y="70"/>
                </a:cubicBezTo>
                <a:cubicBezTo>
                  <a:pt x="186" y="72"/>
                  <a:pt x="188" y="73"/>
                  <a:pt x="190" y="73"/>
                </a:cubicBezTo>
                <a:cubicBezTo>
                  <a:pt x="193" y="73"/>
                  <a:pt x="195" y="72"/>
                  <a:pt x="197" y="70"/>
                </a:cubicBezTo>
                <a:cubicBezTo>
                  <a:pt x="198" y="68"/>
                  <a:pt x="199" y="66"/>
                  <a:pt x="199" y="64"/>
                </a:cubicBezTo>
                <a:cubicBezTo>
                  <a:pt x="199" y="62"/>
                  <a:pt x="198" y="60"/>
                  <a:pt x="197" y="58"/>
                </a:cubicBezTo>
                <a:cubicBezTo>
                  <a:pt x="195" y="56"/>
                  <a:pt x="193" y="56"/>
                  <a:pt x="190" y="56"/>
                </a:cubicBezTo>
                <a:cubicBezTo>
                  <a:pt x="188" y="56"/>
                  <a:pt x="186" y="56"/>
                  <a:pt x="184" y="58"/>
                </a:cubicBezTo>
                <a:cubicBezTo>
                  <a:pt x="182" y="60"/>
                  <a:pt x="182" y="62"/>
                  <a:pt x="182" y="64"/>
                </a:cubicBezTo>
                <a:close/>
                <a:moveTo>
                  <a:pt x="202" y="41"/>
                </a:moveTo>
                <a:cubicBezTo>
                  <a:pt x="200" y="42"/>
                  <a:pt x="199" y="44"/>
                  <a:pt x="199" y="47"/>
                </a:cubicBezTo>
                <a:cubicBezTo>
                  <a:pt x="199" y="49"/>
                  <a:pt x="200" y="51"/>
                  <a:pt x="202" y="53"/>
                </a:cubicBezTo>
                <a:cubicBezTo>
                  <a:pt x="203" y="55"/>
                  <a:pt x="205" y="56"/>
                  <a:pt x="208" y="56"/>
                </a:cubicBezTo>
                <a:cubicBezTo>
                  <a:pt x="210" y="56"/>
                  <a:pt x="212" y="55"/>
                  <a:pt x="214" y="53"/>
                </a:cubicBezTo>
                <a:cubicBezTo>
                  <a:pt x="215" y="51"/>
                  <a:pt x="216" y="49"/>
                  <a:pt x="216" y="47"/>
                </a:cubicBezTo>
                <a:cubicBezTo>
                  <a:pt x="216" y="45"/>
                  <a:pt x="215" y="42"/>
                  <a:pt x="214" y="41"/>
                </a:cubicBezTo>
                <a:cubicBezTo>
                  <a:pt x="212" y="39"/>
                  <a:pt x="210" y="38"/>
                  <a:pt x="207" y="38"/>
                </a:cubicBezTo>
                <a:cubicBezTo>
                  <a:pt x="205" y="38"/>
                  <a:pt x="203" y="39"/>
                  <a:pt x="202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CustomShape 32"/>
          <p:cNvSpPr/>
          <p:nvPr/>
        </p:nvSpPr>
        <p:spPr>
          <a:xfrm>
            <a:off x="2616120" y="2082960"/>
            <a:ext cx="232200" cy="162360"/>
          </a:xfrm>
          <a:custGeom>
            <a:avLst/>
            <a:gdLst/>
            <a:ahLst/>
            <a:rect l="l" t="t" r="r" b="b"/>
            <a:pathLst>
              <a:path w="222" h="156">
                <a:moveTo>
                  <a:pt x="0" y="89"/>
                </a:moveTo>
                <a:cubicBezTo>
                  <a:pt x="0" y="76"/>
                  <a:pt x="2" y="64"/>
                  <a:pt x="7" y="53"/>
                </a:cubicBezTo>
                <a:cubicBezTo>
                  <a:pt x="11" y="42"/>
                  <a:pt x="18" y="33"/>
                  <a:pt x="28" y="24"/>
                </a:cubicBezTo>
                <a:cubicBezTo>
                  <a:pt x="37" y="17"/>
                  <a:pt x="47" y="11"/>
                  <a:pt x="59" y="7"/>
                </a:cubicBezTo>
                <a:cubicBezTo>
                  <a:pt x="71" y="2"/>
                  <a:pt x="84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9" y="12"/>
                  <a:pt x="64" y="19"/>
                  <a:pt x="55" y="27"/>
                </a:cubicBezTo>
                <a:cubicBezTo>
                  <a:pt x="45" y="36"/>
                  <a:pt x="40" y="49"/>
                  <a:pt x="40" y="67"/>
                </a:cubicBezTo>
                <a:cubicBezTo>
                  <a:pt x="40" y="77"/>
                  <a:pt x="41" y="84"/>
                  <a:pt x="45" y="90"/>
                </a:cubicBezTo>
                <a:cubicBezTo>
                  <a:pt x="49" y="87"/>
                  <a:pt x="53" y="85"/>
                  <a:pt x="57" y="83"/>
                </a:cubicBezTo>
                <a:cubicBezTo>
                  <a:pt x="61" y="81"/>
                  <a:pt x="67" y="81"/>
                  <a:pt x="73" y="81"/>
                </a:cubicBezTo>
                <a:cubicBezTo>
                  <a:pt x="83" y="81"/>
                  <a:pt x="92" y="84"/>
                  <a:pt x="97" y="92"/>
                </a:cubicBezTo>
                <a:cubicBezTo>
                  <a:pt x="103" y="99"/>
                  <a:pt x="106" y="106"/>
                  <a:pt x="106" y="114"/>
                </a:cubicBezTo>
                <a:cubicBezTo>
                  <a:pt x="106" y="128"/>
                  <a:pt x="101" y="138"/>
                  <a:pt x="92" y="145"/>
                </a:cubicBezTo>
                <a:cubicBezTo>
                  <a:pt x="82" y="152"/>
                  <a:pt x="71" y="156"/>
                  <a:pt x="59" y="156"/>
                </a:cubicBezTo>
                <a:cubicBezTo>
                  <a:pt x="40" y="156"/>
                  <a:pt x="26" y="149"/>
                  <a:pt x="15" y="136"/>
                </a:cubicBezTo>
                <a:cubicBezTo>
                  <a:pt x="5" y="123"/>
                  <a:pt x="0" y="108"/>
                  <a:pt x="0" y="89"/>
                </a:cubicBezTo>
                <a:close/>
                <a:moveTo>
                  <a:pt x="114" y="89"/>
                </a:moveTo>
                <a:cubicBezTo>
                  <a:pt x="114" y="76"/>
                  <a:pt x="117" y="63"/>
                  <a:pt x="122" y="53"/>
                </a:cubicBezTo>
                <a:cubicBezTo>
                  <a:pt x="128" y="41"/>
                  <a:pt x="135" y="32"/>
                  <a:pt x="144" y="24"/>
                </a:cubicBezTo>
                <a:cubicBezTo>
                  <a:pt x="153" y="17"/>
                  <a:pt x="164" y="11"/>
                  <a:pt x="176" y="6"/>
                </a:cubicBezTo>
                <a:cubicBezTo>
                  <a:pt x="182" y="4"/>
                  <a:pt x="188" y="3"/>
                  <a:pt x="195" y="2"/>
                </a:cubicBezTo>
                <a:cubicBezTo>
                  <a:pt x="201" y="1"/>
                  <a:pt x="207" y="0"/>
                  <a:pt x="214" y="0"/>
                </a:cubicBezTo>
                <a:cubicBezTo>
                  <a:pt x="214" y="9"/>
                  <a:pt x="214" y="9"/>
                  <a:pt x="214" y="9"/>
                </a:cubicBezTo>
                <a:cubicBezTo>
                  <a:pt x="195" y="12"/>
                  <a:pt x="180" y="19"/>
                  <a:pt x="171" y="27"/>
                </a:cubicBezTo>
                <a:cubicBezTo>
                  <a:pt x="166" y="31"/>
                  <a:pt x="162" y="37"/>
                  <a:pt x="160" y="43"/>
                </a:cubicBezTo>
                <a:cubicBezTo>
                  <a:pt x="157" y="50"/>
                  <a:pt x="156" y="58"/>
                  <a:pt x="156" y="67"/>
                </a:cubicBezTo>
                <a:cubicBezTo>
                  <a:pt x="156" y="78"/>
                  <a:pt x="158" y="85"/>
                  <a:pt x="161" y="90"/>
                </a:cubicBezTo>
                <a:cubicBezTo>
                  <a:pt x="169" y="84"/>
                  <a:pt x="178" y="81"/>
                  <a:pt x="189" y="81"/>
                </a:cubicBezTo>
                <a:cubicBezTo>
                  <a:pt x="199" y="81"/>
                  <a:pt x="208" y="84"/>
                  <a:pt x="214" y="92"/>
                </a:cubicBezTo>
                <a:cubicBezTo>
                  <a:pt x="219" y="99"/>
                  <a:pt x="222" y="106"/>
                  <a:pt x="222" y="114"/>
                </a:cubicBezTo>
                <a:cubicBezTo>
                  <a:pt x="222" y="128"/>
                  <a:pt x="217" y="138"/>
                  <a:pt x="208" y="145"/>
                </a:cubicBezTo>
                <a:cubicBezTo>
                  <a:pt x="198" y="152"/>
                  <a:pt x="187" y="156"/>
                  <a:pt x="175" y="156"/>
                </a:cubicBezTo>
                <a:cubicBezTo>
                  <a:pt x="156" y="156"/>
                  <a:pt x="141" y="149"/>
                  <a:pt x="131" y="136"/>
                </a:cubicBezTo>
                <a:cubicBezTo>
                  <a:pt x="120" y="123"/>
                  <a:pt x="114" y="108"/>
                  <a:pt x="114" y="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CustomShape 33"/>
          <p:cNvSpPr/>
          <p:nvPr/>
        </p:nvSpPr>
        <p:spPr>
          <a:xfrm>
            <a:off x="3052800" y="2082960"/>
            <a:ext cx="232200" cy="162360"/>
          </a:xfrm>
          <a:custGeom>
            <a:avLst/>
            <a:gdLst/>
            <a:ahLst/>
            <a:rect l="l" t="t" r="r" b="b"/>
            <a:pathLst>
              <a:path w="222" h="156">
                <a:moveTo>
                  <a:pt x="0" y="42"/>
                </a:moveTo>
                <a:cubicBezTo>
                  <a:pt x="0" y="28"/>
                  <a:pt x="4" y="18"/>
                  <a:pt x="14" y="11"/>
                </a:cubicBezTo>
                <a:cubicBezTo>
                  <a:pt x="23" y="4"/>
                  <a:pt x="34" y="0"/>
                  <a:pt x="47" y="0"/>
                </a:cubicBezTo>
                <a:cubicBezTo>
                  <a:pt x="56" y="0"/>
                  <a:pt x="64" y="2"/>
                  <a:pt x="72" y="5"/>
                </a:cubicBezTo>
                <a:cubicBezTo>
                  <a:pt x="79" y="8"/>
                  <a:pt x="86" y="13"/>
                  <a:pt x="91" y="20"/>
                </a:cubicBezTo>
                <a:cubicBezTo>
                  <a:pt x="97" y="26"/>
                  <a:pt x="101" y="34"/>
                  <a:pt x="103" y="41"/>
                </a:cubicBezTo>
                <a:cubicBezTo>
                  <a:pt x="106" y="49"/>
                  <a:pt x="108" y="58"/>
                  <a:pt x="108" y="67"/>
                </a:cubicBezTo>
                <a:cubicBezTo>
                  <a:pt x="108" y="92"/>
                  <a:pt x="98" y="114"/>
                  <a:pt x="78" y="132"/>
                </a:cubicBezTo>
                <a:cubicBezTo>
                  <a:pt x="69" y="139"/>
                  <a:pt x="59" y="145"/>
                  <a:pt x="47" y="149"/>
                </a:cubicBezTo>
                <a:cubicBezTo>
                  <a:pt x="35" y="154"/>
                  <a:pt x="22" y="156"/>
                  <a:pt x="8" y="156"/>
                </a:cubicBezTo>
                <a:cubicBezTo>
                  <a:pt x="8" y="147"/>
                  <a:pt x="8" y="147"/>
                  <a:pt x="8" y="147"/>
                </a:cubicBezTo>
                <a:cubicBezTo>
                  <a:pt x="27" y="144"/>
                  <a:pt x="41" y="137"/>
                  <a:pt x="51" y="129"/>
                </a:cubicBezTo>
                <a:cubicBezTo>
                  <a:pt x="61" y="121"/>
                  <a:pt x="66" y="107"/>
                  <a:pt x="66" y="90"/>
                </a:cubicBezTo>
                <a:cubicBezTo>
                  <a:pt x="66" y="79"/>
                  <a:pt x="64" y="71"/>
                  <a:pt x="61" y="66"/>
                </a:cubicBezTo>
                <a:cubicBezTo>
                  <a:pt x="56" y="69"/>
                  <a:pt x="52" y="72"/>
                  <a:pt x="48" y="73"/>
                </a:cubicBezTo>
                <a:cubicBezTo>
                  <a:pt x="44" y="75"/>
                  <a:pt x="39" y="76"/>
                  <a:pt x="33" y="76"/>
                </a:cubicBezTo>
                <a:cubicBezTo>
                  <a:pt x="22" y="76"/>
                  <a:pt x="14" y="72"/>
                  <a:pt x="8" y="64"/>
                </a:cubicBezTo>
                <a:cubicBezTo>
                  <a:pt x="2" y="57"/>
                  <a:pt x="0" y="50"/>
                  <a:pt x="0" y="42"/>
                </a:cubicBezTo>
                <a:close/>
                <a:moveTo>
                  <a:pt x="116" y="42"/>
                </a:moveTo>
                <a:cubicBezTo>
                  <a:pt x="116" y="28"/>
                  <a:pt x="121" y="18"/>
                  <a:pt x="130" y="11"/>
                </a:cubicBezTo>
                <a:cubicBezTo>
                  <a:pt x="140" y="4"/>
                  <a:pt x="151" y="0"/>
                  <a:pt x="163" y="0"/>
                </a:cubicBezTo>
                <a:cubicBezTo>
                  <a:pt x="182" y="0"/>
                  <a:pt x="196" y="7"/>
                  <a:pt x="206" y="20"/>
                </a:cubicBezTo>
                <a:cubicBezTo>
                  <a:pt x="217" y="33"/>
                  <a:pt x="222" y="49"/>
                  <a:pt x="222" y="67"/>
                </a:cubicBezTo>
                <a:cubicBezTo>
                  <a:pt x="222" y="93"/>
                  <a:pt x="213" y="115"/>
                  <a:pt x="194" y="132"/>
                </a:cubicBezTo>
                <a:cubicBezTo>
                  <a:pt x="190" y="135"/>
                  <a:pt x="185" y="139"/>
                  <a:pt x="180" y="142"/>
                </a:cubicBezTo>
                <a:cubicBezTo>
                  <a:pt x="175" y="145"/>
                  <a:pt x="169" y="147"/>
                  <a:pt x="163" y="149"/>
                </a:cubicBezTo>
                <a:cubicBezTo>
                  <a:pt x="157" y="151"/>
                  <a:pt x="151" y="153"/>
                  <a:pt x="144" y="154"/>
                </a:cubicBezTo>
                <a:cubicBezTo>
                  <a:pt x="138" y="155"/>
                  <a:pt x="131" y="156"/>
                  <a:pt x="124" y="156"/>
                </a:cubicBezTo>
                <a:cubicBezTo>
                  <a:pt x="124" y="147"/>
                  <a:pt x="124" y="147"/>
                  <a:pt x="124" y="147"/>
                </a:cubicBezTo>
                <a:cubicBezTo>
                  <a:pt x="143" y="144"/>
                  <a:pt x="157" y="137"/>
                  <a:pt x="167" y="129"/>
                </a:cubicBezTo>
                <a:cubicBezTo>
                  <a:pt x="177" y="120"/>
                  <a:pt x="182" y="107"/>
                  <a:pt x="182" y="90"/>
                </a:cubicBezTo>
                <a:cubicBezTo>
                  <a:pt x="182" y="79"/>
                  <a:pt x="180" y="71"/>
                  <a:pt x="177" y="66"/>
                </a:cubicBezTo>
                <a:cubicBezTo>
                  <a:pt x="169" y="72"/>
                  <a:pt x="160" y="76"/>
                  <a:pt x="149" y="76"/>
                </a:cubicBezTo>
                <a:cubicBezTo>
                  <a:pt x="138" y="76"/>
                  <a:pt x="130" y="72"/>
                  <a:pt x="124" y="64"/>
                </a:cubicBezTo>
                <a:cubicBezTo>
                  <a:pt x="119" y="57"/>
                  <a:pt x="116" y="50"/>
                  <a:pt x="116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CustomShape 34"/>
          <p:cNvSpPr/>
          <p:nvPr/>
        </p:nvSpPr>
        <p:spPr>
          <a:xfrm>
            <a:off x="3429000" y="2089080"/>
            <a:ext cx="235440" cy="151200"/>
          </a:xfrm>
          <a:custGeom>
            <a:avLst/>
            <a:gdLst/>
            <a:ahLst/>
            <a:rect l="l" t="t" r="r" b="b"/>
            <a:pathLst>
              <a:path w="149" h="96">
                <a:moveTo>
                  <a:pt x="0" y="49"/>
                </a:moveTo>
                <a:lnTo>
                  <a:pt x="0" y="46"/>
                </a:lnTo>
                <a:lnTo>
                  <a:pt x="51" y="19"/>
                </a:lnTo>
                <a:lnTo>
                  <a:pt x="51" y="31"/>
                </a:lnTo>
                <a:lnTo>
                  <a:pt x="20" y="48"/>
                </a:lnTo>
                <a:lnTo>
                  <a:pt x="51" y="64"/>
                </a:lnTo>
                <a:lnTo>
                  <a:pt x="51" y="77"/>
                </a:lnTo>
                <a:lnTo>
                  <a:pt x="0" y="49"/>
                </a:lnTo>
                <a:close/>
                <a:moveTo>
                  <a:pt x="47" y="96"/>
                </a:moveTo>
                <a:lnTo>
                  <a:pt x="90" y="0"/>
                </a:lnTo>
                <a:lnTo>
                  <a:pt x="103" y="0"/>
                </a:lnTo>
                <a:lnTo>
                  <a:pt x="61" y="96"/>
                </a:lnTo>
                <a:lnTo>
                  <a:pt x="47" y="96"/>
                </a:lnTo>
                <a:close/>
                <a:moveTo>
                  <a:pt x="99" y="77"/>
                </a:moveTo>
                <a:lnTo>
                  <a:pt x="99" y="64"/>
                </a:lnTo>
                <a:lnTo>
                  <a:pt x="129" y="48"/>
                </a:lnTo>
                <a:lnTo>
                  <a:pt x="99" y="31"/>
                </a:lnTo>
                <a:lnTo>
                  <a:pt x="99" y="19"/>
                </a:lnTo>
                <a:lnTo>
                  <a:pt x="149" y="46"/>
                </a:lnTo>
                <a:lnTo>
                  <a:pt x="149" y="49"/>
                </a:lnTo>
                <a:lnTo>
                  <a:pt x="9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CustomShape 35"/>
          <p:cNvSpPr/>
          <p:nvPr/>
        </p:nvSpPr>
        <p:spPr>
          <a:xfrm>
            <a:off x="3840120" y="2077920"/>
            <a:ext cx="172080" cy="173520"/>
          </a:xfrm>
          <a:custGeom>
            <a:avLst/>
            <a:gdLst/>
            <a:ahLst/>
            <a:rect l="l" t="t" r="r" b="b"/>
            <a:pathLst>
              <a:path w="109" h="110">
                <a:moveTo>
                  <a:pt x="0" y="110"/>
                </a:moveTo>
                <a:lnTo>
                  <a:pt x="0" y="0"/>
                </a:lnTo>
                <a:lnTo>
                  <a:pt x="41" y="0"/>
                </a:lnTo>
                <a:lnTo>
                  <a:pt x="41" y="110"/>
                </a:lnTo>
                <a:lnTo>
                  <a:pt x="0" y="110"/>
                </a:lnTo>
                <a:close/>
                <a:moveTo>
                  <a:pt x="68" y="110"/>
                </a:moveTo>
                <a:lnTo>
                  <a:pt x="68" y="0"/>
                </a:lnTo>
                <a:lnTo>
                  <a:pt x="109" y="0"/>
                </a:lnTo>
                <a:lnTo>
                  <a:pt x="109" y="110"/>
                </a:lnTo>
                <a:lnTo>
                  <a:pt x="68" y="1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5" name="CustomShape 36"/>
          <p:cNvSpPr/>
          <p:nvPr/>
        </p:nvSpPr>
        <p:spPr>
          <a:xfrm>
            <a:off x="4218120" y="2077920"/>
            <a:ext cx="173520" cy="173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6" name="CustomShape 37"/>
          <p:cNvSpPr/>
          <p:nvPr/>
        </p:nvSpPr>
        <p:spPr>
          <a:xfrm>
            <a:off x="4575240" y="2077920"/>
            <a:ext cx="216360" cy="173520"/>
          </a:xfrm>
          <a:custGeom>
            <a:avLst/>
            <a:gdLst/>
            <a:ahLst/>
            <a:rect l="l" t="t" r="r" b="b"/>
            <a:pathLst>
              <a:path w="137" h="110">
                <a:moveTo>
                  <a:pt x="0" y="110"/>
                </a:moveTo>
                <a:lnTo>
                  <a:pt x="0" y="0"/>
                </a:lnTo>
                <a:lnTo>
                  <a:pt x="95" y="55"/>
                </a:lnTo>
                <a:lnTo>
                  <a:pt x="0" y="110"/>
                </a:lnTo>
                <a:close/>
                <a:moveTo>
                  <a:pt x="109" y="110"/>
                </a:moveTo>
                <a:lnTo>
                  <a:pt x="109" y="0"/>
                </a:lnTo>
                <a:lnTo>
                  <a:pt x="137" y="0"/>
                </a:lnTo>
                <a:lnTo>
                  <a:pt x="137" y="110"/>
                </a:lnTo>
                <a:lnTo>
                  <a:pt x="109" y="1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CustomShape 38"/>
          <p:cNvSpPr/>
          <p:nvPr/>
        </p:nvSpPr>
        <p:spPr>
          <a:xfrm>
            <a:off x="4894200" y="2077920"/>
            <a:ext cx="216360" cy="173520"/>
          </a:xfrm>
          <a:custGeom>
            <a:avLst/>
            <a:gdLst/>
            <a:ahLst/>
            <a:rect l="l" t="t" r="r" b="b"/>
            <a:pathLst>
              <a:path w="137" h="110">
                <a:moveTo>
                  <a:pt x="0" y="110"/>
                </a:moveTo>
                <a:lnTo>
                  <a:pt x="0" y="0"/>
                </a:lnTo>
                <a:lnTo>
                  <a:pt x="28" y="0"/>
                </a:lnTo>
                <a:lnTo>
                  <a:pt x="28" y="110"/>
                </a:lnTo>
                <a:lnTo>
                  <a:pt x="0" y="110"/>
                </a:lnTo>
                <a:close/>
                <a:moveTo>
                  <a:pt x="43" y="55"/>
                </a:moveTo>
                <a:lnTo>
                  <a:pt x="137" y="0"/>
                </a:lnTo>
                <a:lnTo>
                  <a:pt x="137" y="110"/>
                </a:lnTo>
                <a:lnTo>
                  <a:pt x="43" y="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8" name="CustomShape 39"/>
          <p:cNvSpPr/>
          <p:nvPr/>
        </p:nvSpPr>
        <p:spPr>
          <a:xfrm>
            <a:off x="5214960" y="2098800"/>
            <a:ext cx="226080" cy="130680"/>
          </a:xfrm>
          <a:custGeom>
            <a:avLst/>
            <a:gdLst/>
            <a:ahLst/>
            <a:rect l="l" t="t" r="r" b="b"/>
            <a:pathLst>
              <a:path w="143" h="83">
                <a:moveTo>
                  <a:pt x="0" y="83"/>
                </a:moveTo>
                <a:lnTo>
                  <a:pt x="0" y="0"/>
                </a:lnTo>
                <a:lnTo>
                  <a:pt x="71" y="42"/>
                </a:lnTo>
                <a:lnTo>
                  <a:pt x="0" y="83"/>
                </a:lnTo>
                <a:close/>
                <a:moveTo>
                  <a:pt x="71" y="83"/>
                </a:moveTo>
                <a:lnTo>
                  <a:pt x="71" y="0"/>
                </a:lnTo>
                <a:lnTo>
                  <a:pt x="143" y="42"/>
                </a:lnTo>
                <a:lnTo>
                  <a:pt x="71" y="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9" name="CustomShape 40"/>
          <p:cNvSpPr/>
          <p:nvPr/>
        </p:nvSpPr>
        <p:spPr>
          <a:xfrm>
            <a:off x="5526000" y="2098800"/>
            <a:ext cx="226080" cy="130680"/>
          </a:xfrm>
          <a:custGeom>
            <a:avLst/>
            <a:gdLst/>
            <a:ahLst/>
            <a:rect l="l" t="t" r="r" b="b"/>
            <a:pathLst>
              <a:path w="143" h="83">
                <a:moveTo>
                  <a:pt x="0" y="42"/>
                </a:moveTo>
                <a:lnTo>
                  <a:pt x="72" y="0"/>
                </a:lnTo>
                <a:lnTo>
                  <a:pt x="72" y="83"/>
                </a:lnTo>
                <a:lnTo>
                  <a:pt x="0" y="42"/>
                </a:lnTo>
                <a:close/>
                <a:moveTo>
                  <a:pt x="72" y="42"/>
                </a:moveTo>
                <a:lnTo>
                  <a:pt x="143" y="0"/>
                </a:lnTo>
                <a:lnTo>
                  <a:pt x="143" y="83"/>
                </a:lnTo>
                <a:lnTo>
                  <a:pt x="7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0" name="CustomShape 41"/>
          <p:cNvSpPr/>
          <p:nvPr/>
        </p:nvSpPr>
        <p:spPr>
          <a:xfrm>
            <a:off x="5854680" y="2071800"/>
            <a:ext cx="216360" cy="186120"/>
          </a:xfrm>
          <a:custGeom>
            <a:avLst/>
            <a:gdLst/>
            <a:ahLst/>
            <a:rect l="l" t="t" r="r" b="b"/>
            <a:pathLst>
              <a:path w="208" h="178">
                <a:moveTo>
                  <a:pt x="0" y="110"/>
                </a:moveTo>
                <a:cubicBezTo>
                  <a:pt x="0" y="74"/>
                  <a:pt x="0" y="74"/>
                  <a:pt x="0" y="74"/>
                </a:cubicBezTo>
                <a:cubicBezTo>
                  <a:pt x="0" y="61"/>
                  <a:pt x="5" y="49"/>
                  <a:pt x="14" y="40"/>
                </a:cubicBezTo>
                <a:cubicBezTo>
                  <a:pt x="23" y="31"/>
                  <a:pt x="34" y="27"/>
                  <a:pt x="47" y="27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15" y="0"/>
                  <a:pt x="115" y="0"/>
                  <a:pt x="115" y="0"/>
                </a:cubicBezTo>
                <a:cubicBezTo>
                  <a:pt x="186" y="42"/>
                  <a:pt x="186" y="42"/>
                  <a:pt x="186" y="42"/>
                </a:cubicBezTo>
                <a:cubicBezTo>
                  <a:pt x="115" y="84"/>
                  <a:pt x="115" y="84"/>
                  <a:pt x="115" y="84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47" y="58"/>
                  <a:pt x="47" y="58"/>
                  <a:pt x="47" y="58"/>
                </a:cubicBezTo>
                <a:cubicBezTo>
                  <a:pt x="43" y="58"/>
                  <a:pt x="39" y="59"/>
                  <a:pt x="36" y="62"/>
                </a:cubicBezTo>
                <a:cubicBezTo>
                  <a:pt x="33" y="65"/>
                  <a:pt x="31" y="69"/>
                  <a:pt x="31" y="74"/>
                </a:cubicBezTo>
                <a:cubicBezTo>
                  <a:pt x="31" y="92"/>
                  <a:pt x="31" y="92"/>
                  <a:pt x="31" y="92"/>
                </a:cubicBezTo>
                <a:lnTo>
                  <a:pt x="0" y="110"/>
                </a:lnTo>
                <a:close/>
                <a:moveTo>
                  <a:pt x="22" y="136"/>
                </a:moveTo>
                <a:cubicBezTo>
                  <a:pt x="94" y="94"/>
                  <a:pt x="94" y="94"/>
                  <a:pt x="94" y="94"/>
                </a:cubicBezTo>
                <a:cubicBezTo>
                  <a:pt x="94" y="120"/>
                  <a:pt x="94" y="120"/>
                  <a:pt x="94" y="120"/>
                </a:cubicBezTo>
                <a:cubicBezTo>
                  <a:pt x="161" y="120"/>
                  <a:pt x="161" y="120"/>
                  <a:pt x="161" y="120"/>
                </a:cubicBezTo>
                <a:cubicBezTo>
                  <a:pt x="166" y="120"/>
                  <a:pt x="170" y="119"/>
                  <a:pt x="173" y="116"/>
                </a:cubicBezTo>
                <a:cubicBezTo>
                  <a:pt x="176" y="113"/>
                  <a:pt x="177" y="109"/>
                  <a:pt x="177" y="105"/>
                </a:cubicBezTo>
                <a:cubicBezTo>
                  <a:pt x="177" y="87"/>
                  <a:pt x="177" y="87"/>
                  <a:pt x="177" y="87"/>
                </a:cubicBezTo>
                <a:cubicBezTo>
                  <a:pt x="208" y="68"/>
                  <a:pt x="208" y="68"/>
                  <a:pt x="208" y="68"/>
                </a:cubicBezTo>
                <a:cubicBezTo>
                  <a:pt x="208" y="105"/>
                  <a:pt x="208" y="105"/>
                  <a:pt x="208" y="105"/>
                </a:cubicBezTo>
                <a:cubicBezTo>
                  <a:pt x="208" y="118"/>
                  <a:pt x="204" y="129"/>
                  <a:pt x="195" y="138"/>
                </a:cubicBezTo>
                <a:cubicBezTo>
                  <a:pt x="186" y="147"/>
                  <a:pt x="174" y="151"/>
                  <a:pt x="161" y="151"/>
                </a:cubicBezTo>
                <a:cubicBezTo>
                  <a:pt x="94" y="151"/>
                  <a:pt x="94" y="151"/>
                  <a:pt x="94" y="151"/>
                </a:cubicBezTo>
                <a:cubicBezTo>
                  <a:pt x="94" y="178"/>
                  <a:pt x="94" y="178"/>
                  <a:pt x="94" y="178"/>
                </a:cubicBezTo>
                <a:lnTo>
                  <a:pt x="22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CustomShape 42"/>
          <p:cNvSpPr/>
          <p:nvPr/>
        </p:nvSpPr>
        <p:spPr>
          <a:xfrm>
            <a:off x="6175440" y="2055960"/>
            <a:ext cx="216360" cy="218160"/>
          </a:xfrm>
          <a:custGeom>
            <a:avLst/>
            <a:gdLst/>
            <a:ahLst/>
            <a:rect l="l" t="t" r="r" b="b"/>
            <a:pathLst>
              <a:path w="207" h="208">
                <a:moveTo>
                  <a:pt x="0" y="192"/>
                </a:moveTo>
                <a:cubicBezTo>
                  <a:pt x="0" y="188"/>
                  <a:pt x="1" y="184"/>
                  <a:pt x="4" y="181"/>
                </a:cubicBezTo>
                <a:cubicBezTo>
                  <a:pt x="119" y="67"/>
                  <a:pt x="119" y="67"/>
                  <a:pt x="119" y="67"/>
                </a:cubicBezTo>
                <a:cubicBezTo>
                  <a:pt x="116" y="61"/>
                  <a:pt x="114" y="54"/>
                  <a:pt x="114" y="47"/>
                </a:cubicBezTo>
                <a:cubicBezTo>
                  <a:pt x="114" y="40"/>
                  <a:pt x="115" y="33"/>
                  <a:pt x="118" y="28"/>
                </a:cubicBezTo>
                <a:cubicBezTo>
                  <a:pt x="121" y="22"/>
                  <a:pt x="124" y="17"/>
                  <a:pt x="129" y="13"/>
                </a:cubicBezTo>
                <a:cubicBezTo>
                  <a:pt x="133" y="9"/>
                  <a:pt x="138" y="6"/>
                  <a:pt x="143" y="3"/>
                </a:cubicBezTo>
                <a:cubicBezTo>
                  <a:pt x="149" y="1"/>
                  <a:pt x="155" y="0"/>
                  <a:pt x="161" y="0"/>
                </a:cubicBezTo>
                <a:cubicBezTo>
                  <a:pt x="169" y="0"/>
                  <a:pt x="175" y="1"/>
                  <a:pt x="181" y="5"/>
                </a:cubicBezTo>
                <a:cubicBezTo>
                  <a:pt x="187" y="8"/>
                  <a:pt x="192" y="11"/>
                  <a:pt x="196" y="16"/>
                </a:cubicBezTo>
                <a:cubicBezTo>
                  <a:pt x="144" y="30"/>
                  <a:pt x="144" y="30"/>
                  <a:pt x="144" y="30"/>
                </a:cubicBezTo>
                <a:cubicBezTo>
                  <a:pt x="138" y="53"/>
                  <a:pt x="138" y="53"/>
                  <a:pt x="138" y="53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6" y="59"/>
                  <a:pt x="206" y="59"/>
                  <a:pt x="206" y="59"/>
                </a:cubicBezTo>
                <a:cubicBezTo>
                  <a:pt x="205" y="64"/>
                  <a:pt x="203" y="69"/>
                  <a:pt x="200" y="73"/>
                </a:cubicBezTo>
                <a:cubicBezTo>
                  <a:pt x="197" y="77"/>
                  <a:pt x="193" y="81"/>
                  <a:pt x="189" y="84"/>
                </a:cubicBezTo>
                <a:cubicBezTo>
                  <a:pt x="185" y="87"/>
                  <a:pt x="181" y="89"/>
                  <a:pt x="176" y="91"/>
                </a:cubicBezTo>
                <a:cubicBezTo>
                  <a:pt x="171" y="93"/>
                  <a:pt x="166" y="94"/>
                  <a:pt x="161" y="94"/>
                </a:cubicBezTo>
                <a:cubicBezTo>
                  <a:pt x="153" y="94"/>
                  <a:pt x="147" y="92"/>
                  <a:pt x="141" y="89"/>
                </a:cubicBezTo>
                <a:cubicBezTo>
                  <a:pt x="27" y="203"/>
                  <a:pt x="27" y="203"/>
                  <a:pt x="27" y="203"/>
                </a:cubicBezTo>
                <a:cubicBezTo>
                  <a:pt x="23" y="206"/>
                  <a:pt x="20" y="208"/>
                  <a:pt x="15" y="208"/>
                </a:cubicBezTo>
                <a:cubicBezTo>
                  <a:pt x="11" y="208"/>
                  <a:pt x="7" y="206"/>
                  <a:pt x="4" y="203"/>
                </a:cubicBezTo>
                <a:cubicBezTo>
                  <a:pt x="1" y="200"/>
                  <a:pt x="0" y="196"/>
                  <a:pt x="0" y="1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43"/>
          <p:cNvSpPr/>
          <p:nvPr/>
        </p:nvSpPr>
        <p:spPr>
          <a:xfrm>
            <a:off x="6492960" y="2046240"/>
            <a:ext cx="222840" cy="236880"/>
          </a:xfrm>
          <a:custGeom>
            <a:avLst/>
            <a:gdLst/>
            <a:ahLst/>
            <a:rect l="l" t="t" r="r" b="b"/>
            <a:pathLst>
              <a:path w="214" h="228">
                <a:moveTo>
                  <a:pt x="26" y="133"/>
                </a:moveTo>
                <a:cubicBezTo>
                  <a:pt x="23" y="120"/>
                  <a:pt x="23" y="108"/>
                  <a:pt x="26" y="95"/>
                </a:cubicBezTo>
                <a:cubicBezTo>
                  <a:pt x="0" y="74"/>
                  <a:pt x="0" y="74"/>
                  <a:pt x="0" y="74"/>
                </a:cubicBezTo>
                <a:cubicBezTo>
                  <a:pt x="4" y="62"/>
                  <a:pt x="11" y="51"/>
                  <a:pt x="19" y="41"/>
                </a:cubicBezTo>
                <a:cubicBezTo>
                  <a:pt x="50" y="53"/>
                  <a:pt x="50" y="53"/>
                  <a:pt x="50" y="53"/>
                </a:cubicBezTo>
                <a:cubicBezTo>
                  <a:pt x="59" y="45"/>
                  <a:pt x="70" y="38"/>
                  <a:pt x="83" y="34"/>
                </a:cubicBezTo>
                <a:cubicBezTo>
                  <a:pt x="88" y="1"/>
                  <a:pt x="88" y="1"/>
                  <a:pt x="88" y="1"/>
                </a:cubicBezTo>
                <a:cubicBezTo>
                  <a:pt x="94" y="0"/>
                  <a:pt x="101" y="0"/>
                  <a:pt x="107" y="0"/>
                </a:cubicBezTo>
                <a:cubicBezTo>
                  <a:pt x="113" y="0"/>
                  <a:pt x="119" y="0"/>
                  <a:pt x="126" y="1"/>
                </a:cubicBezTo>
                <a:cubicBezTo>
                  <a:pt x="131" y="34"/>
                  <a:pt x="131" y="34"/>
                  <a:pt x="131" y="34"/>
                </a:cubicBezTo>
                <a:cubicBezTo>
                  <a:pt x="144" y="38"/>
                  <a:pt x="155" y="45"/>
                  <a:pt x="164" y="53"/>
                </a:cubicBezTo>
                <a:cubicBezTo>
                  <a:pt x="195" y="41"/>
                  <a:pt x="195" y="41"/>
                  <a:pt x="195" y="41"/>
                </a:cubicBezTo>
                <a:cubicBezTo>
                  <a:pt x="203" y="51"/>
                  <a:pt x="210" y="62"/>
                  <a:pt x="214" y="74"/>
                </a:cubicBezTo>
                <a:cubicBezTo>
                  <a:pt x="188" y="95"/>
                  <a:pt x="188" y="95"/>
                  <a:pt x="188" y="95"/>
                </a:cubicBezTo>
                <a:cubicBezTo>
                  <a:pt x="191" y="108"/>
                  <a:pt x="191" y="120"/>
                  <a:pt x="188" y="133"/>
                </a:cubicBezTo>
                <a:cubicBezTo>
                  <a:pt x="214" y="154"/>
                  <a:pt x="214" y="154"/>
                  <a:pt x="214" y="154"/>
                </a:cubicBezTo>
                <a:cubicBezTo>
                  <a:pt x="210" y="166"/>
                  <a:pt x="203" y="177"/>
                  <a:pt x="195" y="187"/>
                </a:cubicBezTo>
                <a:cubicBezTo>
                  <a:pt x="164" y="175"/>
                  <a:pt x="164" y="175"/>
                  <a:pt x="164" y="175"/>
                </a:cubicBezTo>
                <a:cubicBezTo>
                  <a:pt x="155" y="183"/>
                  <a:pt x="144" y="190"/>
                  <a:pt x="131" y="194"/>
                </a:cubicBezTo>
                <a:cubicBezTo>
                  <a:pt x="126" y="227"/>
                  <a:pt x="126" y="227"/>
                  <a:pt x="126" y="227"/>
                </a:cubicBezTo>
                <a:cubicBezTo>
                  <a:pt x="119" y="228"/>
                  <a:pt x="113" y="228"/>
                  <a:pt x="107" y="228"/>
                </a:cubicBezTo>
                <a:cubicBezTo>
                  <a:pt x="101" y="228"/>
                  <a:pt x="94" y="228"/>
                  <a:pt x="88" y="227"/>
                </a:cubicBezTo>
                <a:cubicBezTo>
                  <a:pt x="83" y="194"/>
                  <a:pt x="83" y="194"/>
                  <a:pt x="83" y="194"/>
                </a:cubicBezTo>
                <a:cubicBezTo>
                  <a:pt x="70" y="190"/>
                  <a:pt x="59" y="183"/>
                  <a:pt x="50" y="175"/>
                </a:cubicBezTo>
                <a:cubicBezTo>
                  <a:pt x="19" y="187"/>
                  <a:pt x="19" y="187"/>
                  <a:pt x="19" y="187"/>
                </a:cubicBezTo>
                <a:cubicBezTo>
                  <a:pt x="11" y="177"/>
                  <a:pt x="4" y="166"/>
                  <a:pt x="0" y="154"/>
                </a:cubicBezTo>
                <a:lnTo>
                  <a:pt x="26" y="133"/>
                </a:lnTo>
                <a:close/>
                <a:moveTo>
                  <a:pt x="77" y="85"/>
                </a:moveTo>
                <a:cubicBezTo>
                  <a:pt x="69" y="93"/>
                  <a:pt x="65" y="103"/>
                  <a:pt x="65" y="114"/>
                </a:cubicBezTo>
                <a:cubicBezTo>
                  <a:pt x="65" y="126"/>
                  <a:pt x="69" y="135"/>
                  <a:pt x="77" y="143"/>
                </a:cubicBezTo>
                <a:cubicBezTo>
                  <a:pt x="86" y="152"/>
                  <a:pt x="95" y="156"/>
                  <a:pt x="107" y="156"/>
                </a:cubicBezTo>
                <a:cubicBezTo>
                  <a:pt x="118" y="156"/>
                  <a:pt x="128" y="152"/>
                  <a:pt x="136" y="143"/>
                </a:cubicBezTo>
                <a:cubicBezTo>
                  <a:pt x="145" y="135"/>
                  <a:pt x="149" y="125"/>
                  <a:pt x="149" y="114"/>
                </a:cubicBezTo>
                <a:cubicBezTo>
                  <a:pt x="149" y="103"/>
                  <a:pt x="145" y="93"/>
                  <a:pt x="136" y="85"/>
                </a:cubicBezTo>
                <a:cubicBezTo>
                  <a:pt x="128" y="76"/>
                  <a:pt x="118" y="72"/>
                  <a:pt x="107" y="72"/>
                </a:cubicBezTo>
                <a:cubicBezTo>
                  <a:pt x="96" y="72"/>
                  <a:pt x="86" y="76"/>
                  <a:pt x="77" y="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3" name="CustomShape 44"/>
          <p:cNvSpPr/>
          <p:nvPr/>
        </p:nvSpPr>
        <p:spPr>
          <a:xfrm>
            <a:off x="6808680" y="2048040"/>
            <a:ext cx="230760" cy="232200"/>
          </a:xfrm>
          <a:custGeom>
            <a:avLst/>
            <a:gdLst/>
            <a:ahLst/>
            <a:rect l="l" t="t" r="r" b="b"/>
            <a:pathLst>
              <a:path w="221" h="222">
                <a:moveTo>
                  <a:pt x="0" y="83"/>
                </a:moveTo>
                <a:cubicBezTo>
                  <a:pt x="2" y="74"/>
                  <a:pt x="6" y="64"/>
                  <a:pt x="11" y="54"/>
                </a:cubicBezTo>
                <a:cubicBezTo>
                  <a:pt x="43" y="62"/>
                  <a:pt x="43" y="62"/>
                  <a:pt x="43" y="62"/>
                </a:cubicBezTo>
                <a:cubicBezTo>
                  <a:pt x="45" y="59"/>
                  <a:pt x="48" y="55"/>
                  <a:pt x="51" y="52"/>
                </a:cubicBezTo>
                <a:cubicBezTo>
                  <a:pt x="54" y="49"/>
                  <a:pt x="57" y="47"/>
                  <a:pt x="60" y="44"/>
                </a:cubicBezTo>
                <a:cubicBezTo>
                  <a:pt x="52" y="13"/>
                  <a:pt x="52" y="13"/>
                  <a:pt x="52" y="13"/>
                </a:cubicBezTo>
                <a:cubicBezTo>
                  <a:pt x="61" y="7"/>
                  <a:pt x="70" y="3"/>
                  <a:pt x="80" y="1"/>
                </a:cubicBezTo>
                <a:cubicBezTo>
                  <a:pt x="97" y="29"/>
                  <a:pt x="97" y="29"/>
                  <a:pt x="97" y="29"/>
                </a:cubicBezTo>
                <a:cubicBezTo>
                  <a:pt x="99" y="29"/>
                  <a:pt x="101" y="28"/>
                  <a:pt x="103" y="28"/>
                </a:cubicBezTo>
                <a:cubicBezTo>
                  <a:pt x="105" y="28"/>
                  <a:pt x="108" y="28"/>
                  <a:pt x="110" y="28"/>
                </a:cubicBezTo>
                <a:cubicBezTo>
                  <a:pt x="114" y="28"/>
                  <a:pt x="118" y="28"/>
                  <a:pt x="122" y="29"/>
                </a:cubicBezTo>
                <a:cubicBezTo>
                  <a:pt x="138" y="0"/>
                  <a:pt x="138" y="0"/>
                  <a:pt x="138" y="0"/>
                </a:cubicBezTo>
                <a:cubicBezTo>
                  <a:pt x="147" y="2"/>
                  <a:pt x="157" y="6"/>
                  <a:pt x="167" y="12"/>
                </a:cubicBezTo>
                <a:cubicBezTo>
                  <a:pt x="159" y="44"/>
                  <a:pt x="159" y="44"/>
                  <a:pt x="159" y="44"/>
                </a:cubicBezTo>
                <a:cubicBezTo>
                  <a:pt x="163" y="46"/>
                  <a:pt x="166" y="49"/>
                  <a:pt x="169" y="52"/>
                </a:cubicBezTo>
                <a:cubicBezTo>
                  <a:pt x="172" y="55"/>
                  <a:pt x="175" y="58"/>
                  <a:pt x="177" y="61"/>
                </a:cubicBezTo>
                <a:cubicBezTo>
                  <a:pt x="209" y="53"/>
                  <a:pt x="209" y="53"/>
                  <a:pt x="209" y="53"/>
                </a:cubicBezTo>
                <a:cubicBezTo>
                  <a:pt x="214" y="61"/>
                  <a:pt x="218" y="71"/>
                  <a:pt x="221" y="81"/>
                </a:cubicBezTo>
                <a:cubicBezTo>
                  <a:pt x="192" y="98"/>
                  <a:pt x="192" y="98"/>
                  <a:pt x="192" y="98"/>
                </a:cubicBezTo>
                <a:cubicBezTo>
                  <a:pt x="193" y="100"/>
                  <a:pt x="193" y="102"/>
                  <a:pt x="193" y="104"/>
                </a:cubicBezTo>
                <a:cubicBezTo>
                  <a:pt x="193" y="106"/>
                  <a:pt x="193" y="108"/>
                  <a:pt x="193" y="111"/>
                </a:cubicBezTo>
                <a:cubicBezTo>
                  <a:pt x="193" y="115"/>
                  <a:pt x="193" y="119"/>
                  <a:pt x="193" y="123"/>
                </a:cubicBezTo>
                <a:cubicBezTo>
                  <a:pt x="221" y="139"/>
                  <a:pt x="221" y="139"/>
                  <a:pt x="221" y="139"/>
                </a:cubicBezTo>
                <a:cubicBezTo>
                  <a:pt x="219" y="148"/>
                  <a:pt x="215" y="158"/>
                  <a:pt x="210" y="168"/>
                </a:cubicBezTo>
                <a:cubicBezTo>
                  <a:pt x="178" y="160"/>
                  <a:pt x="178" y="160"/>
                  <a:pt x="178" y="160"/>
                </a:cubicBezTo>
                <a:cubicBezTo>
                  <a:pt x="175" y="163"/>
                  <a:pt x="172" y="167"/>
                  <a:pt x="169" y="170"/>
                </a:cubicBezTo>
                <a:cubicBezTo>
                  <a:pt x="167" y="173"/>
                  <a:pt x="164" y="175"/>
                  <a:pt x="160" y="178"/>
                </a:cubicBezTo>
                <a:cubicBezTo>
                  <a:pt x="169" y="209"/>
                  <a:pt x="169" y="209"/>
                  <a:pt x="169" y="209"/>
                </a:cubicBezTo>
                <a:cubicBezTo>
                  <a:pt x="160" y="215"/>
                  <a:pt x="151" y="219"/>
                  <a:pt x="141" y="221"/>
                </a:cubicBezTo>
                <a:cubicBezTo>
                  <a:pt x="124" y="193"/>
                  <a:pt x="124" y="193"/>
                  <a:pt x="124" y="193"/>
                </a:cubicBezTo>
                <a:cubicBezTo>
                  <a:pt x="122" y="193"/>
                  <a:pt x="120" y="194"/>
                  <a:pt x="117" y="194"/>
                </a:cubicBezTo>
                <a:cubicBezTo>
                  <a:pt x="115" y="194"/>
                  <a:pt x="113" y="194"/>
                  <a:pt x="110" y="194"/>
                </a:cubicBezTo>
                <a:cubicBezTo>
                  <a:pt x="106" y="194"/>
                  <a:pt x="103" y="194"/>
                  <a:pt x="99" y="193"/>
                </a:cubicBezTo>
                <a:cubicBezTo>
                  <a:pt x="82" y="222"/>
                  <a:pt x="82" y="222"/>
                  <a:pt x="82" y="222"/>
                </a:cubicBezTo>
                <a:cubicBezTo>
                  <a:pt x="73" y="220"/>
                  <a:pt x="64" y="216"/>
                  <a:pt x="54" y="210"/>
                </a:cubicBezTo>
                <a:cubicBezTo>
                  <a:pt x="62" y="178"/>
                  <a:pt x="62" y="178"/>
                  <a:pt x="62" y="178"/>
                </a:cubicBezTo>
                <a:cubicBezTo>
                  <a:pt x="58" y="176"/>
                  <a:pt x="55" y="173"/>
                  <a:pt x="52" y="170"/>
                </a:cubicBezTo>
                <a:cubicBezTo>
                  <a:pt x="49" y="167"/>
                  <a:pt x="46" y="164"/>
                  <a:pt x="44" y="161"/>
                </a:cubicBezTo>
                <a:cubicBezTo>
                  <a:pt x="12" y="169"/>
                  <a:pt x="12" y="169"/>
                  <a:pt x="12" y="169"/>
                </a:cubicBezTo>
                <a:cubicBezTo>
                  <a:pt x="7" y="161"/>
                  <a:pt x="3" y="151"/>
                  <a:pt x="0" y="141"/>
                </a:cubicBezTo>
                <a:cubicBezTo>
                  <a:pt x="28" y="124"/>
                  <a:pt x="28" y="124"/>
                  <a:pt x="28" y="124"/>
                </a:cubicBezTo>
                <a:cubicBezTo>
                  <a:pt x="28" y="122"/>
                  <a:pt x="28" y="120"/>
                  <a:pt x="27" y="118"/>
                </a:cubicBezTo>
                <a:cubicBezTo>
                  <a:pt x="27" y="116"/>
                  <a:pt x="27" y="114"/>
                  <a:pt x="27" y="111"/>
                </a:cubicBezTo>
                <a:cubicBezTo>
                  <a:pt x="27" y="107"/>
                  <a:pt x="27" y="103"/>
                  <a:pt x="28" y="99"/>
                </a:cubicBezTo>
                <a:lnTo>
                  <a:pt x="0" y="83"/>
                </a:lnTo>
                <a:close/>
                <a:moveTo>
                  <a:pt x="69" y="111"/>
                </a:moveTo>
                <a:cubicBezTo>
                  <a:pt x="69" y="116"/>
                  <a:pt x="70" y="121"/>
                  <a:pt x="72" y="126"/>
                </a:cubicBezTo>
                <a:cubicBezTo>
                  <a:pt x="74" y="131"/>
                  <a:pt x="76" y="136"/>
                  <a:pt x="80" y="140"/>
                </a:cubicBezTo>
                <a:cubicBezTo>
                  <a:pt x="84" y="144"/>
                  <a:pt x="88" y="147"/>
                  <a:pt x="93" y="149"/>
                </a:cubicBezTo>
                <a:cubicBezTo>
                  <a:pt x="98" y="151"/>
                  <a:pt x="104" y="153"/>
                  <a:pt x="110" y="153"/>
                </a:cubicBezTo>
                <a:cubicBezTo>
                  <a:pt x="115" y="153"/>
                  <a:pt x="120" y="152"/>
                  <a:pt x="125" y="150"/>
                </a:cubicBezTo>
                <a:cubicBezTo>
                  <a:pt x="130" y="148"/>
                  <a:pt x="135" y="145"/>
                  <a:pt x="139" y="141"/>
                </a:cubicBezTo>
                <a:cubicBezTo>
                  <a:pt x="143" y="138"/>
                  <a:pt x="146" y="133"/>
                  <a:pt x="148" y="128"/>
                </a:cubicBezTo>
                <a:cubicBezTo>
                  <a:pt x="151" y="123"/>
                  <a:pt x="152" y="117"/>
                  <a:pt x="152" y="111"/>
                </a:cubicBezTo>
                <a:cubicBezTo>
                  <a:pt x="152" y="106"/>
                  <a:pt x="151" y="101"/>
                  <a:pt x="149" y="96"/>
                </a:cubicBezTo>
                <a:cubicBezTo>
                  <a:pt x="147" y="91"/>
                  <a:pt x="144" y="86"/>
                  <a:pt x="141" y="82"/>
                </a:cubicBezTo>
                <a:cubicBezTo>
                  <a:pt x="137" y="78"/>
                  <a:pt x="132" y="75"/>
                  <a:pt x="127" y="73"/>
                </a:cubicBezTo>
                <a:cubicBezTo>
                  <a:pt x="122" y="71"/>
                  <a:pt x="117" y="69"/>
                  <a:pt x="110" y="69"/>
                </a:cubicBezTo>
                <a:cubicBezTo>
                  <a:pt x="105" y="69"/>
                  <a:pt x="100" y="70"/>
                  <a:pt x="95" y="72"/>
                </a:cubicBezTo>
                <a:cubicBezTo>
                  <a:pt x="90" y="74"/>
                  <a:pt x="86" y="77"/>
                  <a:pt x="82" y="81"/>
                </a:cubicBezTo>
                <a:cubicBezTo>
                  <a:pt x="78" y="84"/>
                  <a:pt x="75" y="89"/>
                  <a:pt x="72" y="94"/>
                </a:cubicBezTo>
                <a:cubicBezTo>
                  <a:pt x="70" y="99"/>
                  <a:pt x="69" y="105"/>
                  <a:pt x="69" y="1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4" name="CustomShape 45"/>
          <p:cNvSpPr/>
          <p:nvPr/>
        </p:nvSpPr>
        <p:spPr>
          <a:xfrm>
            <a:off x="7132680" y="2054160"/>
            <a:ext cx="221040" cy="221040"/>
          </a:xfrm>
          <a:custGeom>
            <a:avLst/>
            <a:gdLst/>
            <a:ahLst/>
            <a:rect l="l" t="t" r="r" b="b"/>
            <a:pathLst>
              <a:path w="212" h="212">
                <a:moveTo>
                  <a:pt x="19" y="74"/>
                </a:moveTo>
                <a:cubicBezTo>
                  <a:pt x="19" y="72"/>
                  <a:pt x="19" y="72"/>
                  <a:pt x="19" y="72"/>
                </a:cubicBezTo>
                <a:cubicBezTo>
                  <a:pt x="19" y="67"/>
                  <a:pt x="20" y="62"/>
                  <a:pt x="21" y="58"/>
                </a:cubicBezTo>
                <a:cubicBezTo>
                  <a:pt x="4" y="45"/>
                  <a:pt x="4" y="45"/>
                  <a:pt x="4" y="45"/>
                </a:cubicBezTo>
                <a:cubicBezTo>
                  <a:pt x="6" y="39"/>
                  <a:pt x="9" y="34"/>
                  <a:pt x="14" y="28"/>
                </a:cubicBezTo>
                <a:cubicBezTo>
                  <a:pt x="33" y="36"/>
                  <a:pt x="33" y="36"/>
                  <a:pt x="33" y="36"/>
                </a:cubicBezTo>
                <a:cubicBezTo>
                  <a:pt x="36" y="32"/>
                  <a:pt x="41" y="29"/>
                  <a:pt x="46" y="26"/>
                </a:cubicBezTo>
                <a:cubicBezTo>
                  <a:pt x="43" y="5"/>
                  <a:pt x="43" y="5"/>
                  <a:pt x="43" y="5"/>
                </a:cubicBezTo>
                <a:cubicBezTo>
                  <a:pt x="46" y="4"/>
                  <a:pt x="50" y="3"/>
                  <a:pt x="53" y="2"/>
                </a:cubicBezTo>
                <a:cubicBezTo>
                  <a:pt x="56" y="1"/>
                  <a:pt x="59" y="0"/>
                  <a:pt x="62" y="0"/>
                </a:cubicBezTo>
                <a:cubicBezTo>
                  <a:pt x="70" y="19"/>
                  <a:pt x="70" y="19"/>
                  <a:pt x="70" y="19"/>
                </a:cubicBezTo>
                <a:cubicBezTo>
                  <a:pt x="72" y="19"/>
                  <a:pt x="72" y="19"/>
                  <a:pt x="72" y="19"/>
                </a:cubicBezTo>
                <a:cubicBezTo>
                  <a:pt x="77" y="19"/>
                  <a:pt x="82" y="19"/>
                  <a:pt x="86" y="21"/>
                </a:cubicBezTo>
                <a:cubicBezTo>
                  <a:pt x="99" y="4"/>
                  <a:pt x="99" y="4"/>
                  <a:pt x="99" y="4"/>
                </a:cubicBezTo>
                <a:cubicBezTo>
                  <a:pt x="105" y="6"/>
                  <a:pt x="111" y="9"/>
                  <a:pt x="116" y="13"/>
                </a:cubicBezTo>
                <a:cubicBezTo>
                  <a:pt x="108" y="33"/>
                  <a:pt x="108" y="33"/>
                  <a:pt x="108" y="33"/>
                </a:cubicBezTo>
                <a:cubicBezTo>
                  <a:pt x="112" y="37"/>
                  <a:pt x="116" y="41"/>
                  <a:pt x="118" y="46"/>
                </a:cubicBezTo>
                <a:cubicBezTo>
                  <a:pt x="139" y="43"/>
                  <a:pt x="139" y="43"/>
                  <a:pt x="139" y="43"/>
                </a:cubicBezTo>
                <a:cubicBezTo>
                  <a:pt x="141" y="46"/>
                  <a:pt x="142" y="49"/>
                  <a:pt x="143" y="52"/>
                </a:cubicBezTo>
                <a:cubicBezTo>
                  <a:pt x="143" y="55"/>
                  <a:pt x="144" y="59"/>
                  <a:pt x="145" y="62"/>
                </a:cubicBezTo>
                <a:cubicBezTo>
                  <a:pt x="125" y="70"/>
                  <a:pt x="125" y="70"/>
                  <a:pt x="125" y="70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7"/>
                  <a:pt x="125" y="82"/>
                  <a:pt x="124" y="86"/>
                </a:cubicBezTo>
                <a:cubicBezTo>
                  <a:pt x="140" y="99"/>
                  <a:pt x="140" y="99"/>
                  <a:pt x="140" y="99"/>
                </a:cubicBezTo>
                <a:cubicBezTo>
                  <a:pt x="138" y="105"/>
                  <a:pt x="135" y="111"/>
                  <a:pt x="131" y="116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07" y="112"/>
                  <a:pt x="103" y="115"/>
                  <a:pt x="99" y="118"/>
                </a:cubicBezTo>
                <a:cubicBezTo>
                  <a:pt x="101" y="139"/>
                  <a:pt x="101" y="139"/>
                  <a:pt x="101" y="139"/>
                </a:cubicBezTo>
                <a:cubicBezTo>
                  <a:pt x="98" y="140"/>
                  <a:pt x="95" y="142"/>
                  <a:pt x="92" y="142"/>
                </a:cubicBezTo>
                <a:cubicBezTo>
                  <a:pt x="89" y="143"/>
                  <a:pt x="86" y="144"/>
                  <a:pt x="83" y="144"/>
                </a:cubicBezTo>
                <a:cubicBezTo>
                  <a:pt x="74" y="125"/>
                  <a:pt x="74" y="125"/>
                  <a:pt x="74" y="125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67" y="125"/>
                  <a:pt x="63" y="125"/>
                  <a:pt x="58" y="123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0" y="138"/>
                  <a:pt x="34" y="135"/>
                  <a:pt x="28" y="131"/>
                </a:cubicBezTo>
                <a:cubicBezTo>
                  <a:pt x="36" y="111"/>
                  <a:pt x="36" y="111"/>
                  <a:pt x="36" y="111"/>
                </a:cubicBezTo>
                <a:cubicBezTo>
                  <a:pt x="32" y="108"/>
                  <a:pt x="29" y="104"/>
                  <a:pt x="26" y="99"/>
                </a:cubicBezTo>
                <a:cubicBezTo>
                  <a:pt x="5" y="101"/>
                  <a:pt x="5" y="101"/>
                  <a:pt x="5" y="101"/>
                </a:cubicBezTo>
                <a:cubicBezTo>
                  <a:pt x="4" y="98"/>
                  <a:pt x="3" y="95"/>
                  <a:pt x="2" y="92"/>
                </a:cubicBezTo>
                <a:cubicBezTo>
                  <a:pt x="1" y="89"/>
                  <a:pt x="0" y="86"/>
                  <a:pt x="0" y="83"/>
                </a:cubicBezTo>
                <a:lnTo>
                  <a:pt x="19" y="74"/>
                </a:lnTo>
                <a:close/>
                <a:moveTo>
                  <a:pt x="45" y="72"/>
                </a:moveTo>
                <a:cubicBezTo>
                  <a:pt x="45" y="80"/>
                  <a:pt x="48" y="86"/>
                  <a:pt x="53" y="91"/>
                </a:cubicBezTo>
                <a:cubicBezTo>
                  <a:pt x="59" y="96"/>
                  <a:pt x="65" y="99"/>
                  <a:pt x="72" y="99"/>
                </a:cubicBezTo>
                <a:cubicBezTo>
                  <a:pt x="80" y="99"/>
                  <a:pt x="86" y="96"/>
                  <a:pt x="91" y="91"/>
                </a:cubicBezTo>
                <a:cubicBezTo>
                  <a:pt x="96" y="85"/>
                  <a:pt x="99" y="79"/>
                  <a:pt x="99" y="72"/>
                </a:cubicBezTo>
                <a:cubicBezTo>
                  <a:pt x="99" y="70"/>
                  <a:pt x="98" y="68"/>
                  <a:pt x="98" y="65"/>
                </a:cubicBezTo>
                <a:cubicBezTo>
                  <a:pt x="96" y="59"/>
                  <a:pt x="93" y="54"/>
                  <a:pt x="88" y="51"/>
                </a:cubicBezTo>
                <a:cubicBezTo>
                  <a:pt x="83" y="47"/>
                  <a:pt x="78" y="45"/>
                  <a:pt x="72" y="45"/>
                </a:cubicBezTo>
                <a:cubicBezTo>
                  <a:pt x="71" y="45"/>
                  <a:pt x="68" y="46"/>
                  <a:pt x="65" y="47"/>
                </a:cubicBezTo>
                <a:cubicBezTo>
                  <a:pt x="59" y="48"/>
                  <a:pt x="55" y="51"/>
                  <a:pt x="51" y="56"/>
                </a:cubicBezTo>
                <a:cubicBezTo>
                  <a:pt x="47" y="61"/>
                  <a:pt x="45" y="66"/>
                  <a:pt x="45" y="72"/>
                </a:cubicBezTo>
                <a:close/>
                <a:moveTo>
                  <a:pt x="118" y="164"/>
                </a:moveTo>
                <a:cubicBezTo>
                  <a:pt x="118" y="162"/>
                  <a:pt x="117" y="160"/>
                  <a:pt x="117" y="158"/>
                </a:cubicBezTo>
                <a:cubicBezTo>
                  <a:pt x="117" y="157"/>
                  <a:pt x="117" y="155"/>
                  <a:pt x="117" y="154"/>
                </a:cubicBezTo>
                <a:cubicBezTo>
                  <a:pt x="117" y="153"/>
                  <a:pt x="117" y="152"/>
                  <a:pt x="117" y="150"/>
                </a:cubicBezTo>
                <a:cubicBezTo>
                  <a:pt x="117" y="149"/>
                  <a:pt x="118" y="147"/>
                  <a:pt x="118" y="145"/>
                </a:cubicBezTo>
                <a:cubicBezTo>
                  <a:pt x="105" y="134"/>
                  <a:pt x="105" y="134"/>
                  <a:pt x="105" y="134"/>
                </a:cubicBezTo>
                <a:cubicBezTo>
                  <a:pt x="107" y="128"/>
                  <a:pt x="110" y="123"/>
                  <a:pt x="114" y="118"/>
                </a:cubicBezTo>
                <a:cubicBezTo>
                  <a:pt x="130" y="124"/>
                  <a:pt x="130" y="124"/>
                  <a:pt x="130" y="124"/>
                </a:cubicBezTo>
                <a:cubicBezTo>
                  <a:pt x="135" y="119"/>
                  <a:pt x="141" y="116"/>
                  <a:pt x="147" y="115"/>
                </a:cubicBezTo>
                <a:cubicBezTo>
                  <a:pt x="149" y="98"/>
                  <a:pt x="149" y="98"/>
                  <a:pt x="149" y="98"/>
                </a:cubicBezTo>
                <a:cubicBezTo>
                  <a:pt x="152" y="97"/>
                  <a:pt x="155" y="97"/>
                  <a:pt x="159" y="97"/>
                </a:cubicBezTo>
                <a:cubicBezTo>
                  <a:pt x="162" y="97"/>
                  <a:pt x="165" y="97"/>
                  <a:pt x="168" y="98"/>
                </a:cubicBezTo>
                <a:cubicBezTo>
                  <a:pt x="171" y="115"/>
                  <a:pt x="171" y="115"/>
                  <a:pt x="171" y="115"/>
                </a:cubicBezTo>
                <a:cubicBezTo>
                  <a:pt x="177" y="116"/>
                  <a:pt x="182" y="119"/>
                  <a:pt x="187" y="124"/>
                </a:cubicBezTo>
                <a:cubicBezTo>
                  <a:pt x="203" y="118"/>
                  <a:pt x="203" y="118"/>
                  <a:pt x="203" y="118"/>
                </a:cubicBezTo>
                <a:cubicBezTo>
                  <a:pt x="207" y="123"/>
                  <a:pt x="210" y="128"/>
                  <a:pt x="212" y="134"/>
                </a:cubicBezTo>
                <a:cubicBezTo>
                  <a:pt x="199" y="145"/>
                  <a:pt x="199" y="145"/>
                  <a:pt x="199" y="145"/>
                </a:cubicBezTo>
                <a:cubicBezTo>
                  <a:pt x="200" y="148"/>
                  <a:pt x="200" y="151"/>
                  <a:pt x="200" y="154"/>
                </a:cubicBezTo>
                <a:cubicBezTo>
                  <a:pt x="200" y="157"/>
                  <a:pt x="200" y="160"/>
                  <a:pt x="199" y="164"/>
                </a:cubicBezTo>
                <a:cubicBezTo>
                  <a:pt x="212" y="175"/>
                  <a:pt x="212" y="175"/>
                  <a:pt x="212" y="175"/>
                </a:cubicBezTo>
                <a:cubicBezTo>
                  <a:pt x="210" y="180"/>
                  <a:pt x="207" y="186"/>
                  <a:pt x="203" y="191"/>
                </a:cubicBezTo>
                <a:cubicBezTo>
                  <a:pt x="187" y="185"/>
                  <a:pt x="187" y="185"/>
                  <a:pt x="187" y="185"/>
                </a:cubicBezTo>
                <a:cubicBezTo>
                  <a:pt x="182" y="189"/>
                  <a:pt x="177" y="192"/>
                  <a:pt x="171" y="194"/>
                </a:cubicBezTo>
                <a:cubicBezTo>
                  <a:pt x="168" y="211"/>
                  <a:pt x="168" y="211"/>
                  <a:pt x="168" y="211"/>
                </a:cubicBezTo>
                <a:cubicBezTo>
                  <a:pt x="165" y="212"/>
                  <a:pt x="162" y="212"/>
                  <a:pt x="159" y="212"/>
                </a:cubicBezTo>
                <a:cubicBezTo>
                  <a:pt x="155" y="212"/>
                  <a:pt x="152" y="212"/>
                  <a:pt x="149" y="211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1" y="193"/>
                  <a:pt x="135" y="189"/>
                  <a:pt x="130" y="185"/>
                </a:cubicBezTo>
                <a:cubicBezTo>
                  <a:pt x="114" y="191"/>
                  <a:pt x="114" y="191"/>
                  <a:pt x="114" y="191"/>
                </a:cubicBezTo>
                <a:cubicBezTo>
                  <a:pt x="110" y="186"/>
                  <a:pt x="107" y="180"/>
                  <a:pt x="105" y="175"/>
                </a:cubicBezTo>
                <a:lnTo>
                  <a:pt x="118" y="164"/>
                </a:lnTo>
                <a:close/>
                <a:moveTo>
                  <a:pt x="159" y="175"/>
                </a:moveTo>
                <a:cubicBezTo>
                  <a:pt x="164" y="175"/>
                  <a:pt x="169" y="173"/>
                  <a:pt x="173" y="169"/>
                </a:cubicBezTo>
                <a:cubicBezTo>
                  <a:pt x="177" y="165"/>
                  <a:pt x="179" y="160"/>
                  <a:pt x="179" y="154"/>
                </a:cubicBezTo>
                <a:cubicBezTo>
                  <a:pt x="179" y="149"/>
                  <a:pt x="177" y="144"/>
                  <a:pt x="173" y="140"/>
                </a:cubicBezTo>
                <a:cubicBezTo>
                  <a:pt x="169" y="135"/>
                  <a:pt x="164" y="133"/>
                  <a:pt x="159" y="133"/>
                </a:cubicBezTo>
                <a:cubicBezTo>
                  <a:pt x="153" y="133"/>
                  <a:pt x="148" y="135"/>
                  <a:pt x="144" y="140"/>
                </a:cubicBezTo>
                <a:cubicBezTo>
                  <a:pt x="140" y="144"/>
                  <a:pt x="138" y="149"/>
                  <a:pt x="138" y="154"/>
                </a:cubicBezTo>
                <a:cubicBezTo>
                  <a:pt x="138" y="160"/>
                  <a:pt x="140" y="165"/>
                  <a:pt x="144" y="169"/>
                </a:cubicBezTo>
                <a:cubicBezTo>
                  <a:pt x="148" y="173"/>
                  <a:pt x="153" y="175"/>
                  <a:pt x="159" y="1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CustomShape 46"/>
          <p:cNvSpPr/>
          <p:nvPr/>
        </p:nvSpPr>
        <p:spPr>
          <a:xfrm>
            <a:off x="7470720" y="2039760"/>
            <a:ext cx="164160" cy="254520"/>
          </a:xfrm>
          <a:custGeom>
            <a:avLst/>
            <a:gdLst/>
            <a:ahLst/>
            <a:rect l="l" t="t" r="r" b="b"/>
            <a:pathLst>
              <a:path w="157" h="245">
                <a:moveTo>
                  <a:pt x="0" y="103"/>
                </a:moveTo>
                <a:cubicBezTo>
                  <a:pt x="0" y="101"/>
                  <a:pt x="0" y="100"/>
                  <a:pt x="1" y="99"/>
                </a:cubicBezTo>
                <a:cubicBezTo>
                  <a:pt x="32" y="58"/>
                  <a:pt x="32" y="58"/>
                  <a:pt x="32" y="58"/>
                </a:cubicBezTo>
                <a:cubicBezTo>
                  <a:pt x="30" y="56"/>
                  <a:pt x="30" y="54"/>
                  <a:pt x="30" y="53"/>
                </a:cubicBezTo>
                <a:cubicBezTo>
                  <a:pt x="30" y="52"/>
                  <a:pt x="30" y="51"/>
                  <a:pt x="30" y="50"/>
                </a:cubicBezTo>
                <a:cubicBezTo>
                  <a:pt x="30" y="49"/>
                  <a:pt x="31" y="48"/>
                  <a:pt x="31" y="48"/>
                </a:cubicBezTo>
                <a:cubicBezTo>
                  <a:pt x="32" y="47"/>
                  <a:pt x="32" y="47"/>
                  <a:pt x="32" y="47"/>
                </a:cubicBezTo>
                <a:cubicBezTo>
                  <a:pt x="37" y="42"/>
                  <a:pt x="42" y="37"/>
                  <a:pt x="45" y="33"/>
                </a:cubicBezTo>
                <a:cubicBezTo>
                  <a:pt x="48" y="29"/>
                  <a:pt x="51" y="26"/>
                  <a:pt x="52" y="24"/>
                </a:cubicBezTo>
                <a:cubicBezTo>
                  <a:pt x="52" y="0"/>
                  <a:pt x="52" y="0"/>
                  <a:pt x="52" y="0"/>
                </a:cubicBezTo>
                <a:cubicBezTo>
                  <a:pt x="56" y="3"/>
                  <a:pt x="58" y="5"/>
                  <a:pt x="60" y="7"/>
                </a:cubicBezTo>
                <a:cubicBezTo>
                  <a:pt x="62" y="9"/>
                  <a:pt x="64" y="10"/>
                  <a:pt x="65" y="12"/>
                </a:cubicBezTo>
                <a:cubicBezTo>
                  <a:pt x="66" y="14"/>
                  <a:pt x="67" y="16"/>
                  <a:pt x="67" y="17"/>
                </a:cubicBezTo>
                <a:cubicBezTo>
                  <a:pt x="68" y="18"/>
                  <a:pt x="68" y="19"/>
                  <a:pt x="68" y="20"/>
                </a:cubicBezTo>
                <a:cubicBezTo>
                  <a:pt x="68" y="21"/>
                  <a:pt x="68" y="21"/>
                  <a:pt x="68" y="21"/>
                </a:cubicBezTo>
                <a:cubicBezTo>
                  <a:pt x="76" y="21"/>
                  <a:pt x="84" y="22"/>
                  <a:pt x="91" y="25"/>
                </a:cubicBezTo>
                <a:cubicBezTo>
                  <a:pt x="98" y="28"/>
                  <a:pt x="104" y="31"/>
                  <a:pt x="109" y="35"/>
                </a:cubicBezTo>
                <a:cubicBezTo>
                  <a:pt x="115" y="39"/>
                  <a:pt x="119" y="44"/>
                  <a:pt x="124" y="50"/>
                </a:cubicBezTo>
                <a:cubicBezTo>
                  <a:pt x="128" y="56"/>
                  <a:pt x="131" y="62"/>
                  <a:pt x="134" y="68"/>
                </a:cubicBezTo>
                <a:cubicBezTo>
                  <a:pt x="137" y="74"/>
                  <a:pt x="139" y="80"/>
                  <a:pt x="141" y="87"/>
                </a:cubicBezTo>
                <a:cubicBezTo>
                  <a:pt x="143" y="93"/>
                  <a:pt x="144" y="99"/>
                  <a:pt x="145" y="104"/>
                </a:cubicBezTo>
                <a:cubicBezTo>
                  <a:pt x="146" y="110"/>
                  <a:pt x="146" y="115"/>
                  <a:pt x="146" y="120"/>
                </a:cubicBezTo>
                <a:cubicBezTo>
                  <a:pt x="146" y="177"/>
                  <a:pt x="146" y="177"/>
                  <a:pt x="146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18" y="177"/>
                  <a:pt x="116" y="177"/>
                  <a:pt x="115" y="178"/>
                </a:cubicBezTo>
                <a:cubicBezTo>
                  <a:pt x="114" y="178"/>
                  <a:pt x="113" y="178"/>
                  <a:pt x="112" y="179"/>
                </a:cubicBezTo>
                <a:cubicBezTo>
                  <a:pt x="111" y="179"/>
                  <a:pt x="111" y="180"/>
                  <a:pt x="110" y="181"/>
                </a:cubicBezTo>
                <a:cubicBezTo>
                  <a:pt x="110" y="181"/>
                  <a:pt x="110" y="181"/>
                  <a:pt x="110" y="182"/>
                </a:cubicBezTo>
                <a:cubicBezTo>
                  <a:pt x="110" y="182"/>
                  <a:pt x="110" y="182"/>
                  <a:pt x="110" y="182"/>
                </a:cubicBezTo>
                <a:cubicBezTo>
                  <a:pt x="110" y="183"/>
                  <a:pt x="110" y="184"/>
                  <a:pt x="111" y="185"/>
                </a:cubicBezTo>
                <a:cubicBezTo>
                  <a:pt x="112" y="186"/>
                  <a:pt x="113" y="186"/>
                  <a:pt x="114" y="187"/>
                </a:cubicBezTo>
                <a:cubicBezTo>
                  <a:pt x="115" y="187"/>
                  <a:pt x="117" y="188"/>
                  <a:pt x="120" y="188"/>
                </a:cubicBezTo>
                <a:cubicBezTo>
                  <a:pt x="121" y="188"/>
                  <a:pt x="122" y="188"/>
                  <a:pt x="123" y="189"/>
                </a:cubicBezTo>
                <a:cubicBezTo>
                  <a:pt x="124" y="190"/>
                  <a:pt x="124" y="191"/>
                  <a:pt x="124" y="193"/>
                </a:cubicBezTo>
                <a:cubicBezTo>
                  <a:pt x="124" y="194"/>
                  <a:pt x="124" y="195"/>
                  <a:pt x="123" y="196"/>
                </a:cubicBezTo>
                <a:cubicBezTo>
                  <a:pt x="122" y="198"/>
                  <a:pt x="121" y="198"/>
                  <a:pt x="120" y="198"/>
                </a:cubicBezTo>
                <a:cubicBezTo>
                  <a:pt x="118" y="198"/>
                  <a:pt x="116" y="198"/>
                  <a:pt x="115" y="199"/>
                </a:cubicBezTo>
                <a:cubicBezTo>
                  <a:pt x="114" y="199"/>
                  <a:pt x="113" y="199"/>
                  <a:pt x="112" y="200"/>
                </a:cubicBezTo>
                <a:cubicBezTo>
                  <a:pt x="111" y="200"/>
                  <a:pt x="111" y="201"/>
                  <a:pt x="110" y="201"/>
                </a:cubicBezTo>
                <a:cubicBezTo>
                  <a:pt x="110" y="202"/>
                  <a:pt x="110" y="202"/>
                  <a:pt x="110" y="203"/>
                </a:cubicBezTo>
                <a:cubicBezTo>
                  <a:pt x="110" y="203"/>
                  <a:pt x="110" y="203"/>
                  <a:pt x="110" y="203"/>
                </a:cubicBezTo>
                <a:cubicBezTo>
                  <a:pt x="110" y="204"/>
                  <a:pt x="110" y="205"/>
                  <a:pt x="111" y="206"/>
                </a:cubicBezTo>
                <a:cubicBezTo>
                  <a:pt x="112" y="206"/>
                  <a:pt x="113" y="207"/>
                  <a:pt x="114" y="208"/>
                </a:cubicBezTo>
                <a:cubicBezTo>
                  <a:pt x="115" y="208"/>
                  <a:pt x="117" y="208"/>
                  <a:pt x="120" y="208"/>
                </a:cubicBezTo>
                <a:cubicBezTo>
                  <a:pt x="141" y="208"/>
                  <a:pt x="141" y="208"/>
                  <a:pt x="141" y="208"/>
                </a:cubicBezTo>
                <a:cubicBezTo>
                  <a:pt x="141" y="208"/>
                  <a:pt x="142" y="208"/>
                  <a:pt x="143" y="208"/>
                </a:cubicBezTo>
                <a:cubicBezTo>
                  <a:pt x="143" y="208"/>
                  <a:pt x="145" y="209"/>
                  <a:pt x="146" y="209"/>
                </a:cubicBezTo>
                <a:cubicBezTo>
                  <a:pt x="147" y="210"/>
                  <a:pt x="149" y="210"/>
                  <a:pt x="150" y="211"/>
                </a:cubicBezTo>
                <a:cubicBezTo>
                  <a:pt x="151" y="212"/>
                  <a:pt x="152" y="213"/>
                  <a:pt x="153" y="214"/>
                </a:cubicBezTo>
                <a:cubicBezTo>
                  <a:pt x="154" y="215"/>
                  <a:pt x="155" y="216"/>
                  <a:pt x="156" y="218"/>
                </a:cubicBezTo>
                <a:cubicBezTo>
                  <a:pt x="156" y="220"/>
                  <a:pt x="157" y="222"/>
                  <a:pt x="157" y="224"/>
                </a:cubicBezTo>
                <a:cubicBezTo>
                  <a:pt x="157" y="245"/>
                  <a:pt x="157" y="245"/>
                  <a:pt x="157" y="245"/>
                </a:cubicBezTo>
                <a:cubicBezTo>
                  <a:pt x="21" y="245"/>
                  <a:pt x="21" y="245"/>
                  <a:pt x="21" y="245"/>
                </a:cubicBezTo>
                <a:cubicBezTo>
                  <a:pt x="21" y="224"/>
                  <a:pt x="21" y="224"/>
                  <a:pt x="21" y="224"/>
                </a:cubicBezTo>
                <a:cubicBezTo>
                  <a:pt x="21" y="221"/>
                  <a:pt x="22" y="218"/>
                  <a:pt x="23" y="216"/>
                </a:cubicBezTo>
                <a:cubicBezTo>
                  <a:pt x="24" y="214"/>
                  <a:pt x="25" y="213"/>
                  <a:pt x="27" y="212"/>
                </a:cubicBezTo>
                <a:cubicBezTo>
                  <a:pt x="28" y="211"/>
                  <a:pt x="30" y="210"/>
                  <a:pt x="31" y="209"/>
                </a:cubicBezTo>
                <a:cubicBezTo>
                  <a:pt x="33" y="209"/>
                  <a:pt x="34" y="209"/>
                  <a:pt x="35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58" y="208"/>
                  <a:pt x="58" y="208"/>
                  <a:pt x="58" y="208"/>
                </a:cubicBezTo>
                <a:cubicBezTo>
                  <a:pt x="60" y="208"/>
                  <a:pt x="62" y="208"/>
                  <a:pt x="63" y="208"/>
                </a:cubicBezTo>
                <a:cubicBezTo>
                  <a:pt x="64" y="207"/>
                  <a:pt x="65" y="207"/>
                  <a:pt x="66" y="207"/>
                </a:cubicBezTo>
                <a:cubicBezTo>
                  <a:pt x="67" y="206"/>
                  <a:pt x="67" y="206"/>
                  <a:pt x="68" y="205"/>
                </a:cubicBezTo>
                <a:cubicBezTo>
                  <a:pt x="68" y="204"/>
                  <a:pt x="68" y="204"/>
                  <a:pt x="68" y="204"/>
                </a:cubicBezTo>
                <a:cubicBezTo>
                  <a:pt x="68" y="203"/>
                  <a:pt x="68" y="203"/>
                  <a:pt x="68" y="203"/>
                </a:cubicBezTo>
                <a:cubicBezTo>
                  <a:pt x="68" y="202"/>
                  <a:pt x="68" y="201"/>
                  <a:pt x="67" y="201"/>
                </a:cubicBezTo>
                <a:cubicBezTo>
                  <a:pt x="66" y="200"/>
                  <a:pt x="65" y="199"/>
                  <a:pt x="64" y="199"/>
                </a:cubicBezTo>
                <a:cubicBezTo>
                  <a:pt x="62" y="198"/>
                  <a:pt x="60" y="198"/>
                  <a:pt x="58" y="198"/>
                </a:cubicBezTo>
                <a:cubicBezTo>
                  <a:pt x="57" y="198"/>
                  <a:pt x="56" y="198"/>
                  <a:pt x="55" y="196"/>
                </a:cubicBezTo>
                <a:cubicBezTo>
                  <a:pt x="54" y="195"/>
                  <a:pt x="54" y="194"/>
                  <a:pt x="54" y="193"/>
                </a:cubicBezTo>
                <a:cubicBezTo>
                  <a:pt x="54" y="191"/>
                  <a:pt x="54" y="190"/>
                  <a:pt x="55" y="189"/>
                </a:cubicBezTo>
                <a:cubicBezTo>
                  <a:pt x="56" y="188"/>
                  <a:pt x="57" y="188"/>
                  <a:pt x="58" y="188"/>
                </a:cubicBezTo>
                <a:cubicBezTo>
                  <a:pt x="60" y="188"/>
                  <a:pt x="61" y="187"/>
                  <a:pt x="63" y="187"/>
                </a:cubicBezTo>
                <a:cubicBezTo>
                  <a:pt x="64" y="187"/>
                  <a:pt x="65" y="186"/>
                  <a:pt x="66" y="186"/>
                </a:cubicBezTo>
                <a:cubicBezTo>
                  <a:pt x="67" y="185"/>
                  <a:pt x="67" y="185"/>
                  <a:pt x="68" y="184"/>
                </a:cubicBezTo>
                <a:cubicBezTo>
                  <a:pt x="68" y="184"/>
                  <a:pt x="68" y="183"/>
                  <a:pt x="68" y="183"/>
                </a:cubicBezTo>
                <a:cubicBezTo>
                  <a:pt x="68" y="182"/>
                  <a:pt x="68" y="182"/>
                  <a:pt x="68" y="182"/>
                </a:cubicBezTo>
                <a:cubicBezTo>
                  <a:pt x="68" y="181"/>
                  <a:pt x="68" y="181"/>
                  <a:pt x="67" y="180"/>
                </a:cubicBezTo>
                <a:cubicBezTo>
                  <a:pt x="66" y="179"/>
                  <a:pt x="65" y="179"/>
                  <a:pt x="64" y="178"/>
                </a:cubicBezTo>
                <a:cubicBezTo>
                  <a:pt x="62" y="177"/>
                  <a:pt x="60" y="177"/>
                  <a:pt x="58" y="177"/>
                </a:cubicBezTo>
                <a:cubicBezTo>
                  <a:pt x="37" y="177"/>
                  <a:pt x="37" y="177"/>
                  <a:pt x="37" y="177"/>
                </a:cubicBezTo>
                <a:cubicBezTo>
                  <a:pt x="34" y="177"/>
                  <a:pt x="32" y="176"/>
                  <a:pt x="30" y="173"/>
                </a:cubicBezTo>
                <a:cubicBezTo>
                  <a:pt x="29" y="172"/>
                  <a:pt x="28" y="171"/>
                  <a:pt x="28" y="169"/>
                </a:cubicBezTo>
                <a:cubicBezTo>
                  <a:pt x="27" y="168"/>
                  <a:pt x="27" y="167"/>
                  <a:pt x="27" y="165"/>
                </a:cubicBezTo>
                <a:cubicBezTo>
                  <a:pt x="27" y="162"/>
                  <a:pt x="27" y="162"/>
                  <a:pt x="27" y="162"/>
                </a:cubicBezTo>
                <a:cubicBezTo>
                  <a:pt x="27" y="162"/>
                  <a:pt x="27" y="161"/>
                  <a:pt x="27" y="161"/>
                </a:cubicBezTo>
                <a:cubicBezTo>
                  <a:pt x="27" y="161"/>
                  <a:pt x="27" y="160"/>
                  <a:pt x="27" y="160"/>
                </a:cubicBezTo>
                <a:cubicBezTo>
                  <a:pt x="27" y="160"/>
                  <a:pt x="27" y="159"/>
                  <a:pt x="28" y="158"/>
                </a:cubicBezTo>
                <a:cubicBezTo>
                  <a:pt x="28" y="157"/>
                  <a:pt x="29" y="156"/>
                  <a:pt x="30" y="155"/>
                </a:cubicBezTo>
                <a:cubicBezTo>
                  <a:pt x="31" y="153"/>
                  <a:pt x="32" y="152"/>
                  <a:pt x="33" y="151"/>
                </a:cubicBezTo>
                <a:cubicBezTo>
                  <a:pt x="34" y="149"/>
                  <a:pt x="35" y="147"/>
                  <a:pt x="37" y="146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6" y="107"/>
                  <a:pt x="77" y="105"/>
                  <a:pt x="77" y="102"/>
                </a:cubicBezTo>
                <a:cubicBezTo>
                  <a:pt x="77" y="101"/>
                  <a:pt x="76" y="100"/>
                  <a:pt x="76" y="98"/>
                </a:cubicBezTo>
                <a:cubicBezTo>
                  <a:pt x="75" y="97"/>
                  <a:pt x="75" y="96"/>
                  <a:pt x="74" y="95"/>
                </a:cubicBezTo>
                <a:cubicBezTo>
                  <a:pt x="73" y="94"/>
                  <a:pt x="73" y="94"/>
                  <a:pt x="73" y="94"/>
                </a:cubicBezTo>
                <a:cubicBezTo>
                  <a:pt x="72" y="93"/>
                  <a:pt x="70" y="92"/>
                  <a:pt x="68" y="92"/>
                </a:cubicBezTo>
                <a:cubicBezTo>
                  <a:pt x="66" y="92"/>
                  <a:pt x="64" y="93"/>
                  <a:pt x="63" y="94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31" y="121"/>
                  <a:pt x="31" y="121"/>
                  <a:pt x="30" y="121"/>
                </a:cubicBezTo>
                <a:cubicBezTo>
                  <a:pt x="29" y="122"/>
                  <a:pt x="29" y="122"/>
                  <a:pt x="2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27" y="122"/>
                  <a:pt x="26" y="122"/>
                  <a:pt x="25" y="121"/>
                </a:cubicBezTo>
                <a:cubicBezTo>
                  <a:pt x="24" y="121"/>
                  <a:pt x="23" y="121"/>
                  <a:pt x="23" y="120"/>
                </a:cubicBezTo>
                <a:cubicBezTo>
                  <a:pt x="22" y="120"/>
                  <a:pt x="21" y="119"/>
                  <a:pt x="21" y="118"/>
                </a:cubicBezTo>
                <a:cubicBezTo>
                  <a:pt x="20" y="119"/>
                  <a:pt x="18" y="120"/>
                  <a:pt x="16" y="120"/>
                </a:cubicBezTo>
                <a:cubicBezTo>
                  <a:pt x="15" y="120"/>
                  <a:pt x="13" y="120"/>
                  <a:pt x="11" y="119"/>
                </a:cubicBezTo>
                <a:cubicBezTo>
                  <a:pt x="10" y="118"/>
                  <a:pt x="8" y="117"/>
                  <a:pt x="7" y="116"/>
                </a:cubicBezTo>
                <a:cubicBezTo>
                  <a:pt x="6" y="115"/>
                  <a:pt x="6" y="115"/>
                  <a:pt x="6" y="115"/>
                </a:cubicBezTo>
                <a:cubicBezTo>
                  <a:pt x="2" y="111"/>
                  <a:pt x="0" y="107"/>
                  <a:pt x="0" y="1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CustomShape 47"/>
          <p:cNvSpPr/>
          <p:nvPr/>
        </p:nvSpPr>
        <p:spPr>
          <a:xfrm>
            <a:off x="7775640" y="2131920"/>
            <a:ext cx="216360" cy="64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7" name="CustomShape 48"/>
          <p:cNvSpPr/>
          <p:nvPr/>
        </p:nvSpPr>
        <p:spPr>
          <a:xfrm>
            <a:off x="8211960" y="2046240"/>
            <a:ext cx="218160" cy="236880"/>
          </a:xfrm>
          <a:custGeom>
            <a:avLst/>
            <a:gdLst/>
            <a:ahLst/>
            <a:rect l="l" t="t" r="r" b="b"/>
            <a:pathLst>
              <a:path w="208" h="228">
                <a:moveTo>
                  <a:pt x="0" y="145"/>
                </a:moveTo>
                <a:cubicBezTo>
                  <a:pt x="0" y="83"/>
                  <a:pt x="0" y="83"/>
                  <a:pt x="0" y="83"/>
                </a:cubicBezTo>
                <a:cubicBezTo>
                  <a:pt x="208" y="83"/>
                  <a:pt x="208" y="83"/>
                  <a:pt x="208" y="83"/>
                </a:cubicBezTo>
                <a:cubicBezTo>
                  <a:pt x="208" y="145"/>
                  <a:pt x="208" y="145"/>
                  <a:pt x="208" y="145"/>
                </a:cubicBezTo>
                <a:lnTo>
                  <a:pt x="0" y="145"/>
                </a:lnTo>
                <a:close/>
                <a:moveTo>
                  <a:pt x="68" y="36"/>
                </a:moveTo>
                <a:cubicBezTo>
                  <a:pt x="68" y="26"/>
                  <a:pt x="71" y="17"/>
                  <a:pt x="78" y="10"/>
                </a:cubicBezTo>
                <a:cubicBezTo>
                  <a:pt x="85" y="3"/>
                  <a:pt x="94" y="0"/>
                  <a:pt x="104" y="0"/>
                </a:cubicBezTo>
                <a:cubicBezTo>
                  <a:pt x="114" y="0"/>
                  <a:pt x="123" y="3"/>
                  <a:pt x="130" y="10"/>
                </a:cubicBezTo>
                <a:cubicBezTo>
                  <a:pt x="137" y="18"/>
                  <a:pt x="140" y="26"/>
                  <a:pt x="140" y="36"/>
                </a:cubicBezTo>
                <a:cubicBezTo>
                  <a:pt x="140" y="46"/>
                  <a:pt x="137" y="55"/>
                  <a:pt x="130" y="62"/>
                </a:cubicBezTo>
                <a:cubicBezTo>
                  <a:pt x="123" y="69"/>
                  <a:pt x="114" y="72"/>
                  <a:pt x="104" y="72"/>
                </a:cubicBezTo>
                <a:cubicBezTo>
                  <a:pt x="94" y="72"/>
                  <a:pt x="85" y="69"/>
                  <a:pt x="78" y="62"/>
                </a:cubicBezTo>
                <a:cubicBezTo>
                  <a:pt x="71" y="55"/>
                  <a:pt x="68" y="46"/>
                  <a:pt x="68" y="36"/>
                </a:cubicBezTo>
                <a:close/>
                <a:moveTo>
                  <a:pt x="68" y="192"/>
                </a:moveTo>
                <a:cubicBezTo>
                  <a:pt x="68" y="182"/>
                  <a:pt x="71" y="173"/>
                  <a:pt x="78" y="166"/>
                </a:cubicBezTo>
                <a:cubicBezTo>
                  <a:pt x="85" y="159"/>
                  <a:pt x="94" y="156"/>
                  <a:pt x="104" y="156"/>
                </a:cubicBezTo>
                <a:cubicBezTo>
                  <a:pt x="114" y="156"/>
                  <a:pt x="123" y="159"/>
                  <a:pt x="130" y="166"/>
                </a:cubicBezTo>
                <a:cubicBezTo>
                  <a:pt x="137" y="174"/>
                  <a:pt x="140" y="182"/>
                  <a:pt x="140" y="192"/>
                </a:cubicBezTo>
                <a:cubicBezTo>
                  <a:pt x="140" y="202"/>
                  <a:pt x="137" y="211"/>
                  <a:pt x="130" y="218"/>
                </a:cubicBezTo>
                <a:cubicBezTo>
                  <a:pt x="123" y="225"/>
                  <a:pt x="114" y="228"/>
                  <a:pt x="104" y="228"/>
                </a:cubicBezTo>
                <a:cubicBezTo>
                  <a:pt x="94" y="228"/>
                  <a:pt x="85" y="225"/>
                  <a:pt x="78" y="218"/>
                </a:cubicBezTo>
                <a:cubicBezTo>
                  <a:pt x="71" y="211"/>
                  <a:pt x="68" y="202"/>
                  <a:pt x="68" y="1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8" name="CustomShape 49"/>
          <p:cNvSpPr/>
          <p:nvPr/>
        </p:nvSpPr>
        <p:spPr>
          <a:xfrm>
            <a:off x="712800" y="2463840"/>
            <a:ext cx="199080" cy="199080"/>
          </a:xfrm>
          <a:custGeom>
            <a:avLst/>
            <a:gdLst/>
            <a:ahLst/>
            <a:rect l="l" t="t" r="r" b="b"/>
            <a:pathLst>
              <a:path w="126" h="126">
                <a:moveTo>
                  <a:pt x="0" y="97"/>
                </a:moveTo>
                <a:lnTo>
                  <a:pt x="33" y="62"/>
                </a:lnTo>
                <a:lnTo>
                  <a:pt x="0" y="29"/>
                </a:lnTo>
                <a:lnTo>
                  <a:pt x="29" y="0"/>
                </a:lnTo>
                <a:lnTo>
                  <a:pt x="62" y="33"/>
                </a:lnTo>
                <a:lnTo>
                  <a:pt x="97" y="0"/>
                </a:lnTo>
                <a:lnTo>
                  <a:pt x="126" y="29"/>
                </a:lnTo>
                <a:lnTo>
                  <a:pt x="91" y="62"/>
                </a:lnTo>
                <a:lnTo>
                  <a:pt x="126" y="97"/>
                </a:lnTo>
                <a:lnTo>
                  <a:pt x="97" y="126"/>
                </a:lnTo>
                <a:lnTo>
                  <a:pt x="62" y="92"/>
                </a:lnTo>
                <a:lnTo>
                  <a:pt x="29" y="126"/>
                </a:lnTo>
                <a:lnTo>
                  <a:pt x="0" y="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9" name="CustomShape 50"/>
          <p:cNvSpPr/>
          <p:nvPr/>
        </p:nvSpPr>
        <p:spPr>
          <a:xfrm>
            <a:off x="1085760" y="2454120"/>
            <a:ext cx="194040" cy="216360"/>
          </a:xfrm>
          <a:custGeom>
            <a:avLst/>
            <a:gdLst/>
            <a:ahLst/>
            <a:rect l="l" t="t" r="r" b="b"/>
            <a:pathLst>
              <a:path w="187" h="208">
                <a:moveTo>
                  <a:pt x="0" y="136"/>
                </a:moveTo>
                <a:cubicBezTo>
                  <a:pt x="0" y="115"/>
                  <a:pt x="0" y="115"/>
                  <a:pt x="0" y="115"/>
                </a:cubicBezTo>
                <a:cubicBezTo>
                  <a:pt x="10" y="115"/>
                  <a:pt x="10" y="115"/>
                  <a:pt x="10" y="115"/>
                </a:cubicBezTo>
                <a:cubicBezTo>
                  <a:pt x="10" y="114"/>
                  <a:pt x="10" y="112"/>
                  <a:pt x="10" y="111"/>
                </a:cubicBezTo>
                <a:cubicBezTo>
                  <a:pt x="10" y="109"/>
                  <a:pt x="10" y="107"/>
                  <a:pt x="10" y="104"/>
                </a:cubicBezTo>
                <a:cubicBezTo>
                  <a:pt x="10" y="102"/>
                  <a:pt x="10" y="100"/>
                  <a:pt x="10" y="98"/>
                </a:cubicBezTo>
                <a:cubicBezTo>
                  <a:pt x="10" y="96"/>
                  <a:pt x="10" y="95"/>
                  <a:pt x="1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73"/>
                  <a:pt x="0" y="73"/>
                  <a:pt x="0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22" y="52"/>
                  <a:pt x="34" y="34"/>
                  <a:pt x="52" y="21"/>
                </a:cubicBezTo>
                <a:cubicBezTo>
                  <a:pt x="70" y="7"/>
                  <a:pt x="91" y="0"/>
                  <a:pt x="114" y="0"/>
                </a:cubicBezTo>
                <a:cubicBezTo>
                  <a:pt x="121" y="0"/>
                  <a:pt x="128" y="1"/>
                  <a:pt x="135" y="2"/>
                </a:cubicBezTo>
                <a:cubicBezTo>
                  <a:pt x="141" y="4"/>
                  <a:pt x="148" y="6"/>
                  <a:pt x="154" y="8"/>
                </a:cubicBezTo>
                <a:cubicBezTo>
                  <a:pt x="160" y="11"/>
                  <a:pt x="166" y="14"/>
                  <a:pt x="172" y="18"/>
                </a:cubicBezTo>
                <a:cubicBezTo>
                  <a:pt x="177" y="22"/>
                  <a:pt x="183" y="26"/>
                  <a:pt x="187" y="31"/>
                </a:cubicBezTo>
                <a:cubicBezTo>
                  <a:pt x="158" y="60"/>
                  <a:pt x="158" y="60"/>
                  <a:pt x="158" y="60"/>
                </a:cubicBezTo>
                <a:cubicBezTo>
                  <a:pt x="152" y="55"/>
                  <a:pt x="146" y="50"/>
                  <a:pt x="138" y="47"/>
                </a:cubicBezTo>
                <a:cubicBezTo>
                  <a:pt x="130" y="44"/>
                  <a:pt x="122" y="42"/>
                  <a:pt x="114" y="42"/>
                </a:cubicBezTo>
                <a:cubicBezTo>
                  <a:pt x="103" y="42"/>
                  <a:pt x="92" y="45"/>
                  <a:pt x="83" y="51"/>
                </a:cubicBezTo>
                <a:cubicBezTo>
                  <a:pt x="73" y="56"/>
                  <a:pt x="66" y="64"/>
                  <a:pt x="60" y="73"/>
                </a:cubicBezTo>
                <a:cubicBezTo>
                  <a:pt x="114" y="73"/>
                  <a:pt x="114" y="73"/>
                  <a:pt x="114" y="73"/>
                </a:cubicBezTo>
                <a:cubicBezTo>
                  <a:pt x="114" y="94"/>
                  <a:pt x="114" y="94"/>
                  <a:pt x="114" y="94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6"/>
                  <a:pt x="52" y="98"/>
                  <a:pt x="52" y="100"/>
                </a:cubicBezTo>
                <a:cubicBezTo>
                  <a:pt x="52" y="102"/>
                  <a:pt x="51" y="103"/>
                  <a:pt x="51" y="104"/>
                </a:cubicBezTo>
                <a:cubicBezTo>
                  <a:pt x="51" y="106"/>
                  <a:pt x="52" y="107"/>
                  <a:pt x="52" y="109"/>
                </a:cubicBezTo>
                <a:cubicBezTo>
                  <a:pt x="52" y="110"/>
                  <a:pt x="52" y="112"/>
                  <a:pt x="52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36"/>
                  <a:pt x="114" y="136"/>
                  <a:pt x="114" y="136"/>
                </a:cubicBezTo>
                <a:cubicBezTo>
                  <a:pt x="60" y="136"/>
                  <a:pt x="60" y="136"/>
                  <a:pt x="60" y="136"/>
                </a:cubicBezTo>
                <a:cubicBezTo>
                  <a:pt x="66" y="145"/>
                  <a:pt x="73" y="153"/>
                  <a:pt x="83" y="158"/>
                </a:cubicBezTo>
                <a:cubicBezTo>
                  <a:pt x="92" y="164"/>
                  <a:pt x="103" y="167"/>
                  <a:pt x="114" y="167"/>
                </a:cubicBezTo>
                <a:cubicBezTo>
                  <a:pt x="122" y="167"/>
                  <a:pt x="130" y="165"/>
                  <a:pt x="138" y="162"/>
                </a:cubicBezTo>
                <a:cubicBezTo>
                  <a:pt x="146" y="159"/>
                  <a:pt x="152" y="154"/>
                  <a:pt x="158" y="149"/>
                </a:cubicBezTo>
                <a:cubicBezTo>
                  <a:pt x="187" y="178"/>
                  <a:pt x="187" y="178"/>
                  <a:pt x="187" y="178"/>
                </a:cubicBezTo>
                <a:cubicBezTo>
                  <a:pt x="183" y="183"/>
                  <a:pt x="177" y="187"/>
                  <a:pt x="172" y="191"/>
                </a:cubicBezTo>
                <a:cubicBezTo>
                  <a:pt x="166" y="195"/>
                  <a:pt x="160" y="198"/>
                  <a:pt x="154" y="200"/>
                </a:cubicBezTo>
                <a:cubicBezTo>
                  <a:pt x="148" y="203"/>
                  <a:pt x="141" y="205"/>
                  <a:pt x="135" y="206"/>
                </a:cubicBezTo>
                <a:cubicBezTo>
                  <a:pt x="128" y="208"/>
                  <a:pt x="121" y="208"/>
                  <a:pt x="114" y="208"/>
                </a:cubicBezTo>
                <a:cubicBezTo>
                  <a:pt x="91" y="208"/>
                  <a:pt x="70" y="202"/>
                  <a:pt x="52" y="188"/>
                </a:cubicBezTo>
                <a:cubicBezTo>
                  <a:pt x="34" y="174"/>
                  <a:pt x="22" y="157"/>
                  <a:pt x="15" y="136"/>
                </a:cubicBezTo>
                <a:lnTo>
                  <a:pt x="0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CustomShape 51"/>
          <p:cNvSpPr/>
          <p:nvPr/>
        </p:nvSpPr>
        <p:spPr>
          <a:xfrm>
            <a:off x="1386000" y="2475000"/>
            <a:ext cx="226080" cy="162360"/>
          </a:xfrm>
          <a:custGeom>
            <a:avLst/>
            <a:gdLst/>
            <a:ahLst/>
            <a:rect l="l" t="t" r="r" b="b"/>
            <a:pathLst>
              <a:path w="217" h="156">
                <a:moveTo>
                  <a:pt x="11" y="152"/>
                </a:moveTo>
                <a:cubicBezTo>
                  <a:pt x="9" y="151"/>
                  <a:pt x="7" y="149"/>
                  <a:pt x="5" y="147"/>
                </a:cubicBezTo>
                <a:cubicBezTo>
                  <a:pt x="4" y="145"/>
                  <a:pt x="2" y="142"/>
                  <a:pt x="1" y="139"/>
                </a:cubicBezTo>
                <a:cubicBezTo>
                  <a:pt x="0" y="137"/>
                  <a:pt x="0" y="134"/>
                  <a:pt x="0" y="131"/>
                </a:cubicBezTo>
                <a:cubicBezTo>
                  <a:pt x="0" y="31"/>
                  <a:pt x="0" y="31"/>
                  <a:pt x="0" y="31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114"/>
                  <a:pt x="34" y="114"/>
                  <a:pt x="34" y="114"/>
                </a:cubicBezTo>
                <a:cubicBezTo>
                  <a:pt x="34" y="115"/>
                  <a:pt x="33" y="116"/>
                  <a:pt x="33" y="116"/>
                </a:cubicBezTo>
                <a:cubicBezTo>
                  <a:pt x="33" y="117"/>
                  <a:pt x="33" y="118"/>
                  <a:pt x="33" y="119"/>
                </a:cubicBezTo>
                <a:cubicBezTo>
                  <a:pt x="33" y="126"/>
                  <a:pt x="31" y="133"/>
                  <a:pt x="29" y="140"/>
                </a:cubicBezTo>
                <a:cubicBezTo>
                  <a:pt x="26" y="146"/>
                  <a:pt x="23" y="151"/>
                  <a:pt x="19" y="156"/>
                </a:cubicBezTo>
                <a:cubicBezTo>
                  <a:pt x="16" y="155"/>
                  <a:pt x="14" y="154"/>
                  <a:pt x="11" y="152"/>
                </a:cubicBezTo>
                <a:close/>
                <a:moveTo>
                  <a:pt x="27" y="156"/>
                </a:moveTo>
                <a:cubicBezTo>
                  <a:pt x="31" y="152"/>
                  <a:pt x="34" y="147"/>
                  <a:pt x="37" y="140"/>
                </a:cubicBezTo>
                <a:cubicBezTo>
                  <a:pt x="40" y="134"/>
                  <a:pt x="41" y="127"/>
                  <a:pt x="42" y="119"/>
                </a:cubicBezTo>
                <a:cubicBezTo>
                  <a:pt x="42" y="118"/>
                  <a:pt x="42" y="117"/>
                  <a:pt x="42" y="116"/>
                </a:cubicBezTo>
                <a:cubicBezTo>
                  <a:pt x="42" y="116"/>
                  <a:pt x="42" y="115"/>
                  <a:pt x="42" y="114"/>
                </a:cubicBezTo>
                <a:cubicBezTo>
                  <a:pt x="42" y="0"/>
                  <a:pt x="42" y="0"/>
                  <a:pt x="42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17" y="114"/>
                  <a:pt x="217" y="114"/>
                  <a:pt x="217" y="114"/>
                </a:cubicBezTo>
                <a:cubicBezTo>
                  <a:pt x="217" y="120"/>
                  <a:pt x="216" y="126"/>
                  <a:pt x="215" y="131"/>
                </a:cubicBezTo>
                <a:cubicBezTo>
                  <a:pt x="213" y="136"/>
                  <a:pt x="210" y="140"/>
                  <a:pt x="207" y="144"/>
                </a:cubicBezTo>
                <a:cubicBezTo>
                  <a:pt x="204" y="148"/>
                  <a:pt x="201" y="151"/>
                  <a:pt x="197" y="153"/>
                </a:cubicBezTo>
                <a:cubicBezTo>
                  <a:pt x="193" y="155"/>
                  <a:pt x="188" y="156"/>
                  <a:pt x="184" y="156"/>
                </a:cubicBezTo>
                <a:lnTo>
                  <a:pt x="27" y="156"/>
                </a:lnTo>
                <a:close/>
                <a:moveTo>
                  <a:pt x="58" y="16"/>
                </a:moveTo>
                <a:cubicBezTo>
                  <a:pt x="58" y="47"/>
                  <a:pt x="58" y="47"/>
                  <a:pt x="58" y="47"/>
                </a:cubicBezTo>
                <a:cubicBezTo>
                  <a:pt x="202" y="47"/>
                  <a:pt x="202" y="47"/>
                  <a:pt x="202" y="47"/>
                </a:cubicBezTo>
                <a:cubicBezTo>
                  <a:pt x="202" y="16"/>
                  <a:pt x="202" y="16"/>
                  <a:pt x="202" y="16"/>
                </a:cubicBezTo>
                <a:lnTo>
                  <a:pt x="58" y="16"/>
                </a:lnTo>
                <a:close/>
                <a:moveTo>
                  <a:pt x="109" y="125"/>
                </a:moveTo>
                <a:cubicBezTo>
                  <a:pt x="109" y="63"/>
                  <a:pt x="109" y="63"/>
                  <a:pt x="109" y="63"/>
                </a:cubicBezTo>
                <a:cubicBezTo>
                  <a:pt x="58" y="63"/>
                  <a:pt x="58" y="63"/>
                  <a:pt x="58" y="63"/>
                </a:cubicBezTo>
                <a:cubicBezTo>
                  <a:pt x="58" y="125"/>
                  <a:pt x="58" y="125"/>
                  <a:pt x="58" y="125"/>
                </a:cubicBezTo>
                <a:lnTo>
                  <a:pt x="109" y="125"/>
                </a:lnTo>
                <a:close/>
                <a:moveTo>
                  <a:pt x="156" y="75"/>
                </a:moveTo>
                <a:cubicBezTo>
                  <a:pt x="156" y="63"/>
                  <a:pt x="156" y="63"/>
                  <a:pt x="156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75"/>
                  <a:pt x="124" y="75"/>
                  <a:pt x="124" y="75"/>
                </a:cubicBezTo>
                <a:lnTo>
                  <a:pt x="156" y="75"/>
                </a:lnTo>
                <a:close/>
                <a:moveTo>
                  <a:pt x="156" y="100"/>
                </a:moveTo>
                <a:cubicBezTo>
                  <a:pt x="156" y="88"/>
                  <a:pt x="156" y="88"/>
                  <a:pt x="156" y="88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4" y="100"/>
                  <a:pt x="124" y="100"/>
                  <a:pt x="124" y="100"/>
                </a:cubicBezTo>
                <a:lnTo>
                  <a:pt x="156" y="100"/>
                </a:lnTo>
                <a:close/>
                <a:moveTo>
                  <a:pt x="156" y="125"/>
                </a:moveTo>
                <a:cubicBezTo>
                  <a:pt x="156" y="112"/>
                  <a:pt x="156" y="112"/>
                  <a:pt x="156" y="112"/>
                </a:cubicBezTo>
                <a:cubicBezTo>
                  <a:pt x="124" y="112"/>
                  <a:pt x="124" y="112"/>
                  <a:pt x="124" y="112"/>
                </a:cubicBezTo>
                <a:cubicBezTo>
                  <a:pt x="124" y="125"/>
                  <a:pt x="124" y="125"/>
                  <a:pt x="124" y="125"/>
                </a:cubicBezTo>
                <a:lnTo>
                  <a:pt x="156" y="125"/>
                </a:lnTo>
                <a:close/>
                <a:moveTo>
                  <a:pt x="171" y="63"/>
                </a:moveTo>
                <a:cubicBezTo>
                  <a:pt x="171" y="75"/>
                  <a:pt x="171" y="75"/>
                  <a:pt x="171" y="75"/>
                </a:cubicBezTo>
                <a:cubicBezTo>
                  <a:pt x="203" y="75"/>
                  <a:pt x="203" y="75"/>
                  <a:pt x="203" y="75"/>
                </a:cubicBezTo>
                <a:cubicBezTo>
                  <a:pt x="203" y="63"/>
                  <a:pt x="203" y="63"/>
                  <a:pt x="203" y="63"/>
                </a:cubicBezTo>
                <a:lnTo>
                  <a:pt x="171" y="63"/>
                </a:lnTo>
                <a:close/>
                <a:moveTo>
                  <a:pt x="203" y="100"/>
                </a:moveTo>
                <a:cubicBezTo>
                  <a:pt x="203" y="88"/>
                  <a:pt x="203" y="88"/>
                  <a:pt x="203" y="88"/>
                </a:cubicBezTo>
                <a:cubicBezTo>
                  <a:pt x="171" y="88"/>
                  <a:pt x="171" y="88"/>
                  <a:pt x="171" y="88"/>
                </a:cubicBezTo>
                <a:cubicBezTo>
                  <a:pt x="171" y="100"/>
                  <a:pt x="171" y="100"/>
                  <a:pt x="171" y="100"/>
                </a:cubicBezTo>
                <a:lnTo>
                  <a:pt x="203" y="100"/>
                </a:lnTo>
                <a:close/>
                <a:moveTo>
                  <a:pt x="203" y="125"/>
                </a:moveTo>
                <a:cubicBezTo>
                  <a:pt x="203" y="112"/>
                  <a:pt x="203" y="112"/>
                  <a:pt x="203" y="112"/>
                </a:cubicBezTo>
                <a:cubicBezTo>
                  <a:pt x="171" y="112"/>
                  <a:pt x="171" y="112"/>
                  <a:pt x="171" y="112"/>
                </a:cubicBezTo>
                <a:cubicBezTo>
                  <a:pt x="171" y="125"/>
                  <a:pt x="171" y="125"/>
                  <a:pt x="171" y="125"/>
                </a:cubicBezTo>
                <a:lnTo>
                  <a:pt x="203" y="1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52"/>
          <p:cNvSpPr/>
          <p:nvPr/>
        </p:nvSpPr>
        <p:spPr>
          <a:xfrm>
            <a:off x="1739880" y="2484360"/>
            <a:ext cx="261000" cy="145080"/>
          </a:xfrm>
          <a:custGeom>
            <a:avLst/>
            <a:gdLst/>
            <a:ahLst/>
            <a:rect l="l" t="t" r="r" b="b"/>
            <a:pathLst>
              <a:path w="250" h="139">
                <a:moveTo>
                  <a:pt x="83" y="130"/>
                </a:moveTo>
                <a:cubicBezTo>
                  <a:pt x="77" y="128"/>
                  <a:pt x="71" y="125"/>
                  <a:pt x="64" y="122"/>
                </a:cubicBezTo>
                <a:cubicBezTo>
                  <a:pt x="57" y="118"/>
                  <a:pt x="50" y="114"/>
                  <a:pt x="43" y="109"/>
                </a:cubicBezTo>
                <a:cubicBezTo>
                  <a:pt x="36" y="105"/>
                  <a:pt x="29" y="99"/>
                  <a:pt x="21" y="92"/>
                </a:cubicBezTo>
                <a:cubicBezTo>
                  <a:pt x="14" y="86"/>
                  <a:pt x="7" y="78"/>
                  <a:pt x="0" y="69"/>
                </a:cubicBezTo>
                <a:cubicBezTo>
                  <a:pt x="7" y="61"/>
                  <a:pt x="14" y="53"/>
                  <a:pt x="21" y="47"/>
                </a:cubicBezTo>
                <a:cubicBezTo>
                  <a:pt x="29" y="40"/>
                  <a:pt x="36" y="34"/>
                  <a:pt x="43" y="29"/>
                </a:cubicBezTo>
                <a:cubicBezTo>
                  <a:pt x="50" y="24"/>
                  <a:pt x="57" y="20"/>
                  <a:pt x="64" y="17"/>
                </a:cubicBezTo>
                <a:cubicBezTo>
                  <a:pt x="71" y="14"/>
                  <a:pt x="77" y="11"/>
                  <a:pt x="83" y="9"/>
                </a:cubicBezTo>
                <a:cubicBezTo>
                  <a:pt x="98" y="4"/>
                  <a:pt x="112" y="1"/>
                  <a:pt x="125" y="0"/>
                </a:cubicBezTo>
                <a:cubicBezTo>
                  <a:pt x="139" y="1"/>
                  <a:pt x="153" y="4"/>
                  <a:pt x="167" y="9"/>
                </a:cubicBezTo>
                <a:cubicBezTo>
                  <a:pt x="173" y="11"/>
                  <a:pt x="180" y="14"/>
                  <a:pt x="186" y="17"/>
                </a:cubicBezTo>
                <a:cubicBezTo>
                  <a:pt x="193" y="20"/>
                  <a:pt x="200" y="24"/>
                  <a:pt x="207" y="29"/>
                </a:cubicBezTo>
                <a:cubicBezTo>
                  <a:pt x="214" y="34"/>
                  <a:pt x="221" y="40"/>
                  <a:pt x="229" y="47"/>
                </a:cubicBezTo>
                <a:cubicBezTo>
                  <a:pt x="236" y="53"/>
                  <a:pt x="243" y="61"/>
                  <a:pt x="250" y="69"/>
                </a:cubicBezTo>
                <a:cubicBezTo>
                  <a:pt x="243" y="78"/>
                  <a:pt x="236" y="86"/>
                  <a:pt x="229" y="92"/>
                </a:cubicBezTo>
                <a:cubicBezTo>
                  <a:pt x="221" y="99"/>
                  <a:pt x="214" y="105"/>
                  <a:pt x="207" y="109"/>
                </a:cubicBezTo>
                <a:cubicBezTo>
                  <a:pt x="200" y="114"/>
                  <a:pt x="193" y="118"/>
                  <a:pt x="186" y="122"/>
                </a:cubicBezTo>
                <a:cubicBezTo>
                  <a:pt x="180" y="125"/>
                  <a:pt x="173" y="128"/>
                  <a:pt x="167" y="130"/>
                </a:cubicBezTo>
                <a:cubicBezTo>
                  <a:pt x="153" y="135"/>
                  <a:pt x="139" y="138"/>
                  <a:pt x="125" y="139"/>
                </a:cubicBezTo>
                <a:cubicBezTo>
                  <a:pt x="112" y="138"/>
                  <a:pt x="98" y="135"/>
                  <a:pt x="83" y="130"/>
                </a:cubicBezTo>
                <a:close/>
                <a:moveTo>
                  <a:pt x="107" y="26"/>
                </a:moveTo>
                <a:cubicBezTo>
                  <a:pt x="101" y="29"/>
                  <a:pt x="97" y="32"/>
                  <a:pt x="92" y="36"/>
                </a:cubicBezTo>
                <a:cubicBezTo>
                  <a:pt x="88" y="41"/>
                  <a:pt x="85" y="46"/>
                  <a:pt x="82" y="51"/>
                </a:cubicBezTo>
                <a:cubicBezTo>
                  <a:pt x="80" y="57"/>
                  <a:pt x="79" y="63"/>
                  <a:pt x="79" y="69"/>
                </a:cubicBezTo>
                <a:cubicBezTo>
                  <a:pt x="79" y="76"/>
                  <a:pt x="80" y="82"/>
                  <a:pt x="82" y="87"/>
                </a:cubicBezTo>
                <a:cubicBezTo>
                  <a:pt x="85" y="93"/>
                  <a:pt x="88" y="98"/>
                  <a:pt x="92" y="102"/>
                </a:cubicBezTo>
                <a:cubicBezTo>
                  <a:pt x="97" y="107"/>
                  <a:pt x="101" y="110"/>
                  <a:pt x="107" y="112"/>
                </a:cubicBezTo>
                <a:cubicBezTo>
                  <a:pt x="113" y="115"/>
                  <a:pt x="119" y="116"/>
                  <a:pt x="125" y="116"/>
                </a:cubicBezTo>
                <a:cubicBezTo>
                  <a:pt x="132" y="116"/>
                  <a:pt x="138" y="115"/>
                  <a:pt x="143" y="112"/>
                </a:cubicBezTo>
                <a:cubicBezTo>
                  <a:pt x="149" y="110"/>
                  <a:pt x="154" y="107"/>
                  <a:pt x="158" y="102"/>
                </a:cubicBezTo>
                <a:cubicBezTo>
                  <a:pt x="162" y="98"/>
                  <a:pt x="166" y="93"/>
                  <a:pt x="168" y="87"/>
                </a:cubicBezTo>
                <a:cubicBezTo>
                  <a:pt x="171" y="82"/>
                  <a:pt x="172" y="76"/>
                  <a:pt x="172" y="69"/>
                </a:cubicBezTo>
                <a:cubicBezTo>
                  <a:pt x="172" y="63"/>
                  <a:pt x="171" y="57"/>
                  <a:pt x="168" y="51"/>
                </a:cubicBezTo>
                <a:cubicBezTo>
                  <a:pt x="166" y="46"/>
                  <a:pt x="162" y="41"/>
                  <a:pt x="158" y="36"/>
                </a:cubicBezTo>
                <a:cubicBezTo>
                  <a:pt x="154" y="32"/>
                  <a:pt x="149" y="29"/>
                  <a:pt x="143" y="26"/>
                </a:cubicBezTo>
                <a:cubicBezTo>
                  <a:pt x="138" y="24"/>
                  <a:pt x="132" y="23"/>
                  <a:pt x="125" y="23"/>
                </a:cubicBezTo>
                <a:cubicBezTo>
                  <a:pt x="119" y="23"/>
                  <a:pt x="113" y="24"/>
                  <a:pt x="107" y="26"/>
                </a:cubicBezTo>
                <a:close/>
                <a:moveTo>
                  <a:pt x="134" y="48"/>
                </a:moveTo>
                <a:cubicBezTo>
                  <a:pt x="137" y="49"/>
                  <a:pt x="140" y="51"/>
                  <a:pt x="142" y="53"/>
                </a:cubicBezTo>
                <a:cubicBezTo>
                  <a:pt x="144" y="55"/>
                  <a:pt x="146" y="57"/>
                  <a:pt x="147" y="60"/>
                </a:cubicBezTo>
                <a:cubicBezTo>
                  <a:pt x="148" y="63"/>
                  <a:pt x="149" y="66"/>
                  <a:pt x="149" y="69"/>
                </a:cubicBezTo>
                <a:cubicBezTo>
                  <a:pt x="149" y="73"/>
                  <a:pt x="148" y="76"/>
                  <a:pt x="147" y="79"/>
                </a:cubicBezTo>
                <a:cubicBezTo>
                  <a:pt x="146" y="81"/>
                  <a:pt x="144" y="84"/>
                  <a:pt x="142" y="86"/>
                </a:cubicBezTo>
                <a:cubicBezTo>
                  <a:pt x="140" y="88"/>
                  <a:pt x="137" y="90"/>
                  <a:pt x="134" y="91"/>
                </a:cubicBezTo>
                <a:cubicBezTo>
                  <a:pt x="132" y="92"/>
                  <a:pt x="128" y="93"/>
                  <a:pt x="125" y="93"/>
                </a:cubicBezTo>
                <a:cubicBezTo>
                  <a:pt x="122" y="93"/>
                  <a:pt x="119" y="92"/>
                  <a:pt x="116" y="91"/>
                </a:cubicBezTo>
                <a:cubicBezTo>
                  <a:pt x="113" y="90"/>
                  <a:pt x="111" y="88"/>
                  <a:pt x="109" y="86"/>
                </a:cubicBezTo>
                <a:cubicBezTo>
                  <a:pt x="106" y="84"/>
                  <a:pt x="105" y="81"/>
                  <a:pt x="104" y="79"/>
                </a:cubicBezTo>
                <a:cubicBezTo>
                  <a:pt x="102" y="76"/>
                  <a:pt x="102" y="73"/>
                  <a:pt x="102" y="69"/>
                </a:cubicBezTo>
                <a:cubicBezTo>
                  <a:pt x="102" y="66"/>
                  <a:pt x="102" y="63"/>
                  <a:pt x="104" y="60"/>
                </a:cubicBezTo>
                <a:cubicBezTo>
                  <a:pt x="105" y="57"/>
                  <a:pt x="106" y="55"/>
                  <a:pt x="109" y="53"/>
                </a:cubicBezTo>
                <a:cubicBezTo>
                  <a:pt x="111" y="51"/>
                  <a:pt x="113" y="49"/>
                  <a:pt x="116" y="48"/>
                </a:cubicBezTo>
                <a:cubicBezTo>
                  <a:pt x="119" y="46"/>
                  <a:pt x="122" y="46"/>
                  <a:pt x="125" y="46"/>
                </a:cubicBezTo>
                <a:cubicBezTo>
                  <a:pt x="128" y="46"/>
                  <a:pt x="132" y="46"/>
                  <a:pt x="134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CustomShape 53"/>
          <p:cNvSpPr/>
          <p:nvPr/>
        </p:nvSpPr>
        <p:spPr>
          <a:xfrm>
            <a:off x="2165400" y="2454120"/>
            <a:ext cx="151200" cy="216360"/>
          </a:xfrm>
          <a:custGeom>
            <a:avLst/>
            <a:gdLst/>
            <a:ahLst/>
            <a:rect l="l" t="t" r="r" b="b"/>
            <a:pathLst>
              <a:path w="146" h="208">
                <a:moveTo>
                  <a:pt x="128" y="3"/>
                </a:moveTo>
                <a:cubicBezTo>
                  <a:pt x="128" y="4"/>
                  <a:pt x="128" y="4"/>
                  <a:pt x="128" y="4"/>
                </a:cubicBezTo>
                <a:cubicBezTo>
                  <a:pt x="130" y="1"/>
                  <a:pt x="133" y="0"/>
                  <a:pt x="136" y="0"/>
                </a:cubicBezTo>
                <a:cubicBezTo>
                  <a:pt x="138" y="0"/>
                  <a:pt x="141" y="1"/>
                  <a:pt x="143" y="3"/>
                </a:cubicBezTo>
                <a:cubicBezTo>
                  <a:pt x="145" y="6"/>
                  <a:pt x="146" y="8"/>
                  <a:pt x="146" y="11"/>
                </a:cubicBezTo>
                <a:cubicBezTo>
                  <a:pt x="146" y="14"/>
                  <a:pt x="145" y="16"/>
                  <a:pt x="143" y="18"/>
                </a:cubicBezTo>
                <a:cubicBezTo>
                  <a:pt x="143" y="18"/>
                  <a:pt x="143" y="18"/>
                  <a:pt x="143" y="18"/>
                </a:cubicBezTo>
                <a:cubicBezTo>
                  <a:pt x="92" y="93"/>
                  <a:pt x="92" y="93"/>
                  <a:pt x="92" y="93"/>
                </a:cubicBezTo>
                <a:cubicBezTo>
                  <a:pt x="91" y="95"/>
                  <a:pt x="90" y="96"/>
                  <a:pt x="89" y="98"/>
                </a:cubicBezTo>
                <a:cubicBezTo>
                  <a:pt x="89" y="100"/>
                  <a:pt x="88" y="102"/>
                  <a:pt x="88" y="104"/>
                </a:cubicBezTo>
                <a:cubicBezTo>
                  <a:pt x="88" y="109"/>
                  <a:pt x="89" y="112"/>
                  <a:pt x="91" y="115"/>
                </a:cubicBezTo>
                <a:cubicBezTo>
                  <a:pt x="91" y="116"/>
                  <a:pt x="91" y="116"/>
                  <a:pt x="91" y="116"/>
                </a:cubicBezTo>
                <a:cubicBezTo>
                  <a:pt x="143" y="191"/>
                  <a:pt x="143" y="191"/>
                  <a:pt x="143" y="191"/>
                </a:cubicBezTo>
                <a:cubicBezTo>
                  <a:pt x="143" y="191"/>
                  <a:pt x="143" y="191"/>
                  <a:pt x="143" y="191"/>
                </a:cubicBezTo>
                <a:cubicBezTo>
                  <a:pt x="145" y="193"/>
                  <a:pt x="146" y="195"/>
                  <a:pt x="146" y="198"/>
                </a:cubicBezTo>
                <a:cubicBezTo>
                  <a:pt x="146" y="201"/>
                  <a:pt x="145" y="203"/>
                  <a:pt x="143" y="205"/>
                </a:cubicBezTo>
                <a:cubicBezTo>
                  <a:pt x="141" y="207"/>
                  <a:pt x="138" y="208"/>
                  <a:pt x="136" y="208"/>
                </a:cubicBezTo>
                <a:cubicBezTo>
                  <a:pt x="133" y="208"/>
                  <a:pt x="130" y="207"/>
                  <a:pt x="128" y="205"/>
                </a:cubicBezTo>
                <a:cubicBezTo>
                  <a:pt x="128" y="205"/>
                  <a:pt x="128" y="205"/>
                  <a:pt x="128" y="205"/>
                </a:cubicBezTo>
                <a:cubicBezTo>
                  <a:pt x="6" y="113"/>
                  <a:pt x="6" y="113"/>
                  <a:pt x="6" y="113"/>
                </a:cubicBezTo>
                <a:cubicBezTo>
                  <a:pt x="2" y="111"/>
                  <a:pt x="0" y="108"/>
                  <a:pt x="0" y="104"/>
                </a:cubicBezTo>
                <a:cubicBezTo>
                  <a:pt x="0" y="100"/>
                  <a:pt x="2" y="97"/>
                  <a:pt x="6" y="95"/>
                </a:cubicBezTo>
                <a:lnTo>
                  <a:pt x="128" y="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3" name="CustomShape 54"/>
          <p:cNvSpPr/>
          <p:nvPr/>
        </p:nvSpPr>
        <p:spPr>
          <a:xfrm>
            <a:off x="2438280" y="2454120"/>
            <a:ext cx="151200" cy="218160"/>
          </a:xfrm>
          <a:custGeom>
            <a:avLst/>
            <a:gdLst/>
            <a:ahLst/>
            <a:rect l="l" t="t" r="r" b="b"/>
            <a:pathLst>
              <a:path w="146" h="209">
                <a:moveTo>
                  <a:pt x="0" y="198"/>
                </a:moveTo>
                <a:cubicBezTo>
                  <a:pt x="1" y="197"/>
                  <a:pt x="1" y="195"/>
                  <a:pt x="1" y="194"/>
                </a:cubicBezTo>
                <a:cubicBezTo>
                  <a:pt x="2" y="193"/>
                  <a:pt x="2" y="192"/>
                  <a:pt x="4" y="191"/>
                </a:cubicBezTo>
                <a:cubicBezTo>
                  <a:pt x="4" y="191"/>
                  <a:pt x="4" y="191"/>
                  <a:pt x="4" y="191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7" y="112"/>
                  <a:pt x="58" y="108"/>
                  <a:pt x="59" y="104"/>
                </a:cubicBezTo>
                <a:cubicBezTo>
                  <a:pt x="59" y="100"/>
                  <a:pt x="57" y="96"/>
                  <a:pt x="55" y="93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2" y="17"/>
                  <a:pt x="2" y="16"/>
                  <a:pt x="1" y="15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7"/>
                  <a:pt x="2" y="5"/>
                </a:cubicBezTo>
                <a:cubicBezTo>
                  <a:pt x="4" y="3"/>
                  <a:pt x="5" y="2"/>
                  <a:pt x="7" y="1"/>
                </a:cubicBezTo>
                <a:cubicBezTo>
                  <a:pt x="9" y="0"/>
                  <a:pt x="11" y="0"/>
                  <a:pt x="13" y="0"/>
                </a:cubicBezTo>
                <a:cubicBezTo>
                  <a:pt x="15" y="1"/>
                  <a:pt x="17" y="2"/>
                  <a:pt x="18" y="4"/>
                </a:cubicBezTo>
                <a:cubicBezTo>
                  <a:pt x="18" y="3"/>
                  <a:pt x="18" y="3"/>
                  <a:pt x="18" y="3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4" y="97"/>
                  <a:pt x="146" y="100"/>
                  <a:pt x="146" y="104"/>
                </a:cubicBezTo>
                <a:cubicBezTo>
                  <a:pt x="146" y="109"/>
                  <a:pt x="144" y="112"/>
                  <a:pt x="141" y="113"/>
                </a:cubicBezTo>
                <a:cubicBezTo>
                  <a:pt x="18" y="205"/>
                  <a:pt x="18" y="205"/>
                  <a:pt x="18" y="205"/>
                </a:cubicBezTo>
                <a:cubicBezTo>
                  <a:pt x="18" y="205"/>
                  <a:pt x="18" y="205"/>
                  <a:pt x="18" y="205"/>
                </a:cubicBezTo>
                <a:cubicBezTo>
                  <a:pt x="17" y="207"/>
                  <a:pt x="15" y="208"/>
                  <a:pt x="13" y="208"/>
                </a:cubicBezTo>
                <a:cubicBezTo>
                  <a:pt x="11" y="209"/>
                  <a:pt x="9" y="208"/>
                  <a:pt x="7" y="208"/>
                </a:cubicBezTo>
                <a:cubicBezTo>
                  <a:pt x="5" y="207"/>
                  <a:pt x="4" y="206"/>
                  <a:pt x="2" y="204"/>
                </a:cubicBezTo>
                <a:cubicBezTo>
                  <a:pt x="1" y="202"/>
                  <a:pt x="0" y="200"/>
                  <a:pt x="0" y="19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CustomShape 55"/>
          <p:cNvSpPr/>
          <p:nvPr/>
        </p:nvSpPr>
        <p:spPr>
          <a:xfrm>
            <a:off x="2755800" y="2454120"/>
            <a:ext cx="236880" cy="216360"/>
          </a:xfrm>
          <a:custGeom>
            <a:avLst/>
            <a:gdLst/>
            <a:ahLst/>
            <a:rect l="l" t="t" r="r" b="b"/>
            <a:pathLst>
              <a:path w="150" h="137">
                <a:moveTo>
                  <a:pt x="0" y="76"/>
                </a:moveTo>
                <a:lnTo>
                  <a:pt x="75" y="0"/>
                </a:lnTo>
                <a:lnTo>
                  <a:pt x="150" y="76"/>
                </a:lnTo>
                <a:lnTo>
                  <a:pt x="137" y="76"/>
                </a:lnTo>
                <a:lnTo>
                  <a:pt x="75" y="14"/>
                </a:lnTo>
                <a:lnTo>
                  <a:pt x="13" y="76"/>
                </a:lnTo>
                <a:lnTo>
                  <a:pt x="0" y="76"/>
                </a:lnTo>
                <a:close/>
                <a:moveTo>
                  <a:pt x="27" y="76"/>
                </a:moveTo>
                <a:lnTo>
                  <a:pt x="75" y="27"/>
                </a:lnTo>
                <a:lnTo>
                  <a:pt x="123" y="76"/>
                </a:lnTo>
                <a:lnTo>
                  <a:pt x="123" y="137"/>
                </a:lnTo>
                <a:lnTo>
                  <a:pt x="92" y="137"/>
                </a:lnTo>
                <a:lnTo>
                  <a:pt x="92" y="76"/>
                </a:lnTo>
                <a:lnTo>
                  <a:pt x="58" y="76"/>
                </a:lnTo>
                <a:lnTo>
                  <a:pt x="58" y="137"/>
                </a:lnTo>
                <a:lnTo>
                  <a:pt x="27" y="137"/>
                </a:lnTo>
                <a:lnTo>
                  <a:pt x="27" y="76"/>
                </a:lnTo>
                <a:close/>
                <a:moveTo>
                  <a:pt x="103" y="14"/>
                </a:moveTo>
                <a:lnTo>
                  <a:pt x="103" y="0"/>
                </a:lnTo>
                <a:lnTo>
                  <a:pt x="123" y="0"/>
                </a:lnTo>
                <a:lnTo>
                  <a:pt x="123" y="34"/>
                </a:lnTo>
                <a:lnTo>
                  <a:pt x="103" y="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CustomShape 56"/>
          <p:cNvSpPr/>
          <p:nvPr/>
        </p:nvSpPr>
        <p:spPr>
          <a:xfrm>
            <a:off x="3137040" y="2496960"/>
            <a:ext cx="218160" cy="141840"/>
          </a:xfrm>
          <a:custGeom>
            <a:avLst/>
            <a:gdLst/>
            <a:ahLst/>
            <a:rect l="l" t="t" r="r" b="b"/>
            <a:pathLst>
              <a:path w="208" h="135">
                <a:moveTo>
                  <a:pt x="0" y="10"/>
                </a:moveTo>
                <a:cubicBezTo>
                  <a:pt x="0" y="9"/>
                  <a:pt x="0" y="8"/>
                  <a:pt x="1" y="6"/>
                </a:cubicBezTo>
                <a:cubicBezTo>
                  <a:pt x="1" y="5"/>
                  <a:pt x="2" y="4"/>
                  <a:pt x="3" y="3"/>
                </a:cubicBezTo>
                <a:cubicBezTo>
                  <a:pt x="4" y="2"/>
                  <a:pt x="5" y="1"/>
                  <a:pt x="6" y="1"/>
                </a:cubicBezTo>
                <a:cubicBezTo>
                  <a:pt x="8" y="0"/>
                  <a:pt x="9" y="0"/>
                  <a:pt x="10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199" y="0"/>
                  <a:pt x="200" y="0"/>
                  <a:pt x="202" y="1"/>
                </a:cubicBezTo>
                <a:cubicBezTo>
                  <a:pt x="203" y="1"/>
                  <a:pt x="204" y="2"/>
                  <a:pt x="205" y="3"/>
                </a:cubicBezTo>
                <a:cubicBezTo>
                  <a:pt x="206" y="4"/>
                  <a:pt x="207" y="5"/>
                  <a:pt x="207" y="6"/>
                </a:cubicBezTo>
                <a:cubicBezTo>
                  <a:pt x="208" y="8"/>
                  <a:pt x="208" y="9"/>
                  <a:pt x="208" y="10"/>
                </a:cubicBezTo>
                <a:cubicBezTo>
                  <a:pt x="167" y="41"/>
                  <a:pt x="167" y="41"/>
                  <a:pt x="167" y="41"/>
                </a:cubicBezTo>
                <a:cubicBezTo>
                  <a:pt x="115" y="80"/>
                  <a:pt x="115" y="80"/>
                  <a:pt x="115" y="80"/>
                </a:cubicBezTo>
                <a:cubicBezTo>
                  <a:pt x="113" y="82"/>
                  <a:pt x="109" y="83"/>
                  <a:pt x="104" y="83"/>
                </a:cubicBezTo>
                <a:cubicBezTo>
                  <a:pt x="99" y="83"/>
                  <a:pt x="95" y="82"/>
                  <a:pt x="93" y="80"/>
                </a:cubicBezTo>
                <a:cubicBezTo>
                  <a:pt x="41" y="41"/>
                  <a:pt x="41" y="41"/>
                  <a:pt x="41" y="41"/>
                </a:cubicBezTo>
                <a:lnTo>
                  <a:pt x="0" y="10"/>
                </a:lnTo>
                <a:close/>
                <a:moveTo>
                  <a:pt x="0" y="125"/>
                </a:moveTo>
                <a:cubicBezTo>
                  <a:pt x="0" y="21"/>
                  <a:pt x="0" y="21"/>
                  <a:pt x="0" y="21"/>
                </a:cubicBezTo>
                <a:cubicBezTo>
                  <a:pt x="41" y="51"/>
                  <a:pt x="41" y="51"/>
                  <a:pt x="41" y="51"/>
                </a:cubicBezTo>
                <a:cubicBezTo>
                  <a:pt x="93" y="90"/>
                  <a:pt x="93" y="90"/>
                  <a:pt x="93" y="90"/>
                </a:cubicBezTo>
                <a:cubicBezTo>
                  <a:pt x="96" y="92"/>
                  <a:pt x="99" y="94"/>
                  <a:pt x="104" y="94"/>
                </a:cubicBezTo>
                <a:cubicBezTo>
                  <a:pt x="109" y="94"/>
                  <a:pt x="112" y="92"/>
                  <a:pt x="115" y="90"/>
                </a:cubicBezTo>
                <a:cubicBezTo>
                  <a:pt x="167" y="52"/>
                  <a:pt x="167" y="52"/>
                  <a:pt x="167" y="52"/>
                </a:cubicBezTo>
                <a:cubicBezTo>
                  <a:pt x="208" y="21"/>
                  <a:pt x="208" y="21"/>
                  <a:pt x="208" y="21"/>
                </a:cubicBezTo>
                <a:cubicBezTo>
                  <a:pt x="208" y="125"/>
                  <a:pt x="208" y="125"/>
                  <a:pt x="208" y="125"/>
                </a:cubicBezTo>
                <a:cubicBezTo>
                  <a:pt x="156" y="83"/>
                  <a:pt x="156" y="83"/>
                  <a:pt x="156" y="83"/>
                </a:cubicBezTo>
                <a:cubicBezTo>
                  <a:pt x="205" y="132"/>
                  <a:pt x="205" y="132"/>
                  <a:pt x="205" y="132"/>
                </a:cubicBezTo>
                <a:cubicBezTo>
                  <a:pt x="203" y="134"/>
                  <a:pt x="200" y="135"/>
                  <a:pt x="198" y="135"/>
                </a:cubicBezTo>
                <a:cubicBezTo>
                  <a:pt x="10" y="135"/>
                  <a:pt x="10" y="135"/>
                  <a:pt x="10" y="135"/>
                </a:cubicBezTo>
                <a:cubicBezTo>
                  <a:pt x="8" y="135"/>
                  <a:pt x="5" y="134"/>
                  <a:pt x="3" y="132"/>
                </a:cubicBezTo>
                <a:cubicBezTo>
                  <a:pt x="52" y="83"/>
                  <a:pt x="52" y="83"/>
                  <a:pt x="52" y="83"/>
                </a:cubicBezTo>
                <a:lnTo>
                  <a:pt x="0" y="1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6" name="CustomShape 57"/>
          <p:cNvSpPr/>
          <p:nvPr/>
        </p:nvSpPr>
        <p:spPr>
          <a:xfrm>
            <a:off x="3508200" y="2454120"/>
            <a:ext cx="216360" cy="207000"/>
          </a:xfrm>
          <a:custGeom>
            <a:avLst/>
            <a:gdLst/>
            <a:ahLst/>
            <a:rect l="l" t="t" r="r" b="b"/>
            <a:pathLst>
              <a:path w="208" h="198">
                <a:moveTo>
                  <a:pt x="0" y="73"/>
                </a:moveTo>
                <a:cubicBezTo>
                  <a:pt x="41" y="43"/>
                  <a:pt x="41" y="43"/>
                  <a:pt x="41" y="43"/>
                </a:cubicBezTo>
                <a:cubicBezTo>
                  <a:pt x="93" y="4"/>
                  <a:pt x="93" y="4"/>
                  <a:pt x="93" y="4"/>
                </a:cubicBezTo>
                <a:cubicBezTo>
                  <a:pt x="96" y="1"/>
                  <a:pt x="100" y="0"/>
                  <a:pt x="104" y="0"/>
                </a:cubicBezTo>
                <a:cubicBezTo>
                  <a:pt x="108" y="0"/>
                  <a:pt x="112" y="1"/>
                  <a:pt x="115" y="4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85" y="56"/>
                  <a:pt x="190" y="60"/>
                  <a:pt x="195" y="63"/>
                </a:cubicBezTo>
                <a:cubicBezTo>
                  <a:pt x="200" y="67"/>
                  <a:pt x="204" y="70"/>
                  <a:pt x="208" y="73"/>
                </a:cubicBezTo>
                <a:cubicBezTo>
                  <a:pt x="204" y="76"/>
                  <a:pt x="195" y="83"/>
                  <a:pt x="181" y="93"/>
                </a:cubicBezTo>
                <a:cubicBezTo>
                  <a:pt x="167" y="104"/>
                  <a:pt x="149" y="118"/>
                  <a:pt x="125" y="136"/>
                </a:cubicBezTo>
                <a:cubicBezTo>
                  <a:pt x="115" y="143"/>
                  <a:pt x="115" y="143"/>
                  <a:pt x="115" y="143"/>
                </a:cubicBezTo>
                <a:cubicBezTo>
                  <a:pt x="112" y="145"/>
                  <a:pt x="108" y="146"/>
                  <a:pt x="104" y="146"/>
                </a:cubicBezTo>
                <a:cubicBezTo>
                  <a:pt x="100" y="146"/>
                  <a:pt x="96" y="145"/>
                  <a:pt x="93" y="143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26" y="93"/>
                  <a:pt x="26" y="93"/>
                  <a:pt x="26" y="93"/>
                </a:cubicBezTo>
                <a:lnTo>
                  <a:pt x="0" y="73"/>
                </a:lnTo>
                <a:close/>
                <a:moveTo>
                  <a:pt x="0" y="187"/>
                </a:moveTo>
                <a:cubicBezTo>
                  <a:pt x="0" y="84"/>
                  <a:pt x="0" y="84"/>
                  <a:pt x="0" y="84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93" y="153"/>
                  <a:pt x="93" y="153"/>
                  <a:pt x="93" y="153"/>
                </a:cubicBezTo>
                <a:cubicBezTo>
                  <a:pt x="95" y="155"/>
                  <a:pt x="99" y="156"/>
                  <a:pt x="104" y="156"/>
                </a:cubicBezTo>
                <a:cubicBezTo>
                  <a:pt x="109" y="156"/>
                  <a:pt x="113" y="155"/>
                  <a:pt x="115" y="153"/>
                </a:cubicBezTo>
                <a:cubicBezTo>
                  <a:pt x="167" y="114"/>
                  <a:pt x="167" y="114"/>
                  <a:pt x="167" y="114"/>
                </a:cubicBezTo>
                <a:cubicBezTo>
                  <a:pt x="208" y="84"/>
                  <a:pt x="208" y="84"/>
                  <a:pt x="208" y="84"/>
                </a:cubicBezTo>
                <a:cubicBezTo>
                  <a:pt x="208" y="187"/>
                  <a:pt x="208" y="187"/>
                  <a:pt x="208" y="187"/>
                </a:cubicBezTo>
                <a:cubicBezTo>
                  <a:pt x="156" y="146"/>
                  <a:pt x="156" y="146"/>
                  <a:pt x="156" y="146"/>
                </a:cubicBezTo>
                <a:cubicBezTo>
                  <a:pt x="205" y="195"/>
                  <a:pt x="205" y="195"/>
                  <a:pt x="205" y="195"/>
                </a:cubicBezTo>
                <a:cubicBezTo>
                  <a:pt x="203" y="197"/>
                  <a:pt x="200" y="198"/>
                  <a:pt x="198" y="198"/>
                </a:cubicBezTo>
                <a:cubicBezTo>
                  <a:pt x="10" y="198"/>
                  <a:pt x="10" y="198"/>
                  <a:pt x="10" y="198"/>
                </a:cubicBezTo>
                <a:cubicBezTo>
                  <a:pt x="8" y="198"/>
                  <a:pt x="5" y="197"/>
                  <a:pt x="3" y="195"/>
                </a:cubicBezTo>
                <a:cubicBezTo>
                  <a:pt x="52" y="146"/>
                  <a:pt x="52" y="146"/>
                  <a:pt x="52" y="146"/>
                </a:cubicBezTo>
                <a:lnTo>
                  <a:pt x="0" y="1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7" name="CustomShape 58"/>
          <p:cNvSpPr/>
          <p:nvPr/>
        </p:nvSpPr>
        <p:spPr>
          <a:xfrm>
            <a:off x="3879720" y="2454120"/>
            <a:ext cx="216360" cy="216360"/>
          </a:xfrm>
          <a:custGeom>
            <a:avLst/>
            <a:gdLst/>
            <a:ahLst/>
            <a:rect l="l" t="t" r="r" b="b"/>
            <a:pathLst>
              <a:path w="137" h="137">
                <a:moveTo>
                  <a:pt x="0" y="110"/>
                </a:moveTo>
                <a:lnTo>
                  <a:pt x="14" y="110"/>
                </a:lnTo>
                <a:lnTo>
                  <a:pt x="14" y="123"/>
                </a:lnTo>
                <a:lnTo>
                  <a:pt x="123" y="123"/>
                </a:lnTo>
                <a:lnTo>
                  <a:pt x="123" y="110"/>
                </a:lnTo>
                <a:lnTo>
                  <a:pt x="137" y="110"/>
                </a:lnTo>
                <a:lnTo>
                  <a:pt x="137" y="137"/>
                </a:lnTo>
                <a:lnTo>
                  <a:pt x="0" y="137"/>
                </a:lnTo>
                <a:lnTo>
                  <a:pt x="0" y="110"/>
                </a:lnTo>
                <a:close/>
                <a:moveTo>
                  <a:pt x="20" y="55"/>
                </a:moveTo>
                <a:lnTo>
                  <a:pt x="51" y="55"/>
                </a:lnTo>
                <a:lnTo>
                  <a:pt x="51" y="0"/>
                </a:lnTo>
                <a:lnTo>
                  <a:pt x="86" y="0"/>
                </a:lnTo>
                <a:lnTo>
                  <a:pt x="86" y="55"/>
                </a:lnTo>
                <a:lnTo>
                  <a:pt x="117" y="55"/>
                </a:lnTo>
                <a:lnTo>
                  <a:pt x="68" y="103"/>
                </a:lnTo>
                <a:lnTo>
                  <a:pt x="20" y="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8" name="CustomShape 59"/>
          <p:cNvSpPr/>
          <p:nvPr/>
        </p:nvSpPr>
        <p:spPr>
          <a:xfrm>
            <a:off x="4305240" y="2454120"/>
            <a:ext cx="216360" cy="216360"/>
          </a:xfrm>
          <a:custGeom>
            <a:avLst/>
            <a:gdLst/>
            <a:ahLst/>
            <a:rect l="l" t="t" r="r" b="b"/>
            <a:pathLst>
              <a:path w="137" h="137">
                <a:moveTo>
                  <a:pt x="0" y="110"/>
                </a:moveTo>
                <a:lnTo>
                  <a:pt x="14" y="110"/>
                </a:lnTo>
                <a:lnTo>
                  <a:pt x="14" y="123"/>
                </a:lnTo>
                <a:lnTo>
                  <a:pt x="123" y="123"/>
                </a:lnTo>
                <a:lnTo>
                  <a:pt x="123" y="110"/>
                </a:lnTo>
                <a:lnTo>
                  <a:pt x="137" y="110"/>
                </a:lnTo>
                <a:lnTo>
                  <a:pt x="137" y="137"/>
                </a:lnTo>
                <a:lnTo>
                  <a:pt x="0" y="137"/>
                </a:lnTo>
                <a:lnTo>
                  <a:pt x="0" y="110"/>
                </a:lnTo>
                <a:close/>
                <a:moveTo>
                  <a:pt x="20" y="48"/>
                </a:moveTo>
                <a:lnTo>
                  <a:pt x="69" y="0"/>
                </a:lnTo>
                <a:lnTo>
                  <a:pt x="117" y="48"/>
                </a:lnTo>
                <a:lnTo>
                  <a:pt x="86" y="48"/>
                </a:lnTo>
                <a:lnTo>
                  <a:pt x="86" y="103"/>
                </a:lnTo>
                <a:lnTo>
                  <a:pt x="51" y="103"/>
                </a:lnTo>
                <a:lnTo>
                  <a:pt x="51" y="48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9" name="CustomShape 60"/>
          <p:cNvSpPr/>
          <p:nvPr/>
        </p:nvSpPr>
        <p:spPr>
          <a:xfrm>
            <a:off x="4633920" y="2465280"/>
            <a:ext cx="194040" cy="195840"/>
          </a:xfrm>
          <a:custGeom>
            <a:avLst/>
            <a:gdLst/>
            <a:ahLst/>
            <a:rect l="l" t="t" r="r" b="b"/>
            <a:pathLst>
              <a:path w="123" h="124">
                <a:moveTo>
                  <a:pt x="0" y="103"/>
                </a:moveTo>
                <a:lnTo>
                  <a:pt x="41" y="61"/>
                </a:lnTo>
                <a:lnTo>
                  <a:pt x="0" y="20"/>
                </a:lnTo>
                <a:lnTo>
                  <a:pt x="20" y="0"/>
                </a:lnTo>
                <a:lnTo>
                  <a:pt x="61" y="41"/>
                </a:lnTo>
                <a:lnTo>
                  <a:pt x="103" y="0"/>
                </a:lnTo>
                <a:lnTo>
                  <a:pt x="123" y="20"/>
                </a:lnTo>
                <a:lnTo>
                  <a:pt x="82" y="61"/>
                </a:lnTo>
                <a:lnTo>
                  <a:pt x="123" y="103"/>
                </a:lnTo>
                <a:lnTo>
                  <a:pt x="103" y="124"/>
                </a:lnTo>
                <a:lnTo>
                  <a:pt x="61" y="83"/>
                </a:lnTo>
                <a:lnTo>
                  <a:pt x="20" y="124"/>
                </a:lnTo>
                <a:lnTo>
                  <a:pt x="0" y="1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0" name="CustomShape 61"/>
          <p:cNvSpPr/>
          <p:nvPr/>
        </p:nvSpPr>
        <p:spPr>
          <a:xfrm>
            <a:off x="5046840" y="2454120"/>
            <a:ext cx="219600" cy="216360"/>
          </a:xfrm>
          <a:custGeom>
            <a:avLst/>
            <a:gdLst/>
            <a:ahLst/>
            <a:rect l="l" t="t" r="r" b="b"/>
            <a:pathLst>
              <a:path w="209" h="208">
                <a:moveTo>
                  <a:pt x="0" y="51"/>
                </a:moveTo>
                <a:cubicBezTo>
                  <a:pt x="0" y="44"/>
                  <a:pt x="2" y="38"/>
                  <a:pt x="4" y="32"/>
                </a:cubicBezTo>
                <a:cubicBezTo>
                  <a:pt x="7" y="26"/>
                  <a:pt x="10" y="20"/>
                  <a:pt x="15" y="15"/>
                </a:cubicBezTo>
                <a:cubicBezTo>
                  <a:pt x="20" y="10"/>
                  <a:pt x="26" y="7"/>
                  <a:pt x="32" y="4"/>
                </a:cubicBezTo>
                <a:cubicBezTo>
                  <a:pt x="38" y="2"/>
                  <a:pt x="45" y="0"/>
                  <a:pt x="51" y="0"/>
                </a:cubicBezTo>
                <a:cubicBezTo>
                  <a:pt x="57" y="0"/>
                  <a:pt x="64" y="2"/>
                  <a:pt x="70" y="4"/>
                </a:cubicBezTo>
                <a:cubicBezTo>
                  <a:pt x="76" y="7"/>
                  <a:pt x="82" y="10"/>
                  <a:pt x="87" y="15"/>
                </a:cubicBezTo>
                <a:cubicBezTo>
                  <a:pt x="104" y="33"/>
                  <a:pt x="104" y="33"/>
                  <a:pt x="104" y="33"/>
                </a:cubicBezTo>
                <a:cubicBezTo>
                  <a:pt x="109" y="38"/>
                  <a:pt x="113" y="43"/>
                  <a:pt x="115" y="50"/>
                </a:cubicBezTo>
                <a:cubicBezTo>
                  <a:pt x="118" y="56"/>
                  <a:pt x="119" y="62"/>
                  <a:pt x="119" y="69"/>
                </a:cubicBezTo>
                <a:cubicBezTo>
                  <a:pt x="119" y="73"/>
                  <a:pt x="119" y="77"/>
                  <a:pt x="117" y="82"/>
                </a:cubicBezTo>
                <a:cubicBezTo>
                  <a:pt x="69" y="33"/>
                  <a:pt x="69" y="33"/>
                  <a:pt x="69" y="33"/>
                </a:cubicBezTo>
                <a:cubicBezTo>
                  <a:pt x="64" y="28"/>
                  <a:pt x="58" y="26"/>
                  <a:pt x="51" y="26"/>
                </a:cubicBezTo>
                <a:cubicBezTo>
                  <a:pt x="44" y="26"/>
                  <a:pt x="38" y="28"/>
                  <a:pt x="33" y="33"/>
                </a:cubicBezTo>
                <a:cubicBezTo>
                  <a:pt x="28" y="38"/>
                  <a:pt x="26" y="44"/>
                  <a:pt x="26" y="51"/>
                </a:cubicBezTo>
                <a:cubicBezTo>
                  <a:pt x="26" y="58"/>
                  <a:pt x="28" y="64"/>
                  <a:pt x="33" y="69"/>
                </a:cubicBezTo>
                <a:cubicBezTo>
                  <a:pt x="82" y="117"/>
                  <a:pt x="82" y="117"/>
                  <a:pt x="82" y="117"/>
                </a:cubicBezTo>
                <a:cubicBezTo>
                  <a:pt x="78" y="119"/>
                  <a:pt x="73" y="119"/>
                  <a:pt x="69" y="119"/>
                </a:cubicBezTo>
                <a:cubicBezTo>
                  <a:pt x="62" y="119"/>
                  <a:pt x="56" y="118"/>
                  <a:pt x="50" y="115"/>
                </a:cubicBezTo>
                <a:cubicBezTo>
                  <a:pt x="43" y="113"/>
                  <a:pt x="38" y="109"/>
                  <a:pt x="33" y="104"/>
                </a:cubicBezTo>
                <a:cubicBezTo>
                  <a:pt x="15" y="87"/>
                  <a:pt x="15" y="87"/>
                  <a:pt x="15" y="87"/>
                </a:cubicBezTo>
                <a:cubicBezTo>
                  <a:pt x="10" y="82"/>
                  <a:pt x="7" y="76"/>
                  <a:pt x="4" y="70"/>
                </a:cubicBezTo>
                <a:cubicBezTo>
                  <a:pt x="2" y="64"/>
                  <a:pt x="0" y="58"/>
                  <a:pt x="0" y="51"/>
                </a:cubicBezTo>
                <a:close/>
                <a:moveTo>
                  <a:pt x="56" y="69"/>
                </a:moveTo>
                <a:cubicBezTo>
                  <a:pt x="56" y="67"/>
                  <a:pt x="56" y="65"/>
                  <a:pt x="57" y="64"/>
                </a:cubicBezTo>
                <a:cubicBezTo>
                  <a:pt x="58" y="62"/>
                  <a:pt x="59" y="61"/>
                  <a:pt x="60" y="60"/>
                </a:cubicBezTo>
                <a:cubicBezTo>
                  <a:pt x="61" y="59"/>
                  <a:pt x="62" y="58"/>
                  <a:pt x="64" y="57"/>
                </a:cubicBezTo>
                <a:cubicBezTo>
                  <a:pt x="65" y="56"/>
                  <a:pt x="67" y="56"/>
                  <a:pt x="69" y="56"/>
                </a:cubicBezTo>
                <a:cubicBezTo>
                  <a:pt x="72" y="56"/>
                  <a:pt x="75" y="57"/>
                  <a:pt x="78" y="60"/>
                </a:cubicBezTo>
                <a:cubicBezTo>
                  <a:pt x="149" y="131"/>
                  <a:pt x="149" y="131"/>
                  <a:pt x="149" y="131"/>
                </a:cubicBezTo>
                <a:cubicBezTo>
                  <a:pt x="152" y="133"/>
                  <a:pt x="153" y="137"/>
                  <a:pt x="153" y="140"/>
                </a:cubicBezTo>
                <a:cubicBezTo>
                  <a:pt x="153" y="142"/>
                  <a:pt x="153" y="143"/>
                  <a:pt x="152" y="145"/>
                </a:cubicBezTo>
                <a:cubicBezTo>
                  <a:pt x="151" y="146"/>
                  <a:pt x="150" y="148"/>
                  <a:pt x="149" y="149"/>
                </a:cubicBezTo>
                <a:cubicBezTo>
                  <a:pt x="148" y="150"/>
                  <a:pt x="147" y="151"/>
                  <a:pt x="145" y="152"/>
                </a:cubicBezTo>
                <a:cubicBezTo>
                  <a:pt x="143" y="152"/>
                  <a:pt x="142" y="153"/>
                  <a:pt x="140" y="153"/>
                </a:cubicBezTo>
                <a:cubicBezTo>
                  <a:pt x="137" y="153"/>
                  <a:pt x="134" y="152"/>
                  <a:pt x="131" y="149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5"/>
                  <a:pt x="56" y="72"/>
                  <a:pt x="56" y="69"/>
                </a:cubicBezTo>
                <a:close/>
                <a:moveTo>
                  <a:pt x="90" y="140"/>
                </a:moveTo>
                <a:cubicBezTo>
                  <a:pt x="90" y="136"/>
                  <a:pt x="90" y="131"/>
                  <a:pt x="92" y="127"/>
                </a:cubicBezTo>
                <a:cubicBezTo>
                  <a:pt x="104" y="139"/>
                  <a:pt x="114" y="150"/>
                  <a:pt x="122" y="158"/>
                </a:cubicBezTo>
                <a:cubicBezTo>
                  <a:pt x="130" y="166"/>
                  <a:pt x="136" y="172"/>
                  <a:pt x="140" y="176"/>
                </a:cubicBezTo>
                <a:cubicBezTo>
                  <a:pt x="145" y="181"/>
                  <a:pt x="151" y="183"/>
                  <a:pt x="158" y="183"/>
                </a:cubicBezTo>
                <a:cubicBezTo>
                  <a:pt x="165" y="183"/>
                  <a:pt x="171" y="181"/>
                  <a:pt x="176" y="176"/>
                </a:cubicBezTo>
                <a:cubicBezTo>
                  <a:pt x="181" y="171"/>
                  <a:pt x="183" y="165"/>
                  <a:pt x="183" y="158"/>
                </a:cubicBezTo>
                <a:cubicBezTo>
                  <a:pt x="183" y="151"/>
                  <a:pt x="181" y="145"/>
                  <a:pt x="176" y="140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31" y="90"/>
                  <a:pt x="136" y="90"/>
                  <a:pt x="140" y="90"/>
                </a:cubicBezTo>
                <a:cubicBezTo>
                  <a:pt x="154" y="90"/>
                  <a:pt x="166" y="95"/>
                  <a:pt x="176" y="104"/>
                </a:cubicBezTo>
                <a:cubicBezTo>
                  <a:pt x="194" y="122"/>
                  <a:pt x="194" y="122"/>
                  <a:pt x="194" y="122"/>
                </a:cubicBezTo>
                <a:cubicBezTo>
                  <a:pt x="204" y="132"/>
                  <a:pt x="209" y="144"/>
                  <a:pt x="209" y="158"/>
                </a:cubicBezTo>
                <a:cubicBezTo>
                  <a:pt x="209" y="172"/>
                  <a:pt x="204" y="183"/>
                  <a:pt x="194" y="193"/>
                </a:cubicBezTo>
                <a:cubicBezTo>
                  <a:pt x="189" y="198"/>
                  <a:pt x="183" y="202"/>
                  <a:pt x="177" y="205"/>
                </a:cubicBezTo>
                <a:cubicBezTo>
                  <a:pt x="171" y="207"/>
                  <a:pt x="164" y="208"/>
                  <a:pt x="158" y="208"/>
                </a:cubicBezTo>
                <a:cubicBezTo>
                  <a:pt x="152" y="208"/>
                  <a:pt x="145" y="207"/>
                  <a:pt x="139" y="205"/>
                </a:cubicBezTo>
                <a:cubicBezTo>
                  <a:pt x="133" y="202"/>
                  <a:pt x="127" y="198"/>
                  <a:pt x="122" y="193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00" y="171"/>
                  <a:pt x="96" y="165"/>
                  <a:pt x="93" y="159"/>
                </a:cubicBezTo>
                <a:cubicBezTo>
                  <a:pt x="91" y="153"/>
                  <a:pt x="90" y="147"/>
                  <a:pt x="90" y="1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1" name="CustomShape 62"/>
          <p:cNvSpPr/>
          <p:nvPr/>
        </p:nvSpPr>
        <p:spPr>
          <a:xfrm>
            <a:off x="5408640" y="2465280"/>
            <a:ext cx="238680" cy="195840"/>
          </a:xfrm>
          <a:custGeom>
            <a:avLst/>
            <a:gdLst/>
            <a:ahLst/>
            <a:rect l="l" t="t" r="r" b="b"/>
            <a:pathLst>
              <a:path w="229" h="187">
                <a:moveTo>
                  <a:pt x="31" y="83"/>
                </a:moveTo>
                <a:cubicBezTo>
                  <a:pt x="73" y="125"/>
                  <a:pt x="73" y="125"/>
                  <a:pt x="73" y="125"/>
                </a:cubicBezTo>
                <a:cubicBezTo>
                  <a:pt x="198" y="0"/>
                  <a:pt x="198" y="0"/>
                  <a:pt x="198" y="0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73" y="187"/>
                  <a:pt x="73" y="187"/>
                  <a:pt x="73" y="187"/>
                </a:cubicBezTo>
                <a:cubicBezTo>
                  <a:pt x="64" y="178"/>
                  <a:pt x="53" y="168"/>
                  <a:pt x="41" y="155"/>
                </a:cubicBezTo>
                <a:cubicBezTo>
                  <a:pt x="29" y="143"/>
                  <a:pt x="16" y="130"/>
                  <a:pt x="0" y="114"/>
                </a:cubicBezTo>
                <a:lnTo>
                  <a:pt x="31" y="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2" name="CustomShape 63"/>
          <p:cNvSpPr/>
          <p:nvPr/>
        </p:nvSpPr>
        <p:spPr>
          <a:xfrm>
            <a:off x="5746680" y="2443320"/>
            <a:ext cx="195840" cy="238680"/>
          </a:xfrm>
          <a:custGeom>
            <a:avLst/>
            <a:gdLst/>
            <a:ahLst/>
            <a:rect l="l" t="t" r="r" b="b"/>
            <a:pathLst>
              <a:path w="187" h="229">
                <a:moveTo>
                  <a:pt x="62" y="21"/>
                </a:moveTo>
                <a:cubicBezTo>
                  <a:pt x="62" y="15"/>
                  <a:pt x="64" y="10"/>
                  <a:pt x="68" y="6"/>
                </a:cubicBezTo>
                <a:cubicBezTo>
                  <a:pt x="72" y="2"/>
                  <a:pt x="77" y="0"/>
                  <a:pt x="83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9" y="0"/>
                  <a:pt x="114" y="2"/>
                  <a:pt x="118" y="6"/>
                </a:cubicBezTo>
                <a:cubicBezTo>
                  <a:pt x="123" y="10"/>
                  <a:pt x="125" y="15"/>
                  <a:pt x="125" y="21"/>
                </a:cubicBezTo>
                <a:cubicBezTo>
                  <a:pt x="176" y="21"/>
                  <a:pt x="176" y="21"/>
                  <a:pt x="176" y="21"/>
                </a:cubicBezTo>
                <a:cubicBezTo>
                  <a:pt x="178" y="21"/>
                  <a:pt x="179" y="21"/>
                  <a:pt x="181" y="22"/>
                </a:cubicBezTo>
                <a:cubicBezTo>
                  <a:pt x="182" y="22"/>
                  <a:pt x="183" y="23"/>
                  <a:pt x="184" y="24"/>
                </a:cubicBezTo>
                <a:cubicBezTo>
                  <a:pt x="185" y="25"/>
                  <a:pt x="186" y="26"/>
                  <a:pt x="186" y="27"/>
                </a:cubicBezTo>
                <a:cubicBezTo>
                  <a:pt x="187" y="28"/>
                  <a:pt x="187" y="30"/>
                  <a:pt x="187" y="31"/>
                </a:cubicBezTo>
                <a:cubicBezTo>
                  <a:pt x="187" y="34"/>
                  <a:pt x="186" y="37"/>
                  <a:pt x="184" y="39"/>
                </a:cubicBezTo>
                <a:cubicBezTo>
                  <a:pt x="182" y="40"/>
                  <a:pt x="179" y="41"/>
                  <a:pt x="176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7" y="41"/>
                  <a:pt x="5" y="40"/>
                  <a:pt x="3" y="39"/>
                </a:cubicBezTo>
                <a:cubicBezTo>
                  <a:pt x="1" y="37"/>
                  <a:pt x="0" y="34"/>
                  <a:pt x="0" y="31"/>
                </a:cubicBezTo>
                <a:cubicBezTo>
                  <a:pt x="0" y="30"/>
                  <a:pt x="0" y="28"/>
                  <a:pt x="1" y="27"/>
                </a:cubicBezTo>
                <a:cubicBezTo>
                  <a:pt x="1" y="26"/>
                  <a:pt x="2" y="25"/>
                  <a:pt x="3" y="24"/>
                </a:cubicBezTo>
                <a:cubicBezTo>
                  <a:pt x="4" y="23"/>
                  <a:pt x="5" y="22"/>
                  <a:pt x="6" y="22"/>
                </a:cubicBezTo>
                <a:cubicBezTo>
                  <a:pt x="7" y="21"/>
                  <a:pt x="9" y="21"/>
                  <a:pt x="10" y="21"/>
                </a:cubicBezTo>
                <a:lnTo>
                  <a:pt x="62" y="21"/>
                </a:lnTo>
                <a:close/>
                <a:moveTo>
                  <a:pt x="20" y="52"/>
                </a:moveTo>
                <a:cubicBezTo>
                  <a:pt x="166" y="52"/>
                  <a:pt x="166" y="52"/>
                  <a:pt x="166" y="52"/>
                </a:cubicBezTo>
                <a:cubicBezTo>
                  <a:pt x="166" y="208"/>
                  <a:pt x="166" y="208"/>
                  <a:pt x="166" y="208"/>
                </a:cubicBezTo>
                <a:cubicBezTo>
                  <a:pt x="166" y="214"/>
                  <a:pt x="164" y="219"/>
                  <a:pt x="160" y="223"/>
                </a:cubicBezTo>
                <a:cubicBezTo>
                  <a:pt x="156" y="227"/>
                  <a:pt x="151" y="229"/>
                  <a:pt x="145" y="229"/>
                </a:cubicBezTo>
                <a:cubicBezTo>
                  <a:pt x="41" y="229"/>
                  <a:pt x="41" y="229"/>
                  <a:pt x="41" y="229"/>
                </a:cubicBezTo>
                <a:cubicBezTo>
                  <a:pt x="36" y="229"/>
                  <a:pt x="31" y="227"/>
                  <a:pt x="27" y="223"/>
                </a:cubicBezTo>
                <a:cubicBezTo>
                  <a:pt x="22" y="219"/>
                  <a:pt x="20" y="214"/>
                  <a:pt x="20" y="208"/>
                </a:cubicBezTo>
                <a:lnTo>
                  <a:pt x="20" y="52"/>
                </a:lnTo>
                <a:close/>
                <a:moveTo>
                  <a:pt x="41" y="203"/>
                </a:moveTo>
                <a:cubicBezTo>
                  <a:pt x="41" y="204"/>
                  <a:pt x="42" y="206"/>
                  <a:pt x="43" y="207"/>
                </a:cubicBezTo>
                <a:cubicBezTo>
                  <a:pt x="44" y="207"/>
                  <a:pt x="45" y="208"/>
                  <a:pt x="46" y="208"/>
                </a:cubicBezTo>
                <a:cubicBezTo>
                  <a:pt x="48" y="208"/>
                  <a:pt x="49" y="207"/>
                  <a:pt x="50" y="207"/>
                </a:cubicBezTo>
                <a:cubicBezTo>
                  <a:pt x="51" y="206"/>
                  <a:pt x="52" y="204"/>
                  <a:pt x="52" y="203"/>
                </a:cubicBezTo>
                <a:cubicBezTo>
                  <a:pt x="52" y="78"/>
                  <a:pt x="52" y="78"/>
                  <a:pt x="52" y="78"/>
                </a:cubicBezTo>
                <a:cubicBezTo>
                  <a:pt x="52" y="76"/>
                  <a:pt x="51" y="75"/>
                  <a:pt x="50" y="74"/>
                </a:cubicBezTo>
                <a:cubicBezTo>
                  <a:pt x="49" y="73"/>
                  <a:pt x="48" y="73"/>
                  <a:pt x="46" y="73"/>
                </a:cubicBezTo>
                <a:cubicBezTo>
                  <a:pt x="45" y="73"/>
                  <a:pt x="44" y="73"/>
                  <a:pt x="43" y="74"/>
                </a:cubicBezTo>
                <a:cubicBezTo>
                  <a:pt x="42" y="75"/>
                  <a:pt x="41" y="77"/>
                  <a:pt x="41" y="78"/>
                </a:cubicBezTo>
                <a:lnTo>
                  <a:pt x="41" y="203"/>
                </a:lnTo>
                <a:close/>
                <a:moveTo>
                  <a:pt x="114" y="21"/>
                </a:moveTo>
                <a:cubicBezTo>
                  <a:pt x="114" y="18"/>
                  <a:pt x="113" y="15"/>
                  <a:pt x="111" y="13"/>
                </a:cubicBezTo>
                <a:cubicBezTo>
                  <a:pt x="109" y="11"/>
                  <a:pt x="107" y="10"/>
                  <a:pt x="104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0" y="10"/>
                  <a:pt x="78" y="11"/>
                  <a:pt x="76" y="13"/>
                </a:cubicBezTo>
                <a:cubicBezTo>
                  <a:pt x="74" y="15"/>
                  <a:pt x="73" y="18"/>
                  <a:pt x="73" y="21"/>
                </a:cubicBezTo>
                <a:lnTo>
                  <a:pt x="114" y="21"/>
                </a:lnTo>
                <a:close/>
                <a:moveTo>
                  <a:pt x="73" y="203"/>
                </a:moveTo>
                <a:cubicBezTo>
                  <a:pt x="73" y="204"/>
                  <a:pt x="73" y="206"/>
                  <a:pt x="74" y="207"/>
                </a:cubicBezTo>
                <a:cubicBezTo>
                  <a:pt x="75" y="207"/>
                  <a:pt x="76" y="208"/>
                  <a:pt x="78" y="208"/>
                </a:cubicBezTo>
                <a:cubicBezTo>
                  <a:pt x="79" y="208"/>
                  <a:pt x="80" y="207"/>
                  <a:pt x="81" y="207"/>
                </a:cubicBezTo>
                <a:cubicBezTo>
                  <a:pt x="82" y="206"/>
                  <a:pt x="83" y="204"/>
                  <a:pt x="83" y="203"/>
                </a:cubicBezTo>
                <a:cubicBezTo>
                  <a:pt x="83" y="78"/>
                  <a:pt x="83" y="78"/>
                  <a:pt x="83" y="78"/>
                </a:cubicBezTo>
                <a:cubicBezTo>
                  <a:pt x="83" y="76"/>
                  <a:pt x="82" y="75"/>
                  <a:pt x="81" y="74"/>
                </a:cubicBezTo>
                <a:cubicBezTo>
                  <a:pt x="80" y="73"/>
                  <a:pt x="79" y="73"/>
                  <a:pt x="78" y="73"/>
                </a:cubicBezTo>
                <a:cubicBezTo>
                  <a:pt x="76" y="73"/>
                  <a:pt x="75" y="73"/>
                  <a:pt x="74" y="74"/>
                </a:cubicBezTo>
                <a:cubicBezTo>
                  <a:pt x="73" y="75"/>
                  <a:pt x="73" y="77"/>
                  <a:pt x="73" y="78"/>
                </a:cubicBezTo>
                <a:lnTo>
                  <a:pt x="73" y="203"/>
                </a:lnTo>
                <a:close/>
                <a:moveTo>
                  <a:pt x="104" y="203"/>
                </a:moveTo>
                <a:cubicBezTo>
                  <a:pt x="104" y="204"/>
                  <a:pt x="104" y="206"/>
                  <a:pt x="105" y="207"/>
                </a:cubicBezTo>
                <a:cubicBezTo>
                  <a:pt x="106" y="207"/>
                  <a:pt x="107" y="208"/>
                  <a:pt x="109" y="208"/>
                </a:cubicBezTo>
                <a:cubicBezTo>
                  <a:pt x="110" y="208"/>
                  <a:pt x="112" y="207"/>
                  <a:pt x="113" y="207"/>
                </a:cubicBezTo>
                <a:cubicBezTo>
                  <a:pt x="114" y="206"/>
                  <a:pt x="114" y="204"/>
                  <a:pt x="114" y="203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4" y="76"/>
                  <a:pt x="114" y="75"/>
                  <a:pt x="113" y="74"/>
                </a:cubicBezTo>
                <a:cubicBezTo>
                  <a:pt x="112" y="73"/>
                  <a:pt x="110" y="73"/>
                  <a:pt x="109" y="73"/>
                </a:cubicBezTo>
                <a:cubicBezTo>
                  <a:pt x="107" y="73"/>
                  <a:pt x="106" y="73"/>
                  <a:pt x="105" y="74"/>
                </a:cubicBezTo>
                <a:cubicBezTo>
                  <a:pt x="104" y="75"/>
                  <a:pt x="104" y="77"/>
                  <a:pt x="104" y="78"/>
                </a:cubicBezTo>
                <a:lnTo>
                  <a:pt x="104" y="203"/>
                </a:lnTo>
                <a:close/>
                <a:moveTo>
                  <a:pt x="135" y="203"/>
                </a:moveTo>
                <a:cubicBezTo>
                  <a:pt x="135" y="204"/>
                  <a:pt x="136" y="206"/>
                  <a:pt x="136" y="207"/>
                </a:cubicBezTo>
                <a:cubicBezTo>
                  <a:pt x="137" y="207"/>
                  <a:pt x="139" y="208"/>
                  <a:pt x="140" y="208"/>
                </a:cubicBezTo>
                <a:cubicBezTo>
                  <a:pt x="142" y="208"/>
                  <a:pt x="143" y="207"/>
                  <a:pt x="144" y="207"/>
                </a:cubicBezTo>
                <a:cubicBezTo>
                  <a:pt x="145" y="206"/>
                  <a:pt x="145" y="204"/>
                  <a:pt x="145" y="203"/>
                </a:cubicBezTo>
                <a:cubicBezTo>
                  <a:pt x="145" y="78"/>
                  <a:pt x="145" y="78"/>
                  <a:pt x="145" y="78"/>
                </a:cubicBezTo>
                <a:cubicBezTo>
                  <a:pt x="145" y="76"/>
                  <a:pt x="145" y="75"/>
                  <a:pt x="144" y="74"/>
                </a:cubicBezTo>
                <a:cubicBezTo>
                  <a:pt x="143" y="73"/>
                  <a:pt x="141" y="73"/>
                  <a:pt x="140" y="73"/>
                </a:cubicBezTo>
                <a:cubicBezTo>
                  <a:pt x="139" y="73"/>
                  <a:pt x="137" y="73"/>
                  <a:pt x="136" y="74"/>
                </a:cubicBezTo>
                <a:cubicBezTo>
                  <a:pt x="136" y="75"/>
                  <a:pt x="135" y="77"/>
                  <a:pt x="135" y="78"/>
                </a:cubicBezTo>
                <a:lnTo>
                  <a:pt x="135" y="2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CustomShape 64"/>
          <p:cNvSpPr/>
          <p:nvPr/>
        </p:nvSpPr>
        <p:spPr>
          <a:xfrm>
            <a:off x="6107040" y="2454120"/>
            <a:ext cx="218160" cy="218160"/>
          </a:xfrm>
          <a:custGeom>
            <a:avLst/>
            <a:gdLst/>
            <a:ahLst/>
            <a:rect l="l" t="t" r="r" b="b"/>
            <a:pathLst>
              <a:path w="209" h="209">
                <a:moveTo>
                  <a:pt x="6" y="137"/>
                </a:moveTo>
                <a:cubicBezTo>
                  <a:pt x="2" y="127"/>
                  <a:pt x="0" y="116"/>
                  <a:pt x="0" y="104"/>
                </a:cubicBezTo>
                <a:cubicBezTo>
                  <a:pt x="0" y="93"/>
                  <a:pt x="2" y="82"/>
                  <a:pt x="6" y="72"/>
                </a:cubicBezTo>
                <a:cubicBezTo>
                  <a:pt x="8" y="64"/>
                  <a:pt x="12" y="56"/>
                  <a:pt x="16" y="49"/>
                </a:cubicBezTo>
                <a:cubicBezTo>
                  <a:pt x="20" y="43"/>
                  <a:pt x="25" y="36"/>
                  <a:pt x="31" y="31"/>
                </a:cubicBezTo>
                <a:cubicBezTo>
                  <a:pt x="36" y="25"/>
                  <a:pt x="42" y="20"/>
                  <a:pt x="49" y="16"/>
                </a:cubicBezTo>
                <a:cubicBezTo>
                  <a:pt x="56" y="12"/>
                  <a:pt x="64" y="8"/>
                  <a:pt x="71" y="6"/>
                </a:cubicBezTo>
                <a:cubicBezTo>
                  <a:pt x="82" y="2"/>
                  <a:pt x="93" y="0"/>
                  <a:pt x="104" y="0"/>
                </a:cubicBezTo>
                <a:cubicBezTo>
                  <a:pt x="116" y="0"/>
                  <a:pt x="127" y="2"/>
                  <a:pt x="137" y="6"/>
                </a:cubicBezTo>
                <a:cubicBezTo>
                  <a:pt x="145" y="8"/>
                  <a:pt x="152" y="12"/>
                  <a:pt x="159" y="16"/>
                </a:cubicBezTo>
                <a:cubicBezTo>
                  <a:pt x="166" y="20"/>
                  <a:pt x="172" y="25"/>
                  <a:pt x="178" y="31"/>
                </a:cubicBezTo>
                <a:cubicBezTo>
                  <a:pt x="184" y="36"/>
                  <a:pt x="189" y="43"/>
                  <a:pt x="193" y="50"/>
                </a:cubicBezTo>
                <a:cubicBezTo>
                  <a:pt x="197" y="56"/>
                  <a:pt x="201" y="64"/>
                  <a:pt x="203" y="72"/>
                </a:cubicBezTo>
                <a:cubicBezTo>
                  <a:pt x="207" y="82"/>
                  <a:pt x="208" y="93"/>
                  <a:pt x="209" y="104"/>
                </a:cubicBezTo>
                <a:cubicBezTo>
                  <a:pt x="209" y="116"/>
                  <a:pt x="207" y="127"/>
                  <a:pt x="203" y="137"/>
                </a:cubicBezTo>
                <a:cubicBezTo>
                  <a:pt x="201" y="145"/>
                  <a:pt x="197" y="153"/>
                  <a:pt x="193" y="159"/>
                </a:cubicBezTo>
                <a:cubicBezTo>
                  <a:pt x="189" y="166"/>
                  <a:pt x="184" y="172"/>
                  <a:pt x="178" y="178"/>
                </a:cubicBezTo>
                <a:cubicBezTo>
                  <a:pt x="173" y="184"/>
                  <a:pt x="166" y="189"/>
                  <a:pt x="159" y="193"/>
                </a:cubicBezTo>
                <a:cubicBezTo>
                  <a:pt x="152" y="197"/>
                  <a:pt x="145" y="201"/>
                  <a:pt x="137" y="203"/>
                </a:cubicBezTo>
                <a:cubicBezTo>
                  <a:pt x="127" y="207"/>
                  <a:pt x="116" y="209"/>
                  <a:pt x="104" y="209"/>
                </a:cubicBezTo>
                <a:cubicBezTo>
                  <a:pt x="93" y="209"/>
                  <a:pt x="82" y="207"/>
                  <a:pt x="71" y="203"/>
                </a:cubicBezTo>
                <a:cubicBezTo>
                  <a:pt x="64" y="201"/>
                  <a:pt x="56" y="197"/>
                  <a:pt x="49" y="193"/>
                </a:cubicBezTo>
                <a:cubicBezTo>
                  <a:pt x="43" y="189"/>
                  <a:pt x="36" y="184"/>
                  <a:pt x="31" y="178"/>
                </a:cubicBezTo>
                <a:cubicBezTo>
                  <a:pt x="25" y="172"/>
                  <a:pt x="20" y="166"/>
                  <a:pt x="16" y="159"/>
                </a:cubicBezTo>
                <a:cubicBezTo>
                  <a:pt x="12" y="152"/>
                  <a:pt x="8" y="145"/>
                  <a:pt x="6" y="137"/>
                </a:cubicBezTo>
                <a:close/>
                <a:moveTo>
                  <a:pt x="28" y="72"/>
                </a:moveTo>
                <a:cubicBezTo>
                  <a:pt x="23" y="82"/>
                  <a:pt x="21" y="93"/>
                  <a:pt x="21" y="104"/>
                </a:cubicBezTo>
                <a:cubicBezTo>
                  <a:pt x="21" y="116"/>
                  <a:pt x="23" y="126"/>
                  <a:pt x="28" y="137"/>
                </a:cubicBezTo>
                <a:cubicBezTo>
                  <a:pt x="37" y="157"/>
                  <a:pt x="51" y="172"/>
                  <a:pt x="72" y="181"/>
                </a:cubicBezTo>
                <a:cubicBezTo>
                  <a:pt x="82" y="185"/>
                  <a:pt x="93" y="187"/>
                  <a:pt x="104" y="187"/>
                </a:cubicBezTo>
                <a:cubicBezTo>
                  <a:pt x="116" y="187"/>
                  <a:pt x="126" y="185"/>
                  <a:pt x="137" y="181"/>
                </a:cubicBezTo>
                <a:cubicBezTo>
                  <a:pt x="157" y="172"/>
                  <a:pt x="172" y="157"/>
                  <a:pt x="181" y="137"/>
                </a:cubicBezTo>
                <a:cubicBezTo>
                  <a:pt x="185" y="126"/>
                  <a:pt x="187" y="116"/>
                  <a:pt x="187" y="104"/>
                </a:cubicBezTo>
                <a:cubicBezTo>
                  <a:pt x="187" y="93"/>
                  <a:pt x="185" y="82"/>
                  <a:pt x="181" y="72"/>
                </a:cubicBezTo>
                <a:cubicBezTo>
                  <a:pt x="172" y="51"/>
                  <a:pt x="157" y="37"/>
                  <a:pt x="137" y="28"/>
                </a:cubicBezTo>
                <a:cubicBezTo>
                  <a:pt x="126" y="23"/>
                  <a:pt x="116" y="21"/>
                  <a:pt x="104" y="21"/>
                </a:cubicBezTo>
                <a:cubicBezTo>
                  <a:pt x="93" y="21"/>
                  <a:pt x="82" y="23"/>
                  <a:pt x="72" y="28"/>
                </a:cubicBezTo>
                <a:cubicBezTo>
                  <a:pt x="51" y="37"/>
                  <a:pt x="37" y="51"/>
                  <a:pt x="28" y="72"/>
                </a:cubicBezTo>
                <a:close/>
                <a:moveTo>
                  <a:pt x="32" y="107"/>
                </a:moveTo>
                <a:cubicBezTo>
                  <a:pt x="32" y="102"/>
                  <a:pt x="32" y="102"/>
                  <a:pt x="32" y="102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7"/>
                  <a:pt x="52" y="107"/>
                  <a:pt x="52" y="107"/>
                </a:cubicBezTo>
                <a:lnTo>
                  <a:pt x="32" y="107"/>
                </a:lnTo>
                <a:close/>
                <a:moveTo>
                  <a:pt x="90" y="108"/>
                </a:moveTo>
                <a:cubicBezTo>
                  <a:pt x="127" y="45"/>
                  <a:pt x="127" y="45"/>
                  <a:pt x="127" y="45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46" y="116"/>
                  <a:pt x="146" y="116"/>
                  <a:pt x="146" y="116"/>
                </a:cubicBezTo>
                <a:cubicBezTo>
                  <a:pt x="135" y="134"/>
                  <a:pt x="135" y="134"/>
                  <a:pt x="135" y="134"/>
                </a:cubicBezTo>
                <a:lnTo>
                  <a:pt x="90" y="108"/>
                </a:lnTo>
                <a:close/>
                <a:moveTo>
                  <a:pt x="102" y="52"/>
                </a:moveTo>
                <a:cubicBezTo>
                  <a:pt x="102" y="31"/>
                  <a:pt x="102" y="31"/>
                  <a:pt x="102" y="31"/>
                </a:cubicBezTo>
                <a:cubicBezTo>
                  <a:pt x="107" y="31"/>
                  <a:pt x="107" y="31"/>
                  <a:pt x="107" y="31"/>
                </a:cubicBezTo>
                <a:cubicBezTo>
                  <a:pt x="107" y="52"/>
                  <a:pt x="107" y="52"/>
                  <a:pt x="107" y="52"/>
                </a:cubicBezTo>
                <a:lnTo>
                  <a:pt x="102" y="52"/>
                </a:lnTo>
                <a:close/>
                <a:moveTo>
                  <a:pt x="102" y="156"/>
                </a:moveTo>
                <a:cubicBezTo>
                  <a:pt x="107" y="156"/>
                  <a:pt x="107" y="156"/>
                  <a:pt x="107" y="156"/>
                </a:cubicBezTo>
                <a:cubicBezTo>
                  <a:pt x="107" y="177"/>
                  <a:pt x="107" y="177"/>
                  <a:pt x="107" y="177"/>
                </a:cubicBezTo>
                <a:cubicBezTo>
                  <a:pt x="102" y="177"/>
                  <a:pt x="102" y="177"/>
                  <a:pt x="102" y="177"/>
                </a:cubicBezTo>
                <a:lnTo>
                  <a:pt x="102" y="156"/>
                </a:lnTo>
                <a:close/>
                <a:moveTo>
                  <a:pt x="162" y="107"/>
                </a:moveTo>
                <a:cubicBezTo>
                  <a:pt x="162" y="102"/>
                  <a:pt x="162" y="102"/>
                  <a:pt x="162" y="102"/>
                </a:cubicBezTo>
                <a:cubicBezTo>
                  <a:pt x="182" y="102"/>
                  <a:pt x="182" y="102"/>
                  <a:pt x="182" y="102"/>
                </a:cubicBezTo>
                <a:cubicBezTo>
                  <a:pt x="182" y="107"/>
                  <a:pt x="182" y="107"/>
                  <a:pt x="182" y="107"/>
                </a:cubicBezTo>
                <a:lnTo>
                  <a:pt x="162" y="10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CustomShape 65"/>
          <p:cNvSpPr/>
          <p:nvPr/>
        </p:nvSpPr>
        <p:spPr>
          <a:xfrm>
            <a:off x="6532560" y="2454120"/>
            <a:ext cx="218160" cy="21636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0" y="78"/>
                </a:moveTo>
                <a:cubicBezTo>
                  <a:pt x="0" y="64"/>
                  <a:pt x="3" y="51"/>
                  <a:pt x="10" y="39"/>
                </a:cubicBezTo>
                <a:cubicBezTo>
                  <a:pt x="17" y="27"/>
                  <a:pt x="26" y="18"/>
                  <a:pt x="38" y="11"/>
                </a:cubicBezTo>
                <a:cubicBezTo>
                  <a:pt x="51" y="4"/>
                  <a:pt x="64" y="0"/>
                  <a:pt x="78" y="0"/>
                </a:cubicBezTo>
                <a:cubicBezTo>
                  <a:pt x="92" y="0"/>
                  <a:pt x="105" y="4"/>
                  <a:pt x="117" y="11"/>
                </a:cubicBezTo>
                <a:cubicBezTo>
                  <a:pt x="129" y="18"/>
                  <a:pt x="138" y="27"/>
                  <a:pt x="145" y="39"/>
                </a:cubicBezTo>
                <a:cubicBezTo>
                  <a:pt x="152" y="51"/>
                  <a:pt x="156" y="64"/>
                  <a:pt x="156" y="78"/>
                </a:cubicBezTo>
                <a:cubicBezTo>
                  <a:pt x="156" y="92"/>
                  <a:pt x="152" y="105"/>
                  <a:pt x="146" y="117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6" y="177"/>
                  <a:pt x="208" y="182"/>
                  <a:pt x="208" y="187"/>
                </a:cubicBezTo>
                <a:cubicBezTo>
                  <a:pt x="208" y="190"/>
                  <a:pt x="207" y="193"/>
                  <a:pt x="206" y="195"/>
                </a:cubicBezTo>
                <a:cubicBezTo>
                  <a:pt x="205" y="198"/>
                  <a:pt x="204" y="200"/>
                  <a:pt x="202" y="202"/>
                </a:cubicBezTo>
                <a:cubicBezTo>
                  <a:pt x="200" y="204"/>
                  <a:pt x="197" y="206"/>
                  <a:pt x="195" y="207"/>
                </a:cubicBezTo>
                <a:cubicBezTo>
                  <a:pt x="193" y="208"/>
                  <a:pt x="190" y="208"/>
                  <a:pt x="187" y="208"/>
                </a:cubicBezTo>
                <a:cubicBezTo>
                  <a:pt x="181" y="208"/>
                  <a:pt x="176" y="206"/>
                  <a:pt x="172" y="202"/>
                </a:cubicBezTo>
                <a:cubicBezTo>
                  <a:pt x="116" y="146"/>
                  <a:pt x="116" y="146"/>
                  <a:pt x="116" y="146"/>
                </a:cubicBezTo>
                <a:cubicBezTo>
                  <a:pt x="104" y="153"/>
                  <a:pt x="91" y="156"/>
                  <a:pt x="78" y="156"/>
                </a:cubicBezTo>
                <a:cubicBezTo>
                  <a:pt x="64" y="156"/>
                  <a:pt x="50" y="153"/>
                  <a:pt x="38" y="146"/>
                </a:cubicBezTo>
                <a:cubicBezTo>
                  <a:pt x="27" y="139"/>
                  <a:pt x="17" y="129"/>
                  <a:pt x="10" y="118"/>
                </a:cubicBezTo>
                <a:cubicBezTo>
                  <a:pt x="3" y="105"/>
                  <a:pt x="0" y="92"/>
                  <a:pt x="0" y="78"/>
                </a:cubicBezTo>
                <a:close/>
                <a:moveTo>
                  <a:pt x="21" y="78"/>
                </a:moveTo>
                <a:cubicBezTo>
                  <a:pt x="20" y="86"/>
                  <a:pt x="22" y="93"/>
                  <a:pt x="25" y="100"/>
                </a:cubicBezTo>
                <a:cubicBezTo>
                  <a:pt x="28" y="107"/>
                  <a:pt x="32" y="113"/>
                  <a:pt x="37" y="119"/>
                </a:cubicBezTo>
                <a:cubicBezTo>
                  <a:pt x="43" y="124"/>
                  <a:pt x="49" y="128"/>
                  <a:pt x="56" y="131"/>
                </a:cubicBezTo>
                <a:cubicBezTo>
                  <a:pt x="63" y="134"/>
                  <a:pt x="70" y="136"/>
                  <a:pt x="78" y="136"/>
                </a:cubicBezTo>
                <a:cubicBezTo>
                  <a:pt x="83" y="136"/>
                  <a:pt x="88" y="135"/>
                  <a:pt x="93" y="133"/>
                </a:cubicBezTo>
                <a:cubicBezTo>
                  <a:pt x="97" y="132"/>
                  <a:pt x="102" y="130"/>
                  <a:pt x="106" y="128"/>
                </a:cubicBezTo>
                <a:cubicBezTo>
                  <a:pt x="110" y="125"/>
                  <a:pt x="114" y="122"/>
                  <a:pt x="118" y="119"/>
                </a:cubicBezTo>
                <a:cubicBezTo>
                  <a:pt x="121" y="115"/>
                  <a:pt x="124" y="111"/>
                  <a:pt x="127" y="107"/>
                </a:cubicBezTo>
                <a:cubicBezTo>
                  <a:pt x="129" y="103"/>
                  <a:pt x="131" y="98"/>
                  <a:pt x="133" y="93"/>
                </a:cubicBezTo>
                <a:cubicBezTo>
                  <a:pt x="134" y="88"/>
                  <a:pt x="135" y="84"/>
                  <a:pt x="135" y="78"/>
                </a:cubicBezTo>
                <a:cubicBezTo>
                  <a:pt x="135" y="71"/>
                  <a:pt x="133" y="63"/>
                  <a:pt x="130" y="56"/>
                </a:cubicBezTo>
                <a:cubicBezTo>
                  <a:pt x="127" y="49"/>
                  <a:pt x="123" y="43"/>
                  <a:pt x="118" y="38"/>
                </a:cubicBezTo>
                <a:cubicBezTo>
                  <a:pt x="113" y="33"/>
                  <a:pt x="107" y="29"/>
                  <a:pt x="100" y="26"/>
                </a:cubicBezTo>
                <a:cubicBezTo>
                  <a:pt x="93" y="23"/>
                  <a:pt x="85" y="21"/>
                  <a:pt x="78" y="21"/>
                </a:cubicBezTo>
                <a:cubicBezTo>
                  <a:pt x="70" y="21"/>
                  <a:pt x="62" y="23"/>
                  <a:pt x="56" y="26"/>
                </a:cubicBezTo>
                <a:cubicBezTo>
                  <a:pt x="49" y="28"/>
                  <a:pt x="43" y="32"/>
                  <a:pt x="37" y="38"/>
                </a:cubicBezTo>
                <a:cubicBezTo>
                  <a:pt x="32" y="44"/>
                  <a:pt x="27" y="50"/>
                  <a:pt x="25" y="56"/>
                </a:cubicBezTo>
                <a:cubicBezTo>
                  <a:pt x="22" y="63"/>
                  <a:pt x="21" y="70"/>
                  <a:pt x="21" y="7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5" name="CustomShape 66"/>
          <p:cNvSpPr/>
          <p:nvPr/>
        </p:nvSpPr>
        <p:spPr>
          <a:xfrm>
            <a:off x="6848640" y="2454120"/>
            <a:ext cx="218160" cy="216360"/>
          </a:xfrm>
          <a:custGeom>
            <a:avLst/>
            <a:gdLst/>
            <a:ahLst/>
            <a:rect l="l" t="t" r="r" b="b"/>
            <a:pathLst>
              <a:path w="209" h="208">
                <a:moveTo>
                  <a:pt x="0" y="78"/>
                </a:moveTo>
                <a:cubicBezTo>
                  <a:pt x="0" y="64"/>
                  <a:pt x="4" y="51"/>
                  <a:pt x="11" y="39"/>
                </a:cubicBezTo>
                <a:cubicBezTo>
                  <a:pt x="18" y="27"/>
                  <a:pt x="27" y="18"/>
                  <a:pt x="39" y="11"/>
                </a:cubicBezTo>
                <a:cubicBezTo>
                  <a:pt x="51" y="4"/>
                  <a:pt x="64" y="0"/>
                  <a:pt x="79" y="0"/>
                </a:cubicBezTo>
                <a:cubicBezTo>
                  <a:pt x="92" y="0"/>
                  <a:pt x="105" y="4"/>
                  <a:pt x="118" y="11"/>
                </a:cubicBezTo>
                <a:cubicBezTo>
                  <a:pt x="129" y="18"/>
                  <a:pt x="139" y="27"/>
                  <a:pt x="146" y="39"/>
                </a:cubicBezTo>
                <a:cubicBezTo>
                  <a:pt x="153" y="51"/>
                  <a:pt x="156" y="64"/>
                  <a:pt x="156" y="78"/>
                </a:cubicBezTo>
                <a:cubicBezTo>
                  <a:pt x="156" y="92"/>
                  <a:pt x="153" y="105"/>
                  <a:pt x="146" y="117"/>
                </a:cubicBezTo>
                <a:cubicBezTo>
                  <a:pt x="203" y="173"/>
                  <a:pt x="203" y="173"/>
                  <a:pt x="203" y="173"/>
                </a:cubicBezTo>
                <a:cubicBezTo>
                  <a:pt x="207" y="177"/>
                  <a:pt x="209" y="182"/>
                  <a:pt x="209" y="187"/>
                </a:cubicBezTo>
                <a:cubicBezTo>
                  <a:pt x="209" y="190"/>
                  <a:pt x="208" y="193"/>
                  <a:pt x="207" y="195"/>
                </a:cubicBezTo>
                <a:cubicBezTo>
                  <a:pt x="206" y="198"/>
                  <a:pt x="205" y="200"/>
                  <a:pt x="203" y="202"/>
                </a:cubicBezTo>
                <a:cubicBezTo>
                  <a:pt x="200" y="204"/>
                  <a:pt x="198" y="206"/>
                  <a:pt x="196" y="207"/>
                </a:cubicBezTo>
                <a:cubicBezTo>
                  <a:pt x="193" y="208"/>
                  <a:pt x="191" y="208"/>
                  <a:pt x="188" y="208"/>
                </a:cubicBezTo>
                <a:cubicBezTo>
                  <a:pt x="182" y="208"/>
                  <a:pt x="177" y="206"/>
                  <a:pt x="173" y="202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5" y="153"/>
                  <a:pt x="92" y="156"/>
                  <a:pt x="79" y="156"/>
                </a:cubicBezTo>
                <a:cubicBezTo>
                  <a:pt x="64" y="156"/>
                  <a:pt x="51" y="153"/>
                  <a:pt x="39" y="146"/>
                </a:cubicBezTo>
                <a:cubicBezTo>
                  <a:pt x="27" y="139"/>
                  <a:pt x="18" y="129"/>
                  <a:pt x="11" y="118"/>
                </a:cubicBezTo>
                <a:cubicBezTo>
                  <a:pt x="4" y="105"/>
                  <a:pt x="0" y="92"/>
                  <a:pt x="0" y="78"/>
                </a:cubicBezTo>
                <a:close/>
                <a:moveTo>
                  <a:pt x="21" y="78"/>
                </a:moveTo>
                <a:cubicBezTo>
                  <a:pt x="21" y="86"/>
                  <a:pt x="23" y="93"/>
                  <a:pt x="26" y="100"/>
                </a:cubicBezTo>
                <a:cubicBezTo>
                  <a:pt x="29" y="107"/>
                  <a:pt x="33" y="113"/>
                  <a:pt x="38" y="119"/>
                </a:cubicBezTo>
                <a:cubicBezTo>
                  <a:pt x="43" y="124"/>
                  <a:pt x="49" y="128"/>
                  <a:pt x="56" y="131"/>
                </a:cubicBezTo>
                <a:cubicBezTo>
                  <a:pt x="63" y="134"/>
                  <a:pt x="71" y="136"/>
                  <a:pt x="79" y="136"/>
                </a:cubicBezTo>
                <a:cubicBezTo>
                  <a:pt x="84" y="136"/>
                  <a:pt x="89" y="135"/>
                  <a:pt x="93" y="133"/>
                </a:cubicBezTo>
                <a:cubicBezTo>
                  <a:pt x="98" y="132"/>
                  <a:pt x="103" y="130"/>
                  <a:pt x="107" y="128"/>
                </a:cubicBezTo>
                <a:cubicBezTo>
                  <a:pt x="111" y="125"/>
                  <a:pt x="115" y="122"/>
                  <a:pt x="119" y="119"/>
                </a:cubicBezTo>
                <a:cubicBezTo>
                  <a:pt x="122" y="115"/>
                  <a:pt x="125" y="111"/>
                  <a:pt x="128" y="107"/>
                </a:cubicBezTo>
                <a:cubicBezTo>
                  <a:pt x="130" y="103"/>
                  <a:pt x="132" y="98"/>
                  <a:pt x="134" y="93"/>
                </a:cubicBezTo>
                <a:cubicBezTo>
                  <a:pt x="135" y="88"/>
                  <a:pt x="136" y="84"/>
                  <a:pt x="136" y="78"/>
                </a:cubicBezTo>
                <a:cubicBezTo>
                  <a:pt x="136" y="71"/>
                  <a:pt x="134" y="63"/>
                  <a:pt x="131" y="56"/>
                </a:cubicBezTo>
                <a:cubicBezTo>
                  <a:pt x="128" y="49"/>
                  <a:pt x="124" y="43"/>
                  <a:pt x="119" y="38"/>
                </a:cubicBezTo>
                <a:cubicBezTo>
                  <a:pt x="113" y="33"/>
                  <a:pt x="107" y="29"/>
                  <a:pt x="100" y="26"/>
                </a:cubicBezTo>
                <a:cubicBezTo>
                  <a:pt x="93" y="23"/>
                  <a:pt x="86" y="21"/>
                  <a:pt x="79" y="21"/>
                </a:cubicBezTo>
                <a:cubicBezTo>
                  <a:pt x="71" y="21"/>
                  <a:pt x="63" y="23"/>
                  <a:pt x="57" y="26"/>
                </a:cubicBezTo>
                <a:cubicBezTo>
                  <a:pt x="50" y="28"/>
                  <a:pt x="44" y="32"/>
                  <a:pt x="38" y="38"/>
                </a:cubicBezTo>
                <a:cubicBezTo>
                  <a:pt x="32" y="44"/>
                  <a:pt x="28" y="50"/>
                  <a:pt x="26" y="56"/>
                </a:cubicBezTo>
                <a:cubicBezTo>
                  <a:pt x="23" y="63"/>
                  <a:pt x="22" y="70"/>
                  <a:pt x="21" y="78"/>
                </a:cubicBezTo>
                <a:close/>
                <a:moveTo>
                  <a:pt x="42" y="89"/>
                </a:moveTo>
                <a:cubicBezTo>
                  <a:pt x="42" y="68"/>
                  <a:pt x="42" y="68"/>
                  <a:pt x="42" y="68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15" y="89"/>
                  <a:pt x="115" y="89"/>
                  <a:pt x="115" y="89"/>
                </a:cubicBezTo>
                <a:lnTo>
                  <a:pt x="42" y="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6" name="CustomShape 67"/>
          <p:cNvSpPr/>
          <p:nvPr/>
        </p:nvSpPr>
        <p:spPr>
          <a:xfrm>
            <a:off x="7264440" y="2454120"/>
            <a:ext cx="216360" cy="21636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0" y="208"/>
                </a:moveTo>
                <a:cubicBezTo>
                  <a:pt x="29" y="120"/>
                  <a:pt x="29" y="120"/>
                  <a:pt x="29" y="120"/>
                </a:cubicBezTo>
                <a:cubicBezTo>
                  <a:pt x="111" y="38"/>
                  <a:pt x="111" y="38"/>
                  <a:pt x="111" y="38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4" y="121"/>
                  <a:pt x="34" y="121"/>
                  <a:pt x="34" y="121"/>
                </a:cubicBezTo>
                <a:cubicBezTo>
                  <a:pt x="34" y="121"/>
                  <a:pt x="34" y="121"/>
                  <a:pt x="34" y="121"/>
                </a:cubicBezTo>
                <a:cubicBezTo>
                  <a:pt x="32" y="125"/>
                  <a:pt x="31" y="129"/>
                  <a:pt x="30" y="133"/>
                </a:cubicBezTo>
                <a:cubicBezTo>
                  <a:pt x="28" y="137"/>
                  <a:pt x="27" y="142"/>
                  <a:pt x="25" y="146"/>
                </a:cubicBezTo>
                <a:cubicBezTo>
                  <a:pt x="24" y="150"/>
                  <a:pt x="22" y="154"/>
                  <a:pt x="21" y="158"/>
                </a:cubicBezTo>
                <a:cubicBezTo>
                  <a:pt x="20" y="161"/>
                  <a:pt x="19" y="164"/>
                  <a:pt x="19" y="166"/>
                </a:cubicBezTo>
                <a:cubicBezTo>
                  <a:pt x="16" y="173"/>
                  <a:pt x="16" y="173"/>
                  <a:pt x="16" y="173"/>
                </a:cubicBezTo>
                <a:cubicBezTo>
                  <a:pt x="19" y="173"/>
                  <a:pt x="23" y="175"/>
                  <a:pt x="28" y="180"/>
                </a:cubicBezTo>
                <a:cubicBezTo>
                  <a:pt x="32" y="185"/>
                  <a:pt x="35" y="188"/>
                  <a:pt x="35" y="192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82" y="170"/>
                  <a:pt x="82" y="170"/>
                  <a:pt x="82" y="170"/>
                </a:cubicBezTo>
                <a:cubicBezTo>
                  <a:pt x="162" y="90"/>
                  <a:pt x="162" y="90"/>
                  <a:pt x="162" y="90"/>
                </a:cubicBezTo>
                <a:cubicBezTo>
                  <a:pt x="170" y="97"/>
                  <a:pt x="170" y="97"/>
                  <a:pt x="170" y="97"/>
                </a:cubicBezTo>
                <a:cubicBezTo>
                  <a:pt x="88" y="179"/>
                  <a:pt x="88" y="179"/>
                  <a:pt x="88" y="179"/>
                </a:cubicBezTo>
                <a:lnTo>
                  <a:pt x="0" y="208"/>
                </a:lnTo>
                <a:close/>
                <a:moveTo>
                  <a:pt x="48" y="135"/>
                </a:moveTo>
                <a:cubicBezTo>
                  <a:pt x="128" y="55"/>
                  <a:pt x="128" y="55"/>
                  <a:pt x="128" y="55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55" y="143"/>
                  <a:pt x="55" y="143"/>
                  <a:pt x="55" y="143"/>
                </a:cubicBezTo>
                <a:lnTo>
                  <a:pt x="48" y="135"/>
                </a:lnTo>
                <a:close/>
                <a:moveTo>
                  <a:pt x="65" y="153"/>
                </a:moveTo>
                <a:cubicBezTo>
                  <a:pt x="145" y="72"/>
                  <a:pt x="145" y="72"/>
                  <a:pt x="145" y="72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73" y="160"/>
                  <a:pt x="73" y="160"/>
                  <a:pt x="73" y="160"/>
                </a:cubicBezTo>
                <a:lnTo>
                  <a:pt x="65" y="153"/>
                </a:lnTo>
                <a:close/>
                <a:moveTo>
                  <a:pt x="118" y="31"/>
                </a:moveTo>
                <a:cubicBezTo>
                  <a:pt x="126" y="24"/>
                  <a:pt x="126" y="24"/>
                  <a:pt x="126" y="24"/>
                </a:cubicBezTo>
                <a:cubicBezTo>
                  <a:pt x="185" y="82"/>
                  <a:pt x="185" y="82"/>
                  <a:pt x="185" y="82"/>
                </a:cubicBezTo>
                <a:cubicBezTo>
                  <a:pt x="177" y="90"/>
                  <a:pt x="177" y="90"/>
                  <a:pt x="177" y="90"/>
                </a:cubicBezTo>
                <a:lnTo>
                  <a:pt x="118" y="31"/>
                </a:lnTo>
                <a:close/>
                <a:moveTo>
                  <a:pt x="133" y="16"/>
                </a:moveTo>
                <a:cubicBezTo>
                  <a:pt x="140" y="9"/>
                  <a:pt x="140" y="9"/>
                  <a:pt x="140" y="9"/>
                </a:cubicBezTo>
                <a:cubicBezTo>
                  <a:pt x="143" y="6"/>
                  <a:pt x="147" y="3"/>
                  <a:pt x="151" y="2"/>
                </a:cubicBezTo>
                <a:cubicBezTo>
                  <a:pt x="154" y="0"/>
                  <a:pt x="158" y="0"/>
                  <a:pt x="162" y="0"/>
                </a:cubicBezTo>
                <a:cubicBezTo>
                  <a:pt x="171" y="0"/>
                  <a:pt x="178" y="3"/>
                  <a:pt x="185" y="9"/>
                </a:cubicBezTo>
                <a:cubicBezTo>
                  <a:pt x="199" y="24"/>
                  <a:pt x="199" y="24"/>
                  <a:pt x="199" y="24"/>
                </a:cubicBezTo>
                <a:cubicBezTo>
                  <a:pt x="205" y="30"/>
                  <a:pt x="208" y="37"/>
                  <a:pt x="208" y="46"/>
                </a:cubicBezTo>
                <a:cubicBezTo>
                  <a:pt x="208" y="50"/>
                  <a:pt x="208" y="54"/>
                  <a:pt x="206" y="57"/>
                </a:cubicBezTo>
                <a:cubicBezTo>
                  <a:pt x="205" y="61"/>
                  <a:pt x="202" y="65"/>
                  <a:pt x="199" y="68"/>
                </a:cubicBezTo>
                <a:cubicBezTo>
                  <a:pt x="192" y="75"/>
                  <a:pt x="192" y="75"/>
                  <a:pt x="192" y="75"/>
                </a:cubicBezTo>
                <a:lnTo>
                  <a:pt x="133" y="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7" name="CustomShape 68"/>
          <p:cNvSpPr/>
          <p:nvPr/>
        </p:nvSpPr>
        <p:spPr>
          <a:xfrm>
            <a:off x="7578720" y="2455920"/>
            <a:ext cx="218160" cy="201960"/>
          </a:xfrm>
          <a:custGeom>
            <a:avLst/>
            <a:gdLst/>
            <a:ahLst/>
            <a:rect l="l" t="t" r="r" b="b"/>
            <a:pathLst>
              <a:path w="208" h="194">
                <a:moveTo>
                  <a:pt x="0" y="147"/>
                </a:moveTo>
                <a:cubicBezTo>
                  <a:pt x="0" y="141"/>
                  <a:pt x="1" y="135"/>
                  <a:pt x="3" y="129"/>
                </a:cubicBezTo>
                <a:cubicBezTo>
                  <a:pt x="6" y="124"/>
                  <a:pt x="9" y="119"/>
                  <a:pt x="14" y="114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21" y="121"/>
                  <a:pt x="21" y="121"/>
                  <a:pt x="21" y="121"/>
                </a:cubicBezTo>
                <a:cubicBezTo>
                  <a:pt x="17" y="125"/>
                  <a:pt x="15" y="129"/>
                  <a:pt x="13" y="133"/>
                </a:cubicBezTo>
                <a:cubicBezTo>
                  <a:pt x="11" y="138"/>
                  <a:pt x="10" y="142"/>
                  <a:pt x="10" y="147"/>
                </a:cubicBezTo>
                <a:cubicBezTo>
                  <a:pt x="10" y="157"/>
                  <a:pt x="14" y="166"/>
                  <a:pt x="21" y="173"/>
                </a:cubicBezTo>
                <a:cubicBezTo>
                  <a:pt x="28" y="180"/>
                  <a:pt x="37" y="184"/>
                  <a:pt x="47" y="184"/>
                </a:cubicBezTo>
                <a:cubicBezTo>
                  <a:pt x="57" y="184"/>
                  <a:pt x="65" y="180"/>
                  <a:pt x="72" y="173"/>
                </a:cubicBezTo>
                <a:cubicBezTo>
                  <a:pt x="190" y="55"/>
                  <a:pt x="190" y="55"/>
                  <a:pt x="190" y="55"/>
                </a:cubicBezTo>
                <a:cubicBezTo>
                  <a:pt x="195" y="50"/>
                  <a:pt x="198" y="44"/>
                  <a:pt x="198" y="37"/>
                </a:cubicBezTo>
                <a:cubicBezTo>
                  <a:pt x="198" y="30"/>
                  <a:pt x="195" y="24"/>
                  <a:pt x="190" y="19"/>
                </a:cubicBezTo>
                <a:cubicBezTo>
                  <a:pt x="185" y="13"/>
                  <a:pt x="178" y="11"/>
                  <a:pt x="172" y="11"/>
                </a:cubicBezTo>
                <a:cubicBezTo>
                  <a:pt x="165" y="11"/>
                  <a:pt x="158" y="13"/>
                  <a:pt x="153" y="19"/>
                </a:cubicBezTo>
                <a:cubicBezTo>
                  <a:pt x="72" y="99"/>
                  <a:pt x="72" y="99"/>
                  <a:pt x="72" y="99"/>
                </a:cubicBezTo>
                <a:cubicBezTo>
                  <a:pt x="69" y="102"/>
                  <a:pt x="68" y="106"/>
                  <a:pt x="68" y="110"/>
                </a:cubicBezTo>
                <a:cubicBezTo>
                  <a:pt x="68" y="115"/>
                  <a:pt x="69" y="118"/>
                  <a:pt x="72" y="121"/>
                </a:cubicBezTo>
                <a:cubicBezTo>
                  <a:pt x="76" y="124"/>
                  <a:pt x="79" y="126"/>
                  <a:pt x="83" y="126"/>
                </a:cubicBezTo>
                <a:cubicBezTo>
                  <a:pt x="88" y="126"/>
                  <a:pt x="91" y="124"/>
                  <a:pt x="94" y="121"/>
                </a:cubicBezTo>
                <a:cubicBezTo>
                  <a:pt x="164" y="51"/>
                  <a:pt x="164" y="51"/>
                  <a:pt x="164" y="51"/>
                </a:cubicBezTo>
                <a:cubicBezTo>
                  <a:pt x="172" y="59"/>
                  <a:pt x="172" y="59"/>
                  <a:pt x="172" y="59"/>
                </a:cubicBezTo>
                <a:cubicBezTo>
                  <a:pt x="102" y="129"/>
                  <a:pt x="102" y="129"/>
                  <a:pt x="102" y="129"/>
                </a:cubicBezTo>
                <a:cubicBezTo>
                  <a:pt x="99" y="131"/>
                  <a:pt x="97" y="133"/>
                  <a:pt x="93" y="135"/>
                </a:cubicBezTo>
                <a:cubicBezTo>
                  <a:pt x="90" y="136"/>
                  <a:pt x="87" y="136"/>
                  <a:pt x="83" y="136"/>
                </a:cubicBezTo>
                <a:cubicBezTo>
                  <a:pt x="80" y="136"/>
                  <a:pt x="77" y="136"/>
                  <a:pt x="73" y="135"/>
                </a:cubicBezTo>
                <a:cubicBezTo>
                  <a:pt x="70" y="133"/>
                  <a:pt x="68" y="131"/>
                  <a:pt x="65" y="129"/>
                </a:cubicBezTo>
                <a:cubicBezTo>
                  <a:pt x="62" y="126"/>
                  <a:pt x="60" y="123"/>
                  <a:pt x="59" y="120"/>
                </a:cubicBezTo>
                <a:cubicBezTo>
                  <a:pt x="58" y="117"/>
                  <a:pt x="58" y="114"/>
                  <a:pt x="58" y="110"/>
                </a:cubicBezTo>
                <a:cubicBezTo>
                  <a:pt x="58" y="103"/>
                  <a:pt x="60" y="97"/>
                  <a:pt x="65" y="92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49" y="7"/>
                  <a:pt x="153" y="5"/>
                  <a:pt x="158" y="3"/>
                </a:cubicBezTo>
                <a:cubicBezTo>
                  <a:pt x="162" y="1"/>
                  <a:pt x="167" y="0"/>
                  <a:pt x="172" y="0"/>
                </a:cubicBezTo>
                <a:cubicBezTo>
                  <a:pt x="182" y="0"/>
                  <a:pt x="191" y="4"/>
                  <a:pt x="198" y="11"/>
                </a:cubicBezTo>
                <a:cubicBezTo>
                  <a:pt x="201" y="15"/>
                  <a:pt x="204" y="18"/>
                  <a:pt x="205" y="23"/>
                </a:cubicBezTo>
                <a:cubicBezTo>
                  <a:pt x="207" y="27"/>
                  <a:pt x="208" y="32"/>
                  <a:pt x="208" y="37"/>
                </a:cubicBezTo>
                <a:cubicBezTo>
                  <a:pt x="208" y="47"/>
                  <a:pt x="205" y="55"/>
                  <a:pt x="198" y="62"/>
                </a:cubicBezTo>
                <a:cubicBezTo>
                  <a:pt x="80" y="180"/>
                  <a:pt x="80" y="180"/>
                  <a:pt x="80" y="180"/>
                </a:cubicBezTo>
                <a:cubicBezTo>
                  <a:pt x="71" y="189"/>
                  <a:pt x="60" y="194"/>
                  <a:pt x="47" y="194"/>
                </a:cubicBezTo>
                <a:cubicBezTo>
                  <a:pt x="34" y="194"/>
                  <a:pt x="23" y="189"/>
                  <a:pt x="14" y="180"/>
                </a:cubicBezTo>
                <a:cubicBezTo>
                  <a:pt x="4" y="171"/>
                  <a:pt x="0" y="160"/>
                  <a:pt x="0" y="1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8" name="CustomShape 69"/>
          <p:cNvSpPr/>
          <p:nvPr/>
        </p:nvSpPr>
        <p:spPr>
          <a:xfrm>
            <a:off x="7878600" y="2454120"/>
            <a:ext cx="253080" cy="218160"/>
          </a:xfrm>
          <a:custGeom>
            <a:avLst/>
            <a:gdLst/>
            <a:ahLst/>
            <a:rect l="l" t="t" r="r" b="b"/>
            <a:pathLst>
              <a:path w="242" h="209">
                <a:moveTo>
                  <a:pt x="18" y="18"/>
                </a:moveTo>
                <a:cubicBezTo>
                  <a:pt x="24" y="12"/>
                  <a:pt x="31" y="8"/>
                  <a:pt x="39" y="5"/>
                </a:cubicBezTo>
                <a:cubicBezTo>
                  <a:pt x="46" y="2"/>
                  <a:pt x="54" y="0"/>
                  <a:pt x="62" y="0"/>
                </a:cubicBezTo>
                <a:cubicBezTo>
                  <a:pt x="71" y="0"/>
                  <a:pt x="78" y="2"/>
                  <a:pt x="86" y="5"/>
                </a:cubicBezTo>
                <a:cubicBezTo>
                  <a:pt x="94" y="8"/>
                  <a:pt x="101" y="12"/>
                  <a:pt x="107" y="18"/>
                </a:cubicBezTo>
                <a:cubicBezTo>
                  <a:pt x="113" y="25"/>
                  <a:pt x="118" y="33"/>
                  <a:pt x="121" y="42"/>
                </a:cubicBezTo>
                <a:cubicBezTo>
                  <a:pt x="124" y="33"/>
                  <a:pt x="129" y="25"/>
                  <a:pt x="136" y="18"/>
                </a:cubicBezTo>
                <a:cubicBezTo>
                  <a:pt x="142" y="12"/>
                  <a:pt x="149" y="8"/>
                  <a:pt x="156" y="5"/>
                </a:cubicBezTo>
                <a:cubicBezTo>
                  <a:pt x="164" y="2"/>
                  <a:pt x="172" y="0"/>
                  <a:pt x="180" y="0"/>
                </a:cubicBezTo>
                <a:cubicBezTo>
                  <a:pt x="188" y="0"/>
                  <a:pt x="196" y="2"/>
                  <a:pt x="204" y="5"/>
                </a:cubicBezTo>
                <a:cubicBezTo>
                  <a:pt x="211" y="8"/>
                  <a:pt x="218" y="12"/>
                  <a:pt x="224" y="18"/>
                </a:cubicBezTo>
                <a:cubicBezTo>
                  <a:pt x="228" y="22"/>
                  <a:pt x="232" y="27"/>
                  <a:pt x="234" y="31"/>
                </a:cubicBezTo>
                <a:cubicBezTo>
                  <a:pt x="237" y="36"/>
                  <a:pt x="239" y="41"/>
                  <a:pt x="240" y="46"/>
                </a:cubicBezTo>
                <a:cubicBezTo>
                  <a:pt x="242" y="52"/>
                  <a:pt x="242" y="57"/>
                  <a:pt x="242" y="62"/>
                </a:cubicBezTo>
                <a:cubicBezTo>
                  <a:pt x="242" y="68"/>
                  <a:pt x="242" y="73"/>
                  <a:pt x="240" y="78"/>
                </a:cubicBezTo>
                <a:cubicBezTo>
                  <a:pt x="239" y="84"/>
                  <a:pt x="237" y="89"/>
                  <a:pt x="234" y="93"/>
                </a:cubicBezTo>
                <a:cubicBezTo>
                  <a:pt x="232" y="98"/>
                  <a:pt x="228" y="103"/>
                  <a:pt x="224" y="107"/>
                </a:cubicBezTo>
                <a:cubicBezTo>
                  <a:pt x="217" y="114"/>
                  <a:pt x="207" y="124"/>
                  <a:pt x="195" y="136"/>
                </a:cubicBezTo>
                <a:cubicBezTo>
                  <a:pt x="183" y="148"/>
                  <a:pt x="168" y="163"/>
                  <a:pt x="151" y="180"/>
                </a:cubicBezTo>
                <a:cubicBezTo>
                  <a:pt x="121" y="209"/>
                  <a:pt x="121" y="209"/>
                  <a:pt x="121" y="209"/>
                </a:cubicBezTo>
                <a:cubicBezTo>
                  <a:pt x="18" y="107"/>
                  <a:pt x="18" y="107"/>
                  <a:pt x="18" y="107"/>
                </a:cubicBezTo>
                <a:cubicBezTo>
                  <a:pt x="12" y="101"/>
                  <a:pt x="8" y="94"/>
                  <a:pt x="5" y="86"/>
                </a:cubicBezTo>
                <a:cubicBezTo>
                  <a:pt x="2" y="78"/>
                  <a:pt x="0" y="70"/>
                  <a:pt x="0" y="62"/>
                </a:cubicBezTo>
                <a:cubicBezTo>
                  <a:pt x="0" y="54"/>
                  <a:pt x="2" y="46"/>
                  <a:pt x="5" y="39"/>
                </a:cubicBezTo>
                <a:cubicBezTo>
                  <a:pt x="8" y="31"/>
                  <a:pt x="12" y="24"/>
                  <a:pt x="18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9" name="CustomShape 70"/>
          <p:cNvSpPr/>
          <p:nvPr/>
        </p:nvSpPr>
        <p:spPr>
          <a:xfrm>
            <a:off x="8194680" y="2454120"/>
            <a:ext cx="253080" cy="218160"/>
          </a:xfrm>
          <a:custGeom>
            <a:avLst/>
            <a:gdLst/>
            <a:ahLst/>
            <a:rect l="l" t="t" r="r" b="b"/>
            <a:pathLst>
              <a:path w="242" h="209">
                <a:moveTo>
                  <a:pt x="18" y="18"/>
                </a:moveTo>
                <a:cubicBezTo>
                  <a:pt x="24" y="12"/>
                  <a:pt x="31" y="7"/>
                  <a:pt x="39" y="4"/>
                </a:cubicBezTo>
                <a:cubicBezTo>
                  <a:pt x="46" y="1"/>
                  <a:pt x="54" y="0"/>
                  <a:pt x="62" y="0"/>
                </a:cubicBezTo>
                <a:cubicBezTo>
                  <a:pt x="70" y="0"/>
                  <a:pt x="78" y="1"/>
                  <a:pt x="86" y="4"/>
                </a:cubicBezTo>
                <a:cubicBezTo>
                  <a:pt x="93" y="7"/>
                  <a:pt x="100" y="12"/>
                  <a:pt x="106" y="18"/>
                </a:cubicBezTo>
                <a:cubicBezTo>
                  <a:pt x="109" y="21"/>
                  <a:pt x="112" y="25"/>
                  <a:pt x="115" y="29"/>
                </a:cubicBezTo>
                <a:cubicBezTo>
                  <a:pt x="117" y="33"/>
                  <a:pt x="119" y="37"/>
                  <a:pt x="121" y="41"/>
                </a:cubicBezTo>
                <a:cubicBezTo>
                  <a:pt x="123" y="37"/>
                  <a:pt x="125" y="33"/>
                  <a:pt x="127" y="29"/>
                </a:cubicBezTo>
                <a:cubicBezTo>
                  <a:pt x="130" y="25"/>
                  <a:pt x="132" y="21"/>
                  <a:pt x="136" y="18"/>
                </a:cubicBezTo>
                <a:cubicBezTo>
                  <a:pt x="140" y="14"/>
                  <a:pt x="144" y="11"/>
                  <a:pt x="149" y="8"/>
                </a:cubicBezTo>
                <a:cubicBezTo>
                  <a:pt x="154" y="5"/>
                  <a:pt x="159" y="3"/>
                  <a:pt x="164" y="2"/>
                </a:cubicBezTo>
                <a:cubicBezTo>
                  <a:pt x="169" y="0"/>
                  <a:pt x="174" y="0"/>
                  <a:pt x="180" y="0"/>
                </a:cubicBezTo>
                <a:cubicBezTo>
                  <a:pt x="185" y="0"/>
                  <a:pt x="191" y="0"/>
                  <a:pt x="196" y="2"/>
                </a:cubicBezTo>
                <a:cubicBezTo>
                  <a:pt x="201" y="3"/>
                  <a:pt x="206" y="5"/>
                  <a:pt x="211" y="8"/>
                </a:cubicBezTo>
                <a:cubicBezTo>
                  <a:pt x="216" y="11"/>
                  <a:pt x="220" y="14"/>
                  <a:pt x="224" y="18"/>
                </a:cubicBezTo>
                <a:cubicBezTo>
                  <a:pt x="230" y="24"/>
                  <a:pt x="234" y="31"/>
                  <a:pt x="238" y="38"/>
                </a:cubicBezTo>
                <a:cubicBezTo>
                  <a:pt x="241" y="46"/>
                  <a:pt x="242" y="54"/>
                  <a:pt x="242" y="62"/>
                </a:cubicBezTo>
                <a:cubicBezTo>
                  <a:pt x="242" y="70"/>
                  <a:pt x="241" y="78"/>
                  <a:pt x="238" y="86"/>
                </a:cubicBezTo>
                <a:cubicBezTo>
                  <a:pt x="235" y="93"/>
                  <a:pt x="230" y="100"/>
                  <a:pt x="224" y="106"/>
                </a:cubicBezTo>
                <a:cubicBezTo>
                  <a:pt x="151" y="180"/>
                  <a:pt x="151" y="180"/>
                  <a:pt x="151" y="180"/>
                </a:cubicBezTo>
                <a:cubicBezTo>
                  <a:pt x="121" y="209"/>
                  <a:pt x="121" y="209"/>
                  <a:pt x="121" y="209"/>
                </a:cubicBezTo>
                <a:cubicBezTo>
                  <a:pt x="18" y="106"/>
                  <a:pt x="18" y="106"/>
                  <a:pt x="18" y="106"/>
                </a:cubicBezTo>
                <a:cubicBezTo>
                  <a:pt x="12" y="100"/>
                  <a:pt x="8" y="93"/>
                  <a:pt x="5" y="86"/>
                </a:cubicBezTo>
                <a:cubicBezTo>
                  <a:pt x="2" y="78"/>
                  <a:pt x="0" y="70"/>
                  <a:pt x="0" y="62"/>
                </a:cubicBezTo>
                <a:cubicBezTo>
                  <a:pt x="0" y="54"/>
                  <a:pt x="2" y="46"/>
                  <a:pt x="5" y="38"/>
                </a:cubicBezTo>
                <a:cubicBezTo>
                  <a:pt x="8" y="31"/>
                  <a:pt x="12" y="24"/>
                  <a:pt x="18" y="18"/>
                </a:cubicBezTo>
                <a:close/>
                <a:moveTo>
                  <a:pt x="10" y="62"/>
                </a:moveTo>
                <a:cubicBezTo>
                  <a:pt x="10" y="76"/>
                  <a:pt x="15" y="89"/>
                  <a:pt x="26" y="99"/>
                </a:cubicBezTo>
                <a:cubicBezTo>
                  <a:pt x="121" y="194"/>
                  <a:pt x="121" y="194"/>
                  <a:pt x="121" y="194"/>
                </a:cubicBezTo>
                <a:cubicBezTo>
                  <a:pt x="126" y="190"/>
                  <a:pt x="131" y="184"/>
                  <a:pt x="138" y="178"/>
                </a:cubicBezTo>
                <a:cubicBezTo>
                  <a:pt x="144" y="171"/>
                  <a:pt x="151" y="164"/>
                  <a:pt x="160" y="155"/>
                </a:cubicBezTo>
                <a:cubicBezTo>
                  <a:pt x="191" y="124"/>
                  <a:pt x="191" y="124"/>
                  <a:pt x="191" y="124"/>
                </a:cubicBezTo>
                <a:cubicBezTo>
                  <a:pt x="217" y="99"/>
                  <a:pt x="217" y="99"/>
                  <a:pt x="217" y="99"/>
                </a:cubicBezTo>
                <a:cubicBezTo>
                  <a:pt x="227" y="89"/>
                  <a:pt x="232" y="76"/>
                  <a:pt x="232" y="62"/>
                </a:cubicBezTo>
                <a:cubicBezTo>
                  <a:pt x="232" y="48"/>
                  <a:pt x="227" y="35"/>
                  <a:pt x="217" y="25"/>
                </a:cubicBezTo>
                <a:cubicBezTo>
                  <a:pt x="206" y="15"/>
                  <a:pt x="194" y="10"/>
                  <a:pt x="180" y="10"/>
                </a:cubicBezTo>
                <a:cubicBezTo>
                  <a:pt x="165" y="10"/>
                  <a:pt x="153" y="15"/>
                  <a:pt x="143" y="25"/>
                </a:cubicBezTo>
                <a:cubicBezTo>
                  <a:pt x="141" y="28"/>
                  <a:pt x="139" y="30"/>
                  <a:pt x="137" y="34"/>
                </a:cubicBezTo>
                <a:cubicBezTo>
                  <a:pt x="135" y="37"/>
                  <a:pt x="133" y="40"/>
                  <a:pt x="131" y="44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09" y="41"/>
                  <a:pt x="108" y="37"/>
                  <a:pt x="106" y="34"/>
                </a:cubicBezTo>
                <a:cubicBezTo>
                  <a:pt x="104" y="31"/>
                  <a:pt x="102" y="28"/>
                  <a:pt x="99" y="25"/>
                </a:cubicBezTo>
                <a:cubicBezTo>
                  <a:pt x="89" y="15"/>
                  <a:pt x="77" y="10"/>
                  <a:pt x="62" y="10"/>
                </a:cubicBezTo>
                <a:cubicBezTo>
                  <a:pt x="48" y="10"/>
                  <a:pt x="36" y="15"/>
                  <a:pt x="26" y="25"/>
                </a:cubicBezTo>
                <a:cubicBezTo>
                  <a:pt x="15" y="35"/>
                  <a:pt x="10" y="48"/>
                  <a:pt x="10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CustomShape 71"/>
          <p:cNvSpPr/>
          <p:nvPr/>
        </p:nvSpPr>
        <p:spPr>
          <a:xfrm>
            <a:off x="696960" y="2851200"/>
            <a:ext cx="230760" cy="218160"/>
          </a:xfrm>
          <a:custGeom>
            <a:avLst/>
            <a:gdLst/>
            <a:ahLst/>
            <a:rect l="l" t="t" r="r" b="b"/>
            <a:pathLst>
              <a:path w="146" h="138">
                <a:moveTo>
                  <a:pt x="0" y="52"/>
                </a:moveTo>
                <a:lnTo>
                  <a:pt x="52" y="48"/>
                </a:lnTo>
                <a:lnTo>
                  <a:pt x="72" y="0"/>
                </a:lnTo>
                <a:lnTo>
                  <a:pt x="93" y="48"/>
                </a:lnTo>
                <a:lnTo>
                  <a:pt x="146" y="52"/>
                </a:lnTo>
                <a:lnTo>
                  <a:pt x="105" y="87"/>
                </a:lnTo>
                <a:lnTo>
                  <a:pt x="117" y="138"/>
                </a:lnTo>
                <a:lnTo>
                  <a:pt x="72" y="111"/>
                </a:lnTo>
                <a:lnTo>
                  <a:pt x="27" y="138"/>
                </a:lnTo>
                <a:lnTo>
                  <a:pt x="40" y="87"/>
                </a:lnTo>
                <a:lnTo>
                  <a:pt x="0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1" name="CustomShape 72"/>
          <p:cNvSpPr/>
          <p:nvPr/>
        </p:nvSpPr>
        <p:spPr>
          <a:xfrm>
            <a:off x="1017720" y="2851200"/>
            <a:ext cx="230760" cy="218160"/>
          </a:xfrm>
          <a:custGeom>
            <a:avLst/>
            <a:gdLst/>
            <a:ahLst/>
            <a:rect l="l" t="t" r="r" b="b"/>
            <a:pathLst>
              <a:path w="146" h="138">
                <a:moveTo>
                  <a:pt x="0" y="52"/>
                </a:moveTo>
                <a:lnTo>
                  <a:pt x="53" y="48"/>
                </a:lnTo>
                <a:lnTo>
                  <a:pt x="73" y="0"/>
                </a:lnTo>
                <a:lnTo>
                  <a:pt x="94" y="48"/>
                </a:lnTo>
                <a:lnTo>
                  <a:pt x="146" y="52"/>
                </a:lnTo>
                <a:lnTo>
                  <a:pt x="105" y="87"/>
                </a:lnTo>
                <a:lnTo>
                  <a:pt x="118" y="138"/>
                </a:lnTo>
                <a:lnTo>
                  <a:pt x="73" y="111"/>
                </a:lnTo>
                <a:lnTo>
                  <a:pt x="28" y="138"/>
                </a:lnTo>
                <a:lnTo>
                  <a:pt x="41" y="87"/>
                </a:lnTo>
                <a:lnTo>
                  <a:pt x="0" y="52"/>
                </a:lnTo>
                <a:close/>
                <a:moveTo>
                  <a:pt x="16" y="58"/>
                </a:moveTo>
                <a:lnTo>
                  <a:pt x="48" y="85"/>
                </a:lnTo>
                <a:lnTo>
                  <a:pt x="38" y="124"/>
                </a:lnTo>
                <a:lnTo>
                  <a:pt x="73" y="103"/>
                </a:lnTo>
                <a:lnTo>
                  <a:pt x="108" y="124"/>
                </a:lnTo>
                <a:lnTo>
                  <a:pt x="99" y="85"/>
                </a:lnTo>
                <a:lnTo>
                  <a:pt x="130" y="58"/>
                </a:lnTo>
                <a:lnTo>
                  <a:pt x="89" y="55"/>
                </a:lnTo>
                <a:lnTo>
                  <a:pt x="73" y="17"/>
                </a:lnTo>
                <a:lnTo>
                  <a:pt x="58" y="55"/>
                </a:lnTo>
                <a:lnTo>
                  <a:pt x="16" y="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CustomShape 73"/>
          <p:cNvSpPr/>
          <p:nvPr/>
        </p:nvSpPr>
        <p:spPr>
          <a:xfrm>
            <a:off x="1346040" y="2874960"/>
            <a:ext cx="218160" cy="192600"/>
          </a:xfrm>
          <a:custGeom>
            <a:avLst/>
            <a:gdLst/>
            <a:ahLst/>
            <a:rect l="l" t="t" r="r" b="b"/>
            <a:pathLst>
              <a:path w="209" h="185">
                <a:moveTo>
                  <a:pt x="0" y="6"/>
                </a:moveTo>
                <a:cubicBezTo>
                  <a:pt x="0" y="4"/>
                  <a:pt x="1" y="3"/>
                  <a:pt x="2" y="1"/>
                </a:cubicBezTo>
                <a:cubicBezTo>
                  <a:pt x="3" y="0"/>
                  <a:pt x="5" y="0"/>
                  <a:pt x="7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04" y="0"/>
                  <a:pt x="205" y="0"/>
                  <a:pt x="207" y="1"/>
                </a:cubicBezTo>
                <a:cubicBezTo>
                  <a:pt x="208" y="3"/>
                  <a:pt x="209" y="4"/>
                  <a:pt x="209" y="6"/>
                </a:cubicBezTo>
                <a:cubicBezTo>
                  <a:pt x="209" y="139"/>
                  <a:pt x="209" y="139"/>
                  <a:pt x="209" y="139"/>
                </a:cubicBezTo>
                <a:cubicBezTo>
                  <a:pt x="209" y="141"/>
                  <a:pt x="208" y="142"/>
                  <a:pt x="207" y="144"/>
                </a:cubicBezTo>
                <a:cubicBezTo>
                  <a:pt x="205" y="145"/>
                  <a:pt x="204" y="145"/>
                  <a:pt x="202" y="145"/>
                </a:cubicBezTo>
                <a:cubicBezTo>
                  <a:pt x="169" y="145"/>
                  <a:pt x="169" y="145"/>
                  <a:pt x="169" y="145"/>
                </a:cubicBezTo>
                <a:cubicBezTo>
                  <a:pt x="169" y="185"/>
                  <a:pt x="169" y="185"/>
                  <a:pt x="169" y="185"/>
                </a:cubicBezTo>
                <a:cubicBezTo>
                  <a:pt x="131" y="145"/>
                  <a:pt x="131" y="145"/>
                  <a:pt x="131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5" y="145"/>
                  <a:pt x="3" y="145"/>
                  <a:pt x="2" y="144"/>
                </a:cubicBezTo>
                <a:cubicBezTo>
                  <a:pt x="1" y="142"/>
                  <a:pt x="0" y="141"/>
                  <a:pt x="0" y="139"/>
                </a:cubicBez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CustomShape 74"/>
          <p:cNvSpPr/>
          <p:nvPr/>
        </p:nvSpPr>
        <p:spPr>
          <a:xfrm>
            <a:off x="1670040" y="2874960"/>
            <a:ext cx="216360" cy="194040"/>
          </a:xfrm>
          <a:custGeom>
            <a:avLst/>
            <a:gdLst/>
            <a:ahLst/>
            <a:rect l="l" t="t" r="r" b="b"/>
            <a:pathLst>
              <a:path w="208" h="187">
                <a:moveTo>
                  <a:pt x="0" y="86"/>
                </a:moveTo>
                <a:cubicBezTo>
                  <a:pt x="0" y="85"/>
                  <a:pt x="0" y="84"/>
                  <a:pt x="1" y="84"/>
                </a:cubicBezTo>
                <a:cubicBezTo>
                  <a:pt x="2" y="83"/>
                  <a:pt x="2" y="83"/>
                  <a:pt x="3" y="83"/>
                </a:cubicBezTo>
                <a:cubicBezTo>
                  <a:pt x="31" y="83"/>
                  <a:pt x="31" y="83"/>
                  <a:pt x="31" y="83"/>
                </a:cubicBezTo>
                <a:cubicBezTo>
                  <a:pt x="31" y="119"/>
                  <a:pt x="31" y="119"/>
                  <a:pt x="31" y="119"/>
                </a:cubicBezTo>
                <a:cubicBezTo>
                  <a:pt x="31" y="124"/>
                  <a:pt x="32" y="128"/>
                  <a:pt x="35" y="131"/>
                </a:cubicBezTo>
                <a:cubicBezTo>
                  <a:pt x="37" y="133"/>
                  <a:pt x="41" y="135"/>
                  <a:pt x="45" y="135"/>
                </a:cubicBezTo>
                <a:cubicBezTo>
                  <a:pt x="46" y="135"/>
                  <a:pt x="46" y="135"/>
                  <a:pt x="46" y="135"/>
                </a:cubicBezTo>
                <a:cubicBezTo>
                  <a:pt x="49" y="135"/>
                  <a:pt x="56" y="135"/>
                  <a:pt x="67" y="135"/>
                </a:cubicBezTo>
                <a:cubicBezTo>
                  <a:pt x="78" y="135"/>
                  <a:pt x="92" y="134"/>
                  <a:pt x="111" y="134"/>
                </a:cubicBezTo>
                <a:cubicBezTo>
                  <a:pt x="111" y="162"/>
                  <a:pt x="111" y="162"/>
                  <a:pt x="111" y="162"/>
                </a:cubicBezTo>
                <a:cubicBezTo>
                  <a:pt x="111" y="163"/>
                  <a:pt x="110" y="164"/>
                  <a:pt x="110" y="165"/>
                </a:cubicBezTo>
                <a:cubicBezTo>
                  <a:pt x="109" y="166"/>
                  <a:pt x="108" y="166"/>
                  <a:pt x="107" y="166"/>
                </a:cubicBezTo>
                <a:cubicBezTo>
                  <a:pt x="41" y="166"/>
                  <a:pt x="41" y="166"/>
                  <a:pt x="41" y="166"/>
                </a:cubicBezTo>
                <a:cubicBezTo>
                  <a:pt x="21" y="187"/>
                  <a:pt x="21" y="187"/>
                  <a:pt x="21" y="187"/>
                </a:cubicBezTo>
                <a:cubicBezTo>
                  <a:pt x="21" y="166"/>
                  <a:pt x="21" y="166"/>
                  <a:pt x="21" y="166"/>
                </a:cubicBezTo>
                <a:cubicBezTo>
                  <a:pt x="3" y="166"/>
                  <a:pt x="3" y="166"/>
                  <a:pt x="3" y="166"/>
                </a:cubicBezTo>
                <a:cubicBezTo>
                  <a:pt x="2" y="166"/>
                  <a:pt x="2" y="166"/>
                  <a:pt x="1" y="165"/>
                </a:cubicBezTo>
                <a:cubicBezTo>
                  <a:pt x="0" y="164"/>
                  <a:pt x="0" y="163"/>
                  <a:pt x="0" y="162"/>
                </a:cubicBezTo>
                <a:lnTo>
                  <a:pt x="0" y="86"/>
                </a:lnTo>
                <a:close/>
                <a:moveTo>
                  <a:pt x="41" y="5"/>
                </a:moveTo>
                <a:cubicBezTo>
                  <a:pt x="41" y="3"/>
                  <a:pt x="42" y="2"/>
                  <a:pt x="43" y="1"/>
                </a:cubicBezTo>
                <a:cubicBezTo>
                  <a:pt x="44" y="0"/>
                  <a:pt x="45" y="0"/>
                  <a:pt x="47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04" y="0"/>
                  <a:pt x="205" y="0"/>
                  <a:pt x="206" y="1"/>
                </a:cubicBezTo>
                <a:cubicBezTo>
                  <a:pt x="207" y="2"/>
                  <a:pt x="208" y="3"/>
                  <a:pt x="208" y="5"/>
                </a:cubicBezTo>
                <a:cubicBezTo>
                  <a:pt x="208" y="119"/>
                  <a:pt x="208" y="119"/>
                  <a:pt x="208" y="119"/>
                </a:cubicBezTo>
                <a:cubicBezTo>
                  <a:pt x="208" y="121"/>
                  <a:pt x="207" y="122"/>
                  <a:pt x="206" y="123"/>
                </a:cubicBezTo>
                <a:cubicBezTo>
                  <a:pt x="205" y="124"/>
                  <a:pt x="204" y="124"/>
                  <a:pt x="203" y="124"/>
                </a:cubicBezTo>
                <a:cubicBezTo>
                  <a:pt x="177" y="124"/>
                  <a:pt x="177" y="124"/>
                  <a:pt x="177" y="124"/>
                </a:cubicBezTo>
                <a:cubicBezTo>
                  <a:pt x="177" y="156"/>
                  <a:pt x="177" y="156"/>
                  <a:pt x="177" y="156"/>
                </a:cubicBezTo>
                <a:cubicBezTo>
                  <a:pt x="145" y="124"/>
                  <a:pt x="145" y="124"/>
                  <a:pt x="145" y="124"/>
                </a:cubicBezTo>
                <a:cubicBezTo>
                  <a:pt x="47" y="124"/>
                  <a:pt x="47" y="124"/>
                  <a:pt x="47" y="124"/>
                </a:cubicBezTo>
                <a:cubicBezTo>
                  <a:pt x="45" y="124"/>
                  <a:pt x="44" y="124"/>
                  <a:pt x="43" y="123"/>
                </a:cubicBezTo>
                <a:cubicBezTo>
                  <a:pt x="42" y="122"/>
                  <a:pt x="41" y="121"/>
                  <a:pt x="41" y="119"/>
                </a:cubicBezTo>
                <a:lnTo>
                  <a:pt x="41" y="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CustomShape 75"/>
          <p:cNvSpPr/>
          <p:nvPr/>
        </p:nvSpPr>
        <p:spPr>
          <a:xfrm>
            <a:off x="2055960" y="2852640"/>
            <a:ext cx="87840" cy="194040"/>
          </a:xfrm>
          <a:custGeom>
            <a:avLst/>
            <a:gdLst/>
            <a:ahLst/>
            <a:rect l="l" t="t" r="r" b="b"/>
            <a:pathLst>
              <a:path w="84" h="187">
                <a:moveTo>
                  <a:pt x="0" y="166"/>
                </a:moveTo>
                <a:cubicBezTo>
                  <a:pt x="21" y="166"/>
                  <a:pt x="21" y="166"/>
                  <a:pt x="21" y="166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3"/>
                  <a:pt x="0" y="83"/>
                  <a:pt x="0" y="83"/>
                </a:cubicBezTo>
                <a:cubicBezTo>
                  <a:pt x="63" y="83"/>
                  <a:pt x="63" y="83"/>
                  <a:pt x="63" y="83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87"/>
                  <a:pt x="84" y="187"/>
                  <a:pt x="84" y="187"/>
                </a:cubicBezTo>
                <a:cubicBezTo>
                  <a:pt x="0" y="187"/>
                  <a:pt x="0" y="187"/>
                  <a:pt x="0" y="187"/>
                </a:cubicBezTo>
                <a:lnTo>
                  <a:pt x="0" y="166"/>
                </a:lnTo>
                <a:close/>
                <a:moveTo>
                  <a:pt x="20" y="53"/>
                </a:moveTo>
                <a:cubicBezTo>
                  <a:pt x="14" y="47"/>
                  <a:pt x="11" y="39"/>
                  <a:pt x="11" y="31"/>
                </a:cubicBezTo>
                <a:cubicBezTo>
                  <a:pt x="11" y="22"/>
                  <a:pt x="14" y="15"/>
                  <a:pt x="20" y="9"/>
                </a:cubicBezTo>
                <a:cubicBezTo>
                  <a:pt x="26" y="3"/>
                  <a:pt x="33" y="0"/>
                  <a:pt x="42" y="0"/>
                </a:cubicBezTo>
                <a:cubicBezTo>
                  <a:pt x="51" y="0"/>
                  <a:pt x="58" y="3"/>
                  <a:pt x="64" y="9"/>
                </a:cubicBezTo>
                <a:cubicBezTo>
                  <a:pt x="70" y="15"/>
                  <a:pt x="73" y="22"/>
                  <a:pt x="73" y="31"/>
                </a:cubicBezTo>
                <a:cubicBezTo>
                  <a:pt x="73" y="39"/>
                  <a:pt x="70" y="47"/>
                  <a:pt x="64" y="53"/>
                </a:cubicBezTo>
                <a:cubicBezTo>
                  <a:pt x="58" y="59"/>
                  <a:pt x="51" y="62"/>
                  <a:pt x="42" y="62"/>
                </a:cubicBezTo>
                <a:cubicBezTo>
                  <a:pt x="33" y="62"/>
                  <a:pt x="26" y="59"/>
                  <a:pt x="20" y="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CustomShape 76"/>
          <p:cNvSpPr/>
          <p:nvPr/>
        </p:nvSpPr>
        <p:spPr>
          <a:xfrm>
            <a:off x="2330280" y="2843280"/>
            <a:ext cx="192600" cy="234000"/>
          </a:xfrm>
          <a:custGeom>
            <a:avLst/>
            <a:gdLst/>
            <a:ahLst/>
            <a:rect l="l" t="t" r="r" b="b"/>
            <a:pathLst>
              <a:path w="185" h="224">
                <a:moveTo>
                  <a:pt x="0" y="32"/>
                </a:moveTo>
                <a:cubicBezTo>
                  <a:pt x="0" y="31"/>
                  <a:pt x="0" y="30"/>
                  <a:pt x="1" y="29"/>
                </a:cubicBezTo>
                <a:cubicBezTo>
                  <a:pt x="1" y="27"/>
                  <a:pt x="2" y="26"/>
                  <a:pt x="3" y="25"/>
                </a:cubicBezTo>
                <a:cubicBezTo>
                  <a:pt x="4" y="24"/>
                  <a:pt x="5" y="23"/>
                  <a:pt x="6" y="23"/>
                </a:cubicBezTo>
                <a:cubicBezTo>
                  <a:pt x="7" y="22"/>
                  <a:pt x="9" y="22"/>
                  <a:pt x="10" y="22"/>
                </a:cubicBezTo>
                <a:cubicBezTo>
                  <a:pt x="13" y="22"/>
                  <a:pt x="15" y="23"/>
                  <a:pt x="17" y="24"/>
                </a:cubicBezTo>
                <a:cubicBezTo>
                  <a:pt x="18" y="25"/>
                  <a:pt x="20" y="27"/>
                  <a:pt x="20" y="30"/>
                </a:cubicBezTo>
                <a:cubicBezTo>
                  <a:pt x="69" y="211"/>
                  <a:pt x="69" y="211"/>
                  <a:pt x="69" y="211"/>
                </a:cubicBezTo>
                <a:cubicBezTo>
                  <a:pt x="69" y="211"/>
                  <a:pt x="69" y="212"/>
                  <a:pt x="69" y="213"/>
                </a:cubicBezTo>
                <a:cubicBezTo>
                  <a:pt x="69" y="216"/>
                  <a:pt x="68" y="218"/>
                  <a:pt x="66" y="220"/>
                </a:cubicBezTo>
                <a:cubicBezTo>
                  <a:pt x="64" y="223"/>
                  <a:pt x="62" y="224"/>
                  <a:pt x="59" y="224"/>
                </a:cubicBezTo>
                <a:cubicBezTo>
                  <a:pt x="56" y="224"/>
                  <a:pt x="54" y="223"/>
                  <a:pt x="52" y="221"/>
                </a:cubicBezTo>
                <a:cubicBezTo>
                  <a:pt x="51" y="220"/>
                  <a:pt x="49" y="218"/>
                  <a:pt x="49" y="21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lose/>
                <a:moveTo>
                  <a:pt x="43" y="34"/>
                </a:moveTo>
                <a:cubicBezTo>
                  <a:pt x="46" y="36"/>
                  <a:pt x="49" y="37"/>
                  <a:pt x="53" y="37"/>
                </a:cubicBezTo>
                <a:cubicBezTo>
                  <a:pt x="58" y="37"/>
                  <a:pt x="66" y="35"/>
                  <a:pt x="76" y="31"/>
                </a:cubicBezTo>
                <a:cubicBezTo>
                  <a:pt x="85" y="27"/>
                  <a:pt x="95" y="23"/>
                  <a:pt x="103" y="18"/>
                </a:cubicBezTo>
                <a:cubicBezTo>
                  <a:pt x="108" y="16"/>
                  <a:pt x="112" y="14"/>
                  <a:pt x="117" y="11"/>
                </a:cubicBezTo>
                <a:cubicBezTo>
                  <a:pt x="121" y="9"/>
                  <a:pt x="126" y="7"/>
                  <a:pt x="131" y="5"/>
                </a:cubicBezTo>
                <a:cubicBezTo>
                  <a:pt x="140" y="2"/>
                  <a:pt x="148" y="0"/>
                  <a:pt x="154" y="0"/>
                </a:cubicBezTo>
                <a:cubicBezTo>
                  <a:pt x="158" y="0"/>
                  <a:pt x="161" y="0"/>
                  <a:pt x="164" y="2"/>
                </a:cubicBezTo>
                <a:cubicBezTo>
                  <a:pt x="162" y="10"/>
                  <a:pt x="160" y="17"/>
                  <a:pt x="159" y="23"/>
                </a:cubicBezTo>
                <a:cubicBezTo>
                  <a:pt x="157" y="30"/>
                  <a:pt x="155" y="36"/>
                  <a:pt x="153" y="42"/>
                </a:cubicBezTo>
                <a:cubicBezTo>
                  <a:pt x="156" y="45"/>
                  <a:pt x="158" y="49"/>
                  <a:pt x="161" y="52"/>
                </a:cubicBezTo>
                <a:cubicBezTo>
                  <a:pt x="163" y="56"/>
                  <a:pt x="166" y="59"/>
                  <a:pt x="168" y="62"/>
                </a:cubicBezTo>
                <a:cubicBezTo>
                  <a:pt x="171" y="66"/>
                  <a:pt x="174" y="69"/>
                  <a:pt x="176" y="71"/>
                </a:cubicBezTo>
                <a:cubicBezTo>
                  <a:pt x="178" y="74"/>
                  <a:pt x="180" y="76"/>
                  <a:pt x="181" y="77"/>
                </a:cubicBezTo>
                <a:cubicBezTo>
                  <a:pt x="185" y="82"/>
                  <a:pt x="185" y="82"/>
                  <a:pt x="185" y="82"/>
                </a:cubicBezTo>
                <a:cubicBezTo>
                  <a:pt x="182" y="81"/>
                  <a:pt x="179" y="80"/>
                  <a:pt x="175" y="80"/>
                </a:cubicBezTo>
                <a:cubicBezTo>
                  <a:pt x="170" y="80"/>
                  <a:pt x="162" y="82"/>
                  <a:pt x="152" y="86"/>
                </a:cubicBezTo>
                <a:cubicBezTo>
                  <a:pt x="147" y="88"/>
                  <a:pt x="143" y="90"/>
                  <a:pt x="138" y="92"/>
                </a:cubicBezTo>
                <a:cubicBezTo>
                  <a:pt x="134" y="94"/>
                  <a:pt x="129" y="96"/>
                  <a:pt x="125" y="99"/>
                </a:cubicBezTo>
                <a:cubicBezTo>
                  <a:pt x="116" y="103"/>
                  <a:pt x="107" y="107"/>
                  <a:pt x="98" y="111"/>
                </a:cubicBezTo>
                <a:cubicBezTo>
                  <a:pt x="88" y="115"/>
                  <a:pt x="80" y="117"/>
                  <a:pt x="74" y="117"/>
                </a:cubicBezTo>
                <a:cubicBezTo>
                  <a:pt x="71" y="117"/>
                  <a:pt x="67" y="116"/>
                  <a:pt x="65" y="115"/>
                </a:cubicBezTo>
                <a:lnTo>
                  <a:pt x="43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6" name="CustomShape 77"/>
          <p:cNvSpPr/>
          <p:nvPr/>
        </p:nvSpPr>
        <p:spPr>
          <a:xfrm>
            <a:off x="2635200" y="2852640"/>
            <a:ext cx="205200" cy="203760"/>
          </a:xfrm>
          <a:custGeom>
            <a:avLst/>
            <a:gdLst/>
            <a:ahLst/>
            <a:rect l="l" t="t" r="r" b="b"/>
            <a:pathLst>
              <a:path w="197" h="196">
                <a:moveTo>
                  <a:pt x="0" y="71"/>
                </a:moveTo>
                <a:cubicBezTo>
                  <a:pt x="0" y="10"/>
                  <a:pt x="0" y="10"/>
                  <a:pt x="0" y="10"/>
                </a:cubicBezTo>
                <a:cubicBezTo>
                  <a:pt x="0" y="9"/>
                  <a:pt x="1" y="7"/>
                  <a:pt x="1" y="6"/>
                </a:cubicBezTo>
                <a:cubicBezTo>
                  <a:pt x="2" y="5"/>
                  <a:pt x="3" y="4"/>
                  <a:pt x="4" y="3"/>
                </a:cubicBezTo>
                <a:cubicBezTo>
                  <a:pt x="5" y="2"/>
                  <a:pt x="6" y="1"/>
                  <a:pt x="7" y="1"/>
                </a:cubicBezTo>
                <a:cubicBezTo>
                  <a:pt x="8" y="0"/>
                  <a:pt x="9" y="0"/>
                  <a:pt x="11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3" y="0"/>
                  <a:pt x="74" y="0"/>
                  <a:pt x="75" y="1"/>
                </a:cubicBezTo>
                <a:cubicBezTo>
                  <a:pt x="195" y="121"/>
                  <a:pt x="195" y="121"/>
                  <a:pt x="195" y="121"/>
                </a:cubicBezTo>
                <a:cubicBezTo>
                  <a:pt x="195" y="121"/>
                  <a:pt x="195" y="121"/>
                  <a:pt x="195" y="121"/>
                </a:cubicBezTo>
                <a:cubicBezTo>
                  <a:pt x="196" y="122"/>
                  <a:pt x="197" y="123"/>
                  <a:pt x="197" y="125"/>
                </a:cubicBezTo>
                <a:cubicBezTo>
                  <a:pt x="197" y="126"/>
                  <a:pt x="196" y="127"/>
                  <a:pt x="195" y="128"/>
                </a:cubicBezTo>
                <a:cubicBezTo>
                  <a:pt x="195" y="128"/>
                  <a:pt x="195" y="128"/>
                  <a:pt x="195" y="128"/>
                </a:cubicBezTo>
                <a:cubicBezTo>
                  <a:pt x="129" y="195"/>
                  <a:pt x="129" y="195"/>
                  <a:pt x="129" y="195"/>
                </a:cubicBezTo>
                <a:cubicBezTo>
                  <a:pt x="128" y="196"/>
                  <a:pt x="127" y="196"/>
                  <a:pt x="126" y="196"/>
                </a:cubicBezTo>
                <a:cubicBezTo>
                  <a:pt x="124" y="196"/>
                  <a:pt x="123" y="196"/>
                  <a:pt x="122" y="195"/>
                </a:cubicBezTo>
                <a:cubicBezTo>
                  <a:pt x="122" y="194"/>
                  <a:pt x="122" y="194"/>
                  <a:pt x="121" y="19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3"/>
                  <a:pt x="0" y="72"/>
                  <a:pt x="0" y="71"/>
                </a:cubicBezTo>
                <a:close/>
                <a:moveTo>
                  <a:pt x="24" y="24"/>
                </a:moveTo>
                <a:cubicBezTo>
                  <a:pt x="23" y="25"/>
                  <a:pt x="23" y="26"/>
                  <a:pt x="22" y="27"/>
                </a:cubicBezTo>
                <a:cubicBezTo>
                  <a:pt x="22" y="28"/>
                  <a:pt x="21" y="30"/>
                  <a:pt x="21" y="31"/>
                </a:cubicBezTo>
                <a:cubicBezTo>
                  <a:pt x="21" y="32"/>
                  <a:pt x="22" y="34"/>
                  <a:pt x="22" y="35"/>
                </a:cubicBezTo>
                <a:cubicBezTo>
                  <a:pt x="23" y="36"/>
                  <a:pt x="23" y="37"/>
                  <a:pt x="24" y="38"/>
                </a:cubicBezTo>
                <a:cubicBezTo>
                  <a:pt x="25" y="39"/>
                  <a:pt x="26" y="40"/>
                  <a:pt x="28" y="41"/>
                </a:cubicBezTo>
                <a:cubicBezTo>
                  <a:pt x="29" y="41"/>
                  <a:pt x="30" y="41"/>
                  <a:pt x="32" y="41"/>
                </a:cubicBezTo>
                <a:cubicBezTo>
                  <a:pt x="33" y="41"/>
                  <a:pt x="34" y="41"/>
                  <a:pt x="36" y="41"/>
                </a:cubicBezTo>
                <a:cubicBezTo>
                  <a:pt x="37" y="40"/>
                  <a:pt x="38" y="39"/>
                  <a:pt x="39" y="38"/>
                </a:cubicBezTo>
                <a:cubicBezTo>
                  <a:pt x="41" y="36"/>
                  <a:pt x="42" y="34"/>
                  <a:pt x="42" y="31"/>
                </a:cubicBezTo>
                <a:cubicBezTo>
                  <a:pt x="42" y="28"/>
                  <a:pt x="41" y="26"/>
                  <a:pt x="39" y="24"/>
                </a:cubicBezTo>
                <a:cubicBezTo>
                  <a:pt x="37" y="22"/>
                  <a:pt x="34" y="21"/>
                  <a:pt x="32" y="21"/>
                </a:cubicBezTo>
                <a:cubicBezTo>
                  <a:pt x="29" y="21"/>
                  <a:pt x="26" y="22"/>
                  <a:pt x="24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7" name="CustomShape 78"/>
          <p:cNvSpPr/>
          <p:nvPr/>
        </p:nvSpPr>
        <p:spPr>
          <a:xfrm>
            <a:off x="2963880" y="2852640"/>
            <a:ext cx="205200" cy="224280"/>
          </a:xfrm>
          <a:custGeom>
            <a:avLst/>
            <a:gdLst/>
            <a:ahLst/>
            <a:rect l="l" t="t" r="r" b="b"/>
            <a:pathLst>
              <a:path w="196" h="215">
                <a:moveTo>
                  <a:pt x="0" y="71"/>
                </a:move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5"/>
                  <a:pt x="3" y="3"/>
                </a:cubicBezTo>
                <a:cubicBezTo>
                  <a:pt x="5" y="1"/>
                  <a:pt x="7" y="0"/>
                  <a:pt x="1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2" y="0"/>
                  <a:pt x="74" y="0"/>
                  <a:pt x="75" y="1"/>
                </a:cubicBezTo>
                <a:cubicBezTo>
                  <a:pt x="194" y="121"/>
                  <a:pt x="194" y="121"/>
                  <a:pt x="194" y="121"/>
                </a:cubicBezTo>
                <a:cubicBezTo>
                  <a:pt x="195" y="122"/>
                  <a:pt x="196" y="123"/>
                  <a:pt x="196" y="125"/>
                </a:cubicBezTo>
                <a:cubicBezTo>
                  <a:pt x="196" y="126"/>
                  <a:pt x="195" y="128"/>
                  <a:pt x="194" y="128"/>
                </a:cubicBezTo>
                <a:cubicBezTo>
                  <a:pt x="128" y="195"/>
                  <a:pt x="128" y="195"/>
                  <a:pt x="128" y="195"/>
                </a:cubicBezTo>
                <a:cubicBezTo>
                  <a:pt x="127" y="196"/>
                  <a:pt x="126" y="196"/>
                  <a:pt x="124" y="196"/>
                </a:cubicBezTo>
                <a:cubicBezTo>
                  <a:pt x="123" y="196"/>
                  <a:pt x="122" y="196"/>
                  <a:pt x="121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74"/>
                  <a:pt x="0" y="73"/>
                  <a:pt x="0" y="71"/>
                </a:cubicBezTo>
                <a:close/>
                <a:moveTo>
                  <a:pt x="6" y="91"/>
                </a:moveTo>
                <a:cubicBezTo>
                  <a:pt x="101" y="202"/>
                  <a:pt x="101" y="202"/>
                  <a:pt x="101" y="202"/>
                </a:cubicBezTo>
                <a:cubicBezTo>
                  <a:pt x="71" y="215"/>
                  <a:pt x="71" y="215"/>
                  <a:pt x="71" y="215"/>
                </a:cubicBezTo>
                <a:cubicBezTo>
                  <a:pt x="70" y="215"/>
                  <a:pt x="69" y="215"/>
                  <a:pt x="69" y="215"/>
                </a:cubicBezTo>
                <a:cubicBezTo>
                  <a:pt x="67" y="215"/>
                  <a:pt x="65" y="214"/>
                  <a:pt x="64" y="212"/>
                </a:cubicBezTo>
                <a:cubicBezTo>
                  <a:pt x="64" y="211"/>
                  <a:pt x="64" y="211"/>
                  <a:pt x="64" y="211"/>
                </a:cubicBezTo>
                <a:lnTo>
                  <a:pt x="6" y="91"/>
                </a:lnTo>
                <a:close/>
                <a:moveTo>
                  <a:pt x="6" y="107"/>
                </a:moveTo>
                <a:cubicBezTo>
                  <a:pt x="43" y="208"/>
                  <a:pt x="43" y="208"/>
                  <a:pt x="43" y="208"/>
                </a:cubicBezTo>
                <a:cubicBezTo>
                  <a:pt x="11" y="208"/>
                  <a:pt x="11" y="208"/>
                  <a:pt x="11" y="208"/>
                </a:cubicBezTo>
                <a:cubicBezTo>
                  <a:pt x="10" y="208"/>
                  <a:pt x="9" y="207"/>
                  <a:pt x="8" y="206"/>
                </a:cubicBezTo>
                <a:cubicBezTo>
                  <a:pt x="7" y="205"/>
                  <a:pt x="6" y="204"/>
                  <a:pt x="6" y="202"/>
                </a:cubicBezTo>
                <a:lnTo>
                  <a:pt x="6" y="107"/>
                </a:lnTo>
                <a:close/>
                <a:moveTo>
                  <a:pt x="23" y="24"/>
                </a:moveTo>
                <a:cubicBezTo>
                  <a:pt x="22" y="25"/>
                  <a:pt x="22" y="26"/>
                  <a:pt x="21" y="27"/>
                </a:cubicBezTo>
                <a:cubicBezTo>
                  <a:pt x="21" y="28"/>
                  <a:pt x="20" y="30"/>
                  <a:pt x="20" y="31"/>
                </a:cubicBezTo>
                <a:cubicBezTo>
                  <a:pt x="20" y="32"/>
                  <a:pt x="21" y="34"/>
                  <a:pt x="21" y="35"/>
                </a:cubicBezTo>
                <a:cubicBezTo>
                  <a:pt x="22" y="36"/>
                  <a:pt x="22" y="37"/>
                  <a:pt x="23" y="38"/>
                </a:cubicBezTo>
                <a:cubicBezTo>
                  <a:pt x="25" y="39"/>
                  <a:pt x="26" y="40"/>
                  <a:pt x="27" y="41"/>
                </a:cubicBezTo>
                <a:cubicBezTo>
                  <a:pt x="28" y="41"/>
                  <a:pt x="29" y="41"/>
                  <a:pt x="31" y="41"/>
                </a:cubicBezTo>
                <a:cubicBezTo>
                  <a:pt x="32" y="41"/>
                  <a:pt x="33" y="41"/>
                  <a:pt x="35" y="41"/>
                </a:cubicBezTo>
                <a:cubicBezTo>
                  <a:pt x="36" y="40"/>
                  <a:pt x="37" y="39"/>
                  <a:pt x="38" y="38"/>
                </a:cubicBezTo>
                <a:cubicBezTo>
                  <a:pt x="40" y="36"/>
                  <a:pt x="41" y="34"/>
                  <a:pt x="41" y="31"/>
                </a:cubicBezTo>
                <a:cubicBezTo>
                  <a:pt x="41" y="28"/>
                  <a:pt x="40" y="26"/>
                  <a:pt x="38" y="24"/>
                </a:cubicBezTo>
                <a:cubicBezTo>
                  <a:pt x="36" y="22"/>
                  <a:pt x="34" y="21"/>
                  <a:pt x="31" y="21"/>
                </a:cubicBezTo>
                <a:cubicBezTo>
                  <a:pt x="28" y="21"/>
                  <a:pt x="26" y="22"/>
                  <a:pt x="23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CustomShape 79"/>
          <p:cNvSpPr/>
          <p:nvPr/>
        </p:nvSpPr>
        <p:spPr>
          <a:xfrm>
            <a:off x="3301920" y="2841480"/>
            <a:ext cx="151200" cy="238680"/>
          </a:xfrm>
          <a:custGeom>
            <a:avLst/>
            <a:gdLst/>
            <a:ahLst/>
            <a:rect l="l" t="t" r="r" b="b"/>
            <a:pathLst>
              <a:path w="145" h="229">
                <a:moveTo>
                  <a:pt x="0" y="167"/>
                </a:moveTo>
                <a:cubicBezTo>
                  <a:pt x="9" y="167"/>
                  <a:pt x="16" y="164"/>
                  <a:pt x="22" y="158"/>
                </a:cubicBezTo>
                <a:cubicBezTo>
                  <a:pt x="28" y="151"/>
                  <a:pt x="31" y="144"/>
                  <a:pt x="31" y="135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24"/>
                  <a:pt x="33" y="18"/>
                  <a:pt x="38" y="12"/>
                </a:cubicBezTo>
                <a:cubicBezTo>
                  <a:pt x="42" y="7"/>
                  <a:pt x="48" y="3"/>
                  <a:pt x="55" y="1"/>
                </a:cubicBezTo>
                <a:cubicBezTo>
                  <a:pt x="57" y="4"/>
                  <a:pt x="60" y="7"/>
                  <a:pt x="62" y="10"/>
                </a:cubicBezTo>
                <a:cubicBezTo>
                  <a:pt x="64" y="14"/>
                  <a:pt x="66" y="17"/>
                  <a:pt x="67" y="21"/>
                </a:cubicBezTo>
                <a:cubicBezTo>
                  <a:pt x="69" y="25"/>
                  <a:pt x="70" y="29"/>
                  <a:pt x="71" y="33"/>
                </a:cubicBezTo>
                <a:cubicBezTo>
                  <a:pt x="72" y="38"/>
                  <a:pt x="73" y="42"/>
                  <a:pt x="73" y="47"/>
                </a:cubicBezTo>
                <a:cubicBezTo>
                  <a:pt x="73" y="165"/>
                  <a:pt x="73" y="165"/>
                  <a:pt x="73" y="165"/>
                </a:cubicBezTo>
                <a:cubicBezTo>
                  <a:pt x="69" y="166"/>
                  <a:pt x="66" y="167"/>
                  <a:pt x="62" y="167"/>
                </a:cubicBezTo>
                <a:lnTo>
                  <a:pt x="0" y="167"/>
                </a:lnTo>
                <a:close/>
                <a:moveTo>
                  <a:pt x="104" y="0"/>
                </a:moveTo>
                <a:cubicBezTo>
                  <a:pt x="115" y="0"/>
                  <a:pt x="125" y="6"/>
                  <a:pt x="133" y="16"/>
                </a:cubicBezTo>
                <a:cubicBezTo>
                  <a:pt x="141" y="26"/>
                  <a:pt x="145" y="38"/>
                  <a:pt x="145" y="52"/>
                </a:cubicBezTo>
                <a:cubicBezTo>
                  <a:pt x="145" y="229"/>
                  <a:pt x="145" y="229"/>
                  <a:pt x="145" y="229"/>
                </a:cubicBezTo>
                <a:cubicBezTo>
                  <a:pt x="114" y="198"/>
                  <a:pt x="114" y="198"/>
                  <a:pt x="114" y="198"/>
                </a:cubicBezTo>
                <a:cubicBezTo>
                  <a:pt x="83" y="229"/>
                  <a:pt x="83" y="229"/>
                  <a:pt x="83" y="229"/>
                </a:cubicBezTo>
                <a:cubicBezTo>
                  <a:pt x="83" y="52"/>
                  <a:pt x="83" y="52"/>
                  <a:pt x="83" y="52"/>
                </a:cubicBezTo>
                <a:cubicBezTo>
                  <a:pt x="83" y="41"/>
                  <a:pt x="81" y="32"/>
                  <a:pt x="78" y="23"/>
                </a:cubicBezTo>
                <a:cubicBezTo>
                  <a:pt x="75" y="14"/>
                  <a:pt x="70" y="6"/>
                  <a:pt x="64" y="0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9" name="CustomShape 80"/>
          <p:cNvSpPr/>
          <p:nvPr/>
        </p:nvSpPr>
        <p:spPr>
          <a:xfrm>
            <a:off x="3579840" y="2855880"/>
            <a:ext cx="261000" cy="213120"/>
          </a:xfrm>
          <a:custGeom>
            <a:avLst/>
            <a:gdLst/>
            <a:ahLst/>
            <a:rect l="l" t="t" r="r" b="b"/>
            <a:pathLst>
              <a:path w="250" h="204">
                <a:moveTo>
                  <a:pt x="0" y="204"/>
                </a:moveTo>
                <a:cubicBezTo>
                  <a:pt x="30" y="135"/>
                  <a:pt x="30" y="135"/>
                  <a:pt x="30" y="135"/>
                </a:cubicBezTo>
                <a:cubicBezTo>
                  <a:pt x="78" y="126"/>
                  <a:pt x="78" y="126"/>
                  <a:pt x="78" y="126"/>
                </a:cubicBezTo>
                <a:cubicBezTo>
                  <a:pt x="125" y="135"/>
                  <a:pt x="125" y="135"/>
                  <a:pt x="125" y="135"/>
                </a:cubicBezTo>
                <a:cubicBezTo>
                  <a:pt x="132" y="134"/>
                  <a:pt x="132" y="134"/>
                  <a:pt x="132" y="134"/>
                </a:cubicBezTo>
                <a:cubicBezTo>
                  <a:pt x="103" y="66"/>
                  <a:pt x="103" y="66"/>
                  <a:pt x="103" y="66"/>
                </a:cubicBezTo>
                <a:cubicBezTo>
                  <a:pt x="102" y="63"/>
                  <a:pt x="101" y="59"/>
                  <a:pt x="100" y="56"/>
                </a:cubicBezTo>
                <a:cubicBezTo>
                  <a:pt x="100" y="53"/>
                  <a:pt x="99" y="50"/>
                  <a:pt x="99" y="47"/>
                </a:cubicBezTo>
                <a:cubicBezTo>
                  <a:pt x="99" y="34"/>
                  <a:pt x="104" y="23"/>
                  <a:pt x="113" y="14"/>
                </a:cubicBezTo>
                <a:cubicBezTo>
                  <a:pt x="122" y="5"/>
                  <a:pt x="133" y="0"/>
                  <a:pt x="146" y="0"/>
                </a:cubicBezTo>
                <a:cubicBezTo>
                  <a:pt x="159" y="0"/>
                  <a:pt x="170" y="5"/>
                  <a:pt x="179" y="14"/>
                </a:cubicBezTo>
                <a:cubicBezTo>
                  <a:pt x="188" y="23"/>
                  <a:pt x="193" y="34"/>
                  <a:pt x="193" y="47"/>
                </a:cubicBezTo>
                <a:cubicBezTo>
                  <a:pt x="193" y="50"/>
                  <a:pt x="193" y="53"/>
                  <a:pt x="192" y="56"/>
                </a:cubicBezTo>
                <a:cubicBezTo>
                  <a:pt x="191" y="59"/>
                  <a:pt x="191" y="62"/>
                  <a:pt x="189" y="65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72" y="126"/>
                  <a:pt x="172" y="126"/>
                  <a:pt x="172" y="126"/>
                </a:cubicBezTo>
                <a:cubicBezTo>
                  <a:pt x="221" y="135"/>
                  <a:pt x="221" y="135"/>
                  <a:pt x="221" y="135"/>
                </a:cubicBezTo>
                <a:cubicBezTo>
                  <a:pt x="250" y="204"/>
                  <a:pt x="250" y="204"/>
                  <a:pt x="250" y="204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25" y="204"/>
                  <a:pt x="125" y="204"/>
                  <a:pt x="125" y="204"/>
                </a:cubicBezTo>
                <a:cubicBezTo>
                  <a:pt x="64" y="191"/>
                  <a:pt x="64" y="191"/>
                  <a:pt x="64" y="191"/>
                </a:cubicBezTo>
                <a:lnTo>
                  <a:pt x="0" y="204"/>
                </a:lnTo>
                <a:close/>
                <a:moveTo>
                  <a:pt x="16" y="195"/>
                </a:moveTo>
                <a:cubicBezTo>
                  <a:pt x="66" y="185"/>
                  <a:pt x="66" y="185"/>
                  <a:pt x="66" y="185"/>
                </a:cubicBezTo>
                <a:cubicBezTo>
                  <a:pt x="67" y="177"/>
                  <a:pt x="67" y="177"/>
                  <a:pt x="67" y="177"/>
                </a:cubicBezTo>
                <a:cubicBezTo>
                  <a:pt x="77" y="187"/>
                  <a:pt x="77" y="187"/>
                  <a:pt x="77" y="187"/>
                </a:cubicBezTo>
                <a:cubicBezTo>
                  <a:pt x="90" y="190"/>
                  <a:pt x="90" y="190"/>
                  <a:pt x="90" y="190"/>
                </a:cubicBezTo>
                <a:cubicBezTo>
                  <a:pt x="69" y="169"/>
                  <a:pt x="69" y="169"/>
                  <a:pt x="69" y="16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103" y="192"/>
                  <a:pt x="103" y="192"/>
                  <a:pt x="103" y="192"/>
                </a:cubicBezTo>
                <a:cubicBezTo>
                  <a:pt x="116" y="195"/>
                  <a:pt x="116" y="195"/>
                  <a:pt x="116" y="195"/>
                </a:cubicBezTo>
                <a:cubicBezTo>
                  <a:pt x="73" y="151"/>
                  <a:pt x="73" y="151"/>
                  <a:pt x="73" y="151"/>
                </a:cubicBezTo>
                <a:cubicBezTo>
                  <a:pt x="75" y="143"/>
                  <a:pt x="75" y="143"/>
                  <a:pt x="75" y="143"/>
                </a:cubicBezTo>
                <a:cubicBezTo>
                  <a:pt x="125" y="193"/>
                  <a:pt x="125" y="193"/>
                  <a:pt x="125" y="193"/>
                </a:cubicBezTo>
                <a:cubicBezTo>
                  <a:pt x="125" y="197"/>
                  <a:pt x="125" y="197"/>
                  <a:pt x="125" y="197"/>
                </a:cubicBezTo>
                <a:cubicBezTo>
                  <a:pt x="185" y="185"/>
                  <a:pt x="185" y="185"/>
                  <a:pt x="185" y="185"/>
                </a:cubicBezTo>
                <a:cubicBezTo>
                  <a:pt x="191" y="186"/>
                  <a:pt x="191" y="186"/>
                  <a:pt x="191" y="186"/>
                </a:cubicBezTo>
                <a:cubicBezTo>
                  <a:pt x="183" y="179"/>
                  <a:pt x="183" y="179"/>
                  <a:pt x="183" y="179"/>
                </a:cubicBezTo>
                <a:cubicBezTo>
                  <a:pt x="181" y="165"/>
                  <a:pt x="181" y="165"/>
                  <a:pt x="181" y="165"/>
                </a:cubicBezTo>
                <a:cubicBezTo>
                  <a:pt x="204" y="189"/>
                  <a:pt x="204" y="189"/>
                  <a:pt x="204" y="189"/>
                </a:cubicBezTo>
                <a:cubicBezTo>
                  <a:pt x="217" y="192"/>
                  <a:pt x="217" y="192"/>
                  <a:pt x="217" y="192"/>
                </a:cubicBezTo>
                <a:cubicBezTo>
                  <a:pt x="178" y="152"/>
                  <a:pt x="178" y="152"/>
                  <a:pt x="178" y="152"/>
                </a:cubicBezTo>
                <a:cubicBezTo>
                  <a:pt x="175" y="139"/>
                  <a:pt x="175" y="139"/>
                  <a:pt x="175" y="139"/>
                </a:cubicBezTo>
                <a:cubicBezTo>
                  <a:pt x="230" y="194"/>
                  <a:pt x="230" y="194"/>
                  <a:pt x="230" y="194"/>
                </a:cubicBezTo>
                <a:cubicBezTo>
                  <a:pt x="234" y="195"/>
                  <a:pt x="234" y="195"/>
                  <a:pt x="234" y="195"/>
                </a:cubicBezTo>
                <a:cubicBezTo>
                  <a:pt x="230" y="183"/>
                  <a:pt x="230" y="183"/>
                  <a:pt x="230" y="183"/>
                </a:cubicBezTo>
                <a:cubicBezTo>
                  <a:pt x="177" y="131"/>
                  <a:pt x="177" y="131"/>
                  <a:pt x="177" y="131"/>
                </a:cubicBezTo>
                <a:cubicBezTo>
                  <a:pt x="173" y="130"/>
                  <a:pt x="173" y="130"/>
                  <a:pt x="173" y="130"/>
                </a:cubicBezTo>
                <a:cubicBezTo>
                  <a:pt x="160" y="132"/>
                  <a:pt x="160" y="132"/>
                  <a:pt x="160" y="132"/>
                </a:cubicBezTo>
                <a:cubicBezTo>
                  <a:pt x="146" y="166"/>
                  <a:pt x="146" y="166"/>
                  <a:pt x="146" y="166"/>
                </a:cubicBezTo>
                <a:cubicBezTo>
                  <a:pt x="134" y="138"/>
                  <a:pt x="134" y="138"/>
                  <a:pt x="134" y="138"/>
                </a:cubicBezTo>
                <a:cubicBezTo>
                  <a:pt x="125" y="139"/>
                  <a:pt x="125" y="139"/>
                  <a:pt x="125" y="139"/>
                </a:cubicBezTo>
                <a:cubicBezTo>
                  <a:pt x="125" y="141"/>
                  <a:pt x="125" y="141"/>
                  <a:pt x="125" y="141"/>
                </a:cubicBezTo>
                <a:cubicBezTo>
                  <a:pt x="123" y="139"/>
                  <a:pt x="123" y="139"/>
                  <a:pt x="123" y="139"/>
                </a:cubicBezTo>
                <a:cubicBezTo>
                  <a:pt x="110" y="136"/>
                  <a:pt x="110" y="136"/>
                  <a:pt x="110" y="136"/>
                </a:cubicBezTo>
                <a:cubicBezTo>
                  <a:pt x="125" y="152"/>
                  <a:pt x="125" y="152"/>
                  <a:pt x="125" y="152"/>
                </a:cubicBezTo>
                <a:cubicBezTo>
                  <a:pt x="125" y="162"/>
                  <a:pt x="125" y="162"/>
                  <a:pt x="125" y="162"/>
                </a:cubicBezTo>
                <a:cubicBezTo>
                  <a:pt x="97" y="134"/>
                  <a:pt x="97" y="134"/>
                  <a:pt x="97" y="134"/>
                </a:cubicBezTo>
                <a:cubicBezTo>
                  <a:pt x="84" y="131"/>
                  <a:pt x="84" y="131"/>
                  <a:pt x="84" y="131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5" y="183"/>
                  <a:pt x="125" y="183"/>
                  <a:pt x="125" y="183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78" y="130"/>
                  <a:pt x="78" y="130"/>
                  <a:pt x="78" y="130"/>
                </a:cubicBezTo>
                <a:cubicBezTo>
                  <a:pt x="38" y="139"/>
                  <a:pt x="38" y="139"/>
                  <a:pt x="38" y="139"/>
                </a:cubicBezTo>
                <a:lnTo>
                  <a:pt x="16" y="195"/>
                </a:lnTo>
                <a:close/>
                <a:moveTo>
                  <a:pt x="123" y="47"/>
                </a:moveTo>
                <a:cubicBezTo>
                  <a:pt x="123" y="53"/>
                  <a:pt x="125" y="59"/>
                  <a:pt x="130" y="63"/>
                </a:cubicBezTo>
                <a:cubicBezTo>
                  <a:pt x="134" y="68"/>
                  <a:pt x="140" y="70"/>
                  <a:pt x="146" y="70"/>
                </a:cubicBezTo>
                <a:cubicBezTo>
                  <a:pt x="152" y="70"/>
                  <a:pt x="158" y="68"/>
                  <a:pt x="162" y="63"/>
                </a:cubicBezTo>
                <a:cubicBezTo>
                  <a:pt x="167" y="59"/>
                  <a:pt x="169" y="53"/>
                  <a:pt x="169" y="47"/>
                </a:cubicBezTo>
                <a:cubicBezTo>
                  <a:pt x="169" y="40"/>
                  <a:pt x="167" y="35"/>
                  <a:pt x="162" y="30"/>
                </a:cubicBezTo>
                <a:cubicBezTo>
                  <a:pt x="158" y="26"/>
                  <a:pt x="152" y="23"/>
                  <a:pt x="146" y="23"/>
                </a:cubicBezTo>
                <a:cubicBezTo>
                  <a:pt x="140" y="23"/>
                  <a:pt x="134" y="26"/>
                  <a:pt x="130" y="30"/>
                </a:cubicBezTo>
                <a:cubicBezTo>
                  <a:pt x="125" y="35"/>
                  <a:pt x="123" y="41"/>
                  <a:pt x="123" y="47"/>
                </a:cubicBezTo>
                <a:close/>
                <a:moveTo>
                  <a:pt x="190" y="134"/>
                </a:moveTo>
                <a:cubicBezTo>
                  <a:pt x="223" y="166"/>
                  <a:pt x="223" y="166"/>
                  <a:pt x="223" y="166"/>
                </a:cubicBezTo>
                <a:cubicBezTo>
                  <a:pt x="217" y="150"/>
                  <a:pt x="217" y="150"/>
                  <a:pt x="217" y="150"/>
                </a:cubicBezTo>
                <a:cubicBezTo>
                  <a:pt x="204" y="137"/>
                  <a:pt x="204" y="137"/>
                  <a:pt x="204" y="137"/>
                </a:cubicBezTo>
                <a:lnTo>
                  <a:pt x="190" y="1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CustomShape 81"/>
          <p:cNvSpPr/>
          <p:nvPr/>
        </p:nvSpPr>
        <p:spPr>
          <a:xfrm>
            <a:off x="3967200" y="2852640"/>
            <a:ext cx="130680" cy="230760"/>
          </a:xfrm>
          <a:custGeom>
            <a:avLst/>
            <a:gdLst/>
            <a:ahLst/>
            <a:rect l="l" t="t" r="r" b="b"/>
            <a:pathLst>
              <a:path w="125" h="221">
                <a:moveTo>
                  <a:pt x="0" y="62"/>
                </a:moveTo>
                <a:cubicBezTo>
                  <a:pt x="0" y="45"/>
                  <a:pt x="6" y="30"/>
                  <a:pt x="18" y="18"/>
                </a:cubicBezTo>
                <a:cubicBezTo>
                  <a:pt x="31" y="6"/>
                  <a:pt x="45" y="0"/>
                  <a:pt x="63" y="0"/>
                </a:cubicBezTo>
                <a:cubicBezTo>
                  <a:pt x="80" y="0"/>
                  <a:pt x="94" y="6"/>
                  <a:pt x="107" y="18"/>
                </a:cubicBezTo>
                <a:cubicBezTo>
                  <a:pt x="119" y="30"/>
                  <a:pt x="125" y="45"/>
                  <a:pt x="125" y="62"/>
                </a:cubicBezTo>
                <a:cubicBezTo>
                  <a:pt x="125" y="71"/>
                  <a:pt x="123" y="79"/>
                  <a:pt x="120" y="87"/>
                </a:cubicBezTo>
                <a:cubicBezTo>
                  <a:pt x="63" y="221"/>
                  <a:pt x="63" y="221"/>
                  <a:pt x="63" y="221"/>
                </a:cubicBezTo>
                <a:cubicBezTo>
                  <a:pt x="6" y="88"/>
                  <a:pt x="6" y="88"/>
                  <a:pt x="6" y="88"/>
                </a:cubicBezTo>
                <a:cubicBezTo>
                  <a:pt x="4" y="83"/>
                  <a:pt x="3" y="79"/>
                  <a:pt x="2" y="75"/>
                </a:cubicBezTo>
                <a:cubicBezTo>
                  <a:pt x="1" y="71"/>
                  <a:pt x="0" y="67"/>
                  <a:pt x="0" y="62"/>
                </a:cubicBezTo>
                <a:close/>
                <a:moveTo>
                  <a:pt x="40" y="40"/>
                </a:moveTo>
                <a:cubicBezTo>
                  <a:pt x="34" y="46"/>
                  <a:pt x="31" y="53"/>
                  <a:pt x="31" y="62"/>
                </a:cubicBezTo>
                <a:cubicBezTo>
                  <a:pt x="31" y="71"/>
                  <a:pt x="34" y="78"/>
                  <a:pt x="40" y="84"/>
                </a:cubicBezTo>
                <a:cubicBezTo>
                  <a:pt x="47" y="90"/>
                  <a:pt x="54" y="93"/>
                  <a:pt x="63" y="93"/>
                </a:cubicBezTo>
                <a:cubicBezTo>
                  <a:pt x="71" y="93"/>
                  <a:pt x="78" y="90"/>
                  <a:pt x="85" y="84"/>
                </a:cubicBezTo>
                <a:cubicBezTo>
                  <a:pt x="91" y="78"/>
                  <a:pt x="94" y="71"/>
                  <a:pt x="94" y="62"/>
                </a:cubicBezTo>
                <a:cubicBezTo>
                  <a:pt x="94" y="53"/>
                  <a:pt x="91" y="46"/>
                  <a:pt x="85" y="40"/>
                </a:cubicBezTo>
                <a:cubicBezTo>
                  <a:pt x="78" y="34"/>
                  <a:pt x="71" y="31"/>
                  <a:pt x="63" y="31"/>
                </a:cubicBezTo>
                <a:cubicBezTo>
                  <a:pt x="54" y="31"/>
                  <a:pt x="47" y="34"/>
                  <a:pt x="40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1" name="CustomShape 82"/>
          <p:cNvSpPr/>
          <p:nvPr/>
        </p:nvSpPr>
        <p:spPr>
          <a:xfrm>
            <a:off x="4246560" y="2862360"/>
            <a:ext cx="222840" cy="207000"/>
          </a:xfrm>
          <a:custGeom>
            <a:avLst/>
            <a:gdLst/>
            <a:ahLst/>
            <a:rect l="l" t="t" r="r" b="b"/>
            <a:pathLst>
              <a:path w="214" h="198">
                <a:moveTo>
                  <a:pt x="0" y="94"/>
                </a:moveTo>
                <a:cubicBezTo>
                  <a:pt x="0" y="88"/>
                  <a:pt x="2" y="83"/>
                  <a:pt x="6" y="79"/>
                </a:cubicBezTo>
                <a:cubicBezTo>
                  <a:pt x="10" y="75"/>
                  <a:pt x="15" y="73"/>
                  <a:pt x="21" y="73"/>
                </a:cubicBezTo>
                <a:cubicBezTo>
                  <a:pt x="40" y="73"/>
                  <a:pt x="40" y="73"/>
                  <a:pt x="40" y="73"/>
                </a:cubicBezTo>
                <a:cubicBezTo>
                  <a:pt x="38" y="75"/>
                  <a:pt x="36" y="78"/>
                  <a:pt x="32" y="83"/>
                </a:cubicBezTo>
                <a:cubicBezTo>
                  <a:pt x="21" y="83"/>
                  <a:pt x="21" y="83"/>
                  <a:pt x="21" y="83"/>
                </a:cubicBezTo>
                <a:cubicBezTo>
                  <a:pt x="19" y="83"/>
                  <a:pt x="18" y="84"/>
                  <a:pt x="17" y="84"/>
                </a:cubicBezTo>
                <a:cubicBezTo>
                  <a:pt x="15" y="85"/>
                  <a:pt x="14" y="85"/>
                  <a:pt x="13" y="86"/>
                </a:cubicBezTo>
                <a:cubicBezTo>
                  <a:pt x="12" y="87"/>
                  <a:pt x="12" y="88"/>
                  <a:pt x="11" y="90"/>
                </a:cubicBezTo>
                <a:cubicBezTo>
                  <a:pt x="10" y="91"/>
                  <a:pt x="10" y="92"/>
                  <a:pt x="10" y="94"/>
                </a:cubicBezTo>
                <a:cubicBezTo>
                  <a:pt x="10" y="177"/>
                  <a:pt x="10" y="177"/>
                  <a:pt x="10" y="177"/>
                </a:cubicBezTo>
                <a:cubicBezTo>
                  <a:pt x="10" y="178"/>
                  <a:pt x="10" y="180"/>
                  <a:pt x="11" y="181"/>
                </a:cubicBezTo>
                <a:cubicBezTo>
                  <a:pt x="12" y="182"/>
                  <a:pt x="12" y="183"/>
                  <a:pt x="13" y="184"/>
                </a:cubicBezTo>
                <a:cubicBezTo>
                  <a:pt x="14" y="185"/>
                  <a:pt x="15" y="186"/>
                  <a:pt x="17" y="186"/>
                </a:cubicBezTo>
                <a:cubicBezTo>
                  <a:pt x="18" y="187"/>
                  <a:pt x="19" y="187"/>
                  <a:pt x="21" y="187"/>
                </a:cubicBezTo>
                <a:cubicBezTo>
                  <a:pt x="145" y="187"/>
                  <a:pt x="145" y="187"/>
                  <a:pt x="145" y="187"/>
                </a:cubicBezTo>
                <a:cubicBezTo>
                  <a:pt x="148" y="187"/>
                  <a:pt x="151" y="186"/>
                  <a:pt x="153" y="184"/>
                </a:cubicBezTo>
                <a:cubicBezTo>
                  <a:pt x="155" y="182"/>
                  <a:pt x="156" y="180"/>
                  <a:pt x="156" y="177"/>
                </a:cubicBezTo>
                <a:cubicBezTo>
                  <a:pt x="156" y="163"/>
                  <a:pt x="156" y="163"/>
                  <a:pt x="156" y="163"/>
                </a:cubicBezTo>
                <a:cubicBezTo>
                  <a:pt x="166" y="152"/>
                  <a:pt x="166" y="152"/>
                  <a:pt x="166" y="152"/>
                </a:cubicBezTo>
                <a:cubicBezTo>
                  <a:pt x="166" y="177"/>
                  <a:pt x="166" y="177"/>
                  <a:pt x="166" y="177"/>
                </a:cubicBezTo>
                <a:cubicBezTo>
                  <a:pt x="166" y="183"/>
                  <a:pt x="164" y="188"/>
                  <a:pt x="160" y="192"/>
                </a:cubicBezTo>
                <a:cubicBezTo>
                  <a:pt x="156" y="196"/>
                  <a:pt x="151" y="198"/>
                  <a:pt x="145" y="198"/>
                </a:cubicBezTo>
                <a:cubicBezTo>
                  <a:pt x="21" y="198"/>
                  <a:pt x="21" y="198"/>
                  <a:pt x="21" y="198"/>
                </a:cubicBezTo>
                <a:cubicBezTo>
                  <a:pt x="15" y="198"/>
                  <a:pt x="10" y="196"/>
                  <a:pt x="6" y="192"/>
                </a:cubicBezTo>
                <a:cubicBezTo>
                  <a:pt x="2" y="188"/>
                  <a:pt x="0" y="183"/>
                  <a:pt x="0" y="177"/>
                </a:cubicBezTo>
                <a:lnTo>
                  <a:pt x="0" y="94"/>
                </a:lnTo>
                <a:close/>
                <a:moveTo>
                  <a:pt x="37" y="146"/>
                </a:moveTo>
                <a:cubicBezTo>
                  <a:pt x="37" y="131"/>
                  <a:pt x="40" y="118"/>
                  <a:pt x="45" y="105"/>
                </a:cubicBezTo>
                <a:cubicBezTo>
                  <a:pt x="51" y="93"/>
                  <a:pt x="58" y="82"/>
                  <a:pt x="67" y="72"/>
                </a:cubicBezTo>
                <a:cubicBezTo>
                  <a:pt x="77" y="63"/>
                  <a:pt x="88" y="56"/>
                  <a:pt x="100" y="50"/>
                </a:cubicBezTo>
                <a:cubicBezTo>
                  <a:pt x="113" y="45"/>
                  <a:pt x="127" y="42"/>
                  <a:pt x="141" y="42"/>
                </a:cubicBezTo>
                <a:cubicBezTo>
                  <a:pt x="141" y="0"/>
                  <a:pt x="141" y="0"/>
                  <a:pt x="141" y="0"/>
                </a:cubicBezTo>
                <a:cubicBezTo>
                  <a:pt x="214" y="73"/>
                  <a:pt x="214" y="73"/>
                  <a:pt x="214" y="73"/>
                </a:cubicBezTo>
                <a:cubicBezTo>
                  <a:pt x="141" y="146"/>
                  <a:pt x="141" y="146"/>
                  <a:pt x="141" y="146"/>
                </a:cubicBezTo>
                <a:cubicBezTo>
                  <a:pt x="141" y="104"/>
                  <a:pt x="141" y="104"/>
                  <a:pt x="141" y="104"/>
                </a:cubicBezTo>
                <a:cubicBezTo>
                  <a:pt x="122" y="104"/>
                  <a:pt x="105" y="106"/>
                  <a:pt x="89" y="110"/>
                </a:cubicBezTo>
                <a:cubicBezTo>
                  <a:pt x="73" y="113"/>
                  <a:pt x="60" y="119"/>
                  <a:pt x="51" y="125"/>
                </a:cubicBezTo>
                <a:cubicBezTo>
                  <a:pt x="42" y="131"/>
                  <a:pt x="37" y="138"/>
                  <a:pt x="37" y="1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2" name="CustomShape 83"/>
          <p:cNvSpPr/>
          <p:nvPr/>
        </p:nvSpPr>
        <p:spPr>
          <a:xfrm>
            <a:off x="4591080" y="2846520"/>
            <a:ext cx="172080" cy="228960"/>
          </a:xfrm>
          <a:custGeom>
            <a:avLst/>
            <a:gdLst/>
            <a:ahLst/>
            <a:rect l="l" t="t" r="r" b="b"/>
            <a:pathLst>
              <a:path w="166" h="219">
                <a:moveTo>
                  <a:pt x="0" y="110"/>
                </a:moveTo>
                <a:cubicBezTo>
                  <a:pt x="0" y="104"/>
                  <a:pt x="0" y="99"/>
                  <a:pt x="2" y="93"/>
                </a:cubicBezTo>
                <a:cubicBezTo>
                  <a:pt x="3" y="88"/>
                  <a:pt x="4" y="82"/>
                  <a:pt x="6" y="77"/>
                </a:cubicBezTo>
                <a:cubicBezTo>
                  <a:pt x="8" y="72"/>
                  <a:pt x="11" y="68"/>
                  <a:pt x="14" y="63"/>
                </a:cubicBezTo>
                <a:cubicBezTo>
                  <a:pt x="17" y="59"/>
                  <a:pt x="20" y="55"/>
                  <a:pt x="24" y="51"/>
                </a:cubicBezTo>
                <a:cubicBezTo>
                  <a:pt x="32" y="43"/>
                  <a:pt x="40" y="38"/>
                  <a:pt x="50" y="33"/>
                </a:cubicBezTo>
                <a:cubicBezTo>
                  <a:pt x="61" y="29"/>
                  <a:pt x="71" y="27"/>
                  <a:pt x="83" y="27"/>
                </a:cubicBezTo>
                <a:cubicBezTo>
                  <a:pt x="83" y="0"/>
                  <a:pt x="83" y="0"/>
                  <a:pt x="83" y="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83" y="84"/>
                  <a:pt x="83" y="84"/>
                  <a:pt x="83" y="84"/>
                </a:cubicBezTo>
                <a:cubicBezTo>
                  <a:pt x="83" y="58"/>
                  <a:pt x="83" y="58"/>
                  <a:pt x="83" y="58"/>
                </a:cubicBezTo>
                <a:cubicBezTo>
                  <a:pt x="69" y="58"/>
                  <a:pt x="56" y="63"/>
                  <a:pt x="46" y="73"/>
                </a:cubicBezTo>
                <a:cubicBezTo>
                  <a:pt x="36" y="83"/>
                  <a:pt x="31" y="95"/>
                  <a:pt x="31" y="110"/>
                </a:cubicBezTo>
                <a:cubicBezTo>
                  <a:pt x="31" y="116"/>
                  <a:pt x="32" y="122"/>
                  <a:pt x="34" y="128"/>
                </a:cubicBezTo>
                <a:cubicBezTo>
                  <a:pt x="7" y="144"/>
                  <a:pt x="7" y="144"/>
                  <a:pt x="7" y="144"/>
                </a:cubicBezTo>
                <a:cubicBezTo>
                  <a:pt x="2" y="133"/>
                  <a:pt x="0" y="122"/>
                  <a:pt x="0" y="110"/>
                </a:cubicBezTo>
                <a:close/>
                <a:moveTo>
                  <a:pt x="12" y="177"/>
                </a:moveTo>
                <a:cubicBezTo>
                  <a:pt x="83" y="136"/>
                  <a:pt x="83" y="136"/>
                  <a:pt x="83" y="136"/>
                </a:cubicBezTo>
                <a:cubicBezTo>
                  <a:pt x="83" y="162"/>
                  <a:pt x="83" y="162"/>
                  <a:pt x="83" y="162"/>
                </a:cubicBezTo>
                <a:cubicBezTo>
                  <a:pt x="97" y="162"/>
                  <a:pt x="110" y="157"/>
                  <a:pt x="120" y="147"/>
                </a:cubicBezTo>
                <a:cubicBezTo>
                  <a:pt x="130" y="136"/>
                  <a:pt x="135" y="124"/>
                  <a:pt x="135" y="110"/>
                </a:cubicBezTo>
                <a:cubicBezTo>
                  <a:pt x="135" y="104"/>
                  <a:pt x="134" y="98"/>
                  <a:pt x="132" y="92"/>
                </a:cubicBezTo>
                <a:cubicBezTo>
                  <a:pt x="159" y="76"/>
                  <a:pt x="159" y="76"/>
                  <a:pt x="159" y="76"/>
                </a:cubicBezTo>
                <a:cubicBezTo>
                  <a:pt x="164" y="86"/>
                  <a:pt x="166" y="98"/>
                  <a:pt x="166" y="110"/>
                </a:cubicBezTo>
                <a:cubicBezTo>
                  <a:pt x="166" y="115"/>
                  <a:pt x="166" y="121"/>
                  <a:pt x="164" y="126"/>
                </a:cubicBezTo>
                <a:cubicBezTo>
                  <a:pt x="163" y="132"/>
                  <a:pt x="162" y="137"/>
                  <a:pt x="160" y="142"/>
                </a:cubicBezTo>
                <a:cubicBezTo>
                  <a:pt x="158" y="147"/>
                  <a:pt x="155" y="152"/>
                  <a:pt x="152" y="156"/>
                </a:cubicBezTo>
                <a:cubicBezTo>
                  <a:pt x="149" y="161"/>
                  <a:pt x="146" y="165"/>
                  <a:pt x="142" y="168"/>
                </a:cubicBezTo>
                <a:cubicBezTo>
                  <a:pt x="134" y="176"/>
                  <a:pt x="126" y="182"/>
                  <a:pt x="116" y="186"/>
                </a:cubicBezTo>
                <a:cubicBezTo>
                  <a:pt x="105" y="191"/>
                  <a:pt x="95" y="193"/>
                  <a:pt x="83" y="193"/>
                </a:cubicBezTo>
                <a:cubicBezTo>
                  <a:pt x="83" y="219"/>
                  <a:pt x="83" y="219"/>
                  <a:pt x="83" y="219"/>
                </a:cubicBezTo>
                <a:lnTo>
                  <a:pt x="12" y="1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3" name="CustomShape 84"/>
          <p:cNvSpPr/>
          <p:nvPr/>
        </p:nvSpPr>
        <p:spPr>
          <a:xfrm>
            <a:off x="4911840" y="2846520"/>
            <a:ext cx="173520" cy="200520"/>
          </a:xfrm>
          <a:custGeom>
            <a:avLst/>
            <a:gdLst/>
            <a:ahLst/>
            <a:rect l="l" t="t" r="r" b="b"/>
            <a:pathLst>
              <a:path w="166" h="193">
                <a:moveTo>
                  <a:pt x="0" y="11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97"/>
                  <a:pt x="2" y="87"/>
                  <a:pt x="6" y="77"/>
                </a:cubicBezTo>
                <a:cubicBezTo>
                  <a:pt x="11" y="67"/>
                  <a:pt x="17" y="58"/>
                  <a:pt x="24" y="51"/>
                </a:cubicBezTo>
                <a:cubicBezTo>
                  <a:pt x="31" y="43"/>
                  <a:pt x="40" y="38"/>
                  <a:pt x="50" y="33"/>
                </a:cubicBezTo>
                <a:cubicBezTo>
                  <a:pt x="61" y="29"/>
                  <a:pt x="72" y="27"/>
                  <a:pt x="83" y="27"/>
                </a:cubicBezTo>
                <a:cubicBezTo>
                  <a:pt x="83" y="0"/>
                  <a:pt x="83" y="0"/>
                  <a:pt x="83" y="0"/>
                </a:cubicBezTo>
                <a:cubicBezTo>
                  <a:pt x="155" y="42"/>
                  <a:pt x="155" y="42"/>
                  <a:pt x="155" y="42"/>
                </a:cubicBezTo>
                <a:cubicBezTo>
                  <a:pt x="83" y="84"/>
                  <a:pt x="83" y="84"/>
                  <a:pt x="83" y="84"/>
                </a:cubicBezTo>
                <a:cubicBezTo>
                  <a:pt x="83" y="58"/>
                  <a:pt x="83" y="58"/>
                  <a:pt x="83" y="58"/>
                </a:cubicBezTo>
                <a:cubicBezTo>
                  <a:pt x="69" y="58"/>
                  <a:pt x="57" y="63"/>
                  <a:pt x="46" y="73"/>
                </a:cubicBezTo>
                <a:cubicBezTo>
                  <a:pt x="36" y="83"/>
                  <a:pt x="31" y="95"/>
                  <a:pt x="31" y="110"/>
                </a:cubicBezTo>
                <a:cubicBezTo>
                  <a:pt x="31" y="115"/>
                  <a:pt x="32" y="122"/>
                  <a:pt x="35" y="128"/>
                </a:cubicBezTo>
                <a:cubicBezTo>
                  <a:pt x="34" y="128"/>
                  <a:pt x="34" y="128"/>
                  <a:pt x="34" y="128"/>
                </a:cubicBezTo>
                <a:cubicBezTo>
                  <a:pt x="38" y="138"/>
                  <a:pt x="45" y="146"/>
                  <a:pt x="54" y="153"/>
                </a:cubicBezTo>
                <a:cubicBezTo>
                  <a:pt x="62" y="159"/>
                  <a:pt x="71" y="162"/>
                  <a:pt x="80" y="162"/>
                </a:cubicBezTo>
                <a:cubicBezTo>
                  <a:pt x="81" y="162"/>
                  <a:pt x="81" y="162"/>
                  <a:pt x="82" y="162"/>
                </a:cubicBezTo>
                <a:cubicBezTo>
                  <a:pt x="82" y="162"/>
                  <a:pt x="83" y="162"/>
                  <a:pt x="83" y="162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85" y="162"/>
                  <a:pt x="86" y="162"/>
                  <a:pt x="86" y="161"/>
                </a:cubicBezTo>
                <a:cubicBezTo>
                  <a:pt x="87" y="161"/>
                  <a:pt x="88" y="161"/>
                  <a:pt x="89" y="161"/>
                </a:cubicBezTo>
                <a:cubicBezTo>
                  <a:pt x="89" y="161"/>
                  <a:pt x="90" y="161"/>
                  <a:pt x="91" y="161"/>
                </a:cubicBezTo>
                <a:cubicBezTo>
                  <a:pt x="91" y="161"/>
                  <a:pt x="92" y="161"/>
                  <a:pt x="93" y="161"/>
                </a:cubicBezTo>
                <a:cubicBezTo>
                  <a:pt x="96" y="160"/>
                  <a:pt x="98" y="159"/>
                  <a:pt x="101" y="158"/>
                </a:cubicBezTo>
                <a:cubicBezTo>
                  <a:pt x="111" y="155"/>
                  <a:pt x="119" y="148"/>
                  <a:pt x="126" y="139"/>
                </a:cubicBezTo>
                <a:cubicBezTo>
                  <a:pt x="132" y="131"/>
                  <a:pt x="135" y="121"/>
                  <a:pt x="135" y="110"/>
                </a:cubicBezTo>
                <a:cubicBezTo>
                  <a:pt x="135" y="104"/>
                  <a:pt x="134" y="98"/>
                  <a:pt x="132" y="91"/>
                </a:cubicBezTo>
                <a:cubicBezTo>
                  <a:pt x="159" y="76"/>
                  <a:pt x="159" y="76"/>
                  <a:pt x="159" y="76"/>
                </a:cubicBezTo>
                <a:cubicBezTo>
                  <a:pt x="164" y="86"/>
                  <a:pt x="166" y="98"/>
                  <a:pt x="166" y="110"/>
                </a:cubicBezTo>
                <a:cubicBezTo>
                  <a:pt x="166" y="124"/>
                  <a:pt x="163" y="136"/>
                  <a:pt x="157" y="148"/>
                </a:cubicBezTo>
                <a:cubicBezTo>
                  <a:pt x="151" y="160"/>
                  <a:pt x="142" y="170"/>
                  <a:pt x="131" y="178"/>
                </a:cubicBezTo>
                <a:cubicBezTo>
                  <a:pt x="120" y="186"/>
                  <a:pt x="107" y="190"/>
                  <a:pt x="94" y="192"/>
                </a:cubicBezTo>
                <a:cubicBezTo>
                  <a:pt x="90" y="193"/>
                  <a:pt x="87" y="193"/>
                  <a:pt x="83" y="193"/>
                </a:cubicBezTo>
                <a:cubicBezTo>
                  <a:pt x="72" y="193"/>
                  <a:pt x="61" y="191"/>
                  <a:pt x="51" y="186"/>
                </a:cubicBezTo>
                <a:cubicBezTo>
                  <a:pt x="40" y="182"/>
                  <a:pt x="32" y="176"/>
                  <a:pt x="24" y="169"/>
                </a:cubicBezTo>
                <a:cubicBezTo>
                  <a:pt x="17" y="161"/>
                  <a:pt x="11" y="153"/>
                  <a:pt x="6" y="142"/>
                </a:cubicBezTo>
                <a:cubicBezTo>
                  <a:pt x="2" y="132"/>
                  <a:pt x="0" y="121"/>
                  <a:pt x="0" y="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4" name="CustomShape 85"/>
          <p:cNvSpPr/>
          <p:nvPr/>
        </p:nvSpPr>
        <p:spPr>
          <a:xfrm>
            <a:off x="5211720" y="2852640"/>
            <a:ext cx="218160" cy="216360"/>
          </a:xfrm>
          <a:custGeom>
            <a:avLst/>
            <a:gdLst/>
            <a:ahLst/>
            <a:rect l="l" t="t" r="r" b="b"/>
            <a:pathLst>
              <a:path w="138" h="137">
                <a:moveTo>
                  <a:pt x="0" y="89"/>
                </a:moveTo>
                <a:lnTo>
                  <a:pt x="0" y="48"/>
                </a:lnTo>
                <a:lnTo>
                  <a:pt x="48" y="48"/>
                </a:lnTo>
                <a:lnTo>
                  <a:pt x="48" y="0"/>
                </a:lnTo>
                <a:lnTo>
                  <a:pt x="90" y="0"/>
                </a:lnTo>
                <a:lnTo>
                  <a:pt x="90" y="48"/>
                </a:lnTo>
                <a:lnTo>
                  <a:pt x="138" y="48"/>
                </a:lnTo>
                <a:lnTo>
                  <a:pt x="138" y="89"/>
                </a:lnTo>
                <a:lnTo>
                  <a:pt x="90" y="89"/>
                </a:lnTo>
                <a:lnTo>
                  <a:pt x="90" y="137"/>
                </a:lnTo>
                <a:lnTo>
                  <a:pt x="48" y="137"/>
                </a:lnTo>
                <a:lnTo>
                  <a:pt x="48" y="89"/>
                </a:lnTo>
                <a:lnTo>
                  <a:pt x="0" y="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5" name="CustomShape 86"/>
          <p:cNvSpPr/>
          <p:nvPr/>
        </p:nvSpPr>
        <p:spPr>
          <a:xfrm>
            <a:off x="5572080" y="2879640"/>
            <a:ext cx="141840" cy="189360"/>
          </a:xfrm>
          <a:custGeom>
            <a:avLst/>
            <a:gdLst/>
            <a:ahLst/>
            <a:rect l="l" t="t" r="r" b="b"/>
            <a:pathLst>
              <a:path w="135" h="182">
                <a:moveTo>
                  <a:pt x="0" y="182"/>
                </a:moveTo>
                <a:cubicBezTo>
                  <a:pt x="0" y="78"/>
                  <a:pt x="0" y="78"/>
                  <a:pt x="0" y="78"/>
                </a:cubicBezTo>
                <a:cubicBezTo>
                  <a:pt x="21" y="78"/>
                  <a:pt x="21" y="78"/>
                  <a:pt x="21" y="78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34"/>
                  <a:pt x="25" y="23"/>
                  <a:pt x="34" y="14"/>
                </a:cubicBezTo>
                <a:cubicBezTo>
                  <a:pt x="44" y="4"/>
                  <a:pt x="55" y="0"/>
                  <a:pt x="68" y="0"/>
                </a:cubicBezTo>
                <a:cubicBezTo>
                  <a:pt x="81" y="0"/>
                  <a:pt x="92" y="4"/>
                  <a:pt x="101" y="14"/>
                </a:cubicBezTo>
                <a:cubicBezTo>
                  <a:pt x="110" y="23"/>
                  <a:pt x="114" y="34"/>
                  <a:pt x="114" y="47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35" y="78"/>
                  <a:pt x="135" y="78"/>
                  <a:pt x="135" y="78"/>
                </a:cubicBezTo>
                <a:cubicBezTo>
                  <a:pt x="135" y="182"/>
                  <a:pt x="135" y="182"/>
                  <a:pt x="135" y="182"/>
                </a:cubicBezTo>
                <a:lnTo>
                  <a:pt x="0" y="182"/>
                </a:lnTo>
                <a:close/>
                <a:moveTo>
                  <a:pt x="42" y="78"/>
                </a:moveTo>
                <a:cubicBezTo>
                  <a:pt x="94" y="78"/>
                  <a:pt x="94" y="78"/>
                  <a:pt x="94" y="78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9"/>
                  <a:pt x="91" y="33"/>
                  <a:pt x="86" y="28"/>
                </a:cubicBezTo>
                <a:cubicBezTo>
                  <a:pt x="81" y="23"/>
                  <a:pt x="75" y="21"/>
                  <a:pt x="68" y="21"/>
                </a:cubicBezTo>
                <a:cubicBezTo>
                  <a:pt x="61" y="21"/>
                  <a:pt x="54" y="23"/>
                  <a:pt x="49" y="28"/>
                </a:cubicBezTo>
                <a:cubicBezTo>
                  <a:pt x="44" y="33"/>
                  <a:pt x="42" y="39"/>
                  <a:pt x="42" y="47"/>
                </a:cubicBezTo>
                <a:lnTo>
                  <a:pt x="42" y="78"/>
                </a:lnTo>
                <a:close/>
                <a:moveTo>
                  <a:pt x="57" y="119"/>
                </a:moveTo>
                <a:cubicBezTo>
                  <a:pt x="57" y="123"/>
                  <a:pt x="59" y="126"/>
                  <a:pt x="63" y="128"/>
                </a:cubicBezTo>
                <a:cubicBezTo>
                  <a:pt x="63" y="151"/>
                  <a:pt x="63" y="151"/>
                  <a:pt x="63" y="151"/>
                </a:cubicBezTo>
                <a:cubicBezTo>
                  <a:pt x="73" y="151"/>
                  <a:pt x="73" y="151"/>
                  <a:pt x="73" y="151"/>
                </a:cubicBezTo>
                <a:cubicBezTo>
                  <a:pt x="73" y="128"/>
                  <a:pt x="73" y="128"/>
                  <a:pt x="73" y="128"/>
                </a:cubicBezTo>
                <a:cubicBezTo>
                  <a:pt x="76" y="126"/>
                  <a:pt x="78" y="123"/>
                  <a:pt x="78" y="119"/>
                </a:cubicBezTo>
                <a:cubicBezTo>
                  <a:pt x="78" y="118"/>
                  <a:pt x="78" y="117"/>
                  <a:pt x="77" y="115"/>
                </a:cubicBezTo>
                <a:cubicBezTo>
                  <a:pt x="77" y="114"/>
                  <a:pt x="76" y="113"/>
                  <a:pt x="75" y="112"/>
                </a:cubicBezTo>
                <a:cubicBezTo>
                  <a:pt x="74" y="111"/>
                  <a:pt x="73" y="110"/>
                  <a:pt x="72" y="110"/>
                </a:cubicBezTo>
                <a:cubicBezTo>
                  <a:pt x="71" y="109"/>
                  <a:pt x="69" y="109"/>
                  <a:pt x="68" y="109"/>
                </a:cubicBezTo>
                <a:cubicBezTo>
                  <a:pt x="66" y="109"/>
                  <a:pt x="65" y="109"/>
                  <a:pt x="64" y="110"/>
                </a:cubicBezTo>
                <a:cubicBezTo>
                  <a:pt x="62" y="110"/>
                  <a:pt x="61" y="111"/>
                  <a:pt x="60" y="112"/>
                </a:cubicBezTo>
                <a:cubicBezTo>
                  <a:pt x="59" y="113"/>
                  <a:pt x="59" y="114"/>
                  <a:pt x="58" y="115"/>
                </a:cubicBezTo>
                <a:cubicBezTo>
                  <a:pt x="58" y="117"/>
                  <a:pt x="57" y="118"/>
                  <a:pt x="57" y="1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6" name="CustomShape 87"/>
          <p:cNvSpPr/>
          <p:nvPr/>
        </p:nvSpPr>
        <p:spPr>
          <a:xfrm>
            <a:off x="6010200" y="2846520"/>
            <a:ext cx="151200" cy="216360"/>
          </a:xfrm>
          <a:custGeom>
            <a:avLst/>
            <a:gdLst/>
            <a:ahLst/>
            <a:rect l="l" t="t" r="r" b="b"/>
            <a:pathLst>
              <a:path w="146" h="208">
                <a:moveTo>
                  <a:pt x="0" y="21"/>
                </a:moveTo>
                <a:cubicBezTo>
                  <a:pt x="0" y="15"/>
                  <a:pt x="3" y="11"/>
                  <a:pt x="7" y="6"/>
                </a:cubicBezTo>
                <a:cubicBezTo>
                  <a:pt x="11" y="2"/>
                  <a:pt x="16" y="0"/>
                  <a:pt x="2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31"/>
                  <a:pt x="84" y="31"/>
                  <a:pt x="84" y="31"/>
                </a:cubicBezTo>
                <a:cubicBezTo>
                  <a:pt x="84" y="40"/>
                  <a:pt x="87" y="47"/>
                  <a:pt x="93" y="53"/>
                </a:cubicBezTo>
                <a:cubicBezTo>
                  <a:pt x="99" y="60"/>
                  <a:pt x="106" y="63"/>
                  <a:pt x="115" y="63"/>
                </a:cubicBezTo>
                <a:cubicBezTo>
                  <a:pt x="146" y="63"/>
                  <a:pt x="146" y="63"/>
                  <a:pt x="146" y="63"/>
                </a:cubicBezTo>
                <a:cubicBezTo>
                  <a:pt x="146" y="187"/>
                  <a:pt x="146" y="187"/>
                  <a:pt x="146" y="187"/>
                </a:cubicBezTo>
                <a:cubicBezTo>
                  <a:pt x="146" y="193"/>
                  <a:pt x="144" y="198"/>
                  <a:pt x="140" y="202"/>
                </a:cubicBezTo>
                <a:cubicBezTo>
                  <a:pt x="136" y="206"/>
                  <a:pt x="131" y="208"/>
                  <a:pt x="125" y="208"/>
                </a:cubicBezTo>
                <a:cubicBezTo>
                  <a:pt x="21" y="208"/>
                  <a:pt x="21" y="208"/>
                  <a:pt x="21" y="208"/>
                </a:cubicBezTo>
                <a:cubicBezTo>
                  <a:pt x="16" y="208"/>
                  <a:pt x="11" y="206"/>
                  <a:pt x="7" y="202"/>
                </a:cubicBezTo>
                <a:cubicBezTo>
                  <a:pt x="3" y="198"/>
                  <a:pt x="0" y="193"/>
                  <a:pt x="0" y="187"/>
                </a:cubicBezTo>
                <a:lnTo>
                  <a:pt x="0" y="21"/>
                </a:lnTo>
                <a:close/>
                <a:moveTo>
                  <a:pt x="26" y="58"/>
                </a:moveTo>
                <a:cubicBezTo>
                  <a:pt x="26" y="59"/>
                  <a:pt x="27" y="60"/>
                  <a:pt x="28" y="61"/>
                </a:cubicBezTo>
                <a:cubicBezTo>
                  <a:pt x="29" y="62"/>
                  <a:pt x="30" y="63"/>
                  <a:pt x="32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70" y="63"/>
                  <a:pt x="71" y="62"/>
                  <a:pt x="72" y="61"/>
                </a:cubicBezTo>
                <a:cubicBezTo>
                  <a:pt x="73" y="60"/>
                  <a:pt x="73" y="59"/>
                  <a:pt x="73" y="58"/>
                </a:cubicBezTo>
                <a:cubicBezTo>
                  <a:pt x="73" y="56"/>
                  <a:pt x="73" y="55"/>
                  <a:pt x="72" y="54"/>
                </a:cubicBezTo>
                <a:cubicBezTo>
                  <a:pt x="71" y="53"/>
                  <a:pt x="70" y="52"/>
                  <a:pt x="68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0" y="52"/>
                  <a:pt x="29" y="53"/>
                  <a:pt x="28" y="54"/>
                </a:cubicBezTo>
                <a:cubicBezTo>
                  <a:pt x="27" y="55"/>
                  <a:pt x="26" y="56"/>
                  <a:pt x="26" y="58"/>
                </a:cubicBezTo>
                <a:close/>
                <a:moveTo>
                  <a:pt x="26" y="89"/>
                </a:moveTo>
                <a:cubicBezTo>
                  <a:pt x="26" y="90"/>
                  <a:pt x="27" y="91"/>
                  <a:pt x="28" y="92"/>
                </a:cubicBezTo>
                <a:cubicBezTo>
                  <a:pt x="29" y="93"/>
                  <a:pt x="30" y="94"/>
                  <a:pt x="32" y="94"/>
                </a:cubicBezTo>
                <a:cubicBezTo>
                  <a:pt x="115" y="94"/>
                  <a:pt x="115" y="94"/>
                  <a:pt x="115" y="94"/>
                </a:cubicBezTo>
                <a:cubicBezTo>
                  <a:pt x="116" y="94"/>
                  <a:pt x="118" y="93"/>
                  <a:pt x="119" y="92"/>
                </a:cubicBezTo>
                <a:cubicBezTo>
                  <a:pt x="120" y="91"/>
                  <a:pt x="120" y="90"/>
                  <a:pt x="120" y="89"/>
                </a:cubicBezTo>
                <a:cubicBezTo>
                  <a:pt x="120" y="87"/>
                  <a:pt x="120" y="86"/>
                  <a:pt x="119" y="85"/>
                </a:cubicBezTo>
                <a:cubicBezTo>
                  <a:pt x="118" y="84"/>
                  <a:pt x="116" y="84"/>
                  <a:pt x="115" y="84"/>
                </a:cubicBezTo>
                <a:cubicBezTo>
                  <a:pt x="32" y="84"/>
                  <a:pt x="32" y="84"/>
                  <a:pt x="32" y="84"/>
                </a:cubicBezTo>
                <a:cubicBezTo>
                  <a:pt x="30" y="84"/>
                  <a:pt x="29" y="84"/>
                  <a:pt x="28" y="85"/>
                </a:cubicBezTo>
                <a:cubicBezTo>
                  <a:pt x="27" y="86"/>
                  <a:pt x="26" y="87"/>
                  <a:pt x="26" y="89"/>
                </a:cubicBezTo>
                <a:close/>
                <a:moveTo>
                  <a:pt x="26" y="120"/>
                </a:moveTo>
                <a:cubicBezTo>
                  <a:pt x="26" y="121"/>
                  <a:pt x="27" y="123"/>
                  <a:pt x="28" y="124"/>
                </a:cubicBezTo>
                <a:cubicBezTo>
                  <a:pt x="29" y="124"/>
                  <a:pt x="30" y="125"/>
                  <a:pt x="32" y="125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116" y="125"/>
                  <a:pt x="118" y="124"/>
                  <a:pt x="119" y="124"/>
                </a:cubicBezTo>
                <a:cubicBezTo>
                  <a:pt x="120" y="123"/>
                  <a:pt x="120" y="121"/>
                  <a:pt x="120" y="120"/>
                </a:cubicBezTo>
                <a:cubicBezTo>
                  <a:pt x="120" y="118"/>
                  <a:pt x="120" y="117"/>
                  <a:pt x="119" y="116"/>
                </a:cubicBezTo>
                <a:cubicBezTo>
                  <a:pt x="118" y="115"/>
                  <a:pt x="116" y="115"/>
                  <a:pt x="115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0" y="115"/>
                  <a:pt x="29" y="115"/>
                  <a:pt x="28" y="116"/>
                </a:cubicBezTo>
                <a:cubicBezTo>
                  <a:pt x="27" y="117"/>
                  <a:pt x="26" y="119"/>
                  <a:pt x="26" y="120"/>
                </a:cubicBezTo>
                <a:close/>
                <a:moveTo>
                  <a:pt x="26" y="151"/>
                </a:moveTo>
                <a:cubicBezTo>
                  <a:pt x="26" y="152"/>
                  <a:pt x="27" y="153"/>
                  <a:pt x="28" y="154"/>
                </a:cubicBezTo>
                <a:cubicBezTo>
                  <a:pt x="29" y="155"/>
                  <a:pt x="30" y="156"/>
                  <a:pt x="32" y="156"/>
                </a:cubicBezTo>
                <a:cubicBezTo>
                  <a:pt x="115" y="156"/>
                  <a:pt x="115" y="156"/>
                  <a:pt x="115" y="156"/>
                </a:cubicBezTo>
                <a:cubicBezTo>
                  <a:pt x="116" y="156"/>
                  <a:pt x="118" y="155"/>
                  <a:pt x="119" y="154"/>
                </a:cubicBezTo>
                <a:cubicBezTo>
                  <a:pt x="120" y="153"/>
                  <a:pt x="120" y="152"/>
                  <a:pt x="120" y="151"/>
                </a:cubicBezTo>
                <a:cubicBezTo>
                  <a:pt x="120" y="149"/>
                  <a:pt x="120" y="148"/>
                  <a:pt x="119" y="147"/>
                </a:cubicBezTo>
                <a:cubicBezTo>
                  <a:pt x="118" y="146"/>
                  <a:pt x="116" y="145"/>
                  <a:pt x="115" y="145"/>
                </a:cubicBezTo>
                <a:cubicBezTo>
                  <a:pt x="32" y="145"/>
                  <a:pt x="32" y="145"/>
                  <a:pt x="32" y="145"/>
                </a:cubicBezTo>
                <a:cubicBezTo>
                  <a:pt x="30" y="145"/>
                  <a:pt x="29" y="146"/>
                  <a:pt x="28" y="147"/>
                </a:cubicBezTo>
                <a:cubicBezTo>
                  <a:pt x="27" y="148"/>
                  <a:pt x="26" y="149"/>
                  <a:pt x="26" y="151"/>
                </a:cubicBezTo>
                <a:close/>
                <a:moveTo>
                  <a:pt x="94" y="0"/>
                </a:moveTo>
                <a:cubicBezTo>
                  <a:pt x="146" y="52"/>
                  <a:pt x="146" y="52"/>
                  <a:pt x="146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09" y="52"/>
                  <a:pt x="104" y="50"/>
                  <a:pt x="100" y="46"/>
                </a:cubicBezTo>
                <a:cubicBezTo>
                  <a:pt x="96" y="42"/>
                  <a:pt x="94" y="37"/>
                  <a:pt x="94" y="31"/>
                </a:cubicBezTo>
                <a:lnTo>
                  <a:pt x="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7" name="CustomShape 88"/>
          <p:cNvSpPr/>
          <p:nvPr/>
        </p:nvSpPr>
        <p:spPr>
          <a:xfrm>
            <a:off x="6381720" y="2868480"/>
            <a:ext cx="195840" cy="200520"/>
          </a:xfrm>
          <a:custGeom>
            <a:avLst/>
            <a:gdLst/>
            <a:ahLst/>
            <a:rect l="l" t="t" r="r" b="b"/>
            <a:pathLst>
              <a:path w="187" h="193">
                <a:moveTo>
                  <a:pt x="0" y="193"/>
                </a:moveTo>
                <a:cubicBezTo>
                  <a:pt x="0" y="89"/>
                  <a:pt x="0" y="89"/>
                  <a:pt x="0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4"/>
                  <a:pt x="98" y="23"/>
                  <a:pt x="107" y="14"/>
                </a:cubicBezTo>
                <a:cubicBezTo>
                  <a:pt x="117" y="5"/>
                  <a:pt x="128" y="0"/>
                  <a:pt x="140" y="0"/>
                </a:cubicBezTo>
                <a:cubicBezTo>
                  <a:pt x="153" y="0"/>
                  <a:pt x="164" y="5"/>
                  <a:pt x="174" y="14"/>
                </a:cubicBezTo>
                <a:cubicBezTo>
                  <a:pt x="183" y="23"/>
                  <a:pt x="187" y="34"/>
                  <a:pt x="187" y="47"/>
                </a:cubicBezTo>
                <a:cubicBezTo>
                  <a:pt x="187" y="78"/>
                  <a:pt x="187" y="78"/>
                  <a:pt x="187" y="78"/>
                </a:cubicBezTo>
                <a:cubicBezTo>
                  <a:pt x="166" y="89"/>
                  <a:pt x="166" y="89"/>
                  <a:pt x="166" y="89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66" y="40"/>
                  <a:pt x="164" y="34"/>
                  <a:pt x="159" y="29"/>
                </a:cubicBezTo>
                <a:cubicBezTo>
                  <a:pt x="154" y="24"/>
                  <a:pt x="148" y="21"/>
                  <a:pt x="140" y="21"/>
                </a:cubicBezTo>
                <a:cubicBezTo>
                  <a:pt x="133" y="21"/>
                  <a:pt x="127" y="24"/>
                  <a:pt x="122" y="29"/>
                </a:cubicBezTo>
                <a:cubicBezTo>
                  <a:pt x="117" y="34"/>
                  <a:pt x="114" y="40"/>
                  <a:pt x="114" y="47"/>
                </a:cubicBezTo>
                <a:cubicBezTo>
                  <a:pt x="114" y="89"/>
                  <a:pt x="114" y="89"/>
                  <a:pt x="114" y="89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35" y="193"/>
                  <a:pt x="135" y="193"/>
                  <a:pt x="135" y="193"/>
                </a:cubicBezTo>
                <a:lnTo>
                  <a:pt x="0" y="193"/>
                </a:lnTo>
                <a:close/>
                <a:moveTo>
                  <a:pt x="57" y="130"/>
                </a:moveTo>
                <a:cubicBezTo>
                  <a:pt x="57" y="134"/>
                  <a:pt x="59" y="137"/>
                  <a:pt x="62" y="139"/>
                </a:cubicBezTo>
                <a:cubicBezTo>
                  <a:pt x="62" y="162"/>
                  <a:pt x="62" y="162"/>
                  <a:pt x="62" y="162"/>
                </a:cubicBezTo>
                <a:cubicBezTo>
                  <a:pt x="73" y="162"/>
                  <a:pt x="73" y="162"/>
                  <a:pt x="73" y="162"/>
                </a:cubicBezTo>
                <a:cubicBezTo>
                  <a:pt x="73" y="139"/>
                  <a:pt x="73" y="139"/>
                  <a:pt x="73" y="139"/>
                </a:cubicBezTo>
                <a:cubicBezTo>
                  <a:pt x="76" y="137"/>
                  <a:pt x="78" y="134"/>
                  <a:pt x="78" y="130"/>
                </a:cubicBezTo>
                <a:cubicBezTo>
                  <a:pt x="78" y="127"/>
                  <a:pt x="77" y="125"/>
                  <a:pt x="75" y="123"/>
                </a:cubicBezTo>
                <a:cubicBezTo>
                  <a:pt x="73" y="121"/>
                  <a:pt x="70" y="120"/>
                  <a:pt x="67" y="120"/>
                </a:cubicBezTo>
                <a:cubicBezTo>
                  <a:pt x="65" y="120"/>
                  <a:pt x="62" y="121"/>
                  <a:pt x="60" y="123"/>
                </a:cubicBezTo>
                <a:cubicBezTo>
                  <a:pt x="58" y="125"/>
                  <a:pt x="57" y="128"/>
                  <a:pt x="57" y="1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8" name="CustomShape 89"/>
          <p:cNvSpPr/>
          <p:nvPr/>
        </p:nvSpPr>
        <p:spPr>
          <a:xfrm>
            <a:off x="6742080" y="2895480"/>
            <a:ext cx="218160" cy="162360"/>
          </a:xfrm>
          <a:custGeom>
            <a:avLst/>
            <a:gdLst/>
            <a:ahLst/>
            <a:rect l="l" t="t" r="r" b="b"/>
            <a:pathLst>
              <a:path w="208" h="156">
                <a:moveTo>
                  <a:pt x="0" y="42"/>
                </a:move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0"/>
                  <a:pt x="1" y="20"/>
                </a:cubicBezTo>
                <a:cubicBezTo>
                  <a:pt x="1" y="19"/>
                  <a:pt x="1" y="19"/>
                  <a:pt x="2" y="18"/>
                </a:cubicBezTo>
                <a:cubicBezTo>
                  <a:pt x="19" y="3"/>
                  <a:pt x="19" y="3"/>
                  <a:pt x="19" y="3"/>
                </a:cubicBezTo>
                <a:cubicBezTo>
                  <a:pt x="21" y="1"/>
                  <a:pt x="23" y="0"/>
                  <a:pt x="2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1"/>
                  <a:pt x="70" y="3"/>
                </a:cubicBezTo>
                <a:cubicBezTo>
                  <a:pt x="86" y="18"/>
                  <a:pt x="86" y="18"/>
                  <a:pt x="86" y="18"/>
                </a:cubicBezTo>
                <a:cubicBezTo>
                  <a:pt x="88" y="20"/>
                  <a:pt x="91" y="21"/>
                  <a:pt x="94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1" y="21"/>
                  <a:pt x="203" y="22"/>
                  <a:pt x="205" y="24"/>
                </a:cubicBezTo>
                <a:cubicBezTo>
                  <a:pt x="207" y="26"/>
                  <a:pt x="208" y="28"/>
                  <a:pt x="208" y="31"/>
                </a:cubicBezTo>
                <a:cubicBezTo>
                  <a:pt x="208" y="42"/>
                  <a:pt x="208" y="42"/>
                  <a:pt x="208" y="42"/>
                </a:cubicBezTo>
                <a:lnTo>
                  <a:pt x="0" y="42"/>
                </a:lnTo>
                <a:close/>
                <a:moveTo>
                  <a:pt x="0" y="52"/>
                </a:moveTo>
                <a:cubicBezTo>
                  <a:pt x="208" y="52"/>
                  <a:pt x="208" y="52"/>
                  <a:pt x="208" y="52"/>
                </a:cubicBezTo>
                <a:cubicBezTo>
                  <a:pt x="208" y="146"/>
                  <a:pt x="208" y="146"/>
                  <a:pt x="208" y="146"/>
                </a:cubicBezTo>
                <a:cubicBezTo>
                  <a:pt x="208" y="147"/>
                  <a:pt x="208" y="149"/>
                  <a:pt x="207" y="150"/>
                </a:cubicBezTo>
                <a:cubicBezTo>
                  <a:pt x="207" y="151"/>
                  <a:pt x="206" y="152"/>
                  <a:pt x="205" y="153"/>
                </a:cubicBezTo>
                <a:cubicBezTo>
                  <a:pt x="204" y="154"/>
                  <a:pt x="203" y="155"/>
                  <a:pt x="202" y="155"/>
                </a:cubicBezTo>
                <a:cubicBezTo>
                  <a:pt x="201" y="156"/>
                  <a:pt x="199" y="156"/>
                  <a:pt x="198" y="156"/>
                </a:cubicBezTo>
                <a:cubicBezTo>
                  <a:pt x="11" y="156"/>
                  <a:pt x="11" y="156"/>
                  <a:pt x="11" y="156"/>
                </a:cubicBezTo>
                <a:cubicBezTo>
                  <a:pt x="9" y="156"/>
                  <a:pt x="8" y="156"/>
                  <a:pt x="6" y="155"/>
                </a:cubicBezTo>
                <a:cubicBezTo>
                  <a:pt x="5" y="155"/>
                  <a:pt x="4" y="154"/>
                  <a:pt x="3" y="153"/>
                </a:cubicBezTo>
                <a:cubicBezTo>
                  <a:pt x="2" y="152"/>
                  <a:pt x="1" y="151"/>
                  <a:pt x="1" y="150"/>
                </a:cubicBezTo>
                <a:cubicBezTo>
                  <a:pt x="0" y="149"/>
                  <a:pt x="0" y="147"/>
                  <a:pt x="0" y="146"/>
                </a:cubicBezTo>
                <a:lnTo>
                  <a:pt x="0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9" name="CustomShape 90"/>
          <p:cNvSpPr/>
          <p:nvPr/>
        </p:nvSpPr>
        <p:spPr>
          <a:xfrm>
            <a:off x="7186680" y="2884320"/>
            <a:ext cx="216360" cy="153000"/>
          </a:xfrm>
          <a:custGeom>
            <a:avLst/>
            <a:gdLst/>
            <a:ahLst/>
            <a:rect l="l" t="t" r="r" b="b"/>
            <a:pathLst>
              <a:path w="208" h="146">
                <a:moveTo>
                  <a:pt x="18" y="3"/>
                </a:moveTo>
                <a:cubicBezTo>
                  <a:pt x="92" y="55"/>
                  <a:pt x="92" y="55"/>
                  <a:pt x="92" y="55"/>
                </a:cubicBezTo>
                <a:cubicBezTo>
                  <a:pt x="93" y="55"/>
                  <a:pt x="93" y="55"/>
                  <a:pt x="93" y="55"/>
                </a:cubicBezTo>
                <a:cubicBezTo>
                  <a:pt x="96" y="57"/>
                  <a:pt x="99" y="58"/>
                  <a:pt x="104" y="58"/>
                </a:cubicBezTo>
                <a:cubicBezTo>
                  <a:pt x="106" y="58"/>
                  <a:pt x="108" y="57"/>
                  <a:pt x="110" y="57"/>
                </a:cubicBezTo>
                <a:cubicBezTo>
                  <a:pt x="112" y="56"/>
                  <a:pt x="114" y="56"/>
                  <a:pt x="115" y="54"/>
                </a:cubicBezTo>
                <a:cubicBezTo>
                  <a:pt x="190" y="3"/>
                  <a:pt x="190" y="3"/>
                  <a:pt x="190" y="3"/>
                </a:cubicBezTo>
                <a:cubicBezTo>
                  <a:pt x="190" y="3"/>
                  <a:pt x="190" y="3"/>
                  <a:pt x="190" y="3"/>
                </a:cubicBezTo>
                <a:cubicBezTo>
                  <a:pt x="192" y="1"/>
                  <a:pt x="194" y="0"/>
                  <a:pt x="197" y="0"/>
                </a:cubicBezTo>
                <a:cubicBezTo>
                  <a:pt x="200" y="0"/>
                  <a:pt x="202" y="1"/>
                  <a:pt x="205" y="3"/>
                </a:cubicBezTo>
                <a:cubicBezTo>
                  <a:pt x="207" y="5"/>
                  <a:pt x="208" y="8"/>
                  <a:pt x="208" y="10"/>
                </a:cubicBezTo>
                <a:cubicBezTo>
                  <a:pt x="208" y="13"/>
                  <a:pt x="207" y="16"/>
                  <a:pt x="204" y="18"/>
                </a:cubicBezTo>
                <a:cubicBezTo>
                  <a:pt x="205" y="18"/>
                  <a:pt x="205" y="18"/>
                  <a:pt x="205" y="18"/>
                </a:cubicBezTo>
                <a:cubicBezTo>
                  <a:pt x="113" y="140"/>
                  <a:pt x="113" y="140"/>
                  <a:pt x="113" y="140"/>
                </a:cubicBezTo>
                <a:cubicBezTo>
                  <a:pt x="111" y="144"/>
                  <a:pt x="108" y="146"/>
                  <a:pt x="104" y="146"/>
                </a:cubicBezTo>
                <a:cubicBezTo>
                  <a:pt x="100" y="146"/>
                  <a:pt x="97" y="144"/>
                  <a:pt x="95" y="140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2" y="17"/>
                  <a:pt x="1" y="15"/>
                  <a:pt x="0" y="14"/>
                </a:cubicBezTo>
                <a:cubicBezTo>
                  <a:pt x="0" y="13"/>
                  <a:pt x="0" y="12"/>
                  <a:pt x="0" y="10"/>
                </a:cubicBezTo>
                <a:cubicBezTo>
                  <a:pt x="0" y="9"/>
                  <a:pt x="0" y="8"/>
                  <a:pt x="0" y="6"/>
                </a:cubicBezTo>
                <a:cubicBezTo>
                  <a:pt x="1" y="5"/>
                  <a:pt x="2" y="4"/>
                  <a:pt x="3" y="3"/>
                </a:cubicBezTo>
                <a:cubicBezTo>
                  <a:pt x="4" y="2"/>
                  <a:pt x="5" y="1"/>
                  <a:pt x="6" y="1"/>
                </a:cubicBezTo>
                <a:cubicBezTo>
                  <a:pt x="7" y="0"/>
                  <a:pt x="9" y="0"/>
                  <a:pt x="10" y="0"/>
                </a:cubicBezTo>
                <a:cubicBezTo>
                  <a:pt x="11" y="0"/>
                  <a:pt x="13" y="0"/>
                  <a:pt x="14" y="1"/>
                </a:cubicBezTo>
                <a:cubicBezTo>
                  <a:pt x="15" y="1"/>
                  <a:pt x="16" y="2"/>
                  <a:pt x="17" y="3"/>
                </a:cubicBezTo>
                <a:lnTo>
                  <a:pt x="18" y="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CustomShape 91"/>
          <p:cNvSpPr/>
          <p:nvPr/>
        </p:nvSpPr>
        <p:spPr>
          <a:xfrm>
            <a:off x="7508880" y="2884320"/>
            <a:ext cx="216360" cy="153000"/>
          </a:xfrm>
          <a:custGeom>
            <a:avLst/>
            <a:gdLst/>
            <a:ahLst/>
            <a:rect l="l" t="t" r="r" b="b"/>
            <a:pathLst>
              <a:path w="208" h="146">
                <a:moveTo>
                  <a:pt x="3" y="128"/>
                </a:moveTo>
                <a:cubicBezTo>
                  <a:pt x="95" y="5"/>
                  <a:pt x="95" y="5"/>
                  <a:pt x="95" y="5"/>
                </a:cubicBezTo>
                <a:cubicBezTo>
                  <a:pt x="97" y="2"/>
                  <a:pt x="100" y="0"/>
                  <a:pt x="104" y="0"/>
                </a:cubicBezTo>
                <a:cubicBezTo>
                  <a:pt x="108" y="0"/>
                  <a:pt x="111" y="2"/>
                  <a:pt x="113" y="5"/>
                </a:cubicBezTo>
                <a:cubicBezTo>
                  <a:pt x="205" y="128"/>
                  <a:pt x="205" y="128"/>
                  <a:pt x="205" y="128"/>
                </a:cubicBezTo>
                <a:cubicBezTo>
                  <a:pt x="205" y="128"/>
                  <a:pt x="205" y="128"/>
                  <a:pt x="205" y="128"/>
                </a:cubicBezTo>
                <a:cubicBezTo>
                  <a:pt x="207" y="130"/>
                  <a:pt x="208" y="132"/>
                  <a:pt x="208" y="135"/>
                </a:cubicBezTo>
                <a:cubicBezTo>
                  <a:pt x="208" y="138"/>
                  <a:pt x="207" y="140"/>
                  <a:pt x="205" y="142"/>
                </a:cubicBezTo>
                <a:cubicBezTo>
                  <a:pt x="203" y="145"/>
                  <a:pt x="200" y="146"/>
                  <a:pt x="197" y="146"/>
                </a:cubicBezTo>
                <a:cubicBezTo>
                  <a:pt x="195" y="146"/>
                  <a:pt x="192" y="145"/>
                  <a:pt x="190" y="142"/>
                </a:cubicBezTo>
                <a:cubicBezTo>
                  <a:pt x="190" y="143"/>
                  <a:pt x="190" y="143"/>
                  <a:pt x="190" y="143"/>
                </a:cubicBezTo>
                <a:cubicBezTo>
                  <a:pt x="116" y="91"/>
                  <a:pt x="116" y="91"/>
                  <a:pt x="116" y="91"/>
                </a:cubicBezTo>
                <a:cubicBezTo>
                  <a:pt x="114" y="90"/>
                  <a:pt x="112" y="89"/>
                  <a:pt x="110" y="89"/>
                </a:cubicBezTo>
                <a:cubicBezTo>
                  <a:pt x="108" y="88"/>
                  <a:pt x="106" y="88"/>
                  <a:pt x="104" y="88"/>
                </a:cubicBezTo>
                <a:cubicBezTo>
                  <a:pt x="100" y="88"/>
                  <a:pt x="96" y="89"/>
                  <a:pt x="93" y="91"/>
                </a:cubicBezTo>
                <a:cubicBezTo>
                  <a:pt x="93" y="91"/>
                  <a:pt x="93" y="91"/>
                  <a:pt x="93" y="91"/>
                </a:cubicBezTo>
                <a:cubicBezTo>
                  <a:pt x="18" y="143"/>
                  <a:pt x="18" y="143"/>
                  <a:pt x="18" y="143"/>
                </a:cubicBezTo>
                <a:cubicBezTo>
                  <a:pt x="18" y="142"/>
                  <a:pt x="18" y="142"/>
                  <a:pt x="18" y="142"/>
                </a:cubicBezTo>
                <a:cubicBezTo>
                  <a:pt x="17" y="143"/>
                  <a:pt x="15" y="144"/>
                  <a:pt x="14" y="145"/>
                </a:cubicBezTo>
                <a:cubicBezTo>
                  <a:pt x="13" y="145"/>
                  <a:pt x="12" y="146"/>
                  <a:pt x="10" y="146"/>
                </a:cubicBezTo>
                <a:cubicBezTo>
                  <a:pt x="9" y="146"/>
                  <a:pt x="8" y="145"/>
                  <a:pt x="6" y="145"/>
                </a:cubicBezTo>
                <a:cubicBezTo>
                  <a:pt x="5" y="144"/>
                  <a:pt x="4" y="144"/>
                  <a:pt x="3" y="142"/>
                </a:cubicBezTo>
                <a:cubicBezTo>
                  <a:pt x="2" y="141"/>
                  <a:pt x="1" y="140"/>
                  <a:pt x="1" y="139"/>
                </a:cubicBezTo>
                <a:cubicBezTo>
                  <a:pt x="0" y="138"/>
                  <a:pt x="0" y="136"/>
                  <a:pt x="0" y="135"/>
                </a:cubicBezTo>
                <a:cubicBezTo>
                  <a:pt x="0" y="134"/>
                  <a:pt x="0" y="133"/>
                  <a:pt x="1" y="131"/>
                </a:cubicBezTo>
                <a:cubicBezTo>
                  <a:pt x="1" y="130"/>
                  <a:pt x="2" y="129"/>
                  <a:pt x="3" y="1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1" name="CustomShape 92"/>
          <p:cNvSpPr/>
          <p:nvPr/>
        </p:nvSpPr>
        <p:spPr>
          <a:xfrm>
            <a:off x="7862760" y="2852640"/>
            <a:ext cx="151200" cy="216360"/>
          </a:xfrm>
          <a:custGeom>
            <a:avLst/>
            <a:gdLst/>
            <a:ahLst/>
            <a:rect l="l" t="t" r="r" b="b"/>
            <a:pathLst>
              <a:path w="96" h="137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  <a:lnTo>
                  <a:pt x="65" y="48"/>
                </a:lnTo>
                <a:lnTo>
                  <a:pt x="65" y="137"/>
                </a:lnTo>
                <a:lnTo>
                  <a:pt x="31" y="137"/>
                </a:lnTo>
                <a:lnTo>
                  <a:pt x="31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CustomShape 93"/>
          <p:cNvSpPr/>
          <p:nvPr/>
        </p:nvSpPr>
        <p:spPr>
          <a:xfrm>
            <a:off x="8245440" y="2852640"/>
            <a:ext cx="151200" cy="216360"/>
          </a:xfrm>
          <a:custGeom>
            <a:avLst/>
            <a:gdLst/>
            <a:ahLst/>
            <a:rect l="l" t="t" r="r" b="b"/>
            <a:pathLst>
              <a:path w="96" h="137">
                <a:moveTo>
                  <a:pt x="0" y="89"/>
                </a:moveTo>
                <a:lnTo>
                  <a:pt x="31" y="89"/>
                </a:lnTo>
                <a:lnTo>
                  <a:pt x="31" y="0"/>
                </a:lnTo>
                <a:lnTo>
                  <a:pt x="65" y="0"/>
                </a:lnTo>
                <a:lnTo>
                  <a:pt x="65" y="89"/>
                </a:lnTo>
                <a:lnTo>
                  <a:pt x="96" y="89"/>
                </a:lnTo>
                <a:lnTo>
                  <a:pt x="48" y="137"/>
                </a:lnTo>
                <a:lnTo>
                  <a:pt x="0" y="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CustomShape 94"/>
          <p:cNvSpPr/>
          <p:nvPr/>
        </p:nvSpPr>
        <p:spPr>
          <a:xfrm>
            <a:off x="703440" y="3282840"/>
            <a:ext cx="216360" cy="151200"/>
          </a:xfrm>
          <a:custGeom>
            <a:avLst/>
            <a:gdLst/>
            <a:ahLst/>
            <a:rect l="l" t="t" r="r" b="b"/>
            <a:pathLst>
              <a:path w="137" h="96">
                <a:moveTo>
                  <a:pt x="0" y="65"/>
                </a:moveTo>
                <a:lnTo>
                  <a:pt x="0" y="31"/>
                </a:lnTo>
                <a:lnTo>
                  <a:pt x="89" y="31"/>
                </a:lnTo>
                <a:lnTo>
                  <a:pt x="89" y="0"/>
                </a:lnTo>
                <a:lnTo>
                  <a:pt x="137" y="48"/>
                </a:lnTo>
                <a:lnTo>
                  <a:pt x="89" y="96"/>
                </a:lnTo>
                <a:lnTo>
                  <a:pt x="89" y="65"/>
                </a:lnTo>
                <a:lnTo>
                  <a:pt x="0" y="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CustomShape 95"/>
          <p:cNvSpPr/>
          <p:nvPr/>
        </p:nvSpPr>
        <p:spPr>
          <a:xfrm>
            <a:off x="1019160" y="3282840"/>
            <a:ext cx="216360" cy="151200"/>
          </a:xfrm>
          <a:custGeom>
            <a:avLst/>
            <a:gdLst/>
            <a:ahLst/>
            <a:rect l="l" t="t" r="r" b="b"/>
            <a:pathLst>
              <a:path w="137" h="96">
                <a:moveTo>
                  <a:pt x="0" y="48"/>
                </a:moveTo>
                <a:lnTo>
                  <a:pt x="48" y="0"/>
                </a:lnTo>
                <a:lnTo>
                  <a:pt x="48" y="31"/>
                </a:lnTo>
                <a:lnTo>
                  <a:pt x="137" y="31"/>
                </a:lnTo>
                <a:lnTo>
                  <a:pt x="137" y="65"/>
                </a:lnTo>
                <a:lnTo>
                  <a:pt x="48" y="65"/>
                </a:lnTo>
                <a:lnTo>
                  <a:pt x="48" y="96"/>
                </a:lnTo>
                <a:lnTo>
                  <a:pt x="0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5" name="CustomShape 96"/>
          <p:cNvSpPr/>
          <p:nvPr/>
        </p:nvSpPr>
        <p:spPr>
          <a:xfrm>
            <a:off x="1392120" y="3270240"/>
            <a:ext cx="216360" cy="186120"/>
          </a:xfrm>
          <a:custGeom>
            <a:avLst/>
            <a:gdLst/>
            <a:ahLst/>
            <a:rect l="l" t="t" r="r" b="b"/>
            <a:pathLst>
              <a:path w="208" h="179">
                <a:moveTo>
                  <a:pt x="31" y="64"/>
                </a:moveTo>
                <a:cubicBezTo>
                  <a:pt x="31" y="70"/>
                  <a:pt x="33" y="75"/>
                  <a:pt x="37" y="79"/>
                </a:cubicBezTo>
                <a:cubicBezTo>
                  <a:pt x="41" y="83"/>
                  <a:pt x="46" y="85"/>
                  <a:pt x="52" y="85"/>
                </a:cubicBezTo>
                <a:cubicBezTo>
                  <a:pt x="56" y="85"/>
                  <a:pt x="59" y="84"/>
                  <a:pt x="63" y="82"/>
                </a:cubicBezTo>
                <a:cubicBezTo>
                  <a:pt x="66" y="81"/>
                  <a:pt x="68" y="78"/>
                  <a:pt x="70" y="75"/>
                </a:cubicBezTo>
                <a:cubicBezTo>
                  <a:pt x="76" y="64"/>
                  <a:pt x="76" y="64"/>
                  <a:pt x="76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40" y="78"/>
                  <a:pt x="143" y="81"/>
                  <a:pt x="146" y="82"/>
                </a:cubicBezTo>
                <a:cubicBezTo>
                  <a:pt x="149" y="84"/>
                  <a:pt x="152" y="85"/>
                  <a:pt x="156" y="85"/>
                </a:cubicBezTo>
                <a:cubicBezTo>
                  <a:pt x="162" y="85"/>
                  <a:pt x="167" y="83"/>
                  <a:pt x="171" y="79"/>
                </a:cubicBezTo>
                <a:cubicBezTo>
                  <a:pt x="175" y="75"/>
                  <a:pt x="177" y="70"/>
                  <a:pt x="177" y="64"/>
                </a:cubicBezTo>
                <a:cubicBezTo>
                  <a:pt x="198" y="64"/>
                  <a:pt x="198" y="64"/>
                  <a:pt x="198" y="64"/>
                </a:cubicBezTo>
                <a:cubicBezTo>
                  <a:pt x="201" y="64"/>
                  <a:pt x="203" y="65"/>
                  <a:pt x="205" y="67"/>
                </a:cubicBezTo>
                <a:cubicBezTo>
                  <a:pt x="207" y="69"/>
                  <a:pt x="208" y="72"/>
                  <a:pt x="208" y="75"/>
                </a:cubicBezTo>
                <a:cubicBezTo>
                  <a:pt x="208" y="76"/>
                  <a:pt x="208" y="77"/>
                  <a:pt x="207" y="79"/>
                </a:cubicBezTo>
                <a:cubicBezTo>
                  <a:pt x="207" y="80"/>
                  <a:pt x="206" y="81"/>
                  <a:pt x="205" y="82"/>
                </a:cubicBezTo>
                <a:cubicBezTo>
                  <a:pt x="204" y="83"/>
                  <a:pt x="203" y="84"/>
                  <a:pt x="202" y="84"/>
                </a:cubicBezTo>
                <a:cubicBezTo>
                  <a:pt x="201" y="85"/>
                  <a:pt x="199" y="85"/>
                  <a:pt x="198" y="85"/>
                </a:cubicBezTo>
                <a:cubicBezTo>
                  <a:pt x="177" y="168"/>
                  <a:pt x="177" y="168"/>
                  <a:pt x="177" y="168"/>
                </a:cubicBezTo>
                <a:cubicBezTo>
                  <a:pt x="176" y="171"/>
                  <a:pt x="175" y="173"/>
                  <a:pt x="174" y="174"/>
                </a:cubicBezTo>
                <a:cubicBezTo>
                  <a:pt x="173" y="176"/>
                  <a:pt x="172" y="177"/>
                  <a:pt x="171" y="177"/>
                </a:cubicBezTo>
                <a:cubicBezTo>
                  <a:pt x="169" y="178"/>
                  <a:pt x="168" y="179"/>
                  <a:pt x="167" y="179"/>
                </a:cubicBezTo>
                <a:cubicBezTo>
                  <a:pt x="42" y="179"/>
                  <a:pt x="42" y="179"/>
                  <a:pt x="42" y="179"/>
                </a:cubicBezTo>
                <a:cubicBezTo>
                  <a:pt x="40" y="179"/>
                  <a:pt x="39" y="178"/>
                  <a:pt x="37" y="177"/>
                </a:cubicBezTo>
                <a:cubicBezTo>
                  <a:pt x="36" y="177"/>
                  <a:pt x="35" y="176"/>
                  <a:pt x="34" y="174"/>
                </a:cubicBezTo>
                <a:cubicBezTo>
                  <a:pt x="33" y="173"/>
                  <a:pt x="32" y="171"/>
                  <a:pt x="31" y="168"/>
                </a:cubicBezTo>
                <a:cubicBezTo>
                  <a:pt x="11" y="85"/>
                  <a:pt x="11" y="85"/>
                  <a:pt x="11" y="85"/>
                </a:cubicBezTo>
                <a:cubicBezTo>
                  <a:pt x="9" y="85"/>
                  <a:pt x="8" y="85"/>
                  <a:pt x="6" y="84"/>
                </a:cubicBezTo>
                <a:cubicBezTo>
                  <a:pt x="5" y="84"/>
                  <a:pt x="4" y="83"/>
                  <a:pt x="3" y="82"/>
                </a:cubicBezTo>
                <a:cubicBezTo>
                  <a:pt x="2" y="81"/>
                  <a:pt x="1" y="80"/>
                  <a:pt x="1" y="79"/>
                </a:cubicBezTo>
                <a:cubicBezTo>
                  <a:pt x="0" y="77"/>
                  <a:pt x="0" y="76"/>
                  <a:pt x="0" y="75"/>
                </a:cubicBezTo>
                <a:cubicBezTo>
                  <a:pt x="0" y="72"/>
                  <a:pt x="1" y="69"/>
                  <a:pt x="3" y="67"/>
                </a:cubicBezTo>
                <a:cubicBezTo>
                  <a:pt x="5" y="65"/>
                  <a:pt x="8" y="64"/>
                  <a:pt x="11" y="64"/>
                </a:cubicBezTo>
                <a:lnTo>
                  <a:pt x="31" y="64"/>
                </a:lnTo>
                <a:close/>
                <a:moveTo>
                  <a:pt x="42" y="64"/>
                </a:moveTo>
                <a:cubicBezTo>
                  <a:pt x="42" y="63"/>
                  <a:pt x="42" y="62"/>
                  <a:pt x="42" y="62"/>
                </a:cubicBezTo>
                <a:cubicBezTo>
                  <a:pt x="42" y="61"/>
                  <a:pt x="43" y="60"/>
                  <a:pt x="43" y="59"/>
                </a:cubicBezTo>
                <a:cubicBezTo>
                  <a:pt x="74" y="5"/>
                  <a:pt x="74" y="5"/>
                  <a:pt x="74" y="5"/>
                </a:cubicBezTo>
                <a:cubicBezTo>
                  <a:pt x="75" y="3"/>
                  <a:pt x="77" y="2"/>
                  <a:pt x="78" y="1"/>
                </a:cubicBezTo>
                <a:cubicBezTo>
                  <a:pt x="80" y="0"/>
                  <a:pt x="81" y="0"/>
                  <a:pt x="83" y="0"/>
                </a:cubicBezTo>
                <a:cubicBezTo>
                  <a:pt x="85" y="0"/>
                  <a:pt x="86" y="0"/>
                  <a:pt x="87" y="1"/>
                </a:cubicBezTo>
                <a:cubicBezTo>
                  <a:pt x="89" y="1"/>
                  <a:pt x="90" y="2"/>
                  <a:pt x="91" y="3"/>
                </a:cubicBezTo>
                <a:cubicBezTo>
                  <a:pt x="92" y="4"/>
                  <a:pt x="92" y="5"/>
                  <a:pt x="93" y="6"/>
                </a:cubicBezTo>
                <a:cubicBezTo>
                  <a:pt x="93" y="8"/>
                  <a:pt x="94" y="9"/>
                  <a:pt x="94" y="10"/>
                </a:cubicBezTo>
                <a:cubicBezTo>
                  <a:pt x="94" y="12"/>
                  <a:pt x="93" y="14"/>
                  <a:pt x="92" y="16"/>
                </a:cubicBezTo>
                <a:cubicBezTo>
                  <a:pt x="61" y="70"/>
                  <a:pt x="61" y="70"/>
                  <a:pt x="61" y="70"/>
                </a:cubicBezTo>
                <a:cubicBezTo>
                  <a:pt x="59" y="73"/>
                  <a:pt x="56" y="75"/>
                  <a:pt x="52" y="75"/>
                </a:cubicBezTo>
                <a:cubicBezTo>
                  <a:pt x="49" y="75"/>
                  <a:pt x="47" y="74"/>
                  <a:pt x="45" y="72"/>
                </a:cubicBezTo>
                <a:cubicBezTo>
                  <a:pt x="43" y="70"/>
                  <a:pt x="42" y="67"/>
                  <a:pt x="42" y="64"/>
                </a:cubicBezTo>
                <a:close/>
                <a:moveTo>
                  <a:pt x="52" y="153"/>
                </a:moveTo>
                <a:cubicBezTo>
                  <a:pt x="52" y="154"/>
                  <a:pt x="53" y="155"/>
                  <a:pt x="54" y="156"/>
                </a:cubicBezTo>
                <a:cubicBezTo>
                  <a:pt x="55" y="157"/>
                  <a:pt x="56" y="158"/>
                  <a:pt x="57" y="158"/>
                </a:cubicBezTo>
                <a:cubicBezTo>
                  <a:pt x="59" y="158"/>
                  <a:pt x="60" y="157"/>
                  <a:pt x="61" y="156"/>
                </a:cubicBezTo>
                <a:cubicBezTo>
                  <a:pt x="62" y="155"/>
                  <a:pt x="62" y="154"/>
                  <a:pt x="62" y="153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2" y="110"/>
                  <a:pt x="62" y="108"/>
                  <a:pt x="61" y="107"/>
                </a:cubicBezTo>
                <a:cubicBezTo>
                  <a:pt x="60" y="106"/>
                  <a:pt x="59" y="106"/>
                  <a:pt x="57" y="106"/>
                </a:cubicBezTo>
                <a:cubicBezTo>
                  <a:pt x="56" y="106"/>
                  <a:pt x="55" y="106"/>
                  <a:pt x="54" y="107"/>
                </a:cubicBezTo>
                <a:cubicBezTo>
                  <a:pt x="53" y="108"/>
                  <a:pt x="52" y="110"/>
                  <a:pt x="52" y="111"/>
                </a:cubicBezTo>
                <a:lnTo>
                  <a:pt x="52" y="153"/>
                </a:lnTo>
                <a:close/>
                <a:moveTo>
                  <a:pt x="83" y="153"/>
                </a:moveTo>
                <a:cubicBezTo>
                  <a:pt x="83" y="154"/>
                  <a:pt x="84" y="155"/>
                  <a:pt x="85" y="156"/>
                </a:cubicBezTo>
                <a:cubicBezTo>
                  <a:pt x="86" y="157"/>
                  <a:pt x="87" y="158"/>
                  <a:pt x="88" y="158"/>
                </a:cubicBezTo>
                <a:cubicBezTo>
                  <a:pt x="90" y="158"/>
                  <a:pt x="91" y="157"/>
                  <a:pt x="92" y="156"/>
                </a:cubicBezTo>
                <a:cubicBezTo>
                  <a:pt x="93" y="155"/>
                  <a:pt x="94" y="154"/>
                  <a:pt x="94" y="153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4" y="110"/>
                  <a:pt x="93" y="108"/>
                  <a:pt x="92" y="107"/>
                </a:cubicBezTo>
                <a:cubicBezTo>
                  <a:pt x="91" y="106"/>
                  <a:pt x="90" y="106"/>
                  <a:pt x="88" y="106"/>
                </a:cubicBezTo>
                <a:cubicBezTo>
                  <a:pt x="87" y="106"/>
                  <a:pt x="86" y="106"/>
                  <a:pt x="85" y="107"/>
                </a:cubicBezTo>
                <a:cubicBezTo>
                  <a:pt x="84" y="108"/>
                  <a:pt x="83" y="110"/>
                  <a:pt x="83" y="111"/>
                </a:cubicBezTo>
                <a:lnTo>
                  <a:pt x="83" y="153"/>
                </a:lnTo>
                <a:close/>
                <a:moveTo>
                  <a:pt x="115" y="10"/>
                </a:moveTo>
                <a:cubicBezTo>
                  <a:pt x="115" y="9"/>
                  <a:pt x="115" y="8"/>
                  <a:pt x="115" y="6"/>
                </a:cubicBezTo>
                <a:cubicBezTo>
                  <a:pt x="116" y="5"/>
                  <a:pt x="117" y="4"/>
                  <a:pt x="118" y="3"/>
                </a:cubicBezTo>
                <a:cubicBezTo>
                  <a:pt x="118" y="2"/>
                  <a:pt x="120" y="1"/>
                  <a:pt x="121" y="1"/>
                </a:cubicBezTo>
                <a:cubicBezTo>
                  <a:pt x="122" y="0"/>
                  <a:pt x="123" y="0"/>
                  <a:pt x="125" y="0"/>
                </a:cubicBezTo>
                <a:cubicBezTo>
                  <a:pt x="127" y="0"/>
                  <a:pt x="129" y="0"/>
                  <a:pt x="130" y="1"/>
                </a:cubicBezTo>
                <a:cubicBezTo>
                  <a:pt x="132" y="2"/>
                  <a:pt x="133" y="3"/>
                  <a:pt x="134" y="5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5" y="60"/>
                  <a:pt x="166" y="61"/>
                  <a:pt x="166" y="62"/>
                </a:cubicBezTo>
                <a:cubicBezTo>
                  <a:pt x="166" y="62"/>
                  <a:pt x="167" y="63"/>
                  <a:pt x="167" y="64"/>
                </a:cubicBezTo>
                <a:cubicBezTo>
                  <a:pt x="167" y="67"/>
                  <a:pt x="166" y="70"/>
                  <a:pt x="164" y="72"/>
                </a:cubicBezTo>
                <a:cubicBezTo>
                  <a:pt x="162" y="74"/>
                  <a:pt x="159" y="75"/>
                  <a:pt x="156" y="75"/>
                </a:cubicBezTo>
                <a:cubicBezTo>
                  <a:pt x="152" y="75"/>
                  <a:pt x="149" y="73"/>
                  <a:pt x="147" y="70"/>
                </a:cubicBezTo>
                <a:cubicBezTo>
                  <a:pt x="116" y="16"/>
                  <a:pt x="116" y="16"/>
                  <a:pt x="116" y="16"/>
                </a:cubicBezTo>
                <a:cubicBezTo>
                  <a:pt x="115" y="14"/>
                  <a:pt x="115" y="12"/>
                  <a:pt x="115" y="10"/>
                </a:cubicBezTo>
                <a:close/>
                <a:moveTo>
                  <a:pt x="115" y="153"/>
                </a:moveTo>
                <a:cubicBezTo>
                  <a:pt x="115" y="154"/>
                  <a:pt x="115" y="155"/>
                  <a:pt x="116" y="156"/>
                </a:cubicBezTo>
                <a:cubicBezTo>
                  <a:pt x="117" y="157"/>
                  <a:pt x="118" y="158"/>
                  <a:pt x="120" y="158"/>
                </a:cubicBezTo>
                <a:cubicBezTo>
                  <a:pt x="121" y="158"/>
                  <a:pt x="122" y="157"/>
                  <a:pt x="123" y="156"/>
                </a:cubicBezTo>
                <a:cubicBezTo>
                  <a:pt x="124" y="155"/>
                  <a:pt x="125" y="154"/>
                  <a:pt x="125" y="153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5" y="110"/>
                  <a:pt x="124" y="108"/>
                  <a:pt x="123" y="107"/>
                </a:cubicBezTo>
                <a:cubicBezTo>
                  <a:pt x="122" y="106"/>
                  <a:pt x="121" y="106"/>
                  <a:pt x="120" y="106"/>
                </a:cubicBezTo>
                <a:cubicBezTo>
                  <a:pt x="118" y="106"/>
                  <a:pt x="117" y="106"/>
                  <a:pt x="116" y="107"/>
                </a:cubicBezTo>
                <a:cubicBezTo>
                  <a:pt x="115" y="108"/>
                  <a:pt x="115" y="110"/>
                  <a:pt x="115" y="111"/>
                </a:cubicBezTo>
                <a:lnTo>
                  <a:pt x="115" y="153"/>
                </a:lnTo>
                <a:close/>
                <a:moveTo>
                  <a:pt x="146" y="153"/>
                </a:moveTo>
                <a:cubicBezTo>
                  <a:pt x="146" y="154"/>
                  <a:pt x="146" y="155"/>
                  <a:pt x="147" y="156"/>
                </a:cubicBezTo>
                <a:cubicBezTo>
                  <a:pt x="148" y="157"/>
                  <a:pt x="149" y="158"/>
                  <a:pt x="151" y="158"/>
                </a:cubicBezTo>
                <a:cubicBezTo>
                  <a:pt x="152" y="158"/>
                  <a:pt x="154" y="157"/>
                  <a:pt x="155" y="156"/>
                </a:cubicBezTo>
                <a:cubicBezTo>
                  <a:pt x="156" y="155"/>
                  <a:pt x="156" y="154"/>
                  <a:pt x="156" y="153"/>
                </a:cubicBezTo>
                <a:cubicBezTo>
                  <a:pt x="156" y="111"/>
                  <a:pt x="156" y="111"/>
                  <a:pt x="156" y="111"/>
                </a:cubicBezTo>
                <a:cubicBezTo>
                  <a:pt x="156" y="110"/>
                  <a:pt x="156" y="108"/>
                  <a:pt x="155" y="107"/>
                </a:cubicBezTo>
                <a:cubicBezTo>
                  <a:pt x="154" y="106"/>
                  <a:pt x="152" y="106"/>
                  <a:pt x="151" y="106"/>
                </a:cubicBezTo>
                <a:cubicBezTo>
                  <a:pt x="149" y="106"/>
                  <a:pt x="148" y="106"/>
                  <a:pt x="147" y="107"/>
                </a:cubicBezTo>
                <a:cubicBezTo>
                  <a:pt x="146" y="108"/>
                  <a:pt x="146" y="110"/>
                  <a:pt x="146" y="111"/>
                </a:cubicBezTo>
                <a:lnTo>
                  <a:pt x="146" y="1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6" name="CustomShape 97"/>
          <p:cNvSpPr/>
          <p:nvPr/>
        </p:nvSpPr>
        <p:spPr>
          <a:xfrm>
            <a:off x="1763640" y="3249720"/>
            <a:ext cx="216360" cy="227520"/>
          </a:xfrm>
          <a:custGeom>
            <a:avLst/>
            <a:gdLst/>
            <a:ahLst/>
            <a:rect l="l" t="t" r="r" b="b"/>
            <a:pathLst>
              <a:path w="208" h="218">
                <a:moveTo>
                  <a:pt x="29" y="0"/>
                </a:moveTo>
                <a:cubicBezTo>
                  <a:pt x="34" y="0"/>
                  <a:pt x="37" y="4"/>
                  <a:pt x="39" y="11"/>
                </a:cubicBezTo>
                <a:cubicBezTo>
                  <a:pt x="63" y="156"/>
                  <a:pt x="63" y="156"/>
                  <a:pt x="63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9" y="156"/>
                  <a:pt x="190" y="156"/>
                  <a:pt x="191" y="157"/>
                </a:cubicBezTo>
                <a:cubicBezTo>
                  <a:pt x="192" y="157"/>
                  <a:pt x="194" y="158"/>
                  <a:pt x="194" y="159"/>
                </a:cubicBezTo>
                <a:cubicBezTo>
                  <a:pt x="195" y="160"/>
                  <a:pt x="196" y="161"/>
                  <a:pt x="197" y="162"/>
                </a:cubicBezTo>
                <a:cubicBezTo>
                  <a:pt x="197" y="164"/>
                  <a:pt x="198" y="165"/>
                  <a:pt x="198" y="167"/>
                </a:cubicBezTo>
                <a:cubicBezTo>
                  <a:pt x="198" y="168"/>
                  <a:pt x="197" y="169"/>
                  <a:pt x="197" y="171"/>
                </a:cubicBezTo>
                <a:cubicBezTo>
                  <a:pt x="196" y="172"/>
                  <a:pt x="195" y="173"/>
                  <a:pt x="194" y="174"/>
                </a:cubicBezTo>
                <a:cubicBezTo>
                  <a:pt x="194" y="175"/>
                  <a:pt x="192" y="176"/>
                  <a:pt x="191" y="176"/>
                </a:cubicBezTo>
                <a:cubicBezTo>
                  <a:pt x="190" y="177"/>
                  <a:pt x="189" y="177"/>
                  <a:pt x="187" y="177"/>
                </a:cubicBezTo>
                <a:cubicBezTo>
                  <a:pt x="54" y="177"/>
                  <a:pt x="54" y="177"/>
                  <a:pt x="54" y="177"/>
                </a:cubicBezTo>
                <a:cubicBezTo>
                  <a:pt x="54" y="177"/>
                  <a:pt x="54" y="177"/>
                  <a:pt x="53" y="177"/>
                </a:cubicBezTo>
                <a:cubicBezTo>
                  <a:pt x="52" y="177"/>
                  <a:pt x="51" y="176"/>
                  <a:pt x="50" y="176"/>
                </a:cubicBezTo>
                <a:cubicBezTo>
                  <a:pt x="49" y="175"/>
                  <a:pt x="47" y="174"/>
                  <a:pt x="46" y="173"/>
                </a:cubicBezTo>
                <a:cubicBezTo>
                  <a:pt x="45" y="171"/>
                  <a:pt x="44" y="169"/>
                  <a:pt x="44" y="167"/>
                </a:cubicBezTo>
                <a:cubicBezTo>
                  <a:pt x="21" y="21"/>
                  <a:pt x="21" y="21"/>
                  <a:pt x="2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9" y="21"/>
                  <a:pt x="8" y="21"/>
                  <a:pt x="6" y="20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7"/>
                  <a:pt x="1" y="16"/>
                  <a:pt x="1" y="15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8"/>
                  <a:pt x="1" y="6"/>
                </a:cubicBezTo>
                <a:cubicBezTo>
                  <a:pt x="1" y="5"/>
                  <a:pt x="2" y="4"/>
                  <a:pt x="3" y="3"/>
                </a:cubicBezTo>
                <a:cubicBezTo>
                  <a:pt x="4" y="2"/>
                  <a:pt x="5" y="1"/>
                  <a:pt x="6" y="1"/>
                </a:cubicBezTo>
                <a:cubicBezTo>
                  <a:pt x="8" y="0"/>
                  <a:pt x="9" y="0"/>
                  <a:pt x="10" y="0"/>
                </a:cubicBezTo>
                <a:lnTo>
                  <a:pt x="29" y="0"/>
                </a:lnTo>
                <a:close/>
                <a:moveTo>
                  <a:pt x="52" y="31"/>
                </a:moveTo>
                <a:cubicBezTo>
                  <a:pt x="208" y="42"/>
                  <a:pt x="208" y="42"/>
                  <a:pt x="208" y="42"/>
                </a:cubicBezTo>
                <a:cubicBezTo>
                  <a:pt x="208" y="104"/>
                  <a:pt x="208" y="104"/>
                  <a:pt x="208" y="104"/>
                </a:cubicBezTo>
                <a:cubicBezTo>
                  <a:pt x="67" y="125"/>
                  <a:pt x="67" y="125"/>
                  <a:pt x="67" y="125"/>
                </a:cubicBezTo>
                <a:lnTo>
                  <a:pt x="52" y="31"/>
                </a:lnTo>
                <a:close/>
                <a:moveTo>
                  <a:pt x="60" y="203"/>
                </a:moveTo>
                <a:cubicBezTo>
                  <a:pt x="60" y="199"/>
                  <a:pt x="61" y="195"/>
                  <a:pt x="64" y="192"/>
                </a:cubicBezTo>
                <a:cubicBezTo>
                  <a:pt x="67" y="189"/>
                  <a:pt x="71" y="187"/>
                  <a:pt x="75" y="187"/>
                </a:cubicBezTo>
                <a:cubicBezTo>
                  <a:pt x="80" y="187"/>
                  <a:pt x="83" y="189"/>
                  <a:pt x="86" y="192"/>
                </a:cubicBezTo>
                <a:cubicBezTo>
                  <a:pt x="90" y="195"/>
                  <a:pt x="91" y="199"/>
                  <a:pt x="91" y="203"/>
                </a:cubicBezTo>
                <a:cubicBezTo>
                  <a:pt x="91" y="207"/>
                  <a:pt x="90" y="211"/>
                  <a:pt x="86" y="214"/>
                </a:cubicBezTo>
                <a:cubicBezTo>
                  <a:pt x="83" y="217"/>
                  <a:pt x="80" y="218"/>
                  <a:pt x="75" y="218"/>
                </a:cubicBezTo>
                <a:cubicBezTo>
                  <a:pt x="71" y="218"/>
                  <a:pt x="67" y="217"/>
                  <a:pt x="64" y="214"/>
                </a:cubicBezTo>
                <a:cubicBezTo>
                  <a:pt x="61" y="211"/>
                  <a:pt x="60" y="207"/>
                  <a:pt x="60" y="203"/>
                </a:cubicBezTo>
                <a:close/>
                <a:moveTo>
                  <a:pt x="156" y="203"/>
                </a:moveTo>
                <a:cubicBezTo>
                  <a:pt x="156" y="198"/>
                  <a:pt x="157" y="195"/>
                  <a:pt x="160" y="192"/>
                </a:cubicBezTo>
                <a:cubicBezTo>
                  <a:pt x="163" y="189"/>
                  <a:pt x="167" y="187"/>
                  <a:pt x="172" y="187"/>
                </a:cubicBezTo>
                <a:cubicBezTo>
                  <a:pt x="176" y="187"/>
                  <a:pt x="180" y="189"/>
                  <a:pt x="183" y="192"/>
                </a:cubicBezTo>
                <a:cubicBezTo>
                  <a:pt x="186" y="195"/>
                  <a:pt x="187" y="198"/>
                  <a:pt x="187" y="203"/>
                </a:cubicBezTo>
                <a:cubicBezTo>
                  <a:pt x="187" y="207"/>
                  <a:pt x="186" y="211"/>
                  <a:pt x="183" y="214"/>
                </a:cubicBezTo>
                <a:cubicBezTo>
                  <a:pt x="179" y="217"/>
                  <a:pt x="176" y="218"/>
                  <a:pt x="172" y="218"/>
                </a:cubicBezTo>
                <a:cubicBezTo>
                  <a:pt x="167" y="218"/>
                  <a:pt x="163" y="217"/>
                  <a:pt x="160" y="214"/>
                </a:cubicBezTo>
                <a:cubicBezTo>
                  <a:pt x="157" y="211"/>
                  <a:pt x="156" y="207"/>
                  <a:pt x="156" y="2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CustomShape 98"/>
          <p:cNvSpPr/>
          <p:nvPr/>
        </p:nvSpPr>
        <p:spPr>
          <a:xfrm>
            <a:off x="2168640" y="3282840"/>
            <a:ext cx="151200" cy="151200"/>
          </a:xfrm>
          <a:custGeom>
            <a:avLst/>
            <a:gdLst/>
            <a:ahLst/>
            <a:rect l="l" t="t" r="r" b="b"/>
            <a:pathLst>
              <a:path w="146" h="146">
                <a:moveTo>
                  <a:pt x="0" y="73"/>
                </a:moveTo>
                <a:cubicBezTo>
                  <a:pt x="21" y="67"/>
                  <a:pt x="21" y="67"/>
                  <a:pt x="21" y="67"/>
                </a:cubicBezTo>
                <a:cubicBezTo>
                  <a:pt x="21" y="79"/>
                  <a:pt x="21" y="79"/>
                  <a:pt x="21" y="79"/>
                </a:cubicBezTo>
                <a:lnTo>
                  <a:pt x="0" y="73"/>
                </a:lnTo>
                <a:close/>
                <a:moveTo>
                  <a:pt x="21" y="22"/>
                </a:moveTo>
                <a:cubicBezTo>
                  <a:pt x="41" y="31"/>
                  <a:pt x="41" y="31"/>
                  <a:pt x="41" y="31"/>
                </a:cubicBezTo>
                <a:cubicBezTo>
                  <a:pt x="40" y="32"/>
                  <a:pt x="39" y="34"/>
                  <a:pt x="36" y="36"/>
                </a:cubicBezTo>
                <a:cubicBezTo>
                  <a:pt x="33" y="39"/>
                  <a:pt x="32" y="41"/>
                  <a:pt x="31" y="42"/>
                </a:cubicBezTo>
                <a:lnTo>
                  <a:pt x="21" y="22"/>
                </a:lnTo>
                <a:close/>
                <a:moveTo>
                  <a:pt x="21" y="125"/>
                </a:moveTo>
                <a:cubicBezTo>
                  <a:pt x="31" y="105"/>
                  <a:pt x="31" y="105"/>
                  <a:pt x="31" y="105"/>
                </a:cubicBezTo>
                <a:cubicBezTo>
                  <a:pt x="32" y="105"/>
                  <a:pt x="32" y="106"/>
                  <a:pt x="33" y="107"/>
                </a:cubicBezTo>
                <a:cubicBezTo>
                  <a:pt x="34" y="108"/>
                  <a:pt x="35" y="109"/>
                  <a:pt x="36" y="110"/>
                </a:cubicBezTo>
                <a:cubicBezTo>
                  <a:pt x="37" y="111"/>
                  <a:pt x="38" y="112"/>
                  <a:pt x="39" y="113"/>
                </a:cubicBezTo>
                <a:cubicBezTo>
                  <a:pt x="40" y="114"/>
                  <a:pt x="41" y="114"/>
                  <a:pt x="41" y="115"/>
                </a:cubicBezTo>
                <a:lnTo>
                  <a:pt x="21" y="125"/>
                </a:lnTo>
                <a:close/>
                <a:moveTo>
                  <a:pt x="43" y="103"/>
                </a:moveTo>
                <a:cubicBezTo>
                  <a:pt x="35" y="94"/>
                  <a:pt x="31" y="85"/>
                  <a:pt x="31" y="73"/>
                </a:cubicBezTo>
                <a:cubicBezTo>
                  <a:pt x="31" y="62"/>
                  <a:pt x="35" y="52"/>
                  <a:pt x="43" y="44"/>
                </a:cubicBezTo>
                <a:cubicBezTo>
                  <a:pt x="52" y="36"/>
                  <a:pt x="61" y="31"/>
                  <a:pt x="73" y="31"/>
                </a:cubicBezTo>
                <a:cubicBezTo>
                  <a:pt x="84" y="31"/>
                  <a:pt x="94" y="36"/>
                  <a:pt x="102" y="44"/>
                </a:cubicBezTo>
                <a:cubicBezTo>
                  <a:pt x="110" y="52"/>
                  <a:pt x="114" y="62"/>
                  <a:pt x="114" y="73"/>
                </a:cubicBezTo>
                <a:cubicBezTo>
                  <a:pt x="114" y="85"/>
                  <a:pt x="110" y="94"/>
                  <a:pt x="102" y="103"/>
                </a:cubicBezTo>
                <a:cubicBezTo>
                  <a:pt x="94" y="111"/>
                  <a:pt x="84" y="115"/>
                  <a:pt x="73" y="115"/>
                </a:cubicBezTo>
                <a:cubicBezTo>
                  <a:pt x="61" y="115"/>
                  <a:pt x="51" y="111"/>
                  <a:pt x="43" y="103"/>
                </a:cubicBezTo>
                <a:close/>
                <a:moveTo>
                  <a:pt x="67" y="21"/>
                </a:moveTo>
                <a:cubicBezTo>
                  <a:pt x="73" y="0"/>
                  <a:pt x="73" y="0"/>
                  <a:pt x="73" y="0"/>
                </a:cubicBezTo>
                <a:cubicBezTo>
                  <a:pt x="79" y="21"/>
                  <a:pt x="79" y="21"/>
                  <a:pt x="79" y="21"/>
                </a:cubicBezTo>
                <a:lnTo>
                  <a:pt x="67" y="21"/>
                </a:lnTo>
                <a:close/>
                <a:moveTo>
                  <a:pt x="67" y="125"/>
                </a:moveTo>
                <a:cubicBezTo>
                  <a:pt x="79" y="125"/>
                  <a:pt x="79" y="125"/>
                  <a:pt x="79" y="125"/>
                </a:cubicBezTo>
                <a:cubicBezTo>
                  <a:pt x="73" y="146"/>
                  <a:pt x="73" y="146"/>
                  <a:pt x="73" y="146"/>
                </a:cubicBezTo>
                <a:lnTo>
                  <a:pt x="67" y="125"/>
                </a:lnTo>
                <a:close/>
                <a:moveTo>
                  <a:pt x="124" y="22"/>
                </a:moveTo>
                <a:cubicBezTo>
                  <a:pt x="114" y="42"/>
                  <a:pt x="114" y="42"/>
                  <a:pt x="114" y="42"/>
                </a:cubicBezTo>
                <a:cubicBezTo>
                  <a:pt x="114" y="41"/>
                  <a:pt x="113" y="41"/>
                  <a:pt x="113" y="40"/>
                </a:cubicBezTo>
                <a:cubicBezTo>
                  <a:pt x="112" y="39"/>
                  <a:pt x="111" y="38"/>
                  <a:pt x="109" y="36"/>
                </a:cubicBezTo>
                <a:cubicBezTo>
                  <a:pt x="108" y="35"/>
                  <a:pt x="107" y="34"/>
                  <a:pt x="106" y="33"/>
                </a:cubicBezTo>
                <a:cubicBezTo>
                  <a:pt x="105" y="32"/>
                  <a:pt x="105" y="32"/>
                  <a:pt x="104" y="31"/>
                </a:cubicBezTo>
                <a:lnTo>
                  <a:pt x="124" y="22"/>
                </a:lnTo>
                <a:close/>
                <a:moveTo>
                  <a:pt x="104" y="115"/>
                </a:moveTo>
                <a:cubicBezTo>
                  <a:pt x="105" y="114"/>
                  <a:pt x="107" y="112"/>
                  <a:pt x="109" y="110"/>
                </a:cubicBezTo>
                <a:cubicBezTo>
                  <a:pt x="112" y="107"/>
                  <a:pt x="114" y="106"/>
                  <a:pt x="114" y="105"/>
                </a:cubicBezTo>
                <a:cubicBezTo>
                  <a:pt x="124" y="125"/>
                  <a:pt x="124" y="125"/>
                  <a:pt x="124" y="125"/>
                </a:cubicBezTo>
                <a:lnTo>
                  <a:pt x="104" y="115"/>
                </a:lnTo>
                <a:close/>
                <a:moveTo>
                  <a:pt x="125" y="79"/>
                </a:moveTo>
                <a:cubicBezTo>
                  <a:pt x="125" y="67"/>
                  <a:pt x="125" y="67"/>
                  <a:pt x="125" y="67"/>
                </a:cubicBezTo>
                <a:cubicBezTo>
                  <a:pt x="146" y="73"/>
                  <a:pt x="146" y="73"/>
                  <a:pt x="146" y="73"/>
                </a:cubicBezTo>
                <a:lnTo>
                  <a:pt x="125" y="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8" name="CustomShape 99"/>
          <p:cNvSpPr/>
          <p:nvPr/>
        </p:nvSpPr>
        <p:spPr>
          <a:xfrm>
            <a:off x="2506680" y="3287880"/>
            <a:ext cx="208440" cy="130680"/>
          </a:xfrm>
          <a:custGeom>
            <a:avLst/>
            <a:gdLst/>
            <a:ahLst/>
            <a:rect l="l" t="t" r="r" b="b"/>
            <a:pathLst>
              <a:path w="199" h="125">
                <a:moveTo>
                  <a:pt x="1" y="78"/>
                </a:moveTo>
                <a:cubicBezTo>
                  <a:pt x="1" y="73"/>
                  <a:pt x="1" y="68"/>
                  <a:pt x="3" y="64"/>
                </a:cubicBezTo>
                <a:cubicBezTo>
                  <a:pt x="4" y="59"/>
                  <a:pt x="6" y="55"/>
                  <a:pt x="9" y="51"/>
                </a:cubicBezTo>
                <a:cubicBezTo>
                  <a:pt x="15" y="42"/>
                  <a:pt x="23" y="37"/>
                  <a:pt x="33" y="34"/>
                </a:cubicBezTo>
                <a:cubicBezTo>
                  <a:pt x="35" y="24"/>
                  <a:pt x="39" y="16"/>
                  <a:pt x="47" y="10"/>
                </a:cubicBezTo>
                <a:cubicBezTo>
                  <a:pt x="55" y="3"/>
                  <a:pt x="64" y="0"/>
                  <a:pt x="74" y="0"/>
                </a:cubicBezTo>
                <a:cubicBezTo>
                  <a:pt x="81" y="0"/>
                  <a:pt x="87" y="2"/>
                  <a:pt x="93" y="5"/>
                </a:cubicBezTo>
                <a:cubicBezTo>
                  <a:pt x="100" y="8"/>
                  <a:pt x="104" y="13"/>
                  <a:pt x="108" y="18"/>
                </a:cubicBezTo>
                <a:cubicBezTo>
                  <a:pt x="115" y="13"/>
                  <a:pt x="122" y="10"/>
                  <a:pt x="131" y="10"/>
                </a:cubicBezTo>
                <a:cubicBezTo>
                  <a:pt x="141" y="10"/>
                  <a:pt x="149" y="14"/>
                  <a:pt x="157" y="21"/>
                </a:cubicBezTo>
                <a:cubicBezTo>
                  <a:pt x="164" y="28"/>
                  <a:pt x="167" y="37"/>
                  <a:pt x="167" y="47"/>
                </a:cubicBezTo>
                <a:cubicBezTo>
                  <a:pt x="167" y="47"/>
                  <a:pt x="167" y="48"/>
                  <a:pt x="167" y="49"/>
                </a:cubicBezTo>
                <a:cubicBezTo>
                  <a:pt x="167" y="50"/>
                  <a:pt x="167" y="51"/>
                  <a:pt x="167" y="52"/>
                </a:cubicBezTo>
                <a:cubicBezTo>
                  <a:pt x="171" y="53"/>
                  <a:pt x="175" y="54"/>
                  <a:pt x="179" y="56"/>
                </a:cubicBezTo>
                <a:cubicBezTo>
                  <a:pt x="183" y="58"/>
                  <a:pt x="187" y="61"/>
                  <a:pt x="189" y="64"/>
                </a:cubicBezTo>
                <a:cubicBezTo>
                  <a:pt x="192" y="67"/>
                  <a:pt x="194" y="71"/>
                  <a:pt x="196" y="75"/>
                </a:cubicBezTo>
                <a:cubicBezTo>
                  <a:pt x="198" y="79"/>
                  <a:pt x="199" y="84"/>
                  <a:pt x="198" y="88"/>
                </a:cubicBezTo>
                <a:cubicBezTo>
                  <a:pt x="198" y="93"/>
                  <a:pt x="198" y="98"/>
                  <a:pt x="196" y="102"/>
                </a:cubicBezTo>
                <a:cubicBezTo>
                  <a:pt x="194" y="107"/>
                  <a:pt x="191" y="111"/>
                  <a:pt x="188" y="114"/>
                </a:cubicBezTo>
                <a:cubicBezTo>
                  <a:pt x="181" y="121"/>
                  <a:pt x="172" y="125"/>
                  <a:pt x="162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41" y="125"/>
                  <a:pt x="35" y="124"/>
                  <a:pt x="29" y="121"/>
                </a:cubicBezTo>
                <a:cubicBezTo>
                  <a:pt x="24" y="119"/>
                  <a:pt x="19" y="115"/>
                  <a:pt x="14" y="111"/>
                </a:cubicBezTo>
                <a:cubicBezTo>
                  <a:pt x="10" y="107"/>
                  <a:pt x="7" y="102"/>
                  <a:pt x="4" y="96"/>
                </a:cubicBezTo>
                <a:cubicBezTo>
                  <a:pt x="2" y="90"/>
                  <a:pt x="0" y="84"/>
                  <a:pt x="1" y="78"/>
                </a:cubicBezTo>
                <a:close/>
                <a:moveTo>
                  <a:pt x="62" y="105"/>
                </a:moveTo>
                <a:cubicBezTo>
                  <a:pt x="62" y="108"/>
                  <a:pt x="63" y="110"/>
                  <a:pt x="65" y="111"/>
                </a:cubicBezTo>
                <a:cubicBezTo>
                  <a:pt x="68" y="112"/>
                  <a:pt x="71" y="113"/>
                  <a:pt x="74" y="113"/>
                </a:cubicBezTo>
                <a:cubicBezTo>
                  <a:pt x="78" y="112"/>
                  <a:pt x="81" y="111"/>
                  <a:pt x="83" y="109"/>
                </a:cubicBezTo>
                <a:cubicBezTo>
                  <a:pt x="86" y="107"/>
                  <a:pt x="87" y="106"/>
                  <a:pt x="87" y="104"/>
                </a:cubicBezTo>
                <a:cubicBezTo>
                  <a:pt x="87" y="61"/>
                  <a:pt x="87" y="61"/>
                  <a:pt x="87" y="61"/>
                </a:cubicBezTo>
                <a:cubicBezTo>
                  <a:pt x="124" y="55"/>
                  <a:pt x="124" y="55"/>
                  <a:pt x="124" y="55"/>
                </a:cubicBezTo>
                <a:cubicBezTo>
                  <a:pt x="124" y="89"/>
                  <a:pt x="124" y="89"/>
                  <a:pt x="124" y="89"/>
                </a:cubicBezTo>
                <a:cubicBezTo>
                  <a:pt x="122" y="88"/>
                  <a:pt x="119" y="87"/>
                  <a:pt x="117" y="87"/>
                </a:cubicBezTo>
                <a:cubicBezTo>
                  <a:pt x="114" y="87"/>
                  <a:pt x="112" y="87"/>
                  <a:pt x="110" y="88"/>
                </a:cubicBezTo>
                <a:cubicBezTo>
                  <a:pt x="107" y="89"/>
                  <a:pt x="106" y="91"/>
                  <a:pt x="104" y="92"/>
                </a:cubicBezTo>
                <a:cubicBezTo>
                  <a:pt x="102" y="94"/>
                  <a:pt x="102" y="96"/>
                  <a:pt x="102" y="98"/>
                </a:cubicBezTo>
                <a:cubicBezTo>
                  <a:pt x="102" y="99"/>
                  <a:pt x="102" y="100"/>
                  <a:pt x="103" y="101"/>
                </a:cubicBezTo>
                <a:cubicBezTo>
                  <a:pt x="103" y="102"/>
                  <a:pt x="104" y="103"/>
                  <a:pt x="105" y="104"/>
                </a:cubicBezTo>
                <a:cubicBezTo>
                  <a:pt x="107" y="104"/>
                  <a:pt x="108" y="105"/>
                  <a:pt x="109" y="105"/>
                </a:cubicBezTo>
                <a:cubicBezTo>
                  <a:pt x="111" y="105"/>
                  <a:pt x="113" y="106"/>
                  <a:pt x="114" y="105"/>
                </a:cubicBezTo>
                <a:cubicBezTo>
                  <a:pt x="116" y="105"/>
                  <a:pt x="118" y="105"/>
                  <a:pt x="119" y="104"/>
                </a:cubicBezTo>
                <a:cubicBezTo>
                  <a:pt x="121" y="103"/>
                  <a:pt x="122" y="103"/>
                  <a:pt x="123" y="102"/>
                </a:cubicBezTo>
                <a:cubicBezTo>
                  <a:pt x="125" y="101"/>
                  <a:pt x="125" y="100"/>
                  <a:pt x="126" y="99"/>
                </a:cubicBezTo>
                <a:cubicBezTo>
                  <a:pt x="127" y="98"/>
                  <a:pt x="127" y="97"/>
                  <a:pt x="127" y="96"/>
                </a:cubicBezTo>
                <a:cubicBezTo>
                  <a:pt x="127" y="96"/>
                  <a:pt x="127" y="96"/>
                  <a:pt x="127" y="96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83" y="51"/>
                  <a:pt x="83" y="51"/>
                  <a:pt x="83" y="51"/>
                </a:cubicBezTo>
                <a:cubicBezTo>
                  <a:pt x="83" y="96"/>
                  <a:pt x="83" y="96"/>
                  <a:pt x="83" y="96"/>
                </a:cubicBezTo>
                <a:cubicBezTo>
                  <a:pt x="81" y="95"/>
                  <a:pt x="79" y="94"/>
                  <a:pt x="76" y="94"/>
                </a:cubicBezTo>
                <a:cubicBezTo>
                  <a:pt x="74" y="94"/>
                  <a:pt x="72" y="95"/>
                  <a:pt x="69" y="96"/>
                </a:cubicBezTo>
                <a:cubicBezTo>
                  <a:pt x="67" y="97"/>
                  <a:pt x="65" y="98"/>
                  <a:pt x="64" y="100"/>
                </a:cubicBezTo>
                <a:cubicBezTo>
                  <a:pt x="62" y="101"/>
                  <a:pt x="62" y="103"/>
                  <a:pt x="62" y="10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CustomShape 100"/>
          <p:cNvSpPr/>
          <p:nvPr/>
        </p:nvSpPr>
        <p:spPr>
          <a:xfrm>
            <a:off x="2879640" y="3294000"/>
            <a:ext cx="205200" cy="130680"/>
          </a:xfrm>
          <a:custGeom>
            <a:avLst/>
            <a:gdLst/>
            <a:ahLst/>
            <a:rect l="l" t="t" r="r" b="b"/>
            <a:pathLst>
              <a:path w="198" h="125">
                <a:moveTo>
                  <a:pt x="0" y="78"/>
                </a:moveTo>
                <a:cubicBezTo>
                  <a:pt x="0" y="68"/>
                  <a:pt x="3" y="58"/>
                  <a:pt x="9" y="50"/>
                </a:cubicBezTo>
                <a:cubicBezTo>
                  <a:pt x="15" y="42"/>
                  <a:pt x="23" y="37"/>
                  <a:pt x="32" y="33"/>
                </a:cubicBezTo>
                <a:cubicBezTo>
                  <a:pt x="34" y="24"/>
                  <a:pt x="39" y="16"/>
                  <a:pt x="47" y="9"/>
                </a:cubicBezTo>
                <a:cubicBezTo>
                  <a:pt x="54" y="3"/>
                  <a:pt x="63" y="0"/>
                  <a:pt x="73" y="0"/>
                </a:cubicBezTo>
                <a:cubicBezTo>
                  <a:pt x="80" y="0"/>
                  <a:pt x="87" y="1"/>
                  <a:pt x="93" y="5"/>
                </a:cubicBezTo>
                <a:cubicBezTo>
                  <a:pt x="99" y="8"/>
                  <a:pt x="104" y="13"/>
                  <a:pt x="108" y="18"/>
                </a:cubicBezTo>
                <a:cubicBezTo>
                  <a:pt x="114" y="13"/>
                  <a:pt x="122" y="10"/>
                  <a:pt x="130" y="10"/>
                </a:cubicBezTo>
                <a:cubicBezTo>
                  <a:pt x="141" y="10"/>
                  <a:pt x="149" y="14"/>
                  <a:pt x="156" y="21"/>
                </a:cubicBezTo>
                <a:cubicBezTo>
                  <a:pt x="163" y="28"/>
                  <a:pt x="167" y="37"/>
                  <a:pt x="167" y="47"/>
                </a:cubicBezTo>
                <a:cubicBezTo>
                  <a:pt x="167" y="47"/>
                  <a:pt x="167" y="48"/>
                  <a:pt x="167" y="49"/>
                </a:cubicBezTo>
                <a:cubicBezTo>
                  <a:pt x="167" y="50"/>
                  <a:pt x="167" y="51"/>
                  <a:pt x="166" y="52"/>
                </a:cubicBezTo>
                <a:cubicBezTo>
                  <a:pt x="175" y="53"/>
                  <a:pt x="183" y="57"/>
                  <a:pt x="189" y="64"/>
                </a:cubicBezTo>
                <a:cubicBezTo>
                  <a:pt x="195" y="71"/>
                  <a:pt x="198" y="79"/>
                  <a:pt x="198" y="88"/>
                </a:cubicBezTo>
                <a:cubicBezTo>
                  <a:pt x="198" y="98"/>
                  <a:pt x="195" y="107"/>
                  <a:pt x="187" y="114"/>
                </a:cubicBezTo>
                <a:cubicBezTo>
                  <a:pt x="180" y="121"/>
                  <a:pt x="172" y="125"/>
                  <a:pt x="162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34" y="125"/>
                  <a:pt x="23" y="120"/>
                  <a:pt x="14" y="111"/>
                </a:cubicBezTo>
                <a:cubicBezTo>
                  <a:pt x="5" y="102"/>
                  <a:pt x="0" y="91"/>
                  <a:pt x="0" y="7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CustomShape 101"/>
          <p:cNvSpPr/>
          <p:nvPr/>
        </p:nvSpPr>
        <p:spPr>
          <a:xfrm>
            <a:off x="3197160" y="3249720"/>
            <a:ext cx="205200" cy="207000"/>
          </a:xfrm>
          <a:custGeom>
            <a:avLst/>
            <a:gdLst/>
            <a:ahLst/>
            <a:rect l="l" t="t" r="r" b="b"/>
            <a:pathLst>
              <a:path w="197" h="197">
                <a:moveTo>
                  <a:pt x="0" y="78"/>
                </a:moveTo>
                <a:cubicBezTo>
                  <a:pt x="0" y="68"/>
                  <a:pt x="3" y="59"/>
                  <a:pt x="9" y="51"/>
                </a:cubicBezTo>
                <a:cubicBezTo>
                  <a:pt x="14" y="43"/>
                  <a:pt x="22" y="37"/>
                  <a:pt x="32" y="34"/>
                </a:cubicBezTo>
                <a:cubicBezTo>
                  <a:pt x="33" y="24"/>
                  <a:pt x="38" y="16"/>
                  <a:pt x="46" y="10"/>
                </a:cubicBezTo>
                <a:cubicBezTo>
                  <a:pt x="53" y="3"/>
                  <a:pt x="62" y="0"/>
                  <a:pt x="73" y="0"/>
                </a:cubicBezTo>
                <a:cubicBezTo>
                  <a:pt x="80" y="0"/>
                  <a:pt x="86" y="2"/>
                  <a:pt x="92" y="5"/>
                </a:cubicBezTo>
                <a:cubicBezTo>
                  <a:pt x="98" y="8"/>
                  <a:pt x="103" y="13"/>
                  <a:pt x="107" y="19"/>
                </a:cubicBezTo>
                <a:cubicBezTo>
                  <a:pt x="114" y="13"/>
                  <a:pt x="121" y="11"/>
                  <a:pt x="130" y="11"/>
                </a:cubicBezTo>
                <a:cubicBezTo>
                  <a:pt x="140" y="11"/>
                  <a:pt x="148" y="14"/>
                  <a:pt x="155" y="21"/>
                </a:cubicBezTo>
                <a:cubicBezTo>
                  <a:pt x="163" y="28"/>
                  <a:pt x="166" y="37"/>
                  <a:pt x="166" y="47"/>
                </a:cubicBezTo>
                <a:cubicBezTo>
                  <a:pt x="166" y="48"/>
                  <a:pt x="166" y="48"/>
                  <a:pt x="166" y="49"/>
                </a:cubicBezTo>
                <a:cubicBezTo>
                  <a:pt x="166" y="50"/>
                  <a:pt x="166" y="51"/>
                  <a:pt x="166" y="52"/>
                </a:cubicBezTo>
                <a:cubicBezTo>
                  <a:pt x="175" y="54"/>
                  <a:pt x="182" y="58"/>
                  <a:pt x="188" y="64"/>
                </a:cubicBezTo>
                <a:cubicBezTo>
                  <a:pt x="194" y="71"/>
                  <a:pt x="197" y="79"/>
                  <a:pt x="197" y="89"/>
                </a:cubicBezTo>
                <a:cubicBezTo>
                  <a:pt x="197" y="99"/>
                  <a:pt x="194" y="107"/>
                  <a:pt x="187" y="114"/>
                </a:cubicBezTo>
                <a:cubicBezTo>
                  <a:pt x="180" y="121"/>
                  <a:pt x="171" y="125"/>
                  <a:pt x="161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33" y="125"/>
                  <a:pt x="22" y="120"/>
                  <a:pt x="13" y="111"/>
                </a:cubicBezTo>
                <a:cubicBezTo>
                  <a:pt x="4" y="102"/>
                  <a:pt x="0" y="91"/>
                  <a:pt x="0" y="78"/>
                </a:cubicBezTo>
                <a:close/>
                <a:moveTo>
                  <a:pt x="43" y="172"/>
                </a:moveTo>
                <a:cubicBezTo>
                  <a:pt x="43" y="171"/>
                  <a:pt x="43" y="170"/>
                  <a:pt x="44" y="169"/>
                </a:cubicBezTo>
                <a:cubicBezTo>
                  <a:pt x="51" y="142"/>
                  <a:pt x="51" y="142"/>
                  <a:pt x="51" y="142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2"/>
                  <a:pt x="51" y="142"/>
                  <a:pt x="51" y="142"/>
                </a:cubicBezTo>
                <a:cubicBezTo>
                  <a:pt x="71" y="162"/>
                  <a:pt x="71" y="162"/>
                  <a:pt x="71" y="162"/>
                </a:cubicBezTo>
                <a:cubicBezTo>
                  <a:pt x="71" y="162"/>
                  <a:pt x="71" y="162"/>
                  <a:pt x="71" y="162"/>
                </a:cubicBezTo>
                <a:cubicBezTo>
                  <a:pt x="73" y="165"/>
                  <a:pt x="74" y="168"/>
                  <a:pt x="74" y="172"/>
                </a:cubicBezTo>
                <a:cubicBezTo>
                  <a:pt x="74" y="175"/>
                  <a:pt x="74" y="178"/>
                  <a:pt x="72" y="180"/>
                </a:cubicBezTo>
                <a:cubicBezTo>
                  <a:pt x="70" y="183"/>
                  <a:pt x="67" y="185"/>
                  <a:pt x="64" y="186"/>
                </a:cubicBezTo>
                <a:cubicBezTo>
                  <a:pt x="64" y="186"/>
                  <a:pt x="63" y="187"/>
                  <a:pt x="63" y="187"/>
                </a:cubicBezTo>
                <a:cubicBezTo>
                  <a:pt x="63" y="187"/>
                  <a:pt x="63" y="187"/>
                  <a:pt x="63" y="187"/>
                </a:cubicBezTo>
                <a:cubicBezTo>
                  <a:pt x="62" y="187"/>
                  <a:pt x="62" y="187"/>
                  <a:pt x="61" y="187"/>
                </a:cubicBezTo>
                <a:cubicBezTo>
                  <a:pt x="61" y="187"/>
                  <a:pt x="60" y="187"/>
                  <a:pt x="59" y="187"/>
                </a:cubicBezTo>
                <a:cubicBezTo>
                  <a:pt x="55" y="187"/>
                  <a:pt x="51" y="186"/>
                  <a:pt x="48" y="183"/>
                </a:cubicBezTo>
                <a:cubicBezTo>
                  <a:pt x="45" y="180"/>
                  <a:pt x="43" y="176"/>
                  <a:pt x="43" y="172"/>
                </a:cubicBezTo>
                <a:close/>
                <a:moveTo>
                  <a:pt x="90" y="179"/>
                </a:moveTo>
                <a:cubicBezTo>
                  <a:pt x="98" y="152"/>
                  <a:pt x="98" y="152"/>
                  <a:pt x="98" y="152"/>
                </a:cubicBezTo>
                <a:cubicBezTo>
                  <a:pt x="97" y="152"/>
                  <a:pt x="97" y="152"/>
                  <a:pt x="97" y="152"/>
                </a:cubicBezTo>
                <a:cubicBezTo>
                  <a:pt x="98" y="152"/>
                  <a:pt x="98" y="152"/>
                  <a:pt x="98" y="152"/>
                </a:cubicBezTo>
                <a:cubicBezTo>
                  <a:pt x="98" y="152"/>
                  <a:pt x="99" y="154"/>
                  <a:pt x="101" y="155"/>
                </a:cubicBezTo>
                <a:cubicBezTo>
                  <a:pt x="102" y="157"/>
                  <a:pt x="104" y="159"/>
                  <a:pt x="107" y="161"/>
                </a:cubicBezTo>
                <a:cubicBezTo>
                  <a:pt x="118" y="172"/>
                  <a:pt x="118" y="172"/>
                  <a:pt x="118" y="172"/>
                </a:cubicBezTo>
                <a:cubicBezTo>
                  <a:pt x="120" y="175"/>
                  <a:pt x="121" y="178"/>
                  <a:pt x="121" y="182"/>
                </a:cubicBezTo>
                <a:cubicBezTo>
                  <a:pt x="121" y="185"/>
                  <a:pt x="120" y="188"/>
                  <a:pt x="118" y="191"/>
                </a:cubicBezTo>
                <a:cubicBezTo>
                  <a:pt x="117" y="193"/>
                  <a:pt x="114" y="195"/>
                  <a:pt x="111" y="196"/>
                </a:cubicBezTo>
                <a:cubicBezTo>
                  <a:pt x="111" y="196"/>
                  <a:pt x="110" y="197"/>
                  <a:pt x="110" y="197"/>
                </a:cubicBezTo>
                <a:cubicBezTo>
                  <a:pt x="110" y="197"/>
                  <a:pt x="109" y="197"/>
                  <a:pt x="109" y="197"/>
                </a:cubicBezTo>
                <a:cubicBezTo>
                  <a:pt x="109" y="197"/>
                  <a:pt x="108" y="197"/>
                  <a:pt x="108" y="197"/>
                </a:cubicBezTo>
                <a:cubicBezTo>
                  <a:pt x="108" y="197"/>
                  <a:pt x="108" y="197"/>
                  <a:pt x="107" y="197"/>
                </a:cubicBezTo>
                <a:cubicBezTo>
                  <a:pt x="106" y="197"/>
                  <a:pt x="106" y="197"/>
                  <a:pt x="106" y="197"/>
                </a:cubicBezTo>
                <a:cubicBezTo>
                  <a:pt x="101" y="197"/>
                  <a:pt x="98" y="196"/>
                  <a:pt x="95" y="193"/>
                </a:cubicBezTo>
                <a:cubicBezTo>
                  <a:pt x="92" y="190"/>
                  <a:pt x="90" y="186"/>
                  <a:pt x="90" y="182"/>
                </a:cubicBezTo>
                <a:lnTo>
                  <a:pt x="90" y="179"/>
                </a:lnTo>
                <a:close/>
                <a:moveTo>
                  <a:pt x="137" y="161"/>
                </a:moveTo>
                <a:cubicBezTo>
                  <a:pt x="137" y="160"/>
                  <a:pt x="137" y="159"/>
                  <a:pt x="137" y="159"/>
                </a:cubicBezTo>
                <a:cubicBezTo>
                  <a:pt x="137" y="159"/>
                  <a:pt x="137" y="159"/>
                  <a:pt x="137" y="159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65" y="151"/>
                  <a:pt x="165" y="151"/>
                  <a:pt x="165" y="151"/>
                </a:cubicBezTo>
                <a:cubicBezTo>
                  <a:pt x="165" y="151"/>
                  <a:pt x="165" y="151"/>
                  <a:pt x="165" y="151"/>
                </a:cubicBezTo>
                <a:cubicBezTo>
                  <a:pt x="167" y="154"/>
                  <a:pt x="168" y="158"/>
                  <a:pt x="168" y="161"/>
                </a:cubicBezTo>
                <a:cubicBezTo>
                  <a:pt x="168" y="164"/>
                  <a:pt x="167" y="167"/>
                  <a:pt x="165" y="170"/>
                </a:cubicBezTo>
                <a:cubicBezTo>
                  <a:pt x="163" y="173"/>
                  <a:pt x="161" y="174"/>
                  <a:pt x="158" y="176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5" y="176"/>
                  <a:pt x="155" y="176"/>
                  <a:pt x="155" y="176"/>
                </a:cubicBezTo>
                <a:cubicBezTo>
                  <a:pt x="154" y="176"/>
                  <a:pt x="153" y="177"/>
                  <a:pt x="152" y="177"/>
                </a:cubicBezTo>
                <a:cubicBezTo>
                  <a:pt x="148" y="177"/>
                  <a:pt x="145" y="175"/>
                  <a:pt x="141" y="172"/>
                </a:cubicBezTo>
                <a:cubicBezTo>
                  <a:pt x="138" y="169"/>
                  <a:pt x="137" y="166"/>
                  <a:pt x="137" y="1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1" name="CustomShape 102"/>
          <p:cNvSpPr/>
          <p:nvPr/>
        </p:nvSpPr>
        <p:spPr>
          <a:xfrm>
            <a:off x="3624120" y="3240000"/>
            <a:ext cx="240120" cy="194040"/>
          </a:xfrm>
          <a:custGeom>
            <a:avLst/>
            <a:gdLst/>
            <a:ahLst/>
            <a:rect l="l" t="t" r="r" b="b"/>
            <a:pathLst>
              <a:path w="230" h="187">
                <a:moveTo>
                  <a:pt x="0" y="140"/>
                </a:moveTo>
                <a:cubicBezTo>
                  <a:pt x="0" y="130"/>
                  <a:pt x="3" y="121"/>
                  <a:pt x="9" y="113"/>
                </a:cubicBezTo>
                <a:cubicBezTo>
                  <a:pt x="15" y="105"/>
                  <a:pt x="23" y="99"/>
                  <a:pt x="32" y="96"/>
                </a:cubicBezTo>
                <a:cubicBezTo>
                  <a:pt x="34" y="86"/>
                  <a:pt x="39" y="78"/>
                  <a:pt x="46" y="72"/>
                </a:cubicBezTo>
                <a:cubicBezTo>
                  <a:pt x="54" y="65"/>
                  <a:pt x="63" y="62"/>
                  <a:pt x="73" y="62"/>
                </a:cubicBezTo>
                <a:cubicBezTo>
                  <a:pt x="80" y="62"/>
                  <a:pt x="87" y="64"/>
                  <a:pt x="93" y="67"/>
                </a:cubicBezTo>
                <a:cubicBezTo>
                  <a:pt x="99" y="70"/>
                  <a:pt x="104" y="75"/>
                  <a:pt x="107" y="80"/>
                </a:cubicBezTo>
                <a:cubicBezTo>
                  <a:pt x="114" y="75"/>
                  <a:pt x="122" y="72"/>
                  <a:pt x="130" y="72"/>
                </a:cubicBezTo>
                <a:cubicBezTo>
                  <a:pt x="140" y="72"/>
                  <a:pt x="149" y="76"/>
                  <a:pt x="156" y="83"/>
                </a:cubicBezTo>
                <a:cubicBezTo>
                  <a:pt x="163" y="90"/>
                  <a:pt x="167" y="99"/>
                  <a:pt x="167" y="109"/>
                </a:cubicBezTo>
                <a:cubicBezTo>
                  <a:pt x="167" y="110"/>
                  <a:pt x="167" y="110"/>
                  <a:pt x="166" y="111"/>
                </a:cubicBezTo>
                <a:cubicBezTo>
                  <a:pt x="166" y="112"/>
                  <a:pt x="166" y="113"/>
                  <a:pt x="166" y="114"/>
                </a:cubicBezTo>
                <a:cubicBezTo>
                  <a:pt x="175" y="116"/>
                  <a:pt x="183" y="120"/>
                  <a:pt x="189" y="127"/>
                </a:cubicBezTo>
                <a:cubicBezTo>
                  <a:pt x="195" y="134"/>
                  <a:pt x="198" y="142"/>
                  <a:pt x="198" y="151"/>
                </a:cubicBezTo>
                <a:cubicBezTo>
                  <a:pt x="198" y="161"/>
                  <a:pt x="194" y="169"/>
                  <a:pt x="187" y="176"/>
                </a:cubicBezTo>
                <a:cubicBezTo>
                  <a:pt x="180" y="183"/>
                  <a:pt x="171" y="187"/>
                  <a:pt x="161" y="187"/>
                </a:cubicBezTo>
                <a:cubicBezTo>
                  <a:pt x="47" y="187"/>
                  <a:pt x="47" y="187"/>
                  <a:pt x="47" y="187"/>
                </a:cubicBezTo>
                <a:cubicBezTo>
                  <a:pt x="34" y="187"/>
                  <a:pt x="23" y="182"/>
                  <a:pt x="14" y="173"/>
                </a:cubicBezTo>
                <a:cubicBezTo>
                  <a:pt x="5" y="164"/>
                  <a:pt x="0" y="153"/>
                  <a:pt x="0" y="140"/>
                </a:cubicBezTo>
                <a:close/>
                <a:moveTo>
                  <a:pt x="106" y="21"/>
                </a:moveTo>
                <a:cubicBezTo>
                  <a:pt x="126" y="31"/>
                  <a:pt x="126" y="31"/>
                  <a:pt x="126" y="31"/>
                </a:cubicBezTo>
                <a:cubicBezTo>
                  <a:pt x="115" y="41"/>
                  <a:pt x="115" y="41"/>
                  <a:pt x="115" y="41"/>
                </a:cubicBezTo>
                <a:lnTo>
                  <a:pt x="106" y="21"/>
                </a:lnTo>
                <a:close/>
                <a:moveTo>
                  <a:pt x="115" y="65"/>
                </a:moveTo>
                <a:cubicBezTo>
                  <a:pt x="117" y="55"/>
                  <a:pt x="122" y="47"/>
                  <a:pt x="130" y="41"/>
                </a:cubicBezTo>
                <a:cubicBezTo>
                  <a:pt x="137" y="34"/>
                  <a:pt x="146" y="31"/>
                  <a:pt x="156" y="31"/>
                </a:cubicBezTo>
                <a:cubicBezTo>
                  <a:pt x="168" y="31"/>
                  <a:pt x="177" y="35"/>
                  <a:pt x="185" y="43"/>
                </a:cubicBezTo>
                <a:cubicBezTo>
                  <a:pt x="194" y="51"/>
                  <a:pt x="198" y="61"/>
                  <a:pt x="198" y="72"/>
                </a:cubicBezTo>
                <a:cubicBezTo>
                  <a:pt x="198" y="80"/>
                  <a:pt x="196" y="87"/>
                  <a:pt x="192" y="94"/>
                </a:cubicBezTo>
                <a:cubicBezTo>
                  <a:pt x="188" y="100"/>
                  <a:pt x="183" y="105"/>
                  <a:pt x="177" y="109"/>
                </a:cubicBezTo>
                <a:cubicBezTo>
                  <a:pt x="177" y="96"/>
                  <a:pt x="172" y="85"/>
                  <a:pt x="163" y="76"/>
                </a:cubicBezTo>
                <a:cubicBezTo>
                  <a:pt x="154" y="67"/>
                  <a:pt x="143" y="62"/>
                  <a:pt x="130" y="62"/>
                </a:cubicBezTo>
                <a:cubicBezTo>
                  <a:pt x="125" y="62"/>
                  <a:pt x="120" y="63"/>
                  <a:pt x="115" y="65"/>
                </a:cubicBezTo>
                <a:close/>
                <a:moveTo>
                  <a:pt x="157" y="0"/>
                </a:moveTo>
                <a:cubicBezTo>
                  <a:pt x="164" y="21"/>
                  <a:pt x="164" y="21"/>
                  <a:pt x="164" y="21"/>
                </a:cubicBezTo>
                <a:cubicBezTo>
                  <a:pt x="163" y="21"/>
                  <a:pt x="163" y="21"/>
                  <a:pt x="162" y="21"/>
                </a:cubicBezTo>
                <a:cubicBezTo>
                  <a:pt x="162" y="21"/>
                  <a:pt x="161" y="20"/>
                  <a:pt x="160" y="20"/>
                </a:cubicBezTo>
                <a:cubicBezTo>
                  <a:pt x="160" y="20"/>
                  <a:pt x="159" y="20"/>
                  <a:pt x="158" y="20"/>
                </a:cubicBezTo>
                <a:cubicBezTo>
                  <a:pt x="158" y="20"/>
                  <a:pt x="157" y="20"/>
                  <a:pt x="157" y="20"/>
                </a:cubicBezTo>
                <a:cubicBezTo>
                  <a:pt x="157" y="20"/>
                  <a:pt x="157" y="20"/>
                  <a:pt x="156" y="20"/>
                </a:cubicBezTo>
                <a:cubicBezTo>
                  <a:pt x="156" y="20"/>
                  <a:pt x="155" y="20"/>
                  <a:pt x="154" y="20"/>
                </a:cubicBezTo>
                <a:cubicBezTo>
                  <a:pt x="153" y="20"/>
                  <a:pt x="153" y="21"/>
                  <a:pt x="152" y="21"/>
                </a:cubicBezTo>
                <a:cubicBezTo>
                  <a:pt x="152" y="21"/>
                  <a:pt x="151" y="21"/>
                  <a:pt x="151" y="21"/>
                </a:cubicBezTo>
                <a:lnTo>
                  <a:pt x="157" y="0"/>
                </a:lnTo>
                <a:close/>
                <a:moveTo>
                  <a:pt x="209" y="21"/>
                </a:moveTo>
                <a:cubicBezTo>
                  <a:pt x="199" y="41"/>
                  <a:pt x="199" y="41"/>
                  <a:pt x="199" y="41"/>
                </a:cubicBezTo>
                <a:cubicBezTo>
                  <a:pt x="199" y="40"/>
                  <a:pt x="198" y="40"/>
                  <a:pt x="197" y="39"/>
                </a:cubicBezTo>
                <a:cubicBezTo>
                  <a:pt x="196" y="38"/>
                  <a:pt x="195" y="37"/>
                  <a:pt x="194" y="36"/>
                </a:cubicBezTo>
                <a:cubicBezTo>
                  <a:pt x="193" y="34"/>
                  <a:pt x="192" y="33"/>
                  <a:pt x="191" y="32"/>
                </a:cubicBezTo>
                <a:cubicBezTo>
                  <a:pt x="190" y="32"/>
                  <a:pt x="189" y="31"/>
                  <a:pt x="189" y="31"/>
                </a:cubicBezTo>
                <a:lnTo>
                  <a:pt x="209" y="21"/>
                </a:lnTo>
                <a:close/>
                <a:moveTo>
                  <a:pt x="189" y="114"/>
                </a:moveTo>
                <a:cubicBezTo>
                  <a:pt x="189" y="114"/>
                  <a:pt x="190" y="113"/>
                  <a:pt x="191" y="112"/>
                </a:cubicBezTo>
                <a:cubicBezTo>
                  <a:pt x="192" y="111"/>
                  <a:pt x="193" y="110"/>
                  <a:pt x="194" y="109"/>
                </a:cubicBezTo>
                <a:cubicBezTo>
                  <a:pt x="195" y="108"/>
                  <a:pt x="196" y="107"/>
                  <a:pt x="197" y="106"/>
                </a:cubicBezTo>
                <a:cubicBezTo>
                  <a:pt x="198" y="105"/>
                  <a:pt x="199" y="104"/>
                  <a:pt x="199" y="104"/>
                </a:cubicBezTo>
                <a:cubicBezTo>
                  <a:pt x="209" y="124"/>
                  <a:pt x="209" y="124"/>
                  <a:pt x="209" y="124"/>
                </a:cubicBezTo>
                <a:lnTo>
                  <a:pt x="189" y="114"/>
                </a:lnTo>
                <a:close/>
                <a:moveTo>
                  <a:pt x="209" y="78"/>
                </a:moveTo>
                <a:cubicBezTo>
                  <a:pt x="209" y="78"/>
                  <a:pt x="209" y="77"/>
                  <a:pt x="209" y="76"/>
                </a:cubicBezTo>
                <a:cubicBezTo>
                  <a:pt x="209" y="75"/>
                  <a:pt x="209" y="74"/>
                  <a:pt x="209" y="72"/>
                </a:cubicBezTo>
                <a:cubicBezTo>
                  <a:pt x="209" y="71"/>
                  <a:pt x="209" y="69"/>
                  <a:pt x="209" y="68"/>
                </a:cubicBezTo>
                <a:cubicBezTo>
                  <a:pt x="209" y="67"/>
                  <a:pt x="209" y="67"/>
                  <a:pt x="209" y="66"/>
                </a:cubicBezTo>
                <a:cubicBezTo>
                  <a:pt x="230" y="72"/>
                  <a:pt x="230" y="72"/>
                  <a:pt x="230" y="72"/>
                </a:cubicBezTo>
                <a:lnTo>
                  <a:pt x="209" y="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CustomShape 103"/>
          <p:cNvSpPr/>
          <p:nvPr/>
        </p:nvSpPr>
        <p:spPr>
          <a:xfrm>
            <a:off x="3940200" y="3249720"/>
            <a:ext cx="207000" cy="227520"/>
          </a:xfrm>
          <a:custGeom>
            <a:avLst/>
            <a:gdLst/>
            <a:ahLst/>
            <a:rect l="l" t="t" r="r" b="b"/>
            <a:pathLst>
              <a:path w="198" h="218">
                <a:moveTo>
                  <a:pt x="0" y="78"/>
                </a:moveTo>
                <a:cubicBezTo>
                  <a:pt x="0" y="68"/>
                  <a:pt x="3" y="59"/>
                  <a:pt x="9" y="51"/>
                </a:cubicBezTo>
                <a:cubicBezTo>
                  <a:pt x="15" y="43"/>
                  <a:pt x="23" y="37"/>
                  <a:pt x="32" y="34"/>
                </a:cubicBezTo>
                <a:cubicBezTo>
                  <a:pt x="34" y="24"/>
                  <a:pt x="39" y="16"/>
                  <a:pt x="46" y="10"/>
                </a:cubicBezTo>
                <a:cubicBezTo>
                  <a:pt x="54" y="3"/>
                  <a:pt x="63" y="0"/>
                  <a:pt x="73" y="0"/>
                </a:cubicBezTo>
                <a:cubicBezTo>
                  <a:pt x="80" y="0"/>
                  <a:pt x="87" y="2"/>
                  <a:pt x="93" y="5"/>
                </a:cubicBezTo>
                <a:cubicBezTo>
                  <a:pt x="99" y="8"/>
                  <a:pt x="104" y="13"/>
                  <a:pt x="108" y="19"/>
                </a:cubicBezTo>
                <a:cubicBezTo>
                  <a:pt x="114" y="13"/>
                  <a:pt x="122" y="11"/>
                  <a:pt x="130" y="11"/>
                </a:cubicBezTo>
                <a:cubicBezTo>
                  <a:pt x="141" y="11"/>
                  <a:pt x="149" y="14"/>
                  <a:pt x="156" y="21"/>
                </a:cubicBezTo>
                <a:cubicBezTo>
                  <a:pt x="163" y="28"/>
                  <a:pt x="167" y="37"/>
                  <a:pt x="167" y="47"/>
                </a:cubicBezTo>
                <a:cubicBezTo>
                  <a:pt x="167" y="48"/>
                  <a:pt x="167" y="48"/>
                  <a:pt x="167" y="49"/>
                </a:cubicBezTo>
                <a:cubicBezTo>
                  <a:pt x="167" y="50"/>
                  <a:pt x="166" y="51"/>
                  <a:pt x="166" y="52"/>
                </a:cubicBezTo>
                <a:cubicBezTo>
                  <a:pt x="175" y="54"/>
                  <a:pt x="183" y="58"/>
                  <a:pt x="189" y="64"/>
                </a:cubicBezTo>
                <a:cubicBezTo>
                  <a:pt x="195" y="71"/>
                  <a:pt x="198" y="79"/>
                  <a:pt x="198" y="89"/>
                </a:cubicBezTo>
                <a:cubicBezTo>
                  <a:pt x="198" y="99"/>
                  <a:pt x="194" y="107"/>
                  <a:pt x="187" y="114"/>
                </a:cubicBezTo>
                <a:cubicBezTo>
                  <a:pt x="180" y="121"/>
                  <a:pt x="172" y="125"/>
                  <a:pt x="162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34" y="125"/>
                  <a:pt x="23" y="120"/>
                  <a:pt x="14" y="111"/>
                </a:cubicBezTo>
                <a:cubicBezTo>
                  <a:pt x="5" y="102"/>
                  <a:pt x="0" y="91"/>
                  <a:pt x="0" y="78"/>
                </a:cubicBezTo>
                <a:close/>
                <a:moveTo>
                  <a:pt x="84" y="135"/>
                </a:moveTo>
                <a:cubicBezTo>
                  <a:pt x="104" y="135"/>
                  <a:pt x="104" y="135"/>
                  <a:pt x="104" y="135"/>
                </a:cubicBezTo>
                <a:cubicBezTo>
                  <a:pt x="115" y="167"/>
                  <a:pt x="115" y="167"/>
                  <a:pt x="115" y="167"/>
                </a:cubicBezTo>
                <a:cubicBezTo>
                  <a:pt x="136" y="158"/>
                  <a:pt x="136" y="158"/>
                  <a:pt x="136" y="158"/>
                </a:cubicBezTo>
                <a:cubicBezTo>
                  <a:pt x="146" y="218"/>
                  <a:pt x="146" y="218"/>
                  <a:pt x="146" y="218"/>
                </a:cubicBezTo>
                <a:cubicBezTo>
                  <a:pt x="125" y="177"/>
                  <a:pt x="125" y="177"/>
                  <a:pt x="125" y="177"/>
                </a:cubicBezTo>
                <a:cubicBezTo>
                  <a:pt x="104" y="187"/>
                  <a:pt x="104" y="187"/>
                  <a:pt x="104" y="187"/>
                </a:cubicBezTo>
                <a:lnTo>
                  <a:pt x="84" y="1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CustomShape 104"/>
          <p:cNvSpPr/>
          <p:nvPr/>
        </p:nvSpPr>
        <p:spPr>
          <a:xfrm>
            <a:off x="4368960" y="3249720"/>
            <a:ext cx="205200" cy="218160"/>
          </a:xfrm>
          <a:custGeom>
            <a:avLst/>
            <a:gdLst/>
            <a:ahLst/>
            <a:rect l="l" t="t" r="r" b="b"/>
            <a:pathLst>
              <a:path w="197" h="208">
                <a:moveTo>
                  <a:pt x="0" y="78"/>
                </a:moveTo>
                <a:cubicBezTo>
                  <a:pt x="0" y="68"/>
                  <a:pt x="3" y="59"/>
                  <a:pt x="9" y="51"/>
                </a:cubicBezTo>
                <a:cubicBezTo>
                  <a:pt x="15" y="43"/>
                  <a:pt x="22" y="37"/>
                  <a:pt x="32" y="34"/>
                </a:cubicBezTo>
                <a:cubicBezTo>
                  <a:pt x="33" y="24"/>
                  <a:pt x="38" y="16"/>
                  <a:pt x="46" y="10"/>
                </a:cubicBezTo>
                <a:cubicBezTo>
                  <a:pt x="54" y="3"/>
                  <a:pt x="62" y="0"/>
                  <a:pt x="73" y="0"/>
                </a:cubicBezTo>
                <a:cubicBezTo>
                  <a:pt x="80" y="0"/>
                  <a:pt x="86" y="2"/>
                  <a:pt x="92" y="5"/>
                </a:cubicBezTo>
                <a:cubicBezTo>
                  <a:pt x="98" y="8"/>
                  <a:pt x="103" y="13"/>
                  <a:pt x="107" y="19"/>
                </a:cubicBezTo>
                <a:cubicBezTo>
                  <a:pt x="114" y="13"/>
                  <a:pt x="121" y="11"/>
                  <a:pt x="130" y="11"/>
                </a:cubicBezTo>
                <a:cubicBezTo>
                  <a:pt x="140" y="11"/>
                  <a:pt x="149" y="14"/>
                  <a:pt x="156" y="21"/>
                </a:cubicBezTo>
                <a:cubicBezTo>
                  <a:pt x="163" y="28"/>
                  <a:pt x="166" y="37"/>
                  <a:pt x="166" y="47"/>
                </a:cubicBezTo>
                <a:cubicBezTo>
                  <a:pt x="166" y="48"/>
                  <a:pt x="166" y="48"/>
                  <a:pt x="166" y="49"/>
                </a:cubicBezTo>
                <a:cubicBezTo>
                  <a:pt x="166" y="50"/>
                  <a:pt x="166" y="51"/>
                  <a:pt x="166" y="52"/>
                </a:cubicBezTo>
                <a:cubicBezTo>
                  <a:pt x="175" y="54"/>
                  <a:pt x="182" y="58"/>
                  <a:pt x="188" y="64"/>
                </a:cubicBezTo>
                <a:cubicBezTo>
                  <a:pt x="194" y="71"/>
                  <a:pt x="197" y="79"/>
                  <a:pt x="197" y="89"/>
                </a:cubicBezTo>
                <a:cubicBezTo>
                  <a:pt x="197" y="99"/>
                  <a:pt x="194" y="107"/>
                  <a:pt x="187" y="114"/>
                </a:cubicBezTo>
                <a:cubicBezTo>
                  <a:pt x="180" y="121"/>
                  <a:pt x="171" y="125"/>
                  <a:pt x="161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34" y="125"/>
                  <a:pt x="23" y="120"/>
                  <a:pt x="13" y="111"/>
                </a:cubicBezTo>
                <a:cubicBezTo>
                  <a:pt x="4" y="102"/>
                  <a:pt x="0" y="91"/>
                  <a:pt x="0" y="78"/>
                </a:cubicBezTo>
                <a:close/>
                <a:moveTo>
                  <a:pt x="52" y="170"/>
                </a:moveTo>
                <a:cubicBezTo>
                  <a:pt x="53" y="168"/>
                  <a:pt x="53" y="168"/>
                  <a:pt x="53" y="168"/>
                </a:cubicBezTo>
                <a:cubicBezTo>
                  <a:pt x="61" y="173"/>
                  <a:pt x="61" y="173"/>
                  <a:pt x="61" y="173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63" y="164"/>
                  <a:pt x="63" y="164"/>
                  <a:pt x="63" y="164"/>
                </a:cubicBezTo>
                <a:cubicBezTo>
                  <a:pt x="63" y="174"/>
                  <a:pt x="63" y="174"/>
                  <a:pt x="63" y="174"/>
                </a:cubicBezTo>
                <a:cubicBezTo>
                  <a:pt x="74" y="180"/>
                  <a:pt x="74" y="180"/>
                  <a:pt x="74" y="180"/>
                </a:cubicBezTo>
                <a:cubicBezTo>
                  <a:pt x="74" y="168"/>
                  <a:pt x="74" y="168"/>
                  <a:pt x="74" y="168"/>
                </a:cubicBezTo>
                <a:cubicBezTo>
                  <a:pt x="66" y="162"/>
                  <a:pt x="66" y="162"/>
                  <a:pt x="66" y="162"/>
                </a:cubicBezTo>
                <a:cubicBezTo>
                  <a:pt x="67" y="161"/>
                  <a:pt x="67" y="161"/>
                  <a:pt x="67" y="161"/>
                </a:cubicBezTo>
                <a:cubicBezTo>
                  <a:pt x="74" y="165"/>
                  <a:pt x="74" y="165"/>
                  <a:pt x="74" y="165"/>
                </a:cubicBezTo>
                <a:cubicBezTo>
                  <a:pt x="74" y="156"/>
                  <a:pt x="74" y="156"/>
                  <a:pt x="74" y="156"/>
                </a:cubicBezTo>
                <a:cubicBezTo>
                  <a:pt x="77" y="156"/>
                  <a:pt x="77" y="156"/>
                  <a:pt x="77" y="156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77" y="168"/>
                  <a:pt x="77" y="168"/>
                  <a:pt x="77" y="168"/>
                </a:cubicBezTo>
                <a:cubicBezTo>
                  <a:pt x="77" y="180"/>
                  <a:pt x="77" y="180"/>
                  <a:pt x="77" y="180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88" y="164"/>
                  <a:pt x="88" y="164"/>
                  <a:pt x="88" y="164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89" y="173"/>
                  <a:pt x="89" y="173"/>
                  <a:pt x="89" y="173"/>
                </a:cubicBezTo>
                <a:cubicBezTo>
                  <a:pt x="97" y="168"/>
                  <a:pt x="97" y="168"/>
                  <a:pt x="97" y="168"/>
                </a:cubicBezTo>
                <a:cubicBezTo>
                  <a:pt x="98" y="170"/>
                  <a:pt x="98" y="170"/>
                  <a:pt x="98" y="170"/>
                </a:cubicBezTo>
                <a:cubicBezTo>
                  <a:pt x="90" y="175"/>
                  <a:pt x="90" y="175"/>
                  <a:pt x="90" y="175"/>
                </a:cubicBezTo>
                <a:cubicBezTo>
                  <a:pt x="98" y="178"/>
                  <a:pt x="98" y="178"/>
                  <a:pt x="98" y="178"/>
                </a:cubicBezTo>
                <a:cubicBezTo>
                  <a:pt x="97" y="180"/>
                  <a:pt x="97" y="180"/>
                  <a:pt x="97" y="180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77" y="182"/>
                  <a:pt x="77" y="182"/>
                  <a:pt x="77" y="182"/>
                </a:cubicBezTo>
                <a:cubicBezTo>
                  <a:pt x="88" y="188"/>
                  <a:pt x="88" y="188"/>
                  <a:pt x="88" y="188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98" y="186"/>
                  <a:pt x="98" y="186"/>
                  <a:pt x="98" y="186"/>
                </a:cubicBezTo>
                <a:cubicBezTo>
                  <a:pt x="90" y="190"/>
                  <a:pt x="90" y="190"/>
                  <a:pt x="90" y="190"/>
                </a:cubicBezTo>
                <a:cubicBezTo>
                  <a:pt x="98" y="194"/>
                  <a:pt x="98" y="194"/>
                  <a:pt x="98" y="194"/>
                </a:cubicBezTo>
                <a:cubicBezTo>
                  <a:pt x="97" y="196"/>
                  <a:pt x="97" y="196"/>
                  <a:pt x="97" y="196"/>
                </a:cubicBezTo>
                <a:cubicBezTo>
                  <a:pt x="89" y="192"/>
                  <a:pt x="89" y="192"/>
                  <a:pt x="89" y="192"/>
                </a:cubicBezTo>
                <a:cubicBezTo>
                  <a:pt x="90" y="200"/>
                  <a:pt x="90" y="200"/>
                  <a:pt x="90" y="200"/>
                </a:cubicBezTo>
                <a:cubicBezTo>
                  <a:pt x="88" y="200"/>
                  <a:pt x="88" y="200"/>
                  <a:pt x="88" y="200"/>
                </a:cubicBezTo>
                <a:cubicBezTo>
                  <a:pt x="87" y="190"/>
                  <a:pt x="87" y="190"/>
                  <a:pt x="87" y="190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77" y="196"/>
                  <a:pt x="77" y="196"/>
                  <a:pt x="77" y="196"/>
                </a:cubicBezTo>
                <a:cubicBezTo>
                  <a:pt x="84" y="202"/>
                  <a:pt x="84" y="202"/>
                  <a:pt x="84" y="202"/>
                </a:cubicBezTo>
                <a:cubicBezTo>
                  <a:pt x="83" y="204"/>
                  <a:pt x="83" y="204"/>
                  <a:pt x="83" y="204"/>
                </a:cubicBezTo>
                <a:cubicBezTo>
                  <a:pt x="77" y="199"/>
                  <a:pt x="77" y="199"/>
                  <a:pt x="77" y="199"/>
                </a:cubicBezTo>
                <a:cubicBezTo>
                  <a:pt x="77" y="208"/>
                  <a:pt x="77" y="208"/>
                  <a:pt x="77" y="208"/>
                </a:cubicBezTo>
                <a:cubicBezTo>
                  <a:pt x="74" y="208"/>
                  <a:pt x="74" y="208"/>
                  <a:pt x="74" y="208"/>
                </a:cubicBezTo>
                <a:cubicBezTo>
                  <a:pt x="74" y="199"/>
                  <a:pt x="74" y="199"/>
                  <a:pt x="74" y="199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6" y="202"/>
                  <a:pt x="66" y="202"/>
                  <a:pt x="66" y="202"/>
                </a:cubicBezTo>
                <a:cubicBezTo>
                  <a:pt x="74" y="196"/>
                  <a:pt x="74" y="196"/>
                  <a:pt x="74" y="196"/>
                </a:cubicBezTo>
                <a:cubicBezTo>
                  <a:pt x="74" y="184"/>
                  <a:pt x="74" y="184"/>
                  <a:pt x="74" y="184"/>
                </a:cubicBezTo>
                <a:cubicBezTo>
                  <a:pt x="63" y="190"/>
                  <a:pt x="63" y="190"/>
                  <a:pt x="63" y="190"/>
                </a:cubicBezTo>
                <a:cubicBezTo>
                  <a:pt x="63" y="200"/>
                  <a:pt x="63" y="200"/>
                  <a:pt x="63" y="200"/>
                </a:cubicBezTo>
                <a:cubicBezTo>
                  <a:pt x="60" y="200"/>
                  <a:pt x="60" y="200"/>
                  <a:pt x="60" y="200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53" y="196"/>
                  <a:pt x="53" y="196"/>
                  <a:pt x="53" y="196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60" y="190"/>
                  <a:pt x="60" y="190"/>
                  <a:pt x="60" y="190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3" y="184"/>
                  <a:pt x="53" y="184"/>
                  <a:pt x="53" y="184"/>
                </a:cubicBezTo>
                <a:cubicBezTo>
                  <a:pt x="62" y="188"/>
                  <a:pt x="62" y="188"/>
                  <a:pt x="62" y="188"/>
                </a:cubicBezTo>
                <a:cubicBezTo>
                  <a:pt x="73" y="182"/>
                  <a:pt x="73" y="182"/>
                  <a:pt x="73" y="182"/>
                </a:cubicBezTo>
                <a:cubicBezTo>
                  <a:pt x="62" y="176"/>
                  <a:pt x="62" y="176"/>
                  <a:pt x="62" y="176"/>
                </a:cubicBezTo>
                <a:cubicBezTo>
                  <a:pt x="53" y="180"/>
                  <a:pt x="53" y="180"/>
                  <a:pt x="53" y="180"/>
                </a:cubicBezTo>
                <a:cubicBezTo>
                  <a:pt x="53" y="178"/>
                  <a:pt x="53" y="178"/>
                  <a:pt x="53" y="178"/>
                </a:cubicBezTo>
                <a:cubicBezTo>
                  <a:pt x="60" y="175"/>
                  <a:pt x="60" y="175"/>
                  <a:pt x="60" y="175"/>
                </a:cubicBezTo>
                <a:lnTo>
                  <a:pt x="52" y="170"/>
                </a:lnTo>
                <a:close/>
                <a:moveTo>
                  <a:pt x="109" y="149"/>
                </a:moveTo>
                <a:cubicBezTo>
                  <a:pt x="111" y="147"/>
                  <a:pt x="111" y="147"/>
                  <a:pt x="111" y="147"/>
                </a:cubicBezTo>
                <a:cubicBezTo>
                  <a:pt x="118" y="152"/>
                  <a:pt x="118" y="152"/>
                  <a:pt x="118" y="152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1" y="153"/>
                  <a:pt x="121" y="153"/>
                  <a:pt x="121" y="153"/>
                </a:cubicBezTo>
                <a:cubicBezTo>
                  <a:pt x="131" y="159"/>
                  <a:pt x="131" y="159"/>
                  <a:pt x="131" y="159"/>
                </a:cubicBezTo>
                <a:cubicBezTo>
                  <a:pt x="131" y="147"/>
                  <a:pt x="131" y="147"/>
                  <a:pt x="131" y="147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125" y="140"/>
                  <a:pt x="125" y="140"/>
                  <a:pt x="125" y="140"/>
                </a:cubicBezTo>
                <a:cubicBezTo>
                  <a:pt x="131" y="144"/>
                  <a:pt x="131" y="144"/>
                  <a:pt x="131" y="144"/>
                </a:cubicBezTo>
                <a:cubicBezTo>
                  <a:pt x="131" y="135"/>
                  <a:pt x="131" y="135"/>
                  <a:pt x="131" y="135"/>
                </a:cubicBezTo>
                <a:cubicBezTo>
                  <a:pt x="134" y="135"/>
                  <a:pt x="134" y="135"/>
                  <a:pt x="134" y="135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40" y="140"/>
                  <a:pt x="140" y="140"/>
                  <a:pt x="140" y="140"/>
                </a:cubicBezTo>
                <a:cubicBezTo>
                  <a:pt x="142" y="141"/>
                  <a:pt x="142" y="141"/>
                  <a:pt x="142" y="141"/>
                </a:cubicBezTo>
                <a:cubicBezTo>
                  <a:pt x="134" y="147"/>
                  <a:pt x="134" y="147"/>
                  <a:pt x="134" y="147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45" y="144"/>
                  <a:pt x="145" y="144"/>
                  <a:pt x="145" y="144"/>
                </a:cubicBezTo>
                <a:cubicBezTo>
                  <a:pt x="147" y="144"/>
                  <a:pt x="147" y="144"/>
                  <a:pt x="147" y="144"/>
                </a:cubicBezTo>
                <a:cubicBezTo>
                  <a:pt x="147" y="152"/>
                  <a:pt x="147" y="152"/>
                  <a:pt x="147" y="152"/>
                </a:cubicBezTo>
                <a:cubicBezTo>
                  <a:pt x="154" y="147"/>
                  <a:pt x="154" y="147"/>
                  <a:pt x="154" y="147"/>
                </a:cubicBezTo>
                <a:cubicBezTo>
                  <a:pt x="156" y="149"/>
                  <a:pt x="156" y="149"/>
                  <a:pt x="156" y="149"/>
                </a:cubicBezTo>
                <a:cubicBezTo>
                  <a:pt x="148" y="154"/>
                  <a:pt x="148" y="154"/>
                  <a:pt x="148" y="154"/>
                </a:cubicBezTo>
                <a:cubicBezTo>
                  <a:pt x="155" y="157"/>
                  <a:pt x="155" y="157"/>
                  <a:pt x="155" y="157"/>
                </a:cubicBezTo>
                <a:cubicBezTo>
                  <a:pt x="154" y="159"/>
                  <a:pt x="154" y="159"/>
                  <a:pt x="154" y="159"/>
                </a:cubicBezTo>
                <a:cubicBezTo>
                  <a:pt x="145" y="155"/>
                  <a:pt x="145" y="155"/>
                  <a:pt x="145" y="155"/>
                </a:cubicBezTo>
                <a:cubicBezTo>
                  <a:pt x="135" y="161"/>
                  <a:pt x="135" y="161"/>
                  <a:pt x="135" y="161"/>
                </a:cubicBezTo>
                <a:cubicBezTo>
                  <a:pt x="145" y="167"/>
                  <a:pt x="145" y="167"/>
                  <a:pt x="145" y="167"/>
                </a:cubicBezTo>
                <a:cubicBezTo>
                  <a:pt x="154" y="163"/>
                  <a:pt x="154" y="163"/>
                  <a:pt x="154" y="163"/>
                </a:cubicBezTo>
                <a:cubicBezTo>
                  <a:pt x="155" y="165"/>
                  <a:pt x="155" y="165"/>
                  <a:pt x="155" y="165"/>
                </a:cubicBezTo>
                <a:cubicBezTo>
                  <a:pt x="148" y="169"/>
                  <a:pt x="148" y="169"/>
                  <a:pt x="148" y="169"/>
                </a:cubicBezTo>
                <a:cubicBezTo>
                  <a:pt x="156" y="173"/>
                  <a:pt x="156" y="173"/>
                  <a:pt x="156" y="173"/>
                </a:cubicBezTo>
                <a:cubicBezTo>
                  <a:pt x="154" y="175"/>
                  <a:pt x="154" y="175"/>
                  <a:pt x="154" y="175"/>
                </a:cubicBezTo>
                <a:cubicBezTo>
                  <a:pt x="147" y="171"/>
                  <a:pt x="147" y="171"/>
                  <a:pt x="147" y="171"/>
                </a:cubicBezTo>
                <a:cubicBezTo>
                  <a:pt x="147" y="179"/>
                  <a:pt x="147" y="179"/>
                  <a:pt x="147" y="17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44" y="169"/>
                  <a:pt x="144" y="169"/>
                  <a:pt x="144" y="169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34" y="176"/>
                  <a:pt x="134" y="176"/>
                  <a:pt x="134" y="176"/>
                </a:cubicBezTo>
                <a:cubicBezTo>
                  <a:pt x="142" y="181"/>
                  <a:pt x="142" y="181"/>
                  <a:pt x="142" y="181"/>
                </a:cubicBezTo>
                <a:cubicBezTo>
                  <a:pt x="140" y="183"/>
                  <a:pt x="140" y="183"/>
                  <a:pt x="140" y="183"/>
                </a:cubicBezTo>
                <a:cubicBezTo>
                  <a:pt x="134" y="178"/>
                  <a:pt x="134" y="178"/>
                  <a:pt x="134" y="17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31" y="178"/>
                  <a:pt x="131" y="178"/>
                  <a:pt x="131" y="178"/>
                </a:cubicBezTo>
                <a:cubicBezTo>
                  <a:pt x="125" y="183"/>
                  <a:pt x="125" y="183"/>
                  <a:pt x="125" y="183"/>
                </a:cubicBezTo>
                <a:cubicBezTo>
                  <a:pt x="123" y="181"/>
                  <a:pt x="123" y="181"/>
                  <a:pt x="123" y="181"/>
                </a:cubicBezTo>
                <a:cubicBezTo>
                  <a:pt x="131" y="176"/>
                  <a:pt x="131" y="176"/>
                  <a:pt x="131" y="176"/>
                </a:cubicBezTo>
                <a:cubicBezTo>
                  <a:pt x="131" y="163"/>
                  <a:pt x="131" y="163"/>
                  <a:pt x="131" y="163"/>
                </a:cubicBezTo>
                <a:cubicBezTo>
                  <a:pt x="121" y="169"/>
                  <a:pt x="121" y="169"/>
                  <a:pt x="121" y="169"/>
                </a:cubicBezTo>
                <a:cubicBezTo>
                  <a:pt x="120" y="179"/>
                  <a:pt x="120" y="179"/>
                  <a:pt x="120" y="179"/>
                </a:cubicBezTo>
                <a:cubicBezTo>
                  <a:pt x="118" y="179"/>
                  <a:pt x="118" y="179"/>
                  <a:pt x="118" y="179"/>
                </a:cubicBezTo>
                <a:cubicBezTo>
                  <a:pt x="118" y="171"/>
                  <a:pt x="118" y="171"/>
                  <a:pt x="118" y="171"/>
                </a:cubicBezTo>
                <a:cubicBezTo>
                  <a:pt x="111" y="175"/>
                  <a:pt x="111" y="175"/>
                  <a:pt x="111" y="175"/>
                </a:cubicBezTo>
                <a:cubicBezTo>
                  <a:pt x="109" y="173"/>
                  <a:pt x="109" y="173"/>
                  <a:pt x="109" y="173"/>
                </a:cubicBezTo>
                <a:cubicBezTo>
                  <a:pt x="117" y="169"/>
                  <a:pt x="117" y="169"/>
                  <a:pt x="117" y="169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11" y="163"/>
                  <a:pt x="111" y="163"/>
                  <a:pt x="111" y="163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30" y="161"/>
                  <a:pt x="130" y="161"/>
                  <a:pt x="130" y="161"/>
                </a:cubicBezTo>
                <a:cubicBezTo>
                  <a:pt x="120" y="155"/>
                  <a:pt x="120" y="155"/>
                  <a:pt x="120" y="155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110" y="157"/>
                  <a:pt x="110" y="157"/>
                  <a:pt x="110" y="157"/>
                </a:cubicBezTo>
                <a:cubicBezTo>
                  <a:pt x="117" y="154"/>
                  <a:pt x="117" y="154"/>
                  <a:pt x="117" y="154"/>
                </a:cubicBezTo>
                <a:lnTo>
                  <a:pt x="109" y="1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4" name="CustomShape 105"/>
          <p:cNvSpPr/>
          <p:nvPr/>
        </p:nvSpPr>
        <p:spPr>
          <a:xfrm>
            <a:off x="4794120" y="3287880"/>
            <a:ext cx="207000" cy="130680"/>
          </a:xfrm>
          <a:custGeom>
            <a:avLst/>
            <a:gdLst/>
            <a:ahLst/>
            <a:rect l="l" t="t" r="r" b="b"/>
            <a:pathLst>
              <a:path w="198" h="125">
                <a:moveTo>
                  <a:pt x="0" y="78"/>
                </a:moveTo>
                <a:cubicBezTo>
                  <a:pt x="0" y="68"/>
                  <a:pt x="3" y="59"/>
                  <a:pt x="9" y="51"/>
                </a:cubicBezTo>
                <a:cubicBezTo>
                  <a:pt x="15" y="43"/>
                  <a:pt x="23" y="37"/>
                  <a:pt x="32" y="34"/>
                </a:cubicBezTo>
                <a:cubicBezTo>
                  <a:pt x="34" y="24"/>
                  <a:pt x="39" y="16"/>
                  <a:pt x="46" y="10"/>
                </a:cubicBezTo>
                <a:cubicBezTo>
                  <a:pt x="54" y="3"/>
                  <a:pt x="63" y="0"/>
                  <a:pt x="73" y="0"/>
                </a:cubicBezTo>
                <a:cubicBezTo>
                  <a:pt x="80" y="0"/>
                  <a:pt x="87" y="2"/>
                  <a:pt x="93" y="5"/>
                </a:cubicBezTo>
                <a:cubicBezTo>
                  <a:pt x="99" y="9"/>
                  <a:pt x="104" y="13"/>
                  <a:pt x="108" y="19"/>
                </a:cubicBezTo>
                <a:cubicBezTo>
                  <a:pt x="114" y="13"/>
                  <a:pt x="122" y="11"/>
                  <a:pt x="130" y="11"/>
                </a:cubicBezTo>
                <a:cubicBezTo>
                  <a:pt x="140" y="11"/>
                  <a:pt x="149" y="14"/>
                  <a:pt x="156" y="21"/>
                </a:cubicBezTo>
                <a:cubicBezTo>
                  <a:pt x="163" y="28"/>
                  <a:pt x="167" y="37"/>
                  <a:pt x="167" y="47"/>
                </a:cubicBezTo>
                <a:cubicBezTo>
                  <a:pt x="167" y="48"/>
                  <a:pt x="167" y="48"/>
                  <a:pt x="167" y="49"/>
                </a:cubicBezTo>
                <a:cubicBezTo>
                  <a:pt x="167" y="50"/>
                  <a:pt x="166" y="51"/>
                  <a:pt x="166" y="53"/>
                </a:cubicBezTo>
                <a:cubicBezTo>
                  <a:pt x="175" y="54"/>
                  <a:pt x="183" y="58"/>
                  <a:pt x="189" y="65"/>
                </a:cubicBezTo>
                <a:cubicBezTo>
                  <a:pt x="195" y="71"/>
                  <a:pt x="198" y="79"/>
                  <a:pt x="198" y="89"/>
                </a:cubicBezTo>
                <a:cubicBezTo>
                  <a:pt x="198" y="99"/>
                  <a:pt x="194" y="107"/>
                  <a:pt x="187" y="114"/>
                </a:cubicBezTo>
                <a:cubicBezTo>
                  <a:pt x="180" y="121"/>
                  <a:pt x="172" y="125"/>
                  <a:pt x="161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34" y="125"/>
                  <a:pt x="23" y="120"/>
                  <a:pt x="14" y="111"/>
                </a:cubicBezTo>
                <a:cubicBezTo>
                  <a:pt x="5" y="102"/>
                  <a:pt x="0" y="91"/>
                  <a:pt x="0" y="78"/>
                </a:cubicBezTo>
                <a:close/>
                <a:moveTo>
                  <a:pt x="63" y="89"/>
                </a:moveTo>
                <a:cubicBezTo>
                  <a:pt x="99" y="125"/>
                  <a:pt x="99" y="125"/>
                  <a:pt x="99" y="125"/>
                </a:cubicBezTo>
                <a:cubicBezTo>
                  <a:pt x="136" y="89"/>
                  <a:pt x="136" y="89"/>
                  <a:pt x="136" y="89"/>
                </a:cubicBezTo>
                <a:cubicBezTo>
                  <a:pt x="112" y="89"/>
                  <a:pt x="112" y="89"/>
                  <a:pt x="112" y="89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89"/>
                  <a:pt x="86" y="89"/>
                  <a:pt x="86" y="89"/>
                </a:cubicBezTo>
                <a:lnTo>
                  <a:pt x="63" y="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106"/>
          <p:cNvSpPr/>
          <p:nvPr/>
        </p:nvSpPr>
        <p:spPr>
          <a:xfrm>
            <a:off x="5214960" y="3209760"/>
            <a:ext cx="230760" cy="261000"/>
          </a:xfrm>
          <a:custGeom>
            <a:avLst/>
            <a:gdLst/>
            <a:ahLst/>
            <a:rect l="l" t="t" r="r" b="b"/>
            <a:pathLst>
              <a:path w="146" h="165">
                <a:moveTo>
                  <a:pt x="0" y="121"/>
                </a:moveTo>
                <a:lnTo>
                  <a:pt x="25" y="106"/>
                </a:lnTo>
                <a:lnTo>
                  <a:pt x="1" y="95"/>
                </a:lnTo>
                <a:lnTo>
                  <a:pt x="4" y="89"/>
                </a:lnTo>
                <a:lnTo>
                  <a:pt x="33" y="102"/>
                </a:lnTo>
                <a:lnTo>
                  <a:pt x="66" y="82"/>
                </a:lnTo>
                <a:lnTo>
                  <a:pt x="33" y="62"/>
                </a:lnTo>
                <a:lnTo>
                  <a:pt x="4" y="75"/>
                </a:lnTo>
                <a:lnTo>
                  <a:pt x="1" y="69"/>
                </a:lnTo>
                <a:lnTo>
                  <a:pt x="25" y="58"/>
                </a:lnTo>
                <a:lnTo>
                  <a:pt x="0" y="44"/>
                </a:lnTo>
                <a:lnTo>
                  <a:pt x="3" y="38"/>
                </a:lnTo>
                <a:lnTo>
                  <a:pt x="29" y="52"/>
                </a:lnTo>
                <a:lnTo>
                  <a:pt x="26" y="26"/>
                </a:lnTo>
                <a:lnTo>
                  <a:pt x="33" y="25"/>
                </a:lnTo>
                <a:lnTo>
                  <a:pt x="36" y="56"/>
                </a:lnTo>
                <a:lnTo>
                  <a:pt x="70" y="76"/>
                </a:lnTo>
                <a:lnTo>
                  <a:pt x="70" y="37"/>
                </a:lnTo>
                <a:lnTo>
                  <a:pt x="44" y="19"/>
                </a:lnTo>
                <a:lnTo>
                  <a:pt x="48" y="13"/>
                </a:lnTo>
                <a:lnTo>
                  <a:pt x="70" y="28"/>
                </a:lnTo>
                <a:lnTo>
                  <a:pt x="70" y="0"/>
                </a:lnTo>
                <a:lnTo>
                  <a:pt x="77" y="0"/>
                </a:lnTo>
                <a:lnTo>
                  <a:pt x="77" y="28"/>
                </a:lnTo>
                <a:lnTo>
                  <a:pt x="98" y="13"/>
                </a:lnTo>
                <a:lnTo>
                  <a:pt x="102" y="19"/>
                </a:lnTo>
                <a:lnTo>
                  <a:pt x="77" y="37"/>
                </a:lnTo>
                <a:lnTo>
                  <a:pt x="77" y="76"/>
                </a:lnTo>
                <a:lnTo>
                  <a:pt x="111" y="56"/>
                </a:lnTo>
                <a:lnTo>
                  <a:pt x="114" y="25"/>
                </a:lnTo>
                <a:lnTo>
                  <a:pt x="120" y="26"/>
                </a:lnTo>
                <a:lnTo>
                  <a:pt x="118" y="52"/>
                </a:lnTo>
                <a:lnTo>
                  <a:pt x="143" y="38"/>
                </a:lnTo>
                <a:lnTo>
                  <a:pt x="146" y="44"/>
                </a:lnTo>
                <a:lnTo>
                  <a:pt x="122" y="58"/>
                </a:lnTo>
                <a:lnTo>
                  <a:pt x="145" y="69"/>
                </a:lnTo>
                <a:lnTo>
                  <a:pt x="142" y="75"/>
                </a:lnTo>
                <a:lnTo>
                  <a:pt x="114" y="62"/>
                </a:lnTo>
                <a:lnTo>
                  <a:pt x="80" y="82"/>
                </a:lnTo>
                <a:lnTo>
                  <a:pt x="114" y="102"/>
                </a:lnTo>
                <a:lnTo>
                  <a:pt x="142" y="89"/>
                </a:lnTo>
                <a:lnTo>
                  <a:pt x="145" y="95"/>
                </a:lnTo>
                <a:lnTo>
                  <a:pt x="122" y="106"/>
                </a:lnTo>
                <a:lnTo>
                  <a:pt x="146" y="121"/>
                </a:lnTo>
                <a:lnTo>
                  <a:pt x="143" y="127"/>
                </a:lnTo>
                <a:lnTo>
                  <a:pt x="118" y="112"/>
                </a:lnTo>
                <a:lnTo>
                  <a:pt x="120" y="138"/>
                </a:lnTo>
                <a:lnTo>
                  <a:pt x="114" y="138"/>
                </a:lnTo>
                <a:lnTo>
                  <a:pt x="111" y="108"/>
                </a:lnTo>
                <a:lnTo>
                  <a:pt x="77" y="88"/>
                </a:lnTo>
                <a:lnTo>
                  <a:pt x="77" y="127"/>
                </a:lnTo>
                <a:lnTo>
                  <a:pt x="102" y="145"/>
                </a:lnTo>
                <a:lnTo>
                  <a:pt x="98" y="151"/>
                </a:lnTo>
                <a:lnTo>
                  <a:pt x="77" y="136"/>
                </a:lnTo>
                <a:lnTo>
                  <a:pt x="77" y="165"/>
                </a:lnTo>
                <a:lnTo>
                  <a:pt x="70" y="165"/>
                </a:lnTo>
                <a:lnTo>
                  <a:pt x="70" y="136"/>
                </a:lnTo>
                <a:lnTo>
                  <a:pt x="48" y="151"/>
                </a:lnTo>
                <a:lnTo>
                  <a:pt x="44" y="145"/>
                </a:lnTo>
                <a:lnTo>
                  <a:pt x="70" y="127"/>
                </a:lnTo>
                <a:lnTo>
                  <a:pt x="70" y="88"/>
                </a:lnTo>
                <a:lnTo>
                  <a:pt x="36" y="108"/>
                </a:lnTo>
                <a:lnTo>
                  <a:pt x="33" y="138"/>
                </a:lnTo>
                <a:lnTo>
                  <a:pt x="26" y="138"/>
                </a:lnTo>
                <a:lnTo>
                  <a:pt x="29" y="112"/>
                </a:lnTo>
                <a:lnTo>
                  <a:pt x="3" y="127"/>
                </a:lnTo>
                <a:lnTo>
                  <a:pt x="0" y="1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CustomShape 107"/>
          <p:cNvSpPr/>
          <p:nvPr/>
        </p:nvSpPr>
        <p:spPr>
          <a:xfrm>
            <a:off x="5649840" y="3282840"/>
            <a:ext cx="216360" cy="140040"/>
          </a:xfrm>
          <a:custGeom>
            <a:avLst/>
            <a:gdLst/>
            <a:ahLst/>
            <a:rect l="l" t="t" r="r" b="b"/>
            <a:pathLst>
              <a:path w="208" h="135">
                <a:moveTo>
                  <a:pt x="26" y="135"/>
                </a:moveTo>
                <a:cubicBezTo>
                  <a:pt x="23" y="135"/>
                  <a:pt x="19" y="134"/>
                  <a:pt x="16" y="133"/>
                </a:cubicBezTo>
                <a:cubicBezTo>
                  <a:pt x="13" y="131"/>
                  <a:pt x="10" y="129"/>
                  <a:pt x="8" y="127"/>
                </a:cubicBezTo>
                <a:cubicBezTo>
                  <a:pt x="5" y="125"/>
                  <a:pt x="4" y="122"/>
                  <a:pt x="2" y="119"/>
                </a:cubicBezTo>
                <a:cubicBezTo>
                  <a:pt x="1" y="116"/>
                  <a:pt x="0" y="112"/>
                  <a:pt x="0" y="10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1" y="19"/>
                  <a:pt x="2" y="16"/>
                </a:cubicBezTo>
                <a:cubicBezTo>
                  <a:pt x="4" y="13"/>
                  <a:pt x="5" y="10"/>
                  <a:pt x="8" y="7"/>
                </a:cubicBezTo>
                <a:cubicBezTo>
                  <a:pt x="10" y="5"/>
                  <a:pt x="13" y="3"/>
                  <a:pt x="16" y="2"/>
                </a:cubicBezTo>
                <a:cubicBezTo>
                  <a:pt x="19" y="0"/>
                  <a:pt x="23" y="0"/>
                  <a:pt x="26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186" y="0"/>
                  <a:pt x="189" y="0"/>
                  <a:pt x="192" y="2"/>
                </a:cubicBezTo>
                <a:cubicBezTo>
                  <a:pt x="196" y="3"/>
                  <a:pt x="198" y="5"/>
                  <a:pt x="201" y="7"/>
                </a:cubicBezTo>
                <a:cubicBezTo>
                  <a:pt x="203" y="10"/>
                  <a:pt x="205" y="13"/>
                  <a:pt x="206" y="16"/>
                </a:cubicBezTo>
                <a:cubicBezTo>
                  <a:pt x="208" y="19"/>
                  <a:pt x="208" y="22"/>
                  <a:pt x="208" y="26"/>
                </a:cubicBezTo>
                <a:cubicBezTo>
                  <a:pt x="208" y="109"/>
                  <a:pt x="208" y="109"/>
                  <a:pt x="208" y="109"/>
                </a:cubicBezTo>
                <a:cubicBezTo>
                  <a:pt x="208" y="112"/>
                  <a:pt x="208" y="116"/>
                  <a:pt x="206" y="119"/>
                </a:cubicBezTo>
                <a:cubicBezTo>
                  <a:pt x="205" y="122"/>
                  <a:pt x="203" y="125"/>
                  <a:pt x="201" y="127"/>
                </a:cubicBezTo>
                <a:cubicBezTo>
                  <a:pt x="198" y="129"/>
                  <a:pt x="196" y="131"/>
                  <a:pt x="192" y="133"/>
                </a:cubicBezTo>
                <a:cubicBezTo>
                  <a:pt x="189" y="134"/>
                  <a:pt x="186" y="135"/>
                  <a:pt x="182" y="135"/>
                </a:cubicBezTo>
                <a:lnTo>
                  <a:pt x="26" y="135"/>
                </a:lnTo>
                <a:close/>
                <a:moveTo>
                  <a:pt x="197" y="20"/>
                </a:moveTo>
                <a:cubicBezTo>
                  <a:pt x="196" y="18"/>
                  <a:pt x="195" y="16"/>
                  <a:pt x="193" y="15"/>
                </a:cubicBezTo>
                <a:cubicBezTo>
                  <a:pt x="192" y="14"/>
                  <a:pt x="190" y="12"/>
                  <a:pt x="188" y="12"/>
                </a:cubicBezTo>
                <a:cubicBezTo>
                  <a:pt x="186" y="11"/>
                  <a:pt x="184" y="10"/>
                  <a:pt x="182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4" y="10"/>
                  <a:pt x="22" y="11"/>
                  <a:pt x="20" y="12"/>
                </a:cubicBezTo>
                <a:cubicBezTo>
                  <a:pt x="18" y="12"/>
                  <a:pt x="17" y="14"/>
                  <a:pt x="15" y="15"/>
                </a:cubicBezTo>
                <a:cubicBezTo>
                  <a:pt x="14" y="16"/>
                  <a:pt x="13" y="18"/>
                  <a:pt x="12" y="20"/>
                </a:cubicBezTo>
                <a:cubicBezTo>
                  <a:pt x="11" y="22"/>
                  <a:pt x="11" y="24"/>
                  <a:pt x="11" y="26"/>
                </a:cubicBezTo>
                <a:cubicBezTo>
                  <a:pt x="11" y="36"/>
                  <a:pt x="11" y="36"/>
                  <a:pt x="11" y="36"/>
                </a:cubicBezTo>
                <a:cubicBezTo>
                  <a:pt x="198" y="36"/>
                  <a:pt x="198" y="36"/>
                  <a:pt x="198" y="36"/>
                </a:cubicBezTo>
                <a:cubicBezTo>
                  <a:pt x="198" y="26"/>
                  <a:pt x="198" y="26"/>
                  <a:pt x="198" y="26"/>
                </a:cubicBezTo>
                <a:cubicBezTo>
                  <a:pt x="198" y="24"/>
                  <a:pt x="197" y="22"/>
                  <a:pt x="197" y="20"/>
                </a:cubicBezTo>
                <a:close/>
                <a:moveTo>
                  <a:pt x="11" y="67"/>
                </a:moveTo>
                <a:cubicBezTo>
                  <a:pt x="11" y="108"/>
                  <a:pt x="11" y="108"/>
                  <a:pt x="11" y="108"/>
                </a:cubicBezTo>
                <a:cubicBezTo>
                  <a:pt x="11" y="111"/>
                  <a:pt x="11" y="113"/>
                  <a:pt x="12" y="114"/>
                </a:cubicBezTo>
                <a:cubicBezTo>
                  <a:pt x="13" y="116"/>
                  <a:pt x="14" y="118"/>
                  <a:pt x="15" y="119"/>
                </a:cubicBezTo>
                <a:cubicBezTo>
                  <a:pt x="17" y="121"/>
                  <a:pt x="18" y="122"/>
                  <a:pt x="20" y="123"/>
                </a:cubicBezTo>
                <a:cubicBezTo>
                  <a:pt x="22" y="124"/>
                  <a:pt x="24" y="124"/>
                  <a:pt x="26" y="124"/>
                </a:cubicBezTo>
                <a:cubicBezTo>
                  <a:pt x="182" y="124"/>
                  <a:pt x="182" y="124"/>
                  <a:pt x="182" y="124"/>
                </a:cubicBezTo>
                <a:cubicBezTo>
                  <a:pt x="184" y="124"/>
                  <a:pt x="186" y="124"/>
                  <a:pt x="188" y="123"/>
                </a:cubicBezTo>
                <a:cubicBezTo>
                  <a:pt x="190" y="122"/>
                  <a:pt x="192" y="121"/>
                  <a:pt x="193" y="119"/>
                </a:cubicBezTo>
                <a:cubicBezTo>
                  <a:pt x="195" y="118"/>
                  <a:pt x="196" y="116"/>
                  <a:pt x="197" y="114"/>
                </a:cubicBezTo>
                <a:cubicBezTo>
                  <a:pt x="197" y="113"/>
                  <a:pt x="198" y="111"/>
                  <a:pt x="198" y="108"/>
                </a:cubicBezTo>
                <a:cubicBezTo>
                  <a:pt x="198" y="67"/>
                  <a:pt x="198" y="67"/>
                  <a:pt x="198" y="67"/>
                </a:cubicBezTo>
                <a:lnTo>
                  <a:pt x="11" y="67"/>
                </a:lnTo>
                <a:close/>
                <a:moveTo>
                  <a:pt x="42" y="98"/>
                </a:moveTo>
                <a:cubicBezTo>
                  <a:pt x="42" y="109"/>
                  <a:pt x="42" y="109"/>
                  <a:pt x="42" y="109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21" y="98"/>
                  <a:pt x="21" y="98"/>
                  <a:pt x="21" y="98"/>
                </a:cubicBezTo>
                <a:lnTo>
                  <a:pt x="42" y="98"/>
                </a:lnTo>
                <a:close/>
                <a:moveTo>
                  <a:pt x="104" y="98"/>
                </a:moveTo>
                <a:cubicBezTo>
                  <a:pt x="104" y="109"/>
                  <a:pt x="104" y="109"/>
                  <a:pt x="104" y="109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2" y="98"/>
                  <a:pt x="52" y="98"/>
                  <a:pt x="52" y="98"/>
                </a:cubicBezTo>
                <a:lnTo>
                  <a:pt x="104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CustomShape 108"/>
          <p:cNvSpPr/>
          <p:nvPr/>
        </p:nvSpPr>
        <p:spPr>
          <a:xfrm>
            <a:off x="6087960" y="3243240"/>
            <a:ext cx="194040" cy="218160"/>
          </a:xfrm>
          <a:custGeom>
            <a:avLst/>
            <a:gdLst/>
            <a:ahLst/>
            <a:rect l="l" t="t" r="r" b="b"/>
            <a:pathLst>
              <a:path w="187" h="208">
                <a:moveTo>
                  <a:pt x="0" y="26"/>
                </a:moveTo>
                <a:cubicBezTo>
                  <a:pt x="0" y="23"/>
                  <a:pt x="1" y="19"/>
                  <a:pt x="2" y="16"/>
                </a:cubicBezTo>
                <a:cubicBezTo>
                  <a:pt x="4" y="13"/>
                  <a:pt x="5" y="10"/>
                  <a:pt x="8" y="8"/>
                </a:cubicBezTo>
                <a:cubicBezTo>
                  <a:pt x="10" y="5"/>
                  <a:pt x="13" y="4"/>
                  <a:pt x="16" y="2"/>
                </a:cubicBezTo>
                <a:cubicBezTo>
                  <a:pt x="19" y="1"/>
                  <a:pt x="23" y="0"/>
                  <a:pt x="2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208"/>
                  <a:pt x="31" y="208"/>
                  <a:pt x="31" y="208"/>
                </a:cubicBezTo>
                <a:cubicBezTo>
                  <a:pt x="26" y="208"/>
                  <a:pt x="26" y="208"/>
                  <a:pt x="26" y="208"/>
                </a:cubicBezTo>
                <a:cubicBezTo>
                  <a:pt x="23" y="208"/>
                  <a:pt x="19" y="207"/>
                  <a:pt x="16" y="206"/>
                </a:cubicBezTo>
                <a:cubicBezTo>
                  <a:pt x="13" y="205"/>
                  <a:pt x="10" y="203"/>
                  <a:pt x="8" y="201"/>
                </a:cubicBezTo>
                <a:cubicBezTo>
                  <a:pt x="5" y="198"/>
                  <a:pt x="4" y="195"/>
                  <a:pt x="2" y="192"/>
                </a:cubicBezTo>
                <a:cubicBezTo>
                  <a:pt x="1" y="189"/>
                  <a:pt x="0" y="186"/>
                  <a:pt x="0" y="182"/>
                </a:cubicBezTo>
                <a:lnTo>
                  <a:pt x="0" y="26"/>
                </a:lnTo>
                <a:close/>
                <a:moveTo>
                  <a:pt x="156" y="0"/>
                </a:moveTo>
                <a:cubicBezTo>
                  <a:pt x="156" y="208"/>
                  <a:pt x="156" y="208"/>
                  <a:pt x="156" y="208"/>
                </a:cubicBezTo>
                <a:cubicBezTo>
                  <a:pt x="42" y="208"/>
                  <a:pt x="42" y="208"/>
                  <a:pt x="42" y="208"/>
                </a:cubicBezTo>
                <a:cubicBezTo>
                  <a:pt x="42" y="0"/>
                  <a:pt x="42" y="0"/>
                  <a:pt x="42" y="0"/>
                </a:cubicBezTo>
                <a:lnTo>
                  <a:pt x="156" y="0"/>
                </a:lnTo>
                <a:close/>
                <a:moveTo>
                  <a:pt x="131" y="151"/>
                </a:moveTo>
                <a:cubicBezTo>
                  <a:pt x="141" y="151"/>
                  <a:pt x="141" y="151"/>
                  <a:pt x="141" y="151"/>
                </a:cubicBezTo>
                <a:cubicBezTo>
                  <a:pt x="137" y="127"/>
                  <a:pt x="137" y="127"/>
                  <a:pt x="137" y="127"/>
                </a:cubicBezTo>
                <a:cubicBezTo>
                  <a:pt x="137" y="124"/>
                  <a:pt x="136" y="122"/>
                  <a:pt x="134" y="121"/>
                </a:cubicBezTo>
                <a:cubicBezTo>
                  <a:pt x="132" y="119"/>
                  <a:pt x="130" y="118"/>
                  <a:pt x="128" y="118"/>
                </a:cubicBezTo>
                <a:cubicBezTo>
                  <a:pt x="70" y="118"/>
                  <a:pt x="70" y="118"/>
                  <a:pt x="70" y="118"/>
                </a:cubicBezTo>
                <a:cubicBezTo>
                  <a:pt x="67" y="118"/>
                  <a:pt x="65" y="119"/>
                  <a:pt x="63" y="121"/>
                </a:cubicBezTo>
                <a:cubicBezTo>
                  <a:pt x="62" y="122"/>
                  <a:pt x="61" y="124"/>
                  <a:pt x="60" y="127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66" y="151"/>
                  <a:pt x="66" y="151"/>
                  <a:pt x="66" y="151"/>
                </a:cubicBezTo>
                <a:lnTo>
                  <a:pt x="131" y="151"/>
                </a:lnTo>
                <a:close/>
                <a:moveTo>
                  <a:pt x="91" y="59"/>
                </a:moveTo>
                <a:cubicBezTo>
                  <a:pt x="89" y="60"/>
                  <a:pt x="87" y="61"/>
                  <a:pt x="86" y="63"/>
                </a:cubicBezTo>
                <a:cubicBezTo>
                  <a:pt x="84" y="65"/>
                  <a:pt x="83" y="67"/>
                  <a:pt x="82" y="69"/>
                </a:cubicBezTo>
                <a:cubicBezTo>
                  <a:pt x="81" y="71"/>
                  <a:pt x="80" y="74"/>
                  <a:pt x="80" y="76"/>
                </a:cubicBezTo>
                <a:cubicBezTo>
                  <a:pt x="80" y="78"/>
                  <a:pt x="80" y="79"/>
                  <a:pt x="81" y="81"/>
                </a:cubicBezTo>
                <a:cubicBezTo>
                  <a:pt x="85" y="98"/>
                  <a:pt x="85" y="98"/>
                  <a:pt x="85" y="98"/>
                </a:cubicBezTo>
                <a:cubicBezTo>
                  <a:pt x="86" y="101"/>
                  <a:pt x="88" y="104"/>
                  <a:pt x="90" y="106"/>
                </a:cubicBezTo>
                <a:cubicBezTo>
                  <a:pt x="92" y="108"/>
                  <a:pt x="95" y="109"/>
                  <a:pt x="99" y="109"/>
                </a:cubicBezTo>
                <a:cubicBezTo>
                  <a:pt x="102" y="109"/>
                  <a:pt x="105" y="108"/>
                  <a:pt x="107" y="106"/>
                </a:cubicBezTo>
                <a:cubicBezTo>
                  <a:pt x="110" y="104"/>
                  <a:pt x="112" y="101"/>
                  <a:pt x="112" y="98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0"/>
                  <a:pt x="117" y="79"/>
                  <a:pt x="117" y="79"/>
                </a:cubicBezTo>
                <a:cubicBezTo>
                  <a:pt x="117" y="78"/>
                  <a:pt x="117" y="77"/>
                  <a:pt x="117" y="76"/>
                </a:cubicBezTo>
                <a:cubicBezTo>
                  <a:pt x="117" y="74"/>
                  <a:pt x="117" y="71"/>
                  <a:pt x="116" y="69"/>
                </a:cubicBezTo>
                <a:cubicBezTo>
                  <a:pt x="115" y="67"/>
                  <a:pt x="114" y="65"/>
                  <a:pt x="112" y="63"/>
                </a:cubicBezTo>
                <a:cubicBezTo>
                  <a:pt x="110" y="61"/>
                  <a:pt x="108" y="60"/>
                  <a:pt x="106" y="59"/>
                </a:cubicBezTo>
                <a:cubicBezTo>
                  <a:pt x="104" y="58"/>
                  <a:pt x="101" y="57"/>
                  <a:pt x="99" y="57"/>
                </a:cubicBezTo>
                <a:cubicBezTo>
                  <a:pt x="96" y="57"/>
                  <a:pt x="94" y="58"/>
                  <a:pt x="91" y="59"/>
                </a:cubicBezTo>
                <a:close/>
                <a:moveTo>
                  <a:pt x="166" y="73"/>
                </a:moveTo>
                <a:cubicBezTo>
                  <a:pt x="166" y="31"/>
                  <a:pt x="166" y="31"/>
                  <a:pt x="166" y="31"/>
                </a:cubicBezTo>
                <a:cubicBezTo>
                  <a:pt x="177" y="31"/>
                  <a:pt x="177" y="31"/>
                  <a:pt x="177" y="31"/>
                </a:cubicBezTo>
                <a:cubicBezTo>
                  <a:pt x="180" y="31"/>
                  <a:pt x="182" y="32"/>
                  <a:pt x="184" y="34"/>
                </a:cubicBezTo>
                <a:cubicBezTo>
                  <a:pt x="186" y="36"/>
                  <a:pt x="187" y="39"/>
                  <a:pt x="187" y="42"/>
                </a:cubicBezTo>
                <a:cubicBezTo>
                  <a:pt x="187" y="63"/>
                  <a:pt x="187" y="63"/>
                  <a:pt x="187" y="63"/>
                </a:cubicBezTo>
                <a:cubicBezTo>
                  <a:pt x="187" y="65"/>
                  <a:pt x="186" y="68"/>
                  <a:pt x="184" y="70"/>
                </a:cubicBezTo>
                <a:cubicBezTo>
                  <a:pt x="182" y="72"/>
                  <a:pt x="180" y="73"/>
                  <a:pt x="177" y="73"/>
                </a:cubicBezTo>
                <a:lnTo>
                  <a:pt x="166" y="73"/>
                </a:lnTo>
                <a:close/>
                <a:moveTo>
                  <a:pt x="166" y="125"/>
                </a:moveTo>
                <a:cubicBezTo>
                  <a:pt x="166" y="83"/>
                  <a:pt x="166" y="83"/>
                  <a:pt x="166" y="83"/>
                </a:cubicBezTo>
                <a:cubicBezTo>
                  <a:pt x="177" y="83"/>
                  <a:pt x="177" y="83"/>
                  <a:pt x="177" y="83"/>
                </a:cubicBezTo>
                <a:cubicBezTo>
                  <a:pt x="178" y="83"/>
                  <a:pt x="180" y="84"/>
                  <a:pt x="181" y="84"/>
                </a:cubicBezTo>
                <a:cubicBezTo>
                  <a:pt x="182" y="85"/>
                  <a:pt x="183" y="85"/>
                  <a:pt x="184" y="86"/>
                </a:cubicBezTo>
                <a:cubicBezTo>
                  <a:pt x="185" y="87"/>
                  <a:pt x="186" y="88"/>
                  <a:pt x="187" y="90"/>
                </a:cubicBezTo>
                <a:cubicBezTo>
                  <a:pt x="187" y="91"/>
                  <a:pt x="187" y="92"/>
                  <a:pt x="187" y="94"/>
                </a:cubicBezTo>
                <a:cubicBezTo>
                  <a:pt x="187" y="115"/>
                  <a:pt x="187" y="115"/>
                  <a:pt x="187" y="115"/>
                </a:cubicBezTo>
                <a:cubicBezTo>
                  <a:pt x="187" y="116"/>
                  <a:pt x="187" y="117"/>
                  <a:pt x="187" y="119"/>
                </a:cubicBezTo>
                <a:cubicBezTo>
                  <a:pt x="186" y="120"/>
                  <a:pt x="185" y="121"/>
                  <a:pt x="184" y="122"/>
                </a:cubicBezTo>
                <a:cubicBezTo>
                  <a:pt x="183" y="123"/>
                  <a:pt x="182" y="124"/>
                  <a:pt x="181" y="124"/>
                </a:cubicBezTo>
                <a:cubicBezTo>
                  <a:pt x="180" y="125"/>
                  <a:pt x="178" y="125"/>
                  <a:pt x="177" y="125"/>
                </a:cubicBezTo>
                <a:lnTo>
                  <a:pt x="166" y="125"/>
                </a:lnTo>
                <a:close/>
                <a:moveTo>
                  <a:pt x="166" y="177"/>
                </a:moveTo>
                <a:cubicBezTo>
                  <a:pt x="166" y="135"/>
                  <a:pt x="166" y="135"/>
                  <a:pt x="166" y="135"/>
                </a:cubicBezTo>
                <a:cubicBezTo>
                  <a:pt x="177" y="135"/>
                  <a:pt x="177" y="135"/>
                  <a:pt x="177" y="135"/>
                </a:cubicBezTo>
                <a:cubicBezTo>
                  <a:pt x="180" y="135"/>
                  <a:pt x="182" y="136"/>
                  <a:pt x="184" y="138"/>
                </a:cubicBezTo>
                <a:cubicBezTo>
                  <a:pt x="186" y="140"/>
                  <a:pt x="187" y="143"/>
                  <a:pt x="187" y="146"/>
                </a:cubicBezTo>
                <a:cubicBezTo>
                  <a:pt x="187" y="167"/>
                  <a:pt x="187" y="167"/>
                  <a:pt x="187" y="167"/>
                </a:cubicBezTo>
                <a:cubicBezTo>
                  <a:pt x="187" y="169"/>
                  <a:pt x="186" y="172"/>
                  <a:pt x="184" y="174"/>
                </a:cubicBezTo>
                <a:cubicBezTo>
                  <a:pt x="182" y="176"/>
                  <a:pt x="180" y="177"/>
                  <a:pt x="177" y="177"/>
                </a:cubicBezTo>
                <a:lnTo>
                  <a:pt x="166" y="1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8" name="CustomShape 109"/>
          <p:cNvSpPr/>
          <p:nvPr/>
        </p:nvSpPr>
        <p:spPr>
          <a:xfrm>
            <a:off x="6492960" y="3233880"/>
            <a:ext cx="238680" cy="238680"/>
          </a:xfrm>
          <a:custGeom>
            <a:avLst/>
            <a:gdLst/>
            <a:ahLst/>
            <a:rect l="l" t="t" r="r" b="b"/>
            <a:pathLst>
              <a:path w="229" h="229">
                <a:moveTo>
                  <a:pt x="84" y="225"/>
                </a:moveTo>
                <a:cubicBezTo>
                  <a:pt x="74" y="222"/>
                  <a:pt x="65" y="218"/>
                  <a:pt x="56" y="213"/>
                </a:cubicBezTo>
                <a:cubicBezTo>
                  <a:pt x="48" y="208"/>
                  <a:pt x="40" y="202"/>
                  <a:pt x="33" y="195"/>
                </a:cubicBezTo>
                <a:cubicBezTo>
                  <a:pt x="26" y="188"/>
                  <a:pt x="20" y="180"/>
                  <a:pt x="15" y="172"/>
                </a:cubicBezTo>
                <a:cubicBezTo>
                  <a:pt x="10" y="163"/>
                  <a:pt x="7" y="154"/>
                  <a:pt x="4" y="144"/>
                </a:cubicBezTo>
                <a:cubicBezTo>
                  <a:pt x="1" y="135"/>
                  <a:pt x="0" y="125"/>
                  <a:pt x="0" y="114"/>
                </a:cubicBezTo>
                <a:cubicBezTo>
                  <a:pt x="0" y="104"/>
                  <a:pt x="1" y="94"/>
                  <a:pt x="4" y="84"/>
                </a:cubicBezTo>
                <a:cubicBezTo>
                  <a:pt x="7" y="74"/>
                  <a:pt x="10" y="65"/>
                  <a:pt x="15" y="56"/>
                </a:cubicBezTo>
                <a:cubicBezTo>
                  <a:pt x="20" y="48"/>
                  <a:pt x="26" y="40"/>
                  <a:pt x="33" y="33"/>
                </a:cubicBezTo>
                <a:cubicBezTo>
                  <a:pt x="40" y="26"/>
                  <a:pt x="48" y="20"/>
                  <a:pt x="56" y="15"/>
                </a:cubicBezTo>
                <a:cubicBezTo>
                  <a:pt x="65" y="10"/>
                  <a:pt x="74" y="7"/>
                  <a:pt x="84" y="4"/>
                </a:cubicBezTo>
                <a:cubicBezTo>
                  <a:pt x="94" y="1"/>
                  <a:pt x="104" y="0"/>
                  <a:pt x="114" y="0"/>
                </a:cubicBezTo>
                <a:cubicBezTo>
                  <a:pt x="125" y="0"/>
                  <a:pt x="135" y="1"/>
                  <a:pt x="145" y="4"/>
                </a:cubicBezTo>
                <a:cubicBezTo>
                  <a:pt x="154" y="7"/>
                  <a:pt x="163" y="10"/>
                  <a:pt x="172" y="15"/>
                </a:cubicBezTo>
                <a:cubicBezTo>
                  <a:pt x="180" y="20"/>
                  <a:pt x="188" y="26"/>
                  <a:pt x="195" y="33"/>
                </a:cubicBezTo>
                <a:cubicBezTo>
                  <a:pt x="202" y="40"/>
                  <a:pt x="208" y="48"/>
                  <a:pt x="213" y="56"/>
                </a:cubicBezTo>
                <a:cubicBezTo>
                  <a:pt x="218" y="65"/>
                  <a:pt x="222" y="74"/>
                  <a:pt x="225" y="84"/>
                </a:cubicBezTo>
                <a:cubicBezTo>
                  <a:pt x="227" y="94"/>
                  <a:pt x="229" y="104"/>
                  <a:pt x="229" y="114"/>
                </a:cubicBezTo>
                <a:cubicBezTo>
                  <a:pt x="229" y="125"/>
                  <a:pt x="227" y="135"/>
                  <a:pt x="225" y="145"/>
                </a:cubicBezTo>
                <a:cubicBezTo>
                  <a:pt x="222" y="154"/>
                  <a:pt x="218" y="163"/>
                  <a:pt x="213" y="172"/>
                </a:cubicBezTo>
                <a:cubicBezTo>
                  <a:pt x="208" y="180"/>
                  <a:pt x="202" y="188"/>
                  <a:pt x="195" y="195"/>
                </a:cubicBezTo>
                <a:cubicBezTo>
                  <a:pt x="188" y="202"/>
                  <a:pt x="180" y="208"/>
                  <a:pt x="172" y="213"/>
                </a:cubicBezTo>
                <a:cubicBezTo>
                  <a:pt x="163" y="218"/>
                  <a:pt x="154" y="222"/>
                  <a:pt x="145" y="225"/>
                </a:cubicBezTo>
                <a:cubicBezTo>
                  <a:pt x="135" y="227"/>
                  <a:pt x="125" y="229"/>
                  <a:pt x="114" y="229"/>
                </a:cubicBezTo>
                <a:cubicBezTo>
                  <a:pt x="104" y="229"/>
                  <a:pt x="93" y="227"/>
                  <a:pt x="84" y="225"/>
                </a:cubicBezTo>
                <a:close/>
                <a:moveTo>
                  <a:pt x="92" y="34"/>
                </a:moveTo>
                <a:cubicBezTo>
                  <a:pt x="85" y="36"/>
                  <a:pt x="79" y="39"/>
                  <a:pt x="72" y="43"/>
                </a:cubicBezTo>
                <a:cubicBezTo>
                  <a:pt x="66" y="46"/>
                  <a:pt x="61" y="51"/>
                  <a:pt x="56" y="56"/>
                </a:cubicBezTo>
                <a:cubicBezTo>
                  <a:pt x="51" y="61"/>
                  <a:pt x="46" y="66"/>
                  <a:pt x="43" y="72"/>
                </a:cubicBezTo>
                <a:cubicBezTo>
                  <a:pt x="39" y="79"/>
                  <a:pt x="36" y="85"/>
                  <a:pt x="34" y="92"/>
                </a:cubicBezTo>
                <a:cubicBezTo>
                  <a:pt x="32" y="99"/>
                  <a:pt x="31" y="107"/>
                  <a:pt x="31" y="114"/>
                </a:cubicBezTo>
                <a:cubicBezTo>
                  <a:pt x="31" y="122"/>
                  <a:pt x="32" y="129"/>
                  <a:pt x="34" y="136"/>
                </a:cubicBezTo>
                <a:cubicBezTo>
                  <a:pt x="36" y="143"/>
                  <a:pt x="39" y="150"/>
                  <a:pt x="43" y="156"/>
                </a:cubicBezTo>
                <a:cubicBezTo>
                  <a:pt x="46" y="162"/>
                  <a:pt x="51" y="168"/>
                  <a:pt x="56" y="173"/>
                </a:cubicBezTo>
                <a:cubicBezTo>
                  <a:pt x="61" y="178"/>
                  <a:pt x="66" y="182"/>
                  <a:pt x="72" y="186"/>
                </a:cubicBezTo>
                <a:cubicBezTo>
                  <a:pt x="79" y="189"/>
                  <a:pt x="85" y="192"/>
                  <a:pt x="92" y="194"/>
                </a:cubicBezTo>
                <a:cubicBezTo>
                  <a:pt x="99" y="196"/>
                  <a:pt x="107" y="197"/>
                  <a:pt x="114" y="197"/>
                </a:cubicBezTo>
                <a:cubicBezTo>
                  <a:pt x="122" y="197"/>
                  <a:pt x="129" y="196"/>
                  <a:pt x="136" y="194"/>
                </a:cubicBezTo>
                <a:cubicBezTo>
                  <a:pt x="143" y="192"/>
                  <a:pt x="150" y="189"/>
                  <a:pt x="156" y="186"/>
                </a:cubicBezTo>
                <a:cubicBezTo>
                  <a:pt x="162" y="182"/>
                  <a:pt x="168" y="178"/>
                  <a:pt x="173" y="173"/>
                </a:cubicBezTo>
                <a:cubicBezTo>
                  <a:pt x="178" y="168"/>
                  <a:pt x="182" y="162"/>
                  <a:pt x="186" y="156"/>
                </a:cubicBezTo>
                <a:cubicBezTo>
                  <a:pt x="189" y="150"/>
                  <a:pt x="192" y="143"/>
                  <a:pt x="194" y="136"/>
                </a:cubicBezTo>
                <a:cubicBezTo>
                  <a:pt x="196" y="129"/>
                  <a:pt x="197" y="122"/>
                  <a:pt x="197" y="114"/>
                </a:cubicBezTo>
                <a:cubicBezTo>
                  <a:pt x="197" y="107"/>
                  <a:pt x="196" y="99"/>
                  <a:pt x="194" y="92"/>
                </a:cubicBezTo>
                <a:cubicBezTo>
                  <a:pt x="192" y="85"/>
                  <a:pt x="189" y="79"/>
                  <a:pt x="186" y="72"/>
                </a:cubicBezTo>
                <a:cubicBezTo>
                  <a:pt x="182" y="66"/>
                  <a:pt x="178" y="61"/>
                  <a:pt x="173" y="56"/>
                </a:cubicBezTo>
                <a:cubicBezTo>
                  <a:pt x="168" y="51"/>
                  <a:pt x="162" y="46"/>
                  <a:pt x="156" y="43"/>
                </a:cubicBezTo>
                <a:cubicBezTo>
                  <a:pt x="150" y="39"/>
                  <a:pt x="143" y="36"/>
                  <a:pt x="136" y="34"/>
                </a:cubicBezTo>
                <a:cubicBezTo>
                  <a:pt x="129" y="32"/>
                  <a:pt x="122" y="31"/>
                  <a:pt x="114" y="31"/>
                </a:cubicBezTo>
                <a:cubicBezTo>
                  <a:pt x="107" y="31"/>
                  <a:pt x="99" y="32"/>
                  <a:pt x="92" y="34"/>
                </a:cubicBezTo>
                <a:close/>
                <a:moveTo>
                  <a:pt x="94" y="162"/>
                </a:moveTo>
                <a:cubicBezTo>
                  <a:pt x="88" y="159"/>
                  <a:pt x="82" y="156"/>
                  <a:pt x="77" y="151"/>
                </a:cubicBezTo>
                <a:cubicBezTo>
                  <a:pt x="73" y="146"/>
                  <a:pt x="69" y="141"/>
                  <a:pt x="66" y="134"/>
                </a:cubicBezTo>
                <a:cubicBezTo>
                  <a:pt x="64" y="128"/>
                  <a:pt x="62" y="121"/>
                  <a:pt x="62" y="114"/>
                </a:cubicBezTo>
                <a:cubicBezTo>
                  <a:pt x="62" y="107"/>
                  <a:pt x="64" y="100"/>
                  <a:pt x="66" y="94"/>
                </a:cubicBezTo>
                <a:cubicBezTo>
                  <a:pt x="69" y="88"/>
                  <a:pt x="73" y="82"/>
                  <a:pt x="77" y="77"/>
                </a:cubicBezTo>
                <a:cubicBezTo>
                  <a:pt x="82" y="73"/>
                  <a:pt x="88" y="69"/>
                  <a:pt x="94" y="66"/>
                </a:cubicBezTo>
                <a:cubicBezTo>
                  <a:pt x="100" y="63"/>
                  <a:pt x="107" y="62"/>
                  <a:pt x="114" y="62"/>
                </a:cubicBezTo>
                <a:cubicBezTo>
                  <a:pt x="121" y="62"/>
                  <a:pt x="128" y="63"/>
                  <a:pt x="134" y="66"/>
                </a:cubicBezTo>
                <a:cubicBezTo>
                  <a:pt x="141" y="69"/>
                  <a:pt x="146" y="73"/>
                  <a:pt x="151" y="77"/>
                </a:cubicBezTo>
                <a:cubicBezTo>
                  <a:pt x="156" y="82"/>
                  <a:pt x="159" y="88"/>
                  <a:pt x="162" y="94"/>
                </a:cubicBezTo>
                <a:cubicBezTo>
                  <a:pt x="165" y="100"/>
                  <a:pt x="166" y="107"/>
                  <a:pt x="166" y="114"/>
                </a:cubicBezTo>
                <a:cubicBezTo>
                  <a:pt x="166" y="121"/>
                  <a:pt x="165" y="128"/>
                  <a:pt x="162" y="134"/>
                </a:cubicBezTo>
                <a:cubicBezTo>
                  <a:pt x="159" y="141"/>
                  <a:pt x="156" y="146"/>
                  <a:pt x="151" y="151"/>
                </a:cubicBezTo>
                <a:cubicBezTo>
                  <a:pt x="146" y="156"/>
                  <a:pt x="141" y="159"/>
                  <a:pt x="134" y="162"/>
                </a:cubicBezTo>
                <a:cubicBezTo>
                  <a:pt x="128" y="165"/>
                  <a:pt x="121" y="166"/>
                  <a:pt x="114" y="166"/>
                </a:cubicBezTo>
                <a:cubicBezTo>
                  <a:pt x="107" y="166"/>
                  <a:pt x="100" y="165"/>
                  <a:pt x="94" y="162"/>
                </a:cubicBezTo>
                <a:close/>
                <a:moveTo>
                  <a:pt x="106" y="95"/>
                </a:moveTo>
                <a:cubicBezTo>
                  <a:pt x="104" y="96"/>
                  <a:pt x="101" y="98"/>
                  <a:pt x="99" y="99"/>
                </a:cubicBezTo>
                <a:cubicBezTo>
                  <a:pt x="98" y="101"/>
                  <a:pt x="96" y="104"/>
                  <a:pt x="95" y="106"/>
                </a:cubicBezTo>
                <a:cubicBezTo>
                  <a:pt x="94" y="109"/>
                  <a:pt x="93" y="111"/>
                  <a:pt x="93" y="114"/>
                </a:cubicBezTo>
                <a:cubicBezTo>
                  <a:pt x="93" y="117"/>
                  <a:pt x="94" y="120"/>
                  <a:pt x="95" y="122"/>
                </a:cubicBezTo>
                <a:cubicBezTo>
                  <a:pt x="96" y="125"/>
                  <a:pt x="98" y="127"/>
                  <a:pt x="99" y="129"/>
                </a:cubicBezTo>
                <a:cubicBezTo>
                  <a:pt x="101" y="131"/>
                  <a:pt x="104" y="132"/>
                  <a:pt x="106" y="133"/>
                </a:cubicBezTo>
                <a:cubicBezTo>
                  <a:pt x="109" y="134"/>
                  <a:pt x="111" y="135"/>
                  <a:pt x="114" y="135"/>
                </a:cubicBezTo>
                <a:cubicBezTo>
                  <a:pt x="117" y="135"/>
                  <a:pt x="120" y="134"/>
                  <a:pt x="122" y="133"/>
                </a:cubicBezTo>
                <a:cubicBezTo>
                  <a:pt x="125" y="132"/>
                  <a:pt x="127" y="131"/>
                  <a:pt x="129" y="129"/>
                </a:cubicBezTo>
                <a:cubicBezTo>
                  <a:pt x="131" y="127"/>
                  <a:pt x="132" y="125"/>
                  <a:pt x="133" y="122"/>
                </a:cubicBezTo>
                <a:cubicBezTo>
                  <a:pt x="134" y="120"/>
                  <a:pt x="135" y="117"/>
                  <a:pt x="135" y="114"/>
                </a:cubicBezTo>
                <a:cubicBezTo>
                  <a:pt x="135" y="111"/>
                  <a:pt x="134" y="109"/>
                  <a:pt x="133" y="106"/>
                </a:cubicBezTo>
                <a:cubicBezTo>
                  <a:pt x="132" y="104"/>
                  <a:pt x="131" y="101"/>
                  <a:pt x="129" y="99"/>
                </a:cubicBezTo>
                <a:cubicBezTo>
                  <a:pt x="127" y="98"/>
                  <a:pt x="125" y="96"/>
                  <a:pt x="122" y="95"/>
                </a:cubicBezTo>
                <a:cubicBezTo>
                  <a:pt x="120" y="94"/>
                  <a:pt x="117" y="93"/>
                  <a:pt x="114" y="93"/>
                </a:cubicBezTo>
                <a:cubicBezTo>
                  <a:pt x="111" y="93"/>
                  <a:pt x="109" y="94"/>
                  <a:pt x="106" y="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CustomShape 110"/>
          <p:cNvSpPr/>
          <p:nvPr/>
        </p:nvSpPr>
        <p:spPr>
          <a:xfrm>
            <a:off x="6931080" y="3243240"/>
            <a:ext cx="218160" cy="21816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2" y="37"/>
                </a:moveTo>
                <a:cubicBezTo>
                  <a:pt x="3" y="34"/>
                  <a:pt x="5" y="31"/>
                  <a:pt x="7" y="29"/>
                </a:cubicBezTo>
                <a:cubicBezTo>
                  <a:pt x="10" y="26"/>
                  <a:pt x="12" y="24"/>
                  <a:pt x="16" y="23"/>
                </a:cubicBezTo>
                <a:cubicBezTo>
                  <a:pt x="19" y="22"/>
                  <a:pt x="22" y="21"/>
                  <a:pt x="26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4"/>
                  <a:pt x="52" y="3"/>
                  <a:pt x="53" y="2"/>
                </a:cubicBezTo>
                <a:cubicBezTo>
                  <a:pt x="54" y="1"/>
                  <a:pt x="55" y="0"/>
                  <a:pt x="57" y="0"/>
                </a:cubicBezTo>
                <a:cubicBezTo>
                  <a:pt x="58" y="0"/>
                  <a:pt x="60" y="1"/>
                  <a:pt x="61" y="2"/>
                </a:cubicBezTo>
                <a:cubicBezTo>
                  <a:pt x="62" y="3"/>
                  <a:pt x="62" y="4"/>
                  <a:pt x="62" y="5"/>
                </a:cubicBezTo>
                <a:cubicBezTo>
                  <a:pt x="62" y="21"/>
                  <a:pt x="62" y="21"/>
                  <a:pt x="62" y="21"/>
                </a:cubicBezTo>
                <a:cubicBezTo>
                  <a:pt x="145" y="21"/>
                  <a:pt x="145" y="21"/>
                  <a:pt x="145" y="21"/>
                </a:cubicBezTo>
                <a:cubicBezTo>
                  <a:pt x="145" y="5"/>
                  <a:pt x="145" y="5"/>
                  <a:pt x="145" y="5"/>
                </a:cubicBezTo>
                <a:cubicBezTo>
                  <a:pt x="145" y="4"/>
                  <a:pt x="146" y="3"/>
                  <a:pt x="147" y="2"/>
                </a:cubicBezTo>
                <a:cubicBezTo>
                  <a:pt x="148" y="1"/>
                  <a:pt x="149" y="0"/>
                  <a:pt x="150" y="0"/>
                </a:cubicBezTo>
                <a:cubicBezTo>
                  <a:pt x="152" y="0"/>
                  <a:pt x="153" y="1"/>
                  <a:pt x="154" y="2"/>
                </a:cubicBezTo>
                <a:cubicBezTo>
                  <a:pt x="155" y="3"/>
                  <a:pt x="156" y="4"/>
                  <a:pt x="156" y="5"/>
                </a:cubicBezTo>
                <a:cubicBezTo>
                  <a:pt x="156" y="21"/>
                  <a:pt x="156" y="21"/>
                  <a:pt x="156" y="21"/>
                </a:cubicBezTo>
                <a:cubicBezTo>
                  <a:pt x="182" y="21"/>
                  <a:pt x="182" y="21"/>
                  <a:pt x="182" y="21"/>
                </a:cubicBezTo>
                <a:cubicBezTo>
                  <a:pt x="185" y="21"/>
                  <a:pt x="189" y="22"/>
                  <a:pt x="192" y="23"/>
                </a:cubicBezTo>
                <a:cubicBezTo>
                  <a:pt x="195" y="24"/>
                  <a:pt x="198" y="26"/>
                  <a:pt x="200" y="29"/>
                </a:cubicBezTo>
                <a:cubicBezTo>
                  <a:pt x="202" y="31"/>
                  <a:pt x="204" y="34"/>
                  <a:pt x="206" y="37"/>
                </a:cubicBezTo>
                <a:cubicBezTo>
                  <a:pt x="207" y="40"/>
                  <a:pt x="208" y="43"/>
                  <a:pt x="208" y="47"/>
                </a:cubicBezTo>
                <a:cubicBezTo>
                  <a:pt x="208" y="73"/>
                  <a:pt x="208" y="73"/>
                  <a:pt x="208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3"/>
                  <a:pt x="0" y="40"/>
                  <a:pt x="2" y="37"/>
                </a:cubicBezTo>
                <a:close/>
                <a:moveTo>
                  <a:pt x="26" y="208"/>
                </a:moveTo>
                <a:cubicBezTo>
                  <a:pt x="22" y="208"/>
                  <a:pt x="19" y="207"/>
                  <a:pt x="16" y="206"/>
                </a:cubicBezTo>
                <a:cubicBezTo>
                  <a:pt x="12" y="205"/>
                  <a:pt x="10" y="203"/>
                  <a:pt x="7" y="201"/>
                </a:cubicBezTo>
                <a:cubicBezTo>
                  <a:pt x="5" y="198"/>
                  <a:pt x="3" y="195"/>
                  <a:pt x="2" y="192"/>
                </a:cubicBezTo>
                <a:cubicBezTo>
                  <a:pt x="0" y="189"/>
                  <a:pt x="0" y="186"/>
                  <a:pt x="0" y="182"/>
                </a:cubicBezTo>
                <a:cubicBezTo>
                  <a:pt x="0" y="83"/>
                  <a:pt x="0" y="83"/>
                  <a:pt x="0" y="83"/>
                </a:cubicBezTo>
                <a:cubicBezTo>
                  <a:pt x="208" y="83"/>
                  <a:pt x="208" y="83"/>
                  <a:pt x="208" y="83"/>
                </a:cubicBezTo>
                <a:cubicBezTo>
                  <a:pt x="208" y="182"/>
                  <a:pt x="208" y="182"/>
                  <a:pt x="208" y="182"/>
                </a:cubicBezTo>
                <a:cubicBezTo>
                  <a:pt x="208" y="186"/>
                  <a:pt x="207" y="189"/>
                  <a:pt x="206" y="192"/>
                </a:cubicBezTo>
                <a:cubicBezTo>
                  <a:pt x="204" y="195"/>
                  <a:pt x="202" y="198"/>
                  <a:pt x="200" y="201"/>
                </a:cubicBezTo>
                <a:cubicBezTo>
                  <a:pt x="198" y="203"/>
                  <a:pt x="195" y="205"/>
                  <a:pt x="192" y="206"/>
                </a:cubicBezTo>
                <a:cubicBezTo>
                  <a:pt x="189" y="207"/>
                  <a:pt x="185" y="208"/>
                  <a:pt x="182" y="208"/>
                </a:cubicBezTo>
                <a:lnTo>
                  <a:pt x="26" y="208"/>
                </a:lnTo>
                <a:close/>
                <a:moveTo>
                  <a:pt x="31" y="104"/>
                </a:moveTo>
                <a:cubicBezTo>
                  <a:pt x="31" y="135"/>
                  <a:pt x="31" y="135"/>
                  <a:pt x="31" y="135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72" y="104"/>
                  <a:pt x="72" y="104"/>
                  <a:pt x="72" y="104"/>
                </a:cubicBezTo>
                <a:lnTo>
                  <a:pt x="31" y="104"/>
                </a:lnTo>
                <a:close/>
                <a:moveTo>
                  <a:pt x="31" y="146"/>
                </a:moveTo>
                <a:cubicBezTo>
                  <a:pt x="31" y="177"/>
                  <a:pt x="31" y="177"/>
                  <a:pt x="31" y="177"/>
                </a:cubicBezTo>
                <a:cubicBezTo>
                  <a:pt x="72" y="177"/>
                  <a:pt x="72" y="177"/>
                  <a:pt x="72" y="177"/>
                </a:cubicBezTo>
                <a:cubicBezTo>
                  <a:pt x="72" y="146"/>
                  <a:pt x="72" y="146"/>
                  <a:pt x="72" y="146"/>
                </a:cubicBezTo>
                <a:lnTo>
                  <a:pt x="31" y="146"/>
                </a:lnTo>
                <a:close/>
                <a:moveTo>
                  <a:pt x="63" y="61"/>
                </a:moveTo>
                <a:cubicBezTo>
                  <a:pt x="65" y="61"/>
                  <a:pt x="66" y="59"/>
                  <a:pt x="68" y="58"/>
                </a:cubicBezTo>
                <a:cubicBezTo>
                  <a:pt x="69" y="57"/>
                  <a:pt x="70" y="55"/>
                  <a:pt x="71" y="53"/>
                </a:cubicBezTo>
                <a:cubicBezTo>
                  <a:pt x="72" y="51"/>
                  <a:pt x="72" y="49"/>
                  <a:pt x="72" y="47"/>
                </a:cubicBezTo>
                <a:cubicBezTo>
                  <a:pt x="72" y="44"/>
                  <a:pt x="71" y="41"/>
                  <a:pt x="70" y="38"/>
                </a:cubicBezTo>
                <a:cubicBezTo>
                  <a:pt x="68" y="35"/>
                  <a:pt x="65" y="33"/>
                  <a:pt x="62" y="32"/>
                </a:cubicBezTo>
                <a:cubicBezTo>
                  <a:pt x="62" y="47"/>
                  <a:pt x="62" y="47"/>
                  <a:pt x="62" y="47"/>
                </a:cubicBezTo>
                <a:cubicBezTo>
                  <a:pt x="62" y="48"/>
                  <a:pt x="62" y="50"/>
                  <a:pt x="61" y="51"/>
                </a:cubicBezTo>
                <a:cubicBezTo>
                  <a:pt x="60" y="52"/>
                  <a:pt x="58" y="52"/>
                  <a:pt x="57" y="52"/>
                </a:cubicBezTo>
                <a:cubicBezTo>
                  <a:pt x="55" y="52"/>
                  <a:pt x="54" y="52"/>
                  <a:pt x="53" y="51"/>
                </a:cubicBezTo>
                <a:cubicBezTo>
                  <a:pt x="52" y="50"/>
                  <a:pt x="52" y="48"/>
                  <a:pt x="52" y="47"/>
                </a:cubicBezTo>
                <a:cubicBezTo>
                  <a:pt x="52" y="32"/>
                  <a:pt x="52" y="32"/>
                  <a:pt x="52" y="32"/>
                </a:cubicBezTo>
                <a:cubicBezTo>
                  <a:pt x="49" y="33"/>
                  <a:pt x="46" y="35"/>
                  <a:pt x="44" y="38"/>
                </a:cubicBezTo>
                <a:cubicBezTo>
                  <a:pt x="42" y="41"/>
                  <a:pt x="41" y="44"/>
                  <a:pt x="41" y="47"/>
                </a:cubicBezTo>
                <a:cubicBezTo>
                  <a:pt x="41" y="49"/>
                  <a:pt x="42" y="51"/>
                  <a:pt x="42" y="53"/>
                </a:cubicBezTo>
                <a:cubicBezTo>
                  <a:pt x="43" y="55"/>
                  <a:pt x="44" y="57"/>
                  <a:pt x="46" y="58"/>
                </a:cubicBezTo>
                <a:cubicBezTo>
                  <a:pt x="47" y="59"/>
                  <a:pt x="49" y="61"/>
                  <a:pt x="51" y="61"/>
                </a:cubicBezTo>
                <a:cubicBezTo>
                  <a:pt x="53" y="62"/>
                  <a:pt x="55" y="63"/>
                  <a:pt x="57" y="63"/>
                </a:cubicBezTo>
                <a:cubicBezTo>
                  <a:pt x="59" y="63"/>
                  <a:pt x="61" y="62"/>
                  <a:pt x="63" y="61"/>
                </a:cubicBezTo>
                <a:close/>
                <a:moveTo>
                  <a:pt x="83" y="104"/>
                </a:moveTo>
                <a:cubicBezTo>
                  <a:pt x="83" y="135"/>
                  <a:pt x="83" y="135"/>
                  <a:pt x="83" y="135"/>
                </a:cubicBezTo>
                <a:cubicBezTo>
                  <a:pt x="124" y="135"/>
                  <a:pt x="124" y="135"/>
                  <a:pt x="124" y="135"/>
                </a:cubicBezTo>
                <a:cubicBezTo>
                  <a:pt x="124" y="104"/>
                  <a:pt x="124" y="104"/>
                  <a:pt x="124" y="104"/>
                </a:cubicBezTo>
                <a:lnTo>
                  <a:pt x="83" y="104"/>
                </a:lnTo>
                <a:close/>
                <a:moveTo>
                  <a:pt x="83" y="146"/>
                </a:moveTo>
                <a:cubicBezTo>
                  <a:pt x="83" y="177"/>
                  <a:pt x="83" y="177"/>
                  <a:pt x="83" y="177"/>
                </a:cubicBezTo>
                <a:cubicBezTo>
                  <a:pt x="124" y="177"/>
                  <a:pt x="124" y="177"/>
                  <a:pt x="124" y="177"/>
                </a:cubicBezTo>
                <a:cubicBezTo>
                  <a:pt x="124" y="146"/>
                  <a:pt x="124" y="146"/>
                  <a:pt x="124" y="146"/>
                </a:cubicBezTo>
                <a:lnTo>
                  <a:pt x="83" y="146"/>
                </a:lnTo>
                <a:close/>
                <a:moveTo>
                  <a:pt x="157" y="61"/>
                </a:moveTo>
                <a:cubicBezTo>
                  <a:pt x="158" y="61"/>
                  <a:pt x="160" y="59"/>
                  <a:pt x="161" y="58"/>
                </a:cubicBezTo>
                <a:cubicBezTo>
                  <a:pt x="163" y="57"/>
                  <a:pt x="164" y="55"/>
                  <a:pt x="165" y="53"/>
                </a:cubicBezTo>
                <a:cubicBezTo>
                  <a:pt x="166" y="51"/>
                  <a:pt x="166" y="49"/>
                  <a:pt x="166" y="47"/>
                </a:cubicBezTo>
                <a:cubicBezTo>
                  <a:pt x="166" y="44"/>
                  <a:pt x="165" y="41"/>
                  <a:pt x="163" y="38"/>
                </a:cubicBezTo>
                <a:cubicBezTo>
                  <a:pt x="161" y="35"/>
                  <a:pt x="159" y="33"/>
                  <a:pt x="156" y="32"/>
                </a:cubicBezTo>
                <a:cubicBezTo>
                  <a:pt x="156" y="47"/>
                  <a:pt x="156" y="47"/>
                  <a:pt x="156" y="47"/>
                </a:cubicBezTo>
                <a:cubicBezTo>
                  <a:pt x="156" y="48"/>
                  <a:pt x="155" y="50"/>
                  <a:pt x="154" y="51"/>
                </a:cubicBezTo>
                <a:cubicBezTo>
                  <a:pt x="153" y="52"/>
                  <a:pt x="152" y="52"/>
                  <a:pt x="150" y="52"/>
                </a:cubicBezTo>
                <a:cubicBezTo>
                  <a:pt x="149" y="52"/>
                  <a:pt x="148" y="52"/>
                  <a:pt x="147" y="51"/>
                </a:cubicBezTo>
                <a:cubicBezTo>
                  <a:pt x="146" y="50"/>
                  <a:pt x="145" y="48"/>
                  <a:pt x="145" y="47"/>
                </a:cubicBezTo>
                <a:cubicBezTo>
                  <a:pt x="145" y="32"/>
                  <a:pt x="145" y="32"/>
                  <a:pt x="145" y="32"/>
                </a:cubicBezTo>
                <a:cubicBezTo>
                  <a:pt x="142" y="33"/>
                  <a:pt x="140" y="35"/>
                  <a:pt x="138" y="38"/>
                </a:cubicBezTo>
                <a:cubicBezTo>
                  <a:pt x="136" y="41"/>
                  <a:pt x="135" y="44"/>
                  <a:pt x="135" y="47"/>
                </a:cubicBezTo>
                <a:cubicBezTo>
                  <a:pt x="135" y="49"/>
                  <a:pt x="135" y="51"/>
                  <a:pt x="136" y="53"/>
                </a:cubicBezTo>
                <a:cubicBezTo>
                  <a:pt x="137" y="55"/>
                  <a:pt x="138" y="57"/>
                  <a:pt x="139" y="58"/>
                </a:cubicBezTo>
                <a:cubicBezTo>
                  <a:pt x="141" y="59"/>
                  <a:pt x="142" y="61"/>
                  <a:pt x="144" y="61"/>
                </a:cubicBezTo>
                <a:cubicBezTo>
                  <a:pt x="146" y="62"/>
                  <a:pt x="148" y="63"/>
                  <a:pt x="150" y="63"/>
                </a:cubicBezTo>
                <a:cubicBezTo>
                  <a:pt x="153" y="63"/>
                  <a:pt x="155" y="62"/>
                  <a:pt x="157" y="61"/>
                </a:cubicBezTo>
                <a:close/>
                <a:moveTo>
                  <a:pt x="135" y="104"/>
                </a:moveTo>
                <a:cubicBezTo>
                  <a:pt x="135" y="135"/>
                  <a:pt x="135" y="135"/>
                  <a:pt x="135" y="135"/>
                </a:cubicBezTo>
                <a:cubicBezTo>
                  <a:pt x="176" y="135"/>
                  <a:pt x="176" y="135"/>
                  <a:pt x="176" y="135"/>
                </a:cubicBezTo>
                <a:cubicBezTo>
                  <a:pt x="176" y="104"/>
                  <a:pt x="176" y="104"/>
                  <a:pt x="176" y="104"/>
                </a:cubicBezTo>
                <a:lnTo>
                  <a:pt x="135" y="104"/>
                </a:lnTo>
                <a:close/>
                <a:moveTo>
                  <a:pt x="135" y="146"/>
                </a:moveTo>
                <a:cubicBezTo>
                  <a:pt x="135" y="177"/>
                  <a:pt x="135" y="177"/>
                  <a:pt x="135" y="177"/>
                </a:cubicBezTo>
                <a:cubicBezTo>
                  <a:pt x="176" y="177"/>
                  <a:pt x="176" y="177"/>
                  <a:pt x="176" y="177"/>
                </a:cubicBezTo>
                <a:cubicBezTo>
                  <a:pt x="176" y="146"/>
                  <a:pt x="176" y="146"/>
                  <a:pt x="176" y="146"/>
                </a:cubicBezTo>
                <a:lnTo>
                  <a:pt x="135" y="1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CustomShape 111"/>
          <p:cNvSpPr/>
          <p:nvPr/>
        </p:nvSpPr>
        <p:spPr>
          <a:xfrm>
            <a:off x="7362720" y="3243240"/>
            <a:ext cx="208440" cy="218160"/>
          </a:xfrm>
          <a:custGeom>
            <a:avLst/>
            <a:gdLst/>
            <a:ahLst/>
            <a:rect l="l" t="t" r="r" b="b"/>
            <a:pathLst>
              <a:path w="199" h="208">
                <a:moveTo>
                  <a:pt x="162" y="208"/>
                </a:moveTo>
                <a:cubicBezTo>
                  <a:pt x="182" y="85"/>
                  <a:pt x="182" y="85"/>
                  <a:pt x="182" y="85"/>
                </a:cubicBezTo>
                <a:cubicBezTo>
                  <a:pt x="152" y="208"/>
                  <a:pt x="152" y="208"/>
                  <a:pt x="152" y="208"/>
                </a:cubicBezTo>
                <a:cubicBezTo>
                  <a:pt x="47" y="208"/>
                  <a:pt x="47" y="208"/>
                  <a:pt x="47" y="208"/>
                </a:cubicBezTo>
                <a:cubicBezTo>
                  <a:pt x="47" y="208"/>
                  <a:pt x="47" y="208"/>
                  <a:pt x="47" y="208"/>
                </a:cubicBezTo>
                <a:cubicBezTo>
                  <a:pt x="16" y="85"/>
                  <a:pt x="16" y="85"/>
                  <a:pt x="16" y="85"/>
                </a:cubicBezTo>
                <a:cubicBezTo>
                  <a:pt x="36" y="208"/>
                  <a:pt x="36" y="208"/>
                  <a:pt x="36" y="208"/>
                </a:cubicBezTo>
                <a:cubicBezTo>
                  <a:pt x="6" y="208"/>
                  <a:pt x="6" y="208"/>
                  <a:pt x="6" y="208"/>
                </a:cubicBezTo>
                <a:cubicBezTo>
                  <a:pt x="4" y="185"/>
                  <a:pt x="3" y="165"/>
                  <a:pt x="2" y="147"/>
                </a:cubicBezTo>
                <a:cubicBezTo>
                  <a:pt x="1" y="129"/>
                  <a:pt x="0" y="114"/>
                  <a:pt x="0" y="100"/>
                </a:cubicBezTo>
                <a:cubicBezTo>
                  <a:pt x="0" y="87"/>
                  <a:pt x="0" y="76"/>
                  <a:pt x="0" y="66"/>
                </a:cubicBezTo>
                <a:cubicBezTo>
                  <a:pt x="0" y="57"/>
                  <a:pt x="0" y="49"/>
                  <a:pt x="1" y="43"/>
                </a:cubicBezTo>
                <a:cubicBezTo>
                  <a:pt x="1" y="29"/>
                  <a:pt x="3" y="20"/>
                  <a:pt x="6" y="17"/>
                </a:cubicBezTo>
                <a:cubicBezTo>
                  <a:pt x="9" y="15"/>
                  <a:pt x="12" y="14"/>
                  <a:pt x="16" y="12"/>
                </a:cubicBezTo>
                <a:cubicBezTo>
                  <a:pt x="19" y="11"/>
                  <a:pt x="23" y="10"/>
                  <a:pt x="27" y="9"/>
                </a:cubicBezTo>
                <a:cubicBezTo>
                  <a:pt x="31" y="8"/>
                  <a:pt x="35" y="7"/>
                  <a:pt x="39" y="6"/>
                </a:cubicBezTo>
                <a:cubicBezTo>
                  <a:pt x="43" y="5"/>
                  <a:pt x="46" y="4"/>
                  <a:pt x="50" y="3"/>
                </a:cubicBezTo>
                <a:cubicBezTo>
                  <a:pt x="37" y="21"/>
                  <a:pt x="37" y="21"/>
                  <a:pt x="37" y="21"/>
                </a:cubicBezTo>
                <a:cubicBezTo>
                  <a:pt x="47" y="31"/>
                  <a:pt x="47" y="31"/>
                  <a:pt x="47" y="31"/>
                </a:cubicBezTo>
                <a:cubicBezTo>
                  <a:pt x="26" y="42"/>
                  <a:pt x="26" y="42"/>
                  <a:pt x="26" y="42"/>
                </a:cubicBezTo>
                <a:cubicBezTo>
                  <a:pt x="109" y="187"/>
                  <a:pt x="109" y="187"/>
                  <a:pt x="109" y="187"/>
                </a:cubicBezTo>
                <a:cubicBezTo>
                  <a:pt x="99" y="167"/>
                  <a:pt x="99" y="167"/>
                  <a:pt x="99" y="167"/>
                </a:cubicBezTo>
                <a:cubicBezTo>
                  <a:pt x="37" y="42"/>
                  <a:pt x="37" y="42"/>
                  <a:pt x="37" y="42"/>
                </a:cubicBezTo>
                <a:cubicBezTo>
                  <a:pt x="58" y="31"/>
                  <a:pt x="58" y="31"/>
                  <a:pt x="58" y="31"/>
                </a:cubicBezTo>
                <a:cubicBezTo>
                  <a:pt x="47" y="21"/>
                  <a:pt x="47" y="21"/>
                  <a:pt x="47" y="21"/>
                </a:cubicBezTo>
                <a:cubicBezTo>
                  <a:pt x="57" y="2"/>
                  <a:pt x="57" y="2"/>
                  <a:pt x="57" y="2"/>
                </a:cubicBezTo>
                <a:cubicBezTo>
                  <a:pt x="58" y="2"/>
                  <a:pt x="59" y="2"/>
                  <a:pt x="61" y="1"/>
                </a:cubicBezTo>
                <a:cubicBezTo>
                  <a:pt x="62" y="1"/>
                  <a:pt x="63" y="1"/>
                  <a:pt x="64" y="1"/>
                </a:cubicBezTo>
                <a:cubicBezTo>
                  <a:pt x="66" y="1"/>
                  <a:pt x="67" y="0"/>
                  <a:pt x="68" y="0"/>
                </a:cubicBezTo>
                <a:cubicBezTo>
                  <a:pt x="69" y="0"/>
                  <a:pt x="69" y="0"/>
                  <a:pt x="70" y="0"/>
                </a:cubicBezTo>
                <a:cubicBezTo>
                  <a:pt x="71" y="0"/>
                  <a:pt x="72" y="0"/>
                  <a:pt x="72" y="0"/>
                </a:cubicBezTo>
                <a:cubicBezTo>
                  <a:pt x="70" y="2"/>
                  <a:pt x="69" y="4"/>
                  <a:pt x="67" y="7"/>
                </a:cubicBezTo>
                <a:cubicBezTo>
                  <a:pt x="66" y="10"/>
                  <a:pt x="66" y="13"/>
                  <a:pt x="66" y="16"/>
                </a:cubicBezTo>
                <a:cubicBezTo>
                  <a:pt x="66" y="21"/>
                  <a:pt x="66" y="27"/>
                  <a:pt x="67" y="34"/>
                </a:cubicBezTo>
                <a:cubicBezTo>
                  <a:pt x="68" y="42"/>
                  <a:pt x="70" y="49"/>
                  <a:pt x="72" y="58"/>
                </a:cubicBezTo>
                <a:cubicBezTo>
                  <a:pt x="73" y="67"/>
                  <a:pt x="75" y="76"/>
                  <a:pt x="77" y="85"/>
                </a:cubicBezTo>
                <a:cubicBezTo>
                  <a:pt x="80" y="94"/>
                  <a:pt x="82" y="103"/>
                  <a:pt x="84" y="112"/>
                </a:cubicBezTo>
                <a:cubicBezTo>
                  <a:pt x="97" y="55"/>
                  <a:pt x="97" y="55"/>
                  <a:pt x="97" y="55"/>
                </a:cubicBezTo>
                <a:cubicBezTo>
                  <a:pt x="89" y="31"/>
                  <a:pt x="89" y="31"/>
                  <a:pt x="89" y="31"/>
                </a:cubicBezTo>
                <a:cubicBezTo>
                  <a:pt x="94" y="26"/>
                  <a:pt x="94" y="26"/>
                  <a:pt x="94" y="26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02" y="55"/>
                  <a:pt x="102" y="55"/>
                  <a:pt x="102" y="55"/>
                </a:cubicBezTo>
                <a:cubicBezTo>
                  <a:pt x="114" y="112"/>
                  <a:pt x="114" y="112"/>
                  <a:pt x="114" y="112"/>
                </a:cubicBezTo>
                <a:cubicBezTo>
                  <a:pt x="116" y="103"/>
                  <a:pt x="119" y="94"/>
                  <a:pt x="121" y="85"/>
                </a:cubicBezTo>
                <a:cubicBezTo>
                  <a:pt x="123" y="76"/>
                  <a:pt x="125" y="67"/>
                  <a:pt x="127" y="58"/>
                </a:cubicBezTo>
                <a:cubicBezTo>
                  <a:pt x="129" y="50"/>
                  <a:pt x="130" y="42"/>
                  <a:pt x="131" y="34"/>
                </a:cubicBezTo>
                <a:cubicBezTo>
                  <a:pt x="132" y="27"/>
                  <a:pt x="133" y="21"/>
                  <a:pt x="133" y="16"/>
                </a:cubicBezTo>
                <a:cubicBezTo>
                  <a:pt x="133" y="13"/>
                  <a:pt x="132" y="10"/>
                  <a:pt x="131" y="7"/>
                </a:cubicBezTo>
                <a:cubicBezTo>
                  <a:pt x="130" y="4"/>
                  <a:pt x="128" y="2"/>
                  <a:pt x="126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29" y="0"/>
                  <a:pt x="130" y="0"/>
                  <a:pt x="130" y="0"/>
                </a:cubicBezTo>
                <a:cubicBezTo>
                  <a:pt x="131" y="0"/>
                  <a:pt x="133" y="1"/>
                  <a:pt x="134" y="1"/>
                </a:cubicBezTo>
                <a:cubicBezTo>
                  <a:pt x="135" y="1"/>
                  <a:pt x="136" y="1"/>
                  <a:pt x="138" y="1"/>
                </a:cubicBezTo>
                <a:cubicBezTo>
                  <a:pt x="139" y="2"/>
                  <a:pt x="140" y="2"/>
                  <a:pt x="142" y="2"/>
                </a:cubicBezTo>
                <a:cubicBezTo>
                  <a:pt x="151" y="21"/>
                  <a:pt x="151" y="21"/>
                  <a:pt x="151" y="21"/>
                </a:cubicBezTo>
                <a:cubicBezTo>
                  <a:pt x="141" y="31"/>
                  <a:pt x="141" y="31"/>
                  <a:pt x="141" y="31"/>
                </a:cubicBezTo>
                <a:cubicBezTo>
                  <a:pt x="162" y="42"/>
                  <a:pt x="162" y="42"/>
                  <a:pt x="162" y="42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172" y="42"/>
                  <a:pt x="172" y="42"/>
                  <a:pt x="172" y="42"/>
                </a:cubicBezTo>
                <a:cubicBezTo>
                  <a:pt x="151" y="31"/>
                  <a:pt x="151" y="31"/>
                  <a:pt x="151" y="31"/>
                </a:cubicBezTo>
                <a:cubicBezTo>
                  <a:pt x="162" y="21"/>
                  <a:pt x="162" y="21"/>
                  <a:pt x="162" y="21"/>
                </a:cubicBezTo>
                <a:cubicBezTo>
                  <a:pt x="148" y="3"/>
                  <a:pt x="148" y="3"/>
                  <a:pt x="148" y="3"/>
                </a:cubicBezTo>
                <a:cubicBezTo>
                  <a:pt x="152" y="4"/>
                  <a:pt x="155" y="5"/>
                  <a:pt x="159" y="6"/>
                </a:cubicBezTo>
                <a:cubicBezTo>
                  <a:pt x="163" y="7"/>
                  <a:pt x="167" y="8"/>
                  <a:pt x="171" y="9"/>
                </a:cubicBezTo>
                <a:cubicBezTo>
                  <a:pt x="175" y="10"/>
                  <a:pt x="179" y="11"/>
                  <a:pt x="183" y="12"/>
                </a:cubicBezTo>
                <a:cubicBezTo>
                  <a:pt x="186" y="14"/>
                  <a:pt x="190" y="15"/>
                  <a:pt x="193" y="17"/>
                </a:cubicBezTo>
                <a:cubicBezTo>
                  <a:pt x="195" y="20"/>
                  <a:pt x="197" y="29"/>
                  <a:pt x="198" y="43"/>
                </a:cubicBezTo>
                <a:cubicBezTo>
                  <a:pt x="198" y="49"/>
                  <a:pt x="198" y="57"/>
                  <a:pt x="198" y="66"/>
                </a:cubicBezTo>
                <a:cubicBezTo>
                  <a:pt x="199" y="76"/>
                  <a:pt x="199" y="87"/>
                  <a:pt x="198" y="100"/>
                </a:cubicBezTo>
                <a:cubicBezTo>
                  <a:pt x="198" y="114"/>
                  <a:pt x="197" y="129"/>
                  <a:pt x="196" y="147"/>
                </a:cubicBezTo>
                <a:cubicBezTo>
                  <a:pt x="196" y="165"/>
                  <a:pt x="194" y="185"/>
                  <a:pt x="193" y="208"/>
                </a:cubicBezTo>
                <a:lnTo>
                  <a:pt x="162" y="208"/>
                </a:lnTo>
                <a:close/>
                <a:moveTo>
                  <a:pt x="95" y="194"/>
                </a:moveTo>
                <a:cubicBezTo>
                  <a:pt x="94" y="195"/>
                  <a:pt x="94" y="196"/>
                  <a:pt x="94" y="198"/>
                </a:cubicBezTo>
                <a:cubicBezTo>
                  <a:pt x="94" y="199"/>
                  <a:pt x="94" y="200"/>
                  <a:pt x="95" y="201"/>
                </a:cubicBezTo>
                <a:cubicBezTo>
                  <a:pt x="96" y="202"/>
                  <a:pt x="98" y="203"/>
                  <a:pt x="99" y="203"/>
                </a:cubicBezTo>
                <a:cubicBezTo>
                  <a:pt x="101" y="203"/>
                  <a:pt x="102" y="202"/>
                  <a:pt x="103" y="201"/>
                </a:cubicBezTo>
                <a:cubicBezTo>
                  <a:pt x="104" y="200"/>
                  <a:pt x="104" y="199"/>
                  <a:pt x="104" y="198"/>
                </a:cubicBezTo>
                <a:cubicBezTo>
                  <a:pt x="104" y="196"/>
                  <a:pt x="104" y="195"/>
                  <a:pt x="103" y="194"/>
                </a:cubicBezTo>
                <a:cubicBezTo>
                  <a:pt x="102" y="193"/>
                  <a:pt x="101" y="193"/>
                  <a:pt x="99" y="193"/>
                </a:cubicBezTo>
                <a:cubicBezTo>
                  <a:pt x="98" y="193"/>
                  <a:pt x="96" y="193"/>
                  <a:pt x="95" y="1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1" name="CustomShape 112"/>
          <p:cNvSpPr/>
          <p:nvPr/>
        </p:nvSpPr>
        <p:spPr>
          <a:xfrm>
            <a:off x="7773840" y="3305160"/>
            <a:ext cx="240120" cy="94320"/>
          </a:xfrm>
          <a:custGeom>
            <a:avLst/>
            <a:gdLst/>
            <a:ahLst/>
            <a:rect l="l" t="t" r="r" b="b"/>
            <a:pathLst>
              <a:path w="229" h="91">
                <a:moveTo>
                  <a:pt x="62" y="75"/>
                </a:moveTo>
                <a:cubicBezTo>
                  <a:pt x="59" y="73"/>
                  <a:pt x="56" y="72"/>
                  <a:pt x="53" y="70"/>
                </a:cubicBezTo>
                <a:cubicBezTo>
                  <a:pt x="51" y="68"/>
                  <a:pt x="49" y="65"/>
                  <a:pt x="47" y="62"/>
                </a:cubicBezTo>
                <a:cubicBezTo>
                  <a:pt x="45" y="60"/>
                  <a:pt x="44" y="56"/>
                  <a:pt x="43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9"/>
                  <a:pt x="0" y="39"/>
                  <a:pt x="0" y="39"/>
                </a:cubicBezTo>
                <a:cubicBezTo>
                  <a:pt x="42" y="39"/>
                  <a:pt x="42" y="39"/>
                  <a:pt x="42" y="39"/>
                </a:cubicBezTo>
                <a:cubicBezTo>
                  <a:pt x="43" y="36"/>
                  <a:pt x="44" y="33"/>
                  <a:pt x="46" y="30"/>
                </a:cubicBezTo>
                <a:cubicBezTo>
                  <a:pt x="48" y="27"/>
                  <a:pt x="50" y="24"/>
                  <a:pt x="53" y="22"/>
                </a:cubicBezTo>
                <a:cubicBezTo>
                  <a:pt x="56" y="20"/>
                  <a:pt x="59" y="18"/>
                  <a:pt x="62" y="17"/>
                </a:cubicBezTo>
                <a:cubicBezTo>
                  <a:pt x="65" y="16"/>
                  <a:pt x="69" y="15"/>
                  <a:pt x="72" y="15"/>
                </a:cubicBezTo>
                <a:cubicBezTo>
                  <a:pt x="77" y="15"/>
                  <a:pt x="81" y="16"/>
                  <a:pt x="84" y="18"/>
                </a:cubicBezTo>
                <a:cubicBezTo>
                  <a:pt x="88" y="19"/>
                  <a:pt x="91" y="21"/>
                  <a:pt x="94" y="24"/>
                </a:cubicBezTo>
                <a:cubicBezTo>
                  <a:pt x="97" y="27"/>
                  <a:pt x="99" y="30"/>
                  <a:pt x="101" y="34"/>
                </a:cubicBezTo>
                <a:cubicBezTo>
                  <a:pt x="102" y="38"/>
                  <a:pt x="103" y="42"/>
                  <a:pt x="103" y="46"/>
                </a:cubicBezTo>
                <a:cubicBezTo>
                  <a:pt x="103" y="50"/>
                  <a:pt x="102" y="54"/>
                  <a:pt x="101" y="58"/>
                </a:cubicBezTo>
                <a:cubicBezTo>
                  <a:pt x="99" y="61"/>
                  <a:pt x="97" y="65"/>
                  <a:pt x="94" y="67"/>
                </a:cubicBezTo>
                <a:cubicBezTo>
                  <a:pt x="91" y="70"/>
                  <a:pt x="88" y="72"/>
                  <a:pt x="84" y="74"/>
                </a:cubicBezTo>
                <a:cubicBezTo>
                  <a:pt x="81" y="76"/>
                  <a:pt x="77" y="76"/>
                  <a:pt x="72" y="76"/>
                </a:cubicBezTo>
                <a:cubicBezTo>
                  <a:pt x="69" y="76"/>
                  <a:pt x="65" y="76"/>
                  <a:pt x="62" y="75"/>
                </a:cubicBezTo>
                <a:close/>
                <a:moveTo>
                  <a:pt x="185" y="68"/>
                </a:moveTo>
                <a:cubicBezTo>
                  <a:pt x="182" y="73"/>
                  <a:pt x="179" y="77"/>
                  <a:pt x="175" y="80"/>
                </a:cubicBezTo>
                <a:cubicBezTo>
                  <a:pt x="171" y="84"/>
                  <a:pt x="167" y="86"/>
                  <a:pt x="161" y="88"/>
                </a:cubicBezTo>
                <a:cubicBezTo>
                  <a:pt x="156" y="90"/>
                  <a:pt x="151" y="91"/>
                  <a:pt x="145" y="91"/>
                </a:cubicBezTo>
                <a:cubicBezTo>
                  <a:pt x="139" y="91"/>
                  <a:pt x="133" y="90"/>
                  <a:pt x="128" y="88"/>
                </a:cubicBezTo>
                <a:cubicBezTo>
                  <a:pt x="122" y="86"/>
                  <a:pt x="118" y="82"/>
                  <a:pt x="113" y="78"/>
                </a:cubicBezTo>
                <a:cubicBezTo>
                  <a:pt x="124" y="68"/>
                  <a:pt x="124" y="68"/>
                  <a:pt x="124" y="68"/>
                </a:cubicBezTo>
                <a:cubicBezTo>
                  <a:pt x="127" y="70"/>
                  <a:pt x="130" y="73"/>
                  <a:pt x="134" y="74"/>
                </a:cubicBezTo>
                <a:cubicBezTo>
                  <a:pt x="137" y="76"/>
                  <a:pt x="141" y="76"/>
                  <a:pt x="145" y="76"/>
                </a:cubicBezTo>
                <a:cubicBezTo>
                  <a:pt x="150" y="76"/>
                  <a:pt x="154" y="76"/>
                  <a:pt x="157" y="74"/>
                </a:cubicBezTo>
                <a:cubicBezTo>
                  <a:pt x="161" y="72"/>
                  <a:pt x="164" y="70"/>
                  <a:pt x="167" y="67"/>
                </a:cubicBezTo>
                <a:cubicBezTo>
                  <a:pt x="170" y="65"/>
                  <a:pt x="172" y="61"/>
                  <a:pt x="174" y="58"/>
                </a:cubicBezTo>
                <a:cubicBezTo>
                  <a:pt x="175" y="54"/>
                  <a:pt x="176" y="50"/>
                  <a:pt x="176" y="46"/>
                </a:cubicBezTo>
                <a:cubicBezTo>
                  <a:pt x="176" y="42"/>
                  <a:pt x="175" y="38"/>
                  <a:pt x="174" y="34"/>
                </a:cubicBezTo>
                <a:cubicBezTo>
                  <a:pt x="172" y="30"/>
                  <a:pt x="170" y="27"/>
                  <a:pt x="167" y="24"/>
                </a:cubicBezTo>
                <a:cubicBezTo>
                  <a:pt x="164" y="21"/>
                  <a:pt x="161" y="19"/>
                  <a:pt x="157" y="18"/>
                </a:cubicBezTo>
                <a:cubicBezTo>
                  <a:pt x="154" y="16"/>
                  <a:pt x="150" y="15"/>
                  <a:pt x="145" y="15"/>
                </a:cubicBezTo>
                <a:cubicBezTo>
                  <a:pt x="141" y="15"/>
                  <a:pt x="137" y="16"/>
                  <a:pt x="133" y="18"/>
                </a:cubicBezTo>
                <a:cubicBezTo>
                  <a:pt x="130" y="19"/>
                  <a:pt x="126" y="21"/>
                  <a:pt x="124" y="24"/>
                </a:cubicBezTo>
                <a:cubicBezTo>
                  <a:pt x="113" y="14"/>
                  <a:pt x="113" y="14"/>
                  <a:pt x="113" y="14"/>
                </a:cubicBezTo>
                <a:cubicBezTo>
                  <a:pt x="117" y="10"/>
                  <a:pt x="122" y="6"/>
                  <a:pt x="128" y="4"/>
                </a:cubicBezTo>
                <a:cubicBezTo>
                  <a:pt x="133" y="1"/>
                  <a:pt x="139" y="0"/>
                  <a:pt x="145" y="0"/>
                </a:cubicBezTo>
                <a:cubicBezTo>
                  <a:pt x="151" y="0"/>
                  <a:pt x="157" y="1"/>
                  <a:pt x="162" y="3"/>
                </a:cubicBezTo>
                <a:cubicBezTo>
                  <a:pt x="167" y="5"/>
                  <a:pt x="171" y="8"/>
                  <a:pt x="175" y="11"/>
                </a:cubicBezTo>
                <a:cubicBezTo>
                  <a:pt x="179" y="15"/>
                  <a:pt x="183" y="19"/>
                  <a:pt x="185" y="24"/>
                </a:cubicBezTo>
                <a:cubicBezTo>
                  <a:pt x="188" y="29"/>
                  <a:pt x="190" y="34"/>
                  <a:pt x="191" y="39"/>
                </a:cubicBezTo>
                <a:cubicBezTo>
                  <a:pt x="229" y="39"/>
                  <a:pt x="229" y="39"/>
                  <a:pt x="229" y="39"/>
                </a:cubicBezTo>
                <a:cubicBezTo>
                  <a:pt x="229" y="53"/>
                  <a:pt x="229" y="53"/>
                  <a:pt x="229" y="53"/>
                </a:cubicBezTo>
                <a:cubicBezTo>
                  <a:pt x="190" y="53"/>
                  <a:pt x="190" y="53"/>
                  <a:pt x="190" y="53"/>
                </a:cubicBezTo>
                <a:cubicBezTo>
                  <a:pt x="189" y="59"/>
                  <a:pt x="188" y="64"/>
                  <a:pt x="185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2" name="CustomShape 113"/>
          <p:cNvSpPr/>
          <p:nvPr/>
        </p:nvSpPr>
        <p:spPr>
          <a:xfrm>
            <a:off x="8199360" y="3279600"/>
            <a:ext cx="243360" cy="145080"/>
          </a:xfrm>
          <a:custGeom>
            <a:avLst/>
            <a:gdLst/>
            <a:ahLst/>
            <a:rect l="l" t="t" r="r" b="b"/>
            <a:pathLst>
              <a:path w="233" h="139">
                <a:moveTo>
                  <a:pt x="203" y="91"/>
                </a:moveTo>
                <a:cubicBezTo>
                  <a:pt x="200" y="90"/>
                  <a:pt x="198" y="89"/>
                  <a:pt x="196" y="87"/>
                </a:cubicBezTo>
                <a:cubicBezTo>
                  <a:pt x="194" y="86"/>
                  <a:pt x="192" y="83"/>
                  <a:pt x="191" y="81"/>
                </a:cubicBezTo>
                <a:cubicBezTo>
                  <a:pt x="189" y="79"/>
                  <a:pt x="189" y="76"/>
                  <a:pt x="188" y="74"/>
                </a:cubicBezTo>
                <a:cubicBezTo>
                  <a:pt x="139" y="74"/>
                  <a:pt x="139" y="74"/>
                  <a:pt x="139" y="74"/>
                </a:cubicBezTo>
                <a:cubicBezTo>
                  <a:pt x="139" y="76"/>
                  <a:pt x="138" y="79"/>
                  <a:pt x="137" y="81"/>
                </a:cubicBezTo>
                <a:cubicBezTo>
                  <a:pt x="135" y="83"/>
                  <a:pt x="134" y="86"/>
                  <a:pt x="132" y="87"/>
                </a:cubicBezTo>
                <a:cubicBezTo>
                  <a:pt x="130" y="89"/>
                  <a:pt x="127" y="90"/>
                  <a:pt x="125" y="91"/>
                </a:cubicBezTo>
                <a:cubicBezTo>
                  <a:pt x="122" y="92"/>
                  <a:pt x="120" y="93"/>
                  <a:pt x="117" y="93"/>
                </a:cubicBezTo>
                <a:cubicBezTo>
                  <a:pt x="114" y="93"/>
                  <a:pt x="112" y="92"/>
                  <a:pt x="109" y="91"/>
                </a:cubicBezTo>
                <a:cubicBezTo>
                  <a:pt x="106" y="90"/>
                  <a:pt x="104" y="89"/>
                  <a:pt x="102" y="87"/>
                </a:cubicBezTo>
                <a:cubicBezTo>
                  <a:pt x="100" y="86"/>
                  <a:pt x="99" y="83"/>
                  <a:pt x="97" y="81"/>
                </a:cubicBezTo>
                <a:cubicBezTo>
                  <a:pt x="96" y="79"/>
                  <a:pt x="95" y="76"/>
                  <a:pt x="95" y="74"/>
                </a:cubicBezTo>
                <a:cubicBezTo>
                  <a:pt x="74" y="74"/>
                  <a:pt x="74" y="74"/>
                  <a:pt x="74" y="74"/>
                </a:cubicBezTo>
                <a:cubicBezTo>
                  <a:pt x="74" y="94"/>
                  <a:pt x="74" y="94"/>
                  <a:pt x="74" y="94"/>
                </a:cubicBezTo>
                <a:cubicBezTo>
                  <a:pt x="76" y="95"/>
                  <a:pt x="79" y="96"/>
                  <a:pt x="81" y="97"/>
                </a:cubicBezTo>
                <a:cubicBezTo>
                  <a:pt x="83" y="98"/>
                  <a:pt x="85" y="100"/>
                  <a:pt x="87" y="102"/>
                </a:cubicBezTo>
                <a:cubicBezTo>
                  <a:pt x="89" y="104"/>
                  <a:pt x="90" y="106"/>
                  <a:pt x="91" y="109"/>
                </a:cubicBezTo>
                <a:cubicBezTo>
                  <a:pt x="92" y="111"/>
                  <a:pt x="92" y="114"/>
                  <a:pt x="92" y="117"/>
                </a:cubicBezTo>
                <a:cubicBezTo>
                  <a:pt x="92" y="120"/>
                  <a:pt x="92" y="123"/>
                  <a:pt x="91" y="126"/>
                </a:cubicBezTo>
                <a:cubicBezTo>
                  <a:pt x="89" y="128"/>
                  <a:pt x="88" y="131"/>
                  <a:pt x="86" y="133"/>
                </a:cubicBezTo>
                <a:cubicBezTo>
                  <a:pt x="84" y="135"/>
                  <a:pt x="81" y="137"/>
                  <a:pt x="78" y="138"/>
                </a:cubicBezTo>
                <a:cubicBezTo>
                  <a:pt x="76" y="139"/>
                  <a:pt x="73" y="139"/>
                  <a:pt x="70" y="139"/>
                </a:cubicBezTo>
                <a:cubicBezTo>
                  <a:pt x="66" y="139"/>
                  <a:pt x="63" y="139"/>
                  <a:pt x="61" y="138"/>
                </a:cubicBezTo>
                <a:cubicBezTo>
                  <a:pt x="58" y="137"/>
                  <a:pt x="56" y="135"/>
                  <a:pt x="53" y="133"/>
                </a:cubicBezTo>
                <a:cubicBezTo>
                  <a:pt x="51" y="131"/>
                  <a:pt x="50" y="128"/>
                  <a:pt x="49" y="126"/>
                </a:cubicBezTo>
                <a:cubicBezTo>
                  <a:pt x="47" y="123"/>
                  <a:pt x="47" y="120"/>
                  <a:pt x="47" y="117"/>
                </a:cubicBezTo>
                <a:cubicBezTo>
                  <a:pt x="47" y="114"/>
                  <a:pt x="47" y="111"/>
                  <a:pt x="48" y="108"/>
                </a:cubicBezTo>
                <a:cubicBezTo>
                  <a:pt x="49" y="106"/>
                  <a:pt x="51" y="104"/>
                  <a:pt x="53" y="102"/>
                </a:cubicBezTo>
                <a:cubicBezTo>
                  <a:pt x="54" y="100"/>
                  <a:pt x="57" y="98"/>
                  <a:pt x="59" y="97"/>
                </a:cubicBezTo>
                <a:cubicBezTo>
                  <a:pt x="61" y="95"/>
                  <a:pt x="64" y="94"/>
                  <a:pt x="67" y="94"/>
                </a:cubicBezTo>
                <a:cubicBezTo>
                  <a:pt x="67" y="74"/>
                  <a:pt x="67" y="74"/>
                  <a:pt x="67" y="74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76"/>
                  <a:pt x="44" y="79"/>
                  <a:pt x="43" y="81"/>
                </a:cubicBezTo>
                <a:cubicBezTo>
                  <a:pt x="41" y="83"/>
                  <a:pt x="40" y="86"/>
                  <a:pt x="38" y="87"/>
                </a:cubicBezTo>
                <a:cubicBezTo>
                  <a:pt x="36" y="89"/>
                  <a:pt x="33" y="90"/>
                  <a:pt x="31" y="91"/>
                </a:cubicBezTo>
                <a:cubicBezTo>
                  <a:pt x="28" y="92"/>
                  <a:pt x="26" y="93"/>
                  <a:pt x="23" y="93"/>
                </a:cubicBezTo>
                <a:cubicBezTo>
                  <a:pt x="20" y="93"/>
                  <a:pt x="17" y="92"/>
                  <a:pt x="14" y="91"/>
                </a:cubicBezTo>
                <a:cubicBezTo>
                  <a:pt x="11" y="90"/>
                  <a:pt x="9" y="88"/>
                  <a:pt x="7" y="86"/>
                </a:cubicBezTo>
                <a:cubicBezTo>
                  <a:pt x="5" y="84"/>
                  <a:pt x="3" y="82"/>
                  <a:pt x="2" y="79"/>
                </a:cubicBezTo>
                <a:cubicBezTo>
                  <a:pt x="1" y="76"/>
                  <a:pt x="0" y="73"/>
                  <a:pt x="0" y="70"/>
                </a:cubicBezTo>
                <a:cubicBezTo>
                  <a:pt x="0" y="67"/>
                  <a:pt x="1" y="64"/>
                  <a:pt x="2" y="61"/>
                </a:cubicBezTo>
                <a:cubicBezTo>
                  <a:pt x="3" y="58"/>
                  <a:pt x="5" y="56"/>
                  <a:pt x="7" y="54"/>
                </a:cubicBezTo>
                <a:cubicBezTo>
                  <a:pt x="9" y="52"/>
                  <a:pt x="11" y="50"/>
                  <a:pt x="14" y="49"/>
                </a:cubicBezTo>
                <a:cubicBezTo>
                  <a:pt x="17" y="48"/>
                  <a:pt x="20" y="47"/>
                  <a:pt x="23" y="47"/>
                </a:cubicBezTo>
                <a:cubicBezTo>
                  <a:pt x="26" y="47"/>
                  <a:pt x="28" y="48"/>
                  <a:pt x="31" y="49"/>
                </a:cubicBezTo>
                <a:cubicBezTo>
                  <a:pt x="33" y="50"/>
                  <a:pt x="36" y="51"/>
                  <a:pt x="38" y="53"/>
                </a:cubicBezTo>
                <a:cubicBezTo>
                  <a:pt x="40" y="55"/>
                  <a:pt x="41" y="57"/>
                  <a:pt x="43" y="59"/>
                </a:cubicBezTo>
                <a:cubicBezTo>
                  <a:pt x="44" y="61"/>
                  <a:pt x="45" y="64"/>
                  <a:pt x="4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4"/>
                  <a:pt x="96" y="61"/>
                  <a:pt x="97" y="59"/>
                </a:cubicBezTo>
                <a:cubicBezTo>
                  <a:pt x="98" y="57"/>
                  <a:pt x="100" y="55"/>
                  <a:pt x="102" y="53"/>
                </a:cubicBezTo>
                <a:cubicBezTo>
                  <a:pt x="104" y="51"/>
                  <a:pt x="106" y="50"/>
                  <a:pt x="109" y="49"/>
                </a:cubicBezTo>
                <a:cubicBezTo>
                  <a:pt x="111" y="48"/>
                  <a:pt x="114" y="47"/>
                  <a:pt x="117" y="47"/>
                </a:cubicBezTo>
                <a:cubicBezTo>
                  <a:pt x="120" y="47"/>
                  <a:pt x="123" y="48"/>
                  <a:pt x="125" y="49"/>
                </a:cubicBezTo>
                <a:cubicBezTo>
                  <a:pt x="128" y="50"/>
                  <a:pt x="130" y="51"/>
                  <a:pt x="132" y="53"/>
                </a:cubicBezTo>
                <a:cubicBezTo>
                  <a:pt x="134" y="55"/>
                  <a:pt x="136" y="57"/>
                  <a:pt x="137" y="59"/>
                </a:cubicBezTo>
                <a:cubicBezTo>
                  <a:pt x="138" y="61"/>
                  <a:pt x="139" y="64"/>
                  <a:pt x="139" y="67"/>
                </a:cubicBezTo>
                <a:cubicBezTo>
                  <a:pt x="160" y="67"/>
                  <a:pt x="160" y="67"/>
                  <a:pt x="160" y="67"/>
                </a:cubicBezTo>
                <a:cubicBezTo>
                  <a:pt x="160" y="46"/>
                  <a:pt x="160" y="46"/>
                  <a:pt x="160" y="46"/>
                </a:cubicBezTo>
                <a:cubicBezTo>
                  <a:pt x="158" y="45"/>
                  <a:pt x="155" y="44"/>
                  <a:pt x="153" y="43"/>
                </a:cubicBezTo>
                <a:cubicBezTo>
                  <a:pt x="150" y="42"/>
                  <a:pt x="148" y="40"/>
                  <a:pt x="147" y="38"/>
                </a:cubicBezTo>
                <a:cubicBezTo>
                  <a:pt x="145" y="36"/>
                  <a:pt x="143" y="34"/>
                  <a:pt x="143" y="31"/>
                </a:cubicBezTo>
                <a:cubicBezTo>
                  <a:pt x="142" y="29"/>
                  <a:pt x="141" y="26"/>
                  <a:pt x="141" y="23"/>
                </a:cubicBezTo>
                <a:cubicBezTo>
                  <a:pt x="141" y="20"/>
                  <a:pt x="142" y="17"/>
                  <a:pt x="143" y="14"/>
                </a:cubicBezTo>
                <a:cubicBezTo>
                  <a:pt x="144" y="12"/>
                  <a:pt x="146" y="9"/>
                  <a:pt x="148" y="7"/>
                </a:cubicBezTo>
                <a:cubicBezTo>
                  <a:pt x="150" y="5"/>
                  <a:pt x="152" y="3"/>
                  <a:pt x="155" y="2"/>
                </a:cubicBezTo>
                <a:cubicBezTo>
                  <a:pt x="158" y="1"/>
                  <a:pt x="161" y="0"/>
                  <a:pt x="164" y="0"/>
                </a:cubicBezTo>
                <a:cubicBezTo>
                  <a:pt x="167" y="0"/>
                  <a:pt x="170" y="1"/>
                  <a:pt x="173" y="2"/>
                </a:cubicBezTo>
                <a:cubicBezTo>
                  <a:pt x="175" y="3"/>
                  <a:pt x="178" y="5"/>
                  <a:pt x="180" y="7"/>
                </a:cubicBezTo>
                <a:cubicBezTo>
                  <a:pt x="182" y="9"/>
                  <a:pt x="184" y="12"/>
                  <a:pt x="185" y="14"/>
                </a:cubicBezTo>
                <a:cubicBezTo>
                  <a:pt x="186" y="17"/>
                  <a:pt x="187" y="20"/>
                  <a:pt x="187" y="23"/>
                </a:cubicBezTo>
                <a:cubicBezTo>
                  <a:pt x="187" y="26"/>
                  <a:pt x="186" y="29"/>
                  <a:pt x="185" y="31"/>
                </a:cubicBezTo>
                <a:cubicBezTo>
                  <a:pt x="184" y="34"/>
                  <a:pt x="183" y="36"/>
                  <a:pt x="181" y="38"/>
                </a:cubicBezTo>
                <a:cubicBezTo>
                  <a:pt x="179" y="40"/>
                  <a:pt x="177" y="42"/>
                  <a:pt x="175" y="43"/>
                </a:cubicBezTo>
                <a:cubicBezTo>
                  <a:pt x="173" y="44"/>
                  <a:pt x="170" y="45"/>
                  <a:pt x="167" y="46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88" y="64"/>
                  <a:pt x="189" y="61"/>
                  <a:pt x="191" y="59"/>
                </a:cubicBezTo>
                <a:cubicBezTo>
                  <a:pt x="192" y="57"/>
                  <a:pt x="194" y="55"/>
                  <a:pt x="196" y="53"/>
                </a:cubicBezTo>
                <a:cubicBezTo>
                  <a:pt x="198" y="51"/>
                  <a:pt x="200" y="50"/>
                  <a:pt x="202" y="49"/>
                </a:cubicBezTo>
                <a:cubicBezTo>
                  <a:pt x="205" y="48"/>
                  <a:pt x="208" y="47"/>
                  <a:pt x="211" y="47"/>
                </a:cubicBezTo>
                <a:cubicBezTo>
                  <a:pt x="214" y="47"/>
                  <a:pt x="217" y="48"/>
                  <a:pt x="219" y="49"/>
                </a:cubicBezTo>
                <a:cubicBezTo>
                  <a:pt x="222" y="50"/>
                  <a:pt x="225" y="52"/>
                  <a:pt x="227" y="54"/>
                </a:cubicBezTo>
                <a:cubicBezTo>
                  <a:pt x="229" y="56"/>
                  <a:pt x="230" y="58"/>
                  <a:pt x="232" y="61"/>
                </a:cubicBezTo>
                <a:cubicBezTo>
                  <a:pt x="233" y="64"/>
                  <a:pt x="233" y="67"/>
                  <a:pt x="233" y="70"/>
                </a:cubicBezTo>
                <a:cubicBezTo>
                  <a:pt x="233" y="73"/>
                  <a:pt x="233" y="76"/>
                  <a:pt x="232" y="79"/>
                </a:cubicBezTo>
                <a:cubicBezTo>
                  <a:pt x="230" y="82"/>
                  <a:pt x="229" y="84"/>
                  <a:pt x="227" y="86"/>
                </a:cubicBezTo>
                <a:cubicBezTo>
                  <a:pt x="225" y="88"/>
                  <a:pt x="222" y="90"/>
                  <a:pt x="219" y="91"/>
                </a:cubicBezTo>
                <a:cubicBezTo>
                  <a:pt x="217" y="92"/>
                  <a:pt x="214" y="93"/>
                  <a:pt x="211" y="93"/>
                </a:cubicBezTo>
                <a:cubicBezTo>
                  <a:pt x="208" y="93"/>
                  <a:pt x="205" y="92"/>
                  <a:pt x="203" y="91"/>
                </a:cubicBezTo>
                <a:close/>
                <a:moveTo>
                  <a:pt x="17" y="56"/>
                </a:moveTo>
                <a:cubicBezTo>
                  <a:pt x="15" y="57"/>
                  <a:pt x="13" y="58"/>
                  <a:pt x="12" y="59"/>
                </a:cubicBezTo>
                <a:cubicBezTo>
                  <a:pt x="11" y="61"/>
                  <a:pt x="10" y="62"/>
                  <a:pt x="9" y="64"/>
                </a:cubicBezTo>
                <a:cubicBezTo>
                  <a:pt x="8" y="66"/>
                  <a:pt x="7" y="68"/>
                  <a:pt x="7" y="70"/>
                </a:cubicBezTo>
                <a:cubicBezTo>
                  <a:pt x="7" y="72"/>
                  <a:pt x="8" y="74"/>
                  <a:pt x="9" y="76"/>
                </a:cubicBezTo>
                <a:cubicBezTo>
                  <a:pt x="10" y="78"/>
                  <a:pt x="11" y="79"/>
                  <a:pt x="12" y="81"/>
                </a:cubicBezTo>
                <a:cubicBezTo>
                  <a:pt x="13" y="82"/>
                  <a:pt x="15" y="83"/>
                  <a:pt x="17" y="84"/>
                </a:cubicBezTo>
                <a:cubicBezTo>
                  <a:pt x="19" y="85"/>
                  <a:pt x="21" y="85"/>
                  <a:pt x="23" y="85"/>
                </a:cubicBezTo>
                <a:cubicBezTo>
                  <a:pt x="25" y="85"/>
                  <a:pt x="27" y="85"/>
                  <a:pt x="29" y="84"/>
                </a:cubicBezTo>
                <a:cubicBezTo>
                  <a:pt x="31" y="83"/>
                  <a:pt x="32" y="82"/>
                  <a:pt x="34" y="81"/>
                </a:cubicBezTo>
                <a:cubicBezTo>
                  <a:pt x="35" y="79"/>
                  <a:pt x="36" y="78"/>
                  <a:pt x="37" y="76"/>
                </a:cubicBezTo>
                <a:cubicBezTo>
                  <a:pt x="38" y="74"/>
                  <a:pt x="38" y="72"/>
                  <a:pt x="38" y="70"/>
                </a:cubicBezTo>
                <a:cubicBezTo>
                  <a:pt x="38" y="68"/>
                  <a:pt x="38" y="66"/>
                  <a:pt x="37" y="64"/>
                </a:cubicBezTo>
                <a:cubicBezTo>
                  <a:pt x="36" y="62"/>
                  <a:pt x="35" y="61"/>
                  <a:pt x="34" y="59"/>
                </a:cubicBezTo>
                <a:cubicBezTo>
                  <a:pt x="32" y="58"/>
                  <a:pt x="31" y="57"/>
                  <a:pt x="29" y="56"/>
                </a:cubicBezTo>
                <a:cubicBezTo>
                  <a:pt x="27" y="55"/>
                  <a:pt x="25" y="55"/>
                  <a:pt x="23" y="55"/>
                </a:cubicBezTo>
                <a:cubicBezTo>
                  <a:pt x="21" y="55"/>
                  <a:pt x="19" y="55"/>
                  <a:pt x="17" y="56"/>
                </a:cubicBezTo>
                <a:close/>
                <a:moveTo>
                  <a:pt x="56" y="123"/>
                </a:moveTo>
                <a:cubicBezTo>
                  <a:pt x="56" y="124"/>
                  <a:pt x="57" y="126"/>
                  <a:pt x="59" y="127"/>
                </a:cubicBezTo>
                <a:cubicBezTo>
                  <a:pt x="60" y="129"/>
                  <a:pt x="62" y="130"/>
                  <a:pt x="64" y="131"/>
                </a:cubicBezTo>
                <a:cubicBezTo>
                  <a:pt x="65" y="132"/>
                  <a:pt x="67" y="132"/>
                  <a:pt x="70" y="132"/>
                </a:cubicBezTo>
                <a:cubicBezTo>
                  <a:pt x="72" y="132"/>
                  <a:pt x="74" y="132"/>
                  <a:pt x="75" y="131"/>
                </a:cubicBezTo>
                <a:cubicBezTo>
                  <a:pt x="77" y="130"/>
                  <a:pt x="79" y="129"/>
                  <a:pt x="80" y="127"/>
                </a:cubicBezTo>
                <a:cubicBezTo>
                  <a:pt x="82" y="126"/>
                  <a:pt x="83" y="124"/>
                  <a:pt x="84" y="123"/>
                </a:cubicBezTo>
                <a:cubicBezTo>
                  <a:pt x="84" y="121"/>
                  <a:pt x="85" y="119"/>
                  <a:pt x="85" y="117"/>
                </a:cubicBezTo>
                <a:cubicBezTo>
                  <a:pt x="85" y="115"/>
                  <a:pt x="84" y="113"/>
                  <a:pt x="84" y="111"/>
                </a:cubicBezTo>
                <a:cubicBezTo>
                  <a:pt x="83" y="109"/>
                  <a:pt x="82" y="107"/>
                  <a:pt x="80" y="106"/>
                </a:cubicBezTo>
                <a:cubicBezTo>
                  <a:pt x="79" y="105"/>
                  <a:pt x="77" y="104"/>
                  <a:pt x="75" y="103"/>
                </a:cubicBezTo>
                <a:cubicBezTo>
                  <a:pt x="74" y="102"/>
                  <a:pt x="72" y="101"/>
                  <a:pt x="70" y="101"/>
                </a:cubicBezTo>
                <a:cubicBezTo>
                  <a:pt x="67" y="101"/>
                  <a:pt x="65" y="102"/>
                  <a:pt x="64" y="103"/>
                </a:cubicBezTo>
                <a:cubicBezTo>
                  <a:pt x="62" y="104"/>
                  <a:pt x="60" y="105"/>
                  <a:pt x="59" y="106"/>
                </a:cubicBezTo>
                <a:cubicBezTo>
                  <a:pt x="57" y="107"/>
                  <a:pt x="56" y="109"/>
                  <a:pt x="56" y="111"/>
                </a:cubicBezTo>
                <a:cubicBezTo>
                  <a:pt x="55" y="113"/>
                  <a:pt x="54" y="115"/>
                  <a:pt x="54" y="117"/>
                </a:cubicBezTo>
                <a:cubicBezTo>
                  <a:pt x="54" y="119"/>
                  <a:pt x="55" y="121"/>
                  <a:pt x="56" y="123"/>
                </a:cubicBezTo>
                <a:close/>
                <a:moveTo>
                  <a:pt x="64" y="37"/>
                </a:moveTo>
                <a:cubicBezTo>
                  <a:pt x="62" y="36"/>
                  <a:pt x="61" y="35"/>
                  <a:pt x="59" y="34"/>
                </a:cubicBezTo>
                <a:cubicBezTo>
                  <a:pt x="58" y="32"/>
                  <a:pt x="57" y="31"/>
                  <a:pt x="56" y="29"/>
                </a:cubicBezTo>
                <a:cubicBezTo>
                  <a:pt x="55" y="27"/>
                  <a:pt x="55" y="25"/>
                  <a:pt x="55" y="23"/>
                </a:cubicBezTo>
                <a:cubicBezTo>
                  <a:pt x="55" y="21"/>
                  <a:pt x="55" y="19"/>
                  <a:pt x="56" y="17"/>
                </a:cubicBezTo>
                <a:cubicBezTo>
                  <a:pt x="57" y="15"/>
                  <a:pt x="58" y="14"/>
                  <a:pt x="59" y="12"/>
                </a:cubicBezTo>
                <a:cubicBezTo>
                  <a:pt x="61" y="11"/>
                  <a:pt x="62" y="10"/>
                  <a:pt x="64" y="9"/>
                </a:cubicBezTo>
                <a:cubicBezTo>
                  <a:pt x="66" y="8"/>
                  <a:pt x="68" y="8"/>
                  <a:pt x="70" y="8"/>
                </a:cubicBezTo>
                <a:cubicBezTo>
                  <a:pt x="72" y="8"/>
                  <a:pt x="74" y="8"/>
                  <a:pt x="76" y="9"/>
                </a:cubicBezTo>
                <a:cubicBezTo>
                  <a:pt x="78" y="10"/>
                  <a:pt x="80" y="11"/>
                  <a:pt x="81" y="12"/>
                </a:cubicBezTo>
                <a:cubicBezTo>
                  <a:pt x="82" y="14"/>
                  <a:pt x="83" y="15"/>
                  <a:pt x="84" y="17"/>
                </a:cubicBezTo>
                <a:cubicBezTo>
                  <a:pt x="85" y="19"/>
                  <a:pt x="85" y="21"/>
                  <a:pt x="85" y="23"/>
                </a:cubicBezTo>
                <a:cubicBezTo>
                  <a:pt x="85" y="25"/>
                  <a:pt x="85" y="27"/>
                  <a:pt x="84" y="29"/>
                </a:cubicBezTo>
                <a:cubicBezTo>
                  <a:pt x="83" y="31"/>
                  <a:pt x="82" y="32"/>
                  <a:pt x="81" y="34"/>
                </a:cubicBezTo>
                <a:cubicBezTo>
                  <a:pt x="80" y="35"/>
                  <a:pt x="78" y="36"/>
                  <a:pt x="76" y="37"/>
                </a:cubicBezTo>
                <a:cubicBezTo>
                  <a:pt x="74" y="38"/>
                  <a:pt x="72" y="38"/>
                  <a:pt x="70" y="38"/>
                </a:cubicBezTo>
                <a:cubicBezTo>
                  <a:pt x="68" y="38"/>
                  <a:pt x="66" y="38"/>
                  <a:pt x="64" y="37"/>
                </a:cubicBezTo>
                <a:close/>
                <a:moveTo>
                  <a:pt x="111" y="56"/>
                </a:moveTo>
                <a:cubicBezTo>
                  <a:pt x="109" y="57"/>
                  <a:pt x="108" y="58"/>
                  <a:pt x="106" y="59"/>
                </a:cubicBezTo>
                <a:cubicBezTo>
                  <a:pt x="105" y="61"/>
                  <a:pt x="104" y="62"/>
                  <a:pt x="103" y="64"/>
                </a:cubicBezTo>
                <a:cubicBezTo>
                  <a:pt x="102" y="66"/>
                  <a:pt x="102" y="68"/>
                  <a:pt x="102" y="70"/>
                </a:cubicBezTo>
                <a:cubicBezTo>
                  <a:pt x="102" y="72"/>
                  <a:pt x="102" y="74"/>
                  <a:pt x="103" y="76"/>
                </a:cubicBezTo>
                <a:cubicBezTo>
                  <a:pt x="104" y="78"/>
                  <a:pt x="105" y="79"/>
                  <a:pt x="106" y="81"/>
                </a:cubicBezTo>
                <a:cubicBezTo>
                  <a:pt x="108" y="82"/>
                  <a:pt x="109" y="83"/>
                  <a:pt x="111" y="84"/>
                </a:cubicBezTo>
                <a:cubicBezTo>
                  <a:pt x="113" y="85"/>
                  <a:pt x="115" y="85"/>
                  <a:pt x="117" y="85"/>
                </a:cubicBezTo>
                <a:cubicBezTo>
                  <a:pt x="119" y="85"/>
                  <a:pt x="121" y="85"/>
                  <a:pt x="123" y="84"/>
                </a:cubicBezTo>
                <a:cubicBezTo>
                  <a:pt x="125" y="83"/>
                  <a:pt x="126" y="82"/>
                  <a:pt x="128" y="81"/>
                </a:cubicBezTo>
                <a:cubicBezTo>
                  <a:pt x="129" y="79"/>
                  <a:pt x="130" y="78"/>
                  <a:pt x="131" y="76"/>
                </a:cubicBezTo>
                <a:cubicBezTo>
                  <a:pt x="132" y="74"/>
                  <a:pt x="132" y="72"/>
                  <a:pt x="132" y="70"/>
                </a:cubicBezTo>
                <a:cubicBezTo>
                  <a:pt x="132" y="68"/>
                  <a:pt x="132" y="66"/>
                  <a:pt x="131" y="64"/>
                </a:cubicBezTo>
                <a:cubicBezTo>
                  <a:pt x="130" y="62"/>
                  <a:pt x="129" y="61"/>
                  <a:pt x="128" y="59"/>
                </a:cubicBezTo>
                <a:cubicBezTo>
                  <a:pt x="126" y="58"/>
                  <a:pt x="125" y="57"/>
                  <a:pt x="123" y="56"/>
                </a:cubicBezTo>
                <a:cubicBezTo>
                  <a:pt x="121" y="55"/>
                  <a:pt x="119" y="55"/>
                  <a:pt x="117" y="55"/>
                </a:cubicBezTo>
                <a:cubicBezTo>
                  <a:pt x="115" y="55"/>
                  <a:pt x="113" y="55"/>
                  <a:pt x="111" y="56"/>
                </a:cubicBezTo>
                <a:close/>
                <a:moveTo>
                  <a:pt x="178" y="17"/>
                </a:moveTo>
                <a:cubicBezTo>
                  <a:pt x="177" y="15"/>
                  <a:pt x="176" y="14"/>
                  <a:pt x="175" y="12"/>
                </a:cubicBezTo>
                <a:cubicBezTo>
                  <a:pt x="173" y="11"/>
                  <a:pt x="172" y="10"/>
                  <a:pt x="170" y="9"/>
                </a:cubicBezTo>
                <a:cubicBezTo>
                  <a:pt x="168" y="8"/>
                  <a:pt x="166" y="8"/>
                  <a:pt x="164" y="8"/>
                </a:cubicBezTo>
                <a:cubicBezTo>
                  <a:pt x="162" y="8"/>
                  <a:pt x="160" y="8"/>
                  <a:pt x="158" y="9"/>
                </a:cubicBezTo>
                <a:cubicBezTo>
                  <a:pt x="156" y="10"/>
                  <a:pt x="154" y="11"/>
                  <a:pt x="153" y="12"/>
                </a:cubicBezTo>
                <a:cubicBezTo>
                  <a:pt x="152" y="14"/>
                  <a:pt x="151" y="15"/>
                  <a:pt x="150" y="17"/>
                </a:cubicBezTo>
                <a:cubicBezTo>
                  <a:pt x="149" y="19"/>
                  <a:pt x="148" y="21"/>
                  <a:pt x="148" y="23"/>
                </a:cubicBezTo>
                <a:cubicBezTo>
                  <a:pt x="148" y="25"/>
                  <a:pt x="149" y="27"/>
                  <a:pt x="150" y="29"/>
                </a:cubicBezTo>
                <a:cubicBezTo>
                  <a:pt x="151" y="31"/>
                  <a:pt x="152" y="32"/>
                  <a:pt x="153" y="34"/>
                </a:cubicBezTo>
                <a:cubicBezTo>
                  <a:pt x="154" y="35"/>
                  <a:pt x="156" y="36"/>
                  <a:pt x="158" y="37"/>
                </a:cubicBezTo>
                <a:cubicBezTo>
                  <a:pt x="160" y="38"/>
                  <a:pt x="162" y="38"/>
                  <a:pt x="164" y="38"/>
                </a:cubicBezTo>
                <a:cubicBezTo>
                  <a:pt x="166" y="38"/>
                  <a:pt x="168" y="38"/>
                  <a:pt x="170" y="37"/>
                </a:cubicBezTo>
                <a:cubicBezTo>
                  <a:pt x="172" y="36"/>
                  <a:pt x="173" y="35"/>
                  <a:pt x="175" y="34"/>
                </a:cubicBezTo>
                <a:cubicBezTo>
                  <a:pt x="176" y="32"/>
                  <a:pt x="177" y="31"/>
                  <a:pt x="178" y="29"/>
                </a:cubicBezTo>
                <a:cubicBezTo>
                  <a:pt x="179" y="27"/>
                  <a:pt x="179" y="25"/>
                  <a:pt x="179" y="23"/>
                </a:cubicBezTo>
                <a:cubicBezTo>
                  <a:pt x="179" y="21"/>
                  <a:pt x="179" y="19"/>
                  <a:pt x="178" y="17"/>
                </a:cubicBezTo>
                <a:close/>
                <a:moveTo>
                  <a:pt x="170" y="103"/>
                </a:moveTo>
                <a:cubicBezTo>
                  <a:pt x="172" y="104"/>
                  <a:pt x="173" y="105"/>
                  <a:pt x="175" y="106"/>
                </a:cubicBezTo>
                <a:cubicBezTo>
                  <a:pt x="176" y="107"/>
                  <a:pt x="177" y="109"/>
                  <a:pt x="178" y="111"/>
                </a:cubicBezTo>
                <a:cubicBezTo>
                  <a:pt x="179" y="113"/>
                  <a:pt x="179" y="115"/>
                  <a:pt x="179" y="117"/>
                </a:cubicBezTo>
                <a:cubicBezTo>
                  <a:pt x="179" y="119"/>
                  <a:pt x="179" y="121"/>
                  <a:pt x="178" y="123"/>
                </a:cubicBezTo>
                <a:cubicBezTo>
                  <a:pt x="177" y="124"/>
                  <a:pt x="176" y="126"/>
                  <a:pt x="175" y="127"/>
                </a:cubicBezTo>
                <a:cubicBezTo>
                  <a:pt x="173" y="129"/>
                  <a:pt x="172" y="130"/>
                  <a:pt x="170" y="131"/>
                </a:cubicBezTo>
                <a:cubicBezTo>
                  <a:pt x="168" y="132"/>
                  <a:pt x="166" y="132"/>
                  <a:pt x="164" y="132"/>
                </a:cubicBezTo>
                <a:cubicBezTo>
                  <a:pt x="162" y="132"/>
                  <a:pt x="160" y="132"/>
                  <a:pt x="158" y="131"/>
                </a:cubicBezTo>
                <a:cubicBezTo>
                  <a:pt x="156" y="130"/>
                  <a:pt x="154" y="129"/>
                  <a:pt x="153" y="127"/>
                </a:cubicBezTo>
                <a:cubicBezTo>
                  <a:pt x="152" y="126"/>
                  <a:pt x="151" y="124"/>
                  <a:pt x="150" y="123"/>
                </a:cubicBezTo>
                <a:cubicBezTo>
                  <a:pt x="149" y="121"/>
                  <a:pt x="148" y="119"/>
                  <a:pt x="148" y="117"/>
                </a:cubicBezTo>
                <a:cubicBezTo>
                  <a:pt x="148" y="115"/>
                  <a:pt x="149" y="113"/>
                  <a:pt x="150" y="111"/>
                </a:cubicBezTo>
                <a:cubicBezTo>
                  <a:pt x="151" y="109"/>
                  <a:pt x="152" y="107"/>
                  <a:pt x="153" y="106"/>
                </a:cubicBezTo>
                <a:cubicBezTo>
                  <a:pt x="154" y="105"/>
                  <a:pt x="156" y="104"/>
                  <a:pt x="158" y="103"/>
                </a:cubicBezTo>
                <a:cubicBezTo>
                  <a:pt x="160" y="102"/>
                  <a:pt x="162" y="101"/>
                  <a:pt x="164" y="101"/>
                </a:cubicBezTo>
                <a:cubicBezTo>
                  <a:pt x="166" y="101"/>
                  <a:pt x="168" y="102"/>
                  <a:pt x="170" y="103"/>
                </a:cubicBezTo>
                <a:close/>
                <a:moveTo>
                  <a:pt x="205" y="56"/>
                </a:moveTo>
                <a:cubicBezTo>
                  <a:pt x="203" y="57"/>
                  <a:pt x="201" y="58"/>
                  <a:pt x="200" y="59"/>
                </a:cubicBezTo>
                <a:cubicBezTo>
                  <a:pt x="198" y="61"/>
                  <a:pt x="197" y="62"/>
                  <a:pt x="197" y="64"/>
                </a:cubicBezTo>
                <a:cubicBezTo>
                  <a:pt x="196" y="66"/>
                  <a:pt x="195" y="68"/>
                  <a:pt x="195" y="70"/>
                </a:cubicBezTo>
                <a:cubicBezTo>
                  <a:pt x="195" y="72"/>
                  <a:pt x="196" y="74"/>
                  <a:pt x="197" y="76"/>
                </a:cubicBezTo>
                <a:cubicBezTo>
                  <a:pt x="197" y="78"/>
                  <a:pt x="198" y="79"/>
                  <a:pt x="200" y="81"/>
                </a:cubicBezTo>
                <a:cubicBezTo>
                  <a:pt x="201" y="82"/>
                  <a:pt x="203" y="83"/>
                  <a:pt x="205" y="84"/>
                </a:cubicBezTo>
                <a:cubicBezTo>
                  <a:pt x="207" y="85"/>
                  <a:pt x="209" y="85"/>
                  <a:pt x="211" y="85"/>
                </a:cubicBezTo>
                <a:cubicBezTo>
                  <a:pt x="213" y="85"/>
                  <a:pt x="215" y="85"/>
                  <a:pt x="217" y="84"/>
                </a:cubicBezTo>
                <a:cubicBezTo>
                  <a:pt x="218" y="83"/>
                  <a:pt x="220" y="82"/>
                  <a:pt x="221" y="81"/>
                </a:cubicBezTo>
                <a:cubicBezTo>
                  <a:pt x="223" y="79"/>
                  <a:pt x="224" y="78"/>
                  <a:pt x="225" y="76"/>
                </a:cubicBezTo>
                <a:cubicBezTo>
                  <a:pt x="225" y="74"/>
                  <a:pt x="226" y="72"/>
                  <a:pt x="226" y="70"/>
                </a:cubicBezTo>
                <a:cubicBezTo>
                  <a:pt x="226" y="68"/>
                  <a:pt x="225" y="66"/>
                  <a:pt x="225" y="64"/>
                </a:cubicBezTo>
                <a:cubicBezTo>
                  <a:pt x="224" y="62"/>
                  <a:pt x="223" y="61"/>
                  <a:pt x="221" y="59"/>
                </a:cubicBezTo>
                <a:cubicBezTo>
                  <a:pt x="220" y="58"/>
                  <a:pt x="218" y="57"/>
                  <a:pt x="217" y="56"/>
                </a:cubicBezTo>
                <a:cubicBezTo>
                  <a:pt x="215" y="55"/>
                  <a:pt x="213" y="55"/>
                  <a:pt x="211" y="55"/>
                </a:cubicBezTo>
                <a:cubicBezTo>
                  <a:pt x="209" y="55"/>
                  <a:pt x="207" y="55"/>
                  <a:pt x="205" y="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3" name="CustomShape 114"/>
          <p:cNvSpPr/>
          <p:nvPr/>
        </p:nvSpPr>
        <p:spPr>
          <a:xfrm>
            <a:off x="977760" y="3629160"/>
            <a:ext cx="245160" cy="243360"/>
          </a:xfrm>
          <a:custGeom>
            <a:avLst/>
            <a:gdLst/>
            <a:ahLst/>
            <a:rect l="l" t="t" r="r" b="b"/>
            <a:pathLst>
              <a:path w="234" h="233">
                <a:moveTo>
                  <a:pt x="203" y="138"/>
                </a:moveTo>
                <a:cubicBezTo>
                  <a:pt x="201" y="137"/>
                  <a:pt x="199" y="136"/>
                  <a:pt x="197" y="134"/>
                </a:cubicBezTo>
                <a:cubicBezTo>
                  <a:pt x="195" y="132"/>
                  <a:pt x="193" y="130"/>
                  <a:pt x="192" y="128"/>
                </a:cubicBezTo>
                <a:cubicBezTo>
                  <a:pt x="190" y="126"/>
                  <a:pt x="189" y="123"/>
                  <a:pt x="189" y="120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39" y="125"/>
                  <a:pt x="137" y="129"/>
                  <a:pt x="133" y="133"/>
                </a:cubicBezTo>
                <a:cubicBezTo>
                  <a:pt x="130" y="136"/>
                  <a:pt x="126" y="138"/>
                  <a:pt x="121" y="139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124" y="189"/>
                  <a:pt x="126" y="189"/>
                  <a:pt x="128" y="191"/>
                </a:cubicBezTo>
                <a:cubicBezTo>
                  <a:pt x="131" y="192"/>
                  <a:pt x="133" y="194"/>
                  <a:pt x="135" y="196"/>
                </a:cubicBezTo>
                <a:cubicBezTo>
                  <a:pt x="136" y="198"/>
                  <a:pt x="138" y="200"/>
                  <a:pt x="139" y="203"/>
                </a:cubicBezTo>
                <a:cubicBezTo>
                  <a:pt x="140" y="205"/>
                  <a:pt x="140" y="208"/>
                  <a:pt x="140" y="211"/>
                </a:cubicBezTo>
                <a:cubicBezTo>
                  <a:pt x="140" y="214"/>
                  <a:pt x="140" y="217"/>
                  <a:pt x="138" y="220"/>
                </a:cubicBezTo>
                <a:cubicBezTo>
                  <a:pt x="137" y="222"/>
                  <a:pt x="136" y="225"/>
                  <a:pt x="133" y="227"/>
                </a:cubicBezTo>
                <a:cubicBezTo>
                  <a:pt x="131" y="229"/>
                  <a:pt x="129" y="230"/>
                  <a:pt x="126" y="232"/>
                </a:cubicBezTo>
                <a:cubicBezTo>
                  <a:pt x="123" y="233"/>
                  <a:pt x="121" y="233"/>
                  <a:pt x="117" y="233"/>
                </a:cubicBezTo>
                <a:cubicBezTo>
                  <a:pt x="114" y="233"/>
                  <a:pt x="111" y="233"/>
                  <a:pt x="108" y="232"/>
                </a:cubicBezTo>
                <a:cubicBezTo>
                  <a:pt x="106" y="230"/>
                  <a:pt x="103" y="229"/>
                  <a:pt x="101" y="227"/>
                </a:cubicBezTo>
                <a:cubicBezTo>
                  <a:pt x="99" y="225"/>
                  <a:pt x="97" y="222"/>
                  <a:pt x="96" y="220"/>
                </a:cubicBezTo>
                <a:cubicBezTo>
                  <a:pt x="95" y="217"/>
                  <a:pt x="95" y="214"/>
                  <a:pt x="95" y="211"/>
                </a:cubicBezTo>
                <a:cubicBezTo>
                  <a:pt x="95" y="208"/>
                  <a:pt x="95" y="205"/>
                  <a:pt x="96" y="203"/>
                </a:cubicBezTo>
                <a:cubicBezTo>
                  <a:pt x="97" y="200"/>
                  <a:pt x="98" y="198"/>
                  <a:pt x="100" y="196"/>
                </a:cubicBezTo>
                <a:cubicBezTo>
                  <a:pt x="102" y="194"/>
                  <a:pt x="104" y="192"/>
                  <a:pt x="106" y="191"/>
                </a:cubicBezTo>
                <a:cubicBezTo>
                  <a:pt x="109" y="189"/>
                  <a:pt x="111" y="189"/>
                  <a:pt x="114" y="188"/>
                </a:cubicBezTo>
                <a:cubicBezTo>
                  <a:pt x="114" y="139"/>
                  <a:pt x="114" y="139"/>
                  <a:pt x="114" y="139"/>
                </a:cubicBezTo>
                <a:cubicBezTo>
                  <a:pt x="109" y="138"/>
                  <a:pt x="105" y="136"/>
                  <a:pt x="101" y="133"/>
                </a:cubicBezTo>
                <a:cubicBezTo>
                  <a:pt x="98" y="129"/>
                  <a:pt x="96" y="125"/>
                  <a:pt x="95" y="120"/>
                </a:cubicBezTo>
                <a:cubicBezTo>
                  <a:pt x="45" y="120"/>
                  <a:pt x="45" y="120"/>
                  <a:pt x="45" y="120"/>
                </a:cubicBezTo>
                <a:cubicBezTo>
                  <a:pt x="45" y="123"/>
                  <a:pt x="44" y="125"/>
                  <a:pt x="43" y="128"/>
                </a:cubicBezTo>
                <a:cubicBezTo>
                  <a:pt x="41" y="130"/>
                  <a:pt x="40" y="132"/>
                  <a:pt x="38" y="134"/>
                </a:cubicBezTo>
                <a:cubicBezTo>
                  <a:pt x="36" y="135"/>
                  <a:pt x="33" y="137"/>
                  <a:pt x="31" y="138"/>
                </a:cubicBezTo>
                <a:cubicBezTo>
                  <a:pt x="28" y="139"/>
                  <a:pt x="26" y="139"/>
                  <a:pt x="23" y="139"/>
                </a:cubicBezTo>
                <a:cubicBezTo>
                  <a:pt x="20" y="139"/>
                  <a:pt x="17" y="138"/>
                  <a:pt x="14" y="137"/>
                </a:cubicBezTo>
                <a:cubicBezTo>
                  <a:pt x="11" y="136"/>
                  <a:pt x="9" y="135"/>
                  <a:pt x="7" y="132"/>
                </a:cubicBezTo>
                <a:cubicBezTo>
                  <a:pt x="5" y="130"/>
                  <a:pt x="3" y="128"/>
                  <a:pt x="2" y="125"/>
                </a:cubicBezTo>
                <a:cubicBezTo>
                  <a:pt x="1" y="122"/>
                  <a:pt x="0" y="119"/>
                  <a:pt x="0" y="116"/>
                </a:cubicBezTo>
                <a:cubicBezTo>
                  <a:pt x="0" y="113"/>
                  <a:pt x="1" y="110"/>
                  <a:pt x="2" y="107"/>
                </a:cubicBezTo>
                <a:cubicBezTo>
                  <a:pt x="3" y="105"/>
                  <a:pt x="5" y="102"/>
                  <a:pt x="7" y="100"/>
                </a:cubicBezTo>
                <a:cubicBezTo>
                  <a:pt x="9" y="98"/>
                  <a:pt x="11" y="97"/>
                  <a:pt x="14" y="95"/>
                </a:cubicBezTo>
                <a:cubicBezTo>
                  <a:pt x="17" y="94"/>
                  <a:pt x="20" y="94"/>
                  <a:pt x="23" y="94"/>
                </a:cubicBezTo>
                <a:cubicBezTo>
                  <a:pt x="26" y="94"/>
                  <a:pt x="29" y="94"/>
                  <a:pt x="31" y="95"/>
                </a:cubicBezTo>
                <a:cubicBezTo>
                  <a:pt x="34" y="96"/>
                  <a:pt x="36" y="98"/>
                  <a:pt x="38" y="99"/>
                </a:cubicBezTo>
                <a:cubicBezTo>
                  <a:pt x="40" y="101"/>
                  <a:pt x="42" y="103"/>
                  <a:pt x="43" y="105"/>
                </a:cubicBezTo>
                <a:cubicBezTo>
                  <a:pt x="44" y="108"/>
                  <a:pt x="45" y="110"/>
                  <a:pt x="46" y="113"/>
                </a:cubicBezTo>
                <a:cubicBezTo>
                  <a:pt x="95" y="113"/>
                  <a:pt x="95" y="113"/>
                  <a:pt x="95" y="113"/>
                </a:cubicBezTo>
                <a:cubicBezTo>
                  <a:pt x="96" y="108"/>
                  <a:pt x="98" y="104"/>
                  <a:pt x="101" y="101"/>
                </a:cubicBezTo>
                <a:cubicBezTo>
                  <a:pt x="105" y="97"/>
                  <a:pt x="109" y="95"/>
                  <a:pt x="114" y="9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11" y="44"/>
                  <a:pt x="109" y="44"/>
                  <a:pt x="106" y="42"/>
                </a:cubicBezTo>
                <a:cubicBezTo>
                  <a:pt x="104" y="41"/>
                  <a:pt x="102" y="39"/>
                  <a:pt x="100" y="37"/>
                </a:cubicBezTo>
                <a:cubicBezTo>
                  <a:pt x="98" y="35"/>
                  <a:pt x="97" y="33"/>
                  <a:pt x="96" y="30"/>
                </a:cubicBezTo>
                <a:cubicBezTo>
                  <a:pt x="95" y="28"/>
                  <a:pt x="95" y="25"/>
                  <a:pt x="95" y="22"/>
                </a:cubicBezTo>
                <a:cubicBezTo>
                  <a:pt x="95" y="19"/>
                  <a:pt x="95" y="16"/>
                  <a:pt x="96" y="14"/>
                </a:cubicBezTo>
                <a:cubicBezTo>
                  <a:pt x="97" y="11"/>
                  <a:pt x="99" y="8"/>
                  <a:pt x="101" y="6"/>
                </a:cubicBezTo>
                <a:cubicBezTo>
                  <a:pt x="103" y="4"/>
                  <a:pt x="106" y="3"/>
                  <a:pt x="108" y="1"/>
                </a:cubicBezTo>
                <a:cubicBezTo>
                  <a:pt x="111" y="0"/>
                  <a:pt x="114" y="0"/>
                  <a:pt x="117" y="0"/>
                </a:cubicBezTo>
                <a:cubicBezTo>
                  <a:pt x="121" y="0"/>
                  <a:pt x="123" y="0"/>
                  <a:pt x="126" y="1"/>
                </a:cubicBezTo>
                <a:cubicBezTo>
                  <a:pt x="129" y="3"/>
                  <a:pt x="131" y="4"/>
                  <a:pt x="133" y="6"/>
                </a:cubicBezTo>
                <a:cubicBezTo>
                  <a:pt x="136" y="8"/>
                  <a:pt x="137" y="11"/>
                  <a:pt x="138" y="14"/>
                </a:cubicBezTo>
                <a:cubicBezTo>
                  <a:pt x="140" y="16"/>
                  <a:pt x="140" y="19"/>
                  <a:pt x="140" y="22"/>
                </a:cubicBezTo>
                <a:cubicBezTo>
                  <a:pt x="140" y="25"/>
                  <a:pt x="140" y="28"/>
                  <a:pt x="139" y="30"/>
                </a:cubicBezTo>
                <a:cubicBezTo>
                  <a:pt x="138" y="33"/>
                  <a:pt x="136" y="35"/>
                  <a:pt x="135" y="37"/>
                </a:cubicBezTo>
                <a:cubicBezTo>
                  <a:pt x="133" y="39"/>
                  <a:pt x="131" y="41"/>
                  <a:pt x="128" y="42"/>
                </a:cubicBezTo>
                <a:cubicBezTo>
                  <a:pt x="126" y="44"/>
                  <a:pt x="124" y="44"/>
                  <a:pt x="121" y="45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23" y="95"/>
                  <a:pt x="125" y="95"/>
                  <a:pt x="128" y="96"/>
                </a:cubicBezTo>
                <a:cubicBezTo>
                  <a:pt x="130" y="98"/>
                  <a:pt x="132" y="99"/>
                  <a:pt x="133" y="101"/>
                </a:cubicBezTo>
                <a:cubicBezTo>
                  <a:pt x="135" y="102"/>
                  <a:pt x="136" y="104"/>
                  <a:pt x="138" y="106"/>
                </a:cubicBezTo>
                <a:cubicBezTo>
                  <a:pt x="139" y="108"/>
                  <a:pt x="139" y="111"/>
                  <a:pt x="140" y="113"/>
                </a:cubicBezTo>
                <a:cubicBezTo>
                  <a:pt x="189" y="113"/>
                  <a:pt x="189" y="113"/>
                  <a:pt x="189" y="113"/>
                </a:cubicBezTo>
                <a:cubicBezTo>
                  <a:pt x="190" y="110"/>
                  <a:pt x="191" y="108"/>
                  <a:pt x="192" y="106"/>
                </a:cubicBezTo>
                <a:cubicBezTo>
                  <a:pt x="193" y="103"/>
                  <a:pt x="195" y="101"/>
                  <a:pt x="197" y="100"/>
                </a:cubicBezTo>
                <a:cubicBezTo>
                  <a:pt x="199" y="98"/>
                  <a:pt x="201" y="97"/>
                  <a:pt x="204" y="96"/>
                </a:cubicBezTo>
                <a:cubicBezTo>
                  <a:pt x="206" y="95"/>
                  <a:pt x="209" y="94"/>
                  <a:pt x="212" y="94"/>
                </a:cubicBezTo>
                <a:cubicBezTo>
                  <a:pt x="215" y="94"/>
                  <a:pt x="218" y="95"/>
                  <a:pt x="221" y="96"/>
                </a:cubicBezTo>
                <a:cubicBezTo>
                  <a:pt x="223" y="97"/>
                  <a:pt x="226" y="99"/>
                  <a:pt x="228" y="101"/>
                </a:cubicBezTo>
                <a:cubicBezTo>
                  <a:pt x="230" y="103"/>
                  <a:pt x="232" y="105"/>
                  <a:pt x="233" y="108"/>
                </a:cubicBezTo>
                <a:cubicBezTo>
                  <a:pt x="234" y="111"/>
                  <a:pt x="234" y="114"/>
                  <a:pt x="234" y="117"/>
                </a:cubicBezTo>
                <a:cubicBezTo>
                  <a:pt x="234" y="120"/>
                  <a:pt x="234" y="123"/>
                  <a:pt x="233" y="126"/>
                </a:cubicBezTo>
                <a:cubicBezTo>
                  <a:pt x="232" y="129"/>
                  <a:pt x="230" y="131"/>
                  <a:pt x="228" y="133"/>
                </a:cubicBezTo>
                <a:cubicBezTo>
                  <a:pt x="226" y="135"/>
                  <a:pt x="223" y="137"/>
                  <a:pt x="221" y="138"/>
                </a:cubicBezTo>
                <a:cubicBezTo>
                  <a:pt x="218" y="139"/>
                  <a:pt x="215" y="140"/>
                  <a:pt x="212" y="140"/>
                </a:cubicBezTo>
                <a:cubicBezTo>
                  <a:pt x="209" y="140"/>
                  <a:pt x="206" y="139"/>
                  <a:pt x="203" y="138"/>
                </a:cubicBezTo>
                <a:close/>
                <a:moveTo>
                  <a:pt x="17" y="102"/>
                </a:moveTo>
                <a:cubicBezTo>
                  <a:pt x="15" y="103"/>
                  <a:pt x="14" y="104"/>
                  <a:pt x="12" y="106"/>
                </a:cubicBezTo>
                <a:cubicBezTo>
                  <a:pt x="11" y="107"/>
                  <a:pt x="10" y="109"/>
                  <a:pt x="9" y="110"/>
                </a:cubicBezTo>
                <a:cubicBezTo>
                  <a:pt x="8" y="112"/>
                  <a:pt x="8" y="114"/>
                  <a:pt x="8" y="116"/>
                </a:cubicBezTo>
                <a:cubicBezTo>
                  <a:pt x="8" y="118"/>
                  <a:pt x="8" y="120"/>
                  <a:pt x="9" y="122"/>
                </a:cubicBezTo>
                <a:cubicBezTo>
                  <a:pt x="10" y="124"/>
                  <a:pt x="11" y="126"/>
                  <a:pt x="12" y="127"/>
                </a:cubicBezTo>
                <a:cubicBezTo>
                  <a:pt x="14" y="129"/>
                  <a:pt x="15" y="130"/>
                  <a:pt x="17" y="130"/>
                </a:cubicBezTo>
                <a:cubicBezTo>
                  <a:pt x="19" y="131"/>
                  <a:pt x="21" y="132"/>
                  <a:pt x="23" y="132"/>
                </a:cubicBezTo>
                <a:cubicBezTo>
                  <a:pt x="25" y="132"/>
                  <a:pt x="27" y="131"/>
                  <a:pt x="29" y="130"/>
                </a:cubicBezTo>
                <a:cubicBezTo>
                  <a:pt x="31" y="130"/>
                  <a:pt x="32" y="129"/>
                  <a:pt x="34" y="127"/>
                </a:cubicBezTo>
                <a:cubicBezTo>
                  <a:pt x="35" y="126"/>
                  <a:pt x="36" y="124"/>
                  <a:pt x="37" y="122"/>
                </a:cubicBezTo>
                <a:cubicBezTo>
                  <a:pt x="38" y="120"/>
                  <a:pt x="38" y="118"/>
                  <a:pt x="38" y="116"/>
                </a:cubicBezTo>
                <a:cubicBezTo>
                  <a:pt x="38" y="114"/>
                  <a:pt x="38" y="112"/>
                  <a:pt x="37" y="110"/>
                </a:cubicBezTo>
                <a:cubicBezTo>
                  <a:pt x="36" y="109"/>
                  <a:pt x="35" y="107"/>
                  <a:pt x="34" y="106"/>
                </a:cubicBezTo>
                <a:cubicBezTo>
                  <a:pt x="32" y="104"/>
                  <a:pt x="31" y="103"/>
                  <a:pt x="29" y="102"/>
                </a:cubicBezTo>
                <a:cubicBezTo>
                  <a:pt x="27" y="101"/>
                  <a:pt x="25" y="101"/>
                  <a:pt x="23" y="101"/>
                </a:cubicBezTo>
                <a:cubicBezTo>
                  <a:pt x="21" y="101"/>
                  <a:pt x="19" y="101"/>
                  <a:pt x="17" y="102"/>
                </a:cubicBezTo>
                <a:close/>
                <a:moveTo>
                  <a:pt x="79" y="143"/>
                </a:moveTo>
                <a:cubicBezTo>
                  <a:pt x="81" y="144"/>
                  <a:pt x="84" y="146"/>
                  <a:pt x="86" y="148"/>
                </a:cubicBezTo>
                <a:cubicBezTo>
                  <a:pt x="88" y="150"/>
                  <a:pt x="90" y="152"/>
                  <a:pt x="91" y="155"/>
                </a:cubicBezTo>
                <a:cubicBezTo>
                  <a:pt x="92" y="158"/>
                  <a:pt x="92" y="161"/>
                  <a:pt x="92" y="164"/>
                </a:cubicBezTo>
                <a:cubicBezTo>
                  <a:pt x="92" y="167"/>
                  <a:pt x="92" y="170"/>
                  <a:pt x="91" y="173"/>
                </a:cubicBezTo>
                <a:cubicBezTo>
                  <a:pt x="90" y="175"/>
                  <a:pt x="88" y="178"/>
                  <a:pt x="86" y="180"/>
                </a:cubicBezTo>
                <a:cubicBezTo>
                  <a:pt x="84" y="182"/>
                  <a:pt x="81" y="184"/>
                  <a:pt x="79" y="185"/>
                </a:cubicBezTo>
                <a:cubicBezTo>
                  <a:pt x="76" y="186"/>
                  <a:pt x="73" y="187"/>
                  <a:pt x="70" y="187"/>
                </a:cubicBezTo>
                <a:cubicBezTo>
                  <a:pt x="67" y="187"/>
                  <a:pt x="64" y="186"/>
                  <a:pt x="61" y="185"/>
                </a:cubicBezTo>
                <a:cubicBezTo>
                  <a:pt x="58" y="184"/>
                  <a:pt x="56" y="182"/>
                  <a:pt x="54" y="180"/>
                </a:cubicBezTo>
                <a:cubicBezTo>
                  <a:pt x="52" y="178"/>
                  <a:pt x="50" y="175"/>
                  <a:pt x="49" y="173"/>
                </a:cubicBezTo>
                <a:cubicBezTo>
                  <a:pt x="48" y="170"/>
                  <a:pt x="47" y="167"/>
                  <a:pt x="47" y="164"/>
                </a:cubicBezTo>
                <a:cubicBezTo>
                  <a:pt x="47" y="161"/>
                  <a:pt x="48" y="158"/>
                  <a:pt x="49" y="155"/>
                </a:cubicBezTo>
                <a:cubicBezTo>
                  <a:pt x="50" y="152"/>
                  <a:pt x="52" y="150"/>
                  <a:pt x="54" y="148"/>
                </a:cubicBezTo>
                <a:cubicBezTo>
                  <a:pt x="56" y="146"/>
                  <a:pt x="58" y="144"/>
                  <a:pt x="61" y="143"/>
                </a:cubicBezTo>
                <a:cubicBezTo>
                  <a:pt x="64" y="142"/>
                  <a:pt x="67" y="141"/>
                  <a:pt x="70" y="141"/>
                </a:cubicBezTo>
                <a:cubicBezTo>
                  <a:pt x="73" y="141"/>
                  <a:pt x="76" y="142"/>
                  <a:pt x="79" y="143"/>
                </a:cubicBezTo>
                <a:close/>
                <a:moveTo>
                  <a:pt x="61" y="90"/>
                </a:moveTo>
                <a:cubicBezTo>
                  <a:pt x="59" y="89"/>
                  <a:pt x="56" y="87"/>
                  <a:pt x="54" y="85"/>
                </a:cubicBezTo>
                <a:cubicBezTo>
                  <a:pt x="52" y="83"/>
                  <a:pt x="50" y="81"/>
                  <a:pt x="49" y="78"/>
                </a:cubicBezTo>
                <a:cubicBezTo>
                  <a:pt x="48" y="75"/>
                  <a:pt x="47" y="72"/>
                  <a:pt x="47" y="69"/>
                </a:cubicBezTo>
                <a:cubicBezTo>
                  <a:pt x="47" y="66"/>
                  <a:pt x="48" y="63"/>
                  <a:pt x="49" y="60"/>
                </a:cubicBezTo>
                <a:cubicBezTo>
                  <a:pt x="50" y="58"/>
                  <a:pt x="52" y="55"/>
                  <a:pt x="54" y="53"/>
                </a:cubicBezTo>
                <a:cubicBezTo>
                  <a:pt x="56" y="51"/>
                  <a:pt x="59" y="49"/>
                  <a:pt x="61" y="48"/>
                </a:cubicBezTo>
                <a:cubicBezTo>
                  <a:pt x="64" y="47"/>
                  <a:pt x="67" y="46"/>
                  <a:pt x="70" y="46"/>
                </a:cubicBezTo>
                <a:cubicBezTo>
                  <a:pt x="73" y="46"/>
                  <a:pt x="76" y="47"/>
                  <a:pt x="79" y="48"/>
                </a:cubicBezTo>
                <a:cubicBezTo>
                  <a:pt x="82" y="49"/>
                  <a:pt x="84" y="51"/>
                  <a:pt x="86" y="53"/>
                </a:cubicBezTo>
                <a:cubicBezTo>
                  <a:pt x="88" y="55"/>
                  <a:pt x="90" y="58"/>
                  <a:pt x="91" y="60"/>
                </a:cubicBezTo>
                <a:cubicBezTo>
                  <a:pt x="92" y="63"/>
                  <a:pt x="93" y="66"/>
                  <a:pt x="93" y="69"/>
                </a:cubicBezTo>
                <a:cubicBezTo>
                  <a:pt x="93" y="72"/>
                  <a:pt x="92" y="75"/>
                  <a:pt x="91" y="78"/>
                </a:cubicBezTo>
                <a:cubicBezTo>
                  <a:pt x="90" y="81"/>
                  <a:pt x="88" y="83"/>
                  <a:pt x="86" y="85"/>
                </a:cubicBezTo>
                <a:cubicBezTo>
                  <a:pt x="84" y="87"/>
                  <a:pt x="82" y="89"/>
                  <a:pt x="79" y="90"/>
                </a:cubicBezTo>
                <a:cubicBezTo>
                  <a:pt x="76" y="91"/>
                  <a:pt x="73" y="92"/>
                  <a:pt x="70" y="92"/>
                </a:cubicBezTo>
                <a:cubicBezTo>
                  <a:pt x="67" y="92"/>
                  <a:pt x="64" y="91"/>
                  <a:pt x="61" y="90"/>
                </a:cubicBezTo>
                <a:close/>
                <a:moveTo>
                  <a:pt x="76" y="178"/>
                </a:moveTo>
                <a:cubicBezTo>
                  <a:pt x="78" y="177"/>
                  <a:pt x="79" y="176"/>
                  <a:pt x="81" y="175"/>
                </a:cubicBezTo>
                <a:cubicBezTo>
                  <a:pt x="82" y="173"/>
                  <a:pt x="83" y="172"/>
                  <a:pt x="84" y="170"/>
                </a:cubicBezTo>
                <a:cubicBezTo>
                  <a:pt x="85" y="168"/>
                  <a:pt x="85" y="166"/>
                  <a:pt x="85" y="164"/>
                </a:cubicBezTo>
                <a:cubicBezTo>
                  <a:pt x="85" y="162"/>
                  <a:pt x="85" y="160"/>
                  <a:pt x="84" y="158"/>
                </a:cubicBezTo>
                <a:cubicBezTo>
                  <a:pt x="83" y="156"/>
                  <a:pt x="82" y="154"/>
                  <a:pt x="81" y="153"/>
                </a:cubicBezTo>
                <a:cubicBezTo>
                  <a:pt x="79" y="152"/>
                  <a:pt x="78" y="151"/>
                  <a:pt x="76" y="150"/>
                </a:cubicBezTo>
                <a:cubicBezTo>
                  <a:pt x="74" y="149"/>
                  <a:pt x="72" y="149"/>
                  <a:pt x="70" y="149"/>
                </a:cubicBezTo>
                <a:cubicBezTo>
                  <a:pt x="68" y="149"/>
                  <a:pt x="66" y="149"/>
                  <a:pt x="64" y="150"/>
                </a:cubicBezTo>
                <a:cubicBezTo>
                  <a:pt x="62" y="151"/>
                  <a:pt x="60" y="152"/>
                  <a:pt x="59" y="153"/>
                </a:cubicBezTo>
                <a:cubicBezTo>
                  <a:pt x="58" y="154"/>
                  <a:pt x="56" y="156"/>
                  <a:pt x="56" y="158"/>
                </a:cubicBezTo>
                <a:cubicBezTo>
                  <a:pt x="55" y="160"/>
                  <a:pt x="54" y="162"/>
                  <a:pt x="54" y="164"/>
                </a:cubicBezTo>
                <a:cubicBezTo>
                  <a:pt x="54" y="166"/>
                  <a:pt x="55" y="168"/>
                  <a:pt x="56" y="170"/>
                </a:cubicBezTo>
                <a:cubicBezTo>
                  <a:pt x="56" y="172"/>
                  <a:pt x="58" y="173"/>
                  <a:pt x="59" y="175"/>
                </a:cubicBezTo>
                <a:cubicBezTo>
                  <a:pt x="60" y="176"/>
                  <a:pt x="62" y="177"/>
                  <a:pt x="64" y="178"/>
                </a:cubicBezTo>
                <a:cubicBezTo>
                  <a:pt x="66" y="179"/>
                  <a:pt x="68" y="179"/>
                  <a:pt x="70" y="179"/>
                </a:cubicBezTo>
                <a:cubicBezTo>
                  <a:pt x="72" y="179"/>
                  <a:pt x="74" y="179"/>
                  <a:pt x="76" y="178"/>
                </a:cubicBezTo>
                <a:close/>
                <a:moveTo>
                  <a:pt x="64" y="55"/>
                </a:moveTo>
                <a:cubicBezTo>
                  <a:pt x="62" y="56"/>
                  <a:pt x="61" y="57"/>
                  <a:pt x="59" y="58"/>
                </a:cubicBezTo>
                <a:cubicBezTo>
                  <a:pt x="58" y="60"/>
                  <a:pt x="57" y="61"/>
                  <a:pt x="56" y="63"/>
                </a:cubicBezTo>
                <a:cubicBezTo>
                  <a:pt x="55" y="65"/>
                  <a:pt x="55" y="67"/>
                  <a:pt x="55" y="69"/>
                </a:cubicBezTo>
                <a:cubicBezTo>
                  <a:pt x="55" y="71"/>
                  <a:pt x="55" y="73"/>
                  <a:pt x="56" y="75"/>
                </a:cubicBezTo>
                <a:cubicBezTo>
                  <a:pt x="57" y="77"/>
                  <a:pt x="58" y="79"/>
                  <a:pt x="59" y="80"/>
                </a:cubicBezTo>
                <a:cubicBezTo>
                  <a:pt x="61" y="81"/>
                  <a:pt x="62" y="82"/>
                  <a:pt x="64" y="83"/>
                </a:cubicBezTo>
                <a:cubicBezTo>
                  <a:pt x="66" y="84"/>
                  <a:pt x="68" y="84"/>
                  <a:pt x="70" y="84"/>
                </a:cubicBezTo>
                <a:cubicBezTo>
                  <a:pt x="72" y="84"/>
                  <a:pt x="74" y="84"/>
                  <a:pt x="76" y="83"/>
                </a:cubicBezTo>
                <a:cubicBezTo>
                  <a:pt x="78" y="82"/>
                  <a:pt x="80" y="81"/>
                  <a:pt x="81" y="80"/>
                </a:cubicBezTo>
                <a:cubicBezTo>
                  <a:pt x="82" y="79"/>
                  <a:pt x="83" y="77"/>
                  <a:pt x="84" y="75"/>
                </a:cubicBezTo>
                <a:cubicBezTo>
                  <a:pt x="85" y="73"/>
                  <a:pt x="85" y="71"/>
                  <a:pt x="85" y="69"/>
                </a:cubicBezTo>
                <a:cubicBezTo>
                  <a:pt x="85" y="67"/>
                  <a:pt x="85" y="65"/>
                  <a:pt x="84" y="63"/>
                </a:cubicBezTo>
                <a:cubicBezTo>
                  <a:pt x="83" y="61"/>
                  <a:pt x="82" y="60"/>
                  <a:pt x="81" y="58"/>
                </a:cubicBezTo>
                <a:cubicBezTo>
                  <a:pt x="80" y="57"/>
                  <a:pt x="78" y="56"/>
                  <a:pt x="76" y="55"/>
                </a:cubicBezTo>
                <a:cubicBezTo>
                  <a:pt x="74" y="54"/>
                  <a:pt x="72" y="54"/>
                  <a:pt x="70" y="54"/>
                </a:cubicBezTo>
                <a:cubicBezTo>
                  <a:pt x="68" y="54"/>
                  <a:pt x="66" y="54"/>
                  <a:pt x="64" y="55"/>
                </a:cubicBezTo>
                <a:close/>
                <a:moveTo>
                  <a:pt x="131" y="16"/>
                </a:moveTo>
                <a:cubicBezTo>
                  <a:pt x="131" y="15"/>
                  <a:pt x="129" y="13"/>
                  <a:pt x="128" y="12"/>
                </a:cubicBezTo>
                <a:cubicBezTo>
                  <a:pt x="127" y="10"/>
                  <a:pt x="125" y="9"/>
                  <a:pt x="123" y="8"/>
                </a:cubicBezTo>
                <a:cubicBezTo>
                  <a:pt x="121" y="7"/>
                  <a:pt x="119" y="7"/>
                  <a:pt x="117" y="7"/>
                </a:cubicBezTo>
                <a:cubicBezTo>
                  <a:pt x="115" y="7"/>
                  <a:pt x="113" y="7"/>
                  <a:pt x="111" y="8"/>
                </a:cubicBezTo>
                <a:cubicBezTo>
                  <a:pt x="110" y="9"/>
                  <a:pt x="108" y="10"/>
                  <a:pt x="107" y="12"/>
                </a:cubicBezTo>
                <a:cubicBezTo>
                  <a:pt x="105" y="13"/>
                  <a:pt x="104" y="15"/>
                  <a:pt x="103" y="16"/>
                </a:cubicBezTo>
                <a:cubicBezTo>
                  <a:pt x="103" y="18"/>
                  <a:pt x="102" y="20"/>
                  <a:pt x="102" y="22"/>
                </a:cubicBezTo>
                <a:cubicBezTo>
                  <a:pt x="102" y="25"/>
                  <a:pt x="103" y="27"/>
                  <a:pt x="103" y="28"/>
                </a:cubicBezTo>
                <a:cubicBezTo>
                  <a:pt x="104" y="30"/>
                  <a:pt x="105" y="32"/>
                  <a:pt x="107" y="33"/>
                </a:cubicBezTo>
                <a:cubicBezTo>
                  <a:pt x="108" y="35"/>
                  <a:pt x="110" y="36"/>
                  <a:pt x="111" y="36"/>
                </a:cubicBezTo>
                <a:cubicBezTo>
                  <a:pt x="113" y="37"/>
                  <a:pt x="115" y="38"/>
                  <a:pt x="117" y="38"/>
                </a:cubicBezTo>
                <a:cubicBezTo>
                  <a:pt x="119" y="38"/>
                  <a:pt x="121" y="37"/>
                  <a:pt x="123" y="36"/>
                </a:cubicBezTo>
                <a:cubicBezTo>
                  <a:pt x="125" y="36"/>
                  <a:pt x="127" y="35"/>
                  <a:pt x="128" y="33"/>
                </a:cubicBezTo>
                <a:cubicBezTo>
                  <a:pt x="129" y="32"/>
                  <a:pt x="131" y="30"/>
                  <a:pt x="131" y="28"/>
                </a:cubicBezTo>
                <a:cubicBezTo>
                  <a:pt x="132" y="27"/>
                  <a:pt x="133" y="25"/>
                  <a:pt x="133" y="22"/>
                </a:cubicBezTo>
                <a:cubicBezTo>
                  <a:pt x="133" y="20"/>
                  <a:pt x="132" y="18"/>
                  <a:pt x="131" y="16"/>
                </a:cubicBezTo>
                <a:close/>
                <a:moveTo>
                  <a:pt x="111" y="103"/>
                </a:moveTo>
                <a:cubicBezTo>
                  <a:pt x="110" y="103"/>
                  <a:pt x="108" y="105"/>
                  <a:pt x="107" y="106"/>
                </a:cubicBezTo>
                <a:cubicBezTo>
                  <a:pt x="105" y="107"/>
                  <a:pt x="104" y="109"/>
                  <a:pt x="103" y="111"/>
                </a:cubicBezTo>
                <a:cubicBezTo>
                  <a:pt x="103" y="113"/>
                  <a:pt x="102" y="115"/>
                  <a:pt x="102" y="117"/>
                </a:cubicBezTo>
                <a:cubicBezTo>
                  <a:pt x="102" y="119"/>
                  <a:pt x="103" y="121"/>
                  <a:pt x="103" y="123"/>
                </a:cubicBezTo>
                <a:cubicBezTo>
                  <a:pt x="104" y="125"/>
                  <a:pt x="105" y="126"/>
                  <a:pt x="107" y="127"/>
                </a:cubicBezTo>
                <a:cubicBezTo>
                  <a:pt x="108" y="129"/>
                  <a:pt x="110" y="130"/>
                  <a:pt x="111" y="131"/>
                </a:cubicBezTo>
                <a:cubicBezTo>
                  <a:pt x="113" y="132"/>
                  <a:pt x="115" y="132"/>
                  <a:pt x="117" y="132"/>
                </a:cubicBezTo>
                <a:cubicBezTo>
                  <a:pt x="119" y="132"/>
                  <a:pt x="121" y="132"/>
                  <a:pt x="123" y="131"/>
                </a:cubicBezTo>
                <a:cubicBezTo>
                  <a:pt x="125" y="130"/>
                  <a:pt x="127" y="129"/>
                  <a:pt x="128" y="127"/>
                </a:cubicBezTo>
                <a:cubicBezTo>
                  <a:pt x="129" y="126"/>
                  <a:pt x="131" y="125"/>
                  <a:pt x="131" y="123"/>
                </a:cubicBezTo>
                <a:cubicBezTo>
                  <a:pt x="132" y="121"/>
                  <a:pt x="133" y="119"/>
                  <a:pt x="133" y="117"/>
                </a:cubicBezTo>
                <a:cubicBezTo>
                  <a:pt x="133" y="115"/>
                  <a:pt x="132" y="113"/>
                  <a:pt x="131" y="111"/>
                </a:cubicBezTo>
                <a:cubicBezTo>
                  <a:pt x="131" y="109"/>
                  <a:pt x="129" y="107"/>
                  <a:pt x="128" y="106"/>
                </a:cubicBezTo>
                <a:cubicBezTo>
                  <a:pt x="127" y="105"/>
                  <a:pt x="125" y="103"/>
                  <a:pt x="123" y="103"/>
                </a:cubicBezTo>
                <a:cubicBezTo>
                  <a:pt x="121" y="102"/>
                  <a:pt x="119" y="101"/>
                  <a:pt x="117" y="101"/>
                </a:cubicBezTo>
                <a:cubicBezTo>
                  <a:pt x="115" y="101"/>
                  <a:pt x="113" y="102"/>
                  <a:pt x="111" y="103"/>
                </a:cubicBezTo>
                <a:close/>
                <a:moveTo>
                  <a:pt x="103" y="217"/>
                </a:moveTo>
                <a:cubicBezTo>
                  <a:pt x="104" y="218"/>
                  <a:pt x="105" y="220"/>
                  <a:pt x="107" y="221"/>
                </a:cubicBezTo>
                <a:cubicBezTo>
                  <a:pt x="108" y="223"/>
                  <a:pt x="110" y="224"/>
                  <a:pt x="111" y="225"/>
                </a:cubicBezTo>
                <a:cubicBezTo>
                  <a:pt x="113" y="226"/>
                  <a:pt x="115" y="226"/>
                  <a:pt x="117" y="226"/>
                </a:cubicBezTo>
                <a:cubicBezTo>
                  <a:pt x="119" y="226"/>
                  <a:pt x="121" y="226"/>
                  <a:pt x="123" y="225"/>
                </a:cubicBezTo>
                <a:cubicBezTo>
                  <a:pt x="125" y="224"/>
                  <a:pt x="127" y="223"/>
                  <a:pt x="128" y="221"/>
                </a:cubicBezTo>
                <a:cubicBezTo>
                  <a:pt x="129" y="220"/>
                  <a:pt x="131" y="218"/>
                  <a:pt x="131" y="217"/>
                </a:cubicBezTo>
                <a:cubicBezTo>
                  <a:pt x="132" y="215"/>
                  <a:pt x="133" y="213"/>
                  <a:pt x="133" y="211"/>
                </a:cubicBezTo>
                <a:cubicBezTo>
                  <a:pt x="133" y="208"/>
                  <a:pt x="132" y="207"/>
                  <a:pt x="131" y="205"/>
                </a:cubicBezTo>
                <a:cubicBezTo>
                  <a:pt x="131" y="203"/>
                  <a:pt x="129" y="201"/>
                  <a:pt x="128" y="200"/>
                </a:cubicBezTo>
                <a:cubicBezTo>
                  <a:pt x="127" y="198"/>
                  <a:pt x="125" y="197"/>
                  <a:pt x="123" y="197"/>
                </a:cubicBezTo>
                <a:cubicBezTo>
                  <a:pt x="121" y="196"/>
                  <a:pt x="119" y="195"/>
                  <a:pt x="117" y="195"/>
                </a:cubicBezTo>
                <a:cubicBezTo>
                  <a:pt x="115" y="195"/>
                  <a:pt x="113" y="196"/>
                  <a:pt x="111" y="197"/>
                </a:cubicBezTo>
                <a:cubicBezTo>
                  <a:pt x="110" y="197"/>
                  <a:pt x="108" y="198"/>
                  <a:pt x="107" y="200"/>
                </a:cubicBezTo>
                <a:cubicBezTo>
                  <a:pt x="105" y="201"/>
                  <a:pt x="104" y="203"/>
                  <a:pt x="103" y="205"/>
                </a:cubicBezTo>
                <a:cubicBezTo>
                  <a:pt x="103" y="207"/>
                  <a:pt x="102" y="208"/>
                  <a:pt x="102" y="211"/>
                </a:cubicBezTo>
                <a:cubicBezTo>
                  <a:pt x="102" y="213"/>
                  <a:pt x="103" y="215"/>
                  <a:pt x="103" y="217"/>
                </a:cubicBezTo>
                <a:close/>
                <a:moveTo>
                  <a:pt x="173" y="143"/>
                </a:moveTo>
                <a:cubicBezTo>
                  <a:pt x="176" y="144"/>
                  <a:pt x="178" y="146"/>
                  <a:pt x="180" y="148"/>
                </a:cubicBezTo>
                <a:cubicBezTo>
                  <a:pt x="182" y="150"/>
                  <a:pt x="184" y="152"/>
                  <a:pt x="185" y="155"/>
                </a:cubicBezTo>
                <a:cubicBezTo>
                  <a:pt x="186" y="158"/>
                  <a:pt x="187" y="161"/>
                  <a:pt x="187" y="164"/>
                </a:cubicBezTo>
                <a:cubicBezTo>
                  <a:pt x="187" y="167"/>
                  <a:pt x="186" y="170"/>
                  <a:pt x="185" y="173"/>
                </a:cubicBezTo>
                <a:cubicBezTo>
                  <a:pt x="184" y="175"/>
                  <a:pt x="182" y="178"/>
                  <a:pt x="180" y="180"/>
                </a:cubicBezTo>
                <a:cubicBezTo>
                  <a:pt x="178" y="182"/>
                  <a:pt x="176" y="184"/>
                  <a:pt x="173" y="185"/>
                </a:cubicBezTo>
                <a:cubicBezTo>
                  <a:pt x="170" y="186"/>
                  <a:pt x="167" y="187"/>
                  <a:pt x="164" y="187"/>
                </a:cubicBezTo>
                <a:cubicBezTo>
                  <a:pt x="161" y="187"/>
                  <a:pt x="158" y="186"/>
                  <a:pt x="155" y="185"/>
                </a:cubicBezTo>
                <a:cubicBezTo>
                  <a:pt x="152" y="184"/>
                  <a:pt x="150" y="182"/>
                  <a:pt x="148" y="180"/>
                </a:cubicBezTo>
                <a:cubicBezTo>
                  <a:pt x="146" y="178"/>
                  <a:pt x="144" y="175"/>
                  <a:pt x="143" y="173"/>
                </a:cubicBezTo>
                <a:cubicBezTo>
                  <a:pt x="142" y="170"/>
                  <a:pt x="141" y="167"/>
                  <a:pt x="141" y="164"/>
                </a:cubicBezTo>
                <a:cubicBezTo>
                  <a:pt x="141" y="161"/>
                  <a:pt x="142" y="158"/>
                  <a:pt x="143" y="155"/>
                </a:cubicBezTo>
                <a:cubicBezTo>
                  <a:pt x="144" y="152"/>
                  <a:pt x="146" y="150"/>
                  <a:pt x="148" y="148"/>
                </a:cubicBezTo>
                <a:cubicBezTo>
                  <a:pt x="150" y="146"/>
                  <a:pt x="152" y="144"/>
                  <a:pt x="155" y="143"/>
                </a:cubicBezTo>
                <a:cubicBezTo>
                  <a:pt x="158" y="142"/>
                  <a:pt x="161" y="141"/>
                  <a:pt x="164" y="141"/>
                </a:cubicBezTo>
                <a:cubicBezTo>
                  <a:pt x="167" y="141"/>
                  <a:pt x="170" y="142"/>
                  <a:pt x="173" y="143"/>
                </a:cubicBezTo>
                <a:close/>
                <a:moveTo>
                  <a:pt x="156" y="90"/>
                </a:moveTo>
                <a:cubicBezTo>
                  <a:pt x="153" y="89"/>
                  <a:pt x="150" y="87"/>
                  <a:pt x="148" y="85"/>
                </a:cubicBezTo>
                <a:cubicBezTo>
                  <a:pt x="146" y="83"/>
                  <a:pt x="145" y="81"/>
                  <a:pt x="143" y="78"/>
                </a:cubicBezTo>
                <a:cubicBezTo>
                  <a:pt x="142" y="75"/>
                  <a:pt x="142" y="72"/>
                  <a:pt x="142" y="69"/>
                </a:cubicBezTo>
                <a:cubicBezTo>
                  <a:pt x="142" y="66"/>
                  <a:pt x="142" y="63"/>
                  <a:pt x="143" y="60"/>
                </a:cubicBezTo>
                <a:cubicBezTo>
                  <a:pt x="145" y="58"/>
                  <a:pt x="146" y="55"/>
                  <a:pt x="148" y="53"/>
                </a:cubicBezTo>
                <a:cubicBezTo>
                  <a:pt x="150" y="51"/>
                  <a:pt x="153" y="49"/>
                  <a:pt x="156" y="48"/>
                </a:cubicBezTo>
                <a:cubicBezTo>
                  <a:pt x="158" y="47"/>
                  <a:pt x="161" y="46"/>
                  <a:pt x="165" y="46"/>
                </a:cubicBezTo>
                <a:cubicBezTo>
                  <a:pt x="168" y="46"/>
                  <a:pt x="171" y="47"/>
                  <a:pt x="173" y="48"/>
                </a:cubicBezTo>
                <a:cubicBezTo>
                  <a:pt x="176" y="49"/>
                  <a:pt x="179" y="51"/>
                  <a:pt x="181" y="53"/>
                </a:cubicBezTo>
                <a:cubicBezTo>
                  <a:pt x="183" y="55"/>
                  <a:pt x="184" y="58"/>
                  <a:pt x="186" y="60"/>
                </a:cubicBezTo>
                <a:cubicBezTo>
                  <a:pt x="187" y="63"/>
                  <a:pt x="187" y="66"/>
                  <a:pt x="187" y="69"/>
                </a:cubicBezTo>
                <a:cubicBezTo>
                  <a:pt x="187" y="72"/>
                  <a:pt x="187" y="75"/>
                  <a:pt x="186" y="78"/>
                </a:cubicBezTo>
                <a:cubicBezTo>
                  <a:pt x="184" y="81"/>
                  <a:pt x="183" y="83"/>
                  <a:pt x="181" y="85"/>
                </a:cubicBezTo>
                <a:cubicBezTo>
                  <a:pt x="179" y="87"/>
                  <a:pt x="176" y="89"/>
                  <a:pt x="173" y="90"/>
                </a:cubicBezTo>
                <a:cubicBezTo>
                  <a:pt x="171" y="91"/>
                  <a:pt x="168" y="92"/>
                  <a:pt x="165" y="92"/>
                </a:cubicBezTo>
                <a:cubicBezTo>
                  <a:pt x="161" y="92"/>
                  <a:pt x="158" y="91"/>
                  <a:pt x="156" y="90"/>
                </a:cubicBezTo>
                <a:close/>
                <a:moveTo>
                  <a:pt x="170" y="178"/>
                </a:moveTo>
                <a:cubicBezTo>
                  <a:pt x="172" y="177"/>
                  <a:pt x="173" y="176"/>
                  <a:pt x="175" y="175"/>
                </a:cubicBezTo>
                <a:cubicBezTo>
                  <a:pt x="176" y="173"/>
                  <a:pt x="177" y="172"/>
                  <a:pt x="178" y="170"/>
                </a:cubicBezTo>
                <a:cubicBezTo>
                  <a:pt x="179" y="168"/>
                  <a:pt x="179" y="166"/>
                  <a:pt x="179" y="164"/>
                </a:cubicBezTo>
                <a:cubicBezTo>
                  <a:pt x="179" y="162"/>
                  <a:pt x="179" y="160"/>
                  <a:pt x="178" y="158"/>
                </a:cubicBezTo>
                <a:cubicBezTo>
                  <a:pt x="177" y="156"/>
                  <a:pt x="176" y="154"/>
                  <a:pt x="175" y="153"/>
                </a:cubicBezTo>
                <a:cubicBezTo>
                  <a:pt x="173" y="152"/>
                  <a:pt x="172" y="151"/>
                  <a:pt x="170" y="150"/>
                </a:cubicBezTo>
                <a:cubicBezTo>
                  <a:pt x="168" y="149"/>
                  <a:pt x="166" y="149"/>
                  <a:pt x="164" y="149"/>
                </a:cubicBezTo>
                <a:cubicBezTo>
                  <a:pt x="162" y="149"/>
                  <a:pt x="160" y="149"/>
                  <a:pt x="158" y="150"/>
                </a:cubicBezTo>
                <a:cubicBezTo>
                  <a:pt x="156" y="151"/>
                  <a:pt x="155" y="152"/>
                  <a:pt x="153" y="153"/>
                </a:cubicBezTo>
                <a:cubicBezTo>
                  <a:pt x="152" y="154"/>
                  <a:pt x="151" y="156"/>
                  <a:pt x="150" y="158"/>
                </a:cubicBezTo>
                <a:cubicBezTo>
                  <a:pt x="149" y="160"/>
                  <a:pt x="149" y="162"/>
                  <a:pt x="149" y="164"/>
                </a:cubicBezTo>
                <a:cubicBezTo>
                  <a:pt x="149" y="166"/>
                  <a:pt x="149" y="168"/>
                  <a:pt x="150" y="170"/>
                </a:cubicBezTo>
                <a:cubicBezTo>
                  <a:pt x="151" y="172"/>
                  <a:pt x="152" y="173"/>
                  <a:pt x="153" y="175"/>
                </a:cubicBezTo>
                <a:cubicBezTo>
                  <a:pt x="155" y="176"/>
                  <a:pt x="156" y="177"/>
                  <a:pt x="158" y="178"/>
                </a:cubicBezTo>
                <a:cubicBezTo>
                  <a:pt x="160" y="179"/>
                  <a:pt x="162" y="179"/>
                  <a:pt x="164" y="179"/>
                </a:cubicBezTo>
                <a:cubicBezTo>
                  <a:pt x="166" y="179"/>
                  <a:pt x="168" y="179"/>
                  <a:pt x="170" y="178"/>
                </a:cubicBezTo>
                <a:close/>
                <a:moveTo>
                  <a:pt x="159" y="55"/>
                </a:moveTo>
                <a:cubicBezTo>
                  <a:pt x="157" y="56"/>
                  <a:pt x="155" y="57"/>
                  <a:pt x="154" y="58"/>
                </a:cubicBezTo>
                <a:cubicBezTo>
                  <a:pt x="152" y="60"/>
                  <a:pt x="151" y="61"/>
                  <a:pt x="150" y="63"/>
                </a:cubicBezTo>
                <a:cubicBezTo>
                  <a:pt x="150" y="65"/>
                  <a:pt x="149" y="67"/>
                  <a:pt x="149" y="69"/>
                </a:cubicBezTo>
                <a:cubicBezTo>
                  <a:pt x="149" y="71"/>
                  <a:pt x="150" y="73"/>
                  <a:pt x="150" y="75"/>
                </a:cubicBezTo>
                <a:cubicBezTo>
                  <a:pt x="151" y="77"/>
                  <a:pt x="152" y="79"/>
                  <a:pt x="154" y="80"/>
                </a:cubicBezTo>
                <a:cubicBezTo>
                  <a:pt x="155" y="81"/>
                  <a:pt x="157" y="82"/>
                  <a:pt x="159" y="83"/>
                </a:cubicBezTo>
                <a:cubicBezTo>
                  <a:pt x="160" y="84"/>
                  <a:pt x="162" y="84"/>
                  <a:pt x="165" y="84"/>
                </a:cubicBezTo>
                <a:cubicBezTo>
                  <a:pt x="167" y="84"/>
                  <a:pt x="169" y="84"/>
                  <a:pt x="170" y="83"/>
                </a:cubicBezTo>
                <a:cubicBezTo>
                  <a:pt x="172" y="82"/>
                  <a:pt x="174" y="81"/>
                  <a:pt x="175" y="80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79" y="73"/>
                  <a:pt x="180" y="71"/>
                  <a:pt x="180" y="69"/>
                </a:cubicBezTo>
                <a:cubicBezTo>
                  <a:pt x="180" y="67"/>
                  <a:pt x="179" y="65"/>
                  <a:pt x="179" y="63"/>
                </a:cubicBezTo>
                <a:cubicBezTo>
                  <a:pt x="178" y="61"/>
                  <a:pt x="177" y="60"/>
                  <a:pt x="175" y="58"/>
                </a:cubicBezTo>
                <a:cubicBezTo>
                  <a:pt x="174" y="57"/>
                  <a:pt x="172" y="56"/>
                  <a:pt x="170" y="55"/>
                </a:cubicBezTo>
                <a:cubicBezTo>
                  <a:pt x="169" y="54"/>
                  <a:pt x="167" y="54"/>
                  <a:pt x="165" y="54"/>
                </a:cubicBezTo>
                <a:cubicBezTo>
                  <a:pt x="162" y="54"/>
                  <a:pt x="160" y="54"/>
                  <a:pt x="159" y="55"/>
                </a:cubicBezTo>
                <a:close/>
                <a:moveTo>
                  <a:pt x="206" y="103"/>
                </a:moveTo>
                <a:cubicBezTo>
                  <a:pt x="204" y="104"/>
                  <a:pt x="202" y="105"/>
                  <a:pt x="201" y="106"/>
                </a:cubicBezTo>
                <a:cubicBezTo>
                  <a:pt x="200" y="108"/>
                  <a:pt x="198" y="109"/>
                  <a:pt x="198" y="111"/>
                </a:cubicBezTo>
                <a:cubicBezTo>
                  <a:pt x="197" y="113"/>
                  <a:pt x="196" y="115"/>
                  <a:pt x="196" y="117"/>
                </a:cubicBezTo>
                <a:cubicBezTo>
                  <a:pt x="196" y="119"/>
                  <a:pt x="197" y="121"/>
                  <a:pt x="198" y="123"/>
                </a:cubicBezTo>
                <a:cubicBezTo>
                  <a:pt x="198" y="125"/>
                  <a:pt x="200" y="126"/>
                  <a:pt x="201" y="128"/>
                </a:cubicBezTo>
                <a:cubicBezTo>
                  <a:pt x="202" y="129"/>
                  <a:pt x="204" y="130"/>
                  <a:pt x="206" y="131"/>
                </a:cubicBezTo>
                <a:cubicBezTo>
                  <a:pt x="208" y="132"/>
                  <a:pt x="210" y="132"/>
                  <a:pt x="212" y="132"/>
                </a:cubicBezTo>
                <a:cubicBezTo>
                  <a:pt x="214" y="132"/>
                  <a:pt x="216" y="132"/>
                  <a:pt x="218" y="131"/>
                </a:cubicBezTo>
                <a:cubicBezTo>
                  <a:pt x="219" y="130"/>
                  <a:pt x="221" y="129"/>
                  <a:pt x="222" y="128"/>
                </a:cubicBezTo>
                <a:cubicBezTo>
                  <a:pt x="224" y="126"/>
                  <a:pt x="225" y="125"/>
                  <a:pt x="226" y="123"/>
                </a:cubicBezTo>
                <a:cubicBezTo>
                  <a:pt x="226" y="121"/>
                  <a:pt x="227" y="119"/>
                  <a:pt x="227" y="117"/>
                </a:cubicBezTo>
                <a:cubicBezTo>
                  <a:pt x="227" y="115"/>
                  <a:pt x="226" y="113"/>
                  <a:pt x="226" y="111"/>
                </a:cubicBezTo>
                <a:cubicBezTo>
                  <a:pt x="225" y="109"/>
                  <a:pt x="224" y="108"/>
                  <a:pt x="222" y="106"/>
                </a:cubicBezTo>
                <a:cubicBezTo>
                  <a:pt x="221" y="105"/>
                  <a:pt x="219" y="104"/>
                  <a:pt x="218" y="103"/>
                </a:cubicBezTo>
                <a:cubicBezTo>
                  <a:pt x="216" y="102"/>
                  <a:pt x="214" y="102"/>
                  <a:pt x="212" y="102"/>
                </a:cubicBezTo>
                <a:cubicBezTo>
                  <a:pt x="210" y="102"/>
                  <a:pt x="208" y="102"/>
                  <a:pt x="206" y="1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4" name="CustomShape 115"/>
          <p:cNvSpPr/>
          <p:nvPr/>
        </p:nvSpPr>
        <p:spPr>
          <a:xfrm>
            <a:off x="1376280" y="3635280"/>
            <a:ext cx="195840" cy="235440"/>
          </a:xfrm>
          <a:custGeom>
            <a:avLst/>
            <a:gdLst/>
            <a:ahLst/>
            <a:rect l="l" t="t" r="r" b="b"/>
            <a:pathLst>
              <a:path w="187" h="225">
                <a:moveTo>
                  <a:pt x="157" y="142"/>
                </a:moveTo>
                <a:cubicBezTo>
                  <a:pt x="153" y="148"/>
                  <a:pt x="148" y="154"/>
                  <a:pt x="143" y="159"/>
                </a:cubicBezTo>
                <a:cubicBezTo>
                  <a:pt x="138" y="164"/>
                  <a:pt x="132" y="168"/>
                  <a:pt x="126" y="172"/>
                </a:cubicBezTo>
                <a:cubicBezTo>
                  <a:pt x="120" y="176"/>
                  <a:pt x="113" y="178"/>
                  <a:pt x="106" y="180"/>
                </a:cubicBezTo>
                <a:cubicBezTo>
                  <a:pt x="99" y="182"/>
                  <a:pt x="92" y="183"/>
                  <a:pt x="85" y="183"/>
                </a:cubicBezTo>
                <a:cubicBezTo>
                  <a:pt x="77" y="183"/>
                  <a:pt x="70" y="182"/>
                  <a:pt x="62" y="180"/>
                </a:cubicBezTo>
                <a:cubicBezTo>
                  <a:pt x="55" y="178"/>
                  <a:pt x="48" y="176"/>
                  <a:pt x="42" y="172"/>
                </a:cubicBezTo>
                <a:cubicBezTo>
                  <a:pt x="35" y="168"/>
                  <a:pt x="29" y="164"/>
                  <a:pt x="24" y="158"/>
                </a:cubicBezTo>
                <a:cubicBezTo>
                  <a:pt x="19" y="153"/>
                  <a:pt x="15" y="147"/>
                  <a:pt x="11" y="141"/>
                </a:cubicBezTo>
                <a:cubicBezTo>
                  <a:pt x="8" y="135"/>
                  <a:pt x="5" y="128"/>
                  <a:pt x="3" y="121"/>
                </a:cubicBezTo>
                <a:cubicBezTo>
                  <a:pt x="1" y="114"/>
                  <a:pt x="0" y="107"/>
                  <a:pt x="0" y="100"/>
                </a:cubicBezTo>
                <a:cubicBezTo>
                  <a:pt x="0" y="92"/>
                  <a:pt x="1" y="85"/>
                  <a:pt x="3" y="77"/>
                </a:cubicBezTo>
                <a:cubicBezTo>
                  <a:pt x="5" y="70"/>
                  <a:pt x="8" y="63"/>
                  <a:pt x="12" y="57"/>
                </a:cubicBezTo>
                <a:cubicBezTo>
                  <a:pt x="15" y="50"/>
                  <a:pt x="20" y="45"/>
                  <a:pt x="25" y="40"/>
                </a:cubicBezTo>
                <a:cubicBezTo>
                  <a:pt x="30" y="34"/>
                  <a:pt x="36" y="30"/>
                  <a:pt x="42" y="26"/>
                </a:cubicBezTo>
                <a:cubicBezTo>
                  <a:pt x="48" y="23"/>
                  <a:pt x="55" y="20"/>
                  <a:pt x="62" y="18"/>
                </a:cubicBezTo>
                <a:cubicBezTo>
                  <a:pt x="69" y="16"/>
                  <a:pt x="76" y="15"/>
                  <a:pt x="84" y="15"/>
                </a:cubicBezTo>
                <a:cubicBezTo>
                  <a:pt x="91" y="15"/>
                  <a:pt x="98" y="16"/>
                  <a:pt x="106" y="18"/>
                </a:cubicBezTo>
                <a:cubicBezTo>
                  <a:pt x="113" y="20"/>
                  <a:pt x="120" y="23"/>
                  <a:pt x="127" y="27"/>
                </a:cubicBezTo>
                <a:cubicBezTo>
                  <a:pt x="133" y="31"/>
                  <a:pt x="139" y="35"/>
                  <a:pt x="144" y="40"/>
                </a:cubicBezTo>
                <a:cubicBezTo>
                  <a:pt x="149" y="45"/>
                  <a:pt x="153" y="51"/>
                  <a:pt x="157" y="57"/>
                </a:cubicBezTo>
                <a:cubicBezTo>
                  <a:pt x="160" y="64"/>
                  <a:pt x="163" y="70"/>
                  <a:pt x="165" y="77"/>
                </a:cubicBezTo>
                <a:cubicBezTo>
                  <a:pt x="167" y="84"/>
                  <a:pt x="168" y="91"/>
                  <a:pt x="168" y="99"/>
                </a:cubicBezTo>
                <a:cubicBezTo>
                  <a:pt x="168" y="106"/>
                  <a:pt x="167" y="114"/>
                  <a:pt x="165" y="121"/>
                </a:cubicBezTo>
                <a:cubicBezTo>
                  <a:pt x="163" y="128"/>
                  <a:pt x="160" y="135"/>
                  <a:pt x="157" y="142"/>
                </a:cubicBezTo>
                <a:close/>
                <a:moveTo>
                  <a:pt x="34" y="122"/>
                </a:moveTo>
                <a:cubicBezTo>
                  <a:pt x="34" y="117"/>
                  <a:pt x="35" y="112"/>
                  <a:pt x="35" y="107"/>
                </a:cubicBezTo>
                <a:cubicBezTo>
                  <a:pt x="36" y="102"/>
                  <a:pt x="37" y="97"/>
                  <a:pt x="38" y="92"/>
                </a:cubicBezTo>
                <a:cubicBezTo>
                  <a:pt x="11" y="84"/>
                  <a:pt x="11" y="84"/>
                  <a:pt x="11" y="84"/>
                </a:cubicBezTo>
                <a:cubicBezTo>
                  <a:pt x="10" y="90"/>
                  <a:pt x="9" y="95"/>
                  <a:pt x="9" y="100"/>
                </a:cubicBezTo>
                <a:cubicBezTo>
                  <a:pt x="10" y="105"/>
                  <a:pt x="10" y="111"/>
                  <a:pt x="11" y="116"/>
                </a:cubicBezTo>
                <a:lnTo>
                  <a:pt x="34" y="122"/>
                </a:lnTo>
                <a:close/>
                <a:moveTo>
                  <a:pt x="40" y="83"/>
                </a:moveTo>
                <a:cubicBezTo>
                  <a:pt x="42" y="78"/>
                  <a:pt x="44" y="73"/>
                  <a:pt x="46" y="68"/>
                </a:cubicBezTo>
                <a:cubicBezTo>
                  <a:pt x="47" y="63"/>
                  <a:pt x="50" y="59"/>
                  <a:pt x="52" y="55"/>
                </a:cubicBezTo>
                <a:cubicBezTo>
                  <a:pt x="29" y="49"/>
                  <a:pt x="29" y="49"/>
                  <a:pt x="29" y="49"/>
                </a:cubicBezTo>
                <a:cubicBezTo>
                  <a:pt x="26" y="52"/>
                  <a:pt x="23" y="57"/>
                  <a:pt x="20" y="61"/>
                </a:cubicBezTo>
                <a:cubicBezTo>
                  <a:pt x="17" y="66"/>
                  <a:pt x="15" y="70"/>
                  <a:pt x="13" y="75"/>
                </a:cubicBezTo>
                <a:lnTo>
                  <a:pt x="40" y="83"/>
                </a:lnTo>
                <a:close/>
                <a:moveTo>
                  <a:pt x="34" y="131"/>
                </a:moveTo>
                <a:cubicBezTo>
                  <a:pt x="14" y="126"/>
                  <a:pt x="14" y="126"/>
                  <a:pt x="14" y="126"/>
                </a:cubicBezTo>
                <a:cubicBezTo>
                  <a:pt x="17" y="133"/>
                  <a:pt x="21" y="139"/>
                  <a:pt x="25" y="145"/>
                </a:cubicBezTo>
                <a:cubicBezTo>
                  <a:pt x="30" y="151"/>
                  <a:pt x="35" y="156"/>
                  <a:pt x="41" y="160"/>
                </a:cubicBezTo>
                <a:cubicBezTo>
                  <a:pt x="37" y="152"/>
                  <a:pt x="35" y="143"/>
                  <a:pt x="34" y="131"/>
                </a:cubicBezTo>
                <a:close/>
                <a:moveTo>
                  <a:pt x="57" y="47"/>
                </a:moveTo>
                <a:cubicBezTo>
                  <a:pt x="60" y="42"/>
                  <a:pt x="63" y="38"/>
                  <a:pt x="67" y="34"/>
                </a:cubicBezTo>
                <a:cubicBezTo>
                  <a:pt x="70" y="30"/>
                  <a:pt x="74" y="27"/>
                  <a:pt x="77" y="25"/>
                </a:cubicBezTo>
                <a:cubicBezTo>
                  <a:pt x="70" y="26"/>
                  <a:pt x="63" y="27"/>
                  <a:pt x="56" y="30"/>
                </a:cubicBezTo>
                <a:cubicBezTo>
                  <a:pt x="49" y="33"/>
                  <a:pt x="43" y="37"/>
                  <a:pt x="37" y="41"/>
                </a:cubicBezTo>
                <a:lnTo>
                  <a:pt x="57" y="47"/>
                </a:lnTo>
                <a:close/>
                <a:moveTo>
                  <a:pt x="78" y="103"/>
                </a:moveTo>
                <a:cubicBezTo>
                  <a:pt x="47" y="94"/>
                  <a:pt x="47" y="94"/>
                  <a:pt x="47" y="94"/>
                </a:cubicBezTo>
                <a:cubicBezTo>
                  <a:pt x="46" y="99"/>
                  <a:pt x="45" y="104"/>
                  <a:pt x="45" y="109"/>
                </a:cubicBezTo>
                <a:cubicBezTo>
                  <a:pt x="44" y="115"/>
                  <a:pt x="44" y="120"/>
                  <a:pt x="44" y="124"/>
                </a:cubicBezTo>
                <a:cubicBezTo>
                  <a:pt x="71" y="131"/>
                  <a:pt x="71" y="131"/>
                  <a:pt x="71" y="131"/>
                </a:cubicBezTo>
                <a:lnTo>
                  <a:pt x="78" y="103"/>
                </a:lnTo>
                <a:close/>
                <a:moveTo>
                  <a:pt x="68" y="141"/>
                </a:moveTo>
                <a:cubicBezTo>
                  <a:pt x="45" y="134"/>
                  <a:pt x="45" y="134"/>
                  <a:pt x="45" y="134"/>
                </a:cubicBezTo>
                <a:cubicBezTo>
                  <a:pt x="45" y="138"/>
                  <a:pt x="46" y="142"/>
                  <a:pt x="47" y="146"/>
                </a:cubicBezTo>
                <a:cubicBezTo>
                  <a:pt x="48" y="150"/>
                  <a:pt x="49" y="153"/>
                  <a:pt x="50" y="156"/>
                </a:cubicBezTo>
                <a:cubicBezTo>
                  <a:pt x="52" y="159"/>
                  <a:pt x="53" y="162"/>
                  <a:pt x="55" y="164"/>
                </a:cubicBezTo>
                <a:cubicBezTo>
                  <a:pt x="57" y="166"/>
                  <a:pt x="59" y="168"/>
                  <a:pt x="61" y="170"/>
                </a:cubicBezTo>
                <a:lnTo>
                  <a:pt x="68" y="141"/>
                </a:lnTo>
                <a:close/>
                <a:moveTo>
                  <a:pt x="62" y="58"/>
                </a:moveTo>
                <a:cubicBezTo>
                  <a:pt x="59" y="62"/>
                  <a:pt x="57" y="66"/>
                  <a:pt x="55" y="71"/>
                </a:cubicBezTo>
                <a:cubicBezTo>
                  <a:pt x="53" y="75"/>
                  <a:pt x="51" y="80"/>
                  <a:pt x="49" y="85"/>
                </a:cubicBezTo>
                <a:cubicBezTo>
                  <a:pt x="81" y="94"/>
                  <a:pt x="81" y="94"/>
                  <a:pt x="81" y="94"/>
                </a:cubicBezTo>
                <a:cubicBezTo>
                  <a:pt x="89" y="65"/>
                  <a:pt x="89" y="65"/>
                  <a:pt x="89" y="65"/>
                </a:cubicBezTo>
                <a:lnTo>
                  <a:pt x="62" y="58"/>
                </a:lnTo>
                <a:close/>
                <a:moveTo>
                  <a:pt x="171" y="154"/>
                </a:moveTo>
                <a:cubicBezTo>
                  <a:pt x="166" y="163"/>
                  <a:pt x="159" y="170"/>
                  <a:pt x="152" y="177"/>
                </a:cubicBezTo>
                <a:cubicBezTo>
                  <a:pt x="144" y="183"/>
                  <a:pt x="136" y="188"/>
                  <a:pt x="127" y="193"/>
                </a:cubicBezTo>
                <a:cubicBezTo>
                  <a:pt x="118" y="197"/>
                  <a:pt x="109" y="199"/>
                  <a:pt x="99" y="201"/>
                </a:cubicBezTo>
                <a:cubicBezTo>
                  <a:pt x="99" y="214"/>
                  <a:pt x="99" y="214"/>
                  <a:pt x="99" y="214"/>
                </a:cubicBezTo>
                <a:cubicBezTo>
                  <a:pt x="125" y="214"/>
                  <a:pt x="125" y="214"/>
                  <a:pt x="125" y="214"/>
                </a:cubicBezTo>
                <a:cubicBezTo>
                  <a:pt x="125" y="225"/>
                  <a:pt x="125" y="225"/>
                  <a:pt x="125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2" y="214"/>
                  <a:pt x="62" y="214"/>
                  <a:pt x="62" y="214"/>
                </a:cubicBezTo>
                <a:cubicBezTo>
                  <a:pt x="88" y="214"/>
                  <a:pt x="88" y="214"/>
                  <a:pt x="88" y="214"/>
                </a:cubicBezTo>
                <a:cubicBezTo>
                  <a:pt x="88" y="202"/>
                  <a:pt x="88" y="202"/>
                  <a:pt x="88" y="202"/>
                </a:cubicBezTo>
                <a:cubicBezTo>
                  <a:pt x="83" y="202"/>
                  <a:pt x="78" y="202"/>
                  <a:pt x="73" y="201"/>
                </a:cubicBezTo>
                <a:cubicBezTo>
                  <a:pt x="68" y="201"/>
                  <a:pt x="63" y="200"/>
                  <a:pt x="57" y="199"/>
                </a:cubicBezTo>
                <a:cubicBezTo>
                  <a:pt x="60" y="189"/>
                  <a:pt x="60" y="189"/>
                  <a:pt x="60" y="189"/>
                </a:cubicBezTo>
                <a:cubicBezTo>
                  <a:pt x="68" y="192"/>
                  <a:pt x="76" y="193"/>
                  <a:pt x="85" y="193"/>
                </a:cubicBezTo>
                <a:cubicBezTo>
                  <a:pt x="93" y="193"/>
                  <a:pt x="101" y="191"/>
                  <a:pt x="109" y="189"/>
                </a:cubicBezTo>
                <a:cubicBezTo>
                  <a:pt x="117" y="187"/>
                  <a:pt x="124" y="184"/>
                  <a:pt x="131" y="180"/>
                </a:cubicBezTo>
                <a:cubicBezTo>
                  <a:pt x="138" y="176"/>
                  <a:pt x="144" y="171"/>
                  <a:pt x="150" y="166"/>
                </a:cubicBezTo>
                <a:cubicBezTo>
                  <a:pt x="156" y="160"/>
                  <a:pt x="160" y="154"/>
                  <a:pt x="165" y="147"/>
                </a:cubicBezTo>
                <a:cubicBezTo>
                  <a:pt x="169" y="139"/>
                  <a:pt x="172" y="132"/>
                  <a:pt x="174" y="123"/>
                </a:cubicBezTo>
                <a:cubicBezTo>
                  <a:pt x="177" y="115"/>
                  <a:pt x="178" y="107"/>
                  <a:pt x="178" y="99"/>
                </a:cubicBezTo>
                <a:cubicBezTo>
                  <a:pt x="177" y="90"/>
                  <a:pt x="176" y="82"/>
                  <a:pt x="174" y="75"/>
                </a:cubicBezTo>
                <a:cubicBezTo>
                  <a:pt x="172" y="67"/>
                  <a:pt x="169" y="60"/>
                  <a:pt x="165" y="53"/>
                </a:cubicBezTo>
                <a:cubicBezTo>
                  <a:pt x="161" y="46"/>
                  <a:pt x="156" y="39"/>
                  <a:pt x="151" y="34"/>
                </a:cubicBezTo>
                <a:cubicBezTo>
                  <a:pt x="145" y="28"/>
                  <a:pt x="139" y="23"/>
                  <a:pt x="131" y="19"/>
                </a:cubicBezTo>
                <a:cubicBezTo>
                  <a:pt x="124" y="15"/>
                  <a:pt x="117" y="11"/>
                  <a:pt x="108" y="9"/>
                </a:cubicBezTo>
                <a:cubicBezTo>
                  <a:pt x="111" y="0"/>
                  <a:pt x="111" y="0"/>
                  <a:pt x="111" y="0"/>
                </a:cubicBezTo>
                <a:cubicBezTo>
                  <a:pt x="120" y="3"/>
                  <a:pt x="128" y="6"/>
                  <a:pt x="136" y="11"/>
                </a:cubicBezTo>
                <a:cubicBezTo>
                  <a:pt x="144" y="15"/>
                  <a:pt x="151" y="21"/>
                  <a:pt x="157" y="27"/>
                </a:cubicBezTo>
                <a:cubicBezTo>
                  <a:pt x="163" y="33"/>
                  <a:pt x="169" y="40"/>
                  <a:pt x="173" y="48"/>
                </a:cubicBezTo>
                <a:cubicBezTo>
                  <a:pt x="178" y="56"/>
                  <a:pt x="181" y="64"/>
                  <a:pt x="183" y="72"/>
                </a:cubicBezTo>
                <a:cubicBezTo>
                  <a:pt x="186" y="81"/>
                  <a:pt x="187" y="89"/>
                  <a:pt x="187" y="99"/>
                </a:cubicBezTo>
                <a:cubicBezTo>
                  <a:pt x="187" y="108"/>
                  <a:pt x="186" y="117"/>
                  <a:pt x="183" y="126"/>
                </a:cubicBezTo>
                <a:cubicBezTo>
                  <a:pt x="181" y="136"/>
                  <a:pt x="177" y="146"/>
                  <a:pt x="171" y="154"/>
                </a:cubicBezTo>
                <a:close/>
                <a:moveTo>
                  <a:pt x="91" y="56"/>
                </a:moveTo>
                <a:cubicBezTo>
                  <a:pt x="99" y="27"/>
                  <a:pt x="99" y="27"/>
                  <a:pt x="99" y="27"/>
                </a:cubicBezTo>
                <a:cubicBezTo>
                  <a:pt x="96" y="27"/>
                  <a:pt x="94" y="27"/>
                  <a:pt x="91" y="29"/>
                </a:cubicBezTo>
                <a:cubicBezTo>
                  <a:pt x="89" y="30"/>
                  <a:pt x="86" y="31"/>
                  <a:pt x="83" y="33"/>
                </a:cubicBezTo>
                <a:cubicBezTo>
                  <a:pt x="81" y="35"/>
                  <a:pt x="78" y="38"/>
                  <a:pt x="75" y="40"/>
                </a:cubicBezTo>
                <a:cubicBezTo>
                  <a:pt x="73" y="43"/>
                  <a:pt x="70" y="46"/>
                  <a:pt x="68" y="49"/>
                </a:cubicBezTo>
                <a:lnTo>
                  <a:pt x="91" y="56"/>
                </a:lnTo>
                <a:close/>
                <a:moveTo>
                  <a:pt x="77" y="143"/>
                </a:moveTo>
                <a:cubicBezTo>
                  <a:pt x="70" y="172"/>
                  <a:pt x="70" y="172"/>
                  <a:pt x="70" y="172"/>
                </a:cubicBezTo>
                <a:cubicBezTo>
                  <a:pt x="74" y="172"/>
                  <a:pt x="80" y="169"/>
                  <a:pt x="85" y="165"/>
                </a:cubicBezTo>
                <a:cubicBezTo>
                  <a:pt x="90" y="161"/>
                  <a:pt x="96" y="156"/>
                  <a:pt x="101" y="149"/>
                </a:cubicBezTo>
                <a:lnTo>
                  <a:pt x="77" y="143"/>
                </a:lnTo>
                <a:close/>
                <a:moveTo>
                  <a:pt x="80" y="134"/>
                </a:moveTo>
                <a:cubicBezTo>
                  <a:pt x="106" y="141"/>
                  <a:pt x="106" y="141"/>
                  <a:pt x="106" y="141"/>
                </a:cubicBezTo>
                <a:cubicBezTo>
                  <a:pt x="109" y="137"/>
                  <a:pt x="111" y="132"/>
                  <a:pt x="113" y="128"/>
                </a:cubicBezTo>
                <a:cubicBezTo>
                  <a:pt x="115" y="123"/>
                  <a:pt x="117" y="118"/>
                  <a:pt x="119" y="113"/>
                </a:cubicBezTo>
                <a:cubicBezTo>
                  <a:pt x="87" y="105"/>
                  <a:pt x="87" y="105"/>
                  <a:pt x="87" y="105"/>
                </a:cubicBezTo>
                <a:lnTo>
                  <a:pt x="80" y="134"/>
                </a:lnTo>
                <a:close/>
                <a:moveTo>
                  <a:pt x="90" y="96"/>
                </a:moveTo>
                <a:cubicBezTo>
                  <a:pt x="121" y="104"/>
                  <a:pt x="121" y="104"/>
                  <a:pt x="121" y="104"/>
                </a:cubicBezTo>
                <a:cubicBezTo>
                  <a:pt x="124" y="94"/>
                  <a:pt x="125" y="84"/>
                  <a:pt x="124" y="74"/>
                </a:cubicBezTo>
                <a:cubicBezTo>
                  <a:pt x="98" y="67"/>
                  <a:pt x="98" y="67"/>
                  <a:pt x="98" y="67"/>
                </a:cubicBezTo>
                <a:lnTo>
                  <a:pt x="90" y="96"/>
                </a:lnTo>
                <a:close/>
                <a:moveTo>
                  <a:pt x="111" y="152"/>
                </a:moveTo>
                <a:cubicBezTo>
                  <a:pt x="108" y="157"/>
                  <a:pt x="105" y="161"/>
                  <a:pt x="101" y="164"/>
                </a:cubicBezTo>
                <a:cubicBezTo>
                  <a:pt x="98" y="168"/>
                  <a:pt x="94" y="171"/>
                  <a:pt x="91" y="174"/>
                </a:cubicBezTo>
                <a:cubicBezTo>
                  <a:pt x="98" y="173"/>
                  <a:pt x="105" y="171"/>
                  <a:pt x="112" y="168"/>
                </a:cubicBezTo>
                <a:cubicBezTo>
                  <a:pt x="119" y="166"/>
                  <a:pt x="125" y="162"/>
                  <a:pt x="131" y="157"/>
                </a:cubicBezTo>
                <a:lnTo>
                  <a:pt x="111" y="152"/>
                </a:lnTo>
                <a:close/>
                <a:moveTo>
                  <a:pt x="100" y="58"/>
                </a:moveTo>
                <a:cubicBezTo>
                  <a:pt x="123" y="64"/>
                  <a:pt x="123" y="64"/>
                  <a:pt x="123" y="64"/>
                </a:cubicBezTo>
                <a:cubicBezTo>
                  <a:pt x="123" y="60"/>
                  <a:pt x="122" y="56"/>
                  <a:pt x="121" y="53"/>
                </a:cubicBezTo>
                <a:cubicBezTo>
                  <a:pt x="120" y="49"/>
                  <a:pt x="119" y="46"/>
                  <a:pt x="118" y="42"/>
                </a:cubicBezTo>
                <a:cubicBezTo>
                  <a:pt x="117" y="39"/>
                  <a:pt x="115" y="37"/>
                  <a:pt x="113" y="34"/>
                </a:cubicBezTo>
                <a:cubicBezTo>
                  <a:pt x="112" y="32"/>
                  <a:pt x="110" y="30"/>
                  <a:pt x="108" y="29"/>
                </a:cubicBezTo>
                <a:lnTo>
                  <a:pt x="100" y="58"/>
                </a:lnTo>
                <a:close/>
                <a:moveTo>
                  <a:pt x="128" y="116"/>
                </a:moveTo>
                <a:cubicBezTo>
                  <a:pt x="126" y="121"/>
                  <a:pt x="125" y="126"/>
                  <a:pt x="123" y="131"/>
                </a:cubicBezTo>
                <a:cubicBezTo>
                  <a:pt x="121" y="135"/>
                  <a:pt x="119" y="140"/>
                  <a:pt x="116" y="144"/>
                </a:cubicBezTo>
                <a:cubicBezTo>
                  <a:pt x="139" y="150"/>
                  <a:pt x="139" y="150"/>
                  <a:pt x="139" y="150"/>
                </a:cubicBezTo>
                <a:cubicBezTo>
                  <a:pt x="143" y="146"/>
                  <a:pt x="146" y="142"/>
                  <a:pt x="148" y="137"/>
                </a:cubicBezTo>
                <a:cubicBezTo>
                  <a:pt x="151" y="133"/>
                  <a:pt x="153" y="128"/>
                  <a:pt x="155" y="123"/>
                </a:cubicBezTo>
                <a:lnTo>
                  <a:pt x="128" y="116"/>
                </a:lnTo>
                <a:close/>
                <a:moveTo>
                  <a:pt x="134" y="67"/>
                </a:moveTo>
                <a:cubicBezTo>
                  <a:pt x="154" y="72"/>
                  <a:pt x="154" y="72"/>
                  <a:pt x="154" y="72"/>
                </a:cubicBezTo>
                <a:cubicBezTo>
                  <a:pt x="151" y="65"/>
                  <a:pt x="148" y="59"/>
                  <a:pt x="143" y="53"/>
                </a:cubicBezTo>
                <a:cubicBezTo>
                  <a:pt x="138" y="47"/>
                  <a:pt x="133" y="42"/>
                  <a:pt x="127" y="38"/>
                </a:cubicBezTo>
                <a:cubicBezTo>
                  <a:pt x="131" y="46"/>
                  <a:pt x="133" y="56"/>
                  <a:pt x="134" y="67"/>
                </a:cubicBezTo>
                <a:close/>
                <a:moveTo>
                  <a:pt x="134" y="77"/>
                </a:moveTo>
                <a:cubicBezTo>
                  <a:pt x="134" y="82"/>
                  <a:pt x="134" y="86"/>
                  <a:pt x="133" y="92"/>
                </a:cubicBezTo>
                <a:cubicBezTo>
                  <a:pt x="133" y="97"/>
                  <a:pt x="132" y="102"/>
                  <a:pt x="130" y="107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58" y="109"/>
                  <a:pt x="159" y="103"/>
                  <a:pt x="159" y="98"/>
                </a:cubicBezTo>
                <a:cubicBezTo>
                  <a:pt x="159" y="93"/>
                  <a:pt x="158" y="88"/>
                  <a:pt x="157" y="83"/>
                </a:cubicBezTo>
                <a:lnTo>
                  <a:pt x="134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5" name="CustomShape 116"/>
          <p:cNvSpPr/>
          <p:nvPr/>
        </p:nvSpPr>
        <p:spPr>
          <a:xfrm>
            <a:off x="1739880" y="3641760"/>
            <a:ext cx="216360" cy="218160"/>
          </a:xfrm>
          <a:custGeom>
            <a:avLst/>
            <a:gdLst/>
            <a:ahLst/>
            <a:rect l="l" t="t" r="r" b="b"/>
            <a:pathLst>
              <a:path w="208" h="209">
                <a:moveTo>
                  <a:pt x="76" y="205"/>
                </a:moveTo>
                <a:cubicBezTo>
                  <a:pt x="68" y="202"/>
                  <a:pt x="59" y="199"/>
                  <a:pt x="52" y="194"/>
                </a:cubicBezTo>
                <a:cubicBezTo>
                  <a:pt x="44" y="190"/>
                  <a:pt x="37" y="184"/>
                  <a:pt x="30" y="178"/>
                </a:cubicBezTo>
                <a:cubicBezTo>
                  <a:pt x="24" y="172"/>
                  <a:pt x="19" y="165"/>
                  <a:pt x="14" y="157"/>
                </a:cubicBezTo>
                <a:cubicBezTo>
                  <a:pt x="10" y="149"/>
                  <a:pt x="6" y="141"/>
                  <a:pt x="4" y="132"/>
                </a:cubicBezTo>
                <a:cubicBezTo>
                  <a:pt x="1" y="123"/>
                  <a:pt x="0" y="114"/>
                  <a:pt x="0" y="105"/>
                </a:cubicBezTo>
                <a:cubicBezTo>
                  <a:pt x="0" y="95"/>
                  <a:pt x="1" y="86"/>
                  <a:pt x="4" y="77"/>
                </a:cubicBezTo>
                <a:cubicBezTo>
                  <a:pt x="6" y="68"/>
                  <a:pt x="10" y="60"/>
                  <a:pt x="14" y="52"/>
                </a:cubicBezTo>
                <a:cubicBezTo>
                  <a:pt x="19" y="44"/>
                  <a:pt x="24" y="37"/>
                  <a:pt x="30" y="31"/>
                </a:cubicBezTo>
                <a:cubicBezTo>
                  <a:pt x="37" y="25"/>
                  <a:pt x="44" y="19"/>
                  <a:pt x="52" y="15"/>
                </a:cubicBezTo>
                <a:cubicBezTo>
                  <a:pt x="59" y="10"/>
                  <a:pt x="68" y="7"/>
                  <a:pt x="76" y="4"/>
                </a:cubicBezTo>
                <a:cubicBezTo>
                  <a:pt x="85" y="2"/>
                  <a:pt x="94" y="0"/>
                  <a:pt x="104" y="0"/>
                </a:cubicBezTo>
                <a:cubicBezTo>
                  <a:pt x="114" y="0"/>
                  <a:pt x="123" y="2"/>
                  <a:pt x="132" y="4"/>
                </a:cubicBezTo>
                <a:cubicBezTo>
                  <a:pt x="141" y="7"/>
                  <a:pt x="149" y="10"/>
                  <a:pt x="157" y="15"/>
                </a:cubicBezTo>
                <a:cubicBezTo>
                  <a:pt x="164" y="19"/>
                  <a:pt x="171" y="25"/>
                  <a:pt x="178" y="31"/>
                </a:cubicBezTo>
                <a:cubicBezTo>
                  <a:pt x="184" y="37"/>
                  <a:pt x="189" y="44"/>
                  <a:pt x="194" y="52"/>
                </a:cubicBezTo>
                <a:cubicBezTo>
                  <a:pt x="198" y="60"/>
                  <a:pt x="202" y="68"/>
                  <a:pt x="204" y="77"/>
                </a:cubicBezTo>
                <a:cubicBezTo>
                  <a:pt x="207" y="86"/>
                  <a:pt x="208" y="95"/>
                  <a:pt x="208" y="105"/>
                </a:cubicBezTo>
                <a:cubicBezTo>
                  <a:pt x="208" y="114"/>
                  <a:pt x="207" y="123"/>
                  <a:pt x="204" y="132"/>
                </a:cubicBezTo>
                <a:cubicBezTo>
                  <a:pt x="202" y="141"/>
                  <a:pt x="198" y="149"/>
                  <a:pt x="194" y="157"/>
                </a:cubicBezTo>
                <a:cubicBezTo>
                  <a:pt x="189" y="165"/>
                  <a:pt x="184" y="172"/>
                  <a:pt x="178" y="178"/>
                </a:cubicBezTo>
                <a:cubicBezTo>
                  <a:pt x="171" y="184"/>
                  <a:pt x="164" y="190"/>
                  <a:pt x="157" y="194"/>
                </a:cubicBezTo>
                <a:cubicBezTo>
                  <a:pt x="149" y="199"/>
                  <a:pt x="141" y="202"/>
                  <a:pt x="132" y="205"/>
                </a:cubicBezTo>
                <a:cubicBezTo>
                  <a:pt x="123" y="207"/>
                  <a:pt x="114" y="209"/>
                  <a:pt x="104" y="209"/>
                </a:cubicBezTo>
                <a:cubicBezTo>
                  <a:pt x="94" y="209"/>
                  <a:pt x="85" y="207"/>
                  <a:pt x="76" y="205"/>
                </a:cubicBezTo>
                <a:close/>
                <a:moveTo>
                  <a:pt x="47" y="100"/>
                </a:moveTo>
                <a:cubicBezTo>
                  <a:pt x="47" y="93"/>
                  <a:pt x="48" y="86"/>
                  <a:pt x="49" y="79"/>
                </a:cubicBezTo>
                <a:cubicBezTo>
                  <a:pt x="50" y="72"/>
                  <a:pt x="51" y="65"/>
                  <a:pt x="53" y="59"/>
                </a:cubicBezTo>
                <a:cubicBezTo>
                  <a:pt x="21" y="59"/>
                  <a:pt x="21" y="59"/>
                  <a:pt x="21" y="59"/>
                </a:cubicBezTo>
                <a:cubicBezTo>
                  <a:pt x="18" y="65"/>
                  <a:pt x="15" y="71"/>
                  <a:pt x="13" y="78"/>
                </a:cubicBezTo>
                <a:cubicBezTo>
                  <a:pt x="11" y="85"/>
                  <a:pt x="10" y="92"/>
                  <a:pt x="10" y="100"/>
                </a:cubicBezTo>
                <a:lnTo>
                  <a:pt x="47" y="100"/>
                </a:lnTo>
                <a:close/>
                <a:moveTo>
                  <a:pt x="53" y="150"/>
                </a:moveTo>
                <a:cubicBezTo>
                  <a:pt x="51" y="144"/>
                  <a:pt x="50" y="137"/>
                  <a:pt x="49" y="130"/>
                </a:cubicBezTo>
                <a:cubicBezTo>
                  <a:pt x="48" y="123"/>
                  <a:pt x="47" y="116"/>
                  <a:pt x="47" y="109"/>
                </a:cubicBezTo>
                <a:cubicBezTo>
                  <a:pt x="10" y="109"/>
                  <a:pt x="10" y="109"/>
                  <a:pt x="10" y="109"/>
                </a:cubicBezTo>
                <a:cubicBezTo>
                  <a:pt x="10" y="117"/>
                  <a:pt x="11" y="124"/>
                  <a:pt x="13" y="131"/>
                </a:cubicBezTo>
                <a:cubicBezTo>
                  <a:pt x="15" y="138"/>
                  <a:pt x="18" y="144"/>
                  <a:pt x="21" y="150"/>
                </a:cubicBezTo>
                <a:lnTo>
                  <a:pt x="53" y="150"/>
                </a:lnTo>
                <a:close/>
                <a:moveTo>
                  <a:pt x="56" y="50"/>
                </a:moveTo>
                <a:cubicBezTo>
                  <a:pt x="58" y="43"/>
                  <a:pt x="60" y="38"/>
                  <a:pt x="63" y="32"/>
                </a:cubicBezTo>
                <a:cubicBezTo>
                  <a:pt x="66" y="26"/>
                  <a:pt x="69" y="21"/>
                  <a:pt x="72" y="15"/>
                </a:cubicBezTo>
                <a:cubicBezTo>
                  <a:pt x="63" y="19"/>
                  <a:pt x="55" y="23"/>
                  <a:pt x="47" y="29"/>
                </a:cubicBezTo>
                <a:cubicBezTo>
                  <a:pt x="39" y="35"/>
                  <a:pt x="33" y="42"/>
                  <a:pt x="27" y="50"/>
                </a:cubicBezTo>
                <a:lnTo>
                  <a:pt x="56" y="50"/>
                </a:lnTo>
                <a:close/>
                <a:moveTo>
                  <a:pt x="63" y="177"/>
                </a:moveTo>
                <a:cubicBezTo>
                  <a:pt x="60" y="171"/>
                  <a:pt x="58" y="165"/>
                  <a:pt x="56" y="159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33" y="167"/>
                  <a:pt x="39" y="174"/>
                  <a:pt x="47" y="180"/>
                </a:cubicBezTo>
                <a:cubicBezTo>
                  <a:pt x="55" y="186"/>
                  <a:pt x="63" y="190"/>
                  <a:pt x="72" y="194"/>
                </a:cubicBezTo>
                <a:cubicBezTo>
                  <a:pt x="69" y="188"/>
                  <a:pt x="66" y="183"/>
                  <a:pt x="63" y="177"/>
                </a:cubicBezTo>
                <a:close/>
                <a:moveTo>
                  <a:pt x="62" y="59"/>
                </a:moveTo>
                <a:cubicBezTo>
                  <a:pt x="59" y="72"/>
                  <a:pt x="57" y="86"/>
                  <a:pt x="56" y="100"/>
                </a:cubicBezTo>
                <a:cubicBezTo>
                  <a:pt x="99" y="100"/>
                  <a:pt x="99" y="100"/>
                  <a:pt x="99" y="100"/>
                </a:cubicBezTo>
                <a:cubicBezTo>
                  <a:pt x="99" y="59"/>
                  <a:pt x="99" y="59"/>
                  <a:pt x="99" y="59"/>
                </a:cubicBezTo>
                <a:lnTo>
                  <a:pt x="62" y="59"/>
                </a:lnTo>
                <a:close/>
                <a:moveTo>
                  <a:pt x="62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7" y="123"/>
                  <a:pt x="59" y="137"/>
                  <a:pt x="62" y="150"/>
                </a:cubicBezTo>
                <a:close/>
                <a:moveTo>
                  <a:pt x="93" y="11"/>
                </a:moveTo>
                <a:cubicBezTo>
                  <a:pt x="91" y="11"/>
                  <a:pt x="89" y="11"/>
                  <a:pt x="86" y="12"/>
                </a:cubicBezTo>
                <a:cubicBezTo>
                  <a:pt x="82" y="17"/>
                  <a:pt x="78" y="23"/>
                  <a:pt x="75" y="30"/>
                </a:cubicBezTo>
                <a:cubicBezTo>
                  <a:pt x="71" y="36"/>
                  <a:pt x="68" y="43"/>
                  <a:pt x="66" y="50"/>
                </a:cubicBezTo>
                <a:cubicBezTo>
                  <a:pt x="99" y="50"/>
                  <a:pt x="99" y="50"/>
                  <a:pt x="99" y="50"/>
                </a:cubicBezTo>
                <a:cubicBezTo>
                  <a:pt x="99" y="10"/>
                  <a:pt x="99" y="10"/>
                  <a:pt x="99" y="10"/>
                </a:cubicBezTo>
                <a:cubicBezTo>
                  <a:pt x="97" y="10"/>
                  <a:pt x="95" y="10"/>
                  <a:pt x="93" y="11"/>
                </a:cubicBezTo>
                <a:close/>
                <a:moveTo>
                  <a:pt x="99" y="159"/>
                </a:moveTo>
                <a:cubicBezTo>
                  <a:pt x="66" y="159"/>
                  <a:pt x="66" y="159"/>
                  <a:pt x="66" y="159"/>
                </a:cubicBezTo>
                <a:cubicBezTo>
                  <a:pt x="68" y="166"/>
                  <a:pt x="71" y="173"/>
                  <a:pt x="75" y="179"/>
                </a:cubicBezTo>
                <a:cubicBezTo>
                  <a:pt x="78" y="186"/>
                  <a:pt x="82" y="192"/>
                  <a:pt x="86" y="197"/>
                </a:cubicBezTo>
                <a:cubicBezTo>
                  <a:pt x="89" y="198"/>
                  <a:pt x="91" y="198"/>
                  <a:pt x="93" y="198"/>
                </a:cubicBezTo>
                <a:cubicBezTo>
                  <a:pt x="95" y="199"/>
                  <a:pt x="97" y="199"/>
                  <a:pt x="99" y="199"/>
                </a:cubicBezTo>
                <a:lnTo>
                  <a:pt x="99" y="159"/>
                </a:lnTo>
                <a:close/>
                <a:moveTo>
                  <a:pt x="109" y="50"/>
                </a:moveTo>
                <a:cubicBezTo>
                  <a:pt x="140" y="50"/>
                  <a:pt x="140" y="50"/>
                  <a:pt x="140" y="50"/>
                </a:cubicBezTo>
                <a:cubicBezTo>
                  <a:pt x="138" y="42"/>
                  <a:pt x="135" y="36"/>
                  <a:pt x="131" y="29"/>
                </a:cubicBezTo>
                <a:cubicBezTo>
                  <a:pt x="127" y="23"/>
                  <a:pt x="123" y="17"/>
                  <a:pt x="119" y="11"/>
                </a:cubicBezTo>
                <a:cubicBezTo>
                  <a:pt x="116" y="11"/>
                  <a:pt x="112" y="10"/>
                  <a:pt x="109" y="10"/>
                </a:cubicBezTo>
                <a:lnTo>
                  <a:pt x="109" y="50"/>
                </a:lnTo>
                <a:close/>
                <a:moveTo>
                  <a:pt x="150" y="100"/>
                </a:moveTo>
                <a:cubicBezTo>
                  <a:pt x="149" y="86"/>
                  <a:pt x="147" y="72"/>
                  <a:pt x="143" y="59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100"/>
                  <a:pt x="109" y="100"/>
                  <a:pt x="109" y="100"/>
                </a:cubicBezTo>
                <a:lnTo>
                  <a:pt x="150" y="100"/>
                </a:lnTo>
                <a:close/>
                <a:moveTo>
                  <a:pt x="109" y="109"/>
                </a:moveTo>
                <a:cubicBezTo>
                  <a:pt x="109" y="150"/>
                  <a:pt x="109" y="150"/>
                  <a:pt x="109" y="150"/>
                </a:cubicBezTo>
                <a:cubicBezTo>
                  <a:pt x="143" y="150"/>
                  <a:pt x="143" y="150"/>
                  <a:pt x="143" y="150"/>
                </a:cubicBezTo>
                <a:cubicBezTo>
                  <a:pt x="147" y="137"/>
                  <a:pt x="149" y="123"/>
                  <a:pt x="150" y="109"/>
                </a:cubicBezTo>
                <a:lnTo>
                  <a:pt x="109" y="109"/>
                </a:lnTo>
                <a:close/>
                <a:moveTo>
                  <a:pt x="131" y="180"/>
                </a:moveTo>
                <a:cubicBezTo>
                  <a:pt x="135" y="173"/>
                  <a:pt x="138" y="167"/>
                  <a:pt x="140" y="159"/>
                </a:cubicBezTo>
                <a:cubicBezTo>
                  <a:pt x="109" y="159"/>
                  <a:pt x="109" y="159"/>
                  <a:pt x="109" y="159"/>
                </a:cubicBezTo>
                <a:cubicBezTo>
                  <a:pt x="109" y="199"/>
                  <a:pt x="109" y="199"/>
                  <a:pt x="109" y="199"/>
                </a:cubicBezTo>
                <a:cubicBezTo>
                  <a:pt x="112" y="199"/>
                  <a:pt x="116" y="198"/>
                  <a:pt x="119" y="198"/>
                </a:cubicBezTo>
                <a:cubicBezTo>
                  <a:pt x="123" y="192"/>
                  <a:pt x="128" y="186"/>
                  <a:pt x="131" y="180"/>
                </a:cubicBezTo>
                <a:close/>
                <a:moveTo>
                  <a:pt x="143" y="31"/>
                </a:moveTo>
                <a:cubicBezTo>
                  <a:pt x="145" y="37"/>
                  <a:pt x="148" y="43"/>
                  <a:pt x="150" y="50"/>
                </a:cubicBezTo>
                <a:cubicBezTo>
                  <a:pt x="181" y="50"/>
                  <a:pt x="181" y="50"/>
                  <a:pt x="181" y="50"/>
                </a:cubicBezTo>
                <a:cubicBezTo>
                  <a:pt x="175" y="41"/>
                  <a:pt x="168" y="34"/>
                  <a:pt x="160" y="28"/>
                </a:cubicBezTo>
                <a:cubicBezTo>
                  <a:pt x="152" y="22"/>
                  <a:pt x="143" y="18"/>
                  <a:pt x="133" y="14"/>
                </a:cubicBezTo>
                <a:cubicBezTo>
                  <a:pt x="136" y="20"/>
                  <a:pt x="140" y="25"/>
                  <a:pt x="143" y="31"/>
                </a:cubicBezTo>
                <a:close/>
                <a:moveTo>
                  <a:pt x="150" y="159"/>
                </a:moveTo>
                <a:cubicBezTo>
                  <a:pt x="146" y="172"/>
                  <a:pt x="140" y="184"/>
                  <a:pt x="133" y="195"/>
                </a:cubicBezTo>
                <a:cubicBezTo>
                  <a:pt x="143" y="191"/>
                  <a:pt x="152" y="187"/>
                  <a:pt x="160" y="181"/>
                </a:cubicBezTo>
                <a:cubicBezTo>
                  <a:pt x="168" y="175"/>
                  <a:pt x="175" y="168"/>
                  <a:pt x="181" y="159"/>
                </a:cubicBezTo>
                <a:lnTo>
                  <a:pt x="150" y="159"/>
                </a:lnTo>
                <a:close/>
                <a:moveTo>
                  <a:pt x="153" y="59"/>
                </a:moveTo>
                <a:cubicBezTo>
                  <a:pt x="157" y="72"/>
                  <a:pt x="159" y="86"/>
                  <a:pt x="159" y="100"/>
                </a:cubicBezTo>
                <a:cubicBezTo>
                  <a:pt x="198" y="100"/>
                  <a:pt x="198" y="100"/>
                  <a:pt x="198" y="100"/>
                </a:cubicBezTo>
                <a:cubicBezTo>
                  <a:pt x="198" y="92"/>
                  <a:pt x="197" y="85"/>
                  <a:pt x="195" y="78"/>
                </a:cubicBezTo>
                <a:cubicBezTo>
                  <a:pt x="193" y="71"/>
                  <a:pt x="190" y="65"/>
                  <a:pt x="187" y="59"/>
                </a:cubicBezTo>
                <a:lnTo>
                  <a:pt x="153" y="59"/>
                </a:lnTo>
                <a:close/>
                <a:moveTo>
                  <a:pt x="159" y="109"/>
                </a:moveTo>
                <a:cubicBezTo>
                  <a:pt x="159" y="123"/>
                  <a:pt x="157" y="137"/>
                  <a:pt x="153" y="150"/>
                </a:cubicBezTo>
                <a:cubicBezTo>
                  <a:pt x="187" y="150"/>
                  <a:pt x="187" y="150"/>
                  <a:pt x="187" y="150"/>
                </a:cubicBezTo>
                <a:cubicBezTo>
                  <a:pt x="190" y="144"/>
                  <a:pt x="193" y="138"/>
                  <a:pt x="195" y="131"/>
                </a:cubicBezTo>
                <a:cubicBezTo>
                  <a:pt x="197" y="124"/>
                  <a:pt x="198" y="117"/>
                  <a:pt x="198" y="109"/>
                </a:cubicBezTo>
                <a:lnTo>
                  <a:pt x="159" y="1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6" name="CustomShape 117"/>
          <p:cNvSpPr/>
          <p:nvPr/>
        </p:nvSpPr>
        <p:spPr>
          <a:xfrm>
            <a:off x="2170080" y="3659040"/>
            <a:ext cx="216360" cy="195840"/>
          </a:xfrm>
          <a:custGeom>
            <a:avLst/>
            <a:gdLst/>
            <a:ahLst/>
            <a:rect l="l" t="t" r="r" b="b"/>
            <a:pathLst>
              <a:path w="208" h="187">
                <a:moveTo>
                  <a:pt x="31" y="62"/>
                </a:moveTo>
                <a:cubicBezTo>
                  <a:pt x="36" y="62"/>
                  <a:pt x="41" y="63"/>
                  <a:pt x="45" y="66"/>
                </a:cubicBezTo>
                <a:cubicBezTo>
                  <a:pt x="49" y="68"/>
                  <a:pt x="53" y="71"/>
                  <a:pt x="56" y="75"/>
                </a:cubicBezTo>
                <a:cubicBezTo>
                  <a:pt x="146" y="36"/>
                  <a:pt x="146" y="36"/>
                  <a:pt x="146" y="36"/>
                </a:cubicBezTo>
                <a:cubicBezTo>
                  <a:pt x="146" y="36"/>
                  <a:pt x="146" y="35"/>
                  <a:pt x="145" y="34"/>
                </a:cubicBezTo>
                <a:cubicBezTo>
                  <a:pt x="145" y="33"/>
                  <a:pt x="145" y="32"/>
                  <a:pt x="145" y="31"/>
                </a:cubicBezTo>
                <a:cubicBezTo>
                  <a:pt x="145" y="22"/>
                  <a:pt x="148" y="15"/>
                  <a:pt x="155" y="9"/>
                </a:cubicBezTo>
                <a:cubicBezTo>
                  <a:pt x="161" y="3"/>
                  <a:pt x="168" y="0"/>
                  <a:pt x="177" y="0"/>
                </a:cubicBezTo>
                <a:cubicBezTo>
                  <a:pt x="185" y="0"/>
                  <a:pt x="193" y="3"/>
                  <a:pt x="199" y="9"/>
                </a:cubicBezTo>
                <a:cubicBezTo>
                  <a:pt x="205" y="15"/>
                  <a:pt x="208" y="22"/>
                  <a:pt x="208" y="31"/>
                </a:cubicBezTo>
                <a:cubicBezTo>
                  <a:pt x="208" y="40"/>
                  <a:pt x="205" y="47"/>
                  <a:pt x="199" y="53"/>
                </a:cubicBezTo>
                <a:cubicBezTo>
                  <a:pt x="193" y="59"/>
                  <a:pt x="185" y="62"/>
                  <a:pt x="177" y="62"/>
                </a:cubicBezTo>
                <a:cubicBezTo>
                  <a:pt x="172" y="62"/>
                  <a:pt x="167" y="61"/>
                  <a:pt x="163" y="59"/>
                </a:cubicBezTo>
                <a:cubicBezTo>
                  <a:pt x="158" y="57"/>
                  <a:pt x="155" y="54"/>
                  <a:pt x="152" y="50"/>
                </a:cubicBezTo>
                <a:cubicBezTo>
                  <a:pt x="62" y="89"/>
                  <a:pt x="62" y="89"/>
                  <a:pt x="62" y="89"/>
                </a:cubicBezTo>
                <a:cubicBezTo>
                  <a:pt x="62" y="89"/>
                  <a:pt x="62" y="90"/>
                  <a:pt x="62" y="91"/>
                </a:cubicBezTo>
                <a:cubicBezTo>
                  <a:pt x="62" y="92"/>
                  <a:pt x="62" y="92"/>
                  <a:pt x="62" y="93"/>
                </a:cubicBezTo>
                <a:cubicBezTo>
                  <a:pt x="62" y="95"/>
                  <a:pt x="62" y="96"/>
                  <a:pt x="62" y="96"/>
                </a:cubicBezTo>
                <a:cubicBezTo>
                  <a:pt x="62" y="97"/>
                  <a:pt x="62" y="98"/>
                  <a:pt x="62" y="98"/>
                </a:cubicBezTo>
                <a:cubicBezTo>
                  <a:pt x="152" y="137"/>
                  <a:pt x="152" y="137"/>
                  <a:pt x="152" y="137"/>
                </a:cubicBezTo>
                <a:cubicBezTo>
                  <a:pt x="155" y="133"/>
                  <a:pt x="158" y="130"/>
                  <a:pt x="163" y="128"/>
                </a:cubicBezTo>
                <a:cubicBezTo>
                  <a:pt x="167" y="126"/>
                  <a:pt x="172" y="125"/>
                  <a:pt x="177" y="125"/>
                </a:cubicBezTo>
                <a:cubicBezTo>
                  <a:pt x="185" y="125"/>
                  <a:pt x="193" y="128"/>
                  <a:pt x="199" y="134"/>
                </a:cubicBezTo>
                <a:cubicBezTo>
                  <a:pt x="205" y="140"/>
                  <a:pt x="208" y="147"/>
                  <a:pt x="208" y="156"/>
                </a:cubicBezTo>
                <a:cubicBezTo>
                  <a:pt x="208" y="165"/>
                  <a:pt x="205" y="172"/>
                  <a:pt x="199" y="178"/>
                </a:cubicBezTo>
                <a:cubicBezTo>
                  <a:pt x="193" y="184"/>
                  <a:pt x="185" y="187"/>
                  <a:pt x="177" y="187"/>
                </a:cubicBezTo>
                <a:cubicBezTo>
                  <a:pt x="168" y="187"/>
                  <a:pt x="161" y="184"/>
                  <a:pt x="155" y="178"/>
                </a:cubicBezTo>
                <a:cubicBezTo>
                  <a:pt x="148" y="172"/>
                  <a:pt x="145" y="165"/>
                  <a:pt x="145" y="156"/>
                </a:cubicBezTo>
                <a:cubicBezTo>
                  <a:pt x="145" y="155"/>
                  <a:pt x="145" y="154"/>
                  <a:pt x="145" y="153"/>
                </a:cubicBezTo>
                <a:cubicBezTo>
                  <a:pt x="146" y="152"/>
                  <a:pt x="146" y="152"/>
                  <a:pt x="146" y="151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53" y="116"/>
                  <a:pt x="49" y="119"/>
                  <a:pt x="45" y="121"/>
                </a:cubicBezTo>
                <a:cubicBezTo>
                  <a:pt x="40" y="124"/>
                  <a:pt x="36" y="125"/>
                  <a:pt x="31" y="125"/>
                </a:cubicBezTo>
                <a:cubicBezTo>
                  <a:pt x="22" y="125"/>
                  <a:pt x="15" y="122"/>
                  <a:pt x="9" y="116"/>
                </a:cubicBezTo>
                <a:cubicBezTo>
                  <a:pt x="3" y="109"/>
                  <a:pt x="0" y="102"/>
                  <a:pt x="0" y="93"/>
                </a:cubicBezTo>
                <a:cubicBezTo>
                  <a:pt x="0" y="85"/>
                  <a:pt x="3" y="78"/>
                  <a:pt x="9" y="71"/>
                </a:cubicBezTo>
                <a:cubicBezTo>
                  <a:pt x="15" y="65"/>
                  <a:pt x="22" y="62"/>
                  <a:pt x="31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7" name="CustomShape 118"/>
          <p:cNvSpPr/>
          <p:nvPr/>
        </p:nvSpPr>
        <p:spPr>
          <a:xfrm>
            <a:off x="2475000" y="3637080"/>
            <a:ext cx="240120" cy="240120"/>
          </a:xfrm>
          <a:custGeom>
            <a:avLst/>
            <a:gdLst/>
            <a:ahLst/>
            <a:rect l="l" t="t" r="r" b="b"/>
            <a:pathLst>
              <a:path w="229" h="229">
                <a:moveTo>
                  <a:pt x="10" y="220"/>
                </a:moveTo>
                <a:cubicBezTo>
                  <a:pt x="3" y="214"/>
                  <a:pt x="0" y="206"/>
                  <a:pt x="0" y="198"/>
                </a:cubicBezTo>
                <a:cubicBezTo>
                  <a:pt x="0" y="189"/>
                  <a:pt x="3" y="182"/>
                  <a:pt x="10" y="176"/>
                </a:cubicBezTo>
                <a:cubicBezTo>
                  <a:pt x="16" y="169"/>
                  <a:pt x="23" y="166"/>
                  <a:pt x="32" y="166"/>
                </a:cubicBezTo>
                <a:cubicBezTo>
                  <a:pt x="40" y="166"/>
                  <a:pt x="48" y="169"/>
                  <a:pt x="54" y="176"/>
                </a:cubicBezTo>
                <a:cubicBezTo>
                  <a:pt x="60" y="182"/>
                  <a:pt x="63" y="189"/>
                  <a:pt x="63" y="198"/>
                </a:cubicBezTo>
                <a:cubicBezTo>
                  <a:pt x="63" y="206"/>
                  <a:pt x="60" y="214"/>
                  <a:pt x="54" y="220"/>
                </a:cubicBezTo>
                <a:cubicBezTo>
                  <a:pt x="48" y="226"/>
                  <a:pt x="40" y="229"/>
                  <a:pt x="32" y="229"/>
                </a:cubicBezTo>
                <a:cubicBezTo>
                  <a:pt x="23" y="229"/>
                  <a:pt x="16" y="226"/>
                  <a:pt x="10" y="220"/>
                </a:cubicBezTo>
                <a:close/>
                <a:moveTo>
                  <a:pt x="21" y="0"/>
                </a:moveTo>
                <a:cubicBezTo>
                  <a:pt x="35" y="0"/>
                  <a:pt x="49" y="2"/>
                  <a:pt x="63" y="4"/>
                </a:cubicBezTo>
                <a:cubicBezTo>
                  <a:pt x="77" y="7"/>
                  <a:pt x="90" y="11"/>
                  <a:pt x="102" y="17"/>
                </a:cubicBezTo>
                <a:cubicBezTo>
                  <a:pt x="114" y="22"/>
                  <a:pt x="126" y="28"/>
                  <a:pt x="137" y="36"/>
                </a:cubicBezTo>
                <a:cubicBezTo>
                  <a:pt x="149" y="43"/>
                  <a:pt x="159" y="52"/>
                  <a:pt x="168" y="61"/>
                </a:cubicBezTo>
                <a:cubicBezTo>
                  <a:pt x="177" y="70"/>
                  <a:pt x="186" y="81"/>
                  <a:pt x="194" y="92"/>
                </a:cubicBezTo>
                <a:cubicBezTo>
                  <a:pt x="201" y="103"/>
                  <a:pt x="208" y="115"/>
                  <a:pt x="213" y="127"/>
                </a:cubicBezTo>
                <a:cubicBezTo>
                  <a:pt x="218" y="140"/>
                  <a:pt x="222" y="153"/>
                  <a:pt x="225" y="166"/>
                </a:cubicBezTo>
                <a:cubicBezTo>
                  <a:pt x="228" y="180"/>
                  <a:pt x="229" y="194"/>
                  <a:pt x="229" y="208"/>
                </a:cubicBezTo>
                <a:cubicBezTo>
                  <a:pt x="188" y="208"/>
                  <a:pt x="188" y="208"/>
                  <a:pt x="188" y="208"/>
                </a:cubicBezTo>
                <a:cubicBezTo>
                  <a:pt x="188" y="193"/>
                  <a:pt x="186" y="178"/>
                  <a:pt x="182" y="164"/>
                </a:cubicBezTo>
                <a:cubicBezTo>
                  <a:pt x="178" y="149"/>
                  <a:pt x="172" y="136"/>
                  <a:pt x="165" y="124"/>
                </a:cubicBezTo>
                <a:cubicBezTo>
                  <a:pt x="158" y="112"/>
                  <a:pt x="149" y="101"/>
                  <a:pt x="139" y="90"/>
                </a:cubicBezTo>
                <a:cubicBezTo>
                  <a:pt x="128" y="80"/>
                  <a:pt x="117" y="71"/>
                  <a:pt x="105" y="64"/>
                </a:cubicBezTo>
                <a:cubicBezTo>
                  <a:pt x="93" y="57"/>
                  <a:pt x="80" y="52"/>
                  <a:pt x="65" y="48"/>
                </a:cubicBezTo>
                <a:cubicBezTo>
                  <a:pt x="51" y="44"/>
                  <a:pt x="36" y="42"/>
                  <a:pt x="21" y="42"/>
                </a:cubicBezTo>
                <a:lnTo>
                  <a:pt x="21" y="0"/>
                </a:lnTo>
                <a:close/>
                <a:moveTo>
                  <a:pt x="21" y="83"/>
                </a:moveTo>
                <a:cubicBezTo>
                  <a:pt x="38" y="83"/>
                  <a:pt x="54" y="87"/>
                  <a:pt x="70" y="93"/>
                </a:cubicBezTo>
                <a:cubicBezTo>
                  <a:pt x="85" y="100"/>
                  <a:pt x="98" y="109"/>
                  <a:pt x="109" y="120"/>
                </a:cubicBezTo>
                <a:cubicBezTo>
                  <a:pt x="121" y="131"/>
                  <a:pt x="129" y="144"/>
                  <a:pt x="136" y="160"/>
                </a:cubicBezTo>
                <a:cubicBezTo>
                  <a:pt x="143" y="175"/>
                  <a:pt x="146" y="191"/>
                  <a:pt x="146" y="208"/>
                </a:cubicBezTo>
                <a:cubicBezTo>
                  <a:pt x="104" y="208"/>
                  <a:pt x="104" y="208"/>
                  <a:pt x="104" y="208"/>
                </a:cubicBezTo>
                <a:cubicBezTo>
                  <a:pt x="104" y="197"/>
                  <a:pt x="102" y="186"/>
                  <a:pt x="98" y="176"/>
                </a:cubicBezTo>
                <a:cubicBezTo>
                  <a:pt x="93" y="165"/>
                  <a:pt x="87" y="157"/>
                  <a:pt x="80" y="149"/>
                </a:cubicBezTo>
                <a:cubicBezTo>
                  <a:pt x="73" y="142"/>
                  <a:pt x="64" y="136"/>
                  <a:pt x="53" y="132"/>
                </a:cubicBezTo>
                <a:cubicBezTo>
                  <a:pt x="43" y="127"/>
                  <a:pt x="32" y="125"/>
                  <a:pt x="21" y="125"/>
                </a:cubicBezTo>
                <a:lnTo>
                  <a:pt x="21" y="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8" name="CustomShape 119"/>
          <p:cNvSpPr/>
          <p:nvPr/>
        </p:nvSpPr>
        <p:spPr>
          <a:xfrm>
            <a:off x="2805120" y="3627360"/>
            <a:ext cx="216360" cy="249840"/>
          </a:xfrm>
          <a:custGeom>
            <a:avLst/>
            <a:gdLst/>
            <a:ahLst/>
            <a:rect l="l" t="t" r="r" b="b"/>
            <a:pathLst>
              <a:path w="208" h="239">
                <a:moveTo>
                  <a:pt x="0" y="104"/>
                </a:moveTo>
                <a:cubicBezTo>
                  <a:pt x="0" y="92"/>
                  <a:pt x="1" y="81"/>
                  <a:pt x="5" y="71"/>
                </a:cubicBezTo>
                <a:cubicBezTo>
                  <a:pt x="8" y="60"/>
                  <a:pt x="13" y="51"/>
                  <a:pt x="20" y="42"/>
                </a:cubicBezTo>
                <a:cubicBezTo>
                  <a:pt x="24" y="36"/>
                  <a:pt x="30" y="30"/>
                  <a:pt x="36" y="25"/>
                </a:cubicBezTo>
                <a:cubicBezTo>
                  <a:pt x="42" y="20"/>
                  <a:pt x="49" y="15"/>
                  <a:pt x="56" y="11"/>
                </a:cubicBezTo>
                <a:cubicBezTo>
                  <a:pt x="63" y="8"/>
                  <a:pt x="71" y="5"/>
                  <a:pt x="79" y="3"/>
                </a:cubicBezTo>
                <a:cubicBezTo>
                  <a:pt x="87" y="1"/>
                  <a:pt x="95" y="0"/>
                  <a:pt x="104" y="0"/>
                </a:cubicBezTo>
                <a:cubicBezTo>
                  <a:pt x="115" y="0"/>
                  <a:pt x="126" y="2"/>
                  <a:pt x="137" y="5"/>
                </a:cubicBezTo>
                <a:cubicBezTo>
                  <a:pt x="147" y="9"/>
                  <a:pt x="157" y="13"/>
                  <a:pt x="165" y="20"/>
                </a:cubicBezTo>
                <a:cubicBezTo>
                  <a:pt x="172" y="24"/>
                  <a:pt x="177" y="30"/>
                  <a:pt x="183" y="36"/>
                </a:cubicBezTo>
                <a:cubicBezTo>
                  <a:pt x="188" y="42"/>
                  <a:pt x="192" y="49"/>
                  <a:pt x="196" y="56"/>
                </a:cubicBezTo>
                <a:cubicBezTo>
                  <a:pt x="200" y="63"/>
                  <a:pt x="203" y="71"/>
                  <a:pt x="205" y="79"/>
                </a:cubicBezTo>
                <a:cubicBezTo>
                  <a:pt x="207" y="87"/>
                  <a:pt x="208" y="95"/>
                  <a:pt x="208" y="104"/>
                </a:cubicBezTo>
                <a:cubicBezTo>
                  <a:pt x="208" y="114"/>
                  <a:pt x="206" y="124"/>
                  <a:pt x="204" y="133"/>
                </a:cubicBezTo>
                <a:cubicBezTo>
                  <a:pt x="201" y="142"/>
                  <a:pt x="197" y="151"/>
                  <a:pt x="192" y="159"/>
                </a:cubicBezTo>
                <a:cubicBezTo>
                  <a:pt x="181" y="176"/>
                  <a:pt x="166" y="189"/>
                  <a:pt x="149" y="197"/>
                </a:cubicBezTo>
                <a:cubicBezTo>
                  <a:pt x="151" y="173"/>
                  <a:pt x="151" y="173"/>
                  <a:pt x="151" y="173"/>
                </a:cubicBezTo>
                <a:cubicBezTo>
                  <a:pt x="151" y="172"/>
                  <a:pt x="151" y="172"/>
                  <a:pt x="151" y="172"/>
                </a:cubicBezTo>
                <a:cubicBezTo>
                  <a:pt x="162" y="165"/>
                  <a:pt x="171" y="155"/>
                  <a:pt x="177" y="143"/>
                </a:cubicBezTo>
                <a:cubicBezTo>
                  <a:pt x="184" y="131"/>
                  <a:pt x="187" y="118"/>
                  <a:pt x="187" y="104"/>
                </a:cubicBezTo>
                <a:cubicBezTo>
                  <a:pt x="187" y="92"/>
                  <a:pt x="185" y="82"/>
                  <a:pt x="180" y="71"/>
                </a:cubicBezTo>
                <a:cubicBezTo>
                  <a:pt x="176" y="61"/>
                  <a:pt x="170" y="52"/>
                  <a:pt x="163" y="45"/>
                </a:cubicBezTo>
                <a:cubicBezTo>
                  <a:pt x="155" y="38"/>
                  <a:pt x="146" y="32"/>
                  <a:pt x="136" y="27"/>
                </a:cubicBezTo>
                <a:cubicBezTo>
                  <a:pt x="126" y="23"/>
                  <a:pt x="115" y="20"/>
                  <a:pt x="104" y="20"/>
                </a:cubicBezTo>
                <a:cubicBezTo>
                  <a:pt x="92" y="20"/>
                  <a:pt x="82" y="23"/>
                  <a:pt x="71" y="27"/>
                </a:cubicBezTo>
                <a:cubicBezTo>
                  <a:pt x="61" y="31"/>
                  <a:pt x="52" y="37"/>
                  <a:pt x="45" y="45"/>
                </a:cubicBezTo>
                <a:cubicBezTo>
                  <a:pt x="37" y="52"/>
                  <a:pt x="32" y="61"/>
                  <a:pt x="27" y="71"/>
                </a:cubicBezTo>
                <a:cubicBezTo>
                  <a:pt x="23" y="82"/>
                  <a:pt x="21" y="92"/>
                  <a:pt x="21" y="104"/>
                </a:cubicBezTo>
                <a:cubicBezTo>
                  <a:pt x="21" y="118"/>
                  <a:pt x="24" y="131"/>
                  <a:pt x="30" y="143"/>
                </a:cubicBezTo>
                <a:cubicBezTo>
                  <a:pt x="37" y="155"/>
                  <a:pt x="45" y="164"/>
                  <a:pt x="57" y="172"/>
                </a:cubicBezTo>
                <a:cubicBezTo>
                  <a:pt x="57" y="173"/>
                  <a:pt x="57" y="173"/>
                  <a:pt x="57" y="173"/>
                </a:cubicBezTo>
                <a:cubicBezTo>
                  <a:pt x="58" y="197"/>
                  <a:pt x="58" y="197"/>
                  <a:pt x="58" y="197"/>
                </a:cubicBezTo>
                <a:cubicBezTo>
                  <a:pt x="41" y="189"/>
                  <a:pt x="27" y="176"/>
                  <a:pt x="16" y="159"/>
                </a:cubicBezTo>
                <a:cubicBezTo>
                  <a:pt x="5" y="143"/>
                  <a:pt x="0" y="124"/>
                  <a:pt x="0" y="104"/>
                </a:cubicBezTo>
                <a:close/>
                <a:moveTo>
                  <a:pt x="41" y="104"/>
                </a:moveTo>
                <a:cubicBezTo>
                  <a:pt x="41" y="87"/>
                  <a:pt x="47" y="72"/>
                  <a:pt x="60" y="60"/>
                </a:cubicBezTo>
                <a:cubicBezTo>
                  <a:pt x="72" y="47"/>
                  <a:pt x="86" y="41"/>
                  <a:pt x="104" y="41"/>
                </a:cubicBezTo>
                <a:cubicBezTo>
                  <a:pt x="121" y="41"/>
                  <a:pt x="136" y="47"/>
                  <a:pt x="148" y="60"/>
                </a:cubicBezTo>
                <a:cubicBezTo>
                  <a:pt x="160" y="72"/>
                  <a:pt x="166" y="87"/>
                  <a:pt x="166" y="104"/>
                </a:cubicBezTo>
                <a:cubicBezTo>
                  <a:pt x="166" y="112"/>
                  <a:pt x="164" y="120"/>
                  <a:pt x="161" y="128"/>
                </a:cubicBezTo>
                <a:cubicBezTo>
                  <a:pt x="158" y="136"/>
                  <a:pt x="153" y="142"/>
                  <a:pt x="148" y="148"/>
                </a:cubicBezTo>
                <a:cubicBezTo>
                  <a:pt x="145" y="141"/>
                  <a:pt x="141" y="135"/>
                  <a:pt x="137" y="129"/>
                </a:cubicBezTo>
                <a:cubicBezTo>
                  <a:pt x="142" y="122"/>
                  <a:pt x="145" y="113"/>
                  <a:pt x="145" y="104"/>
                </a:cubicBezTo>
                <a:cubicBezTo>
                  <a:pt x="145" y="92"/>
                  <a:pt x="141" y="83"/>
                  <a:pt x="133" y="74"/>
                </a:cubicBezTo>
                <a:cubicBezTo>
                  <a:pt x="125" y="66"/>
                  <a:pt x="115" y="62"/>
                  <a:pt x="104" y="62"/>
                </a:cubicBezTo>
                <a:cubicBezTo>
                  <a:pt x="92" y="62"/>
                  <a:pt x="82" y="66"/>
                  <a:pt x="74" y="74"/>
                </a:cubicBezTo>
                <a:cubicBezTo>
                  <a:pt x="66" y="83"/>
                  <a:pt x="62" y="92"/>
                  <a:pt x="62" y="104"/>
                </a:cubicBezTo>
                <a:cubicBezTo>
                  <a:pt x="62" y="113"/>
                  <a:pt x="65" y="122"/>
                  <a:pt x="71" y="129"/>
                </a:cubicBezTo>
                <a:cubicBezTo>
                  <a:pt x="66" y="135"/>
                  <a:pt x="62" y="141"/>
                  <a:pt x="60" y="148"/>
                </a:cubicBezTo>
                <a:cubicBezTo>
                  <a:pt x="54" y="142"/>
                  <a:pt x="49" y="136"/>
                  <a:pt x="46" y="128"/>
                </a:cubicBezTo>
                <a:cubicBezTo>
                  <a:pt x="43" y="120"/>
                  <a:pt x="41" y="112"/>
                  <a:pt x="41" y="104"/>
                </a:cubicBezTo>
                <a:close/>
                <a:moveTo>
                  <a:pt x="75" y="163"/>
                </a:moveTo>
                <a:cubicBezTo>
                  <a:pt x="75" y="161"/>
                  <a:pt x="75" y="161"/>
                  <a:pt x="75" y="161"/>
                </a:cubicBezTo>
                <a:cubicBezTo>
                  <a:pt x="75" y="154"/>
                  <a:pt x="78" y="148"/>
                  <a:pt x="83" y="143"/>
                </a:cubicBezTo>
                <a:cubicBezTo>
                  <a:pt x="89" y="138"/>
                  <a:pt x="96" y="135"/>
                  <a:pt x="104" y="135"/>
                </a:cubicBezTo>
                <a:cubicBezTo>
                  <a:pt x="112" y="135"/>
                  <a:pt x="118" y="138"/>
                  <a:pt x="124" y="143"/>
                </a:cubicBezTo>
                <a:cubicBezTo>
                  <a:pt x="129" y="148"/>
                  <a:pt x="132" y="154"/>
                  <a:pt x="132" y="161"/>
                </a:cubicBezTo>
                <a:cubicBezTo>
                  <a:pt x="132" y="163"/>
                  <a:pt x="132" y="163"/>
                  <a:pt x="132" y="163"/>
                </a:cubicBezTo>
                <a:cubicBezTo>
                  <a:pt x="124" y="239"/>
                  <a:pt x="124" y="239"/>
                  <a:pt x="124" y="239"/>
                </a:cubicBezTo>
                <a:cubicBezTo>
                  <a:pt x="83" y="239"/>
                  <a:pt x="83" y="239"/>
                  <a:pt x="83" y="239"/>
                </a:cubicBezTo>
                <a:lnTo>
                  <a:pt x="75" y="163"/>
                </a:lnTo>
                <a:close/>
                <a:moveTo>
                  <a:pt x="89" y="119"/>
                </a:moveTo>
                <a:cubicBezTo>
                  <a:pt x="85" y="114"/>
                  <a:pt x="83" y="110"/>
                  <a:pt x="83" y="104"/>
                </a:cubicBezTo>
                <a:cubicBezTo>
                  <a:pt x="83" y="98"/>
                  <a:pt x="85" y="93"/>
                  <a:pt x="89" y="89"/>
                </a:cubicBezTo>
                <a:cubicBezTo>
                  <a:pt x="93" y="85"/>
                  <a:pt x="98" y="83"/>
                  <a:pt x="104" y="83"/>
                </a:cubicBezTo>
                <a:cubicBezTo>
                  <a:pt x="109" y="83"/>
                  <a:pt x="114" y="85"/>
                  <a:pt x="118" y="89"/>
                </a:cubicBezTo>
                <a:cubicBezTo>
                  <a:pt x="122" y="93"/>
                  <a:pt x="124" y="98"/>
                  <a:pt x="124" y="104"/>
                </a:cubicBezTo>
                <a:cubicBezTo>
                  <a:pt x="124" y="110"/>
                  <a:pt x="122" y="114"/>
                  <a:pt x="118" y="119"/>
                </a:cubicBezTo>
                <a:cubicBezTo>
                  <a:pt x="114" y="123"/>
                  <a:pt x="109" y="124"/>
                  <a:pt x="104" y="124"/>
                </a:cubicBezTo>
                <a:cubicBezTo>
                  <a:pt x="98" y="124"/>
                  <a:pt x="93" y="123"/>
                  <a:pt x="89" y="1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9" name="CustomShape 120"/>
          <p:cNvSpPr/>
          <p:nvPr/>
        </p:nvSpPr>
        <p:spPr>
          <a:xfrm>
            <a:off x="3102120" y="3652920"/>
            <a:ext cx="257760" cy="213120"/>
          </a:xfrm>
          <a:custGeom>
            <a:avLst/>
            <a:gdLst/>
            <a:ahLst/>
            <a:rect l="l" t="t" r="r" b="b"/>
            <a:pathLst>
              <a:path w="248" h="205">
                <a:moveTo>
                  <a:pt x="0" y="181"/>
                </a:moveTo>
                <a:cubicBezTo>
                  <a:pt x="36" y="180"/>
                  <a:pt x="61" y="172"/>
                  <a:pt x="73" y="159"/>
                </a:cubicBezTo>
                <a:cubicBezTo>
                  <a:pt x="61" y="158"/>
                  <a:pt x="51" y="155"/>
                  <a:pt x="43" y="148"/>
                </a:cubicBezTo>
                <a:cubicBezTo>
                  <a:pt x="36" y="141"/>
                  <a:pt x="31" y="133"/>
                  <a:pt x="28" y="122"/>
                </a:cubicBezTo>
                <a:cubicBezTo>
                  <a:pt x="33" y="123"/>
                  <a:pt x="37" y="124"/>
                  <a:pt x="41" y="124"/>
                </a:cubicBezTo>
                <a:cubicBezTo>
                  <a:pt x="43" y="124"/>
                  <a:pt x="46" y="124"/>
                  <a:pt x="49" y="123"/>
                </a:cubicBezTo>
                <a:cubicBezTo>
                  <a:pt x="38" y="121"/>
                  <a:pt x="29" y="116"/>
                  <a:pt x="21" y="108"/>
                </a:cubicBezTo>
                <a:cubicBezTo>
                  <a:pt x="13" y="99"/>
                  <a:pt x="10" y="90"/>
                  <a:pt x="10" y="80"/>
                </a:cubicBezTo>
                <a:cubicBezTo>
                  <a:pt x="10" y="79"/>
                  <a:pt x="10" y="78"/>
                  <a:pt x="10" y="76"/>
                </a:cubicBezTo>
                <a:cubicBezTo>
                  <a:pt x="10" y="75"/>
                  <a:pt x="10" y="73"/>
                  <a:pt x="11" y="71"/>
                </a:cubicBezTo>
                <a:cubicBezTo>
                  <a:pt x="15" y="73"/>
                  <a:pt x="15" y="73"/>
                  <a:pt x="15" y="73"/>
                </a:cubicBezTo>
                <a:cubicBezTo>
                  <a:pt x="20" y="75"/>
                  <a:pt x="20" y="75"/>
                  <a:pt x="20" y="75"/>
                </a:cubicBezTo>
                <a:cubicBezTo>
                  <a:pt x="21" y="76"/>
                  <a:pt x="23" y="76"/>
                  <a:pt x="25" y="77"/>
                </a:cubicBezTo>
                <a:cubicBezTo>
                  <a:pt x="27" y="77"/>
                  <a:pt x="29" y="78"/>
                  <a:pt x="30" y="78"/>
                </a:cubicBezTo>
                <a:cubicBezTo>
                  <a:pt x="16" y="66"/>
                  <a:pt x="10" y="53"/>
                  <a:pt x="10" y="39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2"/>
                  <a:pt x="10" y="27"/>
                  <a:pt x="11" y="22"/>
                </a:cubicBezTo>
                <a:cubicBezTo>
                  <a:pt x="13" y="17"/>
                  <a:pt x="14" y="13"/>
                  <a:pt x="16" y="10"/>
                </a:cubicBezTo>
                <a:cubicBezTo>
                  <a:pt x="30" y="28"/>
                  <a:pt x="47" y="42"/>
                  <a:pt x="67" y="51"/>
                </a:cubicBezTo>
                <a:cubicBezTo>
                  <a:pt x="68" y="51"/>
                  <a:pt x="70" y="52"/>
                  <a:pt x="71" y="53"/>
                </a:cubicBezTo>
                <a:cubicBezTo>
                  <a:pt x="73" y="53"/>
                  <a:pt x="74" y="54"/>
                  <a:pt x="75" y="54"/>
                </a:cubicBezTo>
                <a:cubicBezTo>
                  <a:pt x="77" y="55"/>
                  <a:pt x="78" y="55"/>
                  <a:pt x="81" y="56"/>
                </a:cubicBezTo>
                <a:cubicBezTo>
                  <a:pt x="83" y="56"/>
                  <a:pt x="86" y="57"/>
                  <a:pt x="88" y="58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59"/>
                  <a:pt x="90" y="59"/>
                  <a:pt x="91" y="59"/>
                </a:cubicBezTo>
                <a:cubicBezTo>
                  <a:pt x="91" y="59"/>
                  <a:pt x="91" y="59"/>
                  <a:pt x="91" y="59"/>
                </a:cubicBezTo>
                <a:cubicBezTo>
                  <a:pt x="99" y="60"/>
                  <a:pt x="99" y="60"/>
                  <a:pt x="99" y="60"/>
                </a:cubicBezTo>
                <a:cubicBezTo>
                  <a:pt x="100" y="60"/>
                  <a:pt x="101" y="61"/>
                  <a:pt x="103" y="61"/>
                </a:cubicBezTo>
                <a:cubicBezTo>
                  <a:pt x="104" y="61"/>
                  <a:pt x="106" y="62"/>
                  <a:pt x="109" y="62"/>
                </a:cubicBezTo>
                <a:cubicBezTo>
                  <a:pt x="112" y="63"/>
                  <a:pt x="114" y="64"/>
                  <a:pt x="116" y="64"/>
                </a:cubicBezTo>
                <a:cubicBezTo>
                  <a:pt x="117" y="64"/>
                  <a:pt x="119" y="64"/>
                  <a:pt x="120" y="64"/>
                </a:cubicBezTo>
                <a:cubicBezTo>
                  <a:pt x="121" y="64"/>
                  <a:pt x="121" y="64"/>
                  <a:pt x="122" y="64"/>
                </a:cubicBezTo>
                <a:cubicBezTo>
                  <a:pt x="121" y="61"/>
                  <a:pt x="121" y="57"/>
                  <a:pt x="121" y="54"/>
                </a:cubicBezTo>
                <a:cubicBezTo>
                  <a:pt x="121" y="44"/>
                  <a:pt x="123" y="35"/>
                  <a:pt x="127" y="27"/>
                </a:cubicBezTo>
                <a:cubicBezTo>
                  <a:pt x="131" y="19"/>
                  <a:pt x="137" y="13"/>
                  <a:pt x="145" y="8"/>
                </a:cubicBezTo>
                <a:cubicBezTo>
                  <a:pt x="153" y="3"/>
                  <a:pt x="161" y="0"/>
                  <a:pt x="171" y="0"/>
                </a:cubicBezTo>
                <a:cubicBezTo>
                  <a:pt x="184" y="0"/>
                  <a:pt x="196" y="6"/>
                  <a:pt x="207" y="16"/>
                </a:cubicBezTo>
                <a:cubicBezTo>
                  <a:pt x="220" y="15"/>
                  <a:pt x="231" y="10"/>
                  <a:pt x="242" y="2"/>
                </a:cubicBezTo>
                <a:cubicBezTo>
                  <a:pt x="238" y="14"/>
                  <a:pt x="231" y="25"/>
                  <a:pt x="220" y="33"/>
                </a:cubicBezTo>
                <a:cubicBezTo>
                  <a:pt x="225" y="32"/>
                  <a:pt x="230" y="31"/>
                  <a:pt x="234" y="30"/>
                </a:cubicBezTo>
                <a:cubicBezTo>
                  <a:pt x="239" y="28"/>
                  <a:pt x="243" y="27"/>
                  <a:pt x="248" y="25"/>
                </a:cubicBezTo>
                <a:cubicBezTo>
                  <a:pt x="245" y="31"/>
                  <a:pt x="242" y="35"/>
                  <a:pt x="238" y="39"/>
                </a:cubicBezTo>
                <a:cubicBezTo>
                  <a:pt x="234" y="43"/>
                  <a:pt x="229" y="47"/>
                  <a:pt x="223" y="51"/>
                </a:cubicBezTo>
                <a:cubicBezTo>
                  <a:pt x="223" y="54"/>
                  <a:pt x="223" y="54"/>
                  <a:pt x="223" y="54"/>
                </a:cubicBezTo>
                <a:cubicBezTo>
                  <a:pt x="223" y="54"/>
                  <a:pt x="223" y="55"/>
                  <a:pt x="223" y="56"/>
                </a:cubicBezTo>
                <a:cubicBezTo>
                  <a:pt x="223" y="57"/>
                  <a:pt x="223" y="58"/>
                  <a:pt x="223" y="59"/>
                </a:cubicBezTo>
                <a:cubicBezTo>
                  <a:pt x="223" y="59"/>
                  <a:pt x="223" y="59"/>
                  <a:pt x="223" y="59"/>
                </a:cubicBezTo>
                <a:cubicBezTo>
                  <a:pt x="223" y="69"/>
                  <a:pt x="222" y="79"/>
                  <a:pt x="220" y="88"/>
                </a:cubicBezTo>
                <a:cubicBezTo>
                  <a:pt x="218" y="98"/>
                  <a:pt x="215" y="107"/>
                  <a:pt x="211" y="116"/>
                </a:cubicBezTo>
                <a:cubicBezTo>
                  <a:pt x="208" y="124"/>
                  <a:pt x="203" y="133"/>
                  <a:pt x="198" y="140"/>
                </a:cubicBezTo>
                <a:cubicBezTo>
                  <a:pt x="193" y="148"/>
                  <a:pt x="187" y="155"/>
                  <a:pt x="180" y="162"/>
                </a:cubicBezTo>
                <a:cubicBezTo>
                  <a:pt x="174" y="168"/>
                  <a:pt x="166" y="174"/>
                  <a:pt x="159" y="180"/>
                </a:cubicBezTo>
                <a:cubicBezTo>
                  <a:pt x="151" y="185"/>
                  <a:pt x="143" y="189"/>
                  <a:pt x="134" y="193"/>
                </a:cubicBezTo>
                <a:cubicBezTo>
                  <a:pt x="125" y="197"/>
                  <a:pt x="116" y="200"/>
                  <a:pt x="106" y="202"/>
                </a:cubicBezTo>
                <a:cubicBezTo>
                  <a:pt x="97" y="204"/>
                  <a:pt x="87" y="205"/>
                  <a:pt x="77" y="205"/>
                </a:cubicBezTo>
                <a:cubicBezTo>
                  <a:pt x="64" y="205"/>
                  <a:pt x="51" y="202"/>
                  <a:pt x="37" y="198"/>
                </a:cubicBezTo>
                <a:cubicBezTo>
                  <a:pt x="24" y="194"/>
                  <a:pt x="12" y="188"/>
                  <a:pt x="0" y="1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CustomShape 121"/>
          <p:cNvSpPr/>
          <p:nvPr/>
        </p:nvSpPr>
        <p:spPr>
          <a:xfrm>
            <a:off x="3473280" y="3637080"/>
            <a:ext cx="162360" cy="228960"/>
          </a:xfrm>
          <a:custGeom>
            <a:avLst/>
            <a:gdLst/>
            <a:ahLst/>
            <a:rect l="l" t="t" r="r" b="b"/>
            <a:pathLst>
              <a:path w="156" h="219">
                <a:moveTo>
                  <a:pt x="0" y="26"/>
                </a:moveTo>
                <a:cubicBezTo>
                  <a:pt x="0" y="19"/>
                  <a:pt x="2" y="13"/>
                  <a:pt x="7" y="8"/>
                </a:cubicBezTo>
                <a:cubicBezTo>
                  <a:pt x="13" y="3"/>
                  <a:pt x="19" y="0"/>
                  <a:pt x="26" y="0"/>
                </a:cubicBezTo>
                <a:cubicBezTo>
                  <a:pt x="33" y="0"/>
                  <a:pt x="39" y="3"/>
                  <a:pt x="44" y="8"/>
                </a:cubicBezTo>
                <a:cubicBezTo>
                  <a:pt x="49" y="13"/>
                  <a:pt x="52" y="19"/>
                  <a:pt x="52" y="26"/>
                </a:cubicBezTo>
                <a:cubicBezTo>
                  <a:pt x="52" y="63"/>
                  <a:pt x="52" y="63"/>
                  <a:pt x="52" y="63"/>
                </a:cubicBezTo>
                <a:cubicBezTo>
                  <a:pt x="130" y="63"/>
                  <a:pt x="130" y="63"/>
                  <a:pt x="130" y="63"/>
                </a:cubicBezTo>
                <a:cubicBezTo>
                  <a:pt x="137" y="63"/>
                  <a:pt x="143" y="65"/>
                  <a:pt x="148" y="70"/>
                </a:cubicBezTo>
                <a:cubicBezTo>
                  <a:pt x="153" y="75"/>
                  <a:pt x="156" y="81"/>
                  <a:pt x="156" y="89"/>
                </a:cubicBezTo>
                <a:cubicBezTo>
                  <a:pt x="156" y="96"/>
                  <a:pt x="153" y="102"/>
                  <a:pt x="148" y="107"/>
                </a:cubicBezTo>
                <a:cubicBezTo>
                  <a:pt x="143" y="112"/>
                  <a:pt x="137" y="114"/>
                  <a:pt x="130" y="114"/>
                </a:cubicBezTo>
                <a:cubicBezTo>
                  <a:pt x="52" y="114"/>
                  <a:pt x="52" y="114"/>
                  <a:pt x="52" y="114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52" y="148"/>
                  <a:pt x="54" y="154"/>
                  <a:pt x="59" y="159"/>
                </a:cubicBezTo>
                <a:cubicBezTo>
                  <a:pt x="64" y="164"/>
                  <a:pt x="70" y="166"/>
                  <a:pt x="77" y="166"/>
                </a:cubicBezTo>
                <a:cubicBezTo>
                  <a:pt x="130" y="166"/>
                  <a:pt x="130" y="166"/>
                  <a:pt x="130" y="166"/>
                </a:cubicBezTo>
                <a:cubicBezTo>
                  <a:pt x="137" y="166"/>
                  <a:pt x="143" y="169"/>
                  <a:pt x="148" y="174"/>
                </a:cubicBezTo>
                <a:cubicBezTo>
                  <a:pt x="153" y="179"/>
                  <a:pt x="156" y="185"/>
                  <a:pt x="156" y="193"/>
                </a:cubicBezTo>
                <a:cubicBezTo>
                  <a:pt x="156" y="200"/>
                  <a:pt x="153" y="206"/>
                  <a:pt x="148" y="211"/>
                </a:cubicBezTo>
                <a:cubicBezTo>
                  <a:pt x="143" y="216"/>
                  <a:pt x="137" y="219"/>
                  <a:pt x="130" y="219"/>
                </a:cubicBezTo>
                <a:cubicBezTo>
                  <a:pt x="78" y="219"/>
                  <a:pt x="78" y="219"/>
                  <a:pt x="78" y="219"/>
                </a:cubicBezTo>
                <a:cubicBezTo>
                  <a:pt x="67" y="219"/>
                  <a:pt x="57" y="216"/>
                  <a:pt x="47" y="212"/>
                </a:cubicBezTo>
                <a:cubicBezTo>
                  <a:pt x="38" y="208"/>
                  <a:pt x="30" y="203"/>
                  <a:pt x="23" y="196"/>
                </a:cubicBezTo>
                <a:cubicBezTo>
                  <a:pt x="16" y="189"/>
                  <a:pt x="10" y="180"/>
                  <a:pt x="6" y="171"/>
                </a:cubicBezTo>
                <a:cubicBezTo>
                  <a:pt x="2" y="161"/>
                  <a:pt x="0" y="151"/>
                  <a:pt x="0" y="140"/>
                </a:cubicBezTo>
                <a:lnTo>
                  <a:pt x="0" y="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1" name="CustomShape 122"/>
          <p:cNvSpPr/>
          <p:nvPr/>
        </p:nvSpPr>
        <p:spPr>
          <a:xfrm>
            <a:off x="3811680" y="3637080"/>
            <a:ext cx="108360" cy="228960"/>
          </a:xfrm>
          <a:custGeom>
            <a:avLst/>
            <a:gdLst/>
            <a:ahLst/>
            <a:rect l="l" t="t" r="r" b="b"/>
            <a:pathLst>
              <a:path w="104" h="219">
                <a:moveTo>
                  <a:pt x="0" y="104"/>
                </a:moveTo>
                <a:cubicBezTo>
                  <a:pt x="0" y="73"/>
                  <a:pt x="0" y="73"/>
                  <a:pt x="0" y="73"/>
                </a:cubicBezTo>
                <a:cubicBezTo>
                  <a:pt x="20" y="73"/>
                  <a:pt x="20" y="73"/>
                  <a:pt x="20" y="73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33"/>
                  <a:pt x="22" y="26"/>
                  <a:pt x="25" y="20"/>
                </a:cubicBezTo>
                <a:cubicBezTo>
                  <a:pt x="28" y="15"/>
                  <a:pt x="32" y="11"/>
                  <a:pt x="37" y="8"/>
                </a:cubicBezTo>
                <a:cubicBezTo>
                  <a:pt x="40" y="6"/>
                  <a:pt x="43" y="4"/>
                  <a:pt x="46" y="4"/>
                </a:cubicBezTo>
                <a:cubicBezTo>
                  <a:pt x="49" y="3"/>
                  <a:pt x="52" y="2"/>
                  <a:pt x="56" y="1"/>
                </a:cubicBezTo>
                <a:cubicBezTo>
                  <a:pt x="58" y="1"/>
                  <a:pt x="60" y="1"/>
                  <a:pt x="61" y="1"/>
                </a:cubicBezTo>
                <a:cubicBezTo>
                  <a:pt x="63" y="1"/>
                  <a:pt x="64" y="0"/>
                  <a:pt x="65" y="0"/>
                </a:cubicBezTo>
                <a:cubicBezTo>
                  <a:pt x="66" y="0"/>
                  <a:pt x="67" y="0"/>
                  <a:pt x="68" y="0"/>
                </a:cubicBezTo>
                <a:cubicBezTo>
                  <a:pt x="70" y="0"/>
                  <a:pt x="71" y="0"/>
                  <a:pt x="72" y="0"/>
                </a:cubicBezTo>
                <a:cubicBezTo>
                  <a:pt x="81" y="0"/>
                  <a:pt x="91" y="1"/>
                  <a:pt x="104" y="4"/>
                </a:cubicBezTo>
                <a:cubicBezTo>
                  <a:pt x="98" y="37"/>
                  <a:pt x="98" y="37"/>
                  <a:pt x="98" y="37"/>
                </a:cubicBezTo>
                <a:cubicBezTo>
                  <a:pt x="97" y="37"/>
                  <a:pt x="97" y="37"/>
                  <a:pt x="96" y="37"/>
                </a:cubicBezTo>
                <a:cubicBezTo>
                  <a:pt x="95" y="37"/>
                  <a:pt x="94" y="37"/>
                  <a:pt x="93" y="36"/>
                </a:cubicBezTo>
                <a:cubicBezTo>
                  <a:pt x="91" y="36"/>
                  <a:pt x="89" y="36"/>
                  <a:pt x="87" y="36"/>
                </a:cubicBezTo>
                <a:cubicBezTo>
                  <a:pt x="85" y="36"/>
                  <a:pt x="84" y="35"/>
                  <a:pt x="82" y="35"/>
                </a:cubicBezTo>
                <a:cubicBezTo>
                  <a:pt x="69" y="35"/>
                  <a:pt x="62" y="41"/>
                  <a:pt x="62" y="52"/>
                </a:cubicBezTo>
                <a:cubicBezTo>
                  <a:pt x="62" y="73"/>
                  <a:pt x="62" y="73"/>
                  <a:pt x="62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62" y="104"/>
                  <a:pt x="62" y="104"/>
                  <a:pt x="62" y="104"/>
                </a:cubicBezTo>
                <a:cubicBezTo>
                  <a:pt x="62" y="219"/>
                  <a:pt x="62" y="219"/>
                  <a:pt x="62" y="219"/>
                </a:cubicBezTo>
                <a:cubicBezTo>
                  <a:pt x="20" y="219"/>
                  <a:pt x="20" y="219"/>
                  <a:pt x="20" y="219"/>
                </a:cubicBezTo>
                <a:cubicBezTo>
                  <a:pt x="20" y="104"/>
                  <a:pt x="20" y="104"/>
                  <a:pt x="20" y="104"/>
                </a:cubicBezTo>
                <a:lnTo>
                  <a:pt x="0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2" name="CustomShape 123"/>
          <p:cNvSpPr/>
          <p:nvPr/>
        </p:nvSpPr>
        <p:spPr>
          <a:xfrm>
            <a:off x="4068720" y="3703680"/>
            <a:ext cx="228960" cy="106920"/>
          </a:xfrm>
          <a:custGeom>
            <a:avLst/>
            <a:gdLst/>
            <a:ahLst/>
            <a:rect l="l" t="t" r="r" b="b"/>
            <a:pathLst>
              <a:path w="219" h="103">
                <a:moveTo>
                  <a:pt x="15" y="88"/>
                </a:moveTo>
                <a:cubicBezTo>
                  <a:pt x="5" y="78"/>
                  <a:pt x="0" y="66"/>
                  <a:pt x="0" y="51"/>
                </a:cubicBezTo>
                <a:cubicBezTo>
                  <a:pt x="0" y="37"/>
                  <a:pt x="5" y="25"/>
                  <a:pt x="15" y="15"/>
                </a:cubicBezTo>
                <a:cubicBezTo>
                  <a:pt x="26" y="5"/>
                  <a:pt x="38" y="0"/>
                  <a:pt x="52" y="0"/>
                </a:cubicBezTo>
                <a:cubicBezTo>
                  <a:pt x="67" y="0"/>
                  <a:pt x="79" y="5"/>
                  <a:pt x="89" y="15"/>
                </a:cubicBezTo>
                <a:cubicBezTo>
                  <a:pt x="99" y="25"/>
                  <a:pt x="104" y="37"/>
                  <a:pt x="104" y="51"/>
                </a:cubicBezTo>
                <a:cubicBezTo>
                  <a:pt x="104" y="66"/>
                  <a:pt x="99" y="78"/>
                  <a:pt x="89" y="88"/>
                </a:cubicBezTo>
                <a:cubicBezTo>
                  <a:pt x="79" y="98"/>
                  <a:pt x="67" y="103"/>
                  <a:pt x="52" y="103"/>
                </a:cubicBezTo>
                <a:cubicBezTo>
                  <a:pt x="38" y="103"/>
                  <a:pt x="26" y="98"/>
                  <a:pt x="15" y="88"/>
                </a:cubicBezTo>
                <a:close/>
                <a:moveTo>
                  <a:pt x="130" y="88"/>
                </a:moveTo>
                <a:cubicBezTo>
                  <a:pt x="120" y="78"/>
                  <a:pt x="115" y="66"/>
                  <a:pt x="115" y="51"/>
                </a:cubicBezTo>
                <a:cubicBezTo>
                  <a:pt x="115" y="37"/>
                  <a:pt x="120" y="25"/>
                  <a:pt x="130" y="15"/>
                </a:cubicBezTo>
                <a:cubicBezTo>
                  <a:pt x="140" y="5"/>
                  <a:pt x="152" y="0"/>
                  <a:pt x="167" y="0"/>
                </a:cubicBezTo>
                <a:cubicBezTo>
                  <a:pt x="181" y="0"/>
                  <a:pt x="193" y="5"/>
                  <a:pt x="203" y="15"/>
                </a:cubicBezTo>
                <a:cubicBezTo>
                  <a:pt x="214" y="25"/>
                  <a:pt x="219" y="37"/>
                  <a:pt x="219" y="51"/>
                </a:cubicBezTo>
                <a:cubicBezTo>
                  <a:pt x="219" y="66"/>
                  <a:pt x="214" y="78"/>
                  <a:pt x="203" y="88"/>
                </a:cubicBezTo>
                <a:cubicBezTo>
                  <a:pt x="193" y="98"/>
                  <a:pt x="181" y="103"/>
                  <a:pt x="167" y="103"/>
                </a:cubicBezTo>
                <a:cubicBezTo>
                  <a:pt x="152" y="103"/>
                  <a:pt x="140" y="98"/>
                  <a:pt x="130" y="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3" name="CustomShape 124"/>
          <p:cNvSpPr/>
          <p:nvPr/>
        </p:nvSpPr>
        <p:spPr>
          <a:xfrm>
            <a:off x="4378320" y="3654360"/>
            <a:ext cx="241920" cy="207000"/>
          </a:xfrm>
          <a:custGeom>
            <a:avLst/>
            <a:gdLst/>
            <a:ahLst/>
            <a:rect l="l" t="t" r="r" b="b"/>
            <a:pathLst>
              <a:path w="231" h="199">
                <a:moveTo>
                  <a:pt x="0" y="53"/>
                </a:moveTo>
                <a:cubicBezTo>
                  <a:pt x="0" y="52"/>
                  <a:pt x="1" y="52"/>
                  <a:pt x="1" y="51"/>
                </a:cubicBezTo>
                <a:cubicBezTo>
                  <a:pt x="1" y="50"/>
                  <a:pt x="1" y="50"/>
                  <a:pt x="2" y="50"/>
                </a:cubicBezTo>
                <a:cubicBezTo>
                  <a:pt x="2" y="49"/>
                  <a:pt x="2" y="49"/>
                  <a:pt x="2" y="49"/>
                </a:cubicBezTo>
                <a:cubicBezTo>
                  <a:pt x="4" y="47"/>
                  <a:pt x="9" y="43"/>
                  <a:pt x="17" y="37"/>
                </a:cubicBezTo>
                <a:cubicBezTo>
                  <a:pt x="25" y="30"/>
                  <a:pt x="35" y="22"/>
                  <a:pt x="49" y="11"/>
                </a:cubicBezTo>
                <a:cubicBezTo>
                  <a:pt x="55" y="5"/>
                  <a:pt x="62" y="3"/>
                  <a:pt x="70" y="3"/>
                </a:cubicBezTo>
                <a:cubicBezTo>
                  <a:pt x="77" y="3"/>
                  <a:pt x="83" y="5"/>
                  <a:pt x="89" y="10"/>
                </a:cubicBezTo>
                <a:cubicBezTo>
                  <a:pt x="94" y="15"/>
                  <a:pt x="98" y="22"/>
                  <a:pt x="99" y="31"/>
                </a:cubicBezTo>
                <a:cubicBezTo>
                  <a:pt x="102" y="48"/>
                  <a:pt x="104" y="62"/>
                  <a:pt x="106" y="73"/>
                </a:cubicBezTo>
                <a:cubicBezTo>
                  <a:pt x="108" y="84"/>
                  <a:pt x="110" y="93"/>
                  <a:pt x="111" y="98"/>
                </a:cubicBezTo>
                <a:cubicBezTo>
                  <a:pt x="114" y="108"/>
                  <a:pt x="116" y="114"/>
                  <a:pt x="118" y="117"/>
                </a:cubicBezTo>
                <a:cubicBezTo>
                  <a:pt x="121" y="122"/>
                  <a:pt x="124" y="125"/>
                  <a:pt x="127" y="125"/>
                </a:cubicBezTo>
                <a:cubicBezTo>
                  <a:pt x="127" y="125"/>
                  <a:pt x="128" y="125"/>
                  <a:pt x="128" y="124"/>
                </a:cubicBezTo>
                <a:cubicBezTo>
                  <a:pt x="129" y="124"/>
                  <a:pt x="130" y="124"/>
                  <a:pt x="130" y="123"/>
                </a:cubicBezTo>
                <a:cubicBezTo>
                  <a:pt x="131" y="123"/>
                  <a:pt x="131" y="123"/>
                  <a:pt x="132" y="122"/>
                </a:cubicBezTo>
                <a:cubicBezTo>
                  <a:pt x="132" y="121"/>
                  <a:pt x="133" y="121"/>
                  <a:pt x="133" y="121"/>
                </a:cubicBezTo>
                <a:cubicBezTo>
                  <a:pt x="133" y="120"/>
                  <a:pt x="134" y="120"/>
                  <a:pt x="135" y="119"/>
                </a:cubicBezTo>
                <a:cubicBezTo>
                  <a:pt x="135" y="118"/>
                  <a:pt x="136" y="118"/>
                  <a:pt x="136" y="117"/>
                </a:cubicBezTo>
                <a:cubicBezTo>
                  <a:pt x="138" y="115"/>
                  <a:pt x="140" y="113"/>
                  <a:pt x="141" y="111"/>
                </a:cubicBezTo>
                <a:cubicBezTo>
                  <a:pt x="143" y="109"/>
                  <a:pt x="144" y="107"/>
                  <a:pt x="146" y="104"/>
                </a:cubicBezTo>
                <a:cubicBezTo>
                  <a:pt x="147" y="102"/>
                  <a:pt x="149" y="99"/>
                  <a:pt x="151" y="96"/>
                </a:cubicBezTo>
                <a:cubicBezTo>
                  <a:pt x="152" y="92"/>
                  <a:pt x="154" y="89"/>
                  <a:pt x="156" y="84"/>
                </a:cubicBezTo>
                <a:cubicBezTo>
                  <a:pt x="160" y="78"/>
                  <a:pt x="161" y="72"/>
                  <a:pt x="161" y="66"/>
                </a:cubicBezTo>
                <a:cubicBezTo>
                  <a:pt x="161" y="61"/>
                  <a:pt x="160" y="57"/>
                  <a:pt x="157" y="54"/>
                </a:cubicBezTo>
                <a:cubicBezTo>
                  <a:pt x="154" y="50"/>
                  <a:pt x="150" y="49"/>
                  <a:pt x="144" y="49"/>
                </a:cubicBezTo>
                <a:cubicBezTo>
                  <a:pt x="140" y="49"/>
                  <a:pt x="136" y="49"/>
                  <a:pt x="132" y="51"/>
                </a:cubicBezTo>
                <a:cubicBezTo>
                  <a:pt x="134" y="41"/>
                  <a:pt x="138" y="32"/>
                  <a:pt x="142" y="26"/>
                </a:cubicBezTo>
                <a:cubicBezTo>
                  <a:pt x="146" y="19"/>
                  <a:pt x="151" y="14"/>
                  <a:pt x="156" y="11"/>
                </a:cubicBezTo>
                <a:cubicBezTo>
                  <a:pt x="159" y="8"/>
                  <a:pt x="162" y="6"/>
                  <a:pt x="165" y="5"/>
                </a:cubicBezTo>
                <a:cubicBezTo>
                  <a:pt x="168" y="3"/>
                  <a:pt x="171" y="2"/>
                  <a:pt x="175" y="1"/>
                </a:cubicBezTo>
                <a:cubicBezTo>
                  <a:pt x="178" y="1"/>
                  <a:pt x="181" y="0"/>
                  <a:pt x="183" y="0"/>
                </a:cubicBezTo>
                <a:cubicBezTo>
                  <a:pt x="185" y="0"/>
                  <a:pt x="187" y="0"/>
                  <a:pt x="189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99" y="0"/>
                  <a:pt x="204" y="1"/>
                  <a:pt x="209" y="2"/>
                </a:cubicBezTo>
                <a:cubicBezTo>
                  <a:pt x="214" y="4"/>
                  <a:pt x="218" y="6"/>
                  <a:pt x="221" y="10"/>
                </a:cubicBezTo>
                <a:cubicBezTo>
                  <a:pt x="224" y="13"/>
                  <a:pt x="227" y="17"/>
                  <a:pt x="228" y="21"/>
                </a:cubicBezTo>
                <a:cubicBezTo>
                  <a:pt x="230" y="26"/>
                  <a:pt x="231" y="31"/>
                  <a:pt x="231" y="37"/>
                </a:cubicBezTo>
                <a:cubicBezTo>
                  <a:pt x="231" y="42"/>
                  <a:pt x="230" y="48"/>
                  <a:pt x="229" y="54"/>
                </a:cubicBezTo>
                <a:cubicBezTo>
                  <a:pt x="227" y="60"/>
                  <a:pt x="225" y="67"/>
                  <a:pt x="223" y="74"/>
                </a:cubicBezTo>
                <a:cubicBezTo>
                  <a:pt x="220" y="80"/>
                  <a:pt x="217" y="86"/>
                  <a:pt x="214" y="92"/>
                </a:cubicBezTo>
                <a:cubicBezTo>
                  <a:pt x="210" y="99"/>
                  <a:pt x="207" y="105"/>
                  <a:pt x="203" y="110"/>
                </a:cubicBezTo>
                <a:cubicBezTo>
                  <a:pt x="199" y="116"/>
                  <a:pt x="196" y="122"/>
                  <a:pt x="192" y="127"/>
                </a:cubicBezTo>
                <a:cubicBezTo>
                  <a:pt x="188" y="132"/>
                  <a:pt x="185" y="136"/>
                  <a:pt x="181" y="140"/>
                </a:cubicBezTo>
                <a:cubicBezTo>
                  <a:pt x="179" y="143"/>
                  <a:pt x="177" y="146"/>
                  <a:pt x="175" y="148"/>
                </a:cubicBezTo>
                <a:cubicBezTo>
                  <a:pt x="172" y="151"/>
                  <a:pt x="170" y="154"/>
                  <a:pt x="167" y="156"/>
                </a:cubicBezTo>
                <a:cubicBezTo>
                  <a:pt x="165" y="159"/>
                  <a:pt x="162" y="161"/>
                  <a:pt x="161" y="163"/>
                </a:cubicBezTo>
                <a:cubicBezTo>
                  <a:pt x="159" y="165"/>
                  <a:pt x="157" y="166"/>
                  <a:pt x="156" y="167"/>
                </a:cubicBezTo>
                <a:cubicBezTo>
                  <a:pt x="155" y="168"/>
                  <a:pt x="154" y="169"/>
                  <a:pt x="153" y="170"/>
                </a:cubicBezTo>
                <a:cubicBezTo>
                  <a:pt x="152" y="171"/>
                  <a:pt x="151" y="173"/>
                  <a:pt x="149" y="174"/>
                </a:cubicBezTo>
                <a:cubicBezTo>
                  <a:pt x="131" y="191"/>
                  <a:pt x="116" y="199"/>
                  <a:pt x="103" y="199"/>
                </a:cubicBezTo>
                <a:cubicBezTo>
                  <a:pt x="88" y="199"/>
                  <a:pt x="76" y="187"/>
                  <a:pt x="69" y="162"/>
                </a:cubicBezTo>
                <a:cubicBezTo>
                  <a:pt x="66" y="155"/>
                  <a:pt x="64" y="149"/>
                  <a:pt x="63" y="143"/>
                </a:cubicBezTo>
                <a:cubicBezTo>
                  <a:pt x="61" y="137"/>
                  <a:pt x="59" y="132"/>
                  <a:pt x="58" y="127"/>
                </a:cubicBezTo>
                <a:cubicBezTo>
                  <a:pt x="57" y="122"/>
                  <a:pt x="55" y="118"/>
                  <a:pt x="54" y="113"/>
                </a:cubicBezTo>
                <a:cubicBezTo>
                  <a:pt x="53" y="109"/>
                  <a:pt x="53" y="106"/>
                  <a:pt x="52" y="103"/>
                </a:cubicBezTo>
                <a:cubicBezTo>
                  <a:pt x="51" y="99"/>
                  <a:pt x="51" y="97"/>
                  <a:pt x="50" y="95"/>
                </a:cubicBezTo>
                <a:cubicBezTo>
                  <a:pt x="50" y="92"/>
                  <a:pt x="49" y="91"/>
                  <a:pt x="49" y="90"/>
                </a:cubicBezTo>
                <a:cubicBezTo>
                  <a:pt x="47" y="84"/>
                  <a:pt x="45" y="78"/>
                  <a:pt x="44" y="74"/>
                </a:cubicBezTo>
                <a:cubicBezTo>
                  <a:pt x="42" y="69"/>
                  <a:pt x="40" y="66"/>
                  <a:pt x="39" y="64"/>
                </a:cubicBezTo>
                <a:cubicBezTo>
                  <a:pt x="36" y="60"/>
                  <a:pt x="34" y="58"/>
                  <a:pt x="32" y="57"/>
                </a:cubicBezTo>
                <a:cubicBezTo>
                  <a:pt x="31" y="56"/>
                  <a:pt x="30" y="55"/>
                  <a:pt x="29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8" y="55"/>
                  <a:pt x="28" y="55"/>
                  <a:pt x="27" y="56"/>
                </a:cubicBezTo>
                <a:cubicBezTo>
                  <a:pt x="26" y="56"/>
                  <a:pt x="25" y="57"/>
                  <a:pt x="22" y="59"/>
                </a:cubicBezTo>
                <a:cubicBezTo>
                  <a:pt x="19" y="60"/>
                  <a:pt x="16" y="63"/>
                  <a:pt x="13" y="66"/>
                </a:cubicBezTo>
                <a:cubicBezTo>
                  <a:pt x="12" y="66"/>
                  <a:pt x="10" y="67"/>
                  <a:pt x="9" y="66"/>
                </a:cubicBezTo>
                <a:cubicBezTo>
                  <a:pt x="8" y="66"/>
                  <a:pt x="8" y="66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6" y="64"/>
                  <a:pt x="5" y="62"/>
                  <a:pt x="4" y="61"/>
                </a:cubicBezTo>
                <a:cubicBezTo>
                  <a:pt x="3" y="59"/>
                  <a:pt x="2" y="57"/>
                  <a:pt x="1" y="55"/>
                </a:cubicBezTo>
                <a:cubicBezTo>
                  <a:pt x="1" y="55"/>
                  <a:pt x="0" y="54"/>
                  <a:pt x="0" y="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4" name="CustomShape 125"/>
          <p:cNvSpPr/>
          <p:nvPr/>
        </p:nvSpPr>
        <p:spPr>
          <a:xfrm>
            <a:off x="4705200" y="3649680"/>
            <a:ext cx="227520" cy="201960"/>
          </a:xfrm>
          <a:custGeom>
            <a:avLst/>
            <a:gdLst/>
            <a:ahLst/>
            <a:rect l="l" t="t" r="r" b="b"/>
            <a:pathLst>
              <a:path w="217" h="195">
                <a:moveTo>
                  <a:pt x="46" y="88"/>
                </a:moveTo>
                <a:cubicBezTo>
                  <a:pt x="53" y="86"/>
                  <a:pt x="60" y="86"/>
                  <a:pt x="66" y="86"/>
                </a:cubicBezTo>
                <a:cubicBezTo>
                  <a:pt x="72" y="87"/>
                  <a:pt x="78" y="88"/>
                  <a:pt x="84" y="91"/>
                </a:cubicBezTo>
                <a:cubicBezTo>
                  <a:pt x="90" y="93"/>
                  <a:pt x="96" y="96"/>
                  <a:pt x="102" y="100"/>
                </a:cubicBezTo>
                <a:cubicBezTo>
                  <a:pt x="102" y="102"/>
                  <a:pt x="101" y="104"/>
                  <a:pt x="101" y="107"/>
                </a:cubicBezTo>
                <a:cubicBezTo>
                  <a:pt x="100" y="110"/>
                  <a:pt x="98" y="114"/>
                  <a:pt x="97" y="119"/>
                </a:cubicBezTo>
                <a:cubicBezTo>
                  <a:pt x="96" y="123"/>
                  <a:pt x="95" y="128"/>
                  <a:pt x="93" y="133"/>
                </a:cubicBezTo>
                <a:cubicBezTo>
                  <a:pt x="92" y="138"/>
                  <a:pt x="90" y="143"/>
                  <a:pt x="89" y="148"/>
                </a:cubicBezTo>
                <a:cubicBezTo>
                  <a:pt x="87" y="153"/>
                  <a:pt x="86" y="158"/>
                  <a:pt x="85" y="162"/>
                </a:cubicBezTo>
                <a:cubicBezTo>
                  <a:pt x="83" y="166"/>
                  <a:pt x="82" y="170"/>
                  <a:pt x="81" y="173"/>
                </a:cubicBezTo>
                <a:cubicBezTo>
                  <a:pt x="75" y="169"/>
                  <a:pt x="69" y="165"/>
                  <a:pt x="63" y="163"/>
                </a:cubicBezTo>
                <a:cubicBezTo>
                  <a:pt x="57" y="160"/>
                  <a:pt x="51" y="159"/>
                  <a:pt x="45" y="159"/>
                </a:cubicBezTo>
                <a:cubicBezTo>
                  <a:pt x="38" y="158"/>
                  <a:pt x="31" y="159"/>
                  <a:pt x="24" y="160"/>
                </a:cubicBezTo>
                <a:cubicBezTo>
                  <a:pt x="17" y="162"/>
                  <a:pt x="9" y="164"/>
                  <a:pt x="0" y="168"/>
                </a:cubicBezTo>
                <a:cubicBezTo>
                  <a:pt x="0" y="167"/>
                  <a:pt x="1" y="164"/>
                  <a:pt x="2" y="161"/>
                </a:cubicBezTo>
                <a:cubicBezTo>
                  <a:pt x="3" y="157"/>
                  <a:pt x="4" y="153"/>
                  <a:pt x="6" y="148"/>
                </a:cubicBezTo>
                <a:cubicBezTo>
                  <a:pt x="7" y="143"/>
                  <a:pt x="9" y="138"/>
                  <a:pt x="10" y="133"/>
                </a:cubicBezTo>
                <a:cubicBezTo>
                  <a:pt x="12" y="127"/>
                  <a:pt x="13" y="122"/>
                  <a:pt x="15" y="117"/>
                </a:cubicBezTo>
                <a:cubicBezTo>
                  <a:pt x="16" y="112"/>
                  <a:pt x="17" y="108"/>
                  <a:pt x="18" y="104"/>
                </a:cubicBezTo>
                <a:cubicBezTo>
                  <a:pt x="20" y="100"/>
                  <a:pt x="20" y="97"/>
                  <a:pt x="21" y="95"/>
                </a:cubicBezTo>
                <a:cubicBezTo>
                  <a:pt x="30" y="92"/>
                  <a:pt x="38" y="89"/>
                  <a:pt x="46" y="88"/>
                </a:cubicBezTo>
                <a:close/>
                <a:moveTo>
                  <a:pt x="70" y="2"/>
                </a:moveTo>
                <a:cubicBezTo>
                  <a:pt x="77" y="1"/>
                  <a:pt x="84" y="0"/>
                  <a:pt x="90" y="1"/>
                </a:cubicBezTo>
                <a:cubicBezTo>
                  <a:pt x="96" y="1"/>
                  <a:pt x="102" y="3"/>
                  <a:pt x="108" y="5"/>
                </a:cubicBezTo>
                <a:cubicBezTo>
                  <a:pt x="114" y="7"/>
                  <a:pt x="120" y="11"/>
                  <a:pt x="127" y="15"/>
                </a:cubicBezTo>
                <a:cubicBezTo>
                  <a:pt x="126" y="16"/>
                  <a:pt x="126" y="18"/>
                  <a:pt x="125" y="22"/>
                </a:cubicBezTo>
                <a:cubicBezTo>
                  <a:pt x="124" y="25"/>
                  <a:pt x="123" y="29"/>
                  <a:pt x="121" y="33"/>
                </a:cubicBezTo>
                <a:cubicBezTo>
                  <a:pt x="120" y="38"/>
                  <a:pt x="119" y="42"/>
                  <a:pt x="117" y="47"/>
                </a:cubicBezTo>
                <a:cubicBezTo>
                  <a:pt x="116" y="53"/>
                  <a:pt x="114" y="58"/>
                  <a:pt x="113" y="63"/>
                </a:cubicBezTo>
                <a:cubicBezTo>
                  <a:pt x="111" y="68"/>
                  <a:pt x="110" y="72"/>
                  <a:pt x="109" y="77"/>
                </a:cubicBezTo>
                <a:cubicBezTo>
                  <a:pt x="107" y="81"/>
                  <a:pt x="106" y="84"/>
                  <a:pt x="106" y="87"/>
                </a:cubicBezTo>
                <a:cubicBezTo>
                  <a:pt x="99" y="83"/>
                  <a:pt x="93" y="80"/>
                  <a:pt x="87" y="77"/>
                </a:cubicBezTo>
                <a:cubicBezTo>
                  <a:pt x="81" y="75"/>
                  <a:pt x="75" y="74"/>
                  <a:pt x="69" y="73"/>
                </a:cubicBezTo>
                <a:cubicBezTo>
                  <a:pt x="62" y="73"/>
                  <a:pt x="56" y="73"/>
                  <a:pt x="48" y="75"/>
                </a:cubicBezTo>
                <a:cubicBezTo>
                  <a:pt x="41" y="76"/>
                  <a:pt x="33" y="79"/>
                  <a:pt x="24" y="82"/>
                </a:cubicBezTo>
                <a:cubicBezTo>
                  <a:pt x="24" y="81"/>
                  <a:pt x="25" y="79"/>
                  <a:pt x="26" y="75"/>
                </a:cubicBezTo>
                <a:cubicBezTo>
                  <a:pt x="27" y="72"/>
                  <a:pt x="28" y="67"/>
                  <a:pt x="30" y="63"/>
                </a:cubicBezTo>
                <a:cubicBezTo>
                  <a:pt x="31" y="58"/>
                  <a:pt x="33" y="53"/>
                  <a:pt x="34" y="47"/>
                </a:cubicBezTo>
                <a:cubicBezTo>
                  <a:pt x="36" y="42"/>
                  <a:pt x="37" y="37"/>
                  <a:pt x="39" y="32"/>
                </a:cubicBezTo>
                <a:cubicBezTo>
                  <a:pt x="40" y="27"/>
                  <a:pt x="41" y="22"/>
                  <a:pt x="43" y="18"/>
                </a:cubicBezTo>
                <a:cubicBezTo>
                  <a:pt x="44" y="14"/>
                  <a:pt x="45" y="11"/>
                  <a:pt x="45" y="10"/>
                </a:cubicBezTo>
                <a:cubicBezTo>
                  <a:pt x="54" y="6"/>
                  <a:pt x="63" y="4"/>
                  <a:pt x="70" y="2"/>
                </a:cubicBezTo>
                <a:close/>
                <a:moveTo>
                  <a:pt x="147" y="193"/>
                </a:moveTo>
                <a:cubicBezTo>
                  <a:pt x="140" y="194"/>
                  <a:pt x="133" y="195"/>
                  <a:pt x="127" y="194"/>
                </a:cubicBezTo>
                <a:cubicBezTo>
                  <a:pt x="121" y="194"/>
                  <a:pt x="115" y="192"/>
                  <a:pt x="109" y="190"/>
                </a:cubicBezTo>
                <a:cubicBezTo>
                  <a:pt x="103" y="188"/>
                  <a:pt x="97" y="184"/>
                  <a:pt x="90" y="180"/>
                </a:cubicBezTo>
                <a:cubicBezTo>
                  <a:pt x="91" y="179"/>
                  <a:pt x="91" y="177"/>
                  <a:pt x="92" y="173"/>
                </a:cubicBezTo>
                <a:cubicBezTo>
                  <a:pt x="93" y="170"/>
                  <a:pt x="94" y="166"/>
                  <a:pt x="96" y="162"/>
                </a:cubicBezTo>
                <a:cubicBezTo>
                  <a:pt x="97" y="158"/>
                  <a:pt x="98" y="153"/>
                  <a:pt x="100" y="148"/>
                </a:cubicBezTo>
                <a:cubicBezTo>
                  <a:pt x="101" y="142"/>
                  <a:pt x="103" y="137"/>
                  <a:pt x="104" y="133"/>
                </a:cubicBezTo>
                <a:cubicBezTo>
                  <a:pt x="106" y="128"/>
                  <a:pt x="107" y="123"/>
                  <a:pt x="108" y="119"/>
                </a:cubicBezTo>
                <a:cubicBezTo>
                  <a:pt x="109" y="114"/>
                  <a:pt x="111" y="111"/>
                  <a:pt x="111" y="108"/>
                </a:cubicBezTo>
                <a:cubicBezTo>
                  <a:pt x="118" y="112"/>
                  <a:pt x="124" y="115"/>
                  <a:pt x="130" y="118"/>
                </a:cubicBezTo>
                <a:cubicBezTo>
                  <a:pt x="136" y="120"/>
                  <a:pt x="142" y="122"/>
                  <a:pt x="148" y="122"/>
                </a:cubicBezTo>
                <a:cubicBezTo>
                  <a:pt x="155" y="122"/>
                  <a:pt x="161" y="122"/>
                  <a:pt x="169" y="120"/>
                </a:cubicBezTo>
                <a:cubicBezTo>
                  <a:pt x="176" y="119"/>
                  <a:pt x="184" y="116"/>
                  <a:pt x="193" y="113"/>
                </a:cubicBezTo>
                <a:cubicBezTo>
                  <a:pt x="193" y="114"/>
                  <a:pt x="192" y="116"/>
                  <a:pt x="191" y="120"/>
                </a:cubicBezTo>
                <a:cubicBezTo>
                  <a:pt x="190" y="123"/>
                  <a:pt x="189" y="128"/>
                  <a:pt x="187" y="132"/>
                </a:cubicBezTo>
                <a:cubicBezTo>
                  <a:pt x="186" y="137"/>
                  <a:pt x="184" y="142"/>
                  <a:pt x="183" y="148"/>
                </a:cubicBezTo>
                <a:cubicBezTo>
                  <a:pt x="181" y="153"/>
                  <a:pt x="180" y="159"/>
                  <a:pt x="178" y="163"/>
                </a:cubicBezTo>
                <a:cubicBezTo>
                  <a:pt x="177" y="168"/>
                  <a:pt x="176" y="173"/>
                  <a:pt x="174" y="177"/>
                </a:cubicBezTo>
                <a:cubicBezTo>
                  <a:pt x="173" y="181"/>
                  <a:pt x="172" y="184"/>
                  <a:pt x="172" y="185"/>
                </a:cubicBezTo>
                <a:cubicBezTo>
                  <a:pt x="163" y="189"/>
                  <a:pt x="154" y="191"/>
                  <a:pt x="147" y="193"/>
                </a:cubicBezTo>
                <a:close/>
                <a:moveTo>
                  <a:pt x="171" y="107"/>
                </a:moveTo>
                <a:cubicBezTo>
                  <a:pt x="164" y="109"/>
                  <a:pt x="157" y="109"/>
                  <a:pt x="151" y="109"/>
                </a:cubicBezTo>
                <a:cubicBezTo>
                  <a:pt x="145" y="108"/>
                  <a:pt x="139" y="107"/>
                  <a:pt x="133" y="105"/>
                </a:cubicBezTo>
                <a:cubicBezTo>
                  <a:pt x="127" y="102"/>
                  <a:pt x="121" y="99"/>
                  <a:pt x="115" y="95"/>
                </a:cubicBezTo>
                <a:cubicBezTo>
                  <a:pt x="115" y="93"/>
                  <a:pt x="116" y="91"/>
                  <a:pt x="116" y="88"/>
                </a:cubicBezTo>
                <a:cubicBezTo>
                  <a:pt x="117" y="85"/>
                  <a:pt x="119" y="81"/>
                  <a:pt x="120" y="76"/>
                </a:cubicBezTo>
                <a:cubicBezTo>
                  <a:pt x="121" y="72"/>
                  <a:pt x="122" y="67"/>
                  <a:pt x="124" y="62"/>
                </a:cubicBezTo>
                <a:cubicBezTo>
                  <a:pt x="125" y="57"/>
                  <a:pt x="127" y="52"/>
                  <a:pt x="128" y="47"/>
                </a:cubicBezTo>
                <a:cubicBezTo>
                  <a:pt x="130" y="42"/>
                  <a:pt x="131" y="37"/>
                  <a:pt x="132" y="33"/>
                </a:cubicBezTo>
                <a:cubicBezTo>
                  <a:pt x="134" y="29"/>
                  <a:pt x="135" y="25"/>
                  <a:pt x="136" y="22"/>
                </a:cubicBezTo>
                <a:cubicBezTo>
                  <a:pt x="142" y="27"/>
                  <a:pt x="148" y="30"/>
                  <a:pt x="154" y="32"/>
                </a:cubicBezTo>
                <a:cubicBezTo>
                  <a:pt x="160" y="35"/>
                  <a:pt x="166" y="36"/>
                  <a:pt x="172" y="36"/>
                </a:cubicBezTo>
                <a:cubicBezTo>
                  <a:pt x="179" y="37"/>
                  <a:pt x="186" y="36"/>
                  <a:pt x="193" y="35"/>
                </a:cubicBezTo>
                <a:cubicBezTo>
                  <a:pt x="200" y="33"/>
                  <a:pt x="208" y="31"/>
                  <a:pt x="217" y="27"/>
                </a:cubicBezTo>
                <a:cubicBezTo>
                  <a:pt x="217" y="28"/>
                  <a:pt x="216" y="31"/>
                  <a:pt x="215" y="34"/>
                </a:cubicBezTo>
                <a:cubicBezTo>
                  <a:pt x="214" y="38"/>
                  <a:pt x="213" y="42"/>
                  <a:pt x="211" y="47"/>
                </a:cubicBezTo>
                <a:cubicBezTo>
                  <a:pt x="210" y="52"/>
                  <a:pt x="208" y="57"/>
                  <a:pt x="207" y="62"/>
                </a:cubicBezTo>
                <a:cubicBezTo>
                  <a:pt x="205" y="68"/>
                  <a:pt x="204" y="73"/>
                  <a:pt x="202" y="78"/>
                </a:cubicBezTo>
                <a:cubicBezTo>
                  <a:pt x="201" y="83"/>
                  <a:pt x="200" y="87"/>
                  <a:pt x="198" y="91"/>
                </a:cubicBezTo>
                <a:cubicBezTo>
                  <a:pt x="197" y="95"/>
                  <a:pt x="196" y="98"/>
                  <a:pt x="196" y="100"/>
                </a:cubicBezTo>
                <a:cubicBezTo>
                  <a:pt x="187" y="103"/>
                  <a:pt x="179" y="106"/>
                  <a:pt x="171" y="1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5" name="CustomShape 126"/>
          <p:cNvSpPr/>
          <p:nvPr/>
        </p:nvSpPr>
        <p:spPr>
          <a:xfrm>
            <a:off x="5151600" y="3643200"/>
            <a:ext cx="194040" cy="214920"/>
          </a:xfrm>
          <a:custGeom>
            <a:avLst/>
            <a:gdLst/>
            <a:ahLst/>
            <a:rect l="l" t="t" r="r" b="b"/>
            <a:pathLst>
              <a:path w="187" h="205">
                <a:moveTo>
                  <a:pt x="67" y="24"/>
                </a:moveTo>
                <a:cubicBezTo>
                  <a:pt x="67" y="24"/>
                  <a:pt x="68" y="24"/>
                  <a:pt x="68" y="24"/>
                </a:cubicBezTo>
                <a:cubicBezTo>
                  <a:pt x="68" y="36"/>
                  <a:pt x="68" y="49"/>
                  <a:pt x="68" y="61"/>
                </a:cubicBezTo>
                <a:cubicBezTo>
                  <a:pt x="68" y="73"/>
                  <a:pt x="68" y="86"/>
                  <a:pt x="68" y="98"/>
                </a:cubicBezTo>
                <a:cubicBezTo>
                  <a:pt x="59" y="98"/>
                  <a:pt x="50" y="98"/>
                  <a:pt x="42" y="98"/>
                </a:cubicBezTo>
                <a:cubicBezTo>
                  <a:pt x="33" y="98"/>
                  <a:pt x="25" y="99"/>
                  <a:pt x="16" y="99"/>
                </a:cubicBezTo>
                <a:cubicBezTo>
                  <a:pt x="16" y="99"/>
                  <a:pt x="14" y="99"/>
                  <a:pt x="13" y="99"/>
                </a:cubicBezTo>
                <a:cubicBezTo>
                  <a:pt x="11" y="99"/>
                  <a:pt x="9" y="99"/>
                  <a:pt x="7" y="99"/>
                </a:cubicBezTo>
                <a:cubicBezTo>
                  <a:pt x="5" y="99"/>
                  <a:pt x="4" y="99"/>
                  <a:pt x="2" y="99"/>
                </a:cubicBezTo>
                <a:cubicBezTo>
                  <a:pt x="1" y="99"/>
                  <a:pt x="0" y="99"/>
                  <a:pt x="0" y="98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35"/>
                  <a:pt x="22" y="33"/>
                  <a:pt x="33" y="30"/>
                </a:cubicBezTo>
                <a:cubicBezTo>
                  <a:pt x="44" y="28"/>
                  <a:pt x="55" y="26"/>
                  <a:pt x="66" y="24"/>
                </a:cubicBezTo>
                <a:cubicBezTo>
                  <a:pt x="67" y="24"/>
                  <a:pt x="67" y="24"/>
                  <a:pt x="67" y="24"/>
                </a:cubicBezTo>
                <a:close/>
                <a:moveTo>
                  <a:pt x="34" y="107"/>
                </a:moveTo>
                <a:cubicBezTo>
                  <a:pt x="45" y="107"/>
                  <a:pt x="56" y="107"/>
                  <a:pt x="68" y="107"/>
                </a:cubicBezTo>
                <a:cubicBezTo>
                  <a:pt x="68" y="119"/>
                  <a:pt x="68" y="132"/>
                  <a:pt x="68" y="144"/>
                </a:cubicBezTo>
                <a:cubicBezTo>
                  <a:pt x="68" y="156"/>
                  <a:pt x="68" y="169"/>
                  <a:pt x="68" y="181"/>
                </a:cubicBezTo>
                <a:cubicBezTo>
                  <a:pt x="68" y="181"/>
                  <a:pt x="67" y="181"/>
                  <a:pt x="67" y="181"/>
                </a:cubicBezTo>
                <a:cubicBezTo>
                  <a:pt x="67" y="181"/>
                  <a:pt x="67" y="181"/>
                  <a:pt x="67" y="181"/>
                </a:cubicBezTo>
                <a:cubicBezTo>
                  <a:pt x="56" y="179"/>
                  <a:pt x="45" y="177"/>
                  <a:pt x="33" y="175"/>
                </a:cubicBezTo>
                <a:cubicBezTo>
                  <a:pt x="22" y="172"/>
                  <a:pt x="11" y="170"/>
                  <a:pt x="0" y="168"/>
                </a:cubicBezTo>
                <a:cubicBezTo>
                  <a:pt x="0" y="157"/>
                  <a:pt x="0" y="147"/>
                  <a:pt x="0" y="137"/>
                </a:cubicBezTo>
                <a:cubicBezTo>
                  <a:pt x="0" y="127"/>
                  <a:pt x="0" y="116"/>
                  <a:pt x="0" y="106"/>
                </a:cubicBezTo>
                <a:cubicBezTo>
                  <a:pt x="11" y="106"/>
                  <a:pt x="22" y="106"/>
                  <a:pt x="34" y="107"/>
                </a:cubicBezTo>
                <a:close/>
                <a:moveTo>
                  <a:pt x="77" y="22"/>
                </a:moveTo>
                <a:cubicBezTo>
                  <a:pt x="95" y="18"/>
                  <a:pt x="113" y="14"/>
                  <a:pt x="131" y="11"/>
                </a:cubicBezTo>
                <a:cubicBezTo>
                  <a:pt x="149" y="7"/>
                  <a:pt x="168" y="4"/>
                  <a:pt x="186" y="0"/>
                </a:cubicBezTo>
                <a:cubicBezTo>
                  <a:pt x="186" y="1"/>
                  <a:pt x="186" y="1"/>
                  <a:pt x="186" y="1"/>
                </a:cubicBezTo>
                <a:cubicBezTo>
                  <a:pt x="186" y="4"/>
                  <a:pt x="186" y="8"/>
                  <a:pt x="186" y="12"/>
                </a:cubicBezTo>
                <a:cubicBezTo>
                  <a:pt x="186" y="16"/>
                  <a:pt x="186" y="20"/>
                  <a:pt x="186" y="24"/>
                </a:cubicBezTo>
                <a:cubicBezTo>
                  <a:pt x="186" y="75"/>
                  <a:pt x="186" y="75"/>
                  <a:pt x="186" y="75"/>
                </a:cubicBezTo>
                <a:cubicBezTo>
                  <a:pt x="186" y="77"/>
                  <a:pt x="186" y="78"/>
                  <a:pt x="186" y="80"/>
                </a:cubicBezTo>
                <a:cubicBezTo>
                  <a:pt x="187" y="82"/>
                  <a:pt x="187" y="85"/>
                  <a:pt x="187" y="87"/>
                </a:cubicBezTo>
                <a:cubicBezTo>
                  <a:pt x="187" y="89"/>
                  <a:pt x="187" y="91"/>
                  <a:pt x="187" y="93"/>
                </a:cubicBezTo>
                <a:cubicBezTo>
                  <a:pt x="186" y="94"/>
                  <a:pt x="186" y="96"/>
                  <a:pt x="186" y="97"/>
                </a:cubicBezTo>
                <a:cubicBezTo>
                  <a:pt x="167" y="97"/>
                  <a:pt x="149" y="97"/>
                  <a:pt x="131" y="97"/>
                </a:cubicBezTo>
                <a:cubicBezTo>
                  <a:pt x="113" y="98"/>
                  <a:pt x="95" y="98"/>
                  <a:pt x="77" y="98"/>
                </a:cubicBezTo>
                <a:lnTo>
                  <a:pt x="77" y="22"/>
                </a:lnTo>
                <a:close/>
                <a:moveTo>
                  <a:pt x="131" y="194"/>
                </a:moveTo>
                <a:cubicBezTo>
                  <a:pt x="113" y="190"/>
                  <a:pt x="95" y="187"/>
                  <a:pt x="77" y="183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186" y="108"/>
                  <a:pt x="186" y="108"/>
                  <a:pt x="186" y="108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68" y="201"/>
                  <a:pt x="150" y="198"/>
                  <a:pt x="131" y="1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6" name="CustomShape 127"/>
          <p:cNvSpPr/>
          <p:nvPr/>
        </p:nvSpPr>
        <p:spPr>
          <a:xfrm>
            <a:off x="5535720" y="3645000"/>
            <a:ext cx="172080" cy="209880"/>
          </a:xfrm>
          <a:custGeom>
            <a:avLst/>
            <a:gdLst/>
            <a:ahLst/>
            <a:rect l="l" t="t" r="r" b="b"/>
            <a:pathLst>
              <a:path w="165" h="202">
                <a:moveTo>
                  <a:pt x="138" y="51"/>
                </a:moveTo>
                <a:cubicBezTo>
                  <a:pt x="144" y="54"/>
                  <a:pt x="149" y="57"/>
                  <a:pt x="153" y="60"/>
                </a:cubicBezTo>
                <a:cubicBezTo>
                  <a:pt x="154" y="61"/>
                  <a:pt x="155" y="62"/>
                  <a:pt x="156" y="63"/>
                </a:cubicBezTo>
                <a:cubicBezTo>
                  <a:pt x="157" y="64"/>
                  <a:pt x="157" y="65"/>
                  <a:pt x="158" y="66"/>
                </a:cubicBezTo>
                <a:cubicBezTo>
                  <a:pt x="159" y="67"/>
                  <a:pt x="159" y="67"/>
                  <a:pt x="159" y="68"/>
                </a:cubicBezTo>
                <a:cubicBezTo>
                  <a:pt x="160" y="68"/>
                  <a:pt x="160" y="68"/>
                  <a:pt x="160" y="69"/>
                </a:cubicBezTo>
                <a:cubicBezTo>
                  <a:pt x="159" y="69"/>
                  <a:pt x="159" y="70"/>
                  <a:pt x="158" y="70"/>
                </a:cubicBezTo>
                <a:cubicBezTo>
                  <a:pt x="157" y="70"/>
                  <a:pt x="157" y="71"/>
                  <a:pt x="156" y="71"/>
                </a:cubicBezTo>
                <a:cubicBezTo>
                  <a:pt x="155" y="72"/>
                  <a:pt x="154" y="72"/>
                  <a:pt x="154" y="73"/>
                </a:cubicBezTo>
                <a:cubicBezTo>
                  <a:pt x="153" y="74"/>
                  <a:pt x="152" y="74"/>
                  <a:pt x="151" y="75"/>
                </a:cubicBezTo>
                <a:cubicBezTo>
                  <a:pt x="151" y="75"/>
                  <a:pt x="151" y="76"/>
                  <a:pt x="150" y="76"/>
                </a:cubicBezTo>
                <a:cubicBezTo>
                  <a:pt x="150" y="77"/>
                  <a:pt x="150" y="77"/>
                  <a:pt x="149" y="78"/>
                </a:cubicBezTo>
                <a:cubicBezTo>
                  <a:pt x="149" y="78"/>
                  <a:pt x="148" y="79"/>
                  <a:pt x="147" y="80"/>
                </a:cubicBezTo>
                <a:cubicBezTo>
                  <a:pt x="147" y="80"/>
                  <a:pt x="146" y="81"/>
                  <a:pt x="146" y="82"/>
                </a:cubicBezTo>
                <a:cubicBezTo>
                  <a:pt x="144" y="84"/>
                  <a:pt x="143" y="86"/>
                  <a:pt x="142" y="89"/>
                </a:cubicBezTo>
                <a:cubicBezTo>
                  <a:pt x="141" y="92"/>
                  <a:pt x="140" y="95"/>
                  <a:pt x="139" y="98"/>
                </a:cubicBezTo>
                <a:cubicBezTo>
                  <a:pt x="139" y="99"/>
                  <a:pt x="139" y="99"/>
                  <a:pt x="139" y="100"/>
                </a:cubicBezTo>
                <a:cubicBezTo>
                  <a:pt x="138" y="102"/>
                  <a:pt x="138" y="103"/>
                  <a:pt x="138" y="104"/>
                </a:cubicBezTo>
                <a:cubicBezTo>
                  <a:pt x="138" y="105"/>
                  <a:pt x="138" y="107"/>
                  <a:pt x="138" y="108"/>
                </a:cubicBezTo>
                <a:cubicBezTo>
                  <a:pt x="138" y="109"/>
                  <a:pt x="138" y="110"/>
                  <a:pt x="138" y="111"/>
                </a:cubicBezTo>
                <a:cubicBezTo>
                  <a:pt x="139" y="112"/>
                  <a:pt x="139" y="114"/>
                  <a:pt x="139" y="116"/>
                </a:cubicBezTo>
                <a:cubicBezTo>
                  <a:pt x="139" y="117"/>
                  <a:pt x="139" y="119"/>
                  <a:pt x="140" y="120"/>
                </a:cubicBezTo>
                <a:cubicBezTo>
                  <a:pt x="141" y="122"/>
                  <a:pt x="141" y="125"/>
                  <a:pt x="143" y="127"/>
                </a:cubicBezTo>
                <a:cubicBezTo>
                  <a:pt x="144" y="129"/>
                  <a:pt x="145" y="131"/>
                  <a:pt x="146" y="133"/>
                </a:cubicBezTo>
                <a:cubicBezTo>
                  <a:pt x="148" y="135"/>
                  <a:pt x="150" y="137"/>
                  <a:pt x="152" y="139"/>
                </a:cubicBezTo>
                <a:cubicBezTo>
                  <a:pt x="154" y="142"/>
                  <a:pt x="156" y="143"/>
                  <a:pt x="159" y="145"/>
                </a:cubicBezTo>
                <a:cubicBezTo>
                  <a:pt x="159" y="145"/>
                  <a:pt x="160" y="145"/>
                  <a:pt x="160" y="146"/>
                </a:cubicBezTo>
                <a:cubicBezTo>
                  <a:pt x="161" y="146"/>
                  <a:pt x="162" y="146"/>
                  <a:pt x="162" y="147"/>
                </a:cubicBezTo>
                <a:cubicBezTo>
                  <a:pt x="163" y="147"/>
                  <a:pt x="164" y="148"/>
                  <a:pt x="164" y="148"/>
                </a:cubicBezTo>
                <a:cubicBezTo>
                  <a:pt x="165" y="148"/>
                  <a:pt x="165" y="149"/>
                  <a:pt x="165" y="149"/>
                </a:cubicBezTo>
                <a:cubicBezTo>
                  <a:pt x="165" y="150"/>
                  <a:pt x="164" y="150"/>
                  <a:pt x="164" y="151"/>
                </a:cubicBezTo>
                <a:cubicBezTo>
                  <a:pt x="164" y="153"/>
                  <a:pt x="164" y="154"/>
                  <a:pt x="163" y="154"/>
                </a:cubicBezTo>
                <a:cubicBezTo>
                  <a:pt x="163" y="156"/>
                  <a:pt x="162" y="158"/>
                  <a:pt x="161" y="159"/>
                </a:cubicBezTo>
                <a:cubicBezTo>
                  <a:pt x="161" y="161"/>
                  <a:pt x="160" y="162"/>
                  <a:pt x="159" y="164"/>
                </a:cubicBezTo>
                <a:cubicBezTo>
                  <a:pt x="158" y="167"/>
                  <a:pt x="156" y="171"/>
                  <a:pt x="153" y="174"/>
                </a:cubicBezTo>
                <a:cubicBezTo>
                  <a:pt x="151" y="178"/>
                  <a:pt x="149" y="182"/>
                  <a:pt x="146" y="185"/>
                </a:cubicBezTo>
                <a:cubicBezTo>
                  <a:pt x="143" y="189"/>
                  <a:pt x="140" y="192"/>
                  <a:pt x="137" y="194"/>
                </a:cubicBezTo>
                <a:cubicBezTo>
                  <a:pt x="134" y="197"/>
                  <a:pt x="131" y="199"/>
                  <a:pt x="128" y="201"/>
                </a:cubicBezTo>
                <a:cubicBezTo>
                  <a:pt x="125" y="202"/>
                  <a:pt x="122" y="202"/>
                  <a:pt x="120" y="202"/>
                </a:cubicBezTo>
                <a:cubicBezTo>
                  <a:pt x="117" y="202"/>
                  <a:pt x="115" y="201"/>
                  <a:pt x="112" y="201"/>
                </a:cubicBezTo>
                <a:cubicBezTo>
                  <a:pt x="110" y="200"/>
                  <a:pt x="107" y="199"/>
                  <a:pt x="105" y="198"/>
                </a:cubicBezTo>
                <a:cubicBezTo>
                  <a:pt x="103" y="197"/>
                  <a:pt x="100" y="196"/>
                  <a:pt x="99" y="196"/>
                </a:cubicBezTo>
                <a:cubicBezTo>
                  <a:pt x="97" y="195"/>
                  <a:pt x="95" y="195"/>
                  <a:pt x="94" y="195"/>
                </a:cubicBezTo>
                <a:cubicBezTo>
                  <a:pt x="92" y="195"/>
                  <a:pt x="90" y="194"/>
                  <a:pt x="88" y="194"/>
                </a:cubicBezTo>
                <a:cubicBezTo>
                  <a:pt x="87" y="194"/>
                  <a:pt x="86" y="194"/>
                  <a:pt x="84" y="194"/>
                </a:cubicBezTo>
                <a:cubicBezTo>
                  <a:pt x="82" y="194"/>
                  <a:pt x="81" y="195"/>
                  <a:pt x="80" y="195"/>
                </a:cubicBezTo>
                <a:cubicBezTo>
                  <a:pt x="78" y="195"/>
                  <a:pt x="77" y="195"/>
                  <a:pt x="76" y="196"/>
                </a:cubicBezTo>
                <a:cubicBezTo>
                  <a:pt x="74" y="196"/>
                  <a:pt x="73" y="196"/>
                  <a:pt x="71" y="197"/>
                </a:cubicBezTo>
                <a:cubicBezTo>
                  <a:pt x="70" y="197"/>
                  <a:pt x="68" y="198"/>
                  <a:pt x="67" y="199"/>
                </a:cubicBezTo>
                <a:cubicBezTo>
                  <a:pt x="65" y="200"/>
                  <a:pt x="63" y="200"/>
                  <a:pt x="61" y="201"/>
                </a:cubicBezTo>
                <a:cubicBezTo>
                  <a:pt x="59" y="202"/>
                  <a:pt x="56" y="202"/>
                  <a:pt x="54" y="202"/>
                </a:cubicBezTo>
                <a:cubicBezTo>
                  <a:pt x="52" y="202"/>
                  <a:pt x="50" y="202"/>
                  <a:pt x="48" y="202"/>
                </a:cubicBezTo>
                <a:cubicBezTo>
                  <a:pt x="43" y="200"/>
                  <a:pt x="39" y="198"/>
                  <a:pt x="36" y="195"/>
                </a:cubicBezTo>
                <a:cubicBezTo>
                  <a:pt x="33" y="192"/>
                  <a:pt x="30" y="188"/>
                  <a:pt x="27" y="185"/>
                </a:cubicBezTo>
                <a:cubicBezTo>
                  <a:pt x="26" y="182"/>
                  <a:pt x="24" y="179"/>
                  <a:pt x="22" y="177"/>
                </a:cubicBezTo>
                <a:cubicBezTo>
                  <a:pt x="20" y="174"/>
                  <a:pt x="18" y="171"/>
                  <a:pt x="16" y="168"/>
                </a:cubicBezTo>
                <a:cubicBezTo>
                  <a:pt x="14" y="165"/>
                  <a:pt x="13" y="162"/>
                  <a:pt x="11" y="159"/>
                </a:cubicBezTo>
                <a:cubicBezTo>
                  <a:pt x="10" y="155"/>
                  <a:pt x="9" y="152"/>
                  <a:pt x="7" y="148"/>
                </a:cubicBezTo>
                <a:cubicBezTo>
                  <a:pt x="6" y="146"/>
                  <a:pt x="5" y="143"/>
                  <a:pt x="5" y="140"/>
                </a:cubicBezTo>
                <a:cubicBezTo>
                  <a:pt x="4" y="138"/>
                  <a:pt x="3" y="135"/>
                  <a:pt x="3" y="132"/>
                </a:cubicBezTo>
                <a:cubicBezTo>
                  <a:pt x="2" y="131"/>
                  <a:pt x="2" y="130"/>
                  <a:pt x="2" y="129"/>
                </a:cubicBezTo>
                <a:cubicBezTo>
                  <a:pt x="2" y="128"/>
                  <a:pt x="2" y="127"/>
                  <a:pt x="2" y="126"/>
                </a:cubicBezTo>
                <a:cubicBezTo>
                  <a:pt x="1" y="124"/>
                  <a:pt x="1" y="121"/>
                  <a:pt x="0" y="118"/>
                </a:cubicBezTo>
                <a:cubicBezTo>
                  <a:pt x="0" y="115"/>
                  <a:pt x="0" y="112"/>
                  <a:pt x="0" y="109"/>
                </a:cubicBezTo>
                <a:cubicBezTo>
                  <a:pt x="0" y="106"/>
                  <a:pt x="0" y="103"/>
                  <a:pt x="0" y="100"/>
                </a:cubicBezTo>
                <a:cubicBezTo>
                  <a:pt x="1" y="97"/>
                  <a:pt x="1" y="94"/>
                  <a:pt x="2" y="92"/>
                </a:cubicBezTo>
                <a:cubicBezTo>
                  <a:pt x="4" y="83"/>
                  <a:pt x="8" y="75"/>
                  <a:pt x="13" y="68"/>
                </a:cubicBezTo>
                <a:cubicBezTo>
                  <a:pt x="18" y="61"/>
                  <a:pt x="25" y="56"/>
                  <a:pt x="33" y="52"/>
                </a:cubicBezTo>
                <a:cubicBezTo>
                  <a:pt x="35" y="51"/>
                  <a:pt x="38" y="51"/>
                  <a:pt x="40" y="50"/>
                </a:cubicBezTo>
                <a:cubicBezTo>
                  <a:pt x="43" y="50"/>
                  <a:pt x="45" y="50"/>
                  <a:pt x="48" y="49"/>
                </a:cubicBezTo>
                <a:cubicBezTo>
                  <a:pt x="49" y="49"/>
                  <a:pt x="50" y="49"/>
                  <a:pt x="51" y="49"/>
                </a:cubicBezTo>
                <a:cubicBezTo>
                  <a:pt x="52" y="49"/>
                  <a:pt x="53" y="49"/>
                  <a:pt x="54" y="49"/>
                </a:cubicBezTo>
                <a:cubicBezTo>
                  <a:pt x="55" y="49"/>
                  <a:pt x="56" y="49"/>
                  <a:pt x="57" y="49"/>
                </a:cubicBezTo>
                <a:cubicBezTo>
                  <a:pt x="58" y="50"/>
                  <a:pt x="58" y="50"/>
                  <a:pt x="59" y="50"/>
                </a:cubicBezTo>
                <a:cubicBezTo>
                  <a:pt x="60" y="51"/>
                  <a:pt x="62" y="51"/>
                  <a:pt x="63" y="51"/>
                </a:cubicBezTo>
                <a:cubicBezTo>
                  <a:pt x="64" y="51"/>
                  <a:pt x="65" y="52"/>
                  <a:pt x="67" y="52"/>
                </a:cubicBezTo>
                <a:cubicBezTo>
                  <a:pt x="69" y="53"/>
                  <a:pt x="71" y="54"/>
                  <a:pt x="74" y="55"/>
                </a:cubicBezTo>
                <a:cubicBezTo>
                  <a:pt x="76" y="56"/>
                  <a:pt x="79" y="57"/>
                  <a:pt x="81" y="58"/>
                </a:cubicBezTo>
                <a:cubicBezTo>
                  <a:pt x="83" y="58"/>
                  <a:pt x="85" y="58"/>
                  <a:pt x="87" y="57"/>
                </a:cubicBezTo>
                <a:cubicBezTo>
                  <a:pt x="89" y="57"/>
                  <a:pt x="91" y="56"/>
                  <a:pt x="92" y="55"/>
                </a:cubicBezTo>
                <a:cubicBezTo>
                  <a:pt x="95" y="54"/>
                  <a:pt x="97" y="53"/>
                  <a:pt x="100" y="53"/>
                </a:cubicBezTo>
                <a:cubicBezTo>
                  <a:pt x="103" y="52"/>
                  <a:pt x="106" y="51"/>
                  <a:pt x="108" y="50"/>
                </a:cubicBezTo>
                <a:cubicBezTo>
                  <a:pt x="116" y="49"/>
                  <a:pt x="116" y="49"/>
                  <a:pt x="116" y="49"/>
                </a:cubicBezTo>
                <a:cubicBezTo>
                  <a:pt x="116" y="48"/>
                  <a:pt x="117" y="48"/>
                  <a:pt x="117" y="48"/>
                </a:cubicBezTo>
                <a:cubicBezTo>
                  <a:pt x="117" y="48"/>
                  <a:pt x="118" y="48"/>
                  <a:pt x="118" y="48"/>
                </a:cubicBezTo>
                <a:cubicBezTo>
                  <a:pt x="126" y="48"/>
                  <a:pt x="133" y="49"/>
                  <a:pt x="138" y="51"/>
                </a:cubicBezTo>
                <a:close/>
                <a:moveTo>
                  <a:pt x="121" y="16"/>
                </a:moveTo>
                <a:cubicBezTo>
                  <a:pt x="120" y="21"/>
                  <a:pt x="118" y="25"/>
                  <a:pt x="115" y="29"/>
                </a:cubicBezTo>
                <a:cubicBezTo>
                  <a:pt x="114" y="30"/>
                  <a:pt x="114" y="31"/>
                  <a:pt x="113" y="32"/>
                </a:cubicBezTo>
                <a:cubicBezTo>
                  <a:pt x="112" y="33"/>
                  <a:pt x="111" y="34"/>
                  <a:pt x="110" y="34"/>
                </a:cubicBezTo>
                <a:cubicBezTo>
                  <a:pt x="108" y="37"/>
                  <a:pt x="105" y="40"/>
                  <a:pt x="102" y="42"/>
                </a:cubicBezTo>
                <a:cubicBezTo>
                  <a:pt x="98" y="44"/>
                  <a:pt x="95" y="45"/>
                  <a:pt x="90" y="46"/>
                </a:cubicBezTo>
                <a:cubicBezTo>
                  <a:pt x="89" y="46"/>
                  <a:pt x="88" y="46"/>
                  <a:pt x="86" y="46"/>
                </a:cubicBezTo>
                <a:cubicBezTo>
                  <a:pt x="85" y="46"/>
                  <a:pt x="84" y="46"/>
                  <a:pt x="82" y="46"/>
                </a:cubicBezTo>
                <a:cubicBezTo>
                  <a:pt x="82" y="45"/>
                  <a:pt x="82" y="43"/>
                  <a:pt x="82" y="41"/>
                </a:cubicBezTo>
                <a:cubicBezTo>
                  <a:pt x="82" y="40"/>
                  <a:pt x="82" y="38"/>
                  <a:pt x="83" y="37"/>
                </a:cubicBezTo>
                <a:cubicBezTo>
                  <a:pt x="84" y="33"/>
                  <a:pt x="85" y="29"/>
                  <a:pt x="86" y="26"/>
                </a:cubicBezTo>
                <a:cubicBezTo>
                  <a:pt x="87" y="23"/>
                  <a:pt x="89" y="20"/>
                  <a:pt x="91" y="18"/>
                </a:cubicBezTo>
                <a:cubicBezTo>
                  <a:pt x="93" y="15"/>
                  <a:pt x="95" y="13"/>
                  <a:pt x="97" y="11"/>
                </a:cubicBezTo>
                <a:cubicBezTo>
                  <a:pt x="100" y="9"/>
                  <a:pt x="102" y="7"/>
                  <a:pt x="105" y="5"/>
                </a:cubicBezTo>
                <a:cubicBezTo>
                  <a:pt x="108" y="4"/>
                  <a:pt x="110" y="3"/>
                  <a:pt x="113" y="1"/>
                </a:cubicBezTo>
                <a:cubicBezTo>
                  <a:pt x="116" y="0"/>
                  <a:pt x="120" y="0"/>
                  <a:pt x="123" y="0"/>
                </a:cubicBezTo>
                <a:cubicBezTo>
                  <a:pt x="123" y="6"/>
                  <a:pt x="123" y="12"/>
                  <a:pt x="121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7" name="CustomShape 128"/>
          <p:cNvSpPr/>
          <p:nvPr/>
        </p:nvSpPr>
        <p:spPr>
          <a:xfrm>
            <a:off x="5846760" y="3641760"/>
            <a:ext cx="184680" cy="218160"/>
          </a:xfrm>
          <a:custGeom>
            <a:avLst/>
            <a:gdLst/>
            <a:ahLst/>
            <a:rect l="l" t="t" r="r" b="b"/>
            <a:pathLst>
              <a:path w="177" h="209">
                <a:moveTo>
                  <a:pt x="5" y="144"/>
                </a:moveTo>
                <a:cubicBezTo>
                  <a:pt x="4" y="144"/>
                  <a:pt x="4" y="143"/>
                  <a:pt x="3" y="143"/>
                </a:cubicBezTo>
                <a:cubicBezTo>
                  <a:pt x="3" y="142"/>
                  <a:pt x="3" y="142"/>
                  <a:pt x="3" y="141"/>
                </a:cubicBezTo>
                <a:cubicBezTo>
                  <a:pt x="2" y="141"/>
                  <a:pt x="2" y="141"/>
                  <a:pt x="2" y="141"/>
                </a:cubicBezTo>
                <a:cubicBezTo>
                  <a:pt x="2" y="140"/>
                  <a:pt x="2" y="140"/>
                  <a:pt x="2" y="140"/>
                </a:cubicBezTo>
                <a:cubicBezTo>
                  <a:pt x="2" y="140"/>
                  <a:pt x="2" y="140"/>
                  <a:pt x="2" y="140"/>
                </a:cubicBezTo>
                <a:cubicBezTo>
                  <a:pt x="2" y="140"/>
                  <a:pt x="2" y="140"/>
                  <a:pt x="2" y="140"/>
                </a:cubicBezTo>
                <a:cubicBezTo>
                  <a:pt x="1" y="139"/>
                  <a:pt x="1" y="138"/>
                  <a:pt x="1" y="137"/>
                </a:cubicBezTo>
                <a:cubicBezTo>
                  <a:pt x="0" y="135"/>
                  <a:pt x="0" y="134"/>
                  <a:pt x="0" y="132"/>
                </a:cubicBezTo>
                <a:cubicBezTo>
                  <a:pt x="0" y="130"/>
                  <a:pt x="0" y="129"/>
                  <a:pt x="0" y="127"/>
                </a:cubicBezTo>
                <a:cubicBezTo>
                  <a:pt x="0" y="125"/>
                  <a:pt x="0" y="124"/>
                  <a:pt x="0" y="12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89"/>
                  <a:pt x="0" y="88"/>
                  <a:pt x="0" y="87"/>
                </a:cubicBezTo>
                <a:cubicBezTo>
                  <a:pt x="0" y="86"/>
                  <a:pt x="0" y="84"/>
                  <a:pt x="0" y="83"/>
                </a:cubicBezTo>
                <a:cubicBezTo>
                  <a:pt x="0" y="82"/>
                  <a:pt x="0" y="81"/>
                  <a:pt x="0" y="79"/>
                </a:cubicBezTo>
                <a:cubicBezTo>
                  <a:pt x="0" y="78"/>
                  <a:pt x="1" y="78"/>
                  <a:pt x="1" y="77"/>
                </a:cubicBezTo>
                <a:cubicBezTo>
                  <a:pt x="1" y="77"/>
                  <a:pt x="1" y="77"/>
                  <a:pt x="1" y="77"/>
                </a:cubicBezTo>
                <a:cubicBezTo>
                  <a:pt x="1" y="77"/>
                  <a:pt x="1" y="76"/>
                  <a:pt x="2" y="75"/>
                </a:cubicBezTo>
                <a:cubicBezTo>
                  <a:pt x="2" y="75"/>
                  <a:pt x="2" y="75"/>
                  <a:pt x="2" y="75"/>
                </a:cubicBezTo>
                <a:cubicBezTo>
                  <a:pt x="2" y="75"/>
                  <a:pt x="2" y="75"/>
                  <a:pt x="2" y="75"/>
                </a:cubicBezTo>
                <a:cubicBezTo>
                  <a:pt x="2" y="74"/>
                  <a:pt x="2" y="74"/>
                  <a:pt x="2" y="74"/>
                </a:cubicBezTo>
                <a:cubicBezTo>
                  <a:pt x="3" y="74"/>
                  <a:pt x="3" y="74"/>
                  <a:pt x="3" y="74"/>
                </a:cubicBezTo>
                <a:cubicBezTo>
                  <a:pt x="3" y="73"/>
                  <a:pt x="3" y="73"/>
                  <a:pt x="3" y="73"/>
                </a:cubicBezTo>
                <a:cubicBezTo>
                  <a:pt x="3" y="73"/>
                  <a:pt x="3" y="72"/>
                  <a:pt x="4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71"/>
                  <a:pt x="5" y="71"/>
                  <a:pt x="5" y="71"/>
                </a:cubicBezTo>
                <a:cubicBezTo>
                  <a:pt x="5" y="71"/>
                  <a:pt x="5" y="70"/>
                  <a:pt x="6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9"/>
                  <a:pt x="8" y="69"/>
                  <a:pt x="9" y="69"/>
                </a:cubicBezTo>
                <a:cubicBezTo>
                  <a:pt x="9" y="68"/>
                  <a:pt x="9" y="68"/>
                  <a:pt x="9" y="68"/>
                </a:cubicBezTo>
                <a:cubicBezTo>
                  <a:pt x="9" y="68"/>
                  <a:pt x="10" y="68"/>
                  <a:pt x="10" y="68"/>
                </a:cubicBezTo>
                <a:cubicBezTo>
                  <a:pt x="11" y="68"/>
                  <a:pt x="11" y="68"/>
                  <a:pt x="12" y="68"/>
                </a:cubicBezTo>
                <a:cubicBezTo>
                  <a:pt x="12" y="68"/>
                  <a:pt x="12" y="68"/>
                  <a:pt x="13" y="68"/>
                </a:cubicBezTo>
                <a:cubicBezTo>
                  <a:pt x="14" y="67"/>
                  <a:pt x="14" y="67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6" y="68"/>
                  <a:pt x="16" y="68"/>
                  <a:pt x="17" y="68"/>
                </a:cubicBezTo>
                <a:cubicBezTo>
                  <a:pt x="18" y="68"/>
                  <a:pt x="18" y="68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0" y="69"/>
                  <a:pt x="20" y="69"/>
                  <a:pt x="20" y="69"/>
                </a:cubicBezTo>
                <a:cubicBezTo>
                  <a:pt x="20" y="70"/>
                  <a:pt x="20" y="70"/>
                  <a:pt x="20" y="70"/>
                </a:cubicBezTo>
                <a:cubicBezTo>
                  <a:pt x="20" y="70"/>
                  <a:pt x="20" y="70"/>
                  <a:pt x="20" y="70"/>
                </a:cubicBezTo>
                <a:cubicBezTo>
                  <a:pt x="20" y="70"/>
                  <a:pt x="20" y="70"/>
                  <a:pt x="20" y="70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71"/>
                  <a:pt x="22" y="71"/>
                  <a:pt x="22" y="71"/>
                </a:cubicBezTo>
                <a:cubicBezTo>
                  <a:pt x="22" y="71"/>
                  <a:pt x="22" y="71"/>
                  <a:pt x="22" y="71"/>
                </a:cubicBezTo>
                <a:cubicBezTo>
                  <a:pt x="22" y="71"/>
                  <a:pt x="22" y="71"/>
                  <a:pt x="23" y="71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2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4"/>
                  <a:pt x="24" y="74"/>
                  <a:pt x="24" y="74"/>
                </a:cubicBezTo>
                <a:cubicBezTo>
                  <a:pt x="26" y="76"/>
                  <a:pt x="26" y="79"/>
                  <a:pt x="26" y="82"/>
                </a:cubicBezTo>
                <a:cubicBezTo>
                  <a:pt x="26" y="85"/>
                  <a:pt x="26" y="88"/>
                  <a:pt x="26" y="9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26" y="139"/>
                  <a:pt x="26" y="139"/>
                  <a:pt x="26" y="139"/>
                </a:cubicBezTo>
                <a:cubicBezTo>
                  <a:pt x="25" y="139"/>
                  <a:pt x="25" y="139"/>
                  <a:pt x="25" y="139"/>
                </a:cubicBezTo>
                <a:cubicBezTo>
                  <a:pt x="25" y="139"/>
                  <a:pt x="25" y="140"/>
                  <a:pt x="25" y="140"/>
                </a:cubicBezTo>
                <a:cubicBezTo>
                  <a:pt x="25" y="140"/>
                  <a:pt x="25" y="141"/>
                  <a:pt x="24" y="141"/>
                </a:cubicBezTo>
                <a:cubicBezTo>
                  <a:pt x="24" y="141"/>
                  <a:pt x="24" y="141"/>
                  <a:pt x="24" y="141"/>
                </a:cubicBezTo>
                <a:cubicBezTo>
                  <a:pt x="24" y="142"/>
                  <a:pt x="24" y="142"/>
                  <a:pt x="24" y="142"/>
                </a:cubicBezTo>
                <a:cubicBezTo>
                  <a:pt x="24" y="142"/>
                  <a:pt x="24" y="142"/>
                  <a:pt x="24" y="142"/>
                </a:cubicBezTo>
                <a:cubicBezTo>
                  <a:pt x="24" y="142"/>
                  <a:pt x="24" y="142"/>
                  <a:pt x="23" y="142"/>
                </a:cubicBezTo>
                <a:cubicBezTo>
                  <a:pt x="23" y="143"/>
                  <a:pt x="23" y="143"/>
                  <a:pt x="23" y="143"/>
                </a:cubicBezTo>
                <a:cubicBezTo>
                  <a:pt x="22" y="144"/>
                  <a:pt x="22" y="144"/>
                  <a:pt x="22" y="144"/>
                </a:cubicBezTo>
                <a:cubicBezTo>
                  <a:pt x="22" y="144"/>
                  <a:pt x="22" y="144"/>
                  <a:pt x="22" y="144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0" y="145"/>
                  <a:pt x="20" y="145"/>
                  <a:pt x="20" y="145"/>
                </a:cubicBezTo>
                <a:cubicBezTo>
                  <a:pt x="19" y="146"/>
                  <a:pt x="18" y="147"/>
                  <a:pt x="16" y="147"/>
                </a:cubicBezTo>
                <a:cubicBezTo>
                  <a:pt x="14" y="147"/>
                  <a:pt x="12" y="147"/>
                  <a:pt x="11" y="147"/>
                </a:cubicBezTo>
                <a:cubicBezTo>
                  <a:pt x="9" y="147"/>
                  <a:pt x="9" y="147"/>
                  <a:pt x="9" y="147"/>
                </a:cubicBezTo>
                <a:cubicBezTo>
                  <a:pt x="9" y="146"/>
                  <a:pt x="9" y="146"/>
                  <a:pt x="9" y="146"/>
                </a:cubicBezTo>
                <a:cubicBezTo>
                  <a:pt x="8" y="146"/>
                  <a:pt x="8" y="146"/>
                  <a:pt x="8" y="146"/>
                </a:cubicBezTo>
                <a:cubicBezTo>
                  <a:pt x="8" y="146"/>
                  <a:pt x="8" y="146"/>
                  <a:pt x="8" y="146"/>
                </a:cubicBezTo>
                <a:cubicBezTo>
                  <a:pt x="7" y="146"/>
                  <a:pt x="7" y="146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5" y="145"/>
                  <a:pt x="5" y="144"/>
                </a:cubicBezTo>
                <a:close/>
                <a:moveTo>
                  <a:pt x="66" y="17"/>
                </a:moveTo>
                <a:cubicBezTo>
                  <a:pt x="67" y="16"/>
                  <a:pt x="68" y="16"/>
                  <a:pt x="69" y="15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15"/>
                  <a:pt x="71" y="15"/>
                  <a:pt x="71" y="15"/>
                </a:cubicBezTo>
                <a:cubicBezTo>
                  <a:pt x="72" y="15"/>
                  <a:pt x="72" y="15"/>
                  <a:pt x="72" y="15"/>
                </a:cubicBezTo>
                <a:cubicBezTo>
                  <a:pt x="72" y="14"/>
                  <a:pt x="72" y="14"/>
                  <a:pt x="72" y="1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4"/>
                  <a:pt x="73" y="14"/>
                  <a:pt x="73" y="14"/>
                </a:cubicBezTo>
                <a:cubicBezTo>
                  <a:pt x="75" y="14"/>
                  <a:pt x="75" y="14"/>
                  <a:pt x="75" y="14"/>
                </a:cubicBezTo>
                <a:cubicBezTo>
                  <a:pt x="75" y="14"/>
                  <a:pt x="75" y="14"/>
                  <a:pt x="75" y="14"/>
                </a:cubicBezTo>
                <a:cubicBezTo>
                  <a:pt x="77" y="14"/>
                  <a:pt x="77" y="14"/>
                  <a:pt x="77" y="14"/>
                </a:cubicBezTo>
                <a:cubicBezTo>
                  <a:pt x="77" y="13"/>
                  <a:pt x="77" y="13"/>
                  <a:pt x="77" y="13"/>
                </a:cubicBezTo>
                <a:cubicBezTo>
                  <a:pt x="78" y="13"/>
                  <a:pt x="78" y="13"/>
                  <a:pt x="78" y="13"/>
                </a:cubicBezTo>
                <a:cubicBezTo>
                  <a:pt x="78" y="13"/>
                  <a:pt x="78" y="13"/>
                  <a:pt x="78" y="13"/>
                </a:cubicBezTo>
                <a:cubicBezTo>
                  <a:pt x="84" y="13"/>
                  <a:pt x="84" y="13"/>
                  <a:pt x="84" y="13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12"/>
                  <a:pt x="85" y="12"/>
                  <a:pt x="86" y="12"/>
                </a:cubicBezTo>
                <a:cubicBezTo>
                  <a:pt x="87" y="12"/>
                  <a:pt x="88" y="12"/>
                  <a:pt x="89" y="12"/>
                </a:cubicBezTo>
                <a:cubicBezTo>
                  <a:pt x="90" y="12"/>
                  <a:pt x="91" y="12"/>
                  <a:pt x="92" y="13"/>
                </a:cubicBezTo>
                <a:cubicBezTo>
                  <a:pt x="93" y="13"/>
                  <a:pt x="93" y="13"/>
                  <a:pt x="94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101" y="13"/>
                  <a:pt x="101" y="13"/>
                  <a:pt x="101" y="13"/>
                </a:cubicBezTo>
                <a:cubicBezTo>
                  <a:pt x="101" y="14"/>
                  <a:pt x="101" y="14"/>
                  <a:pt x="101" y="14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5" y="15"/>
                  <a:pt x="106" y="15"/>
                  <a:pt x="108" y="16"/>
                </a:cubicBezTo>
                <a:cubicBezTo>
                  <a:pt x="110" y="16"/>
                  <a:pt x="112" y="17"/>
                  <a:pt x="114" y="18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5" y="17"/>
                  <a:pt x="115" y="17"/>
                </a:cubicBezTo>
                <a:cubicBezTo>
                  <a:pt x="115" y="16"/>
                  <a:pt x="115" y="16"/>
                  <a:pt x="115" y="16"/>
                </a:cubicBezTo>
                <a:cubicBezTo>
                  <a:pt x="115" y="16"/>
                  <a:pt x="115" y="16"/>
                  <a:pt x="115" y="16"/>
                </a:cubicBezTo>
                <a:cubicBezTo>
                  <a:pt x="115" y="16"/>
                  <a:pt x="115" y="16"/>
                  <a:pt x="115" y="16"/>
                </a:cubicBezTo>
                <a:cubicBezTo>
                  <a:pt x="115" y="15"/>
                  <a:pt x="116" y="15"/>
                  <a:pt x="116" y="15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7" y="13"/>
                  <a:pt x="117" y="13"/>
                  <a:pt x="117" y="13"/>
                </a:cubicBezTo>
                <a:cubicBezTo>
                  <a:pt x="117" y="12"/>
                  <a:pt x="117" y="12"/>
                  <a:pt x="117" y="12"/>
                </a:cubicBezTo>
                <a:cubicBezTo>
                  <a:pt x="117" y="12"/>
                  <a:pt x="117" y="12"/>
                  <a:pt x="117" y="12"/>
                </a:cubicBezTo>
                <a:cubicBezTo>
                  <a:pt x="117" y="12"/>
                  <a:pt x="117" y="11"/>
                  <a:pt x="117" y="11"/>
                </a:cubicBezTo>
                <a:cubicBezTo>
                  <a:pt x="118" y="11"/>
                  <a:pt x="118" y="11"/>
                  <a:pt x="118" y="11"/>
                </a:cubicBezTo>
                <a:cubicBezTo>
                  <a:pt x="118" y="10"/>
                  <a:pt x="118" y="10"/>
                  <a:pt x="118" y="10"/>
                </a:cubicBezTo>
                <a:cubicBezTo>
                  <a:pt x="118" y="10"/>
                  <a:pt x="118" y="10"/>
                  <a:pt x="118" y="10"/>
                </a:cubicBezTo>
                <a:cubicBezTo>
                  <a:pt x="118" y="9"/>
                  <a:pt x="118" y="9"/>
                  <a:pt x="118" y="9"/>
                </a:cubicBezTo>
                <a:cubicBezTo>
                  <a:pt x="119" y="9"/>
                  <a:pt x="119" y="9"/>
                  <a:pt x="119" y="9"/>
                </a:cubicBezTo>
                <a:cubicBezTo>
                  <a:pt x="119" y="8"/>
                  <a:pt x="119" y="8"/>
                  <a:pt x="119" y="8"/>
                </a:cubicBezTo>
                <a:cubicBezTo>
                  <a:pt x="119" y="8"/>
                  <a:pt x="119" y="8"/>
                  <a:pt x="119" y="8"/>
                </a:cubicBezTo>
                <a:cubicBezTo>
                  <a:pt x="119" y="8"/>
                  <a:pt x="120" y="8"/>
                  <a:pt x="120" y="8"/>
                </a:cubicBezTo>
                <a:cubicBezTo>
                  <a:pt x="120" y="7"/>
                  <a:pt x="120" y="7"/>
                  <a:pt x="120" y="7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6"/>
                  <a:pt x="120" y="6"/>
                  <a:pt x="120" y="6"/>
                </a:cubicBezTo>
                <a:cubicBezTo>
                  <a:pt x="121" y="6"/>
                  <a:pt x="121" y="6"/>
                  <a:pt x="121" y="6"/>
                </a:cubicBezTo>
                <a:cubicBezTo>
                  <a:pt x="121" y="5"/>
                  <a:pt x="121" y="5"/>
                  <a:pt x="121" y="5"/>
                </a:cubicBezTo>
                <a:cubicBezTo>
                  <a:pt x="121" y="5"/>
                  <a:pt x="121" y="5"/>
                  <a:pt x="121" y="5"/>
                </a:cubicBezTo>
                <a:cubicBezTo>
                  <a:pt x="121" y="4"/>
                  <a:pt x="121" y="4"/>
                  <a:pt x="121" y="4"/>
                </a:cubicBezTo>
                <a:cubicBezTo>
                  <a:pt x="122" y="3"/>
                  <a:pt x="122" y="3"/>
                  <a:pt x="122" y="2"/>
                </a:cubicBezTo>
                <a:cubicBezTo>
                  <a:pt x="123" y="2"/>
                  <a:pt x="123" y="1"/>
                  <a:pt x="124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6" y="1"/>
                  <a:pt x="126" y="1"/>
                  <a:pt x="126" y="1"/>
                </a:cubicBezTo>
                <a:cubicBezTo>
                  <a:pt x="126" y="1"/>
                  <a:pt x="126" y="2"/>
                  <a:pt x="126" y="3"/>
                </a:cubicBezTo>
                <a:cubicBezTo>
                  <a:pt x="126" y="3"/>
                  <a:pt x="125" y="4"/>
                  <a:pt x="125" y="5"/>
                </a:cubicBezTo>
                <a:cubicBezTo>
                  <a:pt x="125" y="6"/>
                  <a:pt x="124" y="7"/>
                  <a:pt x="124" y="7"/>
                </a:cubicBezTo>
                <a:cubicBezTo>
                  <a:pt x="123" y="8"/>
                  <a:pt x="123" y="8"/>
                  <a:pt x="123" y="8"/>
                </a:cubicBezTo>
                <a:cubicBezTo>
                  <a:pt x="123" y="8"/>
                  <a:pt x="123" y="8"/>
                  <a:pt x="123" y="8"/>
                </a:cubicBezTo>
                <a:cubicBezTo>
                  <a:pt x="123" y="8"/>
                  <a:pt x="123" y="8"/>
                  <a:pt x="123" y="8"/>
                </a:cubicBezTo>
                <a:cubicBezTo>
                  <a:pt x="123" y="9"/>
                  <a:pt x="123" y="9"/>
                  <a:pt x="123" y="9"/>
                </a:cubicBezTo>
                <a:cubicBezTo>
                  <a:pt x="123" y="9"/>
                  <a:pt x="123" y="9"/>
                  <a:pt x="123" y="9"/>
                </a:cubicBezTo>
                <a:cubicBezTo>
                  <a:pt x="123" y="10"/>
                  <a:pt x="123" y="10"/>
                  <a:pt x="123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1"/>
                  <a:pt x="122" y="11"/>
                  <a:pt x="122" y="11"/>
                </a:cubicBezTo>
                <a:cubicBezTo>
                  <a:pt x="121" y="11"/>
                  <a:pt x="121" y="11"/>
                  <a:pt x="121" y="11"/>
                </a:cubicBezTo>
                <a:cubicBezTo>
                  <a:pt x="121" y="12"/>
                  <a:pt x="121" y="12"/>
                  <a:pt x="121" y="12"/>
                </a:cubicBezTo>
                <a:cubicBezTo>
                  <a:pt x="121" y="12"/>
                  <a:pt x="121" y="13"/>
                  <a:pt x="121" y="13"/>
                </a:cubicBezTo>
                <a:cubicBezTo>
                  <a:pt x="120" y="13"/>
                  <a:pt x="120" y="13"/>
                  <a:pt x="120" y="13"/>
                </a:cubicBezTo>
                <a:cubicBezTo>
                  <a:pt x="120" y="14"/>
                  <a:pt x="120" y="14"/>
                  <a:pt x="120" y="14"/>
                </a:cubicBezTo>
                <a:cubicBezTo>
                  <a:pt x="119" y="14"/>
                  <a:pt x="119" y="14"/>
                  <a:pt x="119" y="14"/>
                </a:cubicBezTo>
                <a:cubicBezTo>
                  <a:pt x="119" y="15"/>
                  <a:pt x="119" y="16"/>
                  <a:pt x="119" y="16"/>
                </a:cubicBezTo>
                <a:cubicBezTo>
                  <a:pt x="119" y="17"/>
                  <a:pt x="118" y="17"/>
                  <a:pt x="118" y="17"/>
                </a:cubicBezTo>
                <a:cubicBezTo>
                  <a:pt x="118" y="18"/>
                  <a:pt x="117" y="19"/>
                  <a:pt x="117" y="20"/>
                </a:cubicBezTo>
                <a:cubicBezTo>
                  <a:pt x="118" y="20"/>
                  <a:pt x="119" y="20"/>
                  <a:pt x="119" y="20"/>
                </a:cubicBezTo>
                <a:cubicBezTo>
                  <a:pt x="119" y="20"/>
                  <a:pt x="120" y="21"/>
                  <a:pt x="120" y="21"/>
                </a:cubicBezTo>
                <a:cubicBezTo>
                  <a:pt x="121" y="21"/>
                  <a:pt x="121" y="21"/>
                  <a:pt x="121" y="21"/>
                </a:cubicBezTo>
                <a:cubicBezTo>
                  <a:pt x="121" y="21"/>
                  <a:pt x="121" y="21"/>
                  <a:pt x="121" y="22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23" y="22"/>
                  <a:pt x="123" y="22"/>
                  <a:pt x="123" y="22"/>
                </a:cubicBezTo>
                <a:cubicBezTo>
                  <a:pt x="123" y="23"/>
                  <a:pt x="123" y="23"/>
                  <a:pt x="124" y="2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24" y="24"/>
                  <a:pt x="125" y="24"/>
                  <a:pt x="125" y="24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7" y="26"/>
                  <a:pt x="127" y="26"/>
                  <a:pt x="128" y="26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129" y="28"/>
                  <a:pt x="129" y="28"/>
                  <a:pt x="129" y="28"/>
                </a:cubicBezTo>
                <a:cubicBezTo>
                  <a:pt x="130" y="28"/>
                  <a:pt x="130" y="29"/>
                  <a:pt x="131" y="29"/>
                </a:cubicBezTo>
                <a:cubicBezTo>
                  <a:pt x="131" y="30"/>
                  <a:pt x="132" y="30"/>
                  <a:pt x="132" y="30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4" y="32"/>
                  <a:pt x="134" y="32"/>
                  <a:pt x="134" y="32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34" y="33"/>
                  <a:pt x="135" y="33"/>
                  <a:pt x="135" y="34"/>
                </a:cubicBezTo>
                <a:cubicBezTo>
                  <a:pt x="135" y="34"/>
                  <a:pt x="136" y="34"/>
                  <a:pt x="136" y="34"/>
                </a:cubicBezTo>
                <a:cubicBezTo>
                  <a:pt x="136" y="35"/>
                  <a:pt x="136" y="35"/>
                  <a:pt x="136" y="35"/>
                </a:cubicBezTo>
                <a:cubicBezTo>
                  <a:pt x="137" y="36"/>
                  <a:pt x="137" y="36"/>
                  <a:pt x="137" y="36"/>
                </a:cubicBezTo>
                <a:cubicBezTo>
                  <a:pt x="137" y="36"/>
                  <a:pt x="137" y="36"/>
                  <a:pt x="137" y="36"/>
                </a:cubicBezTo>
                <a:cubicBezTo>
                  <a:pt x="137" y="37"/>
                  <a:pt x="137" y="37"/>
                  <a:pt x="138" y="37"/>
                </a:cubicBezTo>
                <a:cubicBezTo>
                  <a:pt x="138" y="37"/>
                  <a:pt x="138" y="37"/>
                  <a:pt x="138" y="37"/>
                </a:cubicBezTo>
                <a:cubicBezTo>
                  <a:pt x="138" y="38"/>
                  <a:pt x="138" y="38"/>
                  <a:pt x="138" y="38"/>
                </a:cubicBezTo>
                <a:cubicBezTo>
                  <a:pt x="138" y="38"/>
                  <a:pt x="138" y="38"/>
                  <a:pt x="139" y="38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9" y="40"/>
                  <a:pt x="139" y="40"/>
                  <a:pt x="140" y="40"/>
                </a:cubicBezTo>
                <a:cubicBezTo>
                  <a:pt x="140" y="41"/>
                  <a:pt x="140" y="41"/>
                  <a:pt x="140" y="41"/>
                </a:cubicBezTo>
                <a:cubicBezTo>
                  <a:pt x="140" y="41"/>
                  <a:pt x="141" y="42"/>
                  <a:pt x="141" y="42"/>
                </a:cubicBezTo>
                <a:cubicBezTo>
                  <a:pt x="141" y="43"/>
                  <a:pt x="141" y="43"/>
                  <a:pt x="141" y="43"/>
                </a:cubicBezTo>
                <a:cubicBezTo>
                  <a:pt x="141" y="43"/>
                  <a:pt x="141" y="43"/>
                  <a:pt x="142" y="44"/>
                </a:cubicBezTo>
                <a:cubicBezTo>
                  <a:pt x="142" y="45"/>
                  <a:pt x="142" y="45"/>
                  <a:pt x="142" y="45"/>
                </a:cubicBezTo>
                <a:cubicBezTo>
                  <a:pt x="142" y="45"/>
                  <a:pt x="142" y="45"/>
                  <a:pt x="142" y="45"/>
                </a:cubicBezTo>
                <a:cubicBezTo>
                  <a:pt x="142" y="45"/>
                  <a:pt x="142" y="45"/>
                  <a:pt x="142" y="45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6"/>
                  <a:pt x="143" y="46"/>
                </a:cubicBezTo>
                <a:cubicBezTo>
                  <a:pt x="143" y="47"/>
                  <a:pt x="143" y="47"/>
                  <a:pt x="143" y="47"/>
                </a:cubicBezTo>
                <a:cubicBezTo>
                  <a:pt x="143" y="47"/>
                  <a:pt x="143" y="47"/>
                  <a:pt x="143" y="47"/>
                </a:cubicBezTo>
                <a:cubicBezTo>
                  <a:pt x="143" y="47"/>
                  <a:pt x="143" y="47"/>
                  <a:pt x="143" y="47"/>
                </a:cubicBezTo>
                <a:cubicBezTo>
                  <a:pt x="143" y="48"/>
                  <a:pt x="144" y="48"/>
                  <a:pt x="144" y="48"/>
                </a:cubicBezTo>
                <a:cubicBezTo>
                  <a:pt x="144" y="49"/>
                  <a:pt x="144" y="49"/>
                  <a:pt x="144" y="49"/>
                </a:cubicBezTo>
                <a:cubicBezTo>
                  <a:pt x="144" y="49"/>
                  <a:pt x="144" y="49"/>
                  <a:pt x="144" y="49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3"/>
                </a:cubicBezTo>
                <a:cubicBezTo>
                  <a:pt x="145" y="53"/>
                  <a:pt x="145" y="54"/>
                  <a:pt x="145" y="54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145" y="56"/>
                  <a:pt x="145" y="56"/>
                  <a:pt x="145" y="56"/>
                </a:cubicBezTo>
                <a:cubicBezTo>
                  <a:pt x="146" y="56"/>
                  <a:pt x="146" y="57"/>
                  <a:pt x="146" y="58"/>
                </a:cubicBezTo>
                <a:cubicBezTo>
                  <a:pt x="146" y="59"/>
                  <a:pt x="146" y="59"/>
                  <a:pt x="146" y="60"/>
                </a:cubicBezTo>
                <a:cubicBezTo>
                  <a:pt x="146" y="61"/>
                  <a:pt x="147" y="62"/>
                  <a:pt x="147" y="63"/>
                </a:cubicBezTo>
                <a:cubicBezTo>
                  <a:pt x="147" y="64"/>
                  <a:pt x="147" y="64"/>
                  <a:pt x="147" y="65"/>
                </a:cubicBezTo>
                <a:cubicBezTo>
                  <a:pt x="146" y="65"/>
                  <a:pt x="146" y="65"/>
                  <a:pt x="145" y="65"/>
                </a:cubicBezTo>
                <a:cubicBezTo>
                  <a:pt x="144" y="65"/>
                  <a:pt x="144" y="65"/>
                  <a:pt x="143" y="65"/>
                </a:cubicBezTo>
                <a:cubicBezTo>
                  <a:pt x="142" y="65"/>
                  <a:pt x="141" y="65"/>
                  <a:pt x="140" y="65"/>
                </a:cubicBezTo>
                <a:cubicBezTo>
                  <a:pt x="140" y="65"/>
                  <a:pt x="139" y="65"/>
                  <a:pt x="139" y="65"/>
                </a:cubicBezTo>
                <a:cubicBezTo>
                  <a:pt x="117" y="65"/>
                  <a:pt x="117" y="65"/>
                  <a:pt x="117" y="65"/>
                </a:cubicBezTo>
                <a:cubicBezTo>
                  <a:pt x="31" y="65"/>
                  <a:pt x="31" y="65"/>
                  <a:pt x="31" y="65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3"/>
                  <a:pt x="31" y="63"/>
                  <a:pt x="31" y="62"/>
                </a:cubicBezTo>
                <a:cubicBezTo>
                  <a:pt x="31" y="61"/>
                  <a:pt x="31" y="60"/>
                  <a:pt x="31" y="59"/>
                </a:cubicBezTo>
                <a:cubicBezTo>
                  <a:pt x="31" y="59"/>
                  <a:pt x="31" y="59"/>
                  <a:pt x="31" y="59"/>
                </a:cubicBezTo>
                <a:cubicBezTo>
                  <a:pt x="31" y="57"/>
                  <a:pt x="31" y="57"/>
                  <a:pt x="31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6"/>
                  <a:pt x="32" y="55"/>
                </a:cubicBezTo>
                <a:cubicBezTo>
                  <a:pt x="32" y="55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2"/>
                  <a:pt x="32" y="52"/>
                  <a:pt x="32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49"/>
                  <a:pt x="33" y="49"/>
                  <a:pt x="33" y="49"/>
                </a:cubicBezTo>
                <a:cubicBezTo>
                  <a:pt x="34" y="49"/>
                  <a:pt x="34" y="49"/>
                  <a:pt x="34" y="49"/>
                </a:cubicBezTo>
                <a:cubicBezTo>
                  <a:pt x="34" y="49"/>
                  <a:pt x="34" y="48"/>
                  <a:pt x="34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7"/>
                  <a:pt x="34" y="47"/>
                  <a:pt x="34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6" y="45"/>
                  <a:pt x="36" y="44"/>
                  <a:pt x="36" y="44"/>
                </a:cubicBezTo>
                <a:cubicBezTo>
                  <a:pt x="36" y="44"/>
                  <a:pt x="36" y="43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2"/>
                  <a:pt x="36" y="42"/>
                  <a:pt x="36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0"/>
                  <a:pt x="38" y="39"/>
                  <a:pt x="38" y="39"/>
                </a:cubicBezTo>
                <a:cubicBezTo>
                  <a:pt x="38" y="39"/>
                  <a:pt x="38" y="39"/>
                  <a:pt x="39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0" y="38"/>
                  <a:pt x="40" y="38"/>
                  <a:pt x="40" y="37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7"/>
                  <a:pt x="40" y="36"/>
                  <a:pt x="41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4"/>
                  <a:pt x="43" y="34"/>
                  <a:pt x="43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32"/>
                  <a:pt x="44" y="32"/>
                  <a:pt x="44" y="31"/>
                </a:cubicBezTo>
                <a:cubicBezTo>
                  <a:pt x="45" y="31"/>
                  <a:pt x="45" y="31"/>
                  <a:pt x="46" y="30"/>
                </a:cubicBezTo>
                <a:cubicBezTo>
                  <a:pt x="47" y="29"/>
                  <a:pt x="48" y="28"/>
                  <a:pt x="49" y="27"/>
                </a:cubicBezTo>
                <a:cubicBezTo>
                  <a:pt x="50" y="27"/>
                  <a:pt x="50" y="27"/>
                  <a:pt x="50" y="27"/>
                </a:cubicBezTo>
                <a:cubicBezTo>
                  <a:pt x="50" y="27"/>
                  <a:pt x="50" y="26"/>
                  <a:pt x="51" y="25"/>
                </a:cubicBezTo>
                <a:cubicBezTo>
                  <a:pt x="51" y="25"/>
                  <a:pt x="51" y="25"/>
                  <a:pt x="51" y="25"/>
                </a:cubicBezTo>
                <a:cubicBezTo>
                  <a:pt x="51" y="25"/>
                  <a:pt x="52" y="25"/>
                  <a:pt x="52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3" y="24"/>
                  <a:pt x="53" y="24"/>
                  <a:pt x="53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5" y="23"/>
                  <a:pt x="55" y="22"/>
                  <a:pt x="56" y="22"/>
                </a:cubicBezTo>
                <a:cubicBezTo>
                  <a:pt x="56" y="21"/>
                  <a:pt x="57" y="21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8" y="21"/>
                  <a:pt x="58" y="20"/>
                  <a:pt x="59" y="20"/>
                </a:cubicBezTo>
                <a:cubicBezTo>
                  <a:pt x="59" y="20"/>
                  <a:pt x="59" y="20"/>
                  <a:pt x="60" y="20"/>
                </a:cubicBezTo>
                <a:cubicBezTo>
                  <a:pt x="60" y="19"/>
                  <a:pt x="60" y="18"/>
                  <a:pt x="60" y="18"/>
                </a:cubicBezTo>
                <a:cubicBezTo>
                  <a:pt x="59" y="18"/>
                  <a:pt x="59" y="17"/>
                  <a:pt x="59" y="17"/>
                </a:cubicBezTo>
                <a:cubicBezTo>
                  <a:pt x="59" y="16"/>
                  <a:pt x="59" y="16"/>
                  <a:pt x="59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8" y="16"/>
                  <a:pt x="58" y="15"/>
                  <a:pt x="58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13"/>
                  <a:pt x="57" y="13"/>
                  <a:pt x="5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7" y="12"/>
                  <a:pt x="57" y="12"/>
                  <a:pt x="57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1"/>
                  <a:pt x="56" y="11"/>
                  <a:pt x="56" y="11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8"/>
                  <a:pt x="55" y="8"/>
                  <a:pt x="55" y="8"/>
                </a:cubicBezTo>
                <a:cubicBezTo>
                  <a:pt x="54" y="8"/>
                  <a:pt x="54" y="8"/>
                  <a:pt x="54" y="8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3" y="6"/>
                  <a:pt x="53" y="6"/>
                  <a:pt x="53" y="5"/>
                </a:cubicBezTo>
                <a:cubicBezTo>
                  <a:pt x="53" y="5"/>
                  <a:pt x="52" y="4"/>
                  <a:pt x="52" y="4"/>
                </a:cubicBezTo>
                <a:cubicBezTo>
                  <a:pt x="52" y="3"/>
                  <a:pt x="51" y="3"/>
                  <a:pt x="51" y="1"/>
                </a:cubicBezTo>
                <a:cubicBezTo>
                  <a:pt x="51" y="1"/>
                  <a:pt x="51" y="1"/>
                  <a:pt x="51" y="1"/>
                </a:cubicBezTo>
                <a:cubicBezTo>
                  <a:pt x="51" y="1"/>
                  <a:pt x="51" y="1"/>
                  <a:pt x="51" y="1"/>
                </a:cubicBezTo>
                <a:cubicBezTo>
                  <a:pt x="52" y="1"/>
                  <a:pt x="52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4" y="1"/>
                  <a:pt x="54" y="1"/>
                  <a:pt x="54" y="1"/>
                </a:cubicBezTo>
                <a:cubicBezTo>
                  <a:pt x="54" y="2"/>
                  <a:pt x="55" y="2"/>
                  <a:pt x="55" y="3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56" y="5"/>
                  <a:pt x="56" y="5"/>
                  <a:pt x="56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8"/>
                  <a:pt x="58" y="9"/>
                  <a:pt x="58" y="9"/>
                </a:cubicBezTo>
                <a:cubicBezTo>
                  <a:pt x="59" y="9"/>
                  <a:pt x="59" y="9"/>
                  <a:pt x="59" y="9"/>
                </a:cubicBezTo>
                <a:cubicBezTo>
                  <a:pt x="59" y="9"/>
                  <a:pt x="59" y="9"/>
                  <a:pt x="59" y="9"/>
                </a:cubicBezTo>
                <a:cubicBezTo>
                  <a:pt x="59" y="10"/>
                  <a:pt x="59" y="10"/>
                  <a:pt x="59" y="11"/>
                </a:cubicBezTo>
                <a:cubicBezTo>
                  <a:pt x="60" y="11"/>
                  <a:pt x="60" y="11"/>
                  <a:pt x="60" y="11"/>
                </a:cubicBezTo>
                <a:cubicBezTo>
                  <a:pt x="60" y="11"/>
                  <a:pt x="60" y="12"/>
                  <a:pt x="60" y="12"/>
                </a:cubicBezTo>
                <a:cubicBezTo>
                  <a:pt x="60" y="12"/>
                  <a:pt x="61" y="13"/>
                  <a:pt x="61" y="13"/>
                </a:cubicBezTo>
                <a:cubicBezTo>
                  <a:pt x="61" y="13"/>
                  <a:pt x="61" y="13"/>
                  <a:pt x="61" y="13"/>
                </a:cubicBezTo>
                <a:cubicBezTo>
                  <a:pt x="61" y="14"/>
                  <a:pt x="61" y="14"/>
                  <a:pt x="61" y="14"/>
                </a:cubicBezTo>
                <a:cubicBezTo>
                  <a:pt x="62" y="14"/>
                  <a:pt x="62" y="14"/>
                  <a:pt x="62" y="14"/>
                </a:cubicBezTo>
                <a:cubicBezTo>
                  <a:pt x="62" y="15"/>
                  <a:pt x="62" y="16"/>
                  <a:pt x="63" y="16"/>
                </a:cubicBezTo>
                <a:cubicBezTo>
                  <a:pt x="63" y="16"/>
                  <a:pt x="63" y="17"/>
                  <a:pt x="63" y="18"/>
                </a:cubicBezTo>
                <a:cubicBezTo>
                  <a:pt x="64" y="17"/>
                  <a:pt x="66" y="17"/>
                  <a:pt x="66" y="17"/>
                </a:cubicBezTo>
                <a:close/>
                <a:moveTo>
                  <a:pt x="112" y="70"/>
                </a:moveTo>
                <a:cubicBezTo>
                  <a:pt x="136" y="70"/>
                  <a:pt x="136" y="70"/>
                  <a:pt x="136" y="70"/>
                </a:cubicBezTo>
                <a:cubicBezTo>
                  <a:pt x="137" y="70"/>
                  <a:pt x="139" y="70"/>
                  <a:pt x="141" y="70"/>
                </a:cubicBezTo>
                <a:cubicBezTo>
                  <a:pt x="143" y="70"/>
                  <a:pt x="145" y="70"/>
                  <a:pt x="147" y="70"/>
                </a:cubicBezTo>
                <a:cubicBezTo>
                  <a:pt x="146" y="72"/>
                  <a:pt x="146" y="73"/>
                  <a:pt x="146" y="75"/>
                </a:cubicBezTo>
                <a:cubicBezTo>
                  <a:pt x="146" y="77"/>
                  <a:pt x="146" y="78"/>
                  <a:pt x="146" y="80"/>
                </a:cubicBezTo>
                <a:cubicBezTo>
                  <a:pt x="146" y="96"/>
                  <a:pt x="146" y="96"/>
                  <a:pt x="146" y="96"/>
                </a:cubicBezTo>
                <a:cubicBezTo>
                  <a:pt x="146" y="142"/>
                  <a:pt x="146" y="142"/>
                  <a:pt x="146" y="142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6" y="155"/>
                  <a:pt x="146" y="156"/>
                  <a:pt x="146" y="157"/>
                </a:cubicBezTo>
                <a:cubicBezTo>
                  <a:pt x="145" y="158"/>
                  <a:pt x="145" y="159"/>
                  <a:pt x="145" y="160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61"/>
                  <a:pt x="144" y="161"/>
                  <a:pt x="144" y="162"/>
                </a:cubicBezTo>
                <a:cubicBezTo>
                  <a:pt x="143" y="162"/>
                  <a:pt x="143" y="162"/>
                  <a:pt x="143" y="162"/>
                </a:cubicBezTo>
                <a:cubicBezTo>
                  <a:pt x="143" y="162"/>
                  <a:pt x="143" y="163"/>
                  <a:pt x="143" y="163"/>
                </a:cubicBezTo>
                <a:cubicBezTo>
                  <a:pt x="143" y="163"/>
                  <a:pt x="143" y="163"/>
                  <a:pt x="142" y="164"/>
                </a:cubicBezTo>
                <a:cubicBezTo>
                  <a:pt x="142" y="164"/>
                  <a:pt x="142" y="164"/>
                  <a:pt x="141" y="164"/>
                </a:cubicBezTo>
                <a:cubicBezTo>
                  <a:pt x="141" y="164"/>
                  <a:pt x="141" y="164"/>
                  <a:pt x="141" y="165"/>
                </a:cubicBezTo>
                <a:cubicBezTo>
                  <a:pt x="141" y="165"/>
                  <a:pt x="141" y="165"/>
                  <a:pt x="141" y="165"/>
                </a:cubicBezTo>
                <a:cubicBezTo>
                  <a:pt x="140" y="165"/>
                  <a:pt x="140" y="165"/>
                  <a:pt x="140" y="165"/>
                </a:cubicBezTo>
                <a:cubicBezTo>
                  <a:pt x="140" y="165"/>
                  <a:pt x="140" y="165"/>
                  <a:pt x="140" y="165"/>
                </a:cubicBezTo>
                <a:cubicBezTo>
                  <a:pt x="140" y="166"/>
                  <a:pt x="139" y="166"/>
                  <a:pt x="139" y="166"/>
                </a:cubicBezTo>
                <a:cubicBezTo>
                  <a:pt x="139" y="166"/>
                  <a:pt x="138" y="166"/>
                  <a:pt x="138" y="166"/>
                </a:cubicBezTo>
                <a:cubicBezTo>
                  <a:pt x="138" y="166"/>
                  <a:pt x="138" y="166"/>
                  <a:pt x="138" y="166"/>
                </a:cubicBezTo>
                <a:cubicBezTo>
                  <a:pt x="138" y="166"/>
                  <a:pt x="137" y="166"/>
                  <a:pt x="137" y="166"/>
                </a:cubicBezTo>
                <a:cubicBezTo>
                  <a:pt x="137" y="167"/>
                  <a:pt x="136" y="167"/>
                  <a:pt x="136" y="167"/>
                </a:cubicBezTo>
                <a:cubicBezTo>
                  <a:pt x="136" y="167"/>
                  <a:pt x="136" y="167"/>
                  <a:pt x="136" y="167"/>
                </a:cubicBezTo>
                <a:cubicBezTo>
                  <a:pt x="135" y="167"/>
                  <a:pt x="134" y="167"/>
                  <a:pt x="133" y="168"/>
                </a:cubicBezTo>
                <a:cubicBezTo>
                  <a:pt x="132" y="168"/>
                  <a:pt x="131" y="168"/>
                  <a:pt x="130" y="168"/>
                </a:cubicBezTo>
                <a:cubicBezTo>
                  <a:pt x="129" y="168"/>
                  <a:pt x="127" y="168"/>
                  <a:pt x="126" y="167"/>
                </a:cubicBezTo>
                <a:cubicBezTo>
                  <a:pt x="125" y="167"/>
                  <a:pt x="124" y="167"/>
                  <a:pt x="123" y="167"/>
                </a:cubicBezTo>
                <a:cubicBezTo>
                  <a:pt x="123" y="189"/>
                  <a:pt x="123" y="189"/>
                  <a:pt x="123" y="189"/>
                </a:cubicBezTo>
                <a:cubicBezTo>
                  <a:pt x="123" y="191"/>
                  <a:pt x="123" y="192"/>
                  <a:pt x="123" y="194"/>
                </a:cubicBezTo>
                <a:cubicBezTo>
                  <a:pt x="123" y="196"/>
                  <a:pt x="123" y="198"/>
                  <a:pt x="123" y="199"/>
                </a:cubicBezTo>
                <a:cubicBezTo>
                  <a:pt x="122" y="202"/>
                  <a:pt x="121" y="204"/>
                  <a:pt x="119" y="205"/>
                </a:cubicBezTo>
                <a:cubicBezTo>
                  <a:pt x="117" y="207"/>
                  <a:pt x="114" y="208"/>
                  <a:pt x="112" y="209"/>
                </a:cubicBezTo>
                <a:cubicBezTo>
                  <a:pt x="111" y="209"/>
                  <a:pt x="111" y="209"/>
                  <a:pt x="111" y="209"/>
                </a:cubicBezTo>
                <a:cubicBezTo>
                  <a:pt x="111" y="209"/>
                  <a:pt x="111" y="209"/>
                  <a:pt x="111" y="208"/>
                </a:cubicBezTo>
                <a:cubicBezTo>
                  <a:pt x="110" y="209"/>
                  <a:pt x="110" y="209"/>
                  <a:pt x="110" y="209"/>
                </a:cubicBezTo>
                <a:cubicBezTo>
                  <a:pt x="110" y="208"/>
                  <a:pt x="110" y="208"/>
                  <a:pt x="110" y="208"/>
                </a:cubicBezTo>
                <a:cubicBezTo>
                  <a:pt x="107" y="208"/>
                  <a:pt x="107" y="208"/>
                  <a:pt x="107" y="208"/>
                </a:cubicBezTo>
                <a:cubicBezTo>
                  <a:pt x="107" y="208"/>
                  <a:pt x="107" y="208"/>
                  <a:pt x="107" y="208"/>
                </a:cubicBezTo>
                <a:cubicBezTo>
                  <a:pt x="106" y="208"/>
                  <a:pt x="106" y="208"/>
                  <a:pt x="106" y="208"/>
                </a:cubicBezTo>
                <a:cubicBezTo>
                  <a:pt x="106" y="208"/>
                  <a:pt x="106" y="208"/>
                  <a:pt x="106" y="208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105" y="207"/>
                  <a:pt x="105" y="207"/>
                  <a:pt x="105" y="207"/>
                </a:cubicBezTo>
                <a:cubicBezTo>
                  <a:pt x="104" y="207"/>
                  <a:pt x="104" y="207"/>
                  <a:pt x="103" y="207"/>
                </a:cubicBezTo>
                <a:cubicBezTo>
                  <a:pt x="103" y="207"/>
                  <a:pt x="103" y="207"/>
                  <a:pt x="103" y="206"/>
                </a:cubicBezTo>
                <a:cubicBezTo>
                  <a:pt x="103" y="206"/>
                  <a:pt x="103" y="206"/>
                  <a:pt x="103" y="206"/>
                </a:cubicBezTo>
                <a:cubicBezTo>
                  <a:pt x="102" y="206"/>
                  <a:pt x="102" y="206"/>
                  <a:pt x="102" y="206"/>
                </a:cubicBezTo>
                <a:cubicBezTo>
                  <a:pt x="102" y="205"/>
                  <a:pt x="102" y="205"/>
                  <a:pt x="102" y="205"/>
                </a:cubicBezTo>
                <a:cubicBezTo>
                  <a:pt x="102" y="205"/>
                  <a:pt x="101" y="205"/>
                  <a:pt x="101" y="205"/>
                </a:cubicBezTo>
                <a:cubicBezTo>
                  <a:pt x="101" y="205"/>
                  <a:pt x="101" y="204"/>
                  <a:pt x="100" y="204"/>
                </a:cubicBezTo>
                <a:cubicBezTo>
                  <a:pt x="100" y="203"/>
                  <a:pt x="100" y="203"/>
                  <a:pt x="100" y="203"/>
                </a:cubicBezTo>
                <a:cubicBezTo>
                  <a:pt x="100" y="203"/>
                  <a:pt x="100" y="203"/>
                  <a:pt x="100" y="203"/>
                </a:cubicBezTo>
                <a:cubicBezTo>
                  <a:pt x="100" y="202"/>
                  <a:pt x="100" y="202"/>
                  <a:pt x="100" y="202"/>
                </a:cubicBezTo>
                <a:cubicBezTo>
                  <a:pt x="99" y="202"/>
                  <a:pt x="99" y="202"/>
                  <a:pt x="99" y="202"/>
                </a:cubicBezTo>
                <a:cubicBezTo>
                  <a:pt x="99" y="201"/>
                  <a:pt x="99" y="201"/>
                  <a:pt x="99" y="201"/>
                </a:cubicBezTo>
                <a:cubicBezTo>
                  <a:pt x="99" y="201"/>
                  <a:pt x="99" y="201"/>
                  <a:pt x="99" y="201"/>
                </a:cubicBezTo>
                <a:cubicBezTo>
                  <a:pt x="98" y="201"/>
                  <a:pt x="98" y="200"/>
                  <a:pt x="98" y="200"/>
                </a:cubicBezTo>
                <a:cubicBezTo>
                  <a:pt x="98" y="199"/>
                  <a:pt x="98" y="199"/>
                  <a:pt x="98" y="198"/>
                </a:cubicBezTo>
                <a:cubicBezTo>
                  <a:pt x="97" y="198"/>
                  <a:pt x="97" y="198"/>
                  <a:pt x="97" y="198"/>
                </a:cubicBezTo>
                <a:cubicBezTo>
                  <a:pt x="97" y="167"/>
                  <a:pt x="97" y="167"/>
                  <a:pt x="97" y="167"/>
                </a:cubicBezTo>
                <a:cubicBezTo>
                  <a:pt x="80" y="167"/>
                  <a:pt x="80" y="167"/>
                  <a:pt x="80" y="167"/>
                </a:cubicBezTo>
                <a:cubicBezTo>
                  <a:pt x="80" y="189"/>
                  <a:pt x="80" y="189"/>
                  <a:pt x="80" y="189"/>
                </a:cubicBezTo>
                <a:cubicBezTo>
                  <a:pt x="80" y="191"/>
                  <a:pt x="80" y="193"/>
                  <a:pt x="80" y="195"/>
                </a:cubicBezTo>
                <a:cubicBezTo>
                  <a:pt x="80" y="198"/>
                  <a:pt x="80" y="199"/>
                  <a:pt x="79" y="201"/>
                </a:cubicBezTo>
                <a:cubicBezTo>
                  <a:pt x="79" y="201"/>
                  <a:pt x="79" y="201"/>
                  <a:pt x="79" y="201"/>
                </a:cubicBezTo>
                <a:cubicBezTo>
                  <a:pt x="79" y="201"/>
                  <a:pt x="79" y="201"/>
                  <a:pt x="79" y="201"/>
                </a:cubicBezTo>
                <a:cubicBezTo>
                  <a:pt x="79" y="201"/>
                  <a:pt x="79" y="201"/>
                  <a:pt x="79" y="201"/>
                </a:cubicBezTo>
                <a:cubicBezTo>
                  <a:pt x="79" y="202"/>
                  <a:pt x="79" y="202"/>
                  <a:pt x="79" y="202"/>
                </a:cubicBezTo>
                <a:cubicBezTo>
                  <a:pt x="78" y="202"/>
                  <a:pt x="78" y="202"/>
                  <a:pt x="78" y="202"/>
                </a:cubicBezTo>
                <a:cubicBezTo>
                  <a:pt x="78" y="203"/>
                  <a:pt x="78" y="203"/>
                  <a:pt x="78" y="203"/>
                </a:cubicBezTo>
                <a:cubicBezTo>
                  <a:pt x="77" y="204"/>
                  <a:pt x="77" y="204"/>
                  <a:pt x="77" y="204"/>
                </a:cubicBezTo>
                <a:cubicBezTo>
                  <a:pt x="76" y="205"/>
                  <a:pt x="75" y="206"/>
                  <a:pt x="75" y="207"/>
                </a:cubicBezTo>
                <a:cubicBezTo>
                  <a:pt x="75" y="207"/>
                  <a:pt x="74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8"/>
                </a:cubicBezTo>
                <a:cubicBezTo>
                  <a:pt x="73" y="208"/>
                  <a:pt x="72" y="208"/>
                  <a:pt x="72" y="208"/>
                </a:cubicBezTo>
                <a:cubicBezTo>
                  <a:pt x="72" y="208"/>
                  <a:pt x="71" y="208"/>
                  <a:pt x="71" y="208"/>
                </a:cubicBezTo>
                <a:cubicBezTo>
                  <a:pt x="71" y="208"/>
                  <a:pt x="71" y="208"/>
                  <a:pt x="71" y="208"/>
                </a:cubicBezTo>
                <a:cubicBezTo>
                  <a:pt x="70" y="208"/>
                  <a:pt x="70" y="208"/>
                  <a:pt x="70" y="208"/>
                </a:cubicBezTo>
                <a:cubicBezTo>
                  <a:pt x="70" y="208"/>
                  <a:pt x="70" y="208"/>
                  <a:pt x="70" y="208"/>
                </a:cubicBezTo>
                <a:cubicBezTo>
                  <a:pt x="68" y="208"/>
                  <a:pt x="68" y="208"/>
                  <a:pt x="68" y="208"/>
                </a:cubicBezTo>
                <a:cubicBezTo>
                  <a:pt x="68" y="209"/>
                  <a:pt x="68" y="209"/>
                  <a:pt x="68" y="209"/>
                </a:cubicBezTo>
                <a:cubicBezTo>
                  <a:pt x="67" y="209"/>
                  <a:pt x="67" y="209"/>
                  <a:pt x="67" y="209"/>
                </a:cubicBezTo>
                <a:cubicBezTo>
                  <a:pt x="67" y="208"/>
                  <a:pt x="67" y="208"/>
                  <a:pt x="67" y="208"/>
                </a:cubicBezTo>
                <a:cubicBezTo>
                  <a:pt x="64" y="208"/>
                  <a:pt x="64" y="208"/>
                  <a:pt x="64" y="208"/>
                </a:cubicBezTo>
                <a:cubicBezTo>
                  <a:pt x="64" y="208"/>
                  <a:pt x="64" y="208"/>
                  <a:pt x="64" y="208"/>
                </a:cubicBezTo>
                <a:cubicBezTo>
                  <a:pt x="63" y="208"/>
                  <a:pt x="63" y="208"/>
                  <a:pt x="63" y="208"/>
                </a:cubicBezTo>
                <a:cubicBezTo>
                  <a:pt x="63" y="208"/>
                  <a:pt x="63" y="208"/>
                  <a:pt x="63" y="208"/>
                </a:cubicBezTo>
                <a:cubicBezTo>
                  <a:pt x="62" y="208"/>
                  <a:pt x="62" y="208"/>
                  <a:pt x="62" y="208"/>
                </a:cubicBezTo>
                <a:cubicBezTo>
                  <a:pt x="62" y="208"/>
                  <a:pt x="62" y="208"/>
                  <a:pt x="62" y="208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1" y="207"/>
                  <a:pt x="61" y="207"/>
                  <a:pt x="61" y="207"/>
                </a:cubicBezTo>
                <a:cubicBezTo>
                  <a:pt x="60" y="207"/>
                  <a:pt x="60" y="207"/>
                  <a:pt x="60" y="207"/>
                </a:cubicBezTo>
                <a:cubicBezTo>
                  <a:pt x="60" y="207"/>
                  <a:pt x="60" y="207"/>
                  <a:pt x="60" y="206"/>
                </a:cubicBezTo>
                <a:cubicBezTo>
                  <a:pt x="60" y="206"/>
                  <a:pt x="60" y="206"/>
                  <a:pt x="60" y="206"/>
                </a:cubicBezTo>
                <a:cubicBezTo>
                  <a:pt x="59" y="206"/>
                  <a:pt x="59" y="206"/>
                  <a:pt x="59" y="206"/>
                </a:cubicBezTo>
                <a:cubicBezTo>
                  <a:pt x="59" y="205"/>
                  <a:pt x="59" y="205"/>
                  <a:pt x="59" y="205"/>
                </a:cubicBezTo>
                <a:cubicBezTo>
                  <a:pt x="58" y="205"/>
                  <a:pt x="58" y="205"/>
                  <a:pt x="58" y="205"/>
                </a:cubicBezTo>
                <a:cubicBezTo>
                  <a:pt x="58" y="205"/>
                  <a:pt x="57" y="204"/>
                  <a:pt x="57" y="204"/>
                </a:cubicBezTo>
                <a:cubicBezTo>
                  <a:pt x="57" y="203"/>
                  <a:pt x="57" y="203"/>
                  <a:pt x="57" y="203"/>
                </a:cubicBezTo>
                <a:cubicBezTo>
                  <a:pt x="57" y="203"/>
                  <a:pt x="57" y="203"/>
                  <a:pt x="56" y="203"/>
                </a:cubicBezTo>
                <a:cubicBezTo>
                  <a:pt x="56" y="202"/>
                  <a:pt x="56" y="202"/>
                  <a:pt x="56" y="202"/>
                </a:cubicBezTo>
                <a:cubicBezTo>
                  <a:pt x="56" y="202"/>
                  <a:pt x="56" y="202"/>
                  <a:pt x="56" y="202"/>
                </a:cubicBezTo>
                <a:cubicBezTo>
                  <a:pt x="56" y="201"/>
                  <a:pt x="56" y="201"/>
                  <a:pt x="56" y="201"/>
                </a:cubicBezTo>
                <a:cubicBezTo>
                  <a:pt x="55" y="201"/>
                  <a:pt x="55" y="201"/>
                  <a:pt x="55" y="201"/>
                </a:cubicBezTo>
                <a:cubicBezTo>
                  <a:pt x="55" y="200"/>
                  <a:pt x="55" y="200"/>
                  <a:pt x="55" y="200"/>
                </a:cubicBezTo>
                <a:cubicBezTo>
                  <a:pt x="55" y="200"/>
                  <a:pt x="55" y="200"/>
                  <a:pt x="55" y="200"/>
                </a:cubicBezTo>
                <a:cubicBezTo>
                  <a:pt x="55" y="199"/>
                  <a:pt x="55" y="199"/>
                  <a:pt x="55" y="199"/>
                </a:cubicBezTo>
                <a:cubicBezTo>
                  <a:pt x="55" y="199"/>
                  <a:pt x="55" y="199"/>
                  <a:pt x="55" y="199"/>
                </a:cubicBezTo>
                <a:cubicBezTo>
                  <a:pt x="54" y="198"/>
                  <a:pt x="54" y="196"/>
                  <a:pt x="54" y="194"/>
                </a:cubicBezTo>
                <a:cubicBezTo>
                  <a:pt x="54" y="192"/>
                  <a:pt x="54" y="191"/>
                  <a:pt x="54" y="189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3" y="167"/>
                  <a:pt x="51" y="167"/>
                  <a:pt x="49" y="168"/>
                </a:cubicBezTo>
                <a:cubicBezTo>
                  <a:pt x="46" y="168"/>
                  <a:pt x="45" y="167"/>
                  <a:pt x="43" y="167"/>
                </a:cubicBezTo>
                <a:cubicBezTo>
                  <a:pt x="41" y="167"/>
                  <a:pt x="41" y="167"/>
                  <a:pt x="41" y="167"/>
                </a:cubicBezTo>
                <a:cubicBezTo>
                  <a:pt x="41" y="167"/>
                  <a:pt x="41" y="167"/>
                  <a:pt x="41" y="167"/>
                </a:cubicBezTo>
                <a:cubicBezTo>
                  <a:pt x="41" y="167"/>
                  <a:pt x="41" y="167"/>
                  <a:pt x="41" y="167"/>
                </a:cubicBezTo>
                <a:cubicBezTo>
                  <a:pt x="41" y="166"/>
                  <a:pt x="41" y="166"/>
                  <a:pt x="41" y="166"/>
                </a:cubicBezTo>
                <a:cubicBezTo>
                  <a:pt x="39" y="166"/>
                  <a:pt x="39" y="166"/>
                  <a:pt x="39" y="166"/>
                </a:cubicBezTo>
                <a:cubicBezTo>
                  <a:pt x="39" y="166"/>
                  <a:pt x="39" y="166"/>
                  <a:pt x="39" y="166"/>
                </a:cubicBezTo>
                <a:cubicBezTo>
                  <a:pt x="39" y="166"/>
                  <a:pt x="39" y="166"/>
                  <a:pt x="39" y="166"/>
                </a:cubicBezTo>
                <a:cubicBezTo>
                  <a:pt x="39" y="166"/>
                  <a:pt x="38" y="166"/>
                  <a:pt x="37" y="165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36" y="165"/>
                  <a:pt x="36" y="165"/>
                  <a:pt x="36" y="165"/>
                </a:cubicBezTo>
                <a:cubicBezTo>
                  <a:pt x="36" y="164"/>
                  <a:pt x="36" y="164"/>
                  <a:pt x="35" y="163"/>
                </a:cubicBezTo>
                <a:cubicBezTo>
                  <a:pt x="35" y="163"/>
                  <a:pt x="35" y="163"/>
                  <a:pt x="35" y="163"/>
                </a:cubicBezTo>
                <a:cubicBezTo>
                  <a:pt x="34" y="162"/>
                  <a:pt x="34" y="162"/>
                  <a:pt x="34" y="162"/>
                </a:cubicBezTo>
                <a:cubicBezTo>
                  <a:pt x="33" y="161"/>
                  <a:pt x="32" y="159"/>
                  <a:pt x="32" y="157"/>
                </a:cubicBezTo>
                <a:cubicBezTo>
                  <a:pt x="31" y="154"/>
                  <a:pt x="31" y="152"/>
                  <a:pt x="31" y="150"/>
                </a:cubicBezTo>
                <a:cubicBezTo>
                  <a:pt x="31" y="147"/>
                  <a:pt x="31" y="145"/>
                  <a:pt x="31" y="142"/>
                </a:cubicBezTo>
                <a:cubicBezTo>
                  <a:pt x="31" y="140"/>
                  <a:pt x="31" y="137"/>
                  <a:pt x="31" y="135"/>
                </a:cubicBezTo>
                <a:cubicBezTo>
                  <a:pt x="31" y="70"/>
                  <a:pt x="31" y="70"/>
                  <a:pt x="31" y="70"/>
                </a:cubicBezTo>
                <a:lnTo>
                  <a:pt x="112" y="70"/>
                </a:lnTo>
                <a:close/>
                <a:moveTo>
                  <a:pt x="60" y="35"/>
                </a:moveTo>
                <a:cubicBezTo>
                  <a:pt x="60" y="35"/>
                  <a:pt x="60" y="36"/>
                  <a:pt x="59" y="36"/>
                </a:cubicBezTo>
                <a:cubicBezTo>
                  <a:pt x="59" y="36"/>
                  <a:pt x="58" y="37"/>
                  <a:pt x="58" y="38"/>
                </a:cubicBezTo>
                <a:cubicBezTo>
                  <a:pt x="58" y="39"/>
                  <a:pt x="58" y="40"/>
                  <a:pt x="58" y="41"/>
                </a:cubicBezTo>
                <a:cubicBezTo>
                  <a:pt x="58" y="42"/>
                  <a:pt x="58" y="42"/>
                  <a:pt x="58" y="42"/>
                </a:cubicBezTo>
                <a:cubicBezTo>
                  <a:pt x="58" y="42"/>
                  <a:pt x="58" y="42"/>
                  <a:pt x="58" y="43"/>
                </a:cubicBezTo>
                <a:cubicBezTo>
                  <a:pt x="59" y="43"/>
                  <a:pt x="59" y="43"/>
                  <a:pt x="59" y="43"/>
                </a:cubicBezTo>
                <a:cubicBezTo>
                  <a:pt x="60" y="44"/>
                  <a:pt x="60" y="44"/>
                  <a:pt x="61" y="44"/>
                </a:cubicBezTo>
                <a:cubicBezTo>
                  <a:pt x="61" y="44"/>
                  <a:pt x="61" y="44"/>
                  <a:pt x="62" y="45"/>
                </a:cubicBezTo>
                <a:cubicBezTo>
                  <a:pt x="62" y="45"/>
                  <a:pt x="62" y="45"/>
                  <a:pt x="63" y="45"/>
                </a:cubicBezTo>
                <a:cubicBezTo>
                  <a:pt x="63" y="44"/>
                  <a:pt x="63" y="44"/>
                  <a:pt x="63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5" y="44"/>
                  <a:pt x="66" y="43"/>
                  <a:pt x="66" y="42"/>
                </a:cubicBezTo>
                <a:cubicBezTo>
                  <a:pt x="66" y="42"/>
                  <a:pt x="67" y="41"/>
                  <a:pt x="67" y="40"/>
                </a:cubicBezTo>
                <a:cubicBezTo>
                  <a:pt x="67" y="40"/>
                  <a:pt x="67" y="39"/>
                  <a:pt x="67" y="38"/>
                </a:cubicBezTo>
                <a:cubicBezTo>
                  <a:pt x="67" y="38"/>
                  <a:pt x="67" y="38"/>
                  <a:pt x="67" y="38"/>
                </a:cubicBezTo>
                <a:cubicBezTo>
                  <a:pt x="67" y="37"/>
                  <a:pt x="67" y="37"/>
                  <a:pt x="67" y="37"/>
                </a:cubicBezTo>
                <a:cubicBezTo>
                  <a:pt x="66" y="37"/>
                  <a:pt x="66" y="37"/>
                  <a:pt x="66" y="37"/>
                </a:cubicBezTo>
                <a:cubicBezTo>
                  <a:pt x="65" y="36"/>
                  <a:pt x="65" y="36"/>
                  <a:pt x="64" y="35"/>
                </a:cubicBezTo>
                <a:cubicBezTo>
                  <a:pt x="63" y="35"/>
                  <a:pt x="62" y="35"/>
                  <a:pt x="61" y="35"/>
                </a:cubicBezTo>
                <a:cubicBezTo>
                  <a:pt x="60" y="35"/>
                  <a:pt x="60" y="36"/>
                  <a:pt x="60" y="35"/>
                </a:cubicBezTo>
                <a:close/>
                <a:moveTo>
                  <a:pt x="119" y="42"/>
                </a:moveTo>
                <a:cubicBezTo>
                  <a:pt x="119" y="42"/>
                  <a:pt x="119" y="42"/>
                  <a:pt x="119" y="42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20" y="42"/>
                  <a:pt x="120" y="42"/>
                  <a:pt x="120" y="42"/>
                </a:cubicBezTo>
                <a:cubicBezTo>
                  <a:pt x="120" y="41"/>
                  <a:pt x="120" y="40"/>
                  <a:pt x="120" y="39"/>
                </a:cubicBezTo>
                <a:cubicBezTo>
                  <a:pt x="120" y="38"/>
                  <a:pt x="120" y="38"/>
                  <a:pt x="119" y="37"/>
                </a:cubicBezTo>
                <a:cubicBezTo>
                  <a:pt x="119" y="37"/>
                  <a:pt x="119" y="37"/>
                  <a:pt x="118" y="36"/>
                </a:cubicBezTo>
                <a:cubicBezTo>
                  <a:pt x="118" y="36"/>
                  <a:pt x="118" y="36"/>
                  <a:pt x="118" y="36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117" y="36"/>
                  <a:pt x="117" y="35"/>
                  <a:pt x="117" y="35"/>
                </a:cubicBezTo>
                <a:cubicBezTo>
                  <a:pt x="113" y="35"/>
                  <a:pt x="113" y="35"/>
                  <a:pt x="113" y="35"/>
                </a:cubicBezTo>
                <a:cubicBezTo>
                  <a:pt x="113" y="35"/>
                  <a:pt x="113" y="36"/>
                  <a:pt x="113" y="36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1" y="37"/>
                  <a:pt x="111" y="37"/>
                  <a:pt x="111" y="38"/>
                </a:cubicBezTo>
                <a:cubicBezTo>
                  <a:pt x="111" y="39"/>
                  <a:pt x="110" y="40"/>
                  <a:pt x="110" y="42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3"/>
                  <a:pt x="112" y="43"/>
                  <a:pt x="112" y="43"/>
                </a:cubicBezTo>
                <a:cubicBezTo>
                  <a:pt x="112" y="44"/>
                  <a:pt x="113" y="44"/>
                  <a:pt x="113" y="44"/>
                </a:cubicBezTo>
                <a:cubicBezTo>
                  <a:pt x="114" y="44"/>
                  <a:pt x="114" y="44"/>
                  <a:pt x="115" y="45"/>
                </a:cubicBezTo>
                <a:cubicBezTo>
                  <a:pt x="115" y="45"/>
                  <a:pt x="116" y="45"/>
                  <a:pt x="116" y="45"/>
                </a:cubicBezTo>
                <a:cubicBezTo>
                  <a:pt x="116" y="45"/>
                  <a:pt x="117" y="44"/>
                  <a:pt x="117" y="44"/>
                </a:cubicBezTo>
                <a:cubicBezTo>
                  <a:pt x="118" y="44"/>
                  <a:pt x="118" y="44"/>
                  <a:pt x="119" y="43"/>
                </a:cubicBezTo>
                <a:lnTo>
                  <a:pt x="119" y="42"/>
                </a:lnTo>
                <a:close/>
                <a:moveTo>
                  <a:pt x="174" y="72"/>
                </a:moveTo>
                <a:cubicBezTo>
                  <a:pt x="174" y="72"/>
                  <a:pt x="174" y="72"/>
                  <a:pt x="174" y="73"/>
                </a:cubicBezTo>
                <a:cubicBezTo>
                  <a:pt x="175" y="73"/>
                  <a:pt x="175" y="73"/>
                  <a:pt x="175" y="73"/>
                </a:cubicBezTo>
                <a:cubicBezTo>
                  <a:pt x="175" y="73"/>
                  <a:pt x="175" y="73"/>
                  <a:pt x="175" y="73"/>
                </a:cubicBezTo>
                <a:cubicBezTo>
                  <a:pt x="175" y="74"/>
                  <a:pt x="175" y="74"/>
                  <a:pt x="175" y="74"/>
                </a:cubicBezTo>
                <a:cubicBezTo>
                  <a:pt x="175" y="75"/>
                  <a:pt x="175" y="75"/>
                  <a:pt x="175" y="75"/>
                </a:cubicBezTo>
                <a:cubicBezTo>
                  <a:pt x="176" y="75"/>
                  <a:pt x="176" y="75"/>
                  <a:pt x="176" y="75"/>
                </a:cubicBezTo>
                <a:cubicBezTo>
                  <a:pt x="176" y="76"/>
                  <a:pt x="176" y="76"/>
                  <a:pt x="176" y="77"/>
                </a:cubicBezTo>
                <a:cubicBezTo>
                  <a:pt x="177" y="77"/>
                  <a:pt x="177" y="78"/>
                  <a:pt x="177" y="79"/>
                </a:cubicBezTo>
                <a:cubicBezTo>
                  <a:pt x="177" y="121"/>
                  <a:pt x="177" y="121"/>
                  <a:pt x="177" y="121"/>
                </a:cubicBezTo>
                <a:cubicBezTo>
                  <a:pt x="177" y="137"/>
                  <a:pt x="177" y="137"/>
                  <a:pt x="177" y="137"/>
                </a:cubicBezTo>
                <a:cubicBezTo>
                  <a:pt x="177" y="137"/>
                  <a:pt x="177" y="137"/>
                  <a:pt x="177" y="137"/>
                </a:cubicBezTo>
                <a:cubicBezTo>
                  <a:pt x="177" y="138"/>
                  <a:pt x="177" y="138"/>
                  <a:pt x="177" y="138"/>
                </a:cubicBezTo>
                <a:cubicBezTo>
                  <a:pt x="176" y="138"/>
                  <a:pt x="176" y="138"/>
                  <a:pt x="176" y="138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6" y="140"/>
                  <a:pt x="176" y="140"/>
                  <a:pt x="176" y="140"/>
                </a:cubicBezTo>
                <a:cubicBezTo>
                  <a:pt x="176" y="140"/>
                  <a:pt x="176" y="140"/>
                  <a:pt x="176" y="140"/>
                </a:cubicBezTo>
                <a:cubicBezTo>
                  <a:pt x="176" y="141"/>
                  <a:pt x="176" y="141"/>
                  <a:pt x="176" y="141"/>
                </a:cubicBezTo>
                <a:cubicBezTo>
                  <a:pt x="175" y="141"/>
                  <a:pt x="175" y="141"/>
                  <a:pt x="175" y="141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4" y="142"/>
                  <a:pt x="174" y="142"/>
                  <a:pt x="174" y="142"/>
                </a:cubicBezTo>
                <a:cubicBezTo>
                  <a:pt x="174" y="143"/>
                  <a:pt x="173" y="144"/>
                  <a:pt x="173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1" y="145"/>
                  <a:pt x="171" y="145"/>
                  <a:pt x="171" y="145"/>
                </a:cubicBezTo>
                <a:cubicBezTo>
                  <a:pt x="170" y="146"/>
                  <a:pt x="169" y="147"/>
                  <a:pt x="167" y="147"/>
                </a:cubicBezTo>
                <a:cubicBezTo>
                  <a:pt x="165" y="147"/>
                  <a:pt x="163" y="147"/>
                  <a:pt x="162" y="147"/>
                </a:cubicBezTo>
                <a:cubicBezTo>
                  <a:pt x="160" y="147"/>
                  <a:pt x="160" y="147"/>
                  <a:pt x="160" y="147"/>
                </a:cubicBezTo>
                <a:cubicBezTo>
                  <a:pt x="159" y="146"/>
                  <a:pt x="159" y="146"/>
                  <a:pt x="159" y="146"/>
                </a:cubicBezTo>
                <a:cubicBezTo>
                  <a:pt x="158" y="146"/>
                  <a:pt x="158" y="146"/>
                  <a:pt x="158" y="146"/>
                </a:cubicBezTo>
                <a:cubicBezTo>
                  <a:pt x="158" y="146"/>
                  <a:pt x="158" y="146"/>
                  <a:pt x="158" y="146"/>
                </a:cubicBezTo>
                <a:cubicBezTo>
                  <a:pt x="158" y="146"/>
                  <a:pt x="158" y="146"/>
                  <a:pt x="158" y="146"/>
                </a:cubicBezTo>
                <a:cubicBezTo>
                  <a:pt x="158" y="146"/>
                  <a:pt x="157" y="146"/>
                  <a:pt x="157" y="145"/>
                </a:cubicBezTo>
                <a:cubicBezTo>
                  <a:pt x="157" y="145"/>
                  <a:pt x="157" y="145"/>
                  <a:pt x="157" y="145"/>
                </a:cubicBezTo>
                <a:cubicBezTo>
                  <a:pt x="157" y="145"/>
                  <a:pt x="157" y="145"/>
                  <a:pt x="157" y="145"/>
                </a:cubicBezTo>
                <a:cubicBezTo>
                  <a:pt x="156" y="145"/>
                  <a:pt x="156" y="145"/>
                  <a:pt x="156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55" y="144"/>
                  <a:pt x="154" y="143"/>
                  <a:pt x="154" y="143"/>
                </a:cubicBezTo>
                <a:cubicBezTo>
                  <a:pt x="154" y="142"/>
                  <a:pt x="154" y="142"/>
                  <a:pt x="153" y="141"/>
                </a:cubicBezTo>
                <a:cubicBezTo>
                  <a:pt x="153" y="141"/>
                  <a:pt x="153" y="141"/>
                  <a:pt x="153" y="141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2" y="140"/>
                  <a:pt x="152" y="140"/>
                  <a:pt x="152" y="140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52" y="137"/>
                  <a:pt x="152" y="137"/>
                  <a:pt x="152" y="137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128"/>
                  <a:pt x="151" y="128"/>
                  <a:pt x="151" y="128"/>
                </a:cubicBezTo>
                <a:cubicBezTo>
                  <a:pt x="151" y="109"/>
                  <a:pt x="151" y="109"/>
                  <a:pt x="151" y="109"/>
                </a:cubicBezTo>
                <a:cubicBezTo>
                  <a:pt x="151" y="87"/>
                  <a:pt x="151" y="87"/>
                  <a:pt x="151" y="87"/>
                </a:cubicBezTo>
                <a:cubicBezTo>
                  <a:pt x="151" y="86"/>
                  <a:pt x="151" y="84"/>
                  <a:pt x="151" y="82"/>
                </a:cubicBezTo>
                <a:cubicBezTo>
                  <a:pt x="151" y="80"/>
                  <a:pt x="151" y="78"/>
                  <a:pt x="152" y="77"/>
                </a:cubicBezTo>
                <a:cubicBezTo>
                  <a:pt x="152" y="77"/>
                  <a:pt x="152" y="77"/>
                  <a:pt x="152" y="77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3" y="75"/>
                  <a:pt x="153" y="75"/>
                  <a:pt x="153" y="75"/>
                </a:cubicBezTo>
                <a:cubicBezTo>
                  <a:pt x="153" y="74"/>
                  <a:pt x="153" y="74"/>
                  <a:pt x="153" y="74"/>
                </a:cubicBezTo>
                <a:cubicBezTo>
                  <a:pt x="154" y="73"/>
                  <a:pt x="154" y="73"/>
                  <a:pt x="154" y="73"/>
                </a:cubicBezTo>
                <a:cubicBezTo>
                  <a:pt x="154" y="73"/>
                  <a:pt x="154" y="73"/>
                  <a:pt x="154" y="73"/>
                </a:cubicBezTo>
                <a:cubicBezTo>
                  <a:pt x="154" y="73"/>
                  <a:pt x="154" y="73"/>
                  <a:pt x="154" y="72"/>
                </a:cubicBezTo>
                <a:cubicBezTo>
                  <a:pt x="155" y="72"/>
                  <a:pt x="155" y="72"/>
                  <a:pt x="155" y="71"/>
                </a:cubicBezTo>
                <a:cubicBezTo>
                  <a:pt x="156" y="71"/>
                  <a:pt x="156" y="71"/>
                  <a:pt x="156" y="70"/>
                </a:cubicBezTo>
                <a:cubicBezTo>
                  <a:pt x="157" y="70"/>
                  <a:pt x="157" y="70"/>
                  <a:pt x="157" y="70"/>
                </a:cubicBezTo>
                <a:cubicBezTo>
                  <a:pt x="157" y="70"/>
                  <a:pt x="157" y="70"/>
                  <a:pt x="157" y="70"/>
                </a:cubicBezTo>
                <a:cubicBezTo>
                  <a:pt x="157" y="70"/>
                  <a:pt x="157" y="70"/>
                  <a:pt x="158" y="69"/>
                </a:cubicBezTo>
                <a:cubicBezTo>
                  <a:pt x="158" y="69"/>
                  <a:pt x="158" y="69"/>
                  <a:pt x="158" y="69"/>
                </a:cubicBezTo>
                <a:cubicBezTo>
                  <a:pt x="158" y="69"/>
                  <a:pt x="158" y="69"/>
                  <a:pt x="158" y="69"/>
                </a:cubicBezTo>
                <a:cubicBezTo>
                  <a:pt x="158" y="69"/>
                  <a:pt x="159" y="69"/>
                  <a:pt x="159" y="69"/>
                </a:cubicBezTo>
                <a:cubicBezTo>
                  <a:pt x="160" y="68"/>
                  <a:pt x="161" y="68"/>
                  <a:pt x="162" y="68"/>
                </a:cubicBezTo>
                <a:cubicBezTo>
                  <a:pt x="162" y="68"/>
                  <a:pt x="163" y="68"/>
                  <a:pt x="164" y="68"/>
                </a:cubicBezTo>
                <a:cubicBezTo>
                  <a:pt x="165" y="67"/>
                  <a:pt x="165" y="68"/>
                  <a:pt x="166" y="68"/>
                </a:cubicBezTo>
                <a:cubicBezTo>
                  <a:pt x="166" y="68"/>
                  <a:pt x="166" y="68"/>
                  <a:pt x="166" y="68"/>
                </a:cubicBezTo>
                <a:cubicBezTo>
                  <a:pt x="166" y="68"/>
                  <a:pt x="167" y="68"/>
                  <a:pt x="168" y="68"/>
                </a:cubicBezTo>
                <a:cubicBezTo>
                  <a:pt x="168" y="68"/>
                  <a:pt x="169" y="68"/>
                  <a:pt x="169" y="69"/>
                </a:cubicBezTo>
                <a:cubicBezTo>
                  <a:pt x="170" y="69"/>
                  <a:pt x="170" y="69"/>
                  <a:pt x="170" y="69"/>
                </a:cubicBezTo>
                <a:cubicBezTo>
                  <a:pt x="170" y="69"/>
                  <a:pt x="170" y="69"/>
                  <a:pt x="170" y="69"/>
                </a:cubicBezTo>
                <a:cubicBezTo>
                  <a:pt x="171" y="69"/>
                  <a:pt x="171" y="69"/>
                  <a:pt x="171" y="69"/>
                </a:cubicBezTo>
                <a:cubicBezTo>
                  <a:pt x="171" y="70"/>
                  <a:pt x="171" y="70"/>
                  <a:pt x="171" y="70"/>
                </a:cubicBezTo>
                <a:cubicBezTo>
                  <a:pt x="172" y="70"/>
                  <a:pt x="172" y="70"/>
                  <a:pt x="172" y="70"/>
                </a:cubicBezTo>
                <a:cubicBezTo>
                  <a:pt x="172" y="71"/>
                  <a:pt x="172" y="71"/>
                  <a:pt x="172" y="71"/>
                </a:cubicBezTo>
                <a:cubicBezTo>
                  <a:pt x="173" y="71"/>
                  <a:pt x="173" y="71"/>
                  <a:pt x="173" y="71"/>
                </a:cubicBezTo>
                <a:cubicBezTo>
                  <a:pt x="173" y="71"/>
                  <a:pt x="173" y="71"/>
                  <a:pt x="174" y="71"/>
                </a:cubicBezTo>
                <a:cubicBezTo>
                  <a:pt x="174" y="72"/>
                  <a:pt x="174" y="72"/>
                  <a:pt x="174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8" name="CustomShape 129"/>
          <p:cNvSpPr/>
          <p:nvPr/>
        </p:nvSpPr>
        <p:spPr>
          <a:xfrm>
            <a:off x="6251400" y="3645000"/>
            <a:ext cx="235440" cy="211680"/>
          </a:xfrm>
          <a:custGeom>
            <a:avLst/>
            <a:gdLst/>
            <a:ahLst/>
            <a:rect l="l" t="t" r="r" b="b"/>
            <a:pathLst>
              <a:path w="226" h="203">
                <a:moveTo>
                  <a:pt x="50" y="90"/>
                </a:moveTo>
                <a:cubicBezTo>
                  <a:pt x="50" y="91"/>
                  <a:pt x="50" y="91"/>
                  <a:pt x="50" y="91"/>
                </a:cubicBezTo>
                <a:cubicBezTo>
                  <a:pt x="50" y="91"/>
                  <a:pt x="50" y="92"/>
                  <a:pt x="50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9" y="93"/>
                  <a:pt x="49" y="93"/>
                  <a:pt x="49" y="93"/>
                </a:cubicBezTo>
                <a:cubicBezTo>
                  <a:pt x="49" y="93"/>
                  <a:pt x="49" y="93"/>
                  <a:pt x="49" y="93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4"/>
                  <a:pt x="48" y="94"/>
                  <a:pt x="48" y="94"/>
                </a:cubicBezTo>
                <a:cubicBezTo>
                  <a:pt x="48" y="94"/>
                  <a:pt x="48" y="94"/>
                  <a:pt x="47" y="95"/>
                </a:cubicBezTo>
                <a:cubicBezTo>
                  <a:pt x="47" y="95"/>
                  <a:pt x="47" y="95"/>
                  <a:pt x="47" y="96"/>
                </a:cubicBezTo>
                <a:cubicBezTo>
                  <a:pt x="47" y="96"/>
                  <a:pt x="47" y="96"/>
                  <a:pt x="47" y="97"/>
                </a:cubicBezTo>
                <a:cubicBezTo>
                  <a:pt x="47" y="97"/>
                  <a:pt x="47" y="97"/>
                  <a:pt x="46" y="97"/>
                </a:cubicBezTo>
                <a:cubicBezTo>
                  <a:pt x="46" y="97"/>
                  <a:pt x="46" y="97"/>
                  <a:pt x="46" y="97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99"/>
                  <a:pt x="45" y="99"/>
                  <a:pt x="45" y="100"/>
                </a:cubicBezTo>
                <a:cubicBezTo>
                  <a:pt x="45" y="100"/>
                  <a:pt x="45" y="100"/>
                  <a:pt x="45" y="100"/>
                </a:cubicBezTo>
                <a:cubicBezTo>
                  <a:pt x="45" y="100"/>
                  <a:pt x="44" y="100"/>
                  <a:pt x="44" y="100"/>
                </a:cubicBezTo>
                <a:cubicBezTo>
                  <a:pt x="44" y="100"/>
                  <a:pt x="44" y="101"/>
                  <a:pt x="44" y="101"/>
                </a:cubicBezTo>
                <a:cubicBezTo>
                  <a:pt x="44" y="101"/>
                  <a:pt x="44" y="102"/>
                  <a:pt x="44" y="102"/>
                </a:cubicBezTo>
                <a:cubicBezTo>
                  <a:pt x="44" y="102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2" y="103"/>
                  <a:pt x="42" y="104"/>
                  <a:pt x="42" y="104"/>
                </a:cubicBezTo>
                <a:cubicBezTo>
                  <a:pt x="42" y="104"/>
                  <a:pt x="42" y="105"/>
                  <a:pt x="42" y="105"/>
                </a:cubicBezTo>
                <a:cubicBezTo>
                  <a:pt x="42" y="105"/>
                  <a:pt x="42" y="105"/>
                  <a:pt x="41" y="105"/>
                </a:cubicBezTo>
                <a:cubicBezTo>
                  <a:pt x="41" y="105"/>
                  <a:pt x="41" y="105"/>
                  <a:pt x="41" y="106"/>
                </a:cubicBezTo>
                <a:cubicBezTo>
                  <a:pt x="41" y="106"/>
                  <a:pt x="41" y="106"/>
                  <a:pt x="41" y="107"/>
                </a:cubicBezTo>
                <a:cubicBezTo>
                  <a:pt x="41" y="107"/>
                  <a:pt x="41" y="107"/>
                  <a:pt x="40" y="108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40" y="108"/>
                  <a:pt x="40" y="108"/>
                  <a:pt x="40" y="109"/>
                </a:cubicBezTo>
                <a:cubicBezTo>
                  <a:pt x="40" y="109"/>
                  <a:pt x="39" y="109"/>
                  <a:pt x="39" y="109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9" y="110"/>
                  <a:pt x="38" y="110"/>
                  <a:pt x="38" y="110"/>
                </a:cubicBezTo>
                <a:cubicBezTo>
                  <a:pt x="38" y="110"/>
                  <a:pt x="38" y="111"/>
                  <a:pt x="38" y="111"/>
                </a:cubicBezTo>
                <a:cubicBezTo>
                  <a:pt x="38" y="111"/>
                  <a:pt x="38" y="112"/>
                  <a:pt x="38" y="112"/>
                </a:cubicBezTo>
                <a:cubicBezTo>
                  <a:pt x="38" y="112"/>
                  <a:pt x="37" y="112"/>
                  <a:pt x="37" y="112"/>
                </a:cubicBezTo>
                <a:cubicBezTo>
                  <a:pt x="37" y="112"/>
                  <a:pt x="37" y="113"/>
                  <a:pt x="37" y="113"/>
                </a:cubicBezTo>
                <a:cubicBezTo>
                  <a:pt x="36" y="113"/>
                  <a:pt x="36" y="113"/>
                  <a:pt x="36" y="114"/>
                </a:cubicBezTo>
                <a:cubicBezTo>
                  <a:pt x="36" y="114"/>
                  <a:pt x="36" y="114"/>
                  <a:pt x="36" y="115"/>
                </a:cubicBezTo>
                <a:cubicBezTo>
                  <a:pt x="36" y="115"/>
                  <a:pt x="36" y="115"/>
                  <a:pt x="35" y="115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35" y="116"/>
                  <a:pt x="35" y="116"/>
                  <a:pt x="35" y="117"/>
                </a:cubicBezTo>
                <a:cubicBezTo>
                  <a:pt x="35" y="117"/>
                  <a:pt x="34" y="117"/>
                  <a:pt x="34" y="118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18"/>
                  <a:pt x="33" y="118"/>
                  <a:pt x="33" y="11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3" y="120"/>
                  <a:pt x="33" y="120"/>
                  <a:pt x="33" y="120"/>
                </a:cubicBezTo>
                <a:cubicBezTo>
                  <a:pt x="33" y="120"/>
                  <a:pt x="32" y="121"/>
                  <a:pt x="32" y="121"/>
                </a:cubicBezTo>
                <a:cubicBezTo>
                  <a:pt x="32" y="121"/>
                  <a:pt x="32" y="121"/>
                  <a:pt x="32" y="121"/>
                </a:cubicBezTo>
                <a:cubicBezTo>
                  <a:pt x="32" y="121"/>
                  <a:pt x="31" y="122"/>
                  <a:pt x="31" y="122"/>
                </a:cubicBezTo>
                <a:cubicBezTo>
                  <a:pt x="31" y="122"/>
                  <a:pt x="31" y="123"/>
                  <a:pt x="31" y="123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30" y="123"/>
                  <a:pt x="30" y="124"/>
                  <a:pt x="30" y="124"/>
                </a:cubicBezTo>
                <a:cubicBezTo>
                  <a:pt x="30" y="124"/>
                  <a:pt x="30" y="124"/>
                  <a:pt x="30" y="125"/>
                </a:cubicBezTo>
                <a:cubicBezTo>
                  <a:pt x="30" y="125"/>
                  <a:pt x="30" y="125"/>
                  <a:pt x="29" y="126"/>
                </a:cubicBezTo>
                <a:cubicBezTo>
                  <a:pt x="29" y="126"/>
                  <a:pt x="29" y="126"/>
                  <a:pt x="29" y="126"/>
                </a:cubicBezTo>
                <a:cubicBezTo>
                  <a:pt x="29" y="126"/>
                  <a:pt x="28" y="126"/>
                  <a:pt x="28" y="126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8" y="128"/>
                  <a:pt x="28" y="128"/>
                  <a:pt x="28" y="129"/>
                </a:cubicBezTo>
                <a:cubicBezTo>
                  <a:pt x="28" y="129"/>
                  <a:pt x="27" y="129"/>
                  <a:pt x="27" y="129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9"/>
                  <a:pt x="26" y="130"/>
                  <a:pt x="26" y="130"/>
                </a:cubicBezTo>
                <a:cubicBezTo>
                  <a:pt x="26" y="130"/>
                  <a:pt x="26" y="131"/>
                  <a:pt x="26" y="131"/>
                </a:cubicBezTo>
                <a:cubicBezTo>
                  <a:pt x="26" y="131"/>
                  <a:pt x="26" y="132"/>
                  <a:pt x="26" y="132"/>
                </a:cubicBezTo>
                <a:cubicBezTo>
                  <a:pt x="25" y="132"/>
                  <a:pt x="25" y="132"/>
                  <a:pt x="25" y="132"/>
                </a:cubicBezTo>
                <a:cubicBezTo>
                  <a:pt x="25" y="133"/>
                  <a:pt x="25" y="133"/>
                  <a:pt x="25" y="133"/>
                </a:cubicBezTo>
                <a:cubicBezTo>
                  <a:pt x="25" y="133"/>
                  <a:pt x="25" y="133"/>
                  <a:pt x="25" y="133"/>
                </a:cubicBezTo>
                <a:cubicBezTo>
                  <a:pt x="25" y="134"/>
                  <a:pt x="25" y="134"/>
                  <a:pt x="25" y="134"/>
                </a:cubicBezTo>
                <a:cubicBezTo>
                  <a:pt x="24" y="134"/>
                  <a:pt x="24" y="134"/>
                  <a:pt x="24" y="135"/>
                </a:cubicBezTo>
                <a:cubicBezTo>
                  <a:pt x="23" y="135"/>
                  <a:pt x="23" y="135"/>
                  <a:pt x="23" y="135"/>
                </a:cubicBezTo>
                <a:cubicBezTo>
                  <a:pt x="23" y="136"/>
                  <a:pt x="23" y="136"/>
                  <a:pt x="23" y="136"/>
                </a:cubicBezTo>
                <a:cubicBezTo>
                  <a:pt x="1" y="136"/>
                  <a:pt x="1" y="136"/>
                  <a:pt x="1" y="136"/>
                </a:cubicBezTo>
                <a:cubicBezTo>
                  <a:pt x="1" y="135"/>
                  <a:pt x="0" y="134"/>
                  <a:pt x="0" y="132"/>
                </a:cubicBezTo>
                <a:cubicBezTo>
                  <a:pt x="0" y="131"/>
                  <a:pt x="0" y="130"/>
                  <a:pt x="0" y="129"/>
                </a:cubicBezTo>
                <a:cubicBezTo>
                  <a:pt x="0" y="127"/>
                  <a:pt x="0" y="126"/>
                  <a:pt x="0" y="125"/>
                </a:cubicBezTo>
                <a:cubicBezTo>
                  <a:pt x="0" y="123"/>
                  <a:pt x="0" y="122"/>
                  <a:pt x="0" y="121"/>
                </a:cubicBezTo>
                <a:cubicBezTo>
                  <a:pt x="0" y="90"/>
                  <a:pt x="0" y="90"/>
                  <a:pt x="0" y="90"/>
                </a:cubicBezTo>
                <a:lnTo>
                  <a:pt x="50" y="90"/>
                </a:lnTo>
                <a:close/>
                <a:moveTo>
                  <a:pt x="12" y="163"/>
                </a:moveTo>
                <a:cubicBezTo>
                  <a:pt x="13" y="163"/>
                  <a:pt x="13" y="163"/>
                  <a:pt x="14" y="164"/>
                </a:cubicBezTo>
                <a:cubicBezTo>
                  <a:pt x="14" y="164"/>
                  <a:pt x="14" y="164"/>
                  <a:pt x="14" y="164"/>
                </a:cubicBezTo>
                <a:cubicBezTo>
                  <a:pt x="15" y="164"/>
                  <a:pt x="15" y="164"/>
                  <a:pt x="15" y="164"/>
                </a:cubicBezTo>
                <a:cubicBezTo>
                  <a:pt x="15" y="164"/>
                  <a:pt x="15" y="165"/>
                  <a:pt x="15" y="165"/>
                </a:cubicBezTo>
                <a:cubicBezTo>
                  <a:pt x="15" y="165"/>
                  <a:pt x="15" y="165"/>
                  <a:pt x="15" y="165"/>
                </a:cubicBezTo>
                <a:cubicBezTo>
                  <a:pt x="16" y="165"/>
                  <a:pt x="16" y="165"/>
                  <a:pt x="16" y="165"/>
                </a:cubicBezTo>
                <a:cubicBezTo>
                  <a:pt x="16" y="166"/>
                  <a:pt x="17" y="166"/>
                  <a:pt x="17" y="166"/>
                </a:cubicBezTo>
                <a:cubicBezTo>
                  <a:pt x="17" y="166"/>
                  <a:pt x="17" y="167"/>
                  <a:pt x="17" y="167"/>
                </a:cubicBezTo>
                <a:cubicBezTo>
                  <a:pt x="18" y="167"/>
                  <a:pt x="18" y="167"/>
                  <a:pt x="18" y="167"/>
                </a:cubicBezTo>
                <a:cubicBezTo>
                  <a:pt x="19" y="167"/>
                  <a:pt x="19" y="167"/>
                  <a:pt x="19" y="168"/>
                </a:cubicBezTo>
                <a:cubicBezTo>
                  <a:pt x="19" y="168"/>
                  <a:pt x="19" y="168"/>
                  <a:pt x="20" y="169"/>
                </a:cubicBezTo>
                <a:cubicBezTo>
                  <a:pt x="21" y="169"/>
                  <a:pt x="21" y="169"/>
                  <a:pt x="21" y="169"/>
                </a:cubicBezTo>
                <a:cubicBezTo>
                  <a:pt x="21" y="169"/>
                  <a:pt x="21" y="169"/>
                  <a:pt x="21" y="169"/>
                </a:cubicBezTo>
                <a:cubicBezTo>
                  <a:pt x="21" y="169"/>
                  <a:pt x="21" y="169"/>
                  <a:pt x="21" y="170"/>
                </a:cubicBezTo>
                <a:cubicBezTo>
                  <a:pt x="22" y="170"/>
                  <a:pt x="22" y="170"/>
                  <a:pt x="22" y="170"/>
                </a:cubicBezTo>
                <a:cubicBezTo>
                  <a:pt x="23" y="170"/>
                  <a:pt x="23" y="170"/>
                  <a:pt x="23" y="170"/>
                </a:cubicBezTo>
                <a:cubicBezTo>
                  <a:pt x="23" y="171"/>
                  <a:pt x="23" y="171"/>
                  <a:pt x="23" y="171"/>
                </a:cubicBezTo>
                <a:cubicBezTo>
                  <a:pt x="25" y="171"/>
                  <a:pt x="25" y="171"/>
                  <a:pt x="25" y="171"/>
                </a:cubicBezTo>
                <a:cubicBezTo>
                  <a:pt x="25" y="172"/>
                  <a:pt x="25" y="172"/>
                  <a:pt x="25" y="172"/>
                </a:cubicBezTo>
                <a:cubicBezTo>
                  <a:pt x="25" y="172"/>
                  <a:pt x="25" y="173"/>
                  <a:pt x="26" y="173"/>
                </a:cubicBezTo>
                <a:cubicBezTo>
                  <a:pt x="27" y="173"/>
                  <a:pt x="27" y="173"/>
                  <a:pt x="27" y="173"/>
                </a:cubicBezTo>
                <a:cubicBezTo>
                  <a:pt x="27" y="173"/>
                  <a:pt x="27" y="173"/>
                  <a:pt x="27" y="173"/>
                </a:cubicBezTo>
                <a:cubicBezTo>
                  <a:pt x="27" y="174"/>
                  <a:pt x="27" y="174"/>
                  <a:pt x="27" y="174"/>
                </a:cubicBezTo>
                <a:cubicBezTo>
                  <a:pt x="28" y="174"/>
                  <a:pt x="28" y="174"/>
                  <a:pt x="28" y="174"/>
                </a:cubicBezTo>
                <a:cubicBezTo>
                  <a:pt x="28" y="174"/>
                  <a:pt x="29" y="175"/>
                  <a:pt x="29" y="175"/>
                </a:cubicBezTo>
                <a:cubicBezTo>
                  <a:pt x="29" y="175"/>
                  <a:pt x="29" y="175"/>
                  <a:pt x="29" y="176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31" y="176"/>
                  <a:pt x="31" y="177"/>
                  <a:pt x="31" y="177"/>
                </a:cubicBezTo>
                <a:cubicBezTo>
                  <a:pt x="33" y="178"/>
                  <a:pt x="33" y="178"/>
                  <a:pt x="33" y="178"/>
                </a:cubicBezTo>
                <a:cubicBezTo>
                  <a:pt x="33" y="179"/>
                  <a:pt x="32" y="179"/>
                  <a:pt x="32" y="179"/>
                </a:cubicBezTo>
                <a:cubicBezTo>
                  <a:pt x="31" y="180"/>
                  <a:pt x="30" y="180"/>
                  <a:pt x="29" y="181"/>
                </a:cubicBezTo>
                <a:cubicBezTo>
                  <a:pt x="29" y="181"/>
                  <a:pt x="29" y="181"/>
                  <a:pt x="29" y="181"/>
                </a:cubicBezTo>
                <a:cubicBezTo>
                  <a:pt x="29" y="182"/>
                  <a:pt x="28" y="182"/>
                  <a:pt x="28" y="182"/>
                </a:cubicBezTo>
                <a:cubicBezTo>
                  <a:pt x="27" y="182"/>
                  <a:pt x="27" y="182"/>
                  <a:pt x="27" y="182"/>
                </a:cubicBezTo>
                <a:cubicBezTo>
                  <a:pt x="27" y="182"/>
                  <a:pt x="27" y="183"/>
                  <a:pt x="27" y="183"/>
                </a:cubicBezTo>
                <a:cubicBezTo>
                  <a:pt x="26" y="183"/>
                  <a:pt x="26" y="184"/>
                  <a:pt x="26" y="184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25" y="185"/>
                  <a:pt x="25" y="185"/>
                  <a:pt x="25" y="185"/>
                </a:cubicBezTo>
                <a:cubicBezTo>
                  <a:pt x="23" y="185"/>
                  <a:pt x="23" y="185"/>
                  <a:pt x="23" y="185"/>
                </a:cubicBezTo>
                <a:cubicBezTo>
                  <a:pt x="23" y="185"/>
                  <a:pt x="23" y="185"/>
                  <a:pt x="23" y="185"/>
                </a:cubicBezTo>
                <a:cubicBezTo>
                  <a:pt x="23" y="186"/>
                  <a:pt x="23" y="186"/>
                  <a:pt x="23" y="186"/>
                </a:cubicBezTo>
                <a:cubicBezTo>
                  <a:pt x="23" y="186"/>
                  <a:pt x="22" y="186"/>
                  <a:pt x="22" y="186"/>
                </a:cubicBezTo>
                <a:cubicBezTo>
                  <a:pt x="22" y="186"/>
                  <a:pt x="22" y="186"/>
                  <a:pt x="21" y="187"/>
                </a:cubicBezTo>
                <a:cubicBezTo>
                  <a:pt x="21" y="187"/>
                  <a:pt x="21" y="187"/>
                  <a:pt x="21" y="187"/>
                </a:cubicBezTo>
                <a:cubicBezTo>
                  <a:pt x="20" y="188"/>
                  <a:pt x="20" y="188"/>
                  <a:pt x="20" y="188"/>
                </a:cubicBezTo>
                <a:cubicBezTo>
                  <a:pt x="19" y="188"/>
                  <a:pt x="19" y="188"/>
                  <a:pt x="19" y="188"/>
                </a:cubicBezTo>
                <a:cubicBezTo>
                  <a:pt x="19" y="188"/>
                  <a:pt x="19" y="189"/>
                  <a:pt x="19" y="189"/>
                </a:cubicBezTo>
                <a:cubicBezTo>
                  <a:pt x="19" y="189"/>
                  <a:pt x="19" y="189"/>
                  <a:pt x="18" y="189"/>
                </a:cubicBezTo>
                <a:cubicBezTo>
                  <a:pt x="17" y="189"/>
                  <a:pt x="17" y="189"/>
                  <a:pt x="17" y="189"/>
                </a:cubicBezTo>
                <a:cubicBezTo>
                  <a:pt x="17" y="190"/>
                  <a:pt x="17" y="190"/>
                  <a:pt x="17" y="190"/>
                </a:cubicBezTo>
                <a:cubicBezTo>
                  <a:pt x="17" y="190"/>
                  <a:pt x="16" y="191"/>
                  <a:pt x="16" y="191"/>
                </a:cubicBezTo>
                <a:cubicBezTo>
                  <a:pt x="15" y="191"/>
                  <a:pt x="15" y="191"/>
                  <a:pt x="15" y="191"/>
                </a:cubicBezTo>
                <a:cubicBezTo>
                  <a:pt x="15" y="191"/>
                  <a:pt x="15" y="191"/>
                  <a:pt x="15" y="192"/>
                </a:cubicBezTo>
                <a:cubicBezTo>
                  <a:pt x="14" y="192"/>
                  <a:pt x="14" y="192"/>
                  <a:pt x="14" y="193"/>
                </a:cubicBezTo>
                <a:cubicBezTo>
                  <a:pt x="13" y="193"/>
                  <a:pt x="13" y="193"/>
                  <a:pt x="13" y="193"/>
                </a:cubicBezTo>
                <a:cubicBezTo>
                  <a:pt x="13" y="193"/>
                  <a:pt x="13" y="193"/>
                  <a:pt x="13" y="193"/>
                </a:cubicBezTo>
                <a:cubicBezTo>
                  <a:pt x="13" y="193"/>
                  <a:pt x="13" y="193"/>
                  <a:pt x="12" y="194"/>
                </a:cubicBezTo>
                <a:cubicBezTo>
                  <a:pt x="11" y="194"/>
                  <a:pt x="11" y="194"/>
                  <a:pt x="11" y="194"/>
                </a:cubicBezTo>
                <a:cubicBezTo>
                  <a:pt x="11" y="194"/>
                  <a:pt x="11" y="194"/>
                  <a:pt x="11" y="195"/>
                </a:cubicBezTo>
                <a:cubicBezTo>
                  <a:pt x="11" y="195"/>
                  <a:pt x="10" y="195"/>
                  <a:pt x="10" y="195"/>
                </a:cubicBezTo>
                <a:cubicBezTo>
                  <a:pt x="9" y="195"/>
                  <a:pt x="9" y="195"/>
                  <a:pt x="9" y="195"/>
                </a:cubicBezTo>
                <a:cubicBezTo>
                  <a:pt x="9" y="196"/>
                  <a:pt x="9" y="196"/>
                  <a:pt x="9" y="196"/>
                </a:cubicBezTo>
                <a:cubicBezTo>
                  <a:pt x="8" y="196"/>
                  <a:pt x="8" y="197"/>
                  <a:pt x="8" y="197"/>
                </a:cubicBezTo>
                <a:cubicBezTo>
                  <a:pt x="7" y="197"/>
                  <a:pt x="7" y="197"/>
                  <a:pt x="7" y="197"/>
                </a:cubicBezTo>
                <a:cubicBezTo>
                  <a:pt x="7" y="197"/>
                  <a:pt x="7" y="197"/>
                  <a:pt x="7" y="197"/>
                </a:cubicBezTo>
                <a:cubicBezTo>
                  <a:pt x="7" y="198"/>
                  <a:pt x="7" y="198"/>
                  <a:pt x="7" y="198"/>
                </a:cubicBezTo>
                <a:cubicBezTo>
                  <a:pt x="5" y="198"/>
                  <a:pt x="5" y="198"/>
                  <a:pt x="5" y="198"/>
                </a:cubicBezTo>
                <a:cubicBezTo>
                  <a:pt x="5" y="199"/>
                  <a:pt x="5" y="199"/>
                  <a:pt x="5" y="199"/>
                </a:cubicBezTo>
                <a:cubicBezTo>
                  <a:pt x="5" y="199"/>
                  <a:pt x="5" y="199"/>
                  <a:pt x="5" y="199"/>
                </a:cubicBezTo>
                <a:cubicBezTo>
                  <a:pt x="4" y="199"/>
                  <a:pt x="4" y="200"/>
                  <a:pt x="3" y="200"/>
                </a:cubicBezTo>
                <a:cubicBezTo>
                  <a:pt x="4" y="193"/>
                  <a:pt x="6" y="187"/>
                  <a:pt x="7" y="181"/>
                </a:cubicBezTo>
                <a:cubicBezTo>
                  <a:pt x="8" y="175"/>
                  <a:pt x="9" y="168"/>
                  <a:pt x="10" y="162"/>
                </a:cubicBezTo>
                <a:cubicBezTo>
                  <a:pt x="11" y="162"/>
                  <a:pt x="12" y="162"/>
                  <a:pt x="12" y="163"/>
                </a:cubicBezTo>
                <a:close/>
                <a:moveTo>
                  <a:pt x="62" y="77"/>
                </a:moveTo>
                <a:cubicBezTo>
                  <a:pt x="62" y="77"/>
                  <a:pt x="62" y="77"/>
                  <a:pt x="63" y="78"/>
                </a:cubicBezTo>
                <a:cubicBezTo>
                  <a:pt x="63" y="78"/>
                  <a:pt x="63" y="78"/>
                  <a:pt x="63" y="78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79"/>
                  <a:pt x="64" y="79"/>
                  <a:pt x="64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65" y="79"/>
                  <a:pt x="65" y="80"/>
                  <a:pt x="66" y="80"/>
                </a:cubicBezTo>
                <a:cubicBezTo>
                  <a:pt x="66" y="80"/>
                  <a:pt x="66" y="80"/>
                  <a:pt x="67" y="80"/>
                </a:cubicBezTo>
                <a:cubicBezTo>
                  <a:pt x="67" y="80"/>
                  <a:pt x="67" y="80"/>
                  <a:pt x="68" y="80"/>
                </a:cubicBezTo>
                <a:cubicBezTo>
                  <a:pt x="68" y="81"/>
                  <a:pt x="68" y="81"/>
                  <a:pt x="68" y="81"/>
                </a:cubicBezTo>
                <a:cubicBezTo>
                  <a:pt x="68" y="81"/>
                  <a:pt x="68" y="81"/>
                  <a:pt x="68" y="81"/>
                </a:cubicBezTo>
                <a:cubicBezTo>
                  <a:pt x="69" y="81"/>
                  <a:pt x="69" y="81"/>
                  <a:pt x="69" y="81"/>
                </a:cubicBezTo>
                <a:cubicBezTo>
                  <a:pt x="70" y="82"/>
                  <a:pt x="70" y="82"/>
                  <a:pt x="70" y="82"/>
                </a:cubicBezTo>
                <a:cubicBezTo>
                  <a:pt x="70" y="82"/>
                  <a:pt x="70" y="82"/>
                  <a:pt x="70" y="83"/>
                </a:cubicBezTo>
                <a:cubicBezTo>
                  <a:pt x="70" y="83"/>
                  <a:pt x="71" y="83"/>
                  <a:pt x="71" y="83"/>
                </a:cubicBezTo>
                <a:cubicBezTo>
                  <a:pt x="71" y="83"/>
                  <a:pt x="72" y="83"/>
                  <a:pt x="72" y="83"/>
                </a:cubicBezTo>
                <a:cubicBezTo>
                  <a:pt x="72" y="83"/>
                  <a:pt x="72" y="83"/>
                  <a:pt x="72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5"/>
                  <a:pt x="74" y="85"/>
                </a:cubicBezTo>
                <a:cubicBezTo>
                  <a:pt x="75" y="85"/>
                  <a:pt x="75" y="85"/>
                  <a:pt x="75" y="86"/>
                </a:cubicBezTo>
                <a:cubicBezTo>
                  <a:pt x="76" y="86"/>
                  <a:pt x="76" y="86"/>
                  <a:pt x="76" y="86"/>
                </a:cubicBezTo>
                <a:cubicBezTo>
                  <a:pt x="77" y="86"/>
                  <a:pt x="77" y="86"/>
                  <a:pt x="77" y="86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7"/>
                  <a:pt x="78" y="87"/>
                  <a:pt x="78" y="87"/>
                </a:cubicBezTo>
                <a:cubicBezTo>
                  <a:pt x="78" y="87"/>
                  <a:pt x="79" y="87"/>
                  <a:pt x="79" y="88"/>
                </a:cubicBezTo>
                <a:cubicBezTo>
                  <a:pt x="79" y="88"/>
                  <a:pt x="79" y="88"/>
                  <a:pt x="80" y="88"/>
                </a:cubicBezTo>
                <a:cubicBezTo>
                  <a:pt x="80" y="88"/>
                  <a:pt x="80" y="88"/>
                  <a:pt x="80" y="89"/>
                </a:cubicBezTo>
                <a:cubicBezTo>
                  <a:pt x="81" y="89"/>
                  <a:pt x="81" y="89"/>
                  <a:pt x="81" y="89"/>
                </a:cubicBezTo>
                <a:cubicBezTo>
                  <a:pt x="81" y="89"/>
                  <a:pt x="81" y="89"/>
                  <a:pt x="81" y="89"/>
                </a:cubicBezTo>
                <a:cubicBezTo>
                  <a:pt x="81" y="89"/>
                  <a:pt x="81" y="90"/>
                  <a:pt x="81" y="90"/>
                </a:cubicBezTo>
                <a:cubicBezTo>
                  <a:pt x="83" y="90"/>
                  <a:pt x="83" y="90"/>
                  <a:pt x="83" y="90"/>
                </a:cubicBezTo>
                <a:cubicBezTo>
                  <a:pt x="83" y="90"/>
                  <a:pt x="83" y="90"/>
                  <a:pt x="83" y="90"/>
                </a:cubicBezTo>
                <a:cubicBezTo>
                  <a:pt x="84" y="90"/>
                  <a:pt x="84" y="90"/>
                  <a:pt x="84" y="90"/>
                </a:cubicBezTo>
                <a:cubicBezTo>
                  <a:pt x="84" y="90"/>
                  <a:pt x="84" y="91"/>
                  <a:pt x="84" y="91"/>
                </a:cubicBezTo>
                <a:cubicBezTo>
                  <a:pt x="84" y="91"/>
                  <a:pt x="84" y="91"/>
                  <a:pt x="85" y="91"/>
                </a:cubicBezTo>
                <a:cubicBezTo>
                  <a:pt x="85" y="92"/>
                  <a:pt x="85" y="92"/>
                  <a:pt x="85" y="92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3"/>
                  <a:pt x="84" y="94"/>
                  <a:pt x="84" y="94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95"/>
                  <a:pt x="83" y="95"/>
                  <a:pt x="83" y="95"/>
                </a:cubicBezTo>
                <a:cubicBezTo>
                  <a:pt x="83" y="95"/>
                  <a:pt x="83" y="95"/>
                  <a:pt x="82" y="95"/>
                </a:cubicBezTo>
                <a:cubicBezTo>
                  <a:pt x="82" y="96"/>
                  <a:pt x="82" y="96"/>
                  <a:pt x="82" y="96"/>
                </a:cubicBezTo>
                <a:cubicBezTo>
                  <a:pt x="82" y="97"/>
                  <a:pt x="82" y="97"/>
                  <a:pt x="82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98"/>
                  <a:pt x="81" y="98"/>
                  <a:pt x="80" y="98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80" y="101"/>
                  <a:pt x="79" y="101"/>
                  <a:pt x="79" y="101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8" y="104"/>
                  <a:pt x="78" y="104"/>
                  <a:pt x="78" y="104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7" y="105"/>
                  <a:pt x="77" y="105"/>
                  <a:pt x="76" y="105"/>
                </a:cubicBezTo>
                <a:cubicBezTo>
                  <a:pt x="76" y="105"/>
                  <a:pt x="76" y="106"/>
                  <a:pt x="76" y="106"/>
                </a:cubicBezTo>
                <a:cubicBezTo>
                  <a:pt x="76" y="106"/>
                  <a:pt x="76" y="107"/>
                  <a:pt x="76" y="107"/>
                </a:cubicBezTo>
                <a:cubicBezTo>
                  <a:pt x="76" y="107"/>
                  <a:pt x="76" y="107"/>
                  <a:pt x="75" y="107"/>
                </a:cubicBezTo>
                <a:cubicBezTo>
                  <a:pt x="75" y="108"/>
                  <a:pt x="75" y="108"/>
                  <a:pt x="75" y="108"/>
                </a:cubicBezTo>
                <a:cubicBezTo>
                  <a:pt x="75" y="108"/>
                  <a:pt x="75" y="109"/>
                  <a:pt x="75" y="109"/>
                </a:cubicBezTo>
                <a:cubicBezTo>
                  <a:pt x="75" y="109"/>
                  <a:pt x="74" y="110"/>
                  <a:pt x="74" y="110"/>
                </a:cubicBezTo>
                <a:cubicBezTo>
                  <a:pt x="74" y="110"/>
                  <a:pt x="74" y="110"/>
                  <a:pt x="74" y="110"/>
                </a:cubicBezTo>
                <a:cubicBezTo>
                  <a:pt x="74" y="110"/>
                  <a:pt x="73" y="110"/>
                  <a:pt x="73" y="111"/>
                </a:cubicBezTo>
                <a:cubicBezTo>
                  <a:pt x="73" y="111"/>
                  <a:pt x="73" y="111"/>
                  <a:pt x="73" y="112"/>
                </a:cubicBezTo>
                <a:cubicBezTo>
                  <a:pt x="73" y="112"/>
                  <a:pt x="73" y="112"/>
                  <a:pt x="73" y="113"/>
                </a:cubicBezTo>
                <a:cubicBezTo>
                  <a:pt x="73" y="113"/>
                  <a:pt x="72" y="113"/>
                  <a:pt x="72" y="113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70" y="117"/>
                  <a:pt x="70" y="117"/>
                  <a:pt x="69" y="117"/>
                </a:cubicBezTo>
                <a:cubicBezTo>
                  <a:pt x="69" y="118"/>
                  <a:pt x="69" y="118"/>
                  <a:pt x="69" y="118"/>
                </a:cubicBezTo>
                <a:cubicBezTo>
                  <a:pt x="69" y="118"/>
                  <a:pt x="69" y="118"/>
                  <a:pt x="69" y="118"/>
                </a:cubicBezTo>
                <a:cubicBezTo>
                  <a:pt x="69" y="119"/>
                  <a:pt x="69" y="119"/>
                  <a:pt x="69" y="119"/>
                </a:cubicBezTo>
                <a:cubicBezTo>
                  <a:pt x="69" y="119"/>
                  <a:pt x="69" y="119"/>
                  <a:pt x="68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20"/>
                  <a:pt x="68" y="121"/>
                  <a:pt x="68" y="121"/>
                </a:cubicBezTo>
                <a:cubicBezTo>
                  <a:pt x="67" y="121"/>
                  <a:pt x="67" y="122"/>
                  <a:pt x="67" y="122"/>
                </a:cubicBezTo>
                <a:cubicBezTo>
                  <a:pt x="67" y="122"/>
                  <a:pt x="67" y="122"/>
                  <a:pt x="67" y="122"/>
                </a:cubicBezTo>
                <a:cubicBezTo>
                  <a:pt x="66" y="122"/>
                  <a:pt x="66" y="122"/>
                  <a:pt x="66" y="122"/>
                </a:cubicBezTo>
                <a:cubicBezTo>
                  <a:pt x="66" y="123"/>
                  <a:pt x="66" y="123"/>
                  <a:pt x="66" y="124"/>
                </a:cubicBezTo>
                <a:cubicBezTo>
                  <a:pt x="66" y="124"/>
                  <a:pt x="66" y="124"/>
                  <a:pt x="66" y="125"/>
                </a:cubicBezTo>
                <a:cubicBezTo>
                  <a:pt x="65" y="125"/>
                  <a:pt x="65" y="125"/>
                  <a:pt x="65" y="125"/>
                </a:cubicBezTo>
                <a:cubicBezTo>
                  <a:pt x="65" y="125"/>
                  <a:pt x="65" y="125"/>
                  <a:pt x="65" y="125"/>
                </a:cubicBezTo>
                <a:cubicBezTo>
                  <a:pt x="65" y="126"/>
                  <a:pt x="65" y="126"/>
                  <a:pt x="65" y="126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4" y="127"/>
                  <a:pt x="64" y="127"/>
                  <a:pt x="64" y="127"/>
                </a:cubicBezTo>
                <a:cubicBezTo>
                  <a:pt x="64" y="128"/>
                  <a:pt x="64" y="128"/>
                  <a:pt x="63" y="128"/>
                </a:cubicBezTo>
                <a:cubicBezTo>
                  <a:pt x="63" y="128"/>
                  <a:pt x="63" y="128"/>
                  <a:pt x="63" y="128"/>
                </a:cubicBezTo>
                <a:cubicBezTo>
                  <a:pt x="62" y="131"/>
                  <a:pt x="62" y="131"/>
                  <a:pt x="62" y="131"/>
                </a:cubicBezTo>
                <a:cubicBezTo>
                  <a:pt x="62" y="131"/>
                  <a:pt x="61" y="132"/>
                  <a:pt x="61" y="132"/>
                </a:cubicBezTo>
                <a:cubicBezTo>
                  <a:pt x="61" y="132"/>
                  <a:pt x="61" y="132"/>
                  <a:pt x="61" y="132"/>
                </a:cubicBezTo>
                <a:cubicBezTo>
                  <a:pt x="61" y="132"/>
                  <a:pt x="60" y="133"/>
                  <a:pt x="60" y="133"/>
                </a:cubicBezTo>
                <a:cubicBezTo>
                  <a:pt x="60" y="133"/>
                  <a:pt x="60" y="134"/>
                  <a:pt x="60" y="134"/>
                </a:cubicBezTo>
                <a:cubicBezTo>
                  <a:pt x="60" y="134"/>
                  <a:pt x="60" y="134"/>
                  <a:pt x="60" y="134"/>
                </a:cubicBezTo>
                <a:cubicBezTo>
                  <a:pt x="59" y="134"/>
                  <a:pt x="59" y="134"/>
                  <a:pt x="59" y="135"/>
                </a:cubicBezTo>
                <a:cubicBezTo>
                  <a:pt x="59" y="135"/>
                  <a:pt x="59" y="135"/>
                  <a:pt x="59" y="136"/>
                </a:cubicBezTo>
                <a:cubicBezTo>
                  <a:pt x="59" y="136"/>
                  <a:pt x="59" y="136"/>
                  <a:pt x="58" y="137"/>
                </a:cubicBezTo>
                <a:cubicBezTo>
                  <a:pt x="58" y="137"/>
                  <a:pt x="58" y="137"/>
                  <a:pt x="58" y="137"/>
                </a:cubicBezTo>
                <a:cubicBezTo>
                  <a:pt x="58" y="137"/>
                  <a:pt x="57" y="137"/>
                  <a:pt x="57" y="137"/>
                </a:cubicBezTo>
                <a:cubicBezTo>
                  <a:pt x="57" y="138"/>
                  <a:pt x="57" y="138"/>
                  <a:pt x="57" y="138"/>
                </a:cubicBezTo>
                <a:cubicBezTo>
                  <a:pt x="57" y="139"/>
                  <a:pt x="57" y="139"/>
                  <a:pt x="57" y="140"/>
                </a:cubicBezTo>
                <a:cubicBezTo>
                  <a:pt x="57" y="140"/>
                  <a:pt x="56" y="140"/>
                  <a:pt x="56" y="140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5" y="143"/>
                  <a:pt x="55" y="143"/>
                  <a:pt x="55" y="143"/>
                </a:cubicBezTo>
                <a:cubicBezTo>
                  <a:pt x="54" y="143"/>
                  <a:pt x="54" y="144"/>
                  <a:pt x="54" y="144"/>
                </a:cubicBezTo>
                <a:cubicBezTo>
                  <a:pt x="54" y="144"/>
                  <a:pt x="54" y="144"/>
                  <a:pt x="54" y="144"/>
                </a:cubicBezTo>
                <a:cubicBezTo>
                  <a:pt x="53" y="144"/>
                  <a:pt x="53" y="145"/>
                  <a:pt x="53" y="145"/>
                </a:cubicBezTo>
                <a:cubicBezTo>
                  <a:pt x="53" y="145"/>
                  <a:pt x="53" y="146"/>
                  <a:pt x="53" y="146"/>
                </a:cubicBezTo>
                <a:cubicBezTo>
                  <a:pt x="53" y="146"/>
                  <a:pt x="53" y="146"/>
                  <a:pt x="52" y="146"/>
                </a:cubicBezTo>
                <a:cubicBezTo>
                  <a:pt x="52" y="146"/>
                  <a:pt x="52" y="147"/>
                  <a:pt x="52" y="147"/>
                </a:cubicBezTo>
                <a:cubicBezTo>
                  <a:pt x="52" y="147"/>
                  <a:pt x="52" y="147"/>
                  <a:pt x="52" y="148"/>
                </a:cubicBezTo>
                <a:cubicBezTo>
                  <a:pt x="52" y="148"/>
                  <a:pt x="51" y="148"/>
                  <a:pt x="51" y="149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1" y="149"/>
                  <a:pt x="50" y="149"/>
                  <a:pt x="50" y="149"/>
                </a:cubicBezTo>
                <a:cubicBezTo>
                  <a:pt x="49" y="153"/>
                  <a:pt x="49" y="153"/>
                  <a:pt x="49" y="153"/>
                </a:cubicBezTo>
                <a:cubicBezTo>
                  <a:pt x="49" y="153"/>
                  <a:pt x="49" y="153"/>
                  <a:pt x="49" y="153"/>
                </a:cubicBezTo>
                <a:cubicBezTo>
                  <a:pt x="48" y="153"/>
                  <a:pt x="48" y="153"/>
                  <a:pt x="48" y="153"/>
                </a:cubicBezTo>
                <a:cubicBezTo>
                  <a:pt x="48" y="154"/>
                  <a:pt x="48" y="154"/>
                  <a:pt x="48" y="154"/>
                </a:cubicBezTo>
                <a:cubicBezTo>
                  <a:pt x="47" y="154"/>
                  <a:pt x="47" y="154"/>
                  <a:pt x="47" y="154"/>
                </a:cubicBezTo>
                <a:cubicBezTo>
                  <a:pt x="47" y="155"/>
                  <a:pt x="47" y="155"/>
                  <a:pt x="47" y="155"/>
                </a:cubicBezTo>
                <a:cubicBezTo>
                  <a:pt x="47" y="155"/>
                  <a:pt x="47" y="156"/>
                  <a:pt x="47" y="156"/>
                </a:cubicBezTo>
                <a:cubicBezTo>
                  <a:pt x="47" y="156"/>
                  <a:pt x="47" y="156"/>
                  <a:pt x="46" y="156"/>
                </a:cubicBezTo>
                <a:cubicBezTo>
                  <a:pt x="46" y="156"/>
                  <a:pt x="46" y="157"/>
                  <a:pt x="46" y="157"/>
                </a:cubicBezTo>
                <a:cubicBezTo>
                  <a:pt x="46" y="157"/>
                  <a:pt x="46" y="158"/>
                  <a:pt x="46" y="158"/>
                </a:cubicBezTo>
                <a:cubicBezTo>
                  <a:pt x="46" y="158"/>
                  <a:pt x="46" y="158"/>
                  <a:pt x="45" y="158"/>
                </a:cubicBezTo>
                <a:cubicBezTo>
                  <a:pt x="45" y="158"/>
                  <a:pt x="45" y="159"/>
                  <a:pt x="45" y="159"/>
                </a:cubicBezTo>
                <a:cubicBezTo>
                  <a:pt x="45" y="159"/>
                  <a:pt x="45" y="159"/>
                  <a:pt x="44" y="160"/>
                </a:cubicBezTo>
                <a:cubicBezTo>
                  <a:pt x="44" y="160"/>
                  <a:pt x="44" y="160"/>
                  <a:pt x="44" y="161"/>
                </a:cubicBezTo>
                <a:cubicBezTo>
                  <a:pt x="44" y="161"/>
                  <a:pt x="44" y="161"/>
                  <a:pt x="44" y="161"/>
                </a:cubicBezTo>
                <a:cubicBezTo>
                  <a:pt x="43" y="161"/>
                  <a:pt x="43" y="161"/>
                  <a:pt x="43" y="161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42" y="165"/>
                  <a:pt x="42" y="165"/>
                  <a:pt x="41" y="165"/>
                </a:cubicBezTo>
                <a:cubicBezTo>
                  <a:pt x="41" y="165"/>
                  <a:pt x="41" y="165"/>
                  <a:pt x="41" y="165"/>
                </a:cubicBezTo>
                <a:cubicBezTo>
                  <a:pt x="41" y="166"/>
                  <a:pt x="41" y="166"/>
                  <a:pt x="41" y="166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0" y="167"/>
                  <a:pt x="40" y="167"/>
                  <a:pt x="40" y="167"/>
                </a:cubicBezTo>
                <a:cubicBezTo>
                  <a:pt x="40" y="168"/>
                  <a:pt x="40" y="168"/>
                  <a:pt x="40" y="168"/>
                </a:cubicBezTo>
                <a:cubicBezTo>
                  <a:pt x="40" y="168"/>
                  <a:pt x="39" y="168"/>
                  <a:pt x="39" y="168"/>
                </a:cubicBezTo>
                <a:cubicBezTo>
                  <a:pt x="39" y="168"/>
                  <a:pt x="39" y="169"/>
                  <a:pt x="39" y="169"/>
                </a:cubicBezTo>
                <a:cubicBezTo>
                  <a:pt x="39" y="169"/>
                  <a:pt x="39" y="170"/>
                  <a:pt x="39" y="170"/>
                </a:cubicBezTo>
                <a:cubicBezTo>
                  <a:pt x="39" y="170"/>
                  <a:pt x="38" y="170"/>
                  <a:pt x="38" y="170"/>
                </a:cubicBezTo>
                <a:cubicBezTo>
                  <a:pt x="38" y="170"/>
                  <a:pt x="38" y="171"/>
                  <a:pt x="38" y="171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7" y="172"/>
                  <a:pt x="37" y="173"/>
                  <a:pt x="36" y="174"/>
                </a:cubicBezTo>
                <a:cubicBezTo>
                  <a:pt x="36" y="174"/>
                  <a:pt x="36" y="175"/>
                  <a:pt x="36" y="176"/>
                </a:cubicBezTo>
                <a:cubicBezTo>
                  <a:pt x="35" y="176"/>
                  <a:pt x="35" y="175"/>
                  <a:pt x="35" y="175"/>
                </a:cubicBezTo>
                <a:cubicBezTo>
                  <a:pt x="34" y="175"/>
                  <a:pt x="34" y="175"/>
                  <a:pt x="34" y="175"/>
                </a:cubicBezTo>
                <a:cubicBezTo>
                  <a:pt x="34" y="175"/>
                  <a:pt x="34" y="175"/>
                  <a:pt x="34" y="175"/>
                </a:cubicBezTo>
                <a:cubicBezTo>
                  <a:pt x="34" y="174"/>
                  <a:pt x="33" y="174"/>
                  <a:pt x="33" y="174"/>
                </a:cubicBezTo>
                <a:cubicBezTo>
                  <a:pt x="33" y="174"/>
                  <a:pt x="32" y="174"/>
                  <a:pt x="32" y="174"/>
                </a:cubicBezTo>
                <a:cubicBezTo>
                  <a:pt x="32" y="174"/>
                  <a:pt x="32" y="174"/>
                  <a:pt x="32" y="173"/>
                </a:cubicBezTo>
                <a:cubicBezTo>
                  <a:pt x="32" y="173"/>
                  <a:pt x="32" y="173"/>
                  <a:pt x="32" y="173"/>
                </a:cubicBezTo>
                <a:cubicBezTo>
                  <a:pt x="31" y="173"/>
                  <a:pt x="31" y="173"/>
                  <a:pt x="31" y="173"/>
                </a:cubicBezTo>
                <a:cubicBezTo>
                  <a:pt x="30" y="173"/>
                  <a:pt x="30" y="173"/>
                  <a:pt x="30" y="172"/>
                </a:cubicBezTo>
                <a:cubicBezTo>
                  <a:pt x="30" y="172"/>
                  <a:pt x="30" y="172"/>
                  <a:pt x="30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9" y="172"/>
                  <a:pt x="29" y="171"/>
                  <a:pt x="28" y="171"/>
                </a:cubicBezTo>
                <a:cubicBezTo>
                  <a:pt x="28" y="171"/>
                  <a:pt x="28" y="170"/>
                  <a:pt x="28" y="170"/>
                </a:cubicBezTo>
                <a:cubicBezTo>
                  <a:pt x="27" y="170"/>
                  <a:pt x="27" y="170"/>
                  <a:pt x="27" y="170"/>
                </a:cubicBezTo>
                <a:cubicBezTo>
                  <a:pt x="27" y="170"/>
                  <a:pt x="26" y="170"/>
                  <a:pt x="26" y="169"/>
                </a:cubicBezTo>
                <a:cubicBezTo>
                  <a:pt x="26" y="169"/>
                  <a:pt x="26" y="169"/>
                  <a:pt x="26" y="169"/>
                </a:cubicBezTo>
                <a:cubicBezTo>
                  <a:pt x="25" y="169"/>
                  <a:pt x="25" y="169"/>
                  <a:pt x="25" y="169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168"/>
                  <a:pt x="24" y="168"/>
                  <a:pt x="24" y="167"/>
                </a:cubicBezTo>
                <a:cubicBezTo>
                  <a:pt x="23" y="167"/>
                  <a:pt x="23" y="167"/>
                  <a:pt x="23" y="167"/>
                </a:cubicBezTo>
                <a:cubicBezTo>
                  <a:pt x="23" y="167"/>
                  <a:pt x="22" y="167"/>
                  <a:pt x="22" y="167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21" y="166"/>
                  <a:pt x="21" y="166"/>
                  <a:pt x="21" y="166"/>
                </a:cubicBezTo>
                <a:cubicBezTo>
                  <a:pt x="20" y="166"/>
                  <a:pt x="20" y="165"/>
                  <a:pt x="20" y="165"/>
                </a:cubicBezTo>
                <a:cubicBezTo>
                  <a:pt x="20" y="165"/>
                  <a:pt x="20" y="164"/>
                  <a:pt x="20" y="164"/>
                </a:cubicBezTo>
                <a:cubicBezTo>
                  <a:pt x="18" y="164"/>
                  <a:pt x="18" y="164"/>
                  <a:pt x="18" y="164"/>
                </a:cubicBezTo>
                <a:cubicBezTo>
                  <a:pt x="18" y="164"/>
                  <a:pt x="18" y="164"/>
                  <a:pt x="18" y="164"/>
                </a:cubicBezTo>
                <a:cubicBezTo>
                  <a:pt x="18" y="163"/>
                  <a:pt x="18" y="163"/>
                  <a:pt x="18" y="163"/>
                </a:cubicBezTo>
                <a:cubicBezTo>
                  <a:pt x="17" y="163"/>
                  <a:pt x="17" y="163"/>
                  <a:pt x="17" y="163"/>
                </a:cubicBezTo>
                <a:cubicBezTo>
                  <a:pt x="17" y="163"/>
                  <a:pt x="17" y="163"/>
                  <a:pt x="17" y="163"/>
                </a:cubicBezTo>
                <a:cubicBezTo>
                  <a:pt x="17" y="162"/>
                  <a:pt x="16" y="162"/>
                  <a:pt x="16" y="162"/>
                </a:cubicBezTo>
                <a:cubicBezTo>
                  <a:pt x="16" y="162"/>
                  <a:pt x="16" y="162"/>
                  <a:pt x="15" y="162"/>
                </a:cubicBezTo>
                <a:cubicBezTo>
                  <a:pt x="15" y="162"/>
                  <a:pt x="15" y="162"/>
                  <a:pt x="15" y="161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4" y="161"/>
                  <a:pt x="14" y="160"/>
                  <a:pt x="14" y="160"/>
                </a:cubicBezTo>
                <a:cubicBezTo>
                  <a:pt x="14" y="160"/>
                  <a:pt x="13" y="160"/>
                  <a:pt x="12" y="160"/>
                </a:cubicBezTo>
                <a:cubicBezTo>
                  <a:pt x="13" y="159"/>
                  <a:pt x="13" y="159"/>
                  <a:pt x="13" y="158"/>
                </a:cubicBezTo>
                <a:cubicBezTo>
                  <a:pt x="13" y="158"/>
                  <a:pt x="13" y="157"/>
                  <a:pt x="13" y="157"/>
                </a:cubicBezTo>
                <a:cubicBezTo>
                  <a:pt x="13" y="157"/>
                  <a:pt x="13" y="157"/>
                  <a:pt x="14" y="157"/>
                </a:cubicBezTo>
                <a:cubicBezTo>
                  <a:pt x="14" y="157"/>
                  <a:pt x="14" y="157"/>
                  <a:pt x="14" y="156"/>
                </a:cubicBezTo>
                <a:cubicBezTo>
                  <a:pt x="14" y="156"/>
                  <a:pt x="14" y="156"/>
                  <a:pt x="14" y="155"/>
                </a:cubicBezTo>
                <a:cubicBezTo>
                  <a:pt x="14" y="155"/>
                  <a:pt x="15" y="155"/>
                  <a:pt x="15" y="154"/>
                </a:cubicBezTo>
                <a:cubicBezTo>
                  <a:pt x="15" y="154"/>
                  <a:pt x="15" y="154"/>
                  <a:pt x="15" y="154"/>
                </a:cubicBezTo>
                <a:cubicBezTo>
                  <a:pt x="15" y="154"/>
                  <a:pt x="16" y="154"/>
                  <a:pt x="16" y="154"/>
                </a:cubicBezTo>
                <a:cubicBezTo>
                  <a:pt x="16" y="153"/>
                  <a:pt x="16" y="153"/>
                  <a:pt x="16" y="153"/>
                </a:cubicBezTo>
                <a:cubicBezTo>
                  <a:pt x="16" y="152"/>
                  <a:pt x="16" y="152"/>
                  <a:pt x="16" y="151"/>
                </a:cubicBezTo>
                <a:cubicBezTo>
                  <a:pt x="16" y="151"/>
                  <a:pt x="17" y="151"/>
                  <a:pt x="17" y="151"/>
                </a:cubicBezTo>
                <a:cubicBezTo>
                  <a:pt x="17" y="151"/>
                  <a:pt x="17" y="151"/>
                  <a:pt x="17" y="151"/>
                </a:cubicBezTo>
                <a:cubicBezTo>
                  <a:pt x="18" y="151"/>
                  <a:pt x="18" y="150"/>
                  <a:pt x="18" y="150"/>
                </a:cubicBezTo>
                <a:cubicBezTo>
                  <a:pt x="18" y="150"/>
                  <a:pt x="18" y="149"/>
                  <a:pt x="18" y="149"/>
                </a:cubicBezTo>
                <a:cubicBezTo>
                  <a:pt x="18" y="149"/>
                  <a:pt x="18" y="149"/>
                  <a:pt x="19" y="149"/>
                </a:cubicBezTo>
                <a:cubicBezTo>
                  <a:pt x="19" y="148"/>
                  <a:pt x="19" y="148"/>
                  <a:pt x="19" y="148"/>
                </a:cubicBezTo>
                <a:cubicBezTo>
                  <a:pt x="19" y="148"/>
                  <a:pt x="19" y="147"/>
                  <a:pt x="19" y="147"/>
                </a:cubicBezTo>
                <a:cubicBezTo>
                  <a:pt x="19" y="147"/>
                  <a:pt x="19" y="147"/>
                  <a:pt x="20" y="146"/>
                </a:cubicBezTo>
                <a:cubicBezTo>
                  <a:pt x="20" y="146"/>
                  <a:pt x="20" y="146"/>
                  <a:pt x="20" y="146"/>
                </a:cubicBezTo>
                <a:cubicBezTo>
                  <a:pt x="20" y="146"/>
                  <a:pt x="20" y="146"/>
                  <a:pt x="21" y="146"/>
                </a:cubicBezTo>
                <a:cubicBezTo>
                  <a:pt x="21" y="145"/>
                  <a:pt x="21" y="145"/>
                  <a:pt x="21" y="144"/>
                </a:cubicBezTo>
                <a:cubicBezTo>
                  <a:pt x="21" y="144"/>
                  <a:pt x="21" y="144"/>
                  <a:pt x="21" y="143"/>
                </a:cubicBezTo>
                <a:cubicBezTo>
                  <a:pt x="21" y="143"/>
                  <a:pt x="22" y="143"/>
                  <a:pt x="22" y="143"/>
                </a:cubicBezTo>
                <a:cubicBezTo>
                  <a:pt x="22" y="143"/>
                  <a:pt x="22" y="143"/>
                  <a:pt x="22" y="143"/>
                </a:cubicBezTo>
                <a:cubicBezTo>
                  <a:pt x="22" y="142"/>
                  <a:pt x="23" y="142"/>
                  <a:pt x="23" y="142"/>
                </a:cubicBezTo>
                <a:cubicBezTo>
                  <a:pt x="23" y="141"/>
                  <a:pt x="23" y="141"/>
                  <a:pt x="23" y="141"/>
                </a:cubicBezTo>
                <a:cubicBezTo>
                  <a:pt x="23" y="140"/>
                  <a:pt x="23" y="140"/>
                  <a:pt x="23" y="140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25" y="137"/>
                  <a:pt x="25" y="137"/>
                  <a:pt x="26" y="137"/>
                </a:cubicBezTo>
                <a:cubicBezTo>
                  <a:pt x="26" y="136"/>
                  <a:pt x="26" y="136"/>
                  <a:pt x="26" y="136"/>
                </a:cubicBezTo>
                <a:cubicBezTo>
                  <a:pt x="26" y="135"/>
                  <a:pt x="26" y="135"/>
                  <a:pt x="26" y="135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7" y="134"/>
                  <a:pt x="27" y="134"/>
                  <a:pt x="27" y="134"/>
                </a:cubicBezTo>
                <a:cubicBezTo>
                  <a:pt x="27" y="134"/>
                  <a:pt x="27" y="134"/>
                  <a:pt x="27" y="134"/>
                </a:cubicBezTo>
                <a:cubicBezTo>
                  <a:pt x="27" y="134"/>
                  <a:pt x="28" y="134"/>
                  <a:pt x="28" y="133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28" y="131"/>
                  <a:pt x="28" y="131"/>
                  <a:pt x="28" y="131"/>
                </a:cubicBezTo>
                <a:cubicBezTo>
                  <a:pt x="28" y="131"/>
                  <a:pt x="29" y="131"/>
                  <a:pt x="29" y="131"/>
                </a:cubicBezTo>
                <a:cubicBezTo>
                  <a:pt x="29" y="131"/>
                  <a:pt x="29" y="131"/>
                  <a:pt x="29" y="131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30" y="128"/>
                  <a:pt x="30" y="128"/>
                  <a:pt x="31" y="128"/>
                </a:cubicBezTo>
                <a:cubicBezTo>
                  <a:pt x="31" y="128"/>
                  <a:pt x="31" y="128"/>
                  <a:pt x="31" y="128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32" y="126"/>
                  <a:pt x="32" y="126"/>
                  <a:pt x="32" y="126"/>
                </a:cubicBezTo>
                <a:cubicBezTo>
                  <a:pt x="32" y="126"/>
                  <a:pt x="32" y="126"/>
                  <a:pt x="32" y="126"/>
                </a:cubicBezTo>
                <a:cubicBezTo>
                  <a:pt x="32" y="125"/>
                  <a:pt x="33" y="125"/>
                  <a:pt x="33" y="125"/>
                </a:cubicBezTo>
                <a:cubicBezTo>
                  <a:pt x="33" y="125"/>
                  <a:pt x="33" y="125"/>
                  <a:pt x="33" y="124"/>
                </a:cubicBezTo>
                <a:cubicBezTo>
                  <a:pt x="33" y="124"/>
                  <a:pt x="33" y="124"/>
                  <a:pt x="33" y="123"/>
                </a:cubicBezTo>
                <a:cubicBezTo>
                  <a:pt x="33" y="123"/>
                  <a:pt x="34" y="123"/>
                  <a:pt x="34" y="123"/>
                </a:cubicBezTo>
                <a:cubicBezTo>
                  <a:pt x="34" y="123"/>
                  <a:pt x="34" y="123"/>
                  <a:pt x="34" y="122"/>
                </a:cubicBezTo>
                <a:cubicBezTo>
                  <a:pt x="34" y="122"/>
                  <a:pt x="35" y="122"/>
                  <a:pt x="35" y="121"/>
                </a:cubicBezTo>
                <a:cubicBezTo>
                  <a:pt x="35" y="121"/>
                  <a:pt x="35" y="121"/>
                  <a:pt x="35" y="120"/>
                </a:cubicBezTo>
                <a:cubicBezTo>
                  <a:pt x="35" y="120"/>
                  <a:pt x="35" y="120"/>
                  <a:pt x="35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6" y="119"/>
                  <a:pt x="36" y="119"/>
                  <a:pt x="36" y="119"/>
                </a:cubicBezTo>
                <a:cubicBezTo>
                  <a:pt x="36" y="118"/>
                  <a:pt x="36" y="118"/>
                  <a:pt x="37" y="118"/>
                </a:cubicBezTo>
                <a:cubicBezTo>
                  <a:pt x="37" y="117"/>
                  <a:pt x="37" y="117"/>
                  <a:pt x="37" y="117"/>
                </a:cubicBezTo>
                <a:cubicBezTo>
                  <a:pt x="37" y="117"/>
                  <a:pt x="38" y="117"/>
                  <a:pt x="38" y="117"/>
                </a:cubicBezTo>
                <a:cubicBezTo>
                  <a:pt x="38" y="116"/>
                  <a:pt x="38" y="116"/>
                  <a:pt x="38" y="115"/>
                </a:cubicBezTo>
                <a:cubicBezTo>
                  <a:pt x="38" y="115"/>
                  <a:pt x="39" y="114"/>
                  <a:pt x="39" y="114"/>
                </a:cubicBezTo>
                <a:cubicBezTo>
                  <a:pt x="39" y="114"/>
                  <a:pt x="39" y="114"/>
                  <a:pt x="39" y="114"/>
                </a:cubicBezTo>
                <a:cubicBezTo>
                  <a:pt x="40" y="113"/>
                  <a:pt x="40" y="113"/>
                  <a:pt x="40" y="113"/>
                </a:cubicBezTo>
                <a:cubicBezTo>
                  <a:pt x="40" y="113"/>
                  <a:pt x="40" y="112"/>
                  <a:pt x="40" y="112"/>
                </a:cubicBezTo>
                <a:cubicBezTo>
                  <a:pt x="40" y="112"/>
                  <a:pt x="40" y="111"/>
                  <a:pt x="40" y="111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2" y="110"/>
                  <a:pt x="42" y="110"/>
                  <a:pt x="42" y="109"/>
                </a:cubicBezTo>
                <a:cubicBezTo>
                  <a:pt x="42" y="109"/>
                  <a:pt x="42" y="109"/>
                  <a:pt x="42" y="108"/>
                </a:cubicBezTo>
                <a:cubicBezTo>
                  <a:pt x="42" y="108"/>
                  <a:pt x="42" y="108"/>
                  <a:pt x="43" y="108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3" y="107"/>
                  <a:pt x="43" y="107"/>
                  <a:pt x="43" y="107"/>
                </a:cubicBezTo>
                <a:cubicBezTo>
                  <a:pt x="43" y="106"/>
                  <a:pt x="44" y="106"/>
                  <a:pt x="44" y="106"/>
                </a:cubicBezTo>
                <a:cubicBezTo>
                  <a:pt x="44" y="105"/>
                  <a:pt x="44" y="105"/>
                  <a:pt x="44" y="105"/>
                </a:cubicBezTo>
                <a:cubicBezTo>
                  <a:pt x="44" y="105"/>
                  <a:pt x="45" y="105"/>
                  <a:pt x="45" y="105"/>
                </a:cubicBezTo>
                <a:cubicBezTo>
                  <a:pt x="45" y="105"/>
                  <a:pt x="45" y="104"/>
                  <a:pt x="45" y="104"/>
                </a:cubicBezTo>
                <a:cubicBezTo>
                  <a:pt x="45" y="104"/>
                  <a:pt x="45" y="103"/>
                  <a:pt x="45" y="103"/>
                </a:cubicBezTo>
                <a:cubicBezTo>
                  <a:pt x="45" y="103"/>
                  <a:pt x="46" y="103"/>
                  <a:pt x="46" y="103"/>
                </a:cubicBezTo>
                <a:cubicBezTo>
                  <a:pt x="46" y="103"/>
                  <a:pt x="46" y="102"/>
                  <a:pt x="46" y="102"/>
                </a:cubicBezTo>
                <a:cubicBezTo>
                  <a:pt x="47" y="102"/>
                  <a:pt x="47" y="101"/>
                  <a:pt x="47" y="101"/>
                </a:cubicBezTo>
                <a:cubicBezTo>
                  <a:pt x="47" y="101"/>
                  <a:pt x="47" y="100"/>
                  <a:pt x="47" y="100"/>
                </a:cubicBezTo>
                <a:cubicBezTo>
                  <a:pt x="47" y="100"/>
                  <a:pt x="47" y="100"/>
                  <a:pt x="48" y="100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8" y="99"/>
                  <a:pt x="48" y="99"/>
                  <a:pt x="48" y="98"/>
                </a:cubicBezTo>
                <a:cubicBezTo>
                  <a:pt x="48" y="98"/>
                  <a:pt x="48" y="98"/>
                  <a:pt x="49" y="97"/>
                </a:cubicBezTo>
                <a:cubicBezTo>
                  <a:pt x="49" y="97"/>
                  <a:pt x="49" y="97"/>
                  <a:pt x="49" y="97"/>
                </a:cubicBezTo>
                <a:cubicBezTo>
                  <a:pt x="49" y="97"/>
                  <a:pt x="49" y="97"/>
                  <a:pt x="50" y="97"/>
                </a:cubicBezTo>
                <a:cubicBezTo>
                  <a:pt x="50" y="96"/>
                  <a:pt x="50" y="96"/>
                  <a:pt x="50" y="96"/>
                </a:cubicBezTo>
                <a:cubicBezTo>
                  <a:pt x="50" y="95"/>
                  <a:pt x="50" y="95"/>
                  <a:pt x="50" y="95"/>
                </a:cubicBezTo>
                <a:cubicBezTo>
                  <a:pt x="50" y="94"/>
                  <a:pt x="51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1" y="94"/>
                  <a:pt x="52" y="93"/>
                  <a:pt x="52" y="93"/>
                </a:cubicBezTo>
                <a:cubicBezTo>
                  <a:pt x="52" y="93"/>
                  <a:pt x="52" y="92"/>
                  <a:pt x="52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3" y="92"/>
                  <a:pt x="53" y="91"/>
                  <a:pt x="53" y="91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88"/>
                  <a:pt x="54" y="88"/>
                  <a:pt x="55" y="88"/>
                </a:cubicBezTo>
                <a:cubicBezTo>
                  <a:pt x="55" y="88"/>
                  <a:pt x="55" y="88"/>
                  <a:pt x="55" y="88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6"/>
                  <a:pt x="56" y="86"/>
                  <a:pt x="56" y="86"/>
                </a:cubicBezTo>
                <a:cubicBezTo>
                  <a:pt x="56" y="85"/>
                  <a:pt x="56" y="85"/>
                  <a:pt x="56" y="85"/>
                </a:cubicBezTo>
                <a:cubicBezTo>
                  <a:pt x="56" y="85"/>
                  <a:pt x="56" y="85"/>
                  <a:pt x="56" y="85"/>
                </a:cubicBezTo>
                <a:cubicBezTo>
                  <a:pt x="56" y="85"/>
                  <a:pt x="57" y="85"/>
                  <a:pt x="57" y="85"/>
                </a:cubicBezTo>
                <a:cubicBezTo>
                  <a:pt x="57" y="84"/>
                  <a:pt x="57" y="84"/>
                  <a:pt x="57" y="84"/>
                </a:cubicBezTo>
                <a:cubicBezTo>
                  <a:pt x="57" y="83"/>
                  <a:pt x="57" y="83"/>
                  <a:pt x="57" y="83"/>
                </a:cubicBezTo>
                <a:cubicBezTo>
                  <a:pt x="57" y="82"/>
                  <a:pt x="58" y="82"/>
                  <a:pt x="58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58" y="81"/>
                  <a:pt x="58" y="81"/>
                  <a:pt x="58" y="81"/>
                </a:cubicBezTo>
                <a:cubicBezTo>
                  <a:pt x="59" y="80"/>
                  <a:pt x="59" y="80"/>
                  <a:pt x="60" y="79"/>
                </a:cubicBezTo>
                <a:cubicBezTo>
                  <a:pt x="60" y="79"/>
                  <a:pt x="60" y="78"/>
                  <a:pt x="61" y="77"/>
                </a:cubicBezTo>
                <a:cubicBezTo>
                  <a:pt x="61" y="77"/>
                  <a:pt x="62" y="77"/>
                  <a:pt x="62" y="77"/>
                </a:cubicBezTo>
                <a:close/>
                <a:moveTo>
                  <a:pt x="62" y="136"/>
                </a:moveTo>
                <a:cubicBezTo>
                  <a:pt x="62" y="135"/>
                  <a:pt x="62" y="135"/>
                  <a:pt x="63" y="135"/>
                </a:cubicBezTo>
                <a:cubicBezTo>
                  <a:pt x="63" y="134"/>
                  <a:pt x="63" y="134"/>
                  <a:pt x="63" y="133"/>
                </a:cubicBezTo>
                <a:cubicBezTo>
                  <a:pt x="63" y="133"/>
                  <a:pt x="63" y="133"/>
                  <a:pt x="63" y="133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64" y="133"/>
                  <a:pt x="64" y="132"/>
                  <a:pt x="64" y="132"/>
                </a:cubicBezTo>
                <a:cubicBezTo>
                  <a:pt x="64" y="132"/>
                  <a:pt x="64" y="131"/>
                  <a:pt x="65" y="131"/>
                </a:cubicBezTo>
                <a:cubicBezTo>
                  <a:pt x="65" y="131"/>
                  <a:pt x="65" y="131"/>
                  <a:pt x="65" y="130"/>
                </a:cubicBezTo>
                <a:cubicBezTo>
                  <a:pt x="65" y="130"/>
                  <a:pt x="65" y="130"/>
                  <a:pt x="66" y="130"/>
                </a:cubicBezTo>
                <a:cubicBezTo>
                  <a:pt x="66" y="130"/>
                  <a:pt x="66" y="129"/>
                  <a:pt x="66" y="129"/>
                </a:cubicBezTo>
                <a:cubicBezTo>
                  <a:pt x="66" y="129"/>
                  <a:pt x="66" y="128"/>
                  <a:pt x="66" y="128"/>
                </a:cubicBezTo>
                <a:cubicBezTo>
                  <a:pt x="66" y="128"/>
                  <a:pt x="66" y="128"/>
                  <a:pt x="67" y="128"/>
                </a:cubicBezTo>
                <a:cubicBezTo>
                  <a:pt x="67" y="128"/>
                  <a:pt x="67" y="128"/>
                  <a:pt x="67" y="127"/>
                </a:cubicBezTo>
                <a:cubicBezTo>
                  <a:pt x="67" y="127"/>
                  <a:pt x="67" y="127"/>
                  <a:pt x="68" y="126"/>
                </a:cubicBezTo>
                <a:cubicBezTo>
                  <a:pt x="68" y="126"/>
                  <a:pt x="68" y="126"/>
                  <a:pt x="68" y="125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69" y="124"/>
                  <a:pt x="69" y="124"/>
                  <a:pt x="69" y="124"/>
                </a:cubicBezTo>
                <a:cubicBezTo>
                  <a:pt x="69" y="124"/>
                  <a:pt x="69" y="124"/>
                  <a:pt x="69" y="124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71" y="122"/>
                  <a:pt x="71" y="121"/>
                  <a:pt x="71" y="121"/>
                </a:cubicBezTo>
                <a:cubicBezTo>
                  <a:pt x="71" y="121"/>
                  <a:pt x="71" y="120"/>
                  <a:pt x="71" y="120"/>
                </a:cubicBezTo>
                <a:cubicBezTo>
                  <a:pt x="71" y="120"/>
                  <a:pt x="71" y="120"/>
                  <a:pt x="72" y="120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73" y="117"/>
                  <a:pt x="73" y="117"/>
                  <a:pt x="73" y="117"/>
                </a:cubicBezTo>
                <a:cubicBezTo>
                  <a:pt x="73" y="117"/>
                  <a:pt x="73" y="117"/>
                  <a:pt x="73" y="117"/>
                </a:cubicBezTo>
                <a:cubicBezTo>
                  <a:pt x="73" y="117"/>
                  <a:pt x="74" y="117"/>
                  <a:pt x="74" y="117"/>
                </a:cubicBezTo>
                <a:cubicBezTo>
                  <a:pt x="74" y="116"/>
                  <a:pt x="74" y="116"/>
                  <a:pt x="74" y="115"/>
                </a:cubicBezTo>
                <a:cubicBezTo>
                  <a:pt x="74" y="115"/>
                  <a:pt x="74" y="115"/>
                  <a:pt x="74" y="114"/>
                </a:cubicBezTo>
                <a:cubicBezTo>
                  <a:pt x="75" y="114"/>
                  <a:pt x="75" y="114"/>
                  <a:pt x="75" y="114"/>
                </a:cubicBezTo>
                <a:cubicBezTo>
                  <a:pt x="76" y="113"/>
                  <a:pt x="76" y="113"/>
                  <a:pt x="76" y="113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76" y="111"/>
                  <a:pt x="76" y="111"/>
                  <a:pt x="77" y="111"/>
                </a:cubicBezTo>
                <a:cubicBezTo>
                  <a:pt x="77" y="111"/>
                  <a:pt x="77" y="111"/>
                  <a:pt x="77" y="111"/>
                </a:cubicBezTo>
                <a:cubicBezTo>
                  <a:pt x="77" y="111"/>
                  <a:pt x="77" y="110"/>
                  <a:pt x="77" y="110"/>
                </a:cubicBezTo>
                <a:cubicBezTo>
                  <a:pt x="77" y="110"/>
                  <a:pt x="77" y="109"/>
                  <a:pt x="78" y="109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8" y="109"/>
                  <a:pt x="78" y="108"/>
                  <a:pt x="79" y="108"/>
                </a:cubicBezTo>
                <a:cubicBezTo>
                  <a:pt x="79" y="108"/>
                  <a:pt x="79" y="108"/>
                  <a:pt x="79" y="107"/>
                </a:cubicBezTo>
                <a:cubicBezTo>
                  <a:pt x="79" y="107"/>
                  <a:pt x="79" y="107"/>
                  <a:pt x="79" y="106"/>
                </a:cubicBezTo>
                <a:cubicBezTo>
                  <a:pt x="79" y="106"/>
                  <a:pt x="80" y="106"/>
                  <a:pt x="80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105"/>
                  <a:pt x="81" y="105"/>
                  <a:pt x="81" y="104"/>
                </a:cubicBezTo>
                <a:cubicBezTo>
                  <a:pt x="81" y="104"/>
                  <a:pt x="81" y="104"/>
                  <a:pt x="81" y="103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2"/>
                  <a:pt x="82" y="102"/>
                  <a:pt x="82" y="102"/>
                </a:cubicBezTo>
                <a:cubicBezTo>
                  <a:pt x="82" y="101"/>
                  <a:pt x="82" y="101"/>
                  <a:pt x="83" y="101"/>
                </a:cubicBezTo>
                <a:cubicBezTo>
                  <a:pt x="83" y="101"/>
                  <a:pt x="83" y="100"/>
                  <a:pt x="83" y="100"/>
                </a:cubicBezTo>
                <a:cubicBezTo>
                  <a:pt x="83" y="100"/>
                  <a:pt x="83" y="100"/>
                  <a:pt x="84" y="100"/>
                </a:cubicBezTo>
                <a:cubicBezTo>
                  <a:pt x="84" y="99"/>
                  <a:pt x="84" y="99"/>
                  <a:pt x="84" y="99"/>
                </a:cubicBezTo>
                <a:cubicBezTo>
                  <a:pt x="84" y="99"/>
                  <a:pt x="84" y="99"/>
                  <a:pt x="84" y="99"/>
                </a:cubicBezTo>
                <a:cubicBezTo>
                  <a:pt x="84" y="99"/>
                  <a:pt x="85" y="99"/>
                  <a:pt x="85" y="98"/>
                </a:cubicBezTo>
                <a:cubicBezTo>
                  <a:pt x="85" y="98"/>
                  <a:pt x="85" y="98"/>
                  <a:pt x="85" y="97"/>
                </a:cubicBezTo>
                <a:cubicBezTo>
                  <a:pt x="85" y="97"/>
                  <a:pt x="85" y="97"/>
                  <a:pt x="85" y="96"/>
                </a:cubicBezTo>
                <a:cubicBezTo>
                  <a:pt x="85" y="96"/>
                  <a:pt x="86" y="96"/>
                  <a:pt x="86" y="96"/>
                </a:cubicBezTo>
                <a:cubicBezTo>
                  <a:pt x="86" y="96"/>
                  <a:pt x="86" y="96"/>
                  <a:pt x="86" y="96"/>
                </a:cubicBezTo>
                <a:cubicBezTo>
                  <a:pt x="86" y="95"/>
                  <a:pt x="86" y="95"/>
                  <a:pt x="86" y="95"/>
                </a:cubicBezTo>
                <a:cubicBezTo>
                  <a:pt x="87" y="95"/>
                  <a:pt x="87" y="95"/>
                  <a:pt x="87" y="95"/>
                </a:cubicBezTo>
                <a:cubicBezTo>
                  <a:pt x="87" y="93"/>
                  <a:pt x="87" y="93"/>
                  <a:pt x="87" y="93"/>
                </a:cubicBezTo>
                <a:cubicBezTo>
                  <a:pt x="87" y="93"/>
                  <a:pt x="87" y="93"/>
                  <a:pt x="87" y="93"/>
                </a:cubicBezTo>
                <a:cubicBezTo>
                  <a:pt x="88" y="93"/>
                  <a:pt x="88" y="93"/>
                  <a:pt x="88" y="93"/>
                </a:cubicBezTo>
                <a:cubicBezTo>
                  <a:pt x="88" y="92"/>
                  <a:pt x="88" y="92"/>
                  <a:pt x="88" y="92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89" y="92"/>
                  <a:pt x="89" y="91"/>
                </a:cubicBezTo>
                <a:cubicBezTo>
                  <a:pt x="89" y="91"/>
                  <a:pt x="89" y="91"/>
                  <a:pt x="89" y="91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41" y="96"/>
                  <a:pt x="141" y="96"/>
                  <a:pt x="141" y="96"/>
                </a:cubicBezTo>
                <a:cubicBezTo>
                  <a:pt x="142" y="100"/>
                  <a:pt x="142" y="100"/>
                  <a:pt x="142" y="100"/>
                </a:cubicBezTo>
                <a:cubicBezTo>
                  <a:pt x="142" y="100"/>
                  <a:pt x="142" y="100"/>
                  <a:pt x="142" y="100"/>
                </a:cubicBezTo>
                <a:cubicBezTo>
                  <a:pt x="142" y="101"/>
                  <a:pt x="142" y="101"/>
                  <a:pt x="142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5" y="104"/>
                  <a:pt x="145" y="105"/>
                  <a:pt x="145" y="105"/>
                </a:cubicBezTo>
                <a:cubicBezTo>
                  <a:pt x="145" y="105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8"/>
                  <a:pt x="145" y="108"/>
                  <a:pt x="145" y="108"/>
                </a:cubicBezTo>
                <a:cubicBezTo>
                  <a:pt x="146" y="108"/>
                  <a:pt x="146" y="108"/>
                  <a:pt x="146" y="108"/>
                </a:cubicBezTo>
                <a:cubicBezTo>
                  <a:pt x="147" y="111"/>
                  <a:pt x="147" y="111"/>
                  <a:pt x="147" y="111"/>
                </a:cubicBezTo>
                <a:cubicBezTo>
                  <a:pt x="148" y="111"/>
                  <a:pt x="148" y="111"/>
                  <a:pt x="148" y="111"/>
                </a:cubicBezTo>
                <a:cubicBezTo>
                  <a:pt x="148" y="112"/>
                  <a:pt x="148" y="112"/>
                  <a:pt x="148" y="112"/>
                </a:cubicBezTo>
                <a:cubicBezTo>
                  <a:pt x="148" y="112"/>
                  <a:pt x="148" y="112"/>
                  <a:pt x="148" y="112"/>
                </a:cubicBezTo>
                <a:cubicBezTo>
                  <a:pt x="148" y="113"/>
                  <a:pt x="148" y="113"/>
                  <a:pt x="148" y="113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49" y="114"/>
                  <a:pt x="149" y="114"/>
                  <a:pt x="149" y="114"/>
                </a:cubicBezTo>
                <a:cubicBezTo>
                  <a:pt x="149" y="114"/>
                  <a:pt x="149" y="114"/>
                  <a:pt x="149" y="114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50" y="115"/>
                  <a:pt x="150" y="115"/>
                  <a:pt x="150" y="115"/>
                </a:cubicBezTo>
                <a:cubicBezTo>
                  <a:pt x="150" y="117"/>
                  <a:pt x="151" y="118"/>
                  <a:pt x="152" y="120"/>
                </a:cubicBezTo>
                <a:cubicBezTo>
                  <a:pt x="152" y="121"/>
                  <a:pt x="153" y="123"/>
                  <a:pt x="154" y="124"/>
                </a:cubicBezTo>
                <a:cubicBezTo>
                  <a:pt x="154" y="124"/>
                  <a:pt x="154" y="124"/>
                  <a:pt x="154" y="124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55" y="126"/>
                  <a:pt x="155" y="126"/>
                  <a:pt x="155" y="126"/>
                </a:cubicBezTo>
                <a:cubicBezTo>
                  <a:pt x="155" y="127"/>
                  <a:pt x="155" y="127"/>
                  <a:pt x="155" y="127"/>
                </a:cubicBezTo>
                <a:cubicBezTo>
                  <a:pt x="155" y="128"/>
                  <a:pt x="156" y="128"/>
                  <a:pt x="156" y="128"/>
                </a:cubicBezTo>
                <a:cubicBezTo>
                  <a:pt x="156" y="128"/>
                  <a:pt x="156" y="128"/>
                  <a:pt x="156" y="128"/>
                </a:cubicBezTo>
                <a:cubicBezTo>
                  <a:pt x="156" y="129"/>
                  <a:pt x="156" y="129"/>
                  <a:pt x="156" y="129"/>
                </a:cubicBezTo>
                <a:cubicBezTo>
                  <a:pt x="157" y="129"/>
                  <a:pt x="157" y="129"/>
                  <a:pt x="157" y="129"/>
                </a:cubicBezTo>
                <a:cubicBezTo>
                  <a:pt x="157" y="129"/>
                  <a:pt x="157" y="130"/>
                  <a:pt x="158" y="130"/>
                </a:cubicBezTo>
                <a:cubicBezTo>
                  <a:pt x="158" y="131"/>
                  <a:pt x="158" y="131"/>
                  <a:pt x="158" y="131"/>
                </a:cubicBezTo>
                <a:cubicBezTo>
                  <a:pt x="158" y="131"/>
                  <a:pt x="158" y="131"/>
                  <a:pt x="158" y="131"/>
                </a:cubicBezTo>
                <a:cubicBezTo>
                  <a:pt x="158" y="131"/>
                  <a:pt x="158" y="131"/>
                  <a:pt x="159" y="131"/>
                </a:cubicBezTo>
                <a:cubicBezTo>
                  <a:pt x="159" y="132"/>
                  <a:pt x="159" y="132"/>
                  <a:pt x="159" y="132"/>
                </a:cubicBezTo>
                <a:cubicBezTo>
                  <a:pt x="159" y="133"/>
                  <a:pt x="159" y="133"/>
                  <a:pt x="159" y="133"/>
                </a:cubicBezTo>
                <a:cubicBezTo>
                  <a:pt x="159" y="133"/>
                  <a:pt x="160" y="133"/>
                  <a:pt x="160" y="133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60" y="134"/>
                  <a:pt x="160" y="135"/>
                  <a:pt x="161" y="135"/>
                </a:cubicBezTo>
                <a:cubicBezTo>
                  <a:pt x="161" y="135"/>
                  <a:pt x="161" y="135"/>
                  <a:pt x="161" y="136"/>
                </a:cubicBezTo>
                <a:lnTo>
                  <a:pt x="62" y="136"/>
                </a:lnTo>
                <a:close/>
                <a:moveTo>
                  <a:pt x="76" y="55"/>
                </a:moveTo>
                <a:cubicBezTo>
                  <a:pt x="77" y="55"/>
                  <a:pt x="78" y="56"/>
                  <a:pt x="79" y="56"/>
                </a:cubicBezTo>
                <a:cubicBezTo>
                  <a:pt x="79" y="56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0" y="57"/>
                  <a:pt x="80" y="58"/>
                  <a:pt x="80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59"/>
                  <a:pt x="83" y="59"/>
                  <a:pt x="83" y="59"/>
                </a:cubicBezTo>
                <a:cubicBezTo>
                  <a:pt x="83" y="59"/>
                  <a:pt x="84" y="59"/>
                  <a:pt x="84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0"/>
                  <a:pt x="85" y="60"/>
                  <a:pt x="85" y="60"/>
                </a:cubicBezTo>
                <a:cubicBezTo>
                  <a:pt x="85" y="60"/>
                  <a:pt x="86" y="61"/>
                  <a:pt x="86" y="61"/>
                </a:cubicBezTo>
                <a:cubicBezTo>
                  <a:pt x="86" y="61"/>
                  <a:pt x="86" y="61"/>
                  <a:pt x="86" y="61"/>
                </a:cubicBezTo>
                <a:cubicBezTo>
                  <a:pt x="86" y="61"/>
                  <a:pt x="86" y="62"/>
                  <a:pt x="86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8" y="62"/>
                  <a:pt x="88" y="62"/>
                  <a:pt x="89" y="62"/>
                </a:cubicBezTo>
                <a:cubicBezTo>
                  <a:pt x="89" y="62"/>
                  <a:pt x="89" y="63"/>
                  <a:pt x="89" y="63"/>
                </a:cubicBezTo>
                <a:cubicBezTo>
                  <a:pt x="89" y="63"/>
                  <a:pt x="89" y="63"/>
                  <a:pt x="89" y="63"/>
                </a:cubicBezTo>
                <a:cubicBezTo>
                  <a:pt x="90" y="63"/>
                  <a:pt x="90" y="63"/>
                  <a:pt x="90" y="63"/>
                </a:cubicBezTo>
                <a:cubicBezTo>
                  <a:pt x="90" y="64"/>
                  <a:pt x="90" y="64"/>
                  <a:pt x="90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5"/>
                  <a:pt x="91" y="65"/>
                  <a:pt x="92" y="65"/>
                </a:cubicBezTo>
                <a:cubicBezTo>
                  <a:pt x="92" y="65"/>
                  <a:pt x="93" y="65"/>
                  <a:pt x="93" y="65"/>
                </a:cubicBezTo>
                <a:cubicBezTo>
                  <a:pt x="93" y="65"/>
                  <a:pt x="93" y="65"/>
                  <a:pt x="93" y="66"/>
                </a:cubicBezTo>
                <a:cubicBezTo>
                  <a:pt x="93" y="66"/>
                  <a:pt x="93" y="66"/>
                  <a:pt x="94" y="66"/>
                </a:cubicBezTo>
                <a:cubicBezTo>
                  <a:pt x="94" y="66"/>
                  <a:pt x="94" y="66"/>
                  <a:pt x="95" y="66"/>
                </a:cubicBezTo>
                <a:cubicBezTo>
                  <a:pt x="95" y="67"/>
                  <a:pt x="95" y="67"/>
                  <a:pt x="96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7"/>
                  <a:pt x="96" y="68"/>
                  <a:pt x="96" y="6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68"/>
                  <a:pt x="98" y="68"/>
                </a:cubicBezTo>
                <a:cubicBezTo>
                  <a:pt x="98" y="69"/>
                  <a:pt x="98" y="69"/>
                  <a:pt x="98" y="69"/>
                </a:cubicBezTo>
                <a:cubicBezTo>
                  <a:pt x="97" y="72"/>
                  <a:pt x="95" y="75"/>
                  <a:pt x="93" y="79"/>
                </a:cubicBezTo>
                <a:cubicBezTo>
                  <a:pt x="91" y="82"/>
                  <a:pt x="89" y="85"/>
                  <a:pt x="87" y="89"/>
                </a:cubicBezTo>
                <a:cubicBezTo>
                  <a:pt x="86" y="88"/>
                  <a:pt x="86" y="88"/>
                  <a:pt x="86" y="88"/>
                </a:cubicBezTo>
                <a:cubicBezTo>
                  <a:pt x="86" y="88"/>
                  <a:pt x="86" y="88"/>
                  <a:pt x="86" y="88"/>
                </a:cubicBezTo>
                <a:cubicBezTo>
                  <a:pt x="85" y="88"/>
                  <a:pt x="84" y="88"/>
                  <a:pt x="84" y="87"/>
                </a:cubicBezTo>
                <a:cubicBezTo>
                  <a:pt x="83" y="87"/>
                  <a:pt x="83" y="86"/>
                  <a:pt x="82" y="86"/>
                </a:cubicBezTo>
                <a:cubicBezTo>
                  <a:pt x="81" y="86"/>
                  <a:pt x="81" y="86"/>
                  <a:pt x="81" y="86"/>
                </a:cubicBezTo>
                <a:cubicBezTo>
                  <a:pt x="81" y="86"/>
                  <a:pt x="81" y="85"/>
                  <a:pt x="81" y="85"/>
                </a:cubicBezTo>
                <a:cubicBezTo>
                  <a:pt x="81" y="85"/>
                  <a:pt x="80" y="85"/>
                  <a:pt x="80" y="85"/>
                </a:cubicBezTo>
                <a:cubicBezTo>
                  <a:pt x="79" y="85"/>
                  <a:pt x="79" y="85"/>
                  <a:pt x="79" y="85"/>
                </a:cubicBezTo>
                <a:cubicBezTo>
                  <a:pt x="79" y="85"/>
                  <a:pt x="79" y="84"/>
                  <a:pt x="79" y="84"/>
                </a:cubicBezTo>
                <a:cubicBezTo>
                  <a:pt x="79" y="84"/>
                  <a:pt x="79" y="84"/>
                  <a:pt x="79" y="84"/>
                </a:cubicBezTo>
                <a:cubicBezTo>
                  <a:pt x="78" y="84"/>
                  <a:pt x="78" y="83"/>
                  <a:pt x="78" y="83"/>
                </a:cubicBezTo>
                <a:cubicBezTo>
                  <a:pt x="77" y="83"/>
                  <a:pt x="77" y="83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76" y="82"/>
                  <a:pt x="76" y="82"/>
                  <a:pt x="76" y="82"/>
                </a:cubicBezTo>
                <a:cubicBezTo>
                  <a:pt x="76" y="82"/>
                  <a:pt x="75" y="82"/>
                  <a:pt x="75" y="82"/>
                </a:cubicBezTo>
                <a:cubicBezTo>
                  <a:pt x="75" y="82"/>
                  <a:pt x="74" y="82"/>
                  <a:pt x="74" y="81"/>
                </a:cubicBezTo>
                <a:cubicBezTo>
                  <a:pt x="74" y="81"/>
                  <a:pt x="74" y="81"/>
                  <a:pt x="74" y="81"/>
                </a:cubicBezTo>
                <a:cubicBezTo>
                  <a:pt x="73" y="81"/>
                  <a:pt x="73" y="81"/>
                  <a:pt x="73" y="80"/>
                </a:cubicBezTo>
                <a:cubicBezTo>
                  <a:pt x="73" y="80"/>
                  <a:pt x="73" y="80"/>
                  <a:pt x="72" y="80"/>
                </a:cubicBezTo>
                <a:cubicBezTo>
                  <a:pt x="72" y="80"/>
                  <a:pt x="72" y="80"/>
                  <a:pt x="71" y="80"/>
                </a:cubicBezTo>
                <a:cubicBezTo>
                  <a:pt x="71" y="80"/>
                  <a:pt x="71" y="79"/>
                  <a:pt x="71" y="79"/>
                </a:cubicBezTo>
                <a:cubicBezTo>
                  <a:pt x="71" y="79"/>
                  <a:pt x="71" y="79"/>
                  <a:pt x="70" y="79"/>
                </a:cubicBezTo>
                <a:cubicBezTo>
                  <a:pt x="70" y="79"/>
                  <a:pt x="70" y="79"/>
                  <a:pt x="69" y="78"/>
                </a:cubicBezTo>
                <a:cubicBezTo>
                  <a:pt x="69" y="78"/>
                  <a:pt x="69" y="78"/>
                  <a:pt x="68" y="78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7"/>
                  <a:pt x="68" y="77"/>
                </a:cubicBezTo>
                <a:cubicBezTo>
                  <a:pt x="67" y="77"/>
                  <a:pt x="67" y="77"/>
                  <a:pt x="67" y="77"/>
                </a:cubicBezTo>
                <a:cubicBezTo>
                  <a:pt x="66" y="77"/>
                  <a:pt x="65" y="76"/>
                  <a:pt x="65" y="76"/>
                </a:cubicBezTo>
                <a:cubicBezTo>
                  <a:pt x="64" y="75"/>
                  <a:pt x="64" y="75"/>
                  <a:pt x="63" y="75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73"/>
                  <a:pt x="63" y="73"/>
                  <a:pt x="63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1"/>
                  <a:pt x="64" y="71"/>
                  <a:pt x="64" y="71"/>
                </a:cubicBezTo>
                <a:cubicBezTo>
                  <a:pt x="64" y="71"/>
                  <a:pt x="64" y="71"/>
                  <a:pt x="64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5" y="70"/>
                  <a:pt x="65" y="70"/>
                  <a:pt x="65" y="69"/>
                </a:cubicBezTo>
                <a:cubicBezTo>
                  <a:pt x="65" y="69"/>
                  <a:pt x="65" y="69"/>
                  <a:pt x="66" y="68"/>
                </a:cubicBezTo>
                <a:cubicBezTo>
                  <a:pt x="66" y="68"/>
                  <a:pt x="66" y="68"/>
                  <a:pt x="66" y="68"/>
                </a:cubicBezTo>
                <a:cubicBezTo>
                  <a:pt x="66" y="67"/>
                  <a:pt x="66" y="67"/>
                  <a:pt x="66" y="67"/>
                </a:cubicBezTo>
                <a:cubicBezTo>
                  <a:pt x="66" y="67"/>
                  <a:pt x="66" y="67"/>
                  <a:pt x="67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66"/>
                  <a:pt x="67" y="66"/>
                  <a:pt x="68" y="66"/>
                </a:cubicBezTo>
                <a:cubicBezTo>
                  <a:pt x="68" y="65"/>
                  <a:pt x="68" y="65"/>
                  <a:pt x="68" y="64"/>
                </a:cubicBezTo>
                <a:cubicBezTo>
                  <a:pt x="68" y="64"/>
                  <a:pt x="68" y="64"/>
                  <a:pt x="68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70" y="61"/>
                  <a:pt x="70" y="61"/>
                  <a:pt x="70" y="61"/>
                </a:cubicBezTo>
                <a:cubicBezTo>
                  <a:pt x="70" y="61"/>
                  <a:pt x="70" y="60"/>
                  <a:pt x="71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1" y="60"/>
                  <a:pt x="71" y="59"/>
                  <a:pt x="71" y="59"/>
                </a:cubicBezTo>
                <a:cubicBezTo>
                  <a:pt x="71" y="59"/>
                  <a:pt x="72" y="58"/>
                  <a:pt x="72" y="58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3" y="57"/>
                  <a:pt x="73" y="57"/>
                </a:cubicBezTo>
                <a:cubicBezTo>
                  <a:pt x="74" y="54"/>
                  <a:pt x="74" y="54"/>
                  <a:pt x="74" y="54"/>
                </a:cubicBezTo>
                <a:cubicBezTo>
                  <a:pt x="75" y="54"/>
                  <a:pt x="76" y="55"/>
                  <a:pt x="76" y="55"/>
                </a:cubicBezTo>
                <a:close/>
                <a:moveTo>
                  <a:pt x="97" y="47"/>
                </a:moveTo>
                <a:cubicBezTo>
                  <a:pt x="100" y="49"/>
                  <a:pt x="102" y="51"/>
                  <a:pt x="103" y="55"/>
                </a:cubicBezTo>
                <a:cubicBezTo>
                  <a:pt x="103" y="56"/>
                  <a:pt x="103" y="57"/>
                  <a:pt x="103" y="58"/>
                </a:cubicBezTo>
                <a:cubicBezTo>
                  <a:pt x="103" y="59"/>
                  <a:pt x="103" y="60"/>
                  <a:pt x="102" y="61"/>
                </a:cubicBezTo>
                <a:cubicBezTo>
                  <a:pt x="102" y="62"/>
                  <a:pt x="102" y="63"/>
                  <a:pt x="102" y="64"/>
                </a:cubicBezTo>
                <a:cubicBezTo>
                  <a:pt x="101" y="65"/>
                  <a:pt x="101" y="66"/>
                  <a:pt x="101" y="66"/>
                </a:cubicBezTo>
                <a:cubicBezTo>
                  <a:pt x="100" y="66"/>
                  <a:pt x="100" y="66"/>
                  <a:pt x="100" y="66"/>
                </a:cubicBezTo>
                <a:cubicBezTo>
                  <a:pt x="100" y="66"/>
                  <a:pt x="99" y="66"/>
                  <a:pt x="99" y="66"/>
                </a:cubicBezTo>
                <a:cubicBezTo>
                  <a:pt x="99" y="65"/>
                  <a:pt x="99" y="65"/>
                  <a:pt x="99" y="65"/>
                </a:cubicBezTo>
                <a:cubicBezTo>
                  <a:pt x="99" y="65"/>
                  <a:pt x="99" y="65"/>
                  <a:pt x="98" y="64"/>
                </a:cubicBezTo>
                <a:cubicBezTo>
                  <a:pt x="98" y="64"/>
                  <a:pt x="98" y="64"/>
                  <a:pt x="97" y="64"/>
                </a:cubicBezTo>
                <a:cubicBezTo>
                  <a:pt x="97" y="64"/>
                  <a:pt x="97" y="64"/>
                  <a:pt x="96" y="64"/>
                </a:cubicBezTo>
                <a:cubicBezTo>
                  <a:pt x="96" y="64"/>
                  <a:pt x="96" y="64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3"/>
                  <a:pt x="95" y="63"/>
                  <a:pt x="95" y="63"/>
                </a:cubicBezTo>
                <a:cubicBezTo>
                  <a:pt x="94" y="63"/>
                  <a:pt x="94" y="62"/>
                  <a:pt x="94" y="62"/>
                </a:cubicBezTo>
                <a:cubicBezTo>
                  <a:pt x="93" y="62"/>
                  <a:pt x="93" y="62"/>
                  <a:pt x="93" y="62"/>
                </a:cubicBezTo>
                <a:cubicBezTo>
                  <a:pt x="93" y="62"/>
                  <a:pt x="93" y="61"/>
                  <a:pt x="93" y="61"/>
                </a:cubicBezTo>
                <a:cubicBezTo>
                  <a:pt x="93" y="61"/>
                  <a:pt x="92" y="61"/>
                  <a:pt x="92" y="61"/>
                </a:cubicBezTo>
                <a:cubicBezTo>
                  <a:pt x="91" y="61"/>
                  <a:pt x="91" y="61"/>
                  <a:pt x="91" y="61"/>
                </a:cubicBezTo>
                <a:cubicBezTo>
                  <a:pt x="91" y="61"/>
                  <a:pt x="91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59"/>
                  <a:pt x="89" y="59"/>
                  <a:pt x="89" y="59"/>
                </a:cubicBezTo>
                <a:cubicBezTo>
                  <a:pt x="89" y="59"/>
                  <a:pt x="88" y="59"/>
                  <a:pt x="88" y="59"/>
                </a:cubicBezTo>
                <a:cubicBezTo>
                  <a:pt x="88" y="59"/>
                  <a:pt x="88" y="59"/>
                  <a:pt x="88" y="58"/>
                </a:cubicBezTo>
                <a:cubicBezTo>
                  <a:pt x="88" y="58"/>
                  <a:pt x="88" y="58"/>
                  <a:pt x="87" y="58"/>
                </a:cubicBezTo>
                <a:cubicBezTo>
                  <a:pt x="87" y="58"/>
                  <a:pt x="87" y="58"/>
                  <a:pt x="86" y="58"/>
                </a:cubicBezTo>
                <a:cubicBezTo>
                  <a:pt x="86" y="58"/>
                  <a:pt x="86" y="57"/>
                  <a:pt x="85" y="57"/>
                </a:cubicBezTo>
                <a:cubicBezTo>
                  <a:pt x="85" y="57"/>
                  <a:pt x="85" y="57"/>
                  <a:pt x="85" y="57"/>
                </a:cubicBezTo>
                <a:cubicBezTo>
                  <a:pt x="85" y="57"/>
                  <a:pt x="85" y="56"/>
                  <a:pt x="85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3" y="56"/>
                  <a:pt x="83" y="56"/>
                  <a:pt x="83" y="56"/>
                </a:cubicBezTo>
                <a:cubicBezTo>
                  <a:pt x="82" y="56"/>
                  <a:pt x="82" y="55"/>
                  <a:pt x="82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4"/>
                  <a:pt x="81" y="54"/>
                  <a:pt x="81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79" y="53"/>
                  <a:pt x="79" y="53"/>
                  <a:pt x="79" y="53"/>
                </a:cubicBezTo>
                <a:cubicBezTo>
                  <a:pt x="79" y="53"/>
                  <a:pt x="79" y="53"/>
                  <a:pt x="78" y="52"/>
                </a:cubicBezTo>
                <a:cubicBezTo>
                  <a:pt x="78" y="52"/>
                  <a:pt x="78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6" y="52"/>
                  <a:pt x="76" y="51"/>
                  <a:pt x="76" y="51"/>
                </a:cubicBezTo>
                <a:cubicBezTo>
                  <a:pt x="76" y="51"/>
                  <a:pt x="77" y="50"/>
                  <a:pt x="77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77" y="50"/>
                  <a:pt x="77" y="49"/>
                  <a:pt x="77" y="49"/>
                </a:cubicBezTo>
                <a:cubicBezTo>
                  <a:pt x="78" y="49"/>
                  <a:pt x="78" y="48"/>
                  <a:pt x="79" y="48"/>
                </a:cubicBezTo>
                <a:cubicBezTo>
                  <a:pt x="79" y="47"/>
                  <a:pt x="80" y="47"/>
                  <a:pt x="80" y="46"/>
                </a:cubicBezTo>
                <a:cubicBezTo>
                  <a:pt x="80" y="46"/>
                  <a:pt x="81" y="46"/>
                  <a:pt x="81" y="46"/>
                </a:cubicBezTo>
                <a:cubicBezTo>
                  <a:pt x="81" y="46"/>
                  <a:pt x="81" y="46"/>
                  <a:pt x="81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82" y="45"/>
                  <a:pt x="83" y="45"/>
                  <a:pt x="83" y="45"/>
                </a:cubicBezTo>
                <a:cubicBezTo>
                  <a:pt x="83" y="45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3"/>
                  <a:pt x="87" y="43"/>
                  <a:pt x="87" y="43"/>
                </a:cubicBezTo>
                <a:cubicBezTo>
                  <a:pt x="91" y="43"/>
                  <a:pt x="95" y="44"/>
                  <a:pt x="97" y="47"/>
                </a:cubicBezTo>
                <a:close/>
                <a:moveTo>
                  <a:pt x="178" y="116"/>
                </a:moveTo>
                <a:cubicBezTo>
                  <a:pt x="178" y="116"/>
                  <a:pt x="177" y="117"/>
                  <a:pt x="177" y="117"/>
                </a:cubicBezTo>
                <a:cubicBezTo>
                  <a:pt x="176" y="117"/>
                  <a:pt x="176" y="117"/>
                  <a:pt x="175" y="118"/>
                </a:cubicBezTo>
                <a:cubicBezTo>
                  <a:pt x="174" y="118"/>
                  <a:pt x="174" y="118"/>
                  <a:pt x="173" y="118"/>
                </a:cubicBezTo>
                <a:cubicBezTo>
                  <a:pt x="173" y="118"/>
                  <a:pt x="173" y="118"/>
                  <a:pt x="173" y="119"/>
                </a:cubicBezTo>
                <a:cubicBezTo>
                  <a:pt x="173" y="119"/>
                  <a:pt x="173" y="119"/>
                  <a:pt x="173" y="119"/>
                </a:cubicBezTo>
                <a:cubicBezTo>
                  <a:pt x="172" y="119"/>
                  <a:pt x="172" y="119"/>
                  <a:pt x="172" y="119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0" y="120"/>
                  <a:pt x="170" y="120"/>
                  <a:pt x="170" y="120"/>
                </a:cubicBezTo>
                <a:cubicBezTo>
                  <a:pt x="170" y="121"/>
                  <a:pt x="170" y="121"/>
                  <a:pt x="170" y="121"/>
                </a:cubicBezTo>
                <a:cubicBezTo>
                  <a:pt x="169" y="121"/>
                  <a:pt x="169" y="121"/>
                  <a:pt x="168" y="121"/>
                </a:cubicBezTo>
                <a:cubicBezTo>
                  <a:pt x="168" y="121"/>
                  <a:pt x="168" y="121"/>
                  <a:pt x="167" y="121"/>
                </a:cubicBezTo>
                <a:cubicBezTo>
                  <a:pt x="167" y="122"/>
                  <a:pt x="167" y="122"/>
                  <a:pt x="167" y="122"/>
                </a:cubicBezTo>
                <a:cubicBezTo>
                  <a:pt x="167" y="122"/>
                  <a:pt x="167" y="122"/>
                  <a:pt x="167" y="122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3" y="125"/>
                  <a:pt x="162" y="125"/>
                  <a:pt x="161" y="125"/>
                </a:cubicBezTo>
                <a:cubicBezTo>
                  <a:pt x="160" y="126"/>
                  <a:pt x="160" y="126"/>
                  <a:pt x="159" y="126"/>
                </a:cubicBezTo>
                <a:cubicBezTo>
                  <a:pt x="151" y="112"/>
                  <a:pt x="144" y="97"/>
                  <a:pt x="137" y="82"/>
                </a:cubicBezTo>
                <a:cubicBezTo>
                  <a:pt x="130" y="68"/>
                  <a:pt x="123" y="53"/>
                  <a:pt x="115" y="38"/>
                </a:cubicBezTo>
                <a:cubicBezTo>
                  <a:pt x="115" y="38"/>
                  <a:pt x="115" y="38"/>
                  <a:pt x="115" y="38"/>
                </a:cubicBezTo>
                <a:cubicBezTo>
                  <a:pt x="115" y="37"/>
                  <a:pt x="114" y="37"/>
                  <a:pt x="114" y="36"/>
                </a:cubicBezTo>
                <a:cubicBezTo>
                  <a:pt x="114" y="35"/>
                  <a:pt x="113" y="34"/>
                  <a:pt x="113" y="33"/>
                </a:cubicBezTo>
                <a:cubicBezTo>
                  <a:pt x="113" y="33"/>
                  <a:pt x="113" y="33"/>
                  <a:pt x="113" y="33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12" y="32"/>
                  <a:pt x="112" y="31"/>
                  <a:pt x="112" y="31"/>
                </a:cubicBezTo>
                <a:cubicBezTo>
                  <a:pt x="112" y="31"/>
                  <a:pt x="112" y="30"/>
                  <a:pt x="112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0" y="29"/>
                  <a:pt x="110" y="29"/>
                  <a:pt x="110" y="29"/>
                </a:cubicBezTo>
                <a:cubicBezTo>
                  <a:pt x="110" y="28"/>
                  <a:pt x="110" y="28"/>
                  <a:pt x="110" y="28"/>
                </a:cubicBezTo>
                <a:cubicBezTo>
                  <a:pt x="110" y="28"/>
                  <a:pt x="110" y="28"/>
                  <a:pt x="110" y="28"/>
                </a:cubicBezTo>
                <a:cubicBezTo>
                  <a:pt x="110" y="27"/>
                  <a:pt x="110" y="27"/>
                  <a:pt x="110" y="27"/>
                </a:cubicBezTo>
                <a:cubicBezTo>
                  <a:pt x="109" y="27"/>
                  <a:pt x="109" y="27"/>
                  <a:pt x="109" y="27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4"/>
                  <a:pt x="108" y="24"/>
                  <a:pt x="108" y="23"/>
                </a:cubicBezTo>
                <a:cubicBezTo>
                  <a:pt x="108" y="23"/>
                  <a:pt x="108" y="23"/>
                  <a:pt x="108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5" y="19"/>
                  <a:pt x="105" y="18"/>
                  <a:pt x="105" y="18"/>
                </a:cubicBezTo>
                <a:cubicBezTo>
                  <a:pt x="105" y="18"/>
                  <a:pt x="105" y="17"/>
                  <a:pt x="105" y="17"/>
                </a:cubicBezTo>
                <a:cubicBezTo>
                  <a:pt x="105" y="17"/>
                  <a:pt x="105" y="17"/>
                  <a:pt x="104" y="17"/>
                </a:cubicBezTo>
                <a:cubicBezTo>
                  <a:pt x="104" y="17"/>
                  <a:pt x="104" y="16"/>
                  <a:pt x="104" y="16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3" y="15"/>
                  <a:pt x="103" y="15"/>
                  <a:pt x="103" y="15"/>
                </a:cubicBezTo>
                <a:cubicBezTo>
                  <a:pt x="103" y="15"/>
                  <a:pt x="103" y="14"/>
                  <a:pt x="103" y="14"/>
                </a:cubicBezTo>
                <a:cubicBezTo>
                  <a:pt x="103" y="14"/>
                  <a:pt x="103" y="13"/>
                  <a:pt x="103" y="13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2" y="12"/>
                  <a:pt x="102" y="12"/>
                  <a:pt x="102" y="11"/>
                </a:cubicBezTo>
                <a:cubicBezTo>
                  <a:pt x="102" y="10"/>
                  <a:pt x="102" y="9"/>
                  <a:pt x="102" y="9"/>
                </a:cubicBezTo>
                <a:cubicBezTo>
                  <a:pt x="101" y="9"/>
                  <a:pt x="101" y="9"/>
                  <a:pt x="101" y="9"/>
                </a:cubicBezTo>
                <a:cubicBezTo>
                  <a:pt x="101" y="4"/>
                  <a:pt x="101" y="4"/>
                  <a:pt x="101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102" y="4"/>
                  <a:pt x="102" y="3"/>
                  <a:pt x="102" y="3"/>
                </a:cubicBezTo>
                <a:cubicBezTo>
                  <a:pt x="102" y="2"/>
                  <a:pt x="102" y="2"/>
                  <a:pt x="102" y="2"/>
                </a:cubicBezTo>
                <a:cubicBezTo>
                  <a:pt x="103" y="1"/>
                  <a:pt x="103" y="1"/>
                  <a:pt x="103" y="1"/>
                </a:cubicBezTo>
                <a:cubicBezTo>
                  <a:pt x="103" y="1"/>
                  <a:pt x="103" y="1"/>
                  <a:pt x="103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1"/>
                  <a:pt x="110" y="1"/>
                  <a:pt x="111" y="1"/>
                </a:cubicBezTo>
                <a:cubicBezTo>
                  <a:pt x="111" y="1"/>
                  <a:pt x="112" y="2"/>
                  <a:pt x="113" y="2"/>
                </a:cubicBezTo>
                <a:cubicBezTo>
                  <a:pt x="113" y="2"/>
                  <a:pt x="113" y="3"/>
                  <a:pt x="113" y="3"/>
                </a:cubicBezTo>
                <a:cubicBezTo>
                  <a:pt x="113" y="3"/>
                  <a:pt x="113" y="3"/>
                  <a:pt x="113" y="4"/>
                </a:cubicBezTo>
                <a:cubicBezTo>
                  <a:pt x="114" y="4"/>
                  <a:pt x="114" y="4"/>
                  <a:pt x="114" y="5"/>
                </a:cubicBezTo>
                <a:cubicBezTo>
                  <a:pt x="115" y="5"/>
                  <a:pt x="115" y="5"/>
                  <a:pt x="115" y="5"/>
                </a:cubicBezTo>
                <a:cubicBezTo>
                  <a:pt x="115" y="6"/>
                  <a:pt x="116" y="6"/>
                  <a:pt x="116" y="6"/>
                </a:cubicBezTo>
                <a:cubicBezTo>
                  <a:pt x="116" y="7"/>
                  <a:pt x="116" y="7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7" y="8"/>
                  <a:pt x="117" y="8"/>
                  <a:pt x="117" y="8"/>
                </a:cubicBezTo>
                <a:cubicBezTo>
                  <a:pt x="117" y="9"/>
                  <a:pt x="117" y="9"/>
                  <a:pt x="117" y="9"/>
                </a:cubicBezTo>
                <a:cubicBezTo>
                  <a:pt x="117" y="10"/>
                  <a:pt x="117" y="10"/>
                  <a:pt x="118" y="10"/>
                </a:cubicBezTo>
                <a:cubicBezTo>
                  <a:pt x="118" y="10"/>
                  <a:pt x="118" y="11"/>
                  <a:pt x="118" y="11"/>
                </a:cubicBezTo>
                <a:cubicBezTo>
                  <a:pt x="118" y="11"/>
                  <a:pt x="118" y="11"/>
                  <a:pt x="119" y="11"/>
                </a:cubicBezTo>
                <a:cubicBezTo>
                  <a:pt x="119" y="11"/>
                  <a:pt x="119" y="11"/>
                  <a:pt x="119" y="12"/>
                </a:cubicBezTo>
                <a:cubicBezTo>
                  <a:pt x="119" y="12"/>
                  <a:pt x="119" y="12"/>
                  <a:pt x="119" y="13"/>
                </a:cubicBezTo>
                <a:cubicBezTo>
                  <a:pt x="120" y="13"/>
                  <a:pt x="120" y="13"/>
                  <a:pt x="120" y="13"/>
                </a:cubicBezTo>
                <a:cubicBezTo>
                  <a:pt x="120" y="13"/>
                  <a:pt x="120" y="13"/>
                  <a:pt x="120" y="14"/>
                </a:cubicBezTo>
                <a:cubicBezTo>
                  <a:pt x="120" y="14"/>
                  <a:pt x="120" y="14"/>
                  <a:pt x="120" y="15"/>
                </a:cubicBezTo>
                <a:cubicBezTo>
                  <a:pt x="121" y="15"/>
                  <a:pt x="121" y="15"/>
                  <a:pt x="121" y="15"/>
                </a:cubicBezTo>
                <a:cubicBezTo>
                  <a:pt x="121" y="16"/>
                  <a:pt x="121" y="16"/>
                  <a:pt x="121" y="16"/>
                </a:cubicBezTo>
                <a:cubicBezTo>
                  <a:pt x="121" y="16"/>
                  <a:pt x="121" y="16"/>
                  <a:pt x="121" y="16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23" y="20"/>
                  <a:pt x="123" y="20"/>
                  <a:pt x="124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21"/>
                  <a:pt x="124" y="21"/>
                  <a:pt x="124" y="21"/>
                </a:cubicBezTo>
                <a:cubicBezTo>
                  <a:pt x="124" y="22"/>
                  <a:pt x="125" y="22"/>
                  <a:pt x="125" y="22"/>
                </a:cubicBezTo>
                <a:cubicBezTo>
                  <a:pt x="125" y="22"/>
                  <a:pt x="125" y="23"/>
                  <a:pt x="125" y="23"/>
                </a:cubicBezTo>
                <a:cubicBezTo>
                  <a:pt x="125" y="23"/>
                  <a:pt x="126" y="23"/>
                  <a:pt x="126" y="23"/>
                </a:cubicBezTo>
                <a:cubicBezTo>
                  <a:pt x="126" y="23"/>
                  <a:pt x="126" y="24"/>
                  <a:pt x="126" y="24"/>
                </a:cubicBezTo>
                <a:cubicBezTo>
                  <a:pt x="126" y="24"/>
                  <a:pt x="126" y="25"/>
                  <a:pt x="126" y="25"/>
                </a:cubicBezTo>
                <a:cubicBezTo>
                  <a:pt x="126" y="25"/>
                  <a:pt x="127" y="25"/>
                  <a:pt x="127" y="25"/>
                </a:cubicBezTo>
                <a:cubicBezTo>
                  <a:pt x="127" y="25"/>
                  <a:pt x="127" y="26"/>
                  <a:pt x="127" y="26"/>
                </a:cubicBezTo>
                <a:cubicBezTo>
                  <a:pt x="128" y="26"/>
                  <a:pt x="128" y="26"/>
                  <a:pt x="128" y="27"/>
                </a:cubicBezTo>
                <a:cubicBezTo>
                  <a:pt x="128" y="27"/>
                  <a:pt x="128" y="27"/>
                  <a:pt x="128" y="28"/>
                </a:cubicBezTo>
                <a:cubicBezTo>
                  <a:pt x="128" y="28"/>
                  <a:pt x="128" y="28"/>
                  <a:pt x="129" y="28"/>
                </a:cubicBezTo>
                <a:cubicBezTo>
                  <a:pt x="129" y="28"/>
                  <a:pt x="129" y="28"/>
                  <a:pt x="129" y="28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9" y="30"/>
                  <a:pt x="130" y="30"/>
                  <a:pt x="130" y="31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1"/>
                  <a:pt x="131" y="31"/>
                  <a:pt x="131" y="31"/>
                </a:cubicBezTo>
                <a:cubicBezTo>
                  <a:pt x="131" y="31"/>
                  <a:pt x="131" y="32"/>
                  <a:pt x="131" y="32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131" y="33"/>
                  <a:pt x="132" y="34"/>
                  <a:pt x="132" y="34"/>
                </a:cubicBezTo>
                <a:cubicBezTo>
                  <a:pt x="132" y="34"/>
                  <a:pt x="132" y="34"/>
                  <a:pt x="132" y="34"/>
                </a:cubicBezTo>
                <a:cubicBezTo>
                  <a:pt x="132" y="34"/>
                  <a:pt x="133" y="35"/>
                  <a:pt x="133" y="35"/>
                </a:cubicBezTo>
                <a:cubicBezTo>
                  <a:pt x="133" y="35"/>
                  <a:pt x="133" y="36"/>
                  <a:pt x="133" y="36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4" y="36"/>
                  <a:pt x="134" y="36"/>
                  <a:pt x="134" y="37"/>
                </a:cubicBezTo>
                <a:cubicBezTo>
                  <a:pt x="134" y="37"/>
                  <a:pt x="134" y="37"/>
                  <a:pt x="134" y="38"/>
                </a:cubicBezTo>
                <a:cubicBezTo>
                  <a:pt x="134" y="38"/>
                  <a:pt x="134" y="38"/>
                  <a:pt x="135" y="39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5" y="39"/>
                  <a:pt x="136" y="39"/>
                  <a:pt x="136" y="39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6" y="41"/>
                  <a:pt x="136" y="41"/>
                  <a:pt x="136" y="42"/>
                </a:cubicBezTo>
                <a:cubicBezTo>
                  <a:pt x="136" y="42"/>
                  <a:pt x="137" y="42"/>
                  <a:pt x="137" y="42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37" y="42"/>
                  <a:pt x="138" y="43"/>
                  <a:pt x="138" y="43"/>
                </a:cubicBezTo>
                <a:cubicBezTo>
                  <a:pt x="138" y="43"/>
                  <a:pt x="138" y="44"/>
                  <a:pt x="138" y="44"/>
                </a:cubicBezTo>
                <a:cubicBezTo>
                  <a:pt x="138" y="44"/>
                  <a:pt x="138" y="45"/>
                  <a:pt x="138" y="45"/>
                </a:cubicBezTo>
                <a:cubicBezTo>
                  <a:pt x="139" y="45"/>
                  <a:pt x="139" y="45"/>
                  <a:pt x="139" y="45"/>
                </a:cubicBezTo>
                <a:cubicBezTo>
                  <a:pt x="139" y="45"/>
                  <a:pt x="139" y="46"/>
                  <a:pt x="139" y="46"/>
                </a:cubicBezTo>
                <a:cubicBezTo>
                  <a:pt x="139" y="46"/>
                  <a:pt x="139" y="47"/>
                  <a:pt x="139" y="47"/>
                </a:cubicBezTo>
                <a:cubicBezTo>
                  <a:pt x="140" y="47"/>
                  <a:pt x="140" y="47"/>
                  <a:pt x="140" y="47"/>
                </a:cubicBezTo>
                <a:cubicBezTo>
                  <a:pt x="140" y="47"/>
                  <a:pt x="140" y="47"/>
                  <a:pt x="141" y="48"/>
                </a:cubicBezTo>
                <a:cubicBezTo>
                  <a:pt x="141" y="48"/>
                  <a:pt x="141" y="48"/>
                  <a:pt x="141" y="49"/>
                </a:cubicBezTo>
                <a:cubicBezTo>
                  <a:pt x="141" y="49"/>
                  <a:pt x="141" y="49"/>
                  <a:pt x="141" y="50"/>
                </a:cubicBezTo>
                <a:cubicBezTo>
                  <a:pt x="141" y="50"/>
                  <a:pt x="141" y="50"/>
                  <a:pt x="142" y="50"/>
                </a:cubicBezTo>
                <a:cubicBezTo>
                  <a:pt x="142" y="50"/>
                  <a:pt x="142" y="50"/>
                  <a:pt x="142" y="50"/>
                </a:cubicBezTo>
                <a:cubicBezTo>
                  <a:pt x="142" y="51"/>
                  <a:pt x="142" y="51"/>
                  <a:pt x="142" y="51"/>
                </a:cubicBezTo>
                <a:cubicBezTo>
                  <a:pt x="143" y="51"/>
                  <a:pt x="143" y="51"/>
                  <a:pt x="143" y="51"/>
                </a:cubicBezTo>
                <a:cubicBezTo>
                  <a:pt x="143" y="52"/>
                  <a:pt x="143" y="52"/>
                  <a:pt x="143" y="52"/>
                </a:cubicBezTo>
                <a:cubicBezTo>
                  <a:pt x="143" y="53"/>
                  <a:pt x="143" y="53"/>
                  <a:pt x="143" y="53"/>
                </a:cubicBezTo>
                <a:cubicBezTo>
                  <a:pt x="144" y="53"/>
                  <a:pt x="144" y="53"/>
                  <a:pt x="144" y="53"/>
                </a:cubicBezTo>
                <a:cubicBezTo>
                  <a:pt x="144" y="53"/>
                  <a:pt x="144" y="54"/>
                  <a:pt x="144" y="54"/>
                </a:cubicBezTo>
                <a:cubicBezTo>
                  <a:pt x="144" y="54"/>
                  <a:pt x="144" y="55"/>
                  <a:pt x="144" y="55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45" y="56"/>
                  <a:pt x="145" y="56"/>
                  <a:pt x="145" y="56"/>
                </a:cubicBezTo>
                <a:cubicBezTo>
                  <a:pt x="146" y="56"/>
                  <a:pt x="146" y="56"/>
                  <a:pt x="146" y="57"/>
                </a:cubicBezTo>
                <a:cubicBezTo>
                  <a:pt x="146" y="57"/>
                  <a:pt x="146" y="57"/>
                  <a:pt x="146" y="58"/>
                </a:cubicBezTo>
                <a:cubicBezTo>
                  <a:pt x="146" y="58"/>
                  <a:pt x="146" y="58"/>
                  <a:pt x="147" y="58"/>
                </a:cubicBezTo>
                <a:cubicBezTo>
                  <a:pt x="147" y="58"/>
                  <a:pt x="147" y="58"/>
                  <a:pt x="147" y="59"/>
                </a:cubicBezTo>
                <a:cubicBezTo>
                  <a:pt x="147" y="60"/>
                  <a:pt x="147" y="60"/>
                  <a:pt x="147" y="60"/>
                </a:cubicBezTo>
                <a:cubicBezTo>
                  <a:pt x="148" y="60"/>
                  <a:pt x="148" y="60"/>
                  <a:pt x="148" y="60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9" y="62"/>
                  <a:pt x="149" y="62"/>
                  <a:pt x="149" y="62"/>
                </a:cubicBezTo>
                <a:cubicBezTo>
                  <a:pt x="149" y="62"/>
                  <a:pt x="149" y="63"/>
                  <a:pt x="149" y="63"/>
                </a:cubicBezTo>
                <a:cubicBezTo>
                  <a:pt x="149" y="63"/>
                  <a:pt x="150" y="63"/>
                  <a:pt x="150" y="63"/>
                </a:cubicBezTo>
                <a:cubicBezTo>
                  <a:pt x="150" y="63"/>
                  <a:pt x="150" y="64"/>
                  <a:pt x="150" y="64"/>
                </a:cubicBezTo>
                <a:cubicBezTo>
                  <a:pt x="150" y="64"/>
                  <a:pt x="150" y="65"/>
                  <a:pt x="150" y="65"/>
                </a:cubicBezTo>
                <a:cubicBezTo>
                  <a:pt x="151" y="65"/>
                  <a:pt x="151" y="65"/>
                  <a:pt x="151" y="65"/>
                </a:cubicBezTo>
                <a:cubicBezTo>
                  <a:pt x="151" y="65"/>
                  <a:pt x="151" y="65"/>
                  <a:pt x="152" y="66"/>
                </a:cubicBezTo>
                <a:cubicBezTo>
                  <a:pt x="152" y="66"/>
                  <a:pt x="152" y="66"/>
                  <a:pt x="152" y="67"/>
                </a:cubicBezTo>
                <a:cubicBezTo>
                  <a:pt x="152" y="67"/>
                  <a:pt x="152" y="67"/>
                  <a:pt x="152" y="68"/>
                </a:cubicBezTo>
                <a:cubicBezTo>
                  <a:pt x="152" y="68"/>
                  <a:pt x="152" y="68"/>
                  <a:pt x="153" y="68"/>
                </a:cubicBezTo>
                <a:cubicBezTo>
                  <a:pt x="153" y="68"/>
                  <a:pt x="153" y="68"/>
                  <a:pt x="153" y="6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53" y="70"/>
                  <a:pt x="154" y="70"/>
                  <a:pt x="154" y="71"/>
                </a:cubicBezTo>
                <a:cubicBezTo>
                  <a:pt x="154" y="71"/>
                  <a:pt x="154" y="71"/>
                  <a:pt x="154" y="71"/>
                </a:cubicBezTo>
                <a:cubicBezTo>
                  <a:pt x="154" y="71"/>
                  <a:pt x="155" y="71"/>
                  <a:pt x="155" y="71"/>
                </a:cubicBezTo>
                <a:cubicBezTo>
                  <a:pt x="155" y="71"/>
                  <a:pt x="155" y="72"/>
                  <a:pt x="155" y="72"/>
                </a:cubicBezTo>
                <a:cubicBezTo>
                  <a:pt x="155" y="72"/>
                  <a:pt x="155" y="73"/>
                  <a:pt x="155" y="73"/>
                </a:cubicBezTo>
                <a:cubicBezTo>
                  <a:pt x="155" y="73"/>
                  <a:pt x="156" y="74"/>
                  <a:pt x="156" y="74"/>
                </a:cubicBezTo>
                <a:cubicBezTo>
                  <a:pt x="156" y="74"/>
                  <a:pt x="156" y="74"/>
                  <a:pt x="156" y="74"/>
                </a:cubicBezTo>
                <a:cubicBezTo>
                  <a:pt x="157" y="74"/>
                  <a:pt x="157" y="75"/>
                  <a:pt x="157" y="75"/>
                </a:cubicBezTo>
                <a:cubicBezTo>
                  <a:pt x="157" y="75"/>
                  <a:pt x="157" y="76"/>
                  <a:pt x="157" y="76"/>
                </a:cubicBezTo>
                <a:cubicBezTo>
                  <a:pt x="157" y="76"/>
                  <a:pt x="157" y="76"/>
                  <a:pt x="158" y="76"/>
                </a:cubicBezTo>
                <a:cubicBezTo>
                  <a:pt x="158" y="76"/>
                  <a:pt x="158" y="76"/>
                  <a:pt x="158" y="77"/>
                </a:cubicBezTo>
                <a:cubicBezTo>
                  <a:pt x="158" y="77"/>
                  <a:pt x="158" y="77"/>
                  <a:pt x="158" y="78"/>
                </a:cubicBezTo>
                <a:cubicBezTo>
                  <a:pt x="158" y="78"/>
                  <a:pt x="159" y="78"/>
                  <a:pt x="159" y="79"/>
                </a:cubicBezTo>
                <a:cubicBezTo>
                  <a:pt x="159" y="79"/>
                  <a:pt x="159" y="79"/>
                  <a:pt x="159" y="79"/>
                </a:cubicBezTo>
                <a:cubicBezTo>
                  <a:pt x="159" y="79"/>
                  <a:pt x="160" y="79"/>
                  <a:pt x="160" y="79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0" y="82"/>
                  <a:pt x="161" y="82"/>
                  <a:pt x="161" y="82"/>
                </a:cubicBezTo>
                <a:cubicBezTo>
                  <a:pt x="161" y="82"/>
                  <a:pt x="161" y="82"/>
                  <a:pt x="161" y="82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63" y="84"/>
                  <a:pt x="163" y="84"/>
                  <a:pt x="163" y="84"/>
                </a:cubicBezTo>
                <a:cubicBezTo>
                  <a:pt x="163" y="84"/>
                  <a:pt x="163" y="85"/>
                  <a:pt x="163" y="85"/>
                </a:cubicBezTo>
                <a:cubicBezTo>
                  <a:pt x="163" y="85"/>
                  <a:pt x="163" y="86"/>
                  <a:pt x="163" y="86"/>
                </a:cubicBezTo>
                <a:cubicBezTo>
                  <a:pt x="163" y="86"/>
                  <a:pt x="163" y="86"/>
                  <a:pt x="164" y="86"/>
                </a:cubicBezTo>
                <a:cubicBezTo>
                  <a:pt x="164" y="86"/>
                  <a:pt x="164" y="86"/>
                  <a:pt x="164" y="86"/>
                </a:cubicBezTo>
                <a:cubicBezTo>
                  <a:pt x="164" y="87"/>
                  <a:pt x="164" y="87"/>
                  <a:pt x="164" y="88"/>
                </a:cubicBezTo>
                <a:cubicBezTo>
                  <a:pt x="164" y="88"/>
                  <a:pt x="165" y="88"/>
                  <a:pt x="165" y="89"/>
                </a:cubicBezTo>
                <a:cubicBezTo>
                  <a:pt x="165" y="89"/>
                  <a:pt x="165" y="89"/>
                  <a:pt x="165" y="89"/>
                </a:cubicBezTo>
                <a:cubicBezTo>
                  <a:pt x="165" y="89"/>
                  <a:pt x="166" y="89"/>
                  <a:pt x="166" y="89"/>
                </a:cubicBezTo>
                <a:cubicBezTo>
                  <a:pt x="166" y="90"/>
                  <a:pt x="166" y="90"/>
                  <a:pt x="166" y="90"/>
                </a:cubicBezTo>
                <a:cubicBezTo>
                  <a:pt x="166" y="91"/>
                  <a:pt x="166" y="91"/>
                  <a:pt x="166" y="91"/>
                </a:cubicBezTo>
                <a:cubicBezTo>
                  <a:pt x="166" y="91"/>
                  <a:pt x="167" y="92"/>
                  <a:pt x="167" y="92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168" y="92"/>
                  <a:pt x="168" y="93"/>
                  <a:pt x="168" y="93"/>
                </a:cubicBezTo>
                <a:cubicBezTo>
                  <a:pt x="168" y="93"/>
                  <a:pt x="168" y="94"/>
                  <a:pt x="168" y="94"/>
                </a:cubicBezTo>
                <a:cubicBezTo>
                  <a:pt x="168" y="94"/>
                  <a:pt x="168" y="94"/>
                  <a:pt x="169" y="94"/>
                </a:cubicBezTo>
                <a:cubicBezTo>
                  <a:pt x="169" y="94"/>
                  <a:pt x="169" y="94"/>
                  <a:pt x="169" y="95"/>
                </a:cubicBezTo>
                <a:cubicBezTo>
                  <a:pt x="169" y="95"/>
                  <a:pt x="169" y="95"/>
                  <a:pt x="169" y="96"/>
                </a:cubicBezTo>
                <a:cubicBezTo>
                  <a:pt x="169" y="96"/>
                  <a:pt x="169" y="96"/>
                  <a:pt x="170" y="97"/>
                </a:cubicBezTo>
                <a:cubicBezTo>
                  <a:pt x="170" y="97"/>
                  <a:pt x="170" y="97"/>
                  <a:pt x="170" y="97"/>
                </a:cubicBezTo>
                <a:cubicBezTo>
                  <a:pt x="170" y="97"/>
                  <a:pt x="171" y="97"/>
                  <a:pt x="171" y="97"/>
                </a:cubicBezTo>
                <a:cubicBezTo>
                  <a:pt x="171" y="98"/>
                  <a:pt x="171" y="98"/>
                  <a:pt x="171" y="98"/>
                </a:cubicBezTo>
                <a:cubicBezTo>
                  <a:pt x="171" y="99"/>
                  <a:pt x="171" y="99"/>
                  <a:pt x="171" y="100"/>
                </a:cubicBezTo>
                <a:cubicBezTo>
                  <a:pt x="171" y="100"/>
                  <a:pt x="172" y="100"/>
                  <a:pt x="172" y="100"/>
                </a:cubicBezTo>
                <a:cubicBezTo>
                  <a:pt x="172" y="100"/>
                  <a:pt x="172" y="100"/>
                  <a:pt x="172" y="100"/>
                </a:cubicBezTo>
                <a:cubicBezTo>
                  <a:pt x="172" y="100"/>
                  <a:pt x="173" y="101"/>
                  <a:pt x="173" y="101"/>
                </a:cubicBezTo>
                <a:cubicBezTo>
                  <a:pt x="173" y="101"/>
                  <a:pt x="173" y="102"/>
                  <a:pt x="173" y="102"/>
                </a:cubicBezTo>
                <a:cubicBezTo>
                  <a:pt x="173" y="102"/>
                  <a:pt x="173" y="103"/>
                  <a:pt x="173" y="103"/>
                </a:cubicBezTo>
                <a:cubicBezTo>
                  <a:pt x="174" y="103"/>
                  <a:pt x="174" y="103"/>
                  <a:pt x="174" y="103"/>
                </a:cubicBezTo>
                <a:cubicBezTo>
                  <a:pt x="174" y="103"/>
                  <a:pt x="174" y="104"/>
                  <a:pt x="174" y="104"/>
                </a:cubicBezTo>
                <a:cubicBezTo>
                  <a:pt x="174" y="104"/>
                  <a:pt x="174" y="105"/>
                  <a:pt x="174" y="105"/>
                </a:cubicBezTo>
                <a:cubicBezTo>
                  <a:pt x="175" y="105"/>
                  <a:pt x="175" y="105"/>
                  <a:pt x="175" y="105"/>
                </a:cubicBezTo>
                <a:cubicBezTo>
                  <a:pt x="175" y="105"/>
                  <a:pt x="175" y="105"/>
                  <a:pt x="176" y="106"/>
                </a:cubicBezTo>
                <a:cubicBezTo>
                  <a:pt x="176" y="107"/>
                  <a:pt x="176" y="107"/>
                  <a:pt x="176" y="107"/>
                </a:cubicBezTo>
                <a:cubicBezTo>
                  <a:pt x="176" y="107"/>
                  <a:pt x="176" y="107"/>
                  <a:pt x="176" y="10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08"/>
                  <a:pt x="176" y="108"/>
                  <a:pt x="177" y="108"/>
                </a:cubicBezTo>
                <a:cubicBezTo>
                  <a:pt x="177" y="108"/>
                  <a:pt x="177" y="108"/>
                  <a:pt x="177" y="108"/>
                </a:cubicBezTo>
                <a:cubicBezTo>
                  <a:pt x="177" y="109"/>
                  <a:pt x="177" y="109"/>
                  <a:pt x="177" y="109"/>
                </a:cubicBezTo>
                <a:cubicBezTo>
                  <a:pt x="177" y="110"/>
                  <a:pt x="178" y="110"/>
                  <a:pt x="178" y="110"/>
                </a:cubicBezTo>
                <a:cubicBezTo>
                  <a:pt x="178" y="110"/>
                  <a:pt x="178" y="110"/>
                  <a:pt x="178" y="110"/>
                </a:cubicBezTo>
                <a:cubicBezTo>
                  <a:pt x="178" y="111"/>
                  <a:pt x="178" y="111"/>
                  <a:pt x="178" y="111"/>
                </a:cubicBezTo>
                <a:cubicBezTo>
                  <a:pt x="179" y="112"/>
                  <a:pt x="179" y="112"/>
                  <a:pt x="180" y="113"/>
                </a:cubicBezTo>
                <a:cubicBezTo>
                  <a:pt x="180" y="113"/>
                  <a:pt x="180" y="114"/>
                  <a:pt x="181" y="115"/>
                </a:cubicBezTo>
                <a:cubicBezTo>
                  <a:pt x="180" y="115"/>
                  <a:pt x="179" y="115"/>
                  <a:pt x="178" y="116"/>
                </a:cubicBezTo>
                <a:close/>
                <a:moveTo>
                  <a:pt x="184" y="120"/>
                </a:moveTo>
                <a:cubicBezTo>
                  <a:pt x="184" y="121"/>
                  <a:pt x="184" y="122"/>
                  <a:pt x="184" y="122"/>
                </a:cubicBezTo>
                <a:cubicBezTo>
                  <a:pt x="185" y="122"/>
                  <a:pt x="185" y="122"/>
                  <a:pt x="185" y="122"/>
                </a:cubicBezTo>
                <a:cubicBezTo>
                  <a:pt x="185" y="124"/>
                  <a:pt x="185" y="124"/>
                  <a:pt x="185" y="124"/>
                </a:cubicBezTo>
                <a:cubicBezTo>
                  <a:pt x="185" y="124"/>
                  <a:pt x="185" y="124"/>
                  <a:pt x="185" y="124"/>
                </a:cubicBezTo>
                <a:cubicBezTo>
                  <a:pt x="185" y="125"/>
                  <a:pt x="185" y="125"/>
                  <a:pt x="185" y="12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86" y="126"/>
                  <a:pt x="186" y="126"/>
                  <a:pt x="186" y="126"/>
                </a:cubicBezTo>
                <a:cubicBezTo>
                  <a:pt x="186" y="127"/>
                  <a:pt x="186" y="127"/>
                  <a:pt x="187" y="127"/>
                </a:cubicBezTo>
                <a:cubicBezTo>
                  <a:pt x="187" y="127"/>
                  <a:pt x="187" y="127"/>
                  <a:pt x="187" y="127"/>
                </a:cubicBezTo>
                <a:cubicBezTo>
                  <a:pt x="189" y="134"/>
                  <a:pt x="189" y="134"/>
                  <a:pt x="189" y="134"/>
                </a:cubicBezTo>
                <a:cubicBezTo>
                  <a:pt x="190" y="134"/>
                  <a:pt x="190" y="134"/>
                  <a:pt x="190" y="134"/>
                </a:cubicBezTo>
                <a:cubicBezTo>
                  <a:pt x="190" y="134"/>
                  <a:pt x="190" y="135"/>
                  <a:pt x="190" y="135"/>
                </a:cubicBezTo>
                <a:cubicBezTo>
                  <a:pt x="190" y="135"/>
                  <a:pt x="190" y="136"/>
                  <a:pt x="190" y="136"/>
                </a:cubicBezTo>
                <a:cubicBezTo>
                  <a:pt x="191" y="136"/>
                  <a:pt x="191" y="136"/>
                  <a:pt x="191" y="136"/>
                </a:cubicBezTo>
                <a:cubicBezTo>
                  <a:pt x="191" y="138"/>
                  <a:pt x="191" y="138"/>
                  <a:pt x="191" y="138"/>
                </a:cubicBezTo>
                <a:cubicBezTo>
                  <a:pt x="192" y="138"/>
                  <a:pt x="192" y="138"/>
                  <a:pt x="192" y="138"/>
                </a:cubicBezTo>
                <a:cubicBezTo>
                  <a:pt x="192" y="139"/>
                  <a:pt x="192" y="140"/>
                  <a:pt x="192" y="140"/>
                </a:cubicBezTo>
                <a:cubicBezTo>
                  <a:pt x="193" y="141"/>
                  <a:pt x="193" y="142"/>
                  <a:pt x="193" y="143"/>
                </a:cubicBezTo>
                <a:cubicBezTo>
                  <a:pt x="194" y="143"/>
                  <a:pt x="194" y="143"/>
                  <a:pt x="194" y="143"/>
                </a:cubicBezTo>
                <a:cubicBezTo>
                  <a:pt x="194" y="144"/>
                  <a:pt x="194" y="144"/>
                  <a:pt x="194" y="145"/>
                </a:cubicBezTo>
                <a:cubicBezTo>
                  <a:pt x="195" y="145"/>
                  <a:pt x="195" y="146"/>
                  <a:pt x="195" y="147"/>
                </a:cubicBezTo>
                <a:cubicBezTo>
                  <a:pt x="194" y="147"/>
                  <a:pt x="194" y="148"/>
                  <a:pt x="193" y="148"/>
                </a:cubicBezTo>
                <a:cubicBezTo>
                  <a:pt x="193" y="148"/>
                  <a:pt x="192" y="148"/>
                  <a:pt x="192" y="148"/>
                </a:cubicBezTo>
                <a:cubicBezTo>
                  <a:pt x="191" y="148"/>
                  <a:pt x="191" y="149"/>
                  <a:pt x="191" y="149"/>
                </a:cubicBezTo>
                <a:cubicBezTo>
                  <a:pt x="191" y="149"/>
                  <a:pt x="191" y="149"/>
                  <a:pt x="191" y="149"/>
                </a:cubicBezTo>
                <a:cubicBezTo>
                  <a:pt x="190" y="149"/>
                  <a:pt x="190" y="150"/>
                  <a:pt x="190" y="150"/>
                </a:cubicBezTo>
                <a:cubicBezTo>
                  <a:pt x="189" y="150"/>
                  <a:pt x="189" y="150"/>
                  <a:pt x="189" y="150"/>
                </a:cubicBezTo>
                <a:cubicBezTo>
                  <a:pt x="189" y="150"/>
                  <a:pt x="189" y="150"/>
                  <a:pt x="188" y="150"/>
                </a:cubicBezTo>
                <a:cubicBezTo>
                  <a:pt x="188" y="151"/>
                  <a:pt x="188" y="151"/>
                  <a:pt x="188" y="151"/>
                </a:cubicBezTo>
                <a:cubicBezTo>
                  <a:pt x="188" y="151"/>
                  <a:pt x="187" y="151"/>
                  <a:pt x="187" y="151"/>
                </a:cubicBezTo>
                <a:cubicBezTo>
                  <a:pt x="187" y="151"/>
                  <a:pt x="186" y="151"/>
                  <a:pt x="186" y="151"/>
                </a:cubicBezTo>
                <a:cubicBezTo>
                  <a:pt x="186" y="152"/>
                  <a:pt x="186" y="152"/>
                  <a:pt x="186" y="152"/>
                </a:cubicBezTo>
                <a:cubicBezTo>
                  <a:pt x="186" y="152"/>
                  <a:pt x="186" y="152"/>
                  <a:pt x="185" y="153"/>
                </a:cubicBezTo>
                <a:cubicBezTo>
                  <a:pt x="182" y="154"/>
                  <a:pt x="182" y="154"/>
                  <a:pt x="182" y="154"/>
                </a:cubicBezTo>
                <a:cubicBezTo>
                  <a:pt x="182" y="154"/>
                  <a:pt x="182" y="154"/>
                  <a:pt x="182" y="154"/>
                </a:cubicBezTo>
                <a:cubicBezTo>
                  <a:pt x="182" y="154"/>
                  <a:pt x="182" y="155"/>
                  <a:pt x="182" y="155"/>
                </a:cubicBezTo>
                <a:cubicBezTo>
                  <a:pt x="181" y="155"/>
                  <a:pt x="181" y="155"/>
                  <a:pt x="181" y="155"/>
                </a:cubicBezTo>
                <a:cubicBezTo>
                  <a:pt x="180" y="155"/>
                  <a:pt x="180" y="155"/>
                  <a:pt x="179" y="155"/>
                </a:cubicBezTo>
                <a:cubicBezTo>
                  <a:pt x="179" y="156"/>
                  <a:pt x="179" y="156"/>
                  <a:pt x="179" y="156"/>
                </a:cubicBezTo>
                <a:cubicBezTo>
                  <a:pt x="179" y="156"/>
                  <a:pt x="179" y="156"/>
                  <a:pt x="179" y="156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7" y="155"/>
                  <a:pt x="177" y="154"/>
                  <a:pt x="176" y="153"/>
                </a:cubicBezTo>
                <a:cubicBezTo>
                  <a:pt x="176" y="152"/>
                  <a:pt x="175" y="151"/>
                  <a:pt x="174" y="150"/>
                </a:cubicBezTo>
                <a:cubicBezTo>
                  <a:pt x="174" y="150"/>
                  <a:pt x="174" y="150"/>
                  <a:pt x="174" y="150"/>
                </a:cubicBezTo>
                <a:cubicBezTo>
                  <a:pt x="174" y="150"/>
                  <a:pt x="174" y="149"/>
                  <a:pt x="173" y="149"/>
                </a:cubicBezTo>
                <a:cubicBezTo>
                  <a:pt x="173" y="148"/>
                  <a:pt x="173" y="148"/>
                  <a:pt x="173" y="148"/>
                </a:cubicBezTo>
                <a:cubicBezTo>
                  <a:pt x="173" y="148"/>
                  <a:pt x="173" y="148"/>
                  <a:pt x="173" y="148"/>
                </a:cubicBezTo>
                <a:cubicBezTo>
                  <a:pt x="173" y="148"/>
                  <a:pt x="173" y="148"/>
                  <a:pt x="172" y="148"/>
                </a:cubicBezTo>
                <a:cubicBezTo>
                  <a:pt x="172" y="147"/>
                  <a:pt x="172" y="147"/>
                  <a:pt x="172" y="147"/>
                </a:cubicBezTo>
                <a:cubicBezTo>
                  <a:pt x="172" y="147"/>
                  <a:pt x="172" y="146"/>
                  <a:pt x="172" y="146"/>
                </a:cubicBezTo>
                <a:cubicBezTo>
                  <a:pt x="172" y="146"/>
                  <a:pt x="171" y="146"/>
                  <a:pt x="171" y="146"/>
                </a:cubicBezTo>
                <a:cubicBezTo>
                  <a:pt x="171" y="145"/>
                  <a:pt x="171" y="145"/>
                  <a:pt x="171" y="145"/>
                </a:cubicBezTo>
                <a:cubicBezTo>
                  <a:pt x="171" y="145"/>
                  <a:pt x="171" y="145"/>
                  <a:pt x="171" y="145"/>
                </a:cubicBezTo>
                <a:cubicBezTo>
                  <a:pt x="171" y="145"/>
                  <a:pt x="170" y="145"/>
                  <a:pt x="170" y="144"/>
                </a:cubicBezTo>
                <a:cubicBezTo>
                  <a:pt x="170" y="143"/>
                  <a:pt x="170" y="143"/>
                  <a:pt x="170" y="143"/>
                </a:cubicBezTo>
                <a:cubicBezTo>
                  <a:pt x="170" y="143"/>
                  <a:pt x="170" y="143"/>
                  <a:pt x="170" y="143"/>
                </a:cubicBezTo>
                <a:cubicBezTo>
                  <a:pt x="169" y="143"/>
                  <a:pt x="169" y="143"/>
                  <a:pt x="169" y="143"/>
                </a:cubicBezTo>
                <a:cubicBezTo>
                  <a:pt x="169" y="142"/>
                  <a:pt x="169" y="142"/>
                  <a:pt x="169" y="142"/>
                </a:cubicBezTo>
                <a:cubicBezTo>
                  <a:pt x="169" y="142"/>
                  <a:pt x="169" y="141"/>
                  <a:pt x="169" y="141"/>
                </a:cubicBezTo>
                <a:cubicBezTo>
                  <a:pt x="168" y="141"/>
                  <a:pt x="168" y="141"/>
                  <a:pt x="168" y="141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0"/>
                  <a:pt x="168" y="140"/>
                  <a:pt x="167" y="140"/>
                </a:cubicBezTo>
                <a:cubicBezTo>
                  <a:pt x="167" y="140"/>
                  <a:pt x="167" y="140"/>
                  <a:pt x="167" y="140"/>
                </a:cubicBezTo>
                <a:cubicBezTo>
                  <a:pt x="167" y="138"/>
                  <a:pt x="167" y="138"/>
                  <a:pt x="167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6" y="137"/>
                  <a:pt x="166" y="137"/>
                  <a:pt x="166" y="137"/>
                </a:cubicBezTo>
                <a:cubicBezTo>
                  <a:pt x="166" y="137"/>
                  <a:pt x="165" y="137"/>
                  <a:pt x="165" y="137"/>
                </a:cubicBezTo>
                <a:cubicBezTo>
                  <a:pt x="165" y="136"/>
                  <a:pt x="165" y="136"/>
                  <a:pt x="165" y="136"/>
                </a:cubicBezTo>
                <a:cubicBezTo>
                  <a:pt x="164" y="135"/>
                  <a:pt x="163" y="134"/>
                  <a:pt x="163" y="133"/>
                </a:cubicBezTo>
                <a:cubicBezTo>
                  <a:pt x="162" y="132"/>
                  <a:pt x="162" y="131"/>
                  <a:pt x="161" y="130"/>
                </a:cubicBezTo>
                <a:cubicBezTo>
                  <a:pt x="161" y="130"/>
                  <a:pt x="161" y="130"/>
                  <a:pt x="161" y="130"/>
                </a:cubicBezTo>
                <a:cubicBezTo>
                  <a:pt x="162" y="130"/>
                  <a:pt x="162" y="129"/>
                  <a:pt x="163" y="129"/>
                </a:cubicBezTo>
                <a:cubicBezTo>
                  <a:pt x="163" y="128"/>
                  <a:pt x="164" y="128"/>
                  <a:pt x="165" y="127"/>
                </a:cubicBezTo>
                <a:cubicBezTo>
                  <a:pt x="166" y="127"/>
                  <a:pt x="166" y="127"/>
                  <a:pt x="166" y="127"/>
                </a:cubicBezTo>
                <a:cubicBezTo>
                  <a:pt x="166" y="127"/>
                  <a:pt x="166" y="127"/>
                  <a:pt x="166" y="127"/>
                </a:cubicBezTo>
                <a:cubicBezTo>
                  <a:pt x="166" y="127"/>
                  <a:pt x="166" y="127"/>
                  <a:pt x="166" y="126"/>
                </a:cubicBezTo>
                <a:cubicBezTo>
                  <a:pt x="167" y="126"/>
                  <a:pt x="167" y="126"/>
                  <a:pt x="167" y="126"/>
                </a:cubicBezTo>
                <a:cubicBezTo>
                  <a:pt x="168" y="125"/>
                  <a:pt x="168" y="125"/>
                  <a:pt x="168" y="125"/>
                </a:cubicBezTo>
                <a:cubicBezTo>
                  <a:pt x="170" y="125"/>
                  <a:pt x="170" y="125"/>
                  <a:pt x="170" y="125"/>
                </a:cubicBezTo>
                <a:cubicBezTo>
                  <a:pt x="170" y="125"/>
                  <a:pt x="170" y="125"/>
                  <a:pt x="170" y="125"/>
                </a:cubicBezTo>
                <a:cubicBezTo>
                  <a:pt x="170" y="125"/>
                  <a:pt x="170" y="124"/>
                  <a:pt x="170" y="124"/>
                </a:cubicBezTo>
                <a:cubicBezTo>
                  <a:pt x="173" y="123"/>
                  <a:pt x="173" y="123"/>
                  <a:pt x="173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74" y="122"/>
                  <a:pt x="174" y="122"/>
                  <a:pt x="174" y="122"/>
                </a:cubicBezTo>
                <a:cubicBezTo>
                  <a:pt x="177" y="121"/>
                  <a:pt x="177" y="121"/>
                  <a:pt x="177" y="121"/>
                </a:cubicBezTo>
                <a:cubicBezTo>
                  <a:pt x="177" y="121"/>
                  <a:pt x="177" y="121"/>
                  <a:pt x="177" y="120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9" y="120"/>
                  <a:pt x="179" y="120"/>
                  <a:pt x="179" y="120"/>
                </a:cubicBezTo>
                <a:cubicBezTo>
                  <a:pt x="179" y="119"/>
                  <a:pt x="180" y="119"/>
                  <a:pt x="181" y="119"/>
                </a:cubicBezTo>
                <a:cubicBezTo>
                  <a:pt x="181" y="118"/>
                  <a:pt x="182" y="118"/>
                  <a:pt x="183" y="118"/>
                </a:cubicBezTo>
                <a:cubicBezTo>
                  <a:pt x="183" y="118"/>
                  <a:pt x="183" y="119"/>
                  <a:pt x="184" y="120"/>
                </a:cubicBezTo>
                <a:close/>
                <a:moveTo>
                  <a:pt x="226" y="136"/>
                </a:moveTo>
                <a:cubicBezTo>
                  <a:pt x="194" y="136"/>
                  <a:pt x="194" y="136"/>
                  <a:pt x="194" y="136"/>
                </a:cubicBezTo>
                <a:cubicBezTo>
                  <a:pt x="192" y="132"/>
                  <a:pt x="190" y="128"/>
                  <a:pt x="189" y="124"/>
                </a:cubicBezTo>
                <a:cubicBezTo>
                  <a:pt x="187" y="120"/>
                  <a:pt x="185" y="117"/>
                  <a:pt x="184" y="113"/>
                </a:cubicBezTo>
                <a:cubicBezTo>
                  <a:pt x="183" y="113"/>
                  <a:pt x="183" y="113"/>
                  <a:pt x="183" y="113"/>
                </a:cubicBezTo>
                <a:cubicBezTo>
                  <a:pt x="183" y="112"/>
                  <a:pt x="183" y="112"/>
                  <a:pt x="183" y="112"/>
                </a:cubicBezTo>
                <a:cubicBezTo>
                  <a:pt x="183" y="112"/>
                  <a:pt x="183" y="111"/>
                  <a:pt x="183" y="111"/>
                </a:cubicBezTo>
                <a:cubicBezTo>
                  <a:pt x="183" y="111"/>
                  <a:pt x="182" y="111"/>
                  <a:pt x="182" y="111"/>
                </a:cubicBezTo>
                <a:cubicBezTo>
                  <a:pt x="182" y="111"/>
                  <a:pt x="182" y="111"/>
                  <a:pt x="182" y="111"/>
                </a:cubicBezTo>
                <a:cubicBezTo>
                  <a:pt x="182" y="109"/>
                  <a:pt x="182" y="109"/>
                  <a:pt x="182" y="109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08"/>
                  <a:pt x="181" y="108"/>
                  <a:pt x="181" y="108"/>
                </a:cubicBezTo>
                <a:cubicBezTo>
                  <a:pt x="181" y="108"/>
                  <a:pt x="181" y="108"/>
                  <a:pt x="180" y="108"/>
                </a:cubicBezTo>
                <a:cubicBezTo>
                  <a:pt x="180" y="108"/>
                  <a:pt x="180" y="108"/>
                  <a:pt x="180" y="108"/>
                </a:cubicBezTo>
                <a:cubicBezTo>
                  <a:pt x="180" y="107"/>
                  <a:pt x="180" y="107"/>
                  <a:pt x="180" y="107"/>
                </a:cubicBezTo>
                <a:cubicBezTo>
                  <a:pt x="180" y="107"/>
                  <a:pt x="180" y="106"/>
                  <a:pt x="179" y="106"/>
                </a:cubicBezTo>
                <a:cubicBezTo>
                  <a:pt x="179" y="106"/>
                  <a:pt x="179" y="106"/>
                  <a:pt x="179" y="106"/>
                </a:cubicBezTo>
                <a:cubicBezTo>
                  <a:pt x="179" y="106"/>
                  <a:pt x="179" y="105"/>
                  <a:pt x="179" y="105"/>
                </a:cubicBezTo>
                <a:cubicBezTo>
                  <a:pt x="179" y="105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7" y="104"/>
                  <a:pt x="177" y="103"/>
                </a:cubicBezTo>
                <a:cubicBezTo>
                  <a:pt x="177" y="102"/>
                  <a:pt x="177" y="102"/>
                  <a:pt x="177" y="102"/>
                </a:cubicBezTo>
                <a:cubicBezTo>
                  <a:pt x="177" y="102"/>
                  <a:pt x="177" y="102"/>
                  <a:pt x="177" y="102"/>
                </a:cubicBezTo>
                <a:cubicBezTo>
                  <a:pt x="176" y="102"/>
                  <a:pt x="176" y="102"/>
                  <a:pt x="176" y="102"/>
                </a:cubicBezTo>
                <a:cubicBezTo>
                  <a:pt x="176" y="101"/>
                  <a:pt x="176" y="101"/>
                  <a:pt x="176" y="101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5" y="99"/>
                  <a:pt x="175" y="99"/>
                  <a:pt x="175" y="99"/>
                </a:cubicBezTo>
                <a:cubicBezTo>
                  <a:pt x="175" y="99"/>
                  <a:pt x="175" y="99"/>
                  <a:pt x="174" y="99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174" y="98"/>
                  <a:pt x="174" y="97"/>
                  <a:pt x="173" y="97"/>
                </a:cubicBezTo>
                <a:cubicBezTo>
                  <a:pt x="173" y="97"/>
                  <a:pt x="173" y="97"/>
                  <a:pt x="173" y="96"/>
                </a:cubicBezTo>
                <a:cubicBezTo>
                  <a:pt x="173" y="96"/>
                  <a:pt x="173" y="96"/>
                  <a:pt x="173" y="95"/>
                </a:cubicBezTo>
                <a:cubicBezTo>
                  <a:pt x="173" y="95"/>
                  <a:pt x="173" y="95"/>
                  <a:pt x="172" y="95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70" y="90"/>
                  <a:pt x="170" y="90"/>
                  <a:pt x="170" y="90"/>
                </a:cubicBezTo>
                <a:cubicBezTo>
                  <a:pt x="226" y="90"/>
                  <a:pt x="226" y="90"/>
                  <a:pt x="226" y="90"/>
                </a:cubicBezTo>
                <a:lnTo>
                  <a:pt x="226" y="136"/>
                </a:lnTo>
                <a:close/>
                <a:moveTo>
                  <a:pt x="183" y="158"/>
                </a:moveTo>
                <a:cubicBezTo>
                  <a:pt x="183" y="157"/>
                  <a:pt x="184" y="157"/>
                  <a:pt x="184" y="156"/>
                </a:cubicBezTo>
                <a:cubicBezTo>
                  <a:pt x="185" y="156"/>
                  <a:pt x="185" y="156"/>
                  <a:pt x="185" y="156"/>
                </a:cubicBezTo>
                <a:cubicBezTo>
                  <a:pt x="186" y="156"/>
                  <a:pt x="186" y="156"/>
                  <a:pt x="186" y="156"/>
                </a:cubicBezTo>
                <a:cubicBezTo>
                  <a:pt x="186" y="156"/>
                  <a:pt x="186" y="156"/>
                  <a:pt x="186" y="155"/>
                </a:cubicBezTo>
                <a:cubicBezTo>
                  <a:pt x="186" y="155"/>
                  <a:pt x="187" y="155"/>
                  <a:pt x="187" y="155"/>
                </a:cubicBezTo>
                <a:cubicBezTo>
                  <a:pt x="187" y="155"/>
                  <a:pt x="188" y="155"/>
                  <a:pt x="188" y="155"/>
                </a:cubicBezTo>
                <a:cubicBezTo>
                  <a:pt x="188" y="155"/>
                  <a:pt x="188" y="154"/>
                  <a:pt x="188" y="154"/>
                </a:cubicBezTo>
                <a:cubicBezTo>
                  <a:pt x="189" y="154"/>
                  <a:pt x="189" y="154"/>
                  <a:pt x="189" y="154"/>
                </a:cubicBezTo>
                <a:cubicBezTo>
                  <a:pt x="189" y="154"/>
                  <a:pt x="189" y="154"/>
                  <a:pt x="190" y="153"/>
                </a:cubicBezTo>
                <a:cubicBezTo>
                  <a:pt x="190" y="153"/>
                  <a:pt x="190" y="153"/>
                  <a:pt x="191" y="153"/>
                </a:cubicBezTo>
                <a:cubicBezTo>
                  <a:pt x="191" y="153"/>
                  <a:pt x="191" y="153"/>
                  <a:pt x="191" y="153"/>
                </a:cubicBezTo>
                <a:cubicBezTo>
                  <a:pt x="191" y="152"/>
                  <a:pt x="191" y="152"/>
                  <a:pt x="192" y="152"/>
                </a:cubicBezTo>
                <a:cubicBezTo>
                  <a:pt x="193" y="152"/>
                  <a:pt x="193" y="152"/>
                  <a:pt x="193" y="152"/>
                </a:cubicBezTo>
                <a:cubicBezTo>
                  <a:pt x="193" y="151"/>
                  <a:pt x="193" y="151"/>
                  <a:pt x="193" y="151"/>
                </a:cubicBezTo>
                <a:cubicBezTo>
                  <a:pt x="194" y="151"/>
                  <a:pt x="194" y="151"/>
                  <a:pt x="194" y="151"/>
                </a:cubicBezTo>
                <a:cubicBezTo>
                  <a:pt x="194" y="151"/>
                  <a:pt x="194" y="151"/>
                  <a:pt x="194" y="151"/>
                </a:cubicBezTo>
                <a:cubicBezTo>
                  <a:pt x="194" y="151"/>
                  <a:pt x="194" y="151"/>
                  <a:pt x="194" y="150"/>
                </a:cubicBezTo>
                <a:cubicBezTo>
                  <a:pt x="195" y="150"/>
                  <a:pt x="195" y="150"/>
                  <a:pt x="195" y="150"/>
                </a:cubicBezTo>
                <a:cubicBezTo>
                  <a:pt x="195" y="150"/>
                  <a:pt x="195" y="150"/>
                  <a:pt x="195" y="150"/>
                </a:cubicBezTo>
                <a:cubicBezTo>
                  <a:pt x="196" y="150"/>
                  <a:pt x="196" y="150"/>
                  <a:pt x="196" y="150"/>
                </a:cubicBezTo>
                <a:cubicBezTo>
                  <a:pt x="196" y="150"/>
                  <a:pt x="196" y="150"/>
                  <a:pt x="196" y="150"/>
                </a:cubicBezTo>
                <a:cubicBezTo>
                  <a:pt x="198" y="151"/>
                  <a:pt x="198" y="152"/>
                  <a:pt x="199" y="153"/>
                </a:cubicBezTo>
                <a:cubicBezTo>
                  <a:pt x="199" y="155"/>
                  <a:pt x="200" y="156"/>
                  <a:pt x="201" y="157"/>
                </a:cubicBezTo>
                <a:cubicBezTo>
                  <a:pt x="201" y="157"/>
                  <a:pt x="201" y="157"/>
                  <a:pt x="201" y="157"/>
                </a:cubicBezTo>
                <a:cubicBezTo>
                  <a:pt x="202" y="157"/>
                  <a:pt x="202" y="157"/>
                  <a:pt x="202" y="158"/>
                </a:cubicBezTo>
                <a:cubicBezTo>
                  <a:pt x="202" y="159"/>
                  <a:pt x="202" y="159"/>
                  <a:pt x="202" y="159"/>
                </a:cubicBezTo>
                <a:cubicBezTo>
                  <a:pt x="202" y="159"/>
                  <a:pt x="202" y="159"/>
                  <a:pt x="202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203" y="160"/>
                  <a:pt x="203" y="161"/>
                  <a:pt x="204" y="161"/>
                </a:cubicBezTo>
                <a:cubicBezTo>
                  <a:pt x="204" y="161"/>
                  <a:pt x="204" y="161"/>
                  <a:pt x="204" y="161"/>
                </a:cubicBezTo>
                <a:cubicBezTo>
                  <a:pt x="204" y="162"/>
                  <a:pt x="204" y="162"/>
                  <a:pt x="204" y="162"/>
                </a:cubicBezTo>
                <a:cubicBezTo>
                  <a:pt x="205" y="162"/>
                  <a:pt x="205" y="162"/>
                  <a:pt x="205" y="162"/>
                </a:cubicBezTo>
                <a:cubicBezTo>
                  <a:pt x="205" y="162"/>
                  <a:pt x="205" y="162"/>
                  <a:pt x="205" y="163"/>
                </a:cubicBezTo>
                <a:cubicBezTo>
                  <a:pt x="205" y="163"/>
                  <a:pt x="205" y="163"/>
                  <a:pt x="205" y="164"/>
                </a:cubicBezTo>
                <a:cubicBezTo>
                  <a:pt x="205" y="164"/>
                  <a:pt x="205" y="164"/>
                  <a:pt x="206" y="164"/>
                </a:cubicBezTo>
                <a:cubicBezTo>
                  <a:pt x="206" y="164"/>
                  <a:pt x="206" y="164"/>
                  <a:pt x="206" y="164"/>
                </a:cubicBezTo>
                <a:cubicBezTo>
                  <a:pt x="206" y="165"/>
                  <a:pt x="206" y="165"/>
                  <a:pt x="206" y="165"/>
                </a:cubicBezTo>
                <a:cubicBezTo>
                  <a:pt x="207" y="165"/>
                  <a:pt x="207" y="165"/>
                  <a:pt x="207" y="165"/>
                </a:cubicBezTo>
                <a:cubicBezTo>
                  <a:pt x="207" y="166"/>
                  <a:pt x="207" y="166"/>
                  <a:pt x="207" y="166"/>
                </a:cubicBezTo>
                <a:cubicBezTo>
                  <a:pt x="207" y="166"/>
                  <a:pt x="207" y="167"/>
                  <a:pt x="207" y="167"/>
                </a:cubicBezTo>
                <a:cubicBezTo>
                  <a:pt x="208" y="167"/>
                  <a:pt x="208" y="167"/>
                  <a:pt x="208" y="167"/>
                </a:cubicBezTo>
                <a:cubicBezTo>
                  <a:pt x="208" y="167"/>
                  <a:pt x="208" y="167"/>
                  <a:pt x="208" y="167"/>
                </a:cubicBezTo>
                <a:cubicBezTo>
                  <a:pt x="208" y="169"/>
                  <a:pt x="208" y="169"/>
                  <a:pt x="208" y="169"/>
                </a:cubicBezTo>
                <a:cubicBezTo>
                  <a:pt x="209" y="169"/>
                  <a:pt x="209" y="169"/>
                  <a:pt x="209" y="169"/>
                </a:cubicBezTo>
                <a:cubicBezTo>
                  <a:pt x="209" y="169"/>
                  <a:pt x="209" y="169"/>
                  <a:pt x="209" y="169"/>
                </a:cubicBezTo>
                <a:cubicBezTo>
                  <a:pt x="209" y="170"/>
                  <a:pt x="209" y="170"/>
                  <a:pt x="210" y="170"/>
                </a:cubicBezTo>
                <a:cubicBezTo>
                  <a:pt x="210" y="170"/>
                  <a:pt x="210" y="170"/>
                  <a:pt x="210" y="170"/>
                </a:cubicBezTo>
                <a:cubicBezTo>
                  <a:pt x="210" y="170"/>
                  <a:pt x="210" y="171"/>
                  <a:pt x="211" y="171"/>
                </a:cubicBezTo>
                <a:cubicBezTo>
                  <a:pt x="211" y="172"/>
                  <a:pt x="211" y="172"/>
                  <a:pt x="211" y="172"/>
                </a:cubicBezTo>
                <a:cubicBezTo>
                  <a:pt x="211" y="172"/>
                  <a:pt x="211" y="172"/>
                  <a:pt x="211" y="172"/>
                </a:cubicBezTo>
                <a:cubicBezTo>
                  <a:pt x="211" y="172"/>
                  <a:pt x="212" y="172"/>
                  <a:pt x="212" y="172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12" y="174"/>
                  <a:pt x="213" y="174"/>
                  <a:pt x="213" y="174"/>
                </a:cubicBezTo>
                <a:cubicBezTo>
                  <a:pt x="213" y="175"/>
                  <a:pt x="213" y="175"/>
                  <a:pt x="213" y="175"/>
                </a:cubicBezTo>
                <a:cubicBezTo>
                  <a:pt x="213" y="175"/>
                  <a:pt x="213" y="175"/>
                  <a:pt x="213" y="175"/>
                </a:cubicBezTo>
                <a:cubicBezTo>
                  <a:pt x="214" y="175"/>
                  <a:pt x="214" y="176"/>
                  <a:pt x="214" y="176"/>
                </a:cubicBezTo>
                <a:cubicBezTo>
                  <a:pt x="214" y="177"/>
                  <a:pt x="214" y="177"/>
                  <a:pt x="214" y="177"/>
                </a:cubicBezTo>
                <a:cubicBezTo>
                  <a:pt x="214" y="177"/>
                  <a:pt x="214" y="177"/>
                  <a:pt x="214" y="177"/>
                </a:cubicBezTo>
                <a:cubicBezTo>
                  <a:pt x="215" y="177"/>
                  <a:pt x="215" y="177"/>
                  <a:pt x="215" y="177"/>
                </a:cubicBezTo>
                <a:cubicBezTo>
                  <a:pt x="215" y="178"/>
                  <a:pt x="215" y="178"/>
                  <a:pt x="215" y="178"/>
                </a:cubicBezTo>
                <a:cubicBezTo>
                  <a:pt x="215" y="179"/>
                  <a:pt x="215" y="179"/>
                  <a:pt x="216" y="179"/>
                </a:cubicBezTo>
                <a:cubicBezTo>
                  <a:pt x="216" y="179"/>
                  <a:pt x="216" y="179"/>
                  <a:pt x="216" y="179"/>
                </a:cubicBezTo>
                <a:cubicBezTo>
                  <a:pt x="216" y="180"/>
                  <a:pt x="216" y="180"/>
                  <a:pt x="216" y="180"/>
                </a:cubicBezTo>
                <a:cubicBezTo>
                  <a:pt x="216" y="180"/>
                  <a:pt x="216" y="180"/>
                  <a:pt x="217" y="180"/>
                </a:cubicBezTo>
                <a:cubicBezTo>
                  <a:pt x="217" y="180"/>
                  <a:pt x="217" y="180"/>
                  <a:pt x="217" y="181"/>
                </a:cubicBezTo>
                <a:cubicBezTo>
                  <a:pt x="217" y="182"/>
                  <a:pt x="217" y="182"/>
                  <a:pt x="217" y="182"/>
                </a:cubicBezTo>
                <a:cubicBezTo>
                  <a:pt x="217" y="182"/>
                  <a:pt x="218" y="182"/>
                  <a:pt x="218" y="182"/>
                </a:cubicBezTo>
                <a:cubicBezTo>
                  <a:pt x="218" y="182"/>
                  <a:pt x="218" y="182"/>
                  <a:pt x="218" y="182"/>
                </a:cubicBezTo>
                <a:cubicBezTo>
                  <a:pt x="218" y="183"/>
                  <a:pt x="218" y="183"/>
                  <a:pt x="218" y="183"/>
                </a:cubicBezTo>
                <a:cubicBezTo>
                  <a:pt x="218" y="183"/>
                  <a:pt x="219" y="183"/>
                  <a:pt x="219" y="184"/>
                </a:cubicBezTo>
                <a:cubicBezTo>
                  <a:pt x="219" y="184"/>
                  <a:pt x="219" y="184"/>
                  <a:pt x="219" y="184"/>
                </a:cubicBezTo>
                <a:cubicBezTo>
                  <a:pt x="220" y="185"/>
                  <a:pt x="220" y="186"/>
                  <a:pt x="221" y="187"/>
                </a:cubicBezTo>
                <a:cubicBezTo>
                  <a:pt x="221" y="188"/>
                  <a:pt x="221" y="190"/>
                  <a:pt x="221" y="191"/>
                </a:cubicBezTo>
                <a:cubicBezTo>
                  <a:pt x="221" y="191"/>
                  <a:pt x="221" y="191"/>
                  <a:pt x="221" y="191"/>
                </a:cubicBezTo>
                <a:cubicBezTo>
                  <a:pt x="220" y="192"/>
                  <a:pt x="220" y="192"/>
                  <a:pt x="220" y="193"/>
                </a:cubicBezTo>
                <a:cubicBezTo>
                  <a:pt x="220" y="193"/>
                  <a:pt x="220" y="194"/>
                  <a:pt x="220" y="194"/>
                </a:cubicBezTo>
                <a:cubicBezTo>
                  <a:pt x="219" y="194"/>
                  <a:pt x="219" y="194"/>
                  <a:pt x="219" y="194"/>
                </a:cubicBezTo>
                <a:cubicBezTo>
                  <a:pt x="219" y="195"/>
                  <a:pt x="219" y="195"/>
                  <a:pt x="219" y="195"/>
                </a:cubicBezTo>
                <a:cubicBezTo>
                  <a:pt x="219" y="196"/>
                  <a:pt x="219" y="196"/>
                  <a:pt x="219" y="196"/>
                </a:cubicBezTo>
                <a:cubicBezTo>
                  <a:pt x="218" y="196"/>
                  <a:pt x="218" y="196"/>
                  <a:pt x="218" y="196"/>
                </a:cubicBezTo>
                <a:cubicBezTo>
                  <a:pt x="218" y="198"/>
                  <a:pt x="218" y="198"/>
                  <a:pt x="218" y="19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16" y="198"/>
                  <a:pt x="216" y="198"/>
                </a:cubicBezTo>
                <a:cubicBezTo>
                  <a:pt x="216" y="198"/>
                  <a:pt x="216" y="199"/>
                  <a:pt x="215" y="199"/>
                </a:cubicBezTo>
                <a:cubicBezTo>
                  <a:pt x="215" y="199"/>
                  <a:pt x="215" y="200"/>
                  <a:pt x="214" y="200"/>
                </a:cubicBezTo>
                <a:cubicBezTo>
                  <a:pt x="214" y="200"/>
                  <a:pt x="213" y="201"/>
                  <a:pt x="212" y="201"/>
                </a:cubicBezTo>
                <a:cubicBezTo>
                  <a:pt x="212" y="202"/>
                  <a:pt x="211" y="202"/>
                  <a:pt x="209" y="202"/>
                </a:cubicBezTo>
                <a:cubicBezTo>
                  <a:pt x="208" y="203"/>
                  <a:pt x="207" y="203"/>
                  <a:pt x="206" y="203"/>
                </a:cubicBezTo>
                <a:cubicBezTo>
                  <a:pt x="205" y="203"/>
                  <a:pt x="204" y="203"/>
                  <a:pt x="203" y="202"/>
                </a:cubicBezTo>
                <a:cubicBezTo>
                  <a:pt x="203" y="202"/>
                  <a:pt x="203" y="202"/>
                  <a:pt x="203" y="202"/>
                </a:cubicBezTo>
                <a:cubicBezTo>
                  <a:pt x="203" y="202"/>
                  <a:pt x="202" y="202"/>
                  <a:pt x="202" y="202"/>
                </a:cubicBezTo>
                <a:cubicBezTo>
                  <a:pt x="201" y="202"/>
                  <a:pt x="201" y="201"/>
                  <a:pt x="200" y="201"/>
                </a:cubicBezTo>
                <a:cubicBezTo>
                  <a:pt x="200" y="201"/>
                  <a:pt x="199" y="200"/>
                  <a:pt x="199" y="200"/>
                </a:cubicBezTo>
                <a:cubicBezTo>
                  <a:pt x="198" y="199"/>
                  <a:pt x="198" y="199"/>
                  <a:pt x="197" y="198"/>
                </a:cubicBezTo>
                <a:cubicBezTo>
                  <a:pt x="197" y="198"/>
                  <a:pt x="197" y="198"/>
                  <a:pt x="197" y="198"/>
                </a:cubicBezTo>
                <a:cubicBezTo>
                  <a:pt x="197" y="198"/>
                  <a:pt x="197" y="198"/>
                  <a:pt x="196" y="198"/>
                </a:cubicBezTo>
                <a:cubicBezTo>
                  <a:pt x="196" y="196"/>
                  <a:pt x="196" y="196"/>
                  <a:pt x="196" y="196"/>
                </a:cubicBezTo>
                <a:cubicBezTo>
                  <a:pt x="196" y="196"/>
                  <a:pt x="196" y="196"/>
                  <a:pt x="196" y="196"/>
                </a:cubicBezTo>
                <a:cubicBezTo>
                  <a:pt x="196" y="195"/>
                  <a:pt x="196" y="195"/>
                  <a:pt x="196" y="195"/>
                </a:cubicBezTo>
                <a:cubicBezTo>
                  <a:pt x="196" y="194"/>
                  <a:pt x="195" y="194"/>
                  <a:pt x="195" y="194"/>
                </a:cubicBezTo>
                <a:cubicBezTo>
                  <a:pt x="195" y="194"/>
                  <a:pt x="195" y="194"/>
                  <a:pt x="195" y="194"/>
                </a:cubicBezTo>
                <a:cubicBezTo>
                  <a:pt x="195" y="192"/>
                  <a:pt x="195" y="192"/>
                  <a:pt x="195" y="192"/>
                </a:cubicBezTo>
                <a:cubicBezTo>
                  <a:pt x="194" y="192"/>
                  <a:pt x="194" y="192"/>
                  <a:pt x="194" y="192"/>
                </a:cubicBezTo>
                <a:cubicBezTo>
                  <a:pt x="194" y="192"/>
                  <a:pt x="194" y="191"/>
                  <a:pt x="194" y="191"/>
                </a:cubicBezTo>
                <a:cubicBezTo>
                  <a:pt x="194" y="191"/>
                  <a:pt x="194" y="190"/>
                  <a:pt x="194" y="190"/>
                </a:cubicBezTo>
                <a:cubicBezTo>
                  <a:pt x="193" y="190"/>
                  <a:pt x="193" y="190"/>
                  <a:pt x="193" y="190"/>
                </a:cubicBezTo>
                <a:cubicBezTo>
                  <a:pt x="193" y="188"/>
                  <a:pt x="193" y="188"/>
                  <a:pt x="193" y="188"/>
                </a:cubicBezTo>
                <a:cubicBezTo>
                  <a:pt x="193" y="188"/>
                  <a:pt x="193" y="188"/>
                  <a:pt x="193" y="188"/>
                </a:cubicBezTo>
                <a:cubicBezTo>
                  <a:pt x="192" y="188"/>
                  <a:pt x="192" y="187"/>
                  <a:pt x="192" y="187"/>
                </a:cubicBezTo>
                <a:cubicBezTo>
                  <a:pt x="192" y="187"/>
                  <a:pt x="192" y="186"/>
                  <a:pt x="192" y="186"/>
                </a:cubicBezTo>
                <a:cubicBezTo>
                  <a:pt x="192" y="186"/>
                  <a:pt x="192" y="186"/>
                  <a:pt x="192" y="186"/>
                </a:cubicBezTo>
                <a:cubicBezTo>
                  <a:pt x="192" y="184"/>
                  <a:pt x="192" y="184"/>
                  <a:pt x="192" y="184"/>
                </a:cubicBezTo>
                <a:cubicBezTo>
                  <a:pt x="191" y="184"/>
                  <a:pt x="191" y="184"/>
                  <a:pt x="191" y="184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0" y="183"/>
                  <a:pt x="190" y="183"/>
                  <a:pt x="190" y="183"/>
                </a:cubicBezTo>
                <a:cubicBezTo>
                  <a:pt x="190" y="183"/>
                  <a:pt x="190" y="183"/>
                  <a:pt x="190" y="182"/>
                </a:cubicBezTo>
                <a:cubicBezTo>
                  <a:pt x="190" y="182"/>
                  <a:pt x="190" y="182"/>
                  <a:pt x="190" y="181"/>
                </a:cubicBezTo>
                <a:cubicBezTo>
                  <a:pt x="189" y="181"/>
                  <a:pt x="189" y="181"/>
                  <a:pt x="189" y="181"/>
                </a:cubicBezTo>
                <a:cubicBezTo>
                  <a:pt x="189" y="180"/>
                  <a:pt x="189" y="180"/>
                  <a:pt x="189" y="180"/>
                </a:cubicBezTo>
                <a:cubicBezTo>
                  <a:pt x="189" y="180"/>
                  <a:pt x="189" y="180"/>
                  <a:pt x="189" y="180"/>
                </a:cubicBezTo>
                <a:cubicBezTo>
                  <a:pt x="189" y="179"/>
                  <a:pt x="189" y="179"/>
                  <a:pt x="188" y="178"/>
                </a:cubicBezTo>
                <a:cubicBezTo>
                  <a:pt x="188" y="178"/>
                  <a:pt x="188" y="178"/>
                  <a:pt x="188" y="177"/>
                </a:cubicBezTo>
                <a:cubicBezTo>
                  <a:pt x="188" y="177"/>
                  <a:pt x="188" y="177"/>
                  <a:pt x="188" y="177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187" y="176"/>
                  <a:pt x="187" y="176"/>
                  <a:pt x="187" y="176"/>
                </a:cubicBezTo>
                <a:cubicBezTo>
                  <a:pt x="187" y="175"/>
                  <a:pt x="187" y="175"/>
                  <a:pt x="187" y="175"/>
                </a:cubicBezTo>
                <a:cubicBezTo>
                  <a:pt x="187" y="174"/>
                  <a:pt x="187" y="174"/>
                  <a:pt x="187" y="173"/>
                </a:cubicBezTo>
                <a:cubicBezTo>
                  <a:pt x="186" y="173"/>
                  <a:pt x="186" y="173"/>
                  <a:pt x="186" y="173"/>
                </a:cubicBezTo>
                <a:cubicBezTo>
                  <a:pt x="186" y="172"/>
                  <a:pt x="186" y="172"/>
                  <a:pt x="186" y="172"/>
                </a:cubicBezTo>
                <a:cubicBezTo>
                  <a:pt x="185" y="172"/>
                  <a:pt x="185" y="172"/>
                  <a:pt x="185" y="172"/>
                </a:cubicBezTo>
                <a:cubicBezTo>
                  <a:pt x="185" y="171"/>
                  <a:pt x="185" y="171"/>
                  <a:pt x="185" y="171"/>
                </a:cubicBezTo>
                <a:cubicBezTo>
                  <a:pt x="185" y="171"/>
                  <a:pt x="185" y="171"/>
                  <a:pt x="185" y="171"/>
                </a:cubicBezTo>
                <a:cubicBezTo>
                  <a:pt x="185" y="170"/>
                  <a:pt x="185" y="170"/>
                  <a:pt x="185" y="169"/>
                </a:cubicBezTo>
                <a:cubicBezTo>
                  <a:pt x="185" y="169"/>
                  <a:pt x="184" y="168"/>
                  <a:pt x="184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84" y="167"/>
                  <a:pt x="184" y="167"/>
                  <a:pt x="184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66"/>
                  <a:pt x="183" y="166"/>
                  <a:pt x="183" y="166"/>
                </a:cubicBezTo>
                <a:cubicBezTo>
                  <a:pt x="183" y="165"/>
                  <a:pt x="183" y="165"/>
                  <a:pt x="183" y="164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63"/>
                  <a:pt x="181" y="162"/>
                  <a:pt x="181" y="162"/>
                </a:cubicBezTo>
                <a:cubicBezTo>
                  <a:pt x="181" y="161"/>
                  <a:pt x="181" y="160"/>
                  <a:pt x="181" y="159"/>
                </a:cubicBezTo>
                <a:cubicBezTo>
                  <a:pt x="181" y="159"/>
                  <a:pt x="182" y="158"/>
                  <a:pt x="183" y="1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9" name="CustomShape 130"/>
          <p:cNvSpPr/>
          <p:nvPr/>
        </p:nvSpPr>
        <p:spPr>
          <a:xfrm>
            <a:off x="6696000" y="3652920"/>
            <a:ext cx="207000" cy="195840"/>
          </a:xfrm>
          <a:custGeom>
            <a:avLst/>
            <a:gdLst/>
            <a:ahLst/>
            <a:rect l="l" t="t" r="r" b="b"/>
            <a:pathLst>
              <a:path w="199" h="187">
                <a:moveTo>
                  <a:pt x="30" y="1"/>
                </a:moveTo>
                <a:cubicBezTo>
                  <a:pt x="32" y="1"/>
                  <a:pt x="35" y="2"/>
                  <a:pt x="37" y="3"/>
                </a:cubicBezTo>
                <a:cubicBezTo>
                  <a:pt x="39" y="4"/>
                  <a:pt x="41" y="5"/>
                  <a:pt x="43" y="7"/>
                </a:cubicBezTo>
                <a:cubicBezTo>
                  <a:pt x="45" y="8"/>
                  <a:pt x="46" y="10"/>
                  <a:pt x="47" y="12"/>
                </a:cubicBezTo>
                <a:cubicBezTo>
                  <a:pt x="47" y="15"/>
                  <a:pt x="47" y="15"/>
                  <a:pt x="4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50" y="19"/>
                  <a:pt x="50" y="21"/>
                  <a:pt x="49" y="22"/>
                </a:cubicBezTo>
                <a:cubicBezTo>
                  <a:pt x="49" y="24"/>
                  <a:pt x="49" y="26"/>
                  <a:pt x="48" y="28"/>
                </a:cubicBezTo>
                <a:cubicBezTo>
                  <a:pt x="48" y="29"/>
                  <a:pt x="47" y="31"/>
                  <a:pt x="47" y="32"/>
                </a:cubicBezTo>
                <a:cubicBezTo>
                  <a:pt x="46" y="34"/>
                  <a:pt x="45" y="35"/>
                  <a:pt x="45" y="35"/>
                </a:cubicBezTo>
                <a:cubicBezTo>
                  <a:pt x="44" y="36"/>
                  <a:pt x="44" y="36"/>
                  <a:pt x="43" y="37"/>
                </a:cubicBezTo>
                <a:cubicBezTo>
                  <a:pt x="42" y="37"/>
                  <a:pt x="42" y="38"/>
                  <a:pt x="41" y="38"/>
                </a:cubicBezTo>
                <a:cubicBezTo>
                  <a:pt x="41" y="40"/>
                  <a:pt x="41" y="40"/>
                  <a:pt x="41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40"/>
                  <a:pt x="38" y="40"/>
                  <a:pt x="38" y="41"/>
                </a:cubicBezTo>
                <a:cubicBezTo>
                  <a:pt x="38" y="41"/>
                  <a:pt x="38" y="41"/>
                  <a:pt x="38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1" y="43"/>
                  <a:pt x="27" y="44"/>
                  <a:pt x="23" y="44"/>
                </a:cubicBezTo>
                <a:cubicBezTo>
                  <a:pt x="19" y="44"/>
                  <a:pt x="16" y="43"/>
                  <a:pt x="13" y="42"/>
                </a:cubicBezTo>
                <a:cubicBezTo>
                  <a:pt x="10" y="40"/>
                  <a:pt x="7" y="38"/>
                  <a:pt x="5" y="36"/>
                </a:cubicBezTo>
                <a:cubicBezTo>
                  <a:pt x="3" y="33"/>
                  <a:pt x="1" y="30"/>
                  <a:pt x="0" y="27"/>
                </a:cubicBezTo>
                <a:cubicBezTo>
                  <a:pt x="0" y="25"/>
                  <a:pt x="0" y="24"/>
                  <a:pt x="0" y="22"/>
                </a:cubicBezTo>
                <a:cubicBezTo>
                  <a:pt x="0" y="20"/>
                  <a:pt x="0" y="19"/>
                  <a:pt x="1" y="17"/>
                </a:cubicBezTo>
                <a:cubicBezTo>
                  <a:pt x="1" y="16"/>
                  <a:pt x="2" y="14"/>
                  <a:pt x="2" y="13"/>
                </a:cubicBezTo>
                <a:cubicBezTo>
                  <a:pt x="3" y="12"/>
                  <a:pt x="3" y="11"/>
                  <a:pt x="3" y="9"/>
                </a:cubicBezTo>
                <a:cubicBezTo>
                  <a:pt x="4" y="9"/>
                  <a:pt x="5" y="8"/>
                  <a:pt x="6" y="8"/>
                </a:cubicBezTo>
                <a:cubicBezTo>
                  <a:pt x="6" y="7"/>
                  <a:pt x="7" y="7"/>
                  <a:pt x="8" y="6"/>
                </a:cubicBezTo>
                <a:cubicBezTo>
                  <a:pt x="8" y="5"/>
                  <a:pt x="8" y="5"/>
                  <a:pt x="8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4"/>
                </a:cubicBezTo>
                <a:cubicBezTo>
                  <a:pt x="10" y="4"/>
                  <a:pt x="11" y="4"/>
                  <a:pt x="11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4" y="2"/>
                  <a:pt x="15" y="2"/>
                </a:cubicBezTo>
                <a:cubicBezTo>
                  <a:pt x="16" y="1"/>
                  <a:pt x="16" y="1"/>
                  <a:pt x="17" y="1"/>
                </a:cubicBezTo>
                <a:cubicBezTo>
                  <a:pt x="18" y="1"/>
                  <a:pt x="19" y="1"/>
                  <a:pt x="19" y="1"/>
                </a:cubicBezTo>
                <a:cubicBezTo>
                  <a:pt x="20" y="1"/>
                  <a:pt x="21" y="1"/>
                  <a:pt x="21" y="0"/>
                </a:cubicBezTo>
                <a:cubicBezTo>
                  <a:pt x="24" y="0"/>
                  <a:pt x="27" y="0"/>
                  <a:pt x="30" y="1"/>
                </a:cubicBezTo>
                <a:close/>
                <a:moveTo>
                  <a:pt x="46" y="61"/>
                </a:moveTo>
                <a:cubicBezTo>
                  <a:pt x="46" y="187"/>
                  <a:pt x="46" y="187"/>
                  <a:pt x="46" y="187"/>
                </a:cubicBezTo>
                <a:cubicBezTo>
                  <a:pt x="3" y="187"/>
                  <a:pt x="3" y="187"/>
                  <a:pt x="3" y="187"/>
                </a:cubicBezTo>
                <a:cubicBezTo>
                  <a:pt x="3" y="185"/>
                  <a:pt x="2" y="182"/>
                  <a:pt x="2" y="179"/>
                </a:cubicBezTo>
                <a:cubicBezTo>
                  <a:pt x="2" y="175"/>
                  <a:pt x="2" y="172"/>
                  <a:pt x="2" y="168"/>
                </a:cubicBezTo>
                <a:cubicBezTo>
                  <a:pt x="2" y="164"/>
                  <a:pt x="2" y="161"/>
                  <a:pt x="2" y="157"/>
                </a:cubicBezTo>
                <a:cubicBezTo>
                  <a:pt x="2" y="153"/>
                  <a:pt x="2" y="150"/>
                  <a:pt x="2" y="148"/>
                </a:cubicBezTo>
                <a:cubicBezTo>
                  <a:pt x="2" y="61"/>
                  <a:pt x="2" y="61"/>
                  <a:pt x="2" y="61"/>
                </a:cubicBezTo>
                <a:lnTo>
                  <a:pt x="46" y="61"/>
                </a:lnTo>
                <a:close/>
                <a:moveTo>
                  <a:pt x="155" y="187"/>
                </a:moveTo>
                <a:cubicBezTo>
                  <a:pt x="155" y="133"/>
                  <a:pt x="155" y="133"/>
                  <a:pt x="155" y="133"/>
                </a:cubicBezTo>
                <a:cubicBezTo>
                  <a:pt x="155" y="130"/>
                  <a:pt x="155" y="127"/>
                  <a:pt x="155" y="124"/>
                </a:cubicBezTo>
                <a:cubicBezTo>
                  <a:pt x="155" y="121"/>
                  <a:pt x="155" y="118"/>
                  <a:pt x="155" y="115"/>
                </a:cubicBezTo>
                <a:cubicBezTo>
                  <a:pt x="155" y="112"/>
                  <a:pt x="155" y="110"/>
                  <a:pt x="154" y="107"/>
                </a:cubicBezTo>
                <a:cubicBezTo>
                  <a:pt x="154" y="105"/>
                  <a:pt x="153" y="102"/>
                  <a:pt x="152" y="101"/>
                </a:cubicBezTo>
                <a:cubicBezTo>
                  <a:pt x="151" y="101"/>
                  <a:pt x="151" y="100"/>
                  <a:pt x="151" y="100"/>
                </a:cubicBezTo>
                <a:cubicBezTo>
                  <a:pt x="151" y="100"/>
                  <a:pt x="150" y="100"/>
                  <a:pt x="150" y="100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48" y="96"/>
                  <a:pt x="148" y="96"/>
                  <a:pt x="148" y="96"/>
                </a:cubicBezTo>
                <a:cubicBezTo>
                  <a:pt x="146" y="96"/>
                  <a:pt x="146" y="96"/>
                  <a:pt x="146" y="96"/>
                </a:cubicBezTo>
                <a:cubicBezTo>
                  <a:pt x="146" y="95"/>
                  <a:pt x="145" y="95"/>
                  <a:pt x="145" y="94"/>
                </a:cubicBezTo>
                <a:cubicBezTo>
                  <a:pt x="145" y="94"/>
                  <a:pt x="145" y="94"/>
                  <a:pt x="145" y="94"/>
                </a:cubicBezTo>
                <a:cubicBezTo>
                  <a:pt x="144" y="93"/>
                  <a:pt x="142" y="92"/>
                  <a:pt x="140" y="92"/>
                </a:cubicBezTo>
                <a:cubicBezTo>
                  <a:pt x="138" y="92"/>
                  <a:pt x="136" y="91"/>
                  <a:pt x="134" y="91"/>
                </a:cubicBezTo>
                <a:cubicBezTo>
                  <a:pt x="132" y="91"/>
                  <a:pt x="130" y="91"/>
                  <a:pt x="128" y="92"/>
                </a:cubicBezTo>
                <a:cubicBezTo>
                  <a:pt x="126" y="92"/>
                  <a:pt x="125" y="93"/>
                  <a:pt x="124" y="94"/>
                </a:cubicBezTo>
                <a:cubicBezTo>
                  <a:pt x="122" y="94"/>
                  <a:pt x="121" y="95"/>
                  <a:pt x="120" y="96"/>
                </a:cubicBezTo>
                <a:cubicBezTo>
                  <a:pt x="119" y="96"/>
                  <a:pt x="118" y="98"/>
                  <a:pt x="117" y="99"/>
                </a:cubicBezTo>
                <a:cubicBezTo>
                  <a:pt x="116" y="99"/>
                  <a:pt x="116" y="99"/>
                  <a:pt x="115" y="100"/>
                </a:cubicBezTo>
                <a:cubicBezTo>
                  <a:pt x="114" y="100"/>
                  <a:pt x="114" y="100"/>
                  <a:pt x="113" y="101"/>
                </a:cubicBezTo>
                <a:cubicBezTo>
                  <a:pt x="112" y="103"/>
                  <a:pt x="111" y="105"/>
                  <a:pt x="111" y="107"/>
                </a:cubicBezTo>
                <a:cubicBezTo>
                  <a:pt x="110" y="109"/>
                  <a:pt x="110" y="112"/>
                  <a:pt x="110" y="115"/>
                </a:cubicBezTo>
                <a:cubicBezTo>
                  <a:pt x="109" y="117"/>
                  <a:pt x="109" y="120"/>
                  <a:pt x="109" y="123"/>
                </a:cubicBezTo>
                <a:cubicBezTo>
                  <a:pt x="109" y="126"/>
                  <a:pt x="109" y="129"/>
                  <a:pt x="109" y="132"/>
                </a:cubicBezTo>
                <a:cubicBezTo>
                  <a:pt x="109" y="187"/>
                  <a:pt x="109" y="187"/>
                  <a:pt x="109" y="187"/>
                </a:cubicBezTo>
                <a:cubicBezTo>
                  <a:pt x="67" y="187"/>
                  <a:pt x="67" y="187"/>
                  <a:pt x="67" y="187"/>
                </a:cubicBezTo>
                <a:cubicBezTo>
                  <a:pt x="67" y="61"/>
                  <a:pt x="67" y="61"/>
                  <a:pt x="67" y="61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109" y="78"/>
                  <a:pt x="109" y="78"/>
                  <a:pt x="109" y="78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13" y="73"/>
                  <a:pt x="116" y="70"/>
                  <a:pt x="121" y="67"/>
                </a:cubicBezTo>
                <a:cubicBezTo>
                  <a:pt x="125" y="63"/>
                  <a:pt x="130" y="61"/>
                  <a:pt x="135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4" y="58"/>
                  <a:pt x="147" y="58"/>
                  <a:pt x="151" y="58"/>
                </a:cubicBezTo>
                <a:cubicBezTo>
                  <a:pt x="155" y="58"/>
                  <a:pt x="158" y="59"/>
                  <a:pt x="162" y="59"/>
                </a:cubicBezTo>
                <a:cubicBezTo>
                  <a:pt x="165" y="60"/>
                  <a:pt x="169" y="61"/>
                  <a:pt x="172" y="63"/>
                </a:cubicBezTo>
                <a:cubicBezTo>
                  <a:pt x="175" y="64"/>
                  <a:pt x="177" y="65"/>
                  <a:pt x="179" y="66"/>
                </a:cubicBezTo>
                <a:cubicBezTo>
                  <a:pt x="184" y="73"/>
                  <a:pt x="184" y="73"/>
                  <a:pt x="184" y="73"/>
                </a:cubicBezTo>
                <a:cubicBezTo>
                  <a:pt x="185" y="73"/>
                  <a:pt x="185" y="74"/>
                  <a:pt x="186" y="74"/>
                </a:cubicBezTo>
                <a:cubicBezTo>
                  <a:pt x="187" y="75"/>
                  <a:pt x="188" y="75"/>
                  <a:pt x="188" y="76"/>
                </a:cubicBezTo>
                <a:cubicBezTo>
                  <a:pt x="188" y="78"/>
                  <a:pt x="188" y="78"/>
                  <a:pt x="188" y="78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90" y="79"/>
                  <a:pt x="190" y="79"/>
                  <a:pt x="190" y="79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1" y="81"/>
                  <a:pt x="191" y="81"/>
                  <a:pt x="191" y="81"/>
                </a:cubicBezTo>
                <a:cubicBezTo>
                  <a:pt x="192" y="82"/>
                  <a:pt x="192" y="83"/>
                  <a:pt x="192" y="84"/>
                </a:cubicBezTo>
                <a:cubicBezTo>
                  <a:pt x="193" y="85"/>
                  <a:pt x="193" y="86"/>
                  <a:pt x="193" y="87"/>
                </a:cubicBezTo>
                <a:cubicBezTo>
                  <a:pt x="194" y="87"/>
                  <a:pt x="194" y="87"/>
                  <a:pt x="194" y="87"/>
                </a:cubicBezTo>
                <a:cubicBezTo>
                  <a:pt x="196" y="94"/>
                  <a:pt x="196" y="94"/>
                  <a:pt x="196" y="94"/>
                </a:cubicBezTo>
                <a:cubicBezTo>
                  <a:pt x="196" y="94"/>
                  <a:pt x="196" y="94"/>
                  <a:pt x="196" y="94"/>
                </a:cubicBezTo>
                <a:cubicBezTo>
                  <a:pt x="196" y="99"/>
                  <a:pt x="196" y="99"/>
                  <a:pt x="196" y="99"/>
                </a:cubicBezTo>
                <a:cubicBezTo>
                  <a:pt x="198" y="103"/>
                  <a:pt x="198" y="107"/>
                  <a:pt x="198" y="112"/>
                </a:cubicBezTo>
                <a:cubicBezTo>
                  <a:pt x="198" y="117"/>
                  <a:pt x="199" y="122"/>
                  <a:pt x="199" y="128"/>
                </a:cubicBezTo>
                <a:cubicBezTo>
                  <a:pt x="199" y="187"/>
                  <a:pt x="199" y="187"/>
                  <a:pt x="199" y="187"/>
                </a:cubicBezTo>
                <a:lnTo>
                  <a:pt x="155" y="1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0" name="CustomShape 131"/>
          <p:cNvSpPr/>
          <p:nvPr/>
        </p:nvSpPr>
        <p:spPr>
          <a:xfrm>
            <a:off x="7110360" y="3646440"/>
            <a:ext cx="236880" cy="208440"/>
          </a:xfrm>
          <a:custGeom>
            <a:avLst/>
            <a:gdLst/>
            <a:ahLst/>
            <a:rect l="l" t="t" r="r" b="b"/>
            <a:pathLst>
              <a:path w="228" h="199">
                <a:moveTo>
                  <a:pt x="123" y="1"/>
                </a:moveTo>
                <a:cubicBezTo>
                  <a:pt x="123" y="2"/>
                  <a:pt x="123" y="2"/>
                  <a:pt x="123" y="3"/>
                </a:cubicBezTo>
                <a:cubicBezTo>
                  <a:pt x="123" y="3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1" y="3"/>
                  <a:pt x="121" y="3"/>
                  <a:pt x="121" y="3"/>
                </a:cubicBezTo>
                <a:cubicBezTo>
                  <a:pt x="121" y="4"/>
                  <a:pt x="121" y="4"/>
                  <a:pt x="121" y="4"/>
                </a:cubicBezTo>
                <a:cubicBezTo>
                  <a:pt x="120" y="4"/>
                  <a:pt x="120" y="4"/>
                  <a:pt x="119" y="5"/>
                </a:cubicBezTo>
                <a:cubicBezTo>
                  <a:pt x="119" y="5"/>
                  <a:pt x="119" y="5"/>
                  <a:pt x="119" y="5"/>
                </a:cubicBezTo>
                <a:cubicBezTo>
                  <a:pt x="118" y="5"/>
                  <a:pt x="118" y="5"/>
                  <a:pt x="118" y="5"/>
                </a:cubicBezTo>
                <a:cubicBezTo>
                  <a:pt x="118" y="5"/>
                  <a:pt x="118" y="5"/>
                  <a:pt x="118" y="5"/>
                </a:cubicBezTo>
                <a:cubicBezTo>
                  <a:pt x="117" y="5"/>
                  <a:pt x="117" y="5"/>
                  <a:pt x="117" y="5"/>
                </a:cubicBezTo>
                <a:cubicBezTo>
                  <a:pt x="117" y="6"/>
                  <a:pt x="117" y="6"/>
                  <a:pt x="117" y="6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6"/>
                  <a:pt x="116" y="6"/>
                  <a:pt x="116" y="6"/>
                </a:cubicBezTo>
                <a:cubicBezTo>
                  <a:pt x="115" y="6"/>
                  <a:pt x="115" y="6"/>
                  <a:pt x="115" y="6"/>
                </a:cubicBezTo>
                <a:cubicBezTo>
                  <a:pt x="115" y="6"/>
                  <a:pt x="115" y="6"/>
                  <a:pt x="115" y="6"/>
                </a:cubicBezTo>
                <a:cubicBezTo>
                  <a:pt x="112" y="6"/>
                  <a:pt x="112" y="6"/>
                  <a:pt x="112" y="6"/>
                </a:cubicBezTo>
                <a:cubicBezTo>
                  <a:pt x="112" y="7"/>
                  <a:pt x="112" y="7"/>
                  <a:pt x="112" y="7"/>
                </a:cubicBezTo>
                <a:cubicBezTo>
                  <a:pt x="110" y="7"/>
                  <a:pt x="110" y="7"/>
                  <a:pt x="110" y="7"/>
                </a:cubicBezTo>
                <a:cubicBezTo>
                  <a:pt x="110" y="7"/>
                  <a:pt x="110" y="7"/>
                  <a:pt x="110" y="7"/>
                </a:cubicBezTo>
                <a:cubicBezTo>
                  <a:pt x="110" y="7"/>
                  <a:pt x="110" y="7"/>
                  <a:pt x="109" y="7"/>
                </a:cubicBezTo>
                <a:cubicBezTo>
                  <a:pt x="109" y="7"/>
                  <a:pt x="109" y="7"/>
                  <a:pt x="109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5" y="7"/>
                  <a:pt x="105" y="7"/>
                  <a:pt x="105" y="7"/>
                </a:cubicBezTo>
                <a:cubicBezTo>
                  <a:pt x="105" y="8"/>
                  <a:pt x="105" y="8"/>
                  <a:pt x="105" y="8"/>
                </a:cubicBezTo>
                <a:cubicBezTo>
                  <a:pt x="103" y="8"/>
                  <a:pt x="103" y="8"/>
                  <a:pt x="103" y="8"/>
                </a:cubicBezTo>
                <a:cubicBezTo>
                  <a:pt x="103" y="8"/>
                  <a:pt x="103" y="8"/>
                  <a:pt x="103" y="8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99" y="9"/>
                  <a:pt x="99" y="9"/>
                  <a:pt x="98" y="9"/>
                </a:cubicBezTo>
                <a:cubicBezTo>
                  <a:pt x="98" y="9"/>
                  <a:pt x="98" y="9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9" y="11"/>
                  <a:pt x="100" y="11"/>
                  <a:pt x="100" y="11"/>
                </a:cubicBezTo>
                <a:cubicBezTo>
                  <a:pt x="101" y="12"/>
                  <a:pt x="102" y="12"/>
                  <a:pt x="102" y="12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3"/>
                  <a:pt x="104" y="14"/>
                  <a:pt x="105" y="14"/>
                </a:cubicBezTo>
                <a:cubicBezTo>
                  <a:pt x="105" y="15"/>
                  <a:pt x="106" y="15"/>
                  <a:pt x="106" y="15"/>
                </a:cubicBezTo>
                <a:cubicBezTo>
                  <a:pt x="107" y="16"/>
                  <a:pt x="107" y="16"/>
                  <a:pt x="107" y="16"/>
                </a:cubicBezTo>
                <a:cubicBezTo>
                  <a:pt x="107" y="16"/>
                  <a:pt x="107" y="16"/>
                  <a:pt x="107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8"/>
                  <a:pt x="108" y="18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9"/>
                  <a:pt x="109" y="19"/>
                  <a:pt x="109" y="19"/>
                </a:cubicBezTo>
                <a:cubicBezTo>
                  <a:pt x="109" y="19"/>
                  <a:pt x="109" y="19"/>
                  <a:pt x="109" y="19"/>
                </a:cubicBezTo>
                <a:cubicBezTo>
                  <a:pt x="110" y="19"/>
                  <a:pt x="110" y="20"/>
                  <a:pt x="110" y="20"/>
                </a:cubicBezTo>
                <a:cubicBezTo>
                  <a:pt x="110" y="20"/>
                  <a:pt x="110" y="20"/>
                  <a:pt x="110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1"/>
                  <a:pt x="110" y="21"/>
                  <a:pt x="110" y="22"/>
                </a:cubicBezTo>
                <a:cubicBezTo>
                  <a:pt x="111" y="22"/>
                  <a:pt x="111" y="22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2" y="25"/>
                  <a:pt x="112" y="25"/>
                  <a:pt x="112" y="25"/>
                </a:cubicBezTo>
                <a:cubicBezTo>
                  <a:pt x="112" y="25"/>
                  <a:pt x="112" y="25"/>
                  <a:pt x="112" y="25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30"/>
                  <a:pt x="113" y="30"/>
                  <a:pt x="113" y="30"/>
                </a:cubicBezTo>
                <a:cubicBezTo>
                  <a:pt x="114" y="32"/>
                  <a:pt x="114" y="35"/>
                  <a:pt x="114" y="37"/>
                </a:cubicBezTo>
                <a:cubicBezTo>
                  <a:pt x="114" y="40"/>
                  <a:pt x="114" y="43"/>
                  <a:pt x="114" y="46"/>
                </a:cubicBezTo>
                <a:cubicBezTo>
                  <a:pt x="114" y="47"/>
                  <a:pt x="114" y="48"/>
                  <a:pt x="114" y="49"/>
                </a:cubicBezTo>
                <a:cubicBezTo>
                  <a:pt x="114" y="51"/>
                  <a:pt x="114" y="52"/>
                  <a:pt x="114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3" y="55"/>
                  <a:pt x="113" y="55"/>
                  <a:pt x="113" y="55"/>
                </a:cubicBezTo>
                <a:cubicBezTo>
                  <a:pt x="113" y="55"/>
                  <a:pt x="113" y="55"/>
                  <a:pt x="113" y="55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12" y="57"/>
                  <a:pt x="112" y="57"/>
                  <a:pt x="112" y="57"/>
                </a:cubicBezTo>
                <a:cubicBezTo>
                  <a:pt x="112" y="57"/>
                  <a:pt x="112" y="57"/>
                  <a:pt x="112" y="57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2" y="59"/>
                  <a:pt x="112" y="59"/>
                  <a:pt x="112" y="60"/>
                </a:cubicBezTo>
                <a:cubicBezTo>
                  <a:pt x="112" y="60"/>
                  <a:pt x="112" y="60"/>
                  <a:pt x="112" y="61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10" y="62"/>
                  <a:pt x="110" y="62"/>
                  <a:pt x="110" y="62"/>
                </a:cubicBezTo>
                <a:cubicBezTo>
                  <a:pt x="110" y="63"/>
                  <a:pt x="110" y="63"/>
                  <a:pt x="110" y="63"/>
                </a:cubicBezTo>
                <a:cubicBezTo>
                  <a:pt x="110" y="63"/>
                  <a:pt x="110" y="63"/>
                  <a:pt x="110" y="63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09" y="64"/>
                  <a:pt x="109" y="64"/>
                  <a:pt x="109" y="64"/>
                </a:cubicBezTo>
                <a:cubicBezTo>
                  <a:pt x="109" y="65"/>
                  <a:pt x="109" y="65"/>
                  <a:pt x="109" y="65"/>
                </a:cubicBezTo>
                <a:cubicBezTo>
                  <a:pt x="109" y="65"/>
                  <a:pt x="109" y="65"/>
                  <a:pt x="109" y="65"/>
                </a:cubicBezTo>
                <a:cubicBezTo>
                  <a:pt x="109" y="65"/>
                  <a:pt x="109" y="65"/>
                  <a:pt x="109" y="65"/>
                </a:cubicBezTo>
                <a:cubicBezTo>
                  <a:pt x="109" y="65"/>
                  <a:pt x="109" y="65"/>
                  <a:pt x="109" y="66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09" y="66"/>
                  <a:pt x="109" y="66"/>
                  <a:pt x="108" y="66"/>
                </a:cubicBezTo>
                <a:cubicBezTo>
                  <a:pt x="108" y="67"/>
                  <a:pt x="108" y="68"/>
                  <a:pt x="107" y="68"/>
                </a:cubicBezTo>
                <a:cubicBezTo>
                  <a:pt x="107" y="68"/>
                  <a:pt x="107" y="69"/>
                  <a:pt x="106" y="69"/>
                </a:cubicBezTo>
                <a:cubicBezTo>
                  <a:pt x="106" y="69"/>
                  <a:pt x="106" y="69"/>
                  <a:pt x="106" y="69"/>
                </a:cubicBezTo>
                <a:cubicBezTo>
                  <a:pt x="106" y="69"/>
                  <a:pt x="106" y="69"/>
                  <a:pt x="106" y="69"/>
                </a:cubicBezTo>
                <a:cubicBezTo>
                  <a:pt x="106" y="70"/>
                  <a:pt x="106" y="70"/>
                  <a:pt x="105" y="70"/>
                </a:cubicBezTo>
                <a:cubicBezTo>
                  <a:pt x="105" y="70"/>
                  <a:pt x="105" y="71"/>
                  <a:pt x="105" y="71"/>
                </a:cubicBezTo>
                <a:cubicBezTo>
                  <a:pt x="104" y="71"/>
                  <a:pt x="104" y="71"/>
                  <a:pt x="104" y="71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72"/>
                  <a:pt x="103" y="73"/>
                  <a:pt x="103" y="73"/>
                </a:cubicBezTo>
                <a:cubicBezTo>
                  <a:pt x="102" y="74"/>
                  <a:pt x="101" y="74"/>
                  <a:pt x="101" y="75"/>
                </a:cubicBezTo>
                <a:cubicBezTo>
                  <a:pt x="101" y="76"/>
                  <a:pt x="101" y="76"/>
                  <a:pt x="101" y="76"/>
                </a:cubicBezTo>
                <a:cubicBezTo>
                  <a:pt x="100" y="76"/>
                  <a:pt x="100" y="76"/>
                  <a:pt x="100" y="76"/>
                </a:cubicBezTo>
                <a:cubicBezTo>
                  <a:pt x="100" y="76"/>
                  <a:pt x="99" y="76"/>
                  <a:pt x="99" y="77"/>
                </a:cubicBezTo>
                <a:cubicBezTo>
                  <a:pt x="99" y="77"/>
                  <a:pt x="98" y="78"/>
                  <a:pt x="98" y="78"/>
                </a:cubicBezTo>
                <a:cubicBezTo>
                  <a:pt x="97" y="78"/>
                  <a:pt x="97" y="78"/>
                  <a:pt x="97" y="78"/>
                </a:cubicBezTo>
                <a:cubicBezTo>
                  <a:pt x="97" y="78"/>
                  <a:pt x="97" y="78"/>
                  <a:pt x="97" y="79"/>
                </a:cubicBezTo>
                <a:cubicBezTo>
                  <a:pt x="96" y="79"/>
                  <a:pt x="96" y="79"/>
                  <a:pt x="96" y="79"/>
                </a:cubicBezTo>
                <a:cubicBezTo>
                  <a:pt x="95" y="79"/>
                  <a:pt x="95" y="79"/>
                  <a:pt x="95" y="79"/>
                </a:cubicBezTo>
                <a:cubicBezTo>
                  <a:pt x="95" y="80"/>
                  <a:pt x="95" y="80"/>
                  <a:pt x="94" y="81"/>
                </a:cubicBezTo>
                <a:cubicBezTo>
                  <a:pt x="94" y="81"/>
                  <a:pt x="94" y="81"/>
                  <a:pt x="93" y="82"/>
                </a:cubicBezTo>
                <a:cubicBezTo>
                  <a:pt x="93" y="82"/>
                  <a:pt x="93" y="82"/>
                  <a:pt x="93" y="82"/>
                </a:cubicBezTo>
                <a:cubicBezTo>
                  <a:pt x="92" y="83"/>
                  <a:pt x="91" y="84"/>
                  <a:pt x="90" y="85"/>
                </a:cubicBezTo>
                <a:cubicBezTo>
                  <a:pt x="89" y="86"/>
                  <a:pt x="88" y="86"/>
                  <a:pt x="88" y="86"/>
                </a:cubicBezTo>
                <a:cubicBezTo>
                  <a:pt x="88" y="87"/>
                  <a:pt x="88" y="87"/>
                  <a:pt x="88" y="87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88"/>
                  <a:pt x="87" y="88"/>
                  <a:pt x="86" y="89"/>
                </a:cubicBezTo>
                <a:cubicBezTo>
                  <a:pt x="86" y="90"/>
                  <a:pt x="86" y="90"/>
                  <a:pt x="86" y="91"/>
                </a:cubicBezTo>
                <a:cubicBezTo>
                  <a:pt x="86" y="91"/>
                  <a:pt x="86" y="92"/>
                  <a:pt x="85" y="93"/>
                </a:cubicBezTo>
                <a:cubicBezTo>
                  <a:pt x="85" y="93"/>
                  <a:pt x="85" y="94"/>
                  <a:pt x="86" y="94"/>
                </a:cubicBezTo>
                <a:cubicBezTo>
                  <a:pt x="86" y="94"/>
                  <a:pt x="86" y="94"/>
                  <a:pt x="86" y="94"/>
                </a:cubicBezTo>
                <a:cubicBezTo>
                  <a:pt x="86" y="96"/>
                  <a:pt x="86" y="96"/>
                  <a:pt x="86" y="96"/>
                </a:cubicBezTo>
                <a:cubicBezTo>
                  <a:pt x="86" y="96"/>
                  <a:pt x="86" y="96"/>
                  <a:pt x="86" y="96"/>
                </a:cubicBezTo>
                <a:cubicBezTo>
                  <a:pt x="86" y="96"/>
                  <a:pt x="86" y="96"/>
                  <a:pt x="87" y="97"/>
                </a:cubicBezTo>
                <a:cubicBezTo>
                  <a:pt x="87" y="97"/>
                  <a:pt x="87" y="97"/>
                  <a:pt x="87" y="97"/>
                </a:cubicBezTo>
                <a:cubicBezTo>
                  <a:pt x="87" y="98"/>
                  <a:pt x="87" y="98"/>
                  <a:pt x="87" y="98"/>
                </a:cubicBezTo>
                <a:cubicBezTo>
                  <a:pt x="88" y="98"/>
                  <a:pt x="88" y="98"/>
                  <a:pt x="88" y="98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99"/>
                  <a:pt x="88" y="99"/>
                  <a:pt x="88" y="99"/>
                </a:cubicBezTo>
                <a:cubicBezTo>
                  <a:pt x="89" y="99"/>
                  <a:pt x="89" y="100"/>
                  <a:pt x="89" y="100"/>
                </a:cubicBezTo>
                <a:cubicBezTo>
                  <a:pt x="90" y="101"/>
                  <a:pt x="90" y="101"/>
                  <a:pt x="90" y="102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2" y="103"/>
                  <a:pt x="92" y="103"/>
                  <a:pt x="93" y="103"/>
                </a:cubicBezTo>
                <a:cubicBezTo>
                  <a:pt x="93" y="104"/>
                  <a:pt x="93" y="104"/>
                  <a:pt x="94" y="105"/>
                </a:cubicBezTo>
                <a:cubicBezTo>
                  <a:pt x="94" y="105"/>
                  <a:pt x="94" y="105"/>
                  <a:pt x="94" y="105"/>
                </a:cubicBezTo>
                <a:cubicBezTo>
                  <a:pt x="94" y="105"/>
                  <a:pt x="94" y="105"/>
                  <a:pt x="94" y="105"/>
                </a:cubicBezTo>
                <a:cubicBezTo>
                  <a:pt x="95" y="106"/>
                  <a:pt x="95" y="106"/>
                  <a:pt x="95" y="106"/>
                </a:cubicBezTo>
                <a:cubicBezTo>
                  <a:pt x="95" y="106"/>
                  <a:pt x="95" y="106"/>
                  <a:pt x="95" y="106"/>
                </a:cubicBezTo>
                <a:cubicBezTo>
                  <a:pt x="95" y="106"/>
                  <a:pt x="95" y="106"/>
                  <a:pt x="96" y="107"/>
                </a:cubicBezTo>
                <a:cubicBezTo>
                  <a:pt x="97" y="107"/>
                  <a:pt x="97" y="107"/>
                  <a:pt x="97" y="107"/>
                </a:cubicBezTo>
                <a:cubicBezTo>
                  <a:pt x="97" y="107"/>
                  <a:pt x="97" y="107"/>
                  <a:pt x="97" y="107"/>
                </a:cubicBezTo>
                <a:cubicBezTo>
                  <a:pt x="97" y="107"/>
                  <a:pt x="97" y="108"/>
                  <a:pt x="98" y="108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9" y="109"/>
                  <a:pt x="99" y="109"/>
                  <a:pt x="100" y="110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01" y="110"/>
                  <a:pt x="101" y="111"/>
                  <a:pt x="101" y="111"/>
                </a:cubicBezTo>
                <a:cubicBezTo>
                  <a:pt x="102" y="111"/>
                  <a:pt x="102" y="111"/>
                  <a:pt x="102" y="111"/>
                </a:cubicBezTo>
                <a:cubicBezTo>
                  <a:pt x="102" y="111"/>
                  <a:pt x="103" y="112"/>
                  <a:pt x="103" y="112"/>
                </a:cubicBezTo>
                <a:cubicBezTo>
                  <a:pt x="103" y="112"/>
                  <a:pt x="103" y="113"/>
                  <a:pt x="104" y="113"/>
                </a:cubicBezTo>
                <a:cubicBezTo>
                  <a:pt x="104" y="113"/>
                  <a:pt x="104" y="113"/>
                  <a:pt x="104" y="113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14"/>
                  <a:pt x="106" y="115"/>
                  <a:pt x="106" y="115"/>
                </a:cubicBezTo>
                <a:cubicBezTo>
                  <a:pt x="106" y="115"/>
                  <a:pt x="106" y="115"/>
                  <a:pt x="106" y="115"/>
                </a:cubicBezTo>
                <a:cubicBezTo>
                  <a:pt x="107" y="115"/>
                  <a:pt x="107" y="116"/>
                  <a:pt x="108" y="116"/>
                </a:cubicBezTo>
                <a:cubicBezTo>
                  <a:pt x="108" y="117"/>
                  <a:pt x="109" y="117"/>
                  <a:pt x="109" y="118"/>
                </a:cubicBezTo>
                <a:cubicBezTo>
                  <a:pt x="110" y="119"/>
                  <a:pt x="110" y="119"/>
                  <a:pt x="110" y="119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111" y="120"/>
                  <a:pt x="111" y="120"/>
                  <a:pt x="111" y="120"/>
                </a:cubicBezTo>
                <a:cubicBezTo>
                  <a:pt x="111" y="119"/>
                  <a:pt x="111" y="119"/>
                  <a:pt x="111" y="120"/>
                </a:cubicBezTo>
                <a:cubicBezTo>
                  <a:pt x="111" y="120"/>
                  <a:pt x="111" y="120"/>
                  <a:pt x="111" y="120"/>
                </a:cubicBezTo>
                <a:cubicBezTo>
                  <a:pt x="111" y="120"/>
                  <a:pt x="112" y="120"/>
                  <a:pt x="112" y="121"/>
                </a:cubicBezTo>
                <a:cubicBezTo>
                  <a:pt x="112" y="121"/>
                  <a:pt x="112" y="121"/>
                  <a:pt x="112" y="122"/>
                </a:cubicBezTo>
                <a:cubicBezTo>
                  <a:pt x="114" y="122"/>
                  <a:pt x="114" y="122"/>
                  <a:pt x="114" y="122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23"/>
                  <a:pt x="114" y="124"/>
                  <a:pt x="115" y="124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116" y="125"/>
                  <a:pt x="116" y="125"/>
                  <a:pt x="116" y="125"/>
                </a:cubicBezTo>
                <a:cubicBezTo>
                  <a:pt x="116" y="126"/>
                  <a:pt x="116" y="126"/>
                  <a:pt x="116" y="126"/>
                </a:cubicBezTo>
                <a:cubicBezTo>
                  <a:pt x="116" y="126"/>
                  <a:pt x="116" y="126"/>
                  <a:pt x="116" y="126"/>
                </a:cubicBezTo>
                <a:cubicBezTo>
                  <a:pt x="116" y="126"/>
                  <a:pt x="116" y="126"/>
                  <a:pt x="117" y="126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17" y="128"/>
                  <a:pt x="117" y="128"/>
                  <a:pt x="117" y="128"/>
                </a:cubicBezTo>
                <a:cubicBezTo>
                  <a:pt x="118" y="128"/>
                  <a:pt x="118" y="128"/>
                  <a:pt x="118" y="128"/>
                </a:cubicBezTo>
                <a:cubicBezTo>
                  <a:pt x="118" y="129"/>
                  <a:pt x="118" y="129"/>
                  <a:pt x="118" y="129"/>
                </a:cubicBezTo>
                <a:cubicBezTo>
                  <a:pt x="118" y="129"/>
                  <a:pt x="118" y="129"/>
                  <a:pt x="118" y="129"/>
                </a:cubicBezTo>
                <a:cubicBezTo>
                  <a:pt x="119" y="130"/>
                  <a:pt x="119" y="130"/>
                  <a:pt x="118" y="130"/>
                </a:cubicBezTo>
                <a:cubicBezTo>
                  <a:pt x="119" y="130"/>
                  <a:pt x="119" y="130"/>
                  <a:pt x="119" y="130"/>
                </a:cubicBezTo>
                <a:cubicBezTo>
                  <a:pt x="119" y="131"/>
                  <a:pt x="119" y="132"/>
                  <a:pt x="120" y="132"/>
                </a:cubicBezTo>
                <a:cubicBezTo>
                  <a:pt x="120" y="132"/>
                  <a:pt x="120" y="133"/>
                  <a:pt x="120" y="133"/>
                </a:cubicBezTo>
                <a:cubicBezTo>
                  <a:pt x="120" y="134"/>
                  <a:pt x="120" y="134"/>
                  <a:pt x="120" y="134"/>
                </a:cubicBezTo>
                <a:cubicBezTo>
                  <a:pt x="121" y="134"/>
                  <a:pt x="121" y="134"/>
                  <a:pt x="121" y="134"/>
                </a:cubicBezTo>
                <a:cubicBezTo>
                  <a:pt x="121" y="134"/>
                  <a:pt x="121" y="135"/>
                  <a:pt x="121" y="135"/>
                </a:cubicBezTo>
                <a:cubicBezTo>
                  <a:pt x="121" y="135"/>
                  <a:pt x="121" y="136"/>
                  <a:pt x="121" y="136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2" y="137"/>
                  <a:pt x="122" y="137"/>
                  <a:pt x="122" y="137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2" y="139"/>
                  <a:pt x="122" y="139"/>
                  <a:pt x="122" y="139"/>
                </a:cubicBezTo>
                <a:cubicBezTo>
                  <a:pt x="122" y="139"/>
                  <a:pt x="122" y="139"/>
                  <a:pt x="122" y="139"/>
                </a:cubicBezTo>
                <a:cubicBezTo>
                  <a:pt x="122" y="141"/>
                  <a:pt x="122" y="141"/>
                  <a:pt x="122" y="141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3" y="144"/>
                  <a:pt x="123" y="145"/>
                  <a:pt x="123" y="147"/>
                </a:cubicBezTo>
                <a:cubicBezTo>
                  <a:pt x="123" y="148"/>
                  <a:pt x="123" y="149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5"/>
                  <a:pt x="123" y="155"/>
                  <a:pt x="123" y="155"/>
                </a:cubicBezTo>
                <a:cubicBezTo>
                  <a:pt x="123" y="155"/>
                  <a:pt x="123" y="155"/>
                  <a:pt x="123" y="155"/>
                </a:cubicBezTo>
                <a:cubicBezTo>
                  <a:pt x="123" y="157"/>
                  <a:pt x="123" y="157"/>
                  <a:pt x="123" y="157"/>
                </a:cubicBezTo>
                <a:cubicBezTo>
                  <a:pt x="122" y="157"/>
                  <a:pt x="122" y="157"/>
                  <a:pt x="122" y="157"/>
                </a:cubicBezTo>
                <a:cubicBezTo>
                  <a:pt x="122" y="159"/>
                  <a:pt x="122" y="159"/>
                  <a:pt x="122" y="159"/>
                </a:cubicBezTo>
                <a:cubicBezTo>
                  <a:pt x="122" y="159"/>
                  <a:pt x="122" y="159"/>
                  <a:pt x="122" y="159"/>
                </a:cubicBezTo>
                <a:cubicBezTo>
                  <a:pt x="122" y="161"/>
                  <a:pt x="122" y="161"/>
                  <a:pt x="122" y="161"/>
                </a:cubicBezTo>
                <a:cubicBezTo>
                  <a:pt x="122" y="161"/>
                  <a:pt x="122" y="161"/>
                  <a:pt x="122" y="161"/>
                </a:cubicBezTo>
                <a:cubicBezTo>
                  <a:pt x="122" y="162"/>
                  <a:pt x="122" y="162"/>
                  <a:pt x="122" y="162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21" y="163"/>
                  <a:pt x="121" y="163"/>
                  <a:pt x="121" y="163"/>
                </a:cubicBezTo>
                <a:cubicBezTo>
                  <a:pt x="121" y="164"/>
                  <a:pt x="121" y="164"/>
                  <a:pt x="121" y="165"/>
                </a:cubicBezTo>
                <a:cubicBezTo>
                  <a:pt x="121" y="165"/>
                  <a:pt x="121" y="165"/>
                  <a:pt x="121" y="165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0" y="166"/>
                  <a:pt x="120" y="166"/>
                  <a:pt x="120" y="166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119" y="170"/>
                  <a:pt x="118" y="171"/>
                  <a:pt x="118" y="172"/>
                </a:cubicBezTo>
                <a:cubicBezTo>
                  <a:pt x="117" y="172"/>
                  <a:pt x="117" y="172"/>
                  <a:pt x="117" y="172"/>
                </a:cubicBezTo>
                <a:cubicBezTo>
                  <a:pt x="117" y="172"/>
                  <a:pt x="117" y="173"/>
                  <a:pt x="117" y="173"/>
                </a:cubicBezTo>
                <a:cubicBezTo>
                  <a:pt x="117" y="173"/>
                  <a:pt x="117" y="173"/>
                  <a:pt x="117" y="173"/>
                </a:cubicBezTo>
                <a:cubicBezTo>
                  <a:pt x="116" y="174"/>
                  <a:pt x="116" y="174"/>
                  <a:pt x="116" y="174"/>
                </a:cubicBezTo>
                <a:cubicBezTo>
                  <a:pt x="116" y="174"/>
                  <a:pt x="116" y="175"/>
                  <a:pt x="116" y="175"/>
                </a:cubicBezTo>
                <a:cubicBezTo>
                  <a:pt x="116" y="175"/>
                  <a:pt x="116" y="175"/>
                  <a:pt x="115" y="176"/>
                </a:cubicBezTo>
                <a:cubicBezTo>
                  <a:pt x="115" y="176"/>
                  <a:pt x="115" y="176"/>
                  <a:pt x="115" y="176"/>
                </a:cubicBezTo>
                <a:cubicBezTo>
                  <a:pt x="115" y="177"/>
                  <a:pt x="115" y="177"/>
                  <a:pt x="115" y="177"/>
                </a:cubicBezTo>
                <a:cubicBezTo>
                  <a:pt x="114" y="177"/>
                  <a:pt x="114" y="177"/>
                  <a:pt x="114" y="177"/>
                </a:cubicBezTo>
                <a:cubicBezTo>
                  <a:pt x="114" y="178"/>
                  <a:pt x="113" y="178"/>
                  <a:pt x="113" y="179"/>
                </a:cubicBezTo>
                <a:cubicBezTo>
                  <a:pt x="112" y="180"/>
                  <a:pt x="112" y="180"/>
                  <a:pt x="111" y="181"/>
                </a:cubicBezTo>
                <a:cubicBezTo>
                  <a:pt x="110" y="182"/>
                  <a:pt x="110" y="182"/>
                  <a:pt x="109" y="183"/>
                </a:cubicBezTo>
                <a:cubicBezTo>
                  <a:pt x="109" y="183"/>
                  <a:pt x="108" y="184"/>
                  <a:pt x="107" y="184"/>
                </a:cubicBezTo>
                <a:cubicBezTo>
                  <a:pt x="107" y="184"/>
                  <a:pt x="107" y="184"/>
                  <a:pt x="107" y="184"/>
                </a:cubicBezTo>
                <a:cubicBezTo>
                  <a:pt x="107" y="184"/>
                  <a:pt x="107" y="184"/>
                  <a:pt x="107" y="184"/>
                </a:cubicBezTo>
                <a:cubicBezTo>
                  <a:pt x="107" y="185"/>
                  <a:pt x="107" y="185"/>
                  <a:pt x="107" y="185"/>
                </a:cubicBezTo>
                <a:cubicBezTo>
                  <a:pt x="106" y="185"/>
                  <a:pt x="106" y="185"/>
                  <a:pt x="106" y="185"/>
                </a:cubicBezTo>
                <a:cubicBezTo>
                  <a:pt x="106" y="185"/>
                  <a:pt x="105" y="186"/>
                  <a:pt x="105" y="186"/>
                </a:cubicBezTo>
                <a:cubicBezTo>
                  <a:pt x="105" y="186"/>
                  <a:pt x="105" y="186"/>
                  <a:pt x="105" y="186"/>
                </a:cubicBezTo>
                <a:cubicBezTo>
                  <a:pt x="104" y="186"/>
                  <a:pt x="104" y="186"/>
                  <a:pt x="104" y="186"/>
                </a:cubicBezTo>
                <a:cubicBezTo>
                  <a:pt x="104" y="187"/>
                  <a:pt x="104" y="187"/>
                  <a:pt x="104" y="187"/>
                </a:cubicBezTo>
                <a:cubicBezTo>
                  <a:pt x="103" y="187"/>
                  <a:pt x="103" y="187"/>
                  <a:pt x="103" y="187"/>
                </a:cubicBezTo>
                <a:cubicBezTo>
                  <a:pt x="103" y="188"/>
                  <a:pt x="103" y="188"/>
                  <a:pt x="103" y="188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88"/>
                  <a:pt x="102" y="188"/>
                  <a:pt x="101" y="188"/>
                </a:cubicBezTo>
                <a:cubicBezTo>
                  <a:pt x="101" y="189"/>
                  <a:pt x="101" y="189"/>
                  <a:pt x="101" y="189"/>
                </a:cubicBezTo>
                <a:cubicBezTo>
                  <a:pt x="100" y="189"/>
                  <a:pt x="100" y="189"/>
                  <a:pt x="100" y="189"/>
                </a:cubicBezTo>
                <a:cubicBezTo>
                  <a:pt x="100" y="189"/>
                  <a:pt x="100" y="189"/>
                  <a:pt x="100" y="189"/>
                </a:cubicBezTo>
                <a:cubicBezTo>
                  <a:pt x="100" y="189"/>
                  <a:pt x="100" y="189"/>
                  <a:pt x="100" y="189"/>
                </a:cubicBezTo>
                <a:cubicBezTo>
                  <a:pt x="100" y="190"/>
                  <a:pt x="100" y="190"/>
                  <a:pt x="100" y="190"/>
                </a:cubicBezTo>
                <a:cubicBezTo>
                  <a:pt x="99" y="189"/>
                  <a:pt x="99" y="189"/>
                  <a:pt x="99" y="189"/>
                </a:cubicBezTo>
                <a:cubicBezTo>
                  <a:pt x="99" y="189"/>
                  <a:pt x="99" y="190"/>
                  <a:pt x="99" y="190"/>
                </a:cubicBezTo>
                <a:cubicBezTo>
                  <a:pt x="99" y="190"/>
                  <a:pt x="99" y="190"/>
                  <a:pt x="98" y="190"/>
                </a:cubicBezTo>
                <a:cubicBezTo>
                  <a:pt x="98" y="190"/>
                  <a:pt x="98" y="190"/>
                  <a:pt x="98" y="190"/>
                </a:cubicBezTo>
                <a:cubicBezTo>
                  <a:pt x="97" y="191"/>
                  <a:pt x="97" y="191"/>
                  <a:pt x="97" y="191"/>
                </a:cubicBezTo>
                <a:cubicBezTo>
                  <a:pt x="97" y="191"/>
                  <a:pt x="97" y="191"/>
                  <a:pt x="96" y="191"/>
                </a:cubicBezTo>
                <a:cubicBezTo>
                  <a:pt x="96" y="191"/>
                  <a:pt x="96" y="191"/>
                  <a:pt x="95" y="191"/>
                </a:cubicBezTo>
                <a:cubicBezTo>
                  <a:pt x="95" y="192"/>
                  <a:pt x="95" y="192"/>
                  <a:pt x="95" y="192"/>
                </a:cubicBezTo>
                <a:cubicBezTo>
                  <a:pt x="95" y="192"/>
                  <a:pt x="95" y="192"/>
                  <a:pt x="95" y="192"/>
                </a:cubicBezTo>
                <a:cubicBezTo>
                  <a:pt x="95" y="192"/>
                  <a:pt x="95" y="192"/>
                  <a:pt x="95" y="192"/>
                </a:cubicBezTo>
                <a:cubicBezTo>
                  <a:pt x="93" y="192"/>
                  <a:pt x="93" y="192"/>
                  <a:pt x="93" y="192"/>
                </a:cubicBezTo>
                <a:cubicBezTo>
                  <a:pt x="93" y="193"/>
                  <a:pt x="93" y="193"/>
                  <a:pt x="93" y="193"/>
                </a:cubicBezTo>
                <a:cubicBezTo>
                  <a:pt x="93" y="193"/>
                  <a:pt x="93" y="193"/>
                  <a:pt x="92" y="193"/>
                </a:cubicBezTo>
                <a:cubicBezTo>
                  <a:pt x="92" y="193"/>
                  <a:pt x="92" y="193"/>
                  <a:pt x="91" y="193"/>
                </a:cubicBezTo>
                <a:cubicBezTo>
                  <a:pt x="91" y="193"/>
                  <a:pt x="91" y="193"/>
                  <a:pt x="91" y="193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89" y="194"/>
                  <a:pt x="89" y="194"/>
                  <a:pt x="89" y="194"/>
                </a:cubicBezTo>
                <a:cubicBezTo>
                  <a:pt x="89" y="194"/>
                  <a:pt x="89" y="194"/>
                  <a:pt x="89" y="194"/>
                </a:cubicBezTo>
                <a:cubicBezTo>
                  <a:pt x="88" y="194"/>
                  <a:pt x="88" y="194"/>
                  <a:pt x="88" y="194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7" y="195"/>
                  <a:pt x="87" y="195"/>
                  <a:pt x="87" y="195"/>
                </a:cubicBezTo>
                <a:cubicBezTo>
                  <a:pt x="87" y="195"/>
                  <a:pt x="87" y="195"/>
                  <a:pt x="87" y="195"/>
                </a:cubicBezTo>
                <a:cubicBezTo>
                  <a:pt x="85" y="195"/>
                  <a:pt x="85" y="195"/>
                  <a:pt x="85" y="195"/>
                </a:cubicBezTo>
                <a:cubicBezTo>
                  <a:pt x="82" y="196"/>
                  <a:pt x="78" y="197"/>
                  <a:pt x="74" y="198"/>
                </a:cubicBezTo>
                <a:cubicBezTo>
                  <a:pt x="69" y="198"/>
                  <a:pt x="64" y="199"/>
                  <a:pt x="59" y="199"/>
                </a:cubicBezTo>
                <a:cubicBezTo>
                  <a:pt x="55" y="199"/>
                  <a:pt x="50" y="199"/>
                  <a:pt x="45" y="198"/>
                </a:cubicBezTo>
                <a:cubicBezTo>
                  <a:pt x="41" y="198"/>
                  <a:pt x="37" y="197"/>
                  <a:pt x="33" y="196"/>
                </a:cubicBezTo>
                <a:cubicBezTo>
                  <a:pt x="33" y="196"/>
                  <a:pt x="32" y="196"/>
                  <a:pt x="32" y="195"/>
                </a:cubicBezTo>
                <a:cubicBezTo>
                  <a:pt x="31" y="195"/>
                  <a:pt x="31" y="195"/>
                  <a:pt x="31" y="195"/>
                </a:cubicBezTo>
                <a:cubicBezTo>
                  <a:pt x="31" y="195"/>
                  <a:pt x="31" y="195"/>
                  <a:pt x="31" y="195"/>
                </a:cubicBezTo>
                <a:cubicBezTo>
                  <a:pt x="30" y="195"/>
                  <a:pt x="30" y="195"/>
                  <a:pt x="30" y="195"/>
                </a:cubicBezTo>
                <a:cubicBezTo>
                  <a:pt x="30" y="195"/>
                  <a:pt x="30" y="195"/>
                  <a:pt x="30" y="195"/>
                </a:cubicBezTo>
                <a:cubicBezTo>
                  <a:pt x="29" y="195"/>
                  <a:pt x="29" y="195"/>
                  <a:pt x="29" y="195"/>
                </a:cubicBezTo>
                <a:cubicBezTo>
                  <a:pt x="29" y="194"/>
                  <a:pt x="29" y="194"/>
                  <a:pt x="29" y="194"/>
                </a:cubicBezTo>
                <a:cubicBezTo>
                  <a:pt x="28" y="194"/>
                  <a:pt x="28" y="194"/>
                  <a:pt x="28" y="194"/>
                </a:cubicBezTo>
                <a:cubicBezTo>
                  <a:pt x="28" y="194"/>
                  <a:pt x="28" y="194"/>
                  <a:pt x="28" y="194"/>
                </a:cubicBezTo>
                <a:cubicBezTo>
                  <a:pt x="26" y="194"/>
                  <a:pt x="26" y="194"/>
                  <a:pt x="26" y="194"/>
                </a:cubicBezTo>
                <a:cubicBezTo>
                  <a:pt x="26" y="194"/>
                  <a:pt x="26" y="194"/>
                  <a:pt x="26" y="194"/>
                </a:cubicBezTo>
                <a:cubicBezTo>
                  <a:pt x="26" y="194"/>
                  <a:pt x="26" y="193"/>
                  <a:pt x="25" y="193"/>
                </a:cubicBezTo>
                <a:cubicBezTo>
                  <a:pt x="25" y="193"/>
                  <a:pt x="25" y="193"/>
                  <a:pt x="25" y="193"/>
                </a:cubicBezTo>
                <a:cubicBezTo>
                  <a:pt x="25" y="193"/>
                  <a:pt x="24" y="193"/>
                  <a:pt x="23" y="192"/>
                </a:cubicBezTo>
                <a:cubicBezTo>
                  <a:pt x="23" y="192"/>
                  <a:pt x="22" y="192"/>
                  <a:pt x="22" y="192"/>
                </a:cubicBezTo>
                <a:cubicBezTo>
                  <a:pt x="22" y="192"/>
                  <a:pt x="21" y="191"/>
                  <a:pt x="21" y="191"/>
                </a:cubicBezTo>
                <a:cubicBezTo>
                  <a:pt x="21" y="191"/>
                  <a:pt x="20" y="191"/>
                  <a:pt x="20" y="191"/>
                </a:cubicBezTo>
                <a:cubicBezTo>
                  <a:pt x="20" y="191"/>
                  <a:pt x="20" y="191"/>
                  <a:pt x="20" y="191"/>
                </a:cubicBezTo>
                <a:cubicBezTo>
                  <a:pt x="20" y="190"/>
                  <a:pt x="19" y="190"/>
                  <a:pt x="19" y="190"/>
                </a:cubicBezTo>
                <a:cubicBezTo>
                  <a:pt x="18" y="190"/>
                  <a:pt x="18" y="190"/>
                  <a:pt x="18" y="190"/>
                </a:cubicBezTo>
                <a:cubicBezTo>
                  <a:pt x="18" y="190"/>
                  <a:pt x="18" y="190"/>
                  <a:pt x="18" y="190"/>
                </a:cubicBezTo>
                <a:cubicBezTo>
                  <a:pt x="18" y="190"/>
                  <a:pt x="18" y="189"/>
                  <a:pt x="18" y="189"/>
                </a:cubicBezTo>
                <a:cubicBezTo>
                  <a:pt x="17" y="189"/>
                  <a:pt x="17" y="189"/>
                  <a:pt x="17" y="189"/>
                </a:cubicBezTo>
                <a:cubicBezTo>
                  <a:pt x="17" y="189"/>
                  <a:pt x="17" y="189"/>
                  <a:pt x="17" y="189"/>
                </a:cubicBezTo>
                <a:cubicBezTo>
                  <a:pt x="16" y="189"/>
                  <a:pt x="16" y="189"/>
                  <a:pt x="16" y="189"/>
                </a:cubicBezTo>
                <a:cubicBezTo>
                  <a:pt x="16" y="189"/>
                  <a:pt x="16" y="188"/>
                  <a:pt x="16" y="188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4" y="188"/>
                  <a:pt x="14" y="188"/>
                  <a:pt x="14" y="188"/>
                </a:cubicBezTo>
                <a:cubicBezTo>
                  <a:pt x="14" y="187"/>
                  <a:pt x="13" y="186"/>
                  <a:pt x="13" y="186"/>
                </a:cubicBezTo>
                <a:cubicBezTo>
                  <a:pt x="13" y="186"/>
                  <a:pt x="13" y="186"/>
                  <a:pt x="13" y="186"/>
                </a:cubicBezTo>
                <a:cubicBezTo>
                  <a:pt x="12" y="186"/>
                  <a:pt x="12" y="185"/>
                  <a:pt x="12" y="185"/>
                </a:cubicBezTo>
                <a:cubicBezTo>
                  <a:pt x="11" y="185"/>
                  <a:pt x="11" y="184"/>
                  <a:pt x="10" y="184"/>
                </a:cubicBezTo>
                <a:cubicBezTo>
                  <a:pt x="10" y="183"/>
                  <a:pt x="9" y="183"/>
                  <a:pt x="9" y="182"/>
                </a:cubicBezTo>
                <a:cubicBezTo>
                  <a:pt x="8" y="182"/>
                  <a:pt x="8" y="181"/>
                  <a:pt x="7" y="180"/>
                </a:cubicBezTo>
                <a:cubicBezTo>
                  <a:pt x="7" y="180"/>
                  <a:pt x="7" y="180"/>
                  <a:pt x="7" y="180"/>
                </a:cubicBezTo>
                <a:cubicBezTo>
                  <a:pt x="6" y="179"/>
                  <a:pt x="5" y="178"/>
                  <a:pt x="5" y="177"/>
                </a:cubicBezTo>
                <a:cubicBezTo>
                  <a:pt x="4" y="175"/>
                  <a:pt x="3" y="174"/>
                  <a:pt x="3" y="173"/>
                </a:cubicBezTo>
                <a:cubicBezTo>
                  <a:pt x="3" y="172"/>
                  <a:pt x="3" y="172"/>
                  <a:pt x="3" y="172"/>
                </a:cubicBezTo>
                <a:cubicBezTo>
                  <a:pt x="2" y="170"/>
                  <a:pt x="1" y="168"/>
                  <a:pt x="1" y="166"/>
                </a:cubicBezTo>
                <a:cubicBezTo>
                  <a:pt x="0" y="164"/>
                  <a:pt x="0" y="162"/>
                  <a:pt x="0" y="159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1"/>
                  <a:pt x="0" y="151"/>
                  <a:pt x="0" y="151"/>
                </a:cubicBezTo>
                <a:cubicBezTo>
                  <a:pt x="1" y="151"/>
                  <a:pt x="1" y="151"/>
                  <a:pt x="1" y="151"/>
                </a:cubicBezTo>
                <a:cubicBezTo>
                  <a:pt x="1" y="150"/>
                  <a:pt x="1" y="150"/>
                  <a:pt x="1" y="150"/>
                </a:cubicBezTo>
                <a:cubicBezTo>
                  <a:pt x="1" y="150"/>
                  <a:pt x="1" y="150"/>
                  <a:pt x="1" y="150"/>
                </a:cubicBezTo>
                <a:cubicBezTo>
                  <a:pt x="1" y="148"/>
                  <a:pt x="1" y="148"/>
                  <a:pt x="1" y="148"/>
                </a:cubicBezTo>
                <a:cubicBezTo>
                  <a:pt x="1" y="148"/>
                  <a:pt x="1" y="148"/>
                  <a:pt x="1" y="148"/>
                </a:cubicBezTo>
                <a:cubicBezTo>
                  <a:pt x="1" y="147"/>
                  <a:pt x="1" y="147"/>
                  <a:pt x="1" y="147"/>
                </a:cubicBezTo>
                <a:cubicBezTo>
                  <a:pt x="2" y="147"/>
                  <a:pt x="2" y="147"/>
                  <a:pt x="2" y="147"/>
                </a:cubicBezTo>
                <a:cubicBezTo>
                  <a:pt x="2" y="146"/>
                  <a:pt x="2" y="146"/>
                  <a:pt x="2" y="146"/>
                </a:cubicBezTo>
                <a:cubicBezTo>
                  <a:pt x="2" y="146"/>
                  <a:pt x="2" y="145"/>
                  <a:pt x="2" y="145"/>
                </a:cubicBezTo>
                <a:cubicBezTo>
                  <a:pt x="2" y="145"/>
                  <a:pt x="2" y="145"/>
                  <a:pt x="2" y="145"/>
                </a:cubicBezTo>
                <a:cubicBezTo>
                  <a:pt x="2" y="145"/>
                  <a:pt x="2" y="144"/>
                  <a:pt x="3" y="143"/>
                </a:cubicBezTo>
                <a:cubicBezTo>
                  <a:pt x="3" y="143"/>
                  <a:pt x="3" y="143"/>
                  <a:pt x="3" y="143"/>
                </a:cubicBezTo>
                <a:cubicBezTo>
                  <a:pt x="3" y="143"/>
                  <a:pt x="3" y="143"/>
                  <a:pt x="3" y="143"/>
                </a:cubicBezTo>
                <a:cubicBezTo>
                  <a:pt x="3" y="143"/>
                  <a:pt x="3" y="143"/>
                  <a:pt x="3" y="143"/>
                </a:cubicBezTo>
                <a:cubicBezTo>
                  <a:pt x="3" y="142"/>
                  <a:pt x="3" y="142"/>
                  <a:pt x="3" y="142"/>
                </a:cubicBezTo>
                <a:cubicBezTo>
                  <a:pt x="3" y="142"/>
                  <a:pt x="4" y="142"/>
                  <a:pt x="4" y="141"/>
                </a:cubicBezTo>
                <a:cubicBezTo>
                  <a:pt x="4" y="141"/>
                  <a:pt x="4" y="140"/>
                  <a:pt x="5" y="139"/>
                </a:cubicBezTo>
                <a:cubicBezTo>
                  <a:pt x="5" y="139"/>
                  <a:pt x="5" y="139"/>
                  <a:pt x="5" y="139"/>
                </a:cubicBezTo>
                <a:cubicBezTo>
                  <a:pt x="5" y="138"/>
                  <a:pt x="5" y="138"/>
                  <a:pt x="5" y="138"/>
                </a:cubicBezTo>
                <a:cubicBezTo>
                  <a:pt x="6" y="138"/>
                  <a:pt x="6" y="138"/>
                  <a:pt x="6" y="138"/>
                </a:cubicBezTo>
                <a:cubicBezTo>
                  <a:pt x="6" y="138"/>
                  <a:pt x="6" y="138"/>
                  <a:pt x="6" y="138"/>
                </a:cubicBezTo>
                <a:cubicBezTo>
                  <a:pt x="6" y="137"/>
                  <a:pt x="6" y="137"/>
                  <a:pt x="6" y="137"/>
                </a:cubicBezTo>
                <a:cubicBezTo>
                  <a:pt x="7" y="137"/>
                  <a:pt x="7" y="137"/>
                  <a:pt x="7" y="136"/>
                </a:cubicBezTo>
                <a:cubicBezTo>
                  <a:pt x="7" y="136"/>
                  <a:pt x="8" y="136"/>
                  <a:pt x="8" y="136"/>
                </a:cubicBezTo>
                <a:cubicBezTo>
                  <a:pt x="8" y="135"/>
                  <a:pt x="8" y="135"/>
                  <a:pt x="8" y="135"/>
                </a:cubicBezTo>
                <a:cubicBezTo>
                  <a:pt x="8" y="135"/>
                  <a:pt x="8" y="135"/>
                  <a:pt x="8" y="135"/>
                </a:cubicBezTo>
                <a:cubicBezTo>
                  <a:pt x="8" y="135"/>
                  <a:pt x="9" y="135"/>
                  <a:pt x="9" y="135"/>
                </a:cubicBezTo>
                <a:cubicBezTo>
                  <a:pt x="9" y="134"/>
                  <a:pt x="9" y="134"/>
                  <a:pt x="10" y="133"/>
                </a:cubicBezTo>
                <a:cubicBezTo>
                  <a:pt x="10" y="133"/>
                  <a:pt x="10" y="133"/>
                  <a:pt x="11" y="132"/>
                </a:cubicBezTo>
                <a:cubicBezTo>
                  <a:pt x="11" y="132"/>
                  <a:pt x="11" y="132"/>
                  <a:pt x="11" y="132"/>
                </a:cubicBezTo>
                <a:cubicBezTo>
                  <a:pt x="12" y="132"/>
                  <a:pt x="12" y="131"/>
                  <a:pt x="12" y="131"/>
                </a:cubicBezTo>
                <a:cubicBezTo>
                  <a:pt x="13" y="131"/>
                  <a:pt x="13" y="131"/>
                  <a:pt x="13" y="130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4" y="129"/>
                  <a:pt x="14" y="129"/>
                  <a:pt x="15" y="129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6" y="128"/>
                  <a:pt x="16" y="128"/>
                  <a:pt x="17" y="128"/>
                </a:cubicBezTo>
                <a:cubicBezTo>
                  <a:pt x="17" y="128"/>
                  <a:pt x="17" y="128"/>
                  <a:pt x="17" y="127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18" y="127"/>
                  <a:pt x="18" y="127"/>
                  <a:pt x="19" y="127"/>
                </a:cubicBezTo>
                <a:cubicBezTo>
                  <a:pt x="25" y="123"/>
                  <a:pt x="32" y="120"/>
                  <a:pt x="40" y="119"/>
                </a:cubicBezTo>
                <a:cubicBezTo>
                  <a:pt x="49" y="117"/>
                  <a:pt x="58" y="117"/>
                  <a:pt x="68" y="116"/>
                </a:cubicBezTo>
                <a:cubicBezTo>
                  <a:pt x="68" y="115"/>
                  <a:pt x="68" y="114"/>
                  <a:pt x="68" y="113"/>
                </a:cubicBezTo>
                <a:cubicBezTo>
                  <a:pt x="67" y="111"/>
                  <a:pt x="67" y="110"/>
                  <a:pt x="66" y="110"/>
                </a:cubicBezTo>
                <a:cubicBezTo>
                  <a:pt x="66" y="109"/>
                  <a:pt x="66" y="109"/>
                  <a:pt x="65" y="109"/>
                </a:cubicBezTo>
                <a:cubicBezTo>
                  <a:pt x="65" y="109"/>
                  <a:pt x="65" y="109"/>
                  <a:pt x="65" y="109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63" y="107"/>
                  <a:pt x="63" y="107"/>
                  <a:pt x="63" y="107"/>
                </a:cubicBezTo>
                <a:cubicBezTo>
                  <a:pt x="63" y="107"/>
                  <a:pt x="63" y="107"/>
                  <a:pt x="63" y="107"/>
                </a:cubicBezTo>
                <a:cubicBezTo>
                  <a:pt x="63" y="107"/>
                  <a:pt x="62" y="107"/>
                  <a:pt x="62" y="107"/>
                </a:cubicBez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61" y="105"/>
                  <a:pt x="61" y="105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61" y="91"/>
                  <a:pt x="61" y="91"/>
                  <a:pt x="61" y="91"/>
                </a:cubicBezTo>
                <a:cubicBezTo>
                  <a:pt x="58" y="91"/>
                  <a:pt x="56" y="91"/>
                  <a:pt x="53" y="91"/>
                </a:cubicBezTo>
                <a:cubicBezTo>
                  <a:pt x="51" y="91"/>
                  <a:pt x="49" y="91"/>
                  <a:pt x="47" y="91"/>
                </a:cubicBezTo>
                <a:cubicBezTo>
                  <a:pt x="46" y="90"/>
                  <a:pt x="45" y="90"/>
                  <a:pt x="45" y="90"/>
                </a:cubicBezTo>
                <a:cubicBezTo>
                  <a:pt x="44" y="90"/>
                  <a:pt x="44" y="90"/>
                  <a:pt x="43" y="90"/>
                </a:cubicBezTo>
                <a:cubicBezTo>
                  <a:pt x="43" y="90"/>
                  <a:pt x="43" y="90"/>
                  <a:pt x="43" y="90"/>
                </a:cubicBezTo>
                <a:cubicBezTo>
                  <a:pt x="42" y="90"/>
                  <a:pt x="42" y="90"/>
                  <a:pt x="42" y="90"/>
                </a:cubicBezTo>
                <a:cubicBezTo>
                  <a:pt x="42" y="90"/>
                  <a:pt x="42" y="90"/>
                  <a:pt x="42" y="90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8"/>
                  <a:pt x="37" y="88"/>
                  <a:pt x="37" y="88"/>
                </a:cubicBezTo>
                <a:cubicBezTo>
                  <a:pt x="37" y="88"/>
                  <a:pt x="36" y="88"/>
                  <a:pt x="36" y="88"/>
                </a:cubicBezTo>
                <a:cubicBezTo>
                  <a:pt x="36" y="88"/>
                  <a:pt x="35" y="88"/>
                  <a:pt x="35" y="88"/>
                </a:cubicBezTo>
                <a:cubicBezTo>
                  <a:pt x="35" y="87"/>
                  <a:pt x="35" y="87"/>
                  <a:pt x="35" y="87"/>
                </a:cubicBezTo>
                <a:cubicBezTo>
                  <a:pt x="35" y="87"/>
                  <a:pt x="34" y="87"/>
                  <a:pt x="34" y="87"/>
                </a:cubicBezTo>
                <a:cubicBezTo>
                  <a:pt x="34" y="87"/>
                  <a:pt x="34" y="87"/>
                  <a:pt x="34" y="87"/>
                </a:cubicBezTo>
                <a:cubicBezTo>
                  <a:pt x="33" y="87"/>
                  <a:pt x="33" y="87"/>
                  <a:pt x="33" y="87"/>
                </a:cubicBezTo>
                <a:cubicBezTo>
                  <a:pt x="33" y="86"/>
                  <a:pt x="33" y="86"/>
                  <a:pt x="33" y="86"/>
                </a:cubicBezTo>
                <a:cubicBezTo>
                  <a:pt x="32" y="86"/>
                  <a:pt x="32" y="86"/>
                  <a:pt x="31" y="86"/>
                </a:cubicBezTo>
                <a:cubicBezTo>
                  <a:pt x="31" y="86"/>
                  <a:pt x="31" y="86"/>
                  <a:pt x="31" y="86"/>
                </a:cubicBezTo>
                <a:cubicBezTo>
                  <a:pt x="30" y="85"/>
                  <a:pt x="30" y="85"/>
                  <a:pt x="30" y="85"/>
                </a:cubicBezTo>
                <a:cubicBezTo>
                  <a:pt x="30" y="85"/>
                  <a:pt x="30" y="85"/>
                  <a:pt x="30" y="85"/>
                </a:cubicBezTo>
                <a:cubicBezTo>
                  <a:pt x="30" y="85"/>
                  <a:pt x="29" y="85"/>
                  <a:pt x="29" y="85"/>
                </a:cubicBezTo>
                <a:cubicBezTo>
                  <a:pt x="29" y="84"/>
                  <a:pt x="29" y="84"/>
                  <a:pt x="29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8" y="84"/>
                  <a:pt x="27" y="84"/>
                  <a:pt x="27" y="84"/>
                </a:cubicBezTo>
                <a:cubicBezTo>
                  <a:pt x="27" y="84"/>
                  <a:pt x="27" y="83"/>
                  <a:pt x="26" y="83"/>
                </a:cubicBezTo>
                <a:cubicBezTo>
                  <a:pt x="26" y="82"/>
                  <a:pt x="25" y="82"/>
                  <a:pt x="25" y="81"/>
                </a:cubicBezTo>
                <a:cubicBezTo>
                  <a:pt x="24" y="81"/>
                  <a:pt x="23" y="80"/>
                  <a:pt x="23" y="80"/>
                </a:cubicBezTo>
                <a:cubicBezTo>
                  <a:pt x="22" y="79"/>
                  <a:pt x="21" y="78"/>
                  <a:pt x="21" y="78"/>
                </a:cubicBezTo>
                <a:cubicBezTo>
                  <a:pt x="20" y="77"/>
                  <a:pt x="20" y="77"/>
                  <a:pt x="20" y="76"/>
                </a:cubicBezTo>
                <a:cubicBezTo>
                  <a:pt x="19" y="76"/>
                  <a:pt x="19" y="76"/>
                  <a:pt x="19" y="76"/>
                </a:cubicBezTo>
                <a:cubicBezTo>
                  <a:pt x="19" y="75"/>
                  <a:pt x="19" y="75"/>
                  <a:pt x="19" y="75"/>
                </a:cubicBezTo>
                <a:cubicBezTo>
                  <a:pt x="18" y="75"/>
                  <a:pt x="18" y="75"/>
                  <a:pt x="18" y="75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74"/>
                  <a:pt x="18" y="73"/>
                  <a:pt x="17" y="73"/>
                </a:cubicBezTo>
                <a:cubicBezTo>
                  <a:pt x="17" y="73"/>
                  <a:pt x="17" y="73"/>
                  <a:pt x="17" y="72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2"/>
                  <a:pt x="16" y="72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16" y="70"/>
                  <a:pt x="16" y="70"/>
                  <a:pt x="16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7"/>
                  <a:pt x="15" y="67"/>
                  <a:pt x="15" y="67"/>
                </a:cubicBezTo>
                <a:cubicBezTo>
                  <a:pt x="14" y="67"/>
                  <a:pt x="14" y="67"/>
                  <a:pt x="14" y="67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5"/>
                  <a:pt x="14" y="65"/>
                  <a:pt x="14" y="65"/>
                </a:cubicBezTo>
                <a:cubicBezTo>
                  <a:pt x="13" y="63"/>
                  <a:pt x="13" y="60"/>
                  <a:pt x="12" y="58"/>
                </a:cubicBezTo>
                <a:cubicBezTo>
                  <a:pt x="12" y="55"/>
                  <a:pt x="12" y="53"/>
                  <a:pt x="12" y="50"/>
                </a:cubicBezTo>
                <a:cubicBezTo>
                  <a:pt x="12" y="48"/>
                  <a:pt x="12" y="45"/>
                  <a:pt x="12" y="42"/>
                </a:cubicBezTo>
                <a:cubicBezTo>
                  <a:pt x="12" y="40"/>
                  <a:pt x="13" y="38"/>
                  <a:pt x="14" y="36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4"/>
                  <a:pt x="14" y="33"/>
                </a:cubicBezTo>
                <a:cubicBezTo>
                  <a:pt x="14" y="33"/>
                  <a:pt x="14" y="33"/>
                  <a:pt x="14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32"/>
                  <a:pt x="15" y="31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6" y="28"/>
                  <a:pt x="16" y="27"/>
                </a:cubicBezTo>
                <a:cubicBezTo>
                  <a:pt x="16" y="27"/>
                  <a:pt x="17" y="27"/>
                  <a:pt x="17" y="27"/>
                </a:cubicBezTo>
                <a:cubicBezTo>
                  <a:pt x="17" y="27"/>
                  <a:pt x="18" y="27"/>
                  <a:pt x="18" y="27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20" y="23"/>
                  <a:pt x="20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1"/>
                  <a:pt x="21" y="21"/>
                </a:cubicBezTo>
                <a:cubicBezTo>
                  <a:pt x="21" y="21"/>
                  <a:pt x="21" y="21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3" y="18"/>
                  <a:pt x="24" y="18"/>
                  <a:pt x="24" y="18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6"/>
                  <a:pt x="26" y="15"/>
                  <a:pt x="27" y="15"/>
                </a:cubicBezTo>
                <a:cubicBezTo>
                  <a:pt x="27" y="14"/>
                  <a:pt x="28" y="14"/>
                  <a:pt x="29" y="13"/>
                </a:cubicBezTo>
                <a:cubicBezTo>
                  <a:pt x="29" y="13"/>
                  <a:pt x="29" y="13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1"/>
                  <a:pt x="31" y="11"/>
                  <a:pt x="32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7"/>
                  <a:pt x="38" y="7"/>
                  <a:pt x="38" y="7"/>
                </a:cubicBezTo>
                <a:cubicBezTo>
                  <a:pt x="39" y="7"/>
                  <a:pt x="39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6"/>
                  <a:pt x="40" y="6"/>
                  <a:pt x="40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4" y="5"/>
                  <a:pt x="44" y="5"/>
                  <a:pt x="44" y="5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4"/>
                  <a:pt x="47" y="4"/>
                  <a:pt x="47" y="4"/>
                </a:cubicBezTo>
                <a:cubicBezTo>
                  <a:pt x="47" y="4"/>
                  <a:pt x="48" y="4"/>
                  <a:pt x="48" y="4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3"/>
                  <a:pt x="50" y="3"/>
                  <a:pt x="51" y="3"/>
                </a:cubicBezTo>
                <a:cubicBezTo>
                  <a:pt x="52" y="2"/>
                  <a:pt x="54" y="2"/>
                  <a:pt x="54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1"/>
                  <a:pt x="56" y="1"/>
                  <a:pt x="56" y="1"/>
                </a:cubicBezTo>
                <a:cubicBezTo>
                  <a:pt x="58" y="1"/>
                  <a:pt x="58" y="1"/>
                  <a:pt x="58" y="1"/>
                </a:cubicBezTo>
                <a:cubicBezTo>
                  <a:pt x="58" y="1"/>
                  <a:pt x="58" y="1"/>
                  <a:pt x="58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3" y="1"/>
                  <a:pt x="63" y="1"/>
                  <a:pt x="63" y="1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9"/>
                  <a:pt x="44" y="129"/>
                  <a:pt x="44" y="129"/>
                </a:cubicBezTo>
                <a:cubicBezTo>
                  <a:pt x="43" y="129"/>
                  <a:pt x="43" y="129"/>
                  <a:pt x="42" y="129"/>
                </a:cubicBezTo>
                <a:cubicBezTo>
                  <a:pt x="42" y="130"/>
                  <a:pt x="42" y="130"/>
                  <a:pt x="42" y="130"/>
                </a:cubicBezTo>
                <a:cubicBezTo>
                  <a:pt x="42" y="130"/>
                  <a:pt x="41" y="130"/>
                  <a:pt x="41" y="130"/>
                </a:cubicBezTo>
                <a:cubicBezTo>
                  <a:pt x="40" y="131"/>
                  <a:pt x="40" y="131"/>
                  <a:pt x="40" y="131"/>
                </a:cubicBezTo>
                <a:cubicBezTo>
                  <a:pt x="39" y="131"/>
                  <a:pt x="39" y="131"/>
                  <a:pt x="39" y="131"/>
                </a:cubicBezTo>
                <a:cubicBezTo>
                  <a:pt x="39" y="131"/>
                  <a:pt x="39" y="131"/>
                  <a:pt x="39" y="131"/>
                </a:cubicBezTo>
                <a:cubicBezTo>
                  <a:pt x="38" y="131"/>
                  <a:pt x="38" y="131"/>
                  <a:pt x="38" y="131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32"/>
                  <a:pt x="38" y="132"/>
                  <a:pt x="37" y="132"/>
                </a:cubicBezTo>
                <a:cubicBezTo>
                  <a:pt x="37" y="132"/>
                  <a:pt x="37" y="132"/>
                  <a:pt x="36" y="132"/>
                </a:cubicBezTo>
                <a:cubicBezTo>
                  <a:pt x="36" y="133"/>
                  <a:pt x="36" y="133"/>
                  <a:pt x="36" y="133"/>
                </a:cubicBezTo>
                <a:cubicBezTo>
                  <a:pt x="36" y="133"/>
                  <a:pt x="36" y="133"/>
                  <a:pt x="36" y="133"/>
                </a:cubicBezTo>
                <a:cubicBezTo>
                  <a:pt x="35" y="134"/>
                  <a:pt x="35" y="134"/>
                  <a:pt x="35" y="134"/>
                </a:cubicBezTo>
                <a:cubicBezTo>
                  <a:pt x="35" y="134"/>
                  <a:pt x="35" y="134"/>
                  <a:pt x="35" y="134"/>
                </a:cubicBezTo>
                <a:cubicBezTo>
                  <a:pt x="34" y="135"/>
                  <a:pt x="34" y="135"/>
                  <a:pt x="34" y="135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2" y="136"/>
                  <a:pt x="32" y="137"/>
                  <a:pt x="31" y="137"/>
                </a:cubicBezTo>
                <a:cubicBezTo>
                  <a:pt x="31" y="138"/>
                  <a:pt x="30" y="138"/>
                  <a:pt x="30" y="139"/>
                </a:cubicBezTo>
                <a:cubicBezTo>
                  <a:pt x="29" y="140"/>
                  <a:pt x="29" y="140"/>
                  <a:pt x="29" y="140"/>
                </a:cubicBezTo>
                <a:cubicBezTo>
                  <a:pt x="29" y="140"/>
                  <a:pt x="29" y="140"/>
                  <a:pt x="29" y="140"/>
                </a:cubicBezTo>
                <a:cubicBezTo>
                  <a:pt x="28" y="140"/>
                  <a:pt x="28" y="140"/>
                  <a:pt x="28" y="140"/>
                </a:cubicBezTo>
                <a:cubicBezTo>
                  <a:pt x="28" y="141"/>
                  <a:pt x="28" y="141"/>
                  <a:pt x="28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27" y="142"/>
                  <a:pt x="27" y="142"/>
                  <a:pt x="27" y="142"/>
                </a:cubicBezTo>
                <a:cubicBezTo>
                  <a:pt x="26" y="142"/>
                  <a:pt x="26" y="142"/>
                  <a:pt x="26" y="142"/>
                </a:cubicBezTo>
                <a:cubicBezTo>
                  <a:pt x="26" y="143"/>
                  <a:pt x="26" y="143"/>
                  <a:pt x="26" y="143"/>
                </a:cubicBezTo>
                <a:cubicBezTo>
                  <a:pt x="26" y="143"/>
                  <a:pt x="26" y="144"/>
                  <a:pt x="26" y="144"/>
                </a:cubicBezTo>
                <a:cubicBezTo>
                  <a:pt x="25" y="144"/>
                  <a:pt x="25" y="144"/>
                  <a:pt x="25" y="144"/>
                </a:cubicBezTo>
                <a:cubicBezTo>
                  <a:pt x="25" y="145"/>
                  <a:pt x="25" y="145"/>
                  <a:pt x="25" y="145"/>
                </a:cubicBezTo>
                <a:cubicBezTo>
                  <a:pt x="25" y="145"/>
                  <a:pt x="25" y="145"/>
                  <a:pt x="25" y="145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5" y="146"/>
                  <a:pt x="25" y="147"/>
                  <a:pt x="25" y="147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49"/>
                  <a:pt x="24" y="149"/>
                  <a:pt x="24" y="149"/>
                </a:cubicBezTo>
                <a:cubicBezTo>
                  <a:pt x="23" y="149"/>
                  <a:pt x="23" y="149"/>
                  <a:pt x="23" y="149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23" y="152"/>
                  <a:pt x="23" y="152"/>
                  <a:pt x="23" y="152"/>
                </a:cubicBezTo>
                <a:cubicBezTo>
                  <a:pt x="23" y="152"/>
                  <a:pt x="23" y="152"/>
                  <a:pt x="23" y="152"/>
                </a:cubicBezTo>
                <a:cubicBezTo>
                  <a:pt x="23" y="154"/>
                  <a:pt x="23" y="154"/>
                  <a:pt x="23" y="154"/>
                </a:cubicBezTo>
                <a:cubicBezTo>
                  <a:pt x="22" y="154"/>
                  <a:pt x="22" y="154"/>
                  <a:pt x="22" y="154"/>
                </a:cubicBezTo>
                <a:cubicBezTo>
                  <a:pt x="22" y="154"/>
                  <a:pt x="22" y="155"/>
                  <a:pt x="22" y="156"/>
                </a:cubicBezTo>
                <a:cubicBezTo>
                  <a:pt x="22" y="157"/>
                  <a:pt x="22" y="158"/>
                  <a:pt x="23" y="159"/>
                </a:cubicBezTo>
                <a:cubicBezTo>
                  <a:pt x="23" y="160"/>
                  <a:pt x="23" y="161"/>
                  <a:pt x="23" y="161"/>
                </a:cubicBezTo>
                <a:cubicBezTo>
                  <a:pt x="23" y="162"/>
                  <a:pt x="24" y="163"/>
                  <a:pt x="24" y="163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4" y="165"/>
                  <a:pt x="24" y="166"/>
                  <a:pt x="25" y="166"/>
                </a:cubicBezTo>
                <a:cubicBezTo>
                  <a:pt x="25" y="166"/>
                  <a:pt x="25" y="166"/>
                  <a:pt x="25" y="166"/>
                </a:cubicBezTo>
                <a:cubicBezTo>
                  <a:pt x="25" y="166"/>
                  <a:pt x="25" y="167"/>
                  <a:pt x="25" y="167"/>
                </a:cubicBezTo>
                <a:cubicBezTo>
                  <a:pt x="25" y="167"/>
                  <a:pt x="25" y="168"/>
                  <a:pt x="25" y="169"/>
                </a:cubicBezTo>
                <a:cubicBezTo>
                  <a:pt x="26" y="169"/>
                  <a:pt x="26" y="169"/>
                  <a:pt x="27" y="169"/>
                </a:cubicBezTo>
                <a:cubicBezTo>
                  <a:pt x="27" y="170"/>
                  <a:pt x="27" y="170"/>
                  <a:pt x="27" y="170"/>
                </a:cubicBezTo>
                <a:cubicBezTo>
                  <a:pt x="28" y="170"/>
                  <a:pt x="28" y="170"/>
                  <a:pt x="28" y="170"/>
                </a:cubicBezTo>
                <a:cubicBezTo>
                  <a:pt x="28" y="171"/>
                  <a:pt x="28" y="171"/>
                  <a:pt x="28" y="171"/>
                </a:cubicBezTo>
                <a:cubicBezTo>
                  <a:pt x="28" y="171"/>
                  <a:pt x="28" y="171"/>
                  <a:pt x="28" y="171"/>
                </a:cubicBezTo>
                <a:cubicBezTo>
                  <a:pt x="29" y="171"/>
                  <a:pt x="29" y="171"/>
                  <a:pt x="29" y="171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9" y="172"/>
                  <a:pt x="30" y="173"/>
                  <a:pt x="30" y="173"/>
                </a:cubicBezTo>
                <a:cubicBezTo>
                  <a:pt x="30" y="174"/>
                  <a:pt x="31" y="174"/>
                  <a:pt x="31" y="174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32" y="175"/>
                  <a:pt x="32" y="175"/>
                  <a:pt x="32" y="175"/>
                </a:cubicBezTo>
                <a:cubicBezTo>
                  <a:pt x="32" y="176"/>
                  <a:pt x="32" y="176"/>
                  <a:pt x="32" y="176"/>
                </a:cubicBezTo>
                <a:cubicBezTo>
                  <a:pt x="32" y="176"/>
                  <a:pt x="33" y="176"/>
                  <a:pt x="33" y="176"/>
                </a:cubicBezTo>
                <a:cubicBezTo>
                  <a:pt x="33" y="176"/>
                  <a:pt x="33" y="176"/>
                  <a:pt x="34" y="176"/>
                </a:cubicBezTo>
                <a:cubicBezTo>
                  <a:pt x="34" y="177"/>
                  <a:pt x="34" y="177"/>
                  <a:pt x="34" y="177"/>
                </a:cubicBezTo>
                <a:cubicBezTo>
                  <a:pt x="35" y="177"/>
                  <a:pt x="36" y="177"/>
                  <a:pt x="36" y="178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37" y="179"/>
                  <a:pt x="37" y="179"/>
                  <a:pt x="37" y="179"/>
                </a:cubicBezTo>
                <a:cubicBezTo>
                  <a:pt x="38" y="179"/>
                  <a:pt x="38" y="179"/>
                  <a:pt x="38" y="179"/>
                </a:cubicBezTo>
                <a:cubicBezTo>
                  <a:pt x="38" y="179"/>
                  <a:pt x="39" y="180"/>
                  <a:pt x="39" y="180"/>
                </a:cubicBezTo>
                <a:cubicBezTo>
                  <a:pt x="40" y="180"/>
                  <a:pt x="40" y="180"/>
                  <a:pt x="40" y="180"/>
                </a:cubicBezTo>
                <a:cubicBezTo>
                  <a:pt x="40" y="180"/>
                  <a:pt x="40" y="180"/>
                  <a:pt x="40" y="180"/>
                </a:cubicBezTo>
                <a:cubicBezTo>
                  <a:pt x="40" y="180"/>
                  <a:pt x="40" y="180"/>
                  <a:pt x="40" y="180"/>
                </a:cubicBezTo>
                <a:cubicBezTo>
                  <a:pt x="40" y="181"/>
                  <a:pt x="40" y="181"/>
                  <a:pt x="40" y="181"/>
                </a:cubicBezTo>
                <a:cubicBezTo>
                  <a:pt x="41" y="181"/>
                  <a:pt x="41" y="181"/>
                  <a:pt x="41" y="181"/>
                </a:cubicBezTo>
                <a:cubicBezTo>
                  <a:pt x="41" y="181"/>
                  <a:pt x="41" y="181"/>
                  <a:pt x="41" y="181"/>
                </a:cubicBezTo>
                <a:cubicBezTo>
                  <a:pt x="41" y="181"/>
                  <a:pt x="42" y="181"/>
                  <a:pt x="42" y="181"/>
                </a:cubicBezTo>
                <a:cubicBezTo>
                  <a:pt x="42" y="181"/>
                  <a:pt x="42" y="181"/>
                  <a:pt x="43" y="181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45" y="182"/>
                  <a:pt x="45" y="182"/>
                  <a:pt x="45" y="182"/>
                </a:cubicBezTo>
                <a:cubicBezTo>
                  <a:pt x="45" y="183"/>
                  <a:pt x="45" y="183"/>
                  <a:pt x="45" y="183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48" y="183"/>
                  <a:pt x="48" y="183"/>
                  <a:pt x="48" y="183"/>
                </a:cubicBezTo>
                <a:cubicBezTo>
                  <a:pt x="48" y="183"/>
                  <a:pt x="48" y="183"/>
                  <a:pt x="48" y="183"/>
                </a:cubicBezTo>
                <a:cubicBezTo>
                  <a:pt x="49" y="183"/>
                  <a:pt x="49" y="183"/>
                  <a:pt x="49" y="183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50" y="184"/>
                  <a:pt x="50" y="184"/>
                  <a:pt x="50" y="184"/>
                </a:cubicBezTo>
                <a:cubicBezTo>
                  <a:pt x="50" y="184"/>
                  <a:pt x="50" y="184"/>
                  <a:pt x="50" y="184"/>
                </a:cubicBezTo>
                <a:cubicBezTo>
                  <a:pt x="52" y="184"/>
                  <a:pt x="52" y="184"/>
                  <a:pt x="52" y="184"/>
                </a:cubicBezTo>
                <a:cubicBezTo>
                  <a:pt x="52" y="184"/>
                  <a:pt x="52" y="184"/>
                  <a:pt x="52" y="184"/>
                </a:cubicBezTo>
                <a:cubicBezTo>
                  <a:pt x="53" y="184"/>
                  <a:pt x="54" y="184"/>
                  <a:pt x="55" y="185"/>
                </a:cubicBezTo>
                <a:cubicBezTo>
                  <a:pt x="55" y="185"/>
                  <a:pt x="56" y="185"/>
                  <a:pt x="57" y="185"/>
                </a:cubicBezTo>
                <a:cubicBezTo>
                  <a:pt x="57" y="185"/>
                  <a:pt x="58" y="185"/>
                  <a:pt x="59" y="185"/>
                </a:cubicBezTo>
                <a:cubicBezTo>
                  <a:pt x="60" y="185"/>
                  <a:pt x="61" y="185"/>
                  <a:pt x="62" y="185"/>
                </a:cubicBezTo>
                <a:cubicBezTo>
                  <a:pt x="63" y="185"/>
                  <a:pt x="64" y="185"/>
                  <a:pt x="65" y="185"/>
                </a:cubicBezTo>
                <a:cubicBezTo>
                  <a:pt x="66" y="185"/>
                  <a:pt x="67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70" y="184"/>
                  <a:pt x="70" y="184"/>
                  <a:pt x="70" y="184"/>
                </a:cubicBezTo>
                <a:cubicBezTo>
                  <a:pt x="72" y="184"/>
                  <a:pt x="72" y="184"/>
                  <a:pt x="72" y="184"/>
                </a:cubicBezTo>
                <a:cubicBezTo>
                  <a:pt x="72" y="184"/>
                  <a:pt x="72" y="184"/>
                  <a:pt x="72" y="184"/>
                </a:cubicBezTo>
                <a:cubicBezTo>
                  <a:pt x="74" y="184"/>
                  <a:pt x="74" y="184"/>
                  <a:pt x="74" y="184"/>
                </a:cubicBezTo>
                <a:cubicBezTo>
                  <a:pt x="74" y="184"/>
                  <a:pt x="74" y="184"/>
                  <a:pt x="74" y="184"/>
                </a:cubicBezTo>
                <a:cubicBezTo>
                  <a:pt x="75" y="184"/>
                  <a:pt x="75" y="184"/>
                  <a:pt x="76" y="184"/>
                </a:cubicBezTo>
                <a:cubicBezTo>
                  <a:pt x="76" y="184"/>
                  <a:pt x="77" y="183"/>
                  <a:pt x="77" y="183"/>
                </a:cubicBezTo>
                <a:cubicBezTo>
                  <a:pt x="77" y="183"/>
                  <a:pt x="77" y="183"/>
                  <a:pt x="77" y="183"/>
                </a:cubicBezTo>
                <a:cubicBezTo>
                  <a:pt x="78" y="183"/>
                  <a:pt x="78" y="183"/>
                  <a:pt x="78" y="183"/>
                </a:cubicBezTo>
                <a:cubicBezTo>
                  <a:pt x="78" y="183"/>
                  <a:pt x="78" y="183"/>
                  <a:pt x="78" y="183"/>
                </a:cubicBezTo>
                <a:cubicBezTo>
                  <a:pt x="79" y="183"/>
                  <a:pt x="79" y="183"/>
                  <a:pt x="79" y="183"/>
                </a:cubicBezTo>
                <a:cubicBezTo>
                  <a:pt x="79" y="182"/>
                  <a:pt x="79" y="182"/>
                  <a:pt x="79" y="18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1" y="182"/>
                  <a:pt x="81" y="182"/>
                  <a:pt x="81" y="182"/>
                </a:cubicBezTo>
                <a:cubicBezTo>
                  <a:pt x="81" y="182"/>
                  <a:pt x="81" y="182"/>
                  <a:pt x="81" y="182"/>
                </a:cubicBezTo>
                <a:cubicBezTo>
                  <a:pt x="82" y="182"/>
                  <a:pt x="82" y="182"/>
                  <a:pt x="82" y="182"/>
                </a:cubicBezTo>
                <a:cubicBezTo>
                  <a:pt x="82" y="181"/>
                  <a:pt x="82" y="181"/>
                  <a:pt x="82" y="181"/>
                </a:cubicBezTo>
                <a:cubicBezTo>
                  <a:pt x="83" y="181"/>
                  <a:pt x="83" y="181"/>
                  <a:pt x="83" y="181"/>
                </a:cubicBezTo>
                <a:cubicBezTo>
                  <a:pt x="83" y="181"/>
                  <a:pt x="83" y="181"/>
                  <a:pt x="83" y="181"/>
                </a:cubicBezTo>
                <a:cubicBezTo>
                  <a:pt x="84" y="181"/>
                  <a:pt x="84" y="181"/>
                  <a:pt x="84" y="181"/>
                </a:cubicBezTo>
                <a:cubicBezTo>
                  <a:pt x="84" y="181"/>
                  <a:pt x="84" y="181"/>
                  <a:pt x="84" y="181"/>
                </a:cubicBezTo>
                <a:cubicBezTo>
                  <a:pt x="84" y="181"/>
                  <a:pt x="85" y="180"/>
                  <a:pt x="85" y="180"/>
                </a:cubicBezTo>
                <a:cubicBezTo>
                  <a:pt x="85" y="180"/>
                  <a:pt x="86" y="180"/>
                  <a:pt x="86" y="180"/>
                </a:cubicBezTo>
                <a:cubicBezTo>
                  <a:pt x="86" y="180"/>
                  <a:pt x="86" y="180"/>
                  <a:pt x="86" y="180"/>
                </a:cubicBezTo>
                <a:cubicBezTo>
                  <a:pt x="87" y="180"/>
                  <a:pt x="87" y="180"/>
                  <a:pt x="87" y="180"/>
                </a:cubicBezTo>
                <a:cubicBezTo>
                  <a:pt x="87" y="179"/>
                  <a:pt x="87" y="179"/>
                  <a:pt x="87" y="179"/>
                </a:cubicBezTo>
                <a:cubicBezTo>
                  <a:pt x="87" y="179"/>
                  <a:pt x="87" y="179"/>
                  <a:pt x="87" y="179"/>
                </a:cubicBezTo>
                <a:cubicBezTo>
                  <a:pt x="87" y="179"/>
                  <a:pt x="87" y="179"/>
                  <a:pt x="87" y="179"/>
                </a:cubicBezTo>
                <a:cubicBezTo>
                  <a:pt x="88" y="179"/>
                  <a:pt x="88" y="179"/>
                  <a:pt x="88" y="179"/>
                </a:cubicBezTo>
                <a:cubicBezTo>
                  <a:pt x="88" y="179"/>
                  <a:pt x="88" y="179"/>
                  <a:pt x="88" y="179"/>
                </a:cubicBezTo>
                <a:cubicBezTo>
                  <a:pt x="89" y="179"/>
                  <a:pt x="89" y="179"/>
                  <a:pt x="89" y="179"/>
                </a:cubicBezTo>
                <a:cubicBezTo>
                  <a:pt x="89" y="178"/>
                  <a:pt x="89" y="178"/>
                  <a:pt x="89" y="178"/>
                </a:cubicBezTo>
                <a:cubicBezTo>
                  <a:pt x="89" y="178"/>
                  <a:pt x="89" y="178"/>
                  <a:pt x="89" y="178"/>
                </a:cubicBezTo>
                <a:cubicBezTo>
                  <a:pt x="90" y="178"/>
                  <a:pt x="90" y="178"/>
                  <a:pt x="90" y="178"/>
                </a:cubicBezTo>
                <a:cubicBezTo>
                  <a:pt x="90" y="178"/>
                  <a:pt x="90" y="178"/>
                  <a:pt x="90" y="178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91" y="177"/>
                  <a:pt x="91" y="177"/>
                  <a:pt x="92" y="177"/>
                </a:cubicBezTo>
                <a:cubicBezTo>
                  <a:pt x="92" y="176"/>
                  <a:pt x="92" y="176"/>
                  <a:pt x="92" y="176"/>
                </a:cubicBezTo>
                <a:cubicBezTo>
                  <a:pt x="92" y="176"/>
                  <a:pt x="92" y="176"/>
                  <a:pt x="92" y="176"/>
                </a:cubicBezTo>
                <a:cubicBezTo>
                  <a:pt x="92" y="176"/>
                  <a:pt x="93" y="176"/>
                  <a:pt x="93" y="176"/>
                </a:cubicBezTo>
                <a:cubicBezTo>
                  <a:pt x="93" y="176"/>
                  <a:pt x="93" y="176"/>
                  <a:pt x="93" y="176"/>
                </a:cubicBezTo>
                <a:cubicBezTo>
                  <a:pt x="93" y="176"/>
                  <a:pt x="93" y="176"/>
                  <a:pt x="93" y="176"/>
                </a:cubicBezTo>
                <a:cubicBezTo>
                  <a:pt x="94" y="175"/>
                  <a:pt x="94" y="174"/>
                  <a:pt x="94" y="174"/>
                </a:cubicBezTo>
                <a:cubicBezTo>
                  <a:pt x="95" y="174"/>
                  <a:pt x="95" y="174"/>
                  <a:pt x="95" y="174"/>
                </a:cubicBezTo>
                <a:cubicBezTo>
                  <a:pt x="95" y="173"/>
                  <a:pt x="95" y="173"/>
                  <a:pt x="95" y="173"/>
                </a:cubicBezTo>
                <a:cubicBezTo>
                  <a:pt x="96" y="173"/>
                  <a:pt x="97" y="173"/>
                  <a:pt x="97" y="173"/>
                </a:cubicBezTo>
                <a:cubicBezTo>
                  <a:pt x="97" y="172"/>
                  <a:pt x="97" y="172"/>
                  <a:pt x="98" y="171"/>
                </a:cubicBezTo>
                <a:cubicBezTo>
                  <a:pt x="98" y="171"/>
                  <a:pt x="98" y="171"/>
                  <a:pt x="98" y="170"/>
                </a:cubicBezTo>
                <a:cubicBezTo>
                  <a:pt x="99" y="170"/>
                  <a:pt x="99" y="170"/>
                  <a:pt x="99" y="170"/>
                </a:cubicBezTo>
                <a:cubicBezTo>
                  <a:pt x="99" y="169"/>
                  <a:pt x="99" y="169"/>
                  <a:pt x="99" y="169"/>
                </a:cubicBezTo>
                <a:cubicBezTo>
                  <a:pt x="99" y="169"/>
                  <a:pt x="100" y="169"/>
                  <a:pt x="100" y="169"/>
                </a:cubicBezTo>
                <a:cubicBezTo>
                  <a:pt x="100" y="169"/>
                  <a:pt x="100" y="169"/>
                  <a:pt x="101" y="168"/>
                </a:cubicBezTo>
                <a:cubicBezTo>
                  <a:pt x="101" y="168"/>
                  <a:pt x="101" y="168"/>
                  <a:pt x="101" y="168"/>
                </a:cubicBezTo>
                <a:cubicBezTo>
                  <a:pt x="101" y="167"/>
                  <a:pt x="101" y="167"/>
                  <a:pt x="101" y="167"/>
                </a:cubicBezTo>
                <a:cubicBezTo>
                  <a:pt x="101" y="167"/>
                  <a:pt x="101" y="167"/>
                  <a:pt x="101" y="167"/>
                </a:cubicBezTo>
                <a:cubicBezTo>
                  <a:pt x="102" y="167"/>
                  <a:pt x="102" y="166"/>
                  <a:pt x="102" y="166"/>
                </a:cubicBezTo>
                <a:cubicBezTo>
                  <a:pt x="102" y="166"/>
                  <a:pt x="102" y="166"/>
                  <a:pt x="102" y="166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64"/>
                  <a:pt x="103" y="164"/>
                  <a:pt x="103" y="164"/>
                </a:cubicBezTo>
                <a:cubicBezTo>
                  <a:pt x="103" y="164"/>
                  <a:pt x="103" y="164"/>
                  <a:pt x="103" y="164"/>
                </a:cubicBezTo>
                <a:cubicBezTo>
                  <a:pt x="103" y="164"/>
                  <a:pt x="103" y="164"/>
                  <a:pt x="103" y="164"/>
                </a:cubicBezTo>
                <a:cubicBezTo>
                  <a:pt x="103" y="164"/>
                  <a:pt x="103" y="164"/>
                  <a:pt x="103" y="164"/>
                </a:cubicBezTo>
                <a:cubicBezTo>
                  <a:pt x="103" y="163"/>
                  <a:pt x="103" y="163"/>
                  <a:pt x="103" y="163"/>
                </a:cubicBezTo>
                <a:cubicBezTo>
                  <a:pt x="104" y="163"/>
                  <a:pt x="104" y="163"/>
                  <a:pt x="104" y="163"/>
                </a:cubicBezTo>
                <a:cubicBezTo>
                  <a:pt x="104" y="162"/>
                  <a:pt x="104" y="162"/>
                  <a:pt x="104" y="162"/>
                </a:cubicBezTo>
                <a:cubicBezTo>
                  <a:pt x="104" y="162"/>
                  <a:pt x="104" y="162"/>
                  <a:pt x="104" y="162"/>
                </a:cubicBezTo>
                <a:cubicBezTo>
                  <a:pt x="104" y="161"/>
                  <a:pt x="104" y="161"/>
                  <a:pt x="104" y="161"/>
                </a:cubicBezTo>
                <a:cubicBezTo>
                  <a:pt x="104" y="161"/>
                  <a:pt x="104" y="161"/>
                  <a:pt x="104" y="161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5" y="160"/>
                  <a:pt x="105" y="160"/>
                  <a:pt x="105" y="160"/>
                </a:cubicBezTo>
                <a:cubicBezTo>
                  <a:pt x="105" y="159"/>
                  <a:pt x="105" y="159"/>
                  <a:pt x="105" y="159"/>
                </a:cubicBezTo>
                <a:cubicBezTo>
                  <a:pt x="105" y="159"/>
                  <a:pt x="105" y="159"/>
                  <a:pt x="105" y="159"/>
                </a:cubicBezTo>
                <a:cubicBezTo>
                  <a:pt x="105" y="157"/>
                  <a:pt x="105" y="157"/>
                  <a:pt x="105" y="157"/>
                </a:cubicBezTo>
                <a:cubicBezTo>
                  <a:pt x="105" y="156"/>
                  <a:pt x="106" y="155"/>
                  <a:pt x="106" y="154"/>
                </a:cubicBezTo>
                <a:cubicBezTo>
                  <a:pt x="106" y="152"/>
                  <a:pt x="105" y="151"/>
                  <a:pt x="105" y="150"/>
                </a:cubicBezTo>
                <a:cubicBezTo>
                  <a:pt x="105" y="149"/>
                  <a:pt x="105" y="148"/>
                  <a:pt x="104" y="147"/>
                </a:cubicBezTo>
                <a:cubicBezTo>
                  <a:pt x="104" y="146"/>
                  <a:pt x="104" y="145"/>
                  <a:pt x="103" y="144"/>
                </a:cubicBezTo>
                <a:cubicBezTo>
                  <a:pt x="103" y="143"/>
                  <a:pt x="103" y="143"/>
                  <a:pt x="103" y="143"/>
                </a:cubicBezTo>
                <a:cubicBezTo>
                  <a:pt x="103" y="143"/>
                  <a:pt x="103" y="143"/>
                  <a:pt x="103" y="143"/>
                </a:cubicBezTo>
                <a:cubicBezTo>
                  <a:pt x="103" y="143"/>
                  <a:pt x="103" y="143"/>
                  <a:pt x="103" y="143"/>
                </a:cubicBezTo>
                <a:cubicBezTo>
                  <a:pt x="102" y="142"/>
                  <a:pt x="102" y="142"/>
                  <a:pt x="102" y="142"/>
                </a:cubicBezTo>
                <a:cubicBezTo>
                  <a:pt x="102" y="141"/>
                  <a:pt x="102" y="141"/>
                  <a:pt x="102" y="141"/>
                </a:cubicBezTo>
                <a:cubicBezTo>
                  <a:pt x="102" y="141"/>
                  <a:pt x="102" y="141"/>
                  <a:pt x="102" y="141"/>
                </a:cubicBezTo>
                <a:cubicBezTo>
                  <a:pt x="102" y="141"/>
                  <a:pt x="102" y="141"/>
                  <a:pt x="102" y="141"/>
                </a:cubicBezTo>
                <a:cubicBezTo>
                  <a:pt x="102" y="141"/>
                  <a:pt x="102" y="141"/>
                  <a:pt x="102" y="140"/>
                </a:cubicBezTo>
                <a:cubicBezTo>
                  <a:pt x="101" y="140"/>
                  <a:pt x="101" y="140"/>
                  <a:pt x="101" y="140"/>
                </a:cubicBezTo>
                <a:cubicBezTo>
                  <a:pt x="101" y="139"/>
                  <a:pt x="101" y="139"/>
                  <a:pt x="101" y="139"/>
                </a:cubicBezTo>
                <a:cubicBezTo>
                  <a:pt x="100" y="139"/>
                  <a:pt x="100" y="139"/>
                  <a:pt x="100" y="1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99" y="137"/>
                  <a:pt x="99" y="137"/>
                  <a:pt x="98" y="137"/>
                </a:cubicBezTo>
                <a:cubicBezTo>
                  <a:pt x="98" y="136"/>
                  <a:pt x="98" y="136"/>
                  <a:pt x="97" y="136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7" y="135"/>
                  <a:pt x="96" y="135"/>
                  <a:pt x="96" y="135"/>
                </a:cubicBezTo>
                <a:cubicBezTo>
                  <a:pt x="95" y="134"/>
                  <a:pt x="95" y="133"/>
                  <a:pt x="95" y="133"/>
                </a:cubicBezTo>
                <a:cubicBezTo>
                  <a:pt x="94" y="133"/>
                  <a:pt x="94" y="133"/>
                  <a:pt x="94" y="133"/>
                </a:cubicBezTo>
                <a:cubicBezTo>
                  <a:pt x="94" y="133"/>
                  <a:pt x="94" y="133"/>
                  <a:pt x="93" y="132"/>
                </a:cubicBezTo>
                <a:cubicBezTo>
                  <a:pt x="93" y="132"/>
                  <a:pt x="93" y="132"/>
                  <a:pt x="93" y="132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1" y="131"/>
                  <a:pt x="91" y="131"/>
                  <a:pt x="91" y="131"/>
                </a:cubicBezTo>
                <a:cubicBezTo>
                  <a:pt x="91" y="131"/>
                  <a:pt x="91" y="131"/>
                  <a:pt x="90" y="130"/>
                </a:cubicBezTo>
                <a:cubicBezTo>
                  <a:pt x="90" y="130"/>
                  <a:pt x="90" y="130"/>
                  <a:pt x="89" y="130"/>
                </a:cubicBezTo>
                <a:cubicBezTo>
                  <a:pt x="89" y="130"/>
                  <a:pt x="89" y="130"/>
                  <a:pt x="89" y="130"/>
                </a:cubicBezTo>
                <a:cubicBezTo>
                  <a:pt x="89" y="130"/>
                  <a:pt x="89" y="130"/>
                  <a:pt x="89" y="130"/>
                </a:cubicBezTo>
                <a:cubicBezTo>
                  <a:pt x="89" y="130"/>
                  <a:pt x="89" y="130"/>
                  <a:pt x="89" y="130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87" y="129"/>
                  <a:pt x="87" y="128"/>
                  <a:pt x="86" y="128"/>
                </a:cubicBezTo>
                <a:cubicBezTo>
                  <a:pt x="86" y="128"/>
                  <a:pt x="86" y="128"/>
                  <a:pt x="85" y="128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4" y="127"/>
                  <a:pt x="84" y="127"/>
                  <a:pt x="84" y="127"/>
                </a:cubicBezTo>
                <a:cubicBezTo>
                  <a:pt x="83" y="127"/>
                  <a:pt x="83" y="127"/>
                  <a:pt x="83" y="127"/>
                </a:cubicBezTo>
                <a:cubicBezTo>
                  <a:pt x="83" y="127"/>
                  <a:pt x="83" y="127"/>
                  <a:pt x="83" y="127"/>
                </a:cubicBezTo>
                <a:cubicBezTo>
                  <a:pt x="82" y="127"/>
                  <a:pt x="82" y="127"/>
                  <a:pt x="82" y="127"/>
                </a:cubicBezTo>
                <a:cubicBezTo>
                  <a:pt x="82" y="127"/>
                  <a:pt x="82" y="127"/>
                  <a:pt x="82" y="127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81" y="126"/>
                  <a:pt x="81" y="126"/>
                  <a:pt x="81" y="126"/>
                </a:cubicBezTo>
                <a:cubicBezTo>
                  <a:pt x="80" y="126"/>
                  <a:pt x="80" y="126"/>
                  <a:pt x="80" y="126"/>
                </a:cubicBezTo>
                <a:cubicBezTo>
                  <a:pt x="80" y="126"/>
                  <a:pt x="80" y="126"/>
                  <a:pt x="80" y="126"/>
                </a:cubicBezTo>
                <a:cubicBezTo>
                  <a:pt x="76" y="125"/>
                  <a:pt x="76" y="125"/>
                  <a:pt x="76" y="125"/>
                </a:cubicBezTo>
                <a:cubicBezTo>
                  <a:pt x="76" y="125"/>
                  <a:pt x="76" y="125"/>
                  <a:pt x="76" y="125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69" y="124"/>
                  <a:pt x="69" y="124"/>
                  <a:pt x="69" y="124"/>
                </a:cubicBezTo>
                <a:cubicBezTo>
                  <a:pt x="69" y="124"/>
                  <a:pt x="68" y="124"/>
                  <a:pt x="68" y="124"/>
                </a:cubicBezTo>
                <a:cubicBezTo>
                  <a:pt x="67" y="124"/>
                  <a:pt x="66" y="124"/>
                  <a:pt x="66" y="124"/>
                </a:cubicBezTo>
                <a:cubicBezTo>
                  <a:pt x="65" y="124"/>
                  <a:pt x="64" y="124"/>
                  <a:pt x="63" y="124"/>
                </a:cubicBezTo>
                <a:cubicBezTo>
                  <a:pt x="63" y="124"/>
                  <a:pt x="62" y="125"/>
                  <a:pt x="62" y="125"/>
                </a:cubicBezTo>
                <a:cubicBezTo>
                  <a:pt x="59" y="125"/>
                  <a:pt x="59" y="125"/>
                  <a:pt x="59" y="125"/>
                </a:cubicBezTo>
                <a:cubicBezTo>
                  <a:pt x="58" y="125"/>
                  <a:pt x="57" y="125"/>
                  <a:pt x="56" y="125"/>
                </a:cubicBezTo>
                <a:cubicBezTo>
                  <a:pt x="55" y="126"/>
                  <a:pt x="54" y="126"/>
                  <a:pt x="53" y="126"/>
                </a:cubicBezTo>
                <a:cubicBezTo>
                  <a:pt x="51" y="126"/>
                  <a:pt x="51" y="126"/>
                  <a:pt x="51" y="126"/>
                </a:cubicBezTo>
                <a:cubicBezTo>
                  <a:pt x="51" y="126"/>
                  <a:pt x="51" y="126"/>
                  <a:pt x="51" y="126"/>
                </a:cubicBezTo>
                <a:cubicBezTo>
                  <a:pt x="51" y="126"/>
                  <a:pt x="51" y="126"/>
                  <a:pt x="50" y="127"/>
                </a:cubicBezTo>
                <a:cubicBezTo>
                  <a:pt x="50" y="127"/>
                  <a:pt x="49" y="127"/>
                  <a:pt x="49" y="127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9" y="127"/>
                  <a:pt x="48" y="127"/>
                  <a:pt x="48" y="127"/>
                </a:cubicBezTo>
                <a:cubicBezTo>
                  <a:pt x="48" y="127"/>
                  <a:pt x="47" y="127"/>
                  <a:pt x="47" y="127"/>
                </a:cubicBezTo>
                <a:cubicBezTo>
                  <a:pt x="47" y="128"/>
                  <a:pt x="47" y="128"/>
                  <a:pt x="47" y="128"/>
                </a:cubicBezTo>
                <a:cubicBezTo>
                  <a:pt x="47" y="128"/>
                  <a:pt x="46" y="128"/>
                  <a:pt x="47" y="128"/>
                </a:cubicBezTo>
                <a:cubicBezTo>
                  <a:pt x="47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46" y="128"/>
                  <a:pt x="45" y="128"/>
                  <a:pt x="45" y="128"/>
                </a:cubicBezTo>
                <a:close/>
                <a:moveTo>
                  <a:pt x="42" y="18"/>
                </a:moveTo>
                <a:cubicBezTo>
                  <a:pt x="42" y="18"/>
                  <a:pt x="42" y="18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9"/>
                  <a:pt x="42" y="19"/>
                  <a:pt x="42" y="19"/>
                </a:cubicBezTo>
                <a:cubicBezTo>
                  <a:pt x="41" y="20"/>
                  <a:pt x="41" y="20"/>
                  <a:pt x="41" y="20"/>
                </a:cubicBezTo>
                <a:cubicBezTo>
                  <a:pt x="41" y="20"/>
                  <a:pt x="41" y="20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2"/>
                  <a:pt x="40" y="22"/>
                  <a:pt x="40" y="22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3"/>
                  <a:pt x="39" y="23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6" y="32"/>
                  <a:pt x="36" y="36"/>
                  <a:pt x="36" y="41"/>
                </a:cubicBezTo>
                <a:cubicBezTo>
                  <a:pt x="36" y="46"/>
                  <a:pt x="37" y="50"/>
                  <a:pt x="38" y="54"/>
                </a:cubicBezTo>
                <a:cubicBezTo>
                  <a:pt x="38" y="55"/>
                  <a:pt x="38" y="55"/>
                  <a:pt x="38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7"/>
                  <a:pt x="39" y="57"/>
                </a:cubicBezTo>
                <a:cubicBezTo>
                  <a:pt x="39" y="57"/>
                  <a:pt x="39" y="58"/>
                  <a:pt x="40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58"/>
                  <a:pt x="40" y="59"/>
                  <a:pt x="40" y="59"/>
                </a:cubicBezTo>
                <a:cubicBezTo>
                  <a:pt x="40" y="59"/>
                  <a:pt x="40" y="60"/>
                  <a:pt x="40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2"/>
                  <a:pt x="41" y="62"/>
                  <a:pt x="41" y="62"/>
                </a:cubicBezTo>
                <a:cubicBezTo>
                  <a:pt x="42" y="62"/>
                  <a:pt x="42" y="62"/>
                  <a:pt x="42" y="62"/>
                </a:cubicBezTo>
                <a:cubicBezTo>
                  <a:pt x="42" y="62"/>
                  <a:pt x="42" y="62"/>
                  <a:pt x="42" y="63"/>
                </a:cubicBezTo>
                <a:cubicBezTo>
                  <a:pt x="42" y="63"/>
                  <a:pt x="42" y="63"/>
                  <a:pt x="42" y="64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44" y="65"/>
                  <a:pt x="44" y="65"/>
                  <a:pt x="44" y="66"/>
                </a:cubicBezTo>
                <a:cubicBezTo>
                  <a:pt x="44" y="66"/>
                  <a:pt x="44" y="66"/>
                  <a:pt x="44" y="67"/>
                </a:cubicBezTo>
                <a:cubicBezTo>
                  <a:pt x="44" y="67"/>
                  <a:pt x="44" y="67"/>
                  <a:pt x="45" y="68"/>
                </a:cubicBezTo>
                <a:cubicBezTo>
                  <a:pt x="45" y="68"/>
                  <a:pt x="45" y="68"/>
                  <a:pt x="45" y="68"/>
                </a:cubicBezTo>
                <a:cubicBezTo>
                  <a:pt x="45" y="68"/>
                  <a:pt x="45" y="68"/>
                  <a:pt x="46" y="69"/>
                </a:cubicBezTo>
                <a:cubicBezTo>
                  <a:pt x="46" y="69"/>
                  <a:pt x="46" y="69"/>
                  <a:pt x="47" y="69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1"/>
                  <a:pt x="47" y="71"/>
                  <a:pt x="47" y="71"/>
                </a:cubicBezTo>
                <a:cubicBezTo>
                  <a:pt x="48" y="71"/>
                  <a:pt x="48" y="71"/>
                  <a:pt x="48" y="71"/>
                </a:cubicBezTo>
                <a:cubicBezTo>
                  <a:pt x="48" y="72"/>
                  <a:pt x="49" y="72"/>
                  <a:pt x="49" y="72"/>
                </a:cubicBezTo>
                <a:cubicBezTo>
                  <a:pt x="49" y="73"/>
                  <a:pt x="50" y="73"/>
                  <a:pt x="50" y="73"/>
                </a:cubicBezTo>
                <a:cubicBezTo>
                  <a:pt x="51" y="74"/>
                  <a:pt x="51" y="74"/>
                  <a:pt x="51" y="74"/>
                </a:cubicBezTo>
                <a:cubicBezTo>
                  <a:pt x="52" y="74"/>
                  <a:pt x="52" y="75"/>
                  <a:pt x="52" y="76"/>
                </a:cubicBezTo>
                <a:cubicBezTo>
                  <a:pt x="52" y="76"/>
                  <a:pt x="53" y="76"/>
                  <a:pt x="53" y="76"/>
                </a:cubicBezTo>
                <a:cubicBezTo>
                  <a:pt x="53" y="76"/>
                  <a:pt x="53" y="76"/>
                  <a:pt x="54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54" y="77"/>
                  <a:pt x="54" y="77"/>
                  <a:pt x="54" y="77"/>
                </a:cubicBezTo>
                <a:cubicBezTo>
                  <a:pt x="55" y="77"/>
                  <a:pt x="55" y="77"/>
                  <a:pt x="55" y="77"/>
                </a:cubicBezTo>
                <a:cubicBezTo>
                  <a:pt x="55" y="77"/>
                  <a:pt x="55" y="77"/>
                  <a:pt x="55" y="77"/>
                </a:cubicBezTo>
                <a:cubicBezTo>
                  <a:pt x="55" y="77"/>
                  <a:pt x="56" y="77"/>
                  <a:pt x="57" y="78"/>
                </a:cubicBezTo>
                <a:cubicBezTo>
                  <a:pt x="57" y="78"/>
                  <a:pt x="57" y="78"/>
                  <a:pt x="57" y="78"/>
                </a:cubicBezTo>
                <a:cubicBezTo>
                  <a:pt x="57" y="78"/>
                  <a:pt x="57" y="78"/>
                  <a:pt x="58" y="78"/>
                </a:cubicBezTo>
                <a:cubicBezTo>
                  <a:pt x="58" y="78"/>
                  <a:pt x="58" y="78"/>
                  <a:pt x="59" y="79"/>
                </a:cubicBezTo>
                <a:cubicBezTo>
                  <a:pt x="59" y="79"/>
                  <a:pt x="59" y="79"/>
                  <a:pt x="59" y="79"/>
                </a:cubicBezTo>
                <a:cubicBezTo>
                  <a:pt x="60" y="79"/>
                  <a:pt x="60" y="79"/>
                  <a:pt x="60" y="79"/>
                </a:cubicBezTo>
                <a:cubicBezTo>
                  <a:pt x="60" y="79"/>
                  <a:pt x="60" y="79"/>
                  <a:pt x="60" y="79"/>
                </a:cubicBezTo>
                <a:cubicBezTo>
                  <a:pt x="61" y="79"/>
                  <a:pt x="61" y="79"/>
                  <a:pt x="61" y="79"/>
                </a:cubicBezTo>
                <a:cubicBezTo>
                  <a:pt x="61" y="80"/>
                  <a:pt x="61" y="80"/>
                  <a:pt x="61" y="80"/>
                </a:cubicBezTo>
                <a:cubicBezTo>
                  <a:pt x="62" y="80"/>
                  <a:pt x="62" y="80"/>
                  <a:pt x="62" y="80"/>
                </a:cubicBezTo>
                <a:cubicBezTo>
                  <a:pt x="62" y="80"/>
                  <a:pt x="62" y="80"/>
                  <a:pt x="62" y="80"/>
                </a:cubicBezTo>
                <a:cubicBezTo>
                  <a:pt x="62" y="80"/>
                  <a:pt x="62" y="80"/>
                  <a:pt x="63" y="80"/>
                </a:cubicBezTo>
                <a:cubicBezTo>
                  <a:pt x="64" y="80"/>
                  <a:pt x="65" y="80"/>
                  <a:pt x="66" y="80"/>
                </a:cubicBezTo>
                <a:cubicBezTo>
                  <a:pt x="67" y="80"/>
                  <a:pt x="68" y="81"/>
                  <a:pt x="69" y="81"/>
                </a:cubicBezTo>
                <a:cubicBezTo>
                  <a:pt x="70" y="81"/>
                  <a:pt x="70" y="80"/>
                  <a:pt x="71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7" y="78"/>
                  <a:pt x="80" y="76"/>
                  <a:pt x="82" y="73"/>
                </a:cubicBezTo>
                <a:cubicBezTo>
                  <a:pt x="84" y="70"/>
                  <a:pt x="86" y="67"/>
                  <a:pt x="87" y="63"/>
                </a:cubicBezTo>
                <a:cubicBezTo>
                  <a:pt x="87" y="62"/>
                  <a:pt x="87" y="62"/>
                  <a:pt x="87" y="62"/>
                </a:cubicBezTo>
                <a:cubicBezTo>
                  <a:pt x="88" y="62"/>
                  <a:pt x="88" y="62"/>
                  <a:pt x="88" y="62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58"/>
                  <a:pt x="88" y="58"/>
                  <a:pt x="88" y="58"/>
                </a:cubicBezTo>
                <a:cubicBezTo>
                  <a:pt x="88" y="58"/>
                  <a:pt x="88" y="58"/>
                  <a:pt x="88" y="58"/>
                </a:cubicBezTo>
                <a:cubicBezTo>
                  <a:pt x="88" y="56"/>
                  <a:pt x="88" y="56"/>
                  <a:pt x="88" y="56"/>
                </a:cubicBezTo>
                <a:cubicBezTo>
                  <a:pt x="89" y="56"/>
                  <a:pt x="89" y="56"/>
                  <a:pt x="89" y="56"/>
                </a:cubicBezTo>
                <a:cubicBezTo>
                  <a:pt x="89" y="54"/>
                  <a:pt x="88" y="52"/>
                  <a:pt x="88" y="50"/>
                </a:cubicBezTo>
                <a:cubicBezTo>
                  <a:pt x="88" y="48"/>
                  <a:pt x="88" y="46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2"/>
                  <a:pt x="88" y="42"/>
                  <a:pt x="88" y="42"/>
                </a:cubicBezTo>
                <a:cubicBezTo>
                  <a:pt x="88" y="42"/>
                  <a:pt x="88" y="42"/>
                  <a:pt x="88" y="42"/>
                </a:cubicBezTo>
                <a:cubicBezTo>
                  <a:pt x="88" y="40"/>
                  <a:pt x="88" y="40"/>
                  <a:pt x="88" y="40"/>
                </a:cubicBezTo>
                <a:cubicBezTo>
                  <a:pt x="87" y="40"/>
                  <a:pt x="87" y="40"/>
                  <a:pt x="87" y="40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38"/>
                  <a:pt x="87" y="38"/>
                  <a:pt x="87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7" y="36"/>
                  <a:pt x="87" y="36"/>
                  <a:pt x="87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5"/>
                  <a:pt x="86" y="35"/>
                  <a:pt x="86" y="35"/>
                </a:cubicBezTo>
                <a:cubicBezTo>
                  <a:pt x="86" y="34"/>
                  <a:pt x="86" y="34"/>
                  <a:pt x="86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5" y="33"/>
                  <a:pt x="85" y="32"/>
                  <a:pt x="85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5" y="31"/>
                  <a:pt x="85" y="31"/>
                  <a:pt x="85" y="31"/>
                </a:cubicBezTo>
                <a:cubicBezTo>
                  <a:pt x="84" y="31"/>
                  <a:pt x="84" y="31"/>
                  <a:pt x="84" y="31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29"/>
                  <a:pt x="84" y="29"/>
                  <a:pt x="84" y="29"/>
                </a:cubicBezTo>
                <a:cubicBezTo>
                  <a:pt x="83" y="29"/>
                  <a:pt x="83" y="29"/>
                  <a:pt x="83" y="29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2" y="26"/>
                  <a:pt x="82" y="26"/>
                  <a:pt x="82" y="26"/>
                </a:cubicBezTo>
                <a:cubicBezTo>
                  <a:pt x="81" y="26"/>
                  <a:pt x="81" y="26"/>
                  <a:pt x="81" y="26"/>
                </a:cubicBezTo>
                <a:cubicBezTo>
                  <a:pt x="81" y="26"/>
                  <a:pt x="81" y="26"/>
                  <a:pt x="8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23"/>
                  <a:pt x="80" y="23"/>
                  <a:pt x="80" y="23"/>
                </a:cubicBezTo>
                <a:cubicBezTo>
                  <a:pt x="80" y="23"/>
                  <a:pt x="80" y="23"/>
                  <a:pt x="79" y="23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ubicBezTo>
                  <a:pt x="78" y="21"/>
                  <a:pt x="78" y="21"/>
                  <a:pt x="78" y="21"/>
                </a:cubicBezTo>
                <a:cubicBezTo>
                  <a:pt x="74" y="16"/>
                  <a:pt x="69" y="12"/>
                  <a:pt x="62" y="10"/>
                </a:cubicBezTo>
                <a:cubicBezTo>
                  <a:pt x="60" y="10"/>
                  <a:pt x="60" y="10"/>
                  <a:pt x="60" y="10"/>
                </a:cubicBezTo>
                <a:cubicBezTo>
                  <a:pt x="60" y="10"/>
                  <a:pt x="60" y="10"/>
                  <a:pt x="60" y="10"/>
                </a:cubicBezTo>
                <a:cubicBezTo>
                  <a:pt x="59" y="10"/>
                  <a:pt x="58" y="10"/>
                  <a:pt x="56" y="10"/>
                </a:cubicBezTo>
                <a:cubicBezTo>
                  <a:pt x="54" y="10"/>
                  <a:pt x="53" y="11"/>
                  <a:pt x="52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11"/>
                  <a:pt x="51" y="11"/>
                  <a:pt x="50" y="11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8" y="12"/>
                  <a:pt x="48" y="13"/>
                  <a:pt x="48" y="13"/>
                </a:cubicBezTo>
                <a:cubicBezTo>
                  <a:pt x="48" y="13"/>
                  <a:pt x="48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6" y="15"/>
                  <a:pt x="46" y="15"/>
                  <a:pt x="46" y="15"/>
                </a:cubicBezTo>
                <a:cubicBezTo>
                  <a:pt x="45" y="15"/>
                  <a:pt x="44" y="16"/>
                  <a:pt x="44" y="16"/>
                </a:cubicBezTo>
                <a:cubicBezTo>
                  <a:pt x="43" y="16"/>
                  <a:pt x="43" y="17"/>
                  <a:pt x="43" y="18"/>
                </a:cubicBezTo>
                <a:lnTo>
                  <a:pt x="42" y="18"/>
                </a:lnTo>
                <a:close/>
                <a:moveTo>
                  <a:pt x="189" y="0"/>
                </a:moveTo>
                <a:cubicBezTo>
                  <a:pt x="189" y="1"/>
                  <a:pt x="189" y="2"/>
                  <a:pt x="189" y="3"/>
                </a:cubicBezTo>
                <a:cubicBezTo>
                  <a:pt x="189" y="4"/>
                  <a:pt x="189" y="5"/>
                  <a:pt x="189" y="6"/>
                </a:cubicBezTo>
                <a:cubicBezTo>
                  <a:pt x="189" y="7"/>
                  <a:pt x="189" y="8"/>
                  <a:pt x="189" y="9"/>
                </a:cubicBezTo>
                <a:cubicBezTo>
                  <a:pt x="189" y="10"/>
                  <a:pt x="189" y="11"/>
                  <a:pt x="189" y="12"/>
                </a:cubicBezTo>
                <a:cubicBezTo>
                  <a:pt x="189" y="39"/>
                  <a:pt x="189" y="39"/>
                  <a:pt x="189" y="39"/>
                </a:cubicBezTo>
                <a:cubicBezTo>
                  <a:pt x="214" y="39"/>
                  <a:pt x="214" y="39"/>
                  <a:pt x="214" y="39"/>
                </a:cubicBezTo>
                <a:cubicBezTo>
                  <a:pt x="216" y="39"/>
                  <a:pt x="218" y="39"/>
                  <a:pt x="221" y="39"/>
                </a:cubicBezTo>
                <a:cubicBezTo>
                  <a:pt x="223" y="39"/>
                  <a:pt x="226" y="39"/>
                  <a:pt x="228" y="39"/>
                </a:cubicBezTo>
                <a:cubicBezTo>
                  <a:pt x="228" y="50"/>
                  <a:pt x="228" y="50"/>
                  <a:pt x="228" y="50"/>
                </a:cubicBezTo>
                <a:cubicBezTo>
                  <a:pt x="221" y="50"/>
                  <a:pt x="215" y="50"/>
                  <a:pt x="208" y="50"/>
                </a:cubicBezTo>
                <a:cubicBezTo>
                  <a:pt x="201" y="50"/>
                  <a:pt x="195" y="50"/>
                  <a:pt x="189" y="50"/>
                </a:cubicBezTo>
                <a:cubicBezTo>
                  <a:pt x="189" y="89"/>
                  <a:pt x="189" y="89"/>
                  <a:pt x="189" y="89"/>
                </a:cubicBezTo>
                <a:cubicBezTo>
                  <a:pt x="177" y="89"/>
                  <a:pt x="177" y="89"/>
                  <a:pt x="177" y="89"/>
                </a:cubicBezTo>
                <a:cubicBezTo>
                  <a:pt x="177" y="50"/>
                  <a:pt x="177" y="50"/>
                  <a:pt x="177" y="50"/>
                </a:cubicBezTo>
                <a:cubicBezTo>
                  <a:pt x="139" y="50"/>
                  <a:pt x="139" y="50"/>
                  <a:pt x="139" y="50"/>
                </a:cubicBezTo>
                <a:cubicBezTo>
                  <a:pt x="139" y="39"/>
                  <a:pt x="139" y="39"/>
                  <a:pt x="139" y="39"/>
                </a:cubicBezTo>
                <a:cubicBezTo>
                  <a:pt x="177" y="39"/>
                  <a:pt x="177" y="39"/>
                  <a:pt x="177" y="39"/>
                </a:cubicBezTo>
                <a:cubicBezTo>
                  <a:pt x="177" y="0"/>
                  <a:pt x="177" y="0"/>
                  <a:pt x="177" y="0"/>
                </a:cubicBezTo>
                <a:lnTo>
                  <a:pt x="18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1" name="CustomShape 132"/>
          <p:cNvSpPr/>
          <p:nvPr/>
        </p:nvSpPr>
        <p:spPr>
          <a:xfrm>
            <a:off x="7548480" y="3643200"/>
            <a:ext cx="218160" cy="214920"/>
          </a:xfrm>
          <a:custGeom>
            <a:avLst/>
            <a:gdLst/>
            <a:ahLst/>
            <a:rect l="l" t="t" r="r" b="b"/>
            <a:pathLst>
              <a:path w="208" h="207">
                <a:moveTo>
                  <a:pt x="88" y="60"/>
                </a:moveTo>
                <a:cubicBezTo>
                  <a:pt x="83" y="62"/>
                  <a:pt x="79" y="64"/>
                  <a:pt x="74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1" y="15"/>
                  <a:pt x="2" y="12"/>
                </a:cubicBezTo>
                <a:cubicBezTo>
                  <a:pt x="3" y="10"/>
                  <a:pt x="5" y="8"/>
                  <a:pt x="7" y="6"/>
                </a:cubicBezTo>
                <a:cubicBezTo>
                  <a:pt x="8" y="4"/>
                  <a:pt x="11" y="2"/>
                  <a:pt x="13" y="1"/>
                </a:cubicBezTo>
                <a:cubicBezTo>
                  <a:pt x="16" y="0"/>
                  <a:pt x="18" y="0"/>
                  <a:pt x="2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1" y="0"/>
                  <a:pt x="193" y="0"/>
                  <a:pt x="196" y="1"/>
                </a:cubicBezTo>
                <a:cubicBezTo>
                  <a:pt x="198" y="2"/>
                  <a:pt x="200" y="4"/>
                  <a:pt x="202" y="6"/>
                </a:cubicBezTo>
                <a:cubicBezTo>
                  <a:pt x="204" y="8"/>
                  <a:pt x="206" y="10"/>
                  <a:pt x="207" y="12"/>
                </a:cubicBezTo>
                <a:cubicBezTo>
                  <a:pt x="208" y="15"/>
                  <a:pt x="208" y="17"/>
                  <a:pt x="208" y="20"/>
                </a:cubicBezTo>
                <a:cubicBezTo>
                  <a:pt x="208" y="68"/>
                  <a:pt x="208" y="68"/>
                  <a:pt x="208" y="68"/>
                </a:cubicBezTo>
                <a:cubicBezTo>
                  <a:pt x="134" y="68"/>
                  <a:pt x="134" y="68"/>
                  <a:pt x="134" y="68"/>
                </a:cubicBezTo>
                <a:cubicBezTo>
                  <a:pt x="130" y="64"/>
                  <a:pt x="126" y="62"/>
                  <a:pt x="121" y="60"/>
                </a:cubicBezTo>
                <a:cubicBezTo>
                  <a:pt x="116" y="58"/>
                  <a:pt x="110" y="57"/>
                  <a:pt x="104" y="57"/>
                </a:cubicBezTo>
                <a:cubicBezTo>
                  <a:pt x="99" y="57"/>
                  <a:pt x="93" y="58"/>
                  <a:pt x="88" y="60"/>
                </a:cubicBezTo>
                <a:close/>
                <a:moveTo>
                  <a:pt x="21" y="207"/>
                </a:moveTo>
                <a:cubicBezTo>
                  <a:pt x="18" y="207"/>
                  <a:pt x="16" y="207"/>
                  <a:pt x="13" y="206"/>
                </a:cubicBezTo>
                <a:cubicBezTo>
                  <a:pt x="11" y="205"/>
                  <a:pt x="8" y="203"/>
                  <a:pt x="7" y="201"/>
                </a:cubicBezTo>
                <a:cubicBezTo>
                  <a:pt x="5" y="200"/>
                  <a:pt x="3" y="197"/>
                  <a:pt x="2" y="195"/>
                </a:cubicBezTo>
                <a:cubicBezTo>
                  <a:pt x="1" y="192"/>
                  <a:pt x="0" y="190"/>
                  <a:pt x="0" y="187"/>
                </a:cubicBezTo>
                <a:cubicBezTo>
                  <a:pt x="0" y="85"/>
                  <a:pt x="0" y="85"/>
                  <a:pt x="0" y="85"/>
                </a:cubicBezTo>
                <a:cubicBezTo>
                  <a:pt x="62" y="85"/>
                  <a:pt x="62" y="85"/>
                  <a:pt x="62" y="85"/>
                </a:cubicBezTo>
                <a:cubicBezTo>
                  <a:pt x="59" y="91"/>
                  <a:pt x="58" y="97"/>
                  <a:pt x="58" y="104"/>
                </a:cubicBezTo>
                <a:cubicBezTo>
                  <a:pt x="58" y="110"/>
                  <a:pt x="59" y="116"/>
                  <a:pt x="61" y="122"/>
                </a:cubicBezTo>
                <a:cubicBezTo>
                  <a:pt x="64" y="127"/>
                  <a:pt x="67" y="132"/>
                  <a:pt x="71" y="137"/>
                </a:cubicBezTo>
                <a:cubicBezTo>
                  <a:pt x="76" y="141"/>
                  <a:pt x="81" y="144"/>
                  <a:pt x="86" y="147"/>
                </a:cubicBezTo>
                <a:cubicBezTo>
                  <a:pt x="92" y="149"/>
                  <a:pt x="98" y="150"/>
                  <a:pt x="104" y="150"/>
                </a:cubicBezTo>
                <a:cubicBezTo>
                  <a:pt x="111" y="150"/>
                  <a:pt x="117" y="149"/>
                  <a:pt x="123" y="147"/>
                </a:cubicBezTo>
                <a:cubicBezTo>
                  <a:pt x="128" y="144"/>
                  <a:pt x="133" y="141"/>
                  <a:pt x="138" y="137"/>
                </a:cubicBezTo>
                <a:cubicBezTo>
                  <a:pt x="142" y="132"/>
                  <a:pt x="145" y="127"/>
                  <a:pt x="148" y="122"/>
                </a:cubicBezTo>
                <a:cubicBezTo>
                  <a:pt x="150" y="116"/>
                  <a:pt x="151" y="110"/>
                  <a:pt x="151" y="104"/>
                </a:cubicBezTo>
                <a:cubicBezTo>
                  <a:pt x="151" y="97"/>
                  <a:pt x="150" y="91"/>
                  <a:pt x="147" y="85"/>
                </a:cubicBezTo>
                <a:cubicBezTo>
                  <a:pt x="208" y="85"/>
                  <a:pt x="208" y="85"/>
                  <a:pt x="208" y="85"/>
                </a:cubicBezTo>
                <a:cubicBezTo>
                  <a:pt x="208" y="187"/>
                  <a:pt x="208" y="187"/>
                  <a:pt x="208" y="187"/>
                </a:cubicBezTo>
                <a:cubicBezTo>
                  <a:pt x="208" y="190"/>
                  <a:pt x="208" y="192"/>
                  <a:pt x="207" y="195"/>
                </a:cubicBezTo>
                <a:cubicBezTo>
                  <a:pt x="206" y="197"/>
                  <a:pt x="204" y="200"/>
                  <a:pt x="202" y="201"/>
                </a:cubicBezTo>
                <a:cubicBezTo>
                  <a:pt x="200" y="203"/>
                  <a:pt x="198" y="205"/>
                  <a:pt x="196" y="206"/>
                </a:cubicBezTo>
                <a:cubicBezTo>
                  <a:pt x="193" y="207"/>
                  <a:pt x="191" y="207"/>
                  <a:pt x="188" y="207"/>
                </a:cubicBezTo>
                <a:lnTo>
                  <a:pt x="21" y="207"/>
                </a:lnTo>
                <a:close/>
                <a:moveTo>
                  <a:pt x="128" y="114"/>
                </a:moveTo>
                <a:cubicBezTo>
                  <a:pt x="127" y="117"/>
                  <a:pt x="125" y="120"/>
                  <a:pt x="123" y="122"/>
                </a:cubicBezTo>
                <a:cubicBezTo>
                  <a:pt x="120" y="124"/>
                  <a:pt x="118" y="126"/>
                  <a:pt x="115" y="127"/>
                </a:cubicBezTo>
                <a:cubicBezTo>
                  <a:pt x="111" y="129"/>
                  <a:pt x="108" y="129"/>
                  <a:pt x="104" y="129"/>
                </a:cubicBezTo>
                <a:cubicBezTo>
                  <a:pt x="101" y="129"/>
                  <a:pt x="98" y="129"/>
                  <a:pt x="94" y="127"/>
                </a:cubicBezTo>
                <a:cubicBezTo>
                  <a:pt x="91" y="126"/>
                  <a:pt x="88" y="124"/>
                  <a:pt x="86" y="122"/>
                </a:cubicBezTo>
                <a:cubicBezTo>
                  <a:pt x="84" y="120"/>
                  <a:pt x="82" y="117"/>
                  <a:pt x="80" y="114"/>
                </a:cubicBezTo>
                <a:cubicBezTo>
                  <a:pt x="79" y="110"/>
                  <a:pt x="78" y="107"/>
                  <a:pt x="78" y="104"/>
                </a:cubicBezTo>
                <a:cubicBezTo>
                  <a:pt x="78" y="100"/>
                  <a:pt x="79" y="97"/>
                  <a:pt x="80" y="93"/>
                </a:cubicBezTo>
                <a:cubicBezTo>
                  <a:pt x="82" y="90"/>
                  <a:pt x="84" y="87"/>
                  <a:pt x="86" y="85"/>
                </a:cubicBezTo>
                <a:cubicBezTo>
                  <a:pt x="88" y="83"/>
                  <a:pt x="91" y="81"/>
                  <a:pt x="94" y="80"/>
                </a:cubicBezTo>
                <a:cubicBezTo>
                  <a:pt x="98" y="78"/>
                  <a:pt x="101" y="78"/>
                  <a:pt x="104" y="78"/>
                </a:cubicBezTo>
                <a:cubicBezTo>
                  <a:pt x="108" y="78"/>
                  <a:pt x="111" y="78"/>
                  <a:pt x="115" y="80"/>
                </a:cubicBezTo>
                <a:cubicBezTo>
                  <a:pt x="118" y="81"/>
                  <a:pt x="120" y="83"/>
                  <a:pt x="123" y="85"/>
                </a:cubicBezTo>
                <a:cubicBezTo>
                  <a:pt x="125" y="87"/>
                  <a:pt x="127" y="90"/>
                  <a:pt x="128" y="93"/>
                </a:cubicBezTo>
                <a:cubicBezTo>
                  <a:pt x="130" y="97"/>
                  <a:pt x="130" y="100"/>
                  <a:pt x="130" y="104"/>
                </a:cubicBezTo>
                <a:cubicBezTo>
                  <a:pt x="130" y="107"/>
                  <a:pt x="130" y="110"/>
                  <a:pt x="128" y="114"/>
                </a:cubicBezTo>
                <a:close/>
                <a:moveTo>
                  <a:pt x="158" y="50"/>
                </a:moveTo>
                <a:cubicBezTo>
                  <a:pt x="158" y="51"/>
                  <a:pt x="159" y="51"/>
                  <a:pt x="160" y="51"/>
                </a:cubicBezTo>
                <a:cubicBezTo>
                  <a:pt x="188" y="51"/>
                  <a:pt x="188" y="51"/>
                  <a:pt x="188" y="51"/>
                </a:cubicBezTo>
                <a:cubicBezTo>
                  <a:pt x="189" y="51"/>
                  <a:pt x="189" y="51"/>
                  <a:pt x="190" y="50"/>
                </a:cubicBezTo>
                <a:cubicBezTo>
                  <a:pt x="191" y="50"/>
                  <a:pt x="191" y="49"/>
                  <a:pt x="191" y="48"/>
                </a:cubicBezTo>
                <a:cubicBezTo>
                  <a:pt x="191" y="20"/>
                  <a:pt x="191" y="20"/>
                  <a:pt x="191" y="20"/>
                </a:cubicBezTo>
                <a:cubicBezTo>
                  <a:pt x="191" y="19"/>
                  <a:pt x="191" y="19"/>
                  <a:pt x="190" y="18"/>
                </a:cubicBezTo>
                <a:cubicBezTo>
                  <a:pt x="189" y="17"/>
                  <a:pt x="189" y="17"/>
                  <a:pt x="188" y="17"/>
                </a:cubicBezTo>
                <a:cubicBezTo>
                  <a:pt x="160" y="17"/>
                  <a:pt x="160" y="17"/>
                  <a:pt x="160" y="17"/>
                </a:cubicBezTo>
                <a:cubicBezTo>
                  <a:pt x="159" y="17"/>
                  <a:pt x="158" y="17"/>
                  <a:pt x="158" y="18"/>
                </a:cubicBezTo>
                <a:cubicBezTo>
                  <a:pt x="157" y="19"/>
                  <a:pt x="157" y="19"/>
                  <a:pt x="157" y="20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57" y="49"/>
                  <a:pt x="157" y="50"/>
                  <a:pt x="158" y="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2" name="CustomShape 133"/>
          <p:cNvSpPr/>
          <p:nvPr/>
        </p:nvSpPr>
        <p:spPr>
          <a:xfrm>
            <a:off x="7923240" y="3716280"/>
            <a:ext cx="216360" cy="68760"/>
          </a:xfrm>
          <a:custGeom>
            <a:avLst/>
            <a:gdLst/>
            <a:ahLst/>
            <a:rect l="l" t="t" r="r" b="b"/>
            <a:pathLst>
              <a:path w="208" h="67">
                <a:moveTo>
                  <a:pt x="21" y="1"/>
                </a:moveTo>
                <a:cubicBezTo>
                  <a:pt x="23" y="1"/>
                  <a:pt x="25" y="1"/>
                  <a:pt x="27" y="1"/>
                </a:cubicBezTo>
                <a:cubicBezTo>
                  <a:pt x="29" y="1"/>
                  <a:pt x="31" y="1"/>
                  <a:pt x="32" y="2"/>
                </a:cubicBezTo>
                <a:cubicBezTo>
                  <a:pt x="33" y="3"/>
                  <a:pt x="33" y="3"/>
                  <a:pt x="34" y="4"/>
                </a:cubicBezTo>
                <a:cubicBezTo>
                  <a:pt x="34" y="5"/>
                  <a:pt x="35" y="6"/>
                  <a:pt x="35" y="7"/>
                </a:cubicBezTo>
                <a:cubicBezTo>
                  <a:pt x="35" y="8"/>
                  <a:pt x="35" y="9"/>
                  <a:pt x="36" y="10"/>
                </a:cubicBezTo>
                <a:cubicBezTo>
                  <a:pt x="36" y="11"/>
                  <a:pt x="36" y="12"/>
                  <a:pt x="36" y="13"/>
                </a:cubicBezTo>
                <a:cubicBezTo>
                  <a:pt x="37" y="19"/>
                  <a:pt x="38" y="24"/>
                  <a:pt x="39" y="29"/>
                </a:cubicBezTo>
                <a:cubicBezTo>
                  <a:pt x="40" y="34"/>
                  <a:pt x="41" y="40"/>
                  <a:pt x="42" y="45"/>
                </a:cubicBezTo>
                <a:cubicBezTo>
                  <a:pt x="42" y="45"/>
                  <a:pt x="42" y="45"/>
                  <a:pt x="42" y="45"/>
                </a:cubicBezTo>
                <a:cubicBezTo>
                  <a:pt x="45" y="38"/>
                  <a:pt x="48" y="30"/>
                  <a:pt x="51" y="23"/>
                </a:cubicBezTo>
                <a:cubicBezTo>
                  <a:pt x="53" y="16"/>
                  <a:pt x="56" y="8"/>
                  <a:pt x="59" y="1"/>
                </a:cubicBezTo>
                <a:cubicBezTo>
                  <a:pt x="77" y="1"/>
                  <a:pt x="77" y="1"/>
                  <a:pt x="77" y="1"/>
                </a:cubicBezTo>
                <a:cubicBezTo>
                  <a:pt x="77" y="1"/>
                  <a:pt x="77" y="1"/>
                  <a:pt x="77" y="1"/>
                </a:cubicBezTo>
                <a:cubicBezTo>
                  <a:pt x="72" y="12"/>
                  <a:pt x="68" y="23"/>
                  <a:pt x="64" y="34"/>
                </a:cubicBezTo>
                <a:cubicBezTo>
                  <a:pt x="59" y="44"/>
                  <a:pt x="55" y="55"/>
                  <a:pt x="50" y="66"/>
                </a:cubicBezTo>
                <a:cubicBezTo>
                  <a:pt x="47" y="66"/>
                  <a:pt x="44" y="66"/>
                  <a:pt x="41" y="66"/>
                </a:cubicBezTo>
                <a:cubicBezTo>
                  <a:pt x="38" y="66"/>
                  <a:pt x="35" y="66"/>
                  <a:pt x="32" y="66"/>
                </a:cubicBezTo>
                <a:cubicBezTo>
                  <a:pt x="30" y="57"/>
                  <a:pt x="27" y="47"/>
                  <a:pt x="25" y="38"/>
                </a:cubicBezTo>
                <a:cubicBezTo>
                  <a:pt x="22" y="28"/>
                  <a:pt x="20" y="19"/>
                  <a:pt x="17" y="9"/>
                </a:cubicBezTo>
                <a:cubicBezTo>
                  <a:pt x="17" y="9"/>
                  <a:pt x="16" y="9"/>
                  <a:pt x="15" y="8"/>
                </a:cubicBezTo>
                <a:cubicBezTo>
                  <a:pt x="15" y="8"/>
                  <a:pt x="14" y="8"/>
                  <a:pt x="13" y="7"/>
                </a:cubicBezTo>
                <a:cubicBezTo>
                  <a:pt x="12" y="7"/>
                  <a:pt x="10" y="6"/>
                  <a:pt x="9" y="5"/>
                </a:cubicBezTo>
                <a:cubicBezTo>
                  <a:pt x="7" y="5"/>
                  <a:pt x="6" y="4"/>
                  <a:pt x="5" y="4"/>
                </a:cubicBezTo>
                <a:cubicBezTo>
                  <a:pt x="4" y="4"/>
                  <a:pt x="4" y="3"/>
                  <a:pt x="3" y="3"/>
                </a:cubicBezTo>
                <a:cubicBezTo>
                  <a:pt x="3" y="3"/>
                  <a:pt x="2" y="3"/>
                  <a:pt x="2" y="3"/>
                </a:cubicBezTo>
                <a:cubicBezTo>
                  <a:pt x="1" y="3"/>
                  <a:pt x="1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lnTo>
                  <a:pt x="21" y="1"/>
                </a:lnTo>
                <a:close/>
                <a:moveTo>
                  <a:pt x="95" y="33"/>
                </a:moveTo>
                <a:cubicBezTo>
                  <a:pt x="93" y="44"/>
                  <a:pt x="92" y="55"/>
                  <a:pt x="90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5" y="55"/>
                  <a:pt x="77" y="44"/>
                  <a:pt x="78" y="33"/>
                </a:cubicBezTo>
                <a:cubicBezTo>
                  <a:pt x="80" y="23"/>
                  <a:pt x="82" y="12"/>
                  <a:pt x="84" y="1"/>
                </a:cubicBezTo>
                <a:cubicBezTo>
                  <a:pt x="100" y="1"/>
                  <a:pt x="100" y="1"/>
                  <a:pt x="100" y="1"/>
                </a:cubicBezTo>
                <a:cubicBezTo>
                  <a:pt x="99" y="12"/>
                  <a:pt x="97" y="23"/>
                  <a:pt x="95" y="33"/>
                </a:cubicBezTo>
                <a:close/>
                <a:moveTo>
                  <a:pt x="143" y="0"/>
                </a:moveTo>
                <a:cubicBezTo>
                  <a:pt x="146" y="1"/>
                  <a:pt x="149" y="1"/>
                  <a:pt x="151" y="3"/>
                </a:cubicBezTo>
                <a:cubicBezTo>
                  <a:pt x="151" y="5"/>
                  <a:pt x="150" y="7"/>
                  <a:pt x="150" y="10"/>
                </a:cubicBezTo>
                <a:cubicBezTo>
                  <a:pt x="150" y="12"/>
                  <a:pt x="149" y="14"/>
                  <a:pt x="149" y="17"/>
                </a:cubicBezTo>
                <a:cubicBezTo>
                  <a:pt x="148" y="16"/>
                  <a:pt x="147" y="16"/>
                  <a:pt x="147" y="16"/>
                </a:cubicBezTo>
                <a:cubicBezTo>
                  <a:pt x="146" y="16"/>
                  <a:pt x="145" y="15"/>
                  <a:pt x="144" y="15"/>
                </a:cubicBezTo>
                <a:cubicBezTo>
                  <a:pt x="143" y="15"/>
                  <a:pt x="142" y="14"/>
                  <a:pt x="140" y="14"/>
                </a:cubicBezTo>
                <a:cubicBezTo>
                  <a:pt x="138" y="14"/>
                  <a:pt x="136" y="13"/>
                  <a:pt x="134" y="13"/>
                </a:cubicBezTo>
                <a:cubicBezTo>
                  <a:pt x="133" y="14"/>
                  <a:pt x="131" y="14"/>
                  <a:pt x="130" y="14"/>
                </a:cubicBezTo>
                <a:cubicBezTo>
                  <a:pt x="128" y="15"/>
                  <a:pt x="127" y="15"/>
                  <a:pt x="126" y="16"/>
                </a:cubicBezTo>
                <a:cubicBezTo>
                  <a:pt x="126" y="17"/>
                  <a:pt x="125" y="17"/>
                  <a:pt x="125" y="18"/>
                </a:cubicBezTo>
                <a:cubicBezTo>
                  <a:pt x="125" y="18"/>
                  <a:pt x="125" y="19"/>
                  <a:pt x="125" y="20"/>
                </a:cubicBezTo>
                <a:cubicBezTo>
                  <a:pt x="125" y="21"/>
                  <a:pt x="126" y="22"/>
                  <a:pt x="127" y="22"/>
                </a:cubicBezTo>
                <a:cubicBezTo>
                  <a:pt x="127" y="23"/>
                  <a:pt x="128" y="24"/>
                  <a:pt x="129" y="24"/>
                </a:cubicBezTo>
                <a:cubicBezTo>
                  <a:pt x="130" y="25"/>
                  <a:pt x="131" y="25"/>
                  <a:pt x="132" y="26"/>
                </a:cubicBezTo>
                <a:cubicBezTo>
                  <a:pt x="133" y="26"/>
                  <a:pt x="134" y="27"/>
                  <a:pt x="135" y="27"/>
                </a:cubicBezTo>
                <a:cubicBezTo>
                  <a:pt x="137" y="28"/>
                  <a:pt x="138" y="29"/>
                  <a:pt x="140" y="31"/>
                </a:cubicBezTo>
                <a:cubicBezTo>
                  <a:pt x="142" y="32"/>
                  <a:pt x="144" y="33"/>
                  <a:pt x="145" y="35"/>
                </a:cubicBezTo>
                <a:cubicBezTo>
                  <a:pt x="147" y="37"/>
                  <a:pt x="148" y="39"/>
                  <a:pt x="148" y="42"/>
                </a:cubicBezTo>
                <a:cubicBezTo>
                  <a:pt x="149" y="44"/>
                  <a:pt x="149" y="47"/>
                  <a:pt x="148" y="50"/>
                </a:cubicBezTo>
                <a:cubicBezTo>
                  <a:pt x="147" y="52"/>
                  <a:pt x="146" y="54"/>
                  <a:pt x="145" y="56"/>
                </a:cubicBezTo>
                <a:cubicBezTo>
                  <a:pt x="144" y="58"/>
                  <a:pt x="142" y="60"/>
                  <a:pt x="139" y="62"/>
                </a:cubicBezTo>
                <a:cubicBezTo>
                  <a:pt x="137" y="63"/>
                  <a:pt x="134" y="65"/>
                  <a:pt x="131" y="66"/>
                </a:cubicBezTo>
                <a:cubicBezTo>
                  <a:pt x="128" y="66"/>
                  <a:pt x="125" y="67"/>
                  <a:pt x="121" y="67"/>
                </a:cubicBezTo>
                <a:cubicBezTo>
                  <a:pt x="118" y="67"/>
                  <a:pt x="114" y="67"/>
                  <a:pt x="111" y="66"/>
                </a:cubicBezTo>
                <a:cubicBezTo>
                  <a:pt x="110" y="66"/>
                  <a:pt x="109" y="66"/>
                  <a:pt x="108" y="66"/>
                </a:cubicBezTo>
                <a:cubicBezTo>
                  <a:pt x="107" y="66"/>
                  <a:pt x="106" y="66"/>
                  <a:pt x="105" y="65"/>
                </a:cubicBezTo>
                <a:cubicBezTo>
                  <a:pt x="104" y="65"/>
                  <a:pt x="103" y="65"/>
                  <a:pt x="102" y="64"/>
                </a:cubicBezTo>
                <a:cubicBezTo>
                  <a:pt x="101" y="64"/>
                  <a:pt x="100" y="64"/>
                  <a:pt x="100" y="63"/>
                </a:cubicBezTo>
                <a:cubicBezTo>
                  <a:pt x="101" y="61"/>
                  <a:pt x="101" y="59"/>
                  <a:pt x="102" y="56"/>
                </a:cubicBezTo>
                <a:cubicBezTo>
                  <a:pt x="102" y="54"/>
                  <a:pt x="102" y="51"/>
                  <a:pt x="103" y="49"/>
                </a:cubicBezTo>
                <a:cubicBezTo>
                  <a:pt x="104" y="49"/>
                  <a:pt x="104" y="50"/>
                  <a:pt x="105" y="50"/>
                </a:cubicBezTo>
                <a:cubicBezTo>
                  <a:pt x="106" y="50"/>
                  <a:pt x="107" y="51"/>
                  <a:pt x="107" y="51"/>
                </a:cubicBezTo>
                <a:cubicBezTo>
                  <a:pt x="109" y="52"/>
                  <a:pt x="110" y="52"/>
                  <a:pt x="112" y="52"/>
                </a:cubicBezTo>
                <a:cubicBezTo>
                  <a:pt x="114" y="53"/>
                  <a:pt x="116" y="53"/>
                  <a:pt x="118" y="53"/>
                </a:cubicBezTo>
                <a:cubicBezTo>
                  <a:pt x="120" y="53"/>
                  <a:pt x="121" y="53"/>
                  <a:pt x="123" y="53"/>
                </a:cubicBezTo>
                <a:cubicBezTo>
                  <a:pt x="125" y="53"/>
                  <a:pt x="127" y="52"/>
                  <a:pt x="128" y="52"/>
                </a:cubicBezTo>
                <a:cubicBezTo>
                  <a:pt x="129" y="51"/>
                  <a:pt x="129" y="51"/>
                  <a:pt x="130" y="50"/>
                </a:cubicBezTo>
                <a:cubicBezTo>
                  <a:pt x="131" y="49"/>
                  <a:pt x="131" y="48"/>
                  <a:pt x="131" y="47"/>
                </a:cubicBezTo>
                <a:cubicBezTo>
                  <a:pt x="131" y="45"/>
                  <a:pt x="130" y="43"/>
                  <a:pt x="128" y="43"/>
                </a:cubicBezTo>
                <a:cubicBezTo>
                  <a:pt x="127" y="42"/>
                  <a:pt x="126" y="41"/>
                  <a:pt x="124" y="40"/>
                </a:cubicBezTo>
                <a:cubicBezTo>
                  <a:pt x="122" y="39"/>
                  <a:pt x="120" y="38"/>
                  <a:pt x="117" y="36"/>
                </a:cubicBezTo>
                <a:cubicBezTo>
                  <a:pt x="115" y="35"/>
                  <a:pt x="113" y="33"/>
                  <a:pt x="111" y="31"/>
                </a:cubicBezTo>
                <a:cubicBezTo>
                  <a:pt x="110" y="31"/>
                  <a:pt x="110" y="30"/>
                  <a:pt x="109" y="29"/>
                </a:cubicBezTo>
                <a:cubicBezTo>
                  <a:pt x="109" y="28"/>
                  <a:pt x="108" y="27"/>
                  <a:pt x="108" y="26"/>
                </a:cubicBezTo>
                <a:cubicBezTo>
                  <a:pt x="107" y="23"/>
                  <a:pt x="107" y="20"/>
                  <a:pt x="107" y="18"/>
                </a:cubicBezTo>
                <a:cubicBezTo>
                  <a:pt x="108" y="15"/>
                  <a:pt x="109" y="13"/>
                  <a:pt x="110" y="11"/>
                </a:cubicBezTo>
                <a:cubicBezTo>
                  <a:pt x="112" y="9"/>
                  <a:pt x="114" y="7"/>
                  <a:pt x="116" y="6"/>
                </a:cubicBezTo>
                <a:cubicBezTo>
                  <a:pt x="118" y="4"/>
                  <a:pt x="119" y="3"/>
                  <a:pt x="121" y="2"/>
                </a:cubicBezTo>
                <a:cubicBezTo>
                  <a:pt x="123" y="2"/>
                  <a:pt x="124" y="1"/>
                  <a:pt x="125" y="1"/>
                </a:cubicBezTo>
                <a:cubicBezTo>
                  <a:pt x="127" y="1"/>
                  <a:pt x="128" y="0"/>
                  <a:pt x="130" y="0"/>
                </a:cubicBezTo>
                <a:cubicBezTo>
                  <a:pt x="130" y="0"/>
                  <a:pt x="131" y="0"/>
                  <a:pt x="132" y="0"/>
                </a:cubicBezTo>
                <a:cubicBezTo>
                  <a:pt x="132" y="0"/>
                  <a:pt x="133" y="0"/>
                  <a:pt x="133" y="0"/>
                </a:cubicBezTo>
                <a:cubicBezTo>
                  <a:pt x="137" y="0"/>
                  <a:pt x="140" y="0"/>
                  <a:pt x="143" y="0"/>
                </a:cubicBezTo>
                <a:close/>
                <a:moveTo>
                  <a:pt x="203" y="66"/>
                </a:moveTo>
                <a:cubicBezTo>
                  <a:pt x="201" y="66"/>
                  <a:pt x="200" y="66"/>
                  <a:pt x="198" y="66"/>
                </a:cubicBezTo>
                <a:cubicBezTo>
                  <a:pt x="197" y="66"/>
                  <a:pt x="196" y="66"/>
                  <a:pt x="195" y="66"/>
                </a:cubicBezTo>
                <a:cubicBezTo>
                  <a:pt x="194" y="66"/>
                  <a:pt x="193" y="66"/>
                  <a:pt x="192" y="66"/>
                </a:cubicBezTo>
                <a:cubicBezTo>
                  <a:pt x="192" y="64"/>
                  <a:pt x="191" y="63"/>
                  <a:pt x="191" y="61"/>
                </a:cubicBezTo>
                <a:cubicBezTo>
                  <a:pt x="191" y="60"/>
                  <a:pt x="190" y="58"/>
                  <a:pt x="190" y="56"/>
                </a:cubicBezTo>
                <a:cubicBezTo>
                  <a:pt x="169" y="56"/>
                  <a:pt x="169" y="56"/>
                  <a:pt x="169" y="56"/>
                </a:cubicBezTo>
                <a:cubicBezTo>
                  <a:pt x="168" y="58"/>
                  <a:pt x="167" y="60"/>
                  <a:pt x="167" y="61"/>
                </a:cubicBezTo>
                <a:cubicBezTo>
                  <a:pt x="166" y="63"/>
                  <a:pt x="166" y="65"/>
                  <a:pt x="165" y="66"/>
                </a:cubicBezTo>
                <a:cubicBezTo>
                  <a:pt x="147" y="66"/>
                  <a:pt x="147" y="66"/>
                  <a:pt x="147" y="66"/>
                </a:cubicBezTo>
                <a:cubicBezTo>
                  <a:pt x="151" y="58"/>
                  <a:pt x="154" y="50"/>
                  <a:pt x="157" y="43"/>
                </a:cubicBezTo>
                <a:cubicBezTo>
                  <a:pt x="160" y="35"/>
                  <a:pt x="164" y="27"/>
                  <a:pt x="167" y="19"/>
                </a:cubicBezTo>
                <a:cubicBezTo>
                  <a:pt x="168" y="18"/>
                  <a:pt x="168" y="16"/>
                  <a:pt x="169" y="15"/>
                </a:cubicBezTo>
                <a:cubicBezTo>
                  <a:pt x="169" y="13"/>
                  <a:pt x="170" y="11"/>
                  <a:pt x="171" y="10"/>
                </a:cubicBezTo>
                <a:cubicBezTo>
                  <a:pt x="171" y="8"/>
                  <a:pt x="172" y="6"/>
                  <a:pt x="173" y="5"/>
                </a:cubicBezTo>
                <a:cubicBezTo>
                  <a:pt x="174" y="4"/>
                  <a:pt x="175" y="3"/>
                  <a:pt x="176" y="2"/>
                </a:cubicBezTo>
                <a:cubicBezTo>
                  <a:pt x="176" y="2"/>
                  <a:pt x="178" y="1"/>
                  <a:pt x="179" y="1"/>
                </a:cubicBezTo>
                <a:cubicBezTo>
                  <a:pt x="181" y="1"/>
                  <a:pt x="182" y="1"/>
                  <a:pt x="184" y="1"/>
                </a:cubicBezTo>
                <a:cubicBezTo>
                  <a:pt x="186" y="1"/>
                  <a:pt x="188" y="1"/>
                  <a:pt x="189" y="1"/>
                </a:cubicBezTo>
                <a:cubicBezTo>
                  <a:pt x="191" y="1"/>
                  <a:pt x="193" y="1"/>
                  <a:pt x="194" y="1"/>
                </a:cubicBezTo>
                <a:cubicBezTo>
                  <a:pt x="208" y="66"/>
                  <a:pt x="208" y="66"/>
                  <a:pt x="208" y="66"/>
                </a:cubicBezTo>
                <a:cubicBezTo>
                  <a:pt x="206" y="66"/>
                  <a:pt x="205" y="66"/>
                  <a:pt x="203" y="66"/>
                </a:cubicBezTo>
                <a:close/>
                <a:moveTo>
                  <a:pt x="185" y="31"/>
                </a:moveTo>
                <a:cubicBezTo>
                  <a:pt x="184" y="27"/>
                  <a:pt x="183" y="23"/>
                  <a:pt x="182" y="19"/>
                </a:cubicBezTo>
                <a:cubicBezTo>
                  <a:pt x="173" y="43"/>
                  <a:pt x="173" y="43"/>
                  <a:pt x="173" y="43"/>
                </a:cubicBezTo>
                <a:cubicBezTo>
                  <a:pt x="187" y="43"/>
                  <a:pt x="187" y="43"/>
                  <a:pt x="187" y="43"/>
                </a:cubicBezTo>
                <a:cubicBezTo>
                  <a:pt x="186" y="39"/>
                  <a:pt x="186" y="35"/>
                  <a:pt x="185" y="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 advTm="2000">
    <p:cover dir="r"/>
  </p:transition>
  <p:timing>
    <p:tnLst>
      <p:par>
        <p:cTn id="182" dur="indefinite" restart="never" nodeType="tmRoot">
          <p:childTnLst>
            <p:seq>
              <p:cTn id="1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CustomShape 1"/>
          <p:cNvSpPr/>
          <p:nvPr/>
        </p:nvSpPr>
        <p:spPr>
          <a:xfrm>
            <a:off x="685800" y="485640"/>
            <a:ext cx="7771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Fully Editable Vector Icons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4" name="CustomShape 2"/>
          <p:cNvSpPr/>
          <p:nvPr/>
        </p:nvSpPr>
        <p:spPr>
          <a:xfrm>
            <a:off x="685800" y="1041840"/>
            <a:ext cx="7771320" cy="15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91a0a0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Fully Editable Icons, You can copy, paste, recolor, resize and every thing you want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5" name="CustomShape 3"/>
          <p:cNvSpPr/>
          <p:nvPr/>
        </p:nvSpPr>
        <p:spPr>
          <a:xfrm>
            <a:off x="6719040" y="3699360"/>
            <a:ext cx="331560" cy="331560"/>
          </a:xfrm>
          <a:custGeom>
            <a:avLst/>
            <a:gdLst/>
            <a:ahLst/>
            <a:rect l="l" t="t" r="r" b="b"/>
            <a:pathLst>
              <a:path w="256" h="256">
                <a:moveTo>
                  <a:pt x="176" y="10"/>
                </a:moveTo>
                <a:lnTo>
                  <a:pt x="176" y="10"/>
                </a:lnTo>
                <a:lnTo>
                  <a:pt x="164" y="4"/>
                </a:lnTo>
                <a:lnTo>
                  <a:pt x="150" y="2"/>
                </a:lnTo>
                <a:lnTo>
                  <a:pt x="138" y="0"/>
                </a:lnTo>
                <a:lnTo>
                  <a:pt x="126" y="0"/>
                </a:lnTo>
                <a:lnTo>
                  <a:pt x="114" y="0"/>
                </a:lnTo>
                <a:lnTo>
                  <a:pt x="102" y="2"/>
                </a:lnTo>
                <a:lnTo>
                  <a:pt x="78" y="10"/>
                </a:lnTo>
                <a:lnTo>
                  <a:pt x="56" y="22"/>
                </a:lnTo>
                <a:lnTo>
                  <a:pt x="46" y="30"/>
                </a:lnTo>
                <a:lnTo>
                  <a:pt x="38" y="38"/>
                </a:lnTo>
                <a:lnTo>
                  <a:pt x="28" y="48"/>
                </a:lnTo>
                <a:lnTo>
                  <a:pt x="22" y="58"/>
                </a:lnTo>
                <a:lnTo>
                  <a:pt x="14" y="68"/>
                </a:lnTo>
                <a:lnTo>
                  <a:pt x="10" y="80"/>
                </a:lnTo>
                <a:lnTo>
                  <a:pt x="10" y="80"/>
                </a:lnTo>
                <a:lnTo>
                  <a:pt x="4" y="92"/>
                </a:lnTo>
                <a:lnTo>
                  <a:pt x="2" y="106"/>
                </a:lnTo>
                <a:lnTo>
                  <a:pt x="0" y="118"/>
                </a:lnTo>
                <a:lnTo>
                  <a:pt x="0" y="130"/>
                </a:lnTo>
                <a:lnTo>
                  <a:pt x="0" y="142"/>
                </a:lnTo>
                <a:lnTo>
                  <a:pt x="2" y="156"/>
                </a:lnTo>
                <a:lnTo>
                  <a:pt x="10" y="178"/>
                </a:lnTo>
                <a:lnTo>
                  <a:pt x="22" y="200"/>
                </a:lnTo>
                <a:lnTo>
                  <a:pt x="30" y="210"/>
                </a:lnTo>
                <a:lnTo>
                  <a:pt x="38" y="220"/>
                </a:lnTo>
                <a:lnTo>
                  <a:pt x="48" y="228"/>
                </a:lnTo>
                <a:lnTo>
                  <a:pt x="58" y="234"/>
                </a:lnTo>
                <a:lnTo>
                  <a:pt x="68" y="242"/>
                </a:lnTo>
                <a:lnTo>
                  <a:pt x="80" y="246"/>
                </a:lnTo>
                <a:lnTo>
                  <a:pt x="80" y="246"/>
                </a:lnTo>
                <a:lnTo>
                  <a:pt x="92" y="252"/>
                </a:lnTo>
                <a:lnTo>
                  <a:pt x="106" y="254"/>
                </a:lnTo>
                <a:lnTo>
                  <a:pt x="118" y="256"/>
                </a:lnTo>
                <a:lnTo>
                  <a:pt x="130" y="256"/>
                </a:lnTo>
                <a:lnTo>
                  <a:pt x="142" y="256"/>
                </a:lnTo>
                <a:lnTo>
                  <a:pt x="156" y="254"/>
                </a:lnTo>
                <a:lnTo>
                  <a:pt x="178" y="246"/>
                </a:lnTo>
                <a:lnTo>
                  <a:pt x="200" y="234"/>
                </a:lnTo>
                <a:lnTo>
                  <a:pt x="210" y="226"/>
                </a:lnTo>
                <a:lnTo>
                  <a:pt x="220" y="218"/>
                </a:lnTo>
                <a:lnTo>
                  <a:pt x="228" y="208"/>
                </a:lnTo>
                <a:lnTo>
                  <a:pt x="234" y="198"/>
                </a:lnTo>
                <a:lnTo>
                  <a:pt x="242" y="188"/>
                </a:lnTo>
                <a:lnTo>
                  <a:pt x="246" y="176"/>
                </a:lnTo>
                <a:lnTo>
                  <a:pt x="246" y="176"/>
                </a:lnTo>
                <a:lnTo>
                  <a:pt x="252" y="164"/>
                </a:lnTo>
                <a:lnTo>
                  <a:pt x="254" y="150"/>
                </a:lnTo>
                <a:lnTo>
                  <a:pt x="256" y="138"/>
                </a:lnTo>
                <a:lnTo>
                  <a:pt x="256" y="126"/>
                </a:lnTo>
                <a:lnTo>
                  <a:pt x="256" y="114"/>
                </a:lnTo>
                <a:lnTo>
                  <a:pt x="254" y="102"/>
                </a:lnTo>
                <a:lnTo>
                  <a:pt x="246" y="78"/>
                </a:lnTo>
                <a:lnTo>
                  <a:pt x="234" y="56"/>
                </a:lnTo>
                <a:lnTo>
                  <a:pt x="226" y="46"/>
                </a:lnTo>
                <a:lnTo>
                  <a:pt x="218" y="38"/>
                </a:lnTo>
                <a:lnTo>
                  <a:pt x="208" y="28"/>
                </a:lnTo>
                <a:lnTo>
                  <a:pt x="198" y="22"/>
                </a:lnTo>
                <a:lnTo>
                  <a:pt x="188" y="14"/>
                </a:lnTo>
                <a:lnTo>
                  <a:pt x="176" y="10"/>
                </a:lnTo>
                <a:close/>
                <a:moveTo>
                  <a:pt x="86" y="232"/>
                </a:moveTo>
                <a:lnTo>
                  <a:pt x="86" y="232"/>
                </a:lnTo>
                <a:lnTo>
                  <a:pt x="66" y="222"/>
                </a:lnTo>
                <a:lnTo>
                  <a:pt x="50" y="208"/>
                </a:lnTo>
                <a:lnTo>
                  <a:pt x="36" y="190"/>
                </a:lnTo>
                <a:lnTo>
                  <a:pt x="26" y="172"/>
                </a:lnTo>
                <a:lnTo>
                  <a:pt x="18" y="152"/>
                </a:lnTo>
                <a:lnTo>
                  <a:pt x="16" y="130"/>
                </a:lnTo>
                <a:lnTo>
                  <a:pt x="18" y="108"/>
                </a:lnTo>
                <a:lnTo>
                  <a:pt x="24" y="86"/>
                </a:lnTo>
                <a:lnTo>
                  <a:pt x="24" y="86"/>
                </a:lnTo>
                <a:lnTo>
                  <a:pt x="34" y="66"/>
                </a:lnTo>
                <a:lnTo>
                  <a:pt x="48" y="50"/>
                </a:lnTo>
                <a:lnTo>
                  <a:pt x="66" y="36"/>
                </a:lnTo>
                <a:lnTo>
                  <a:pt x="84" y="26"/>
                </a:lnTo>
                <a:lnTo>
                  <a:pt x="104" y="18"/>
                </a:lnTo>
                <a:lnTo>
                  <a:pt x="126" y="16"/>
                </a:lnTo>
                <a:lnTo>
                  <a:pt x="148" y="18"/>
                </a:lnTo>
                <a:lnTo>
                  <a:pt x="170" y="24"/>
                </a:lnTo>
                <a:lnTo>
                  <a:pt x="170" y="24"/>
                </a:lnTo>
                <a:lnTo>
                  <a:pt x="190" y="34"/>
                </a:lnTo>
                <a:lnTo>
                  <a:pt x="206" y="48"/>
                </a:lnTo>
                <a:lnTo>
                  <a:pt x="220" y="66"/>
                </a:lnTo>
                <a:lnTo>
                  <a:pt x="230" y="84"/>
                </a:lnTo>
                <a:lnTo>
                  <a:pt x="238" y="104"/>
                </a:lnTo>
                <a:lnTo>
                  <a:pt x="240" y="126"/>
                </a:lnTo>
                <a:lnTo>
                  <a:pt x="238" y="148"/>
                </a:lnTo>
                <a:lnTo>
                  <a:pt x="232" y="170"/>
                </a:lnTo>
                <a:lnTo>
                  <a:pt x="232" y="170"/>
                </a:lnTo>
                <a:lnTo>
                  <a:pt x="222" y="190"/>
                </a:lnTo>
                <a:lnTo>
                  <a:pt x="208" y="206"/>
                </a:lnTo>
                <a:lnTo>
                  <a:pt x="190" y="220"/>
                </a:lnTo>
                <a:lnTo>
                  <a:pt x="172" y="230"/>
                </a:lnTo>
                <a:lnTo>
                  <a:pt x="152" y="238"/>
                </a:lnTo>
                <a:lnTo>
                  <a:pt x="130" y="240"/>
                </a:lnTo>
                <a:lnTo>
                  <a:pt x="108" y="238"/>
                </a:lnTo>
                <a:lnTo>
                  <a:pt x="86" y="23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6" name="CustomShape 4"/>
          <p:cNvSpPr/>
          <p:nvPr/>
        </p:nvSpPr>
        <p:spPr>
          <a:xfrm>
            <a:off x="6864480" y="3845160"/>
            <a:ext cx="40320" cy="40320"/>
          </a:xfrm>
          <a:custGeom>
            <a:avLst/>
            <a:gdLst/>
            <a:ahLst/>
            <a:rect l="l" t="t" r="r" b="b"/>
            <a:pathLst>
              <a:path w="32" h="32">
                <a:moveTo>
                  <a:pt x="22" y="2"/>
                </a:moveTo>
                <a:lnTo>
                  <a:pt x="22" y="2"/>
                </a:lnTo>
                <a:lnTo>
                  <a:pt x="16" y="0"/>
                </a:lnTo>
                <a:lnTo>
                  <a:pt x="10" y="2"/>
                </a:lnTo>
                <a:lnTo>
                  <a:pt x="4" y="4"/>
                </a:lnTo>
                <a:lnTo>
                  <a:pt x="2" y="10"/>
                </a:lnTo>
                <a:lnTo>
                  <a:pt x="2" y="10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10" y="30"/>
                </a:lnTo>
                <a:lnTo>
                  <a:pt x="10" y="30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0" y="22"/>
                </a:lnTo>
                <a:lnTo>
                  <a:pt x="30" y="22"/>
                </a:lnTo>
                <a:lnTo>
                  <a:pt x="32" y="16"/>
                </a:lnTo>
                <a:lnTo>
                  <a:pt x="30" y="10"/>
                </a:lnTo>
                <a:lnTo>
                  <a:pt x="28" y="4"/>
                </a:lnTo>
                <a:lnTo>
                  <a:pt x="22" y="2"/>
                </a:lnTo>
                <a:close/>
                <a:moveTo>
                  <a:pt x="14" y="24"/>
                </a:moveTo>
                <a:lnTo>
                  <a:pt x="14" y="24"/>
                </a:lnTo>
                <a:lnTo>
                  <a:pt x="10" y="22"/>
                </a:lnTo>
                <a:lnTo>
                  <a:pt x="8" y="20"/>
                </a:lnTo>
                <a:lnTo>
                  <a:pt x="8" y="16"/>
                </a:lnTo>
                <a:lnTo>
                  <a:pt x="8" y="14"/>
                </a:lnTo>
                <a:lnTo>
                  <a:pt x="8" y="14"/>
                </a:lnTo>
                <a:lnTo>
                  <a:pt x="10" y="10"/>
                </a:lnTo>
                <a:lnTo>
                  <a:pt x="12" y="8"/>
                </a:lnTo>
                <a:lnTo>
                  <a:pt x="16" y="8"/>
                </a:lnTo>
                <a:lnTo>
                  <a:pt x="20" y="8"/>
                </a:lnTo>
                <a:lnTo>
                  <a:pt x="20" y="8"/>
                </a:lnTo>
                <a:lnTo>
                  <a:pt x="22" y="10"/>
                </a:lnTo>
                <a:lnTo>
                  <a:pt x="24" y="12"/>
                </a:lnTo>
                <a:lnTo>
                  <a:pt x="24" y="16"/>
                </a:lnTo>
                <a:lnTo>
                  <a:pt x="24" y="20"/>
                </a:lnTo>
                <a:lnTo>
                  <a:pt x="24" y="20"/>
                </a:lnTo>
                <a:lnTo>
                  <a:pt x="22" y="22"/>
                </a:lnTo>
                <a:lnTo>
                  <a:pt x="20" y="24"/>
                </a:lnTo>
                <a:lnTo>
                  <a:pt x="16" y="24"/>
                </a:lnTo>
                <a:lnTo>
                  <a:pt x="14" y="2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7" name="CustomShape 5"/>
          <p:cNvSpPr/>
          <p:nvPr/>
        </p:nvSpPr>
        <p:spPr>
          <a:xfrm>
            <a:off x="6864480" y="3845160"/>
            <a:ext cx="40320" cy="40320"/>
          </a:xfrm>
          <a:custGeom>
            <a:avLst/>
            <a:gdLst/>
            <a:ahLst/>
            <a:rect l="l" t="t" r="r" b="b"/>
            <a:pathLst>
              <a:path w="32" h="32">
                <a:moveTo>
                  <a:pt x="22" y="2"/>
                </a:moveTo>
                <a:lnTo>
                  <a:pt x="22" y="2"/>
                </a:lnTo>
                <a:lnTo>
                  <a:pt x="16" y="0"/>
                </a:lnTo>
                <a:lnTo>
                  <a:pt x="10" y="2"/>
                </a:lnTo>
                <a:lnTo>
                  <a:pt x="4" y="4"/>
                </a:lnTo>
                <a:lnTo>
                  <a:pt x="2" y="10"/>
                </a:lnTo>
                <a:lnTo>
                  <a:pt x="2" y="10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10" y="30"/>
                </a:lnTo>
                <a:lnTo>
                  <a:pt x="10" y="30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0" y="22"/>
                </a:lnTo>
                <a:lnTo>
                  <a:pt x="30" y="22"/>
                </a:lnTo>
                <a:lnTo>
                  <a:pt x="32" y="16"/>
                </a:lnTo>
                <a:lnTo>
                  <a:pt x="30" y="10"/>
                </a:lnTo>
                <a:lnTo>
                  <a:pt x="28" y="4"/>
                </a:lnTo>
                <a:lnTo>
                  <a:pt x="22" y="2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8" name="CustomShape 6"/>
          <p:cNvSpPr/>
          <p:nvPr/>
        </p:nvSpPr>
        <p:spPr>
          <a:xfrm>
            <a:off x="6823080" y="3803400"/>
            <a:ext cx="123480" cy="123480"/>
          </a:xfrm>
          <a:custGeom>
            <a:avLst/>
            <a:gdLst/>
            <a:ahLst/>
            <a:rect l="l" t="t" r="r" b="b"/>
            <a:pathLst>
              <a:path w="96" h="96">
                <a:moveTo>
                  <a:pt x="66" y="4"/>
                </a:moveTo>
                <a:lnTo>
                  <a:pt x="66" y="4"/>
                </a:lnTo>
                <a:lnTo>
                  <a:pt x="56" y="0"/>
                </a:lnTo>
                <a:lnTo>
                  <a:pt x="48" y="0"/>
                </a:lnTo>
                <a:lnTo>
                  <a:pt x="38" y="2"/>
                </a:lnTo>
                <a:lnTo>
                  <a:pt x="30" y="4"/>
                </a:lnTo>
                <a:lnTo>
                  <a:pt x="22" y="8"/>
                </a:lnTo>
                <a:lnTo>
                  <a:pt x="14" y="14"/>
                </a:lnTo>
                <a:lnTo>
                  <a:pt x="8" y="22"/>
                </a:lnTo>
                <a:lnTo>
                  <a:pt x="4" y="30"/>
                </a:lnTo>
                <a:lnTo>
                  <a:pt x="4" y="30"/>
                </a:lnTo>
                <a:lnTo>
                  <a:pt x="0" y="40"/>
                </a:lnTo>
                <a:lnTo>
                  <a:pt x="0" y="48"/>
                </a:lnTo>
                <a:lnTo>
                  <a:pt x="2" y="58"/>
                </a:lnTo>
                <a:lnTo>
                  <a:pt x="4" y="66"/>
                </a:lnTo>
                <a:lnTo>
                  <a:pt x="8" y="76"/>
                </a:lnTo>
                <a:lnTo>
                  <a:pt x="14" y="82"/>
                </a:lnTo>
                <a:lnTo>
                  <a:pt x="22" y="88"/>
                </a:lnTo>
                <a:lnTo>
                  <a:pt x="30" y="92"/>
                </a:lnTo>
                <a:lnTo>
                  <a:pt x="30" y="92"/>
                </a:lnTo>
                <a:lnTo>
                  <a:pt x="40" y="96"/>
                </a:lnTo>
                <a:lnTo>
                  <a:pt x="48" y="96"/>
                </a:lnTo>
                <a:lnTo>
                  <a:pt x="58" y="94"/>
                </a:lnTo>
                <a:lnTo>
                  <a:pt x="66" y="92"/>
                </a:lnTo>
                <a:lnTo>
                  <a:pt x="76" y="88"/>
                </a:lnTo>
                <a:lnTo>
                  <a:pt x="82" y="82"/>
                </a:lnTo>
                <a:lnTo>
                  <a:pt x="88" y="74"/>
                </a:lnTo>
                <a:lnTo>
                  <a:pt x="92" y="66"/>
                </a:lnTo>
                <a:lnTo>
                  <a:pt x="92" y="66"/>
                </a:lnTo>
                <a:lnTo>
                  <a:pt x="96" y="56"/>
                </a:lnTo>
                <a:lnTo>
                  <a:pt x="96" y="48"/>
                </a:lnTo>
                <a:lnTo>
                  <a:pt x="94" y="38"/>
                </a:lnTo>
                <a:lnTo>
                  <a:pt x="92" y="30"/>
                </a:lnTo>
                <a:lnTo>
                  <a:pt x="88" y="22"/>
                </a:lnTo>
                <a:lnTo>
                  <a:pt x="82" y="14"/>
                </a:lnTo>
                <a:lnTo>
                  <a:pt x="74" y="8"/>
                </a:lnTo>
                <a:lnTo>
                  <a:pt x="66" y="4"/>
                </a:lnTo>
                <a:close/>
                <a:moveTo>
                  <a:pt x="36" y="78"/>
                </a:moveTo>
                <a:lnTo>
                  <a:pt x="36" y="78"/>
                </a:lnTo>
                <a:lnTo>
                  <a:pt x="30" y="74"/>
                </a:lnTo>
                <a:lnTo>
                  <a:pt x="26" y="70"/>
                </a:lnTo>
                <a:lnTo>
                  <a:pt x="18" y="60"/>
                </a:lnTo>
                <a:lnTo>
                  <a:pt x="16" y="48"/>
                </a:lnTo>
                <a:lnTo>
                  <a:pt x="16" y="42"/>
                </a:lnTo>
                <a:lnTo>
                  <a:pt x="18" y="36"/>
                </a:lnTo>
                <a:lnTo>
                  <a:pt x="18" y="36"/>
                </a:lnTo>
                <a:lnTo>
                  <a:pt x="22" y="30"/>
                </a:lnTo>
                <a:lnTo>
                  <a:pt x="26" y="26"/>
                </a:lnTo>
                <a:lnTo>
                  <a:pt x="36" y="18"/>
                </a:lnTo>
                <a:lnTo>
                  <a:pt x="48" y="16"/>
                </a:lnTo>
                <a:lnTo>
                  <a:pt x="54" y="16"/>
                </a:lnTo>
                <a:lnTo>
                  <a:pt x="60" y="18"/>
                </a:lnTo>
                <a:lnTo>
                  <a:pt x="60" y="18"/>
                </a:lnTo>
                <a:lnTo>
                  <a:pt x="66" y="22"/>
                </a:lnTo>
                <a:lnTo>
                  <a:pt x="70" y="26"/>
                </a:lnTo>
                <a:lnTo>
                  <a:pt x="78" y="36"/>
                </a:lnTo>
                <a:lnTo>
                  <a:pt x="80" y="48"/>
                </a:lnTo>
                <a:lnTo>
                  <a:pt x="80" y="54"/>
                </a:lnTo>
                <a:lnTo>
                  <a:pt x="78" y="60"/>
                </a:lnTo>
                <a:lnTo>
                  <a:pt x="78" y="60"/>
                </a:lnTo>
                <a:lnTo>
                  <a:pt x="74" y="66"/>
                </a:lnTo>
                <a:lnTo>
                  <a:pt x="70" y="70"/>
                </a:lnTo>
                <a:lnTo>
                  <a:pt x="60" y="78"/>
                </a:lnTo>
                <a:lnTo>
                  <a:pt x="48" y="80"/>
                </a:lnTo>
                <a:lnTo>
                  <a:pt x="42" y="80"/>
                </a:lnTo>
                <a:lnTo>
                  <a:pt x="36" y="7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9" name="CustomShape 7"/>
          <p:cNvSpPr/>
          <p:nvPr/>
        </p:nvSpPr>
        <p:spPr>
          <a:xfrm>
            <a:off x="6911280" y="3889080"/>
            <a:ext cx="50760" cy="50760"/>
          </a:xfrm>
          <a:custGeom>
            <a:avLst/>
            <a:gdLst/>
            <a:ahLst/>
            <a:rect l="l" t="t" r="r" b="b"/>
            <a:pathLst>
              <a:path w="40" h="40">
                <a:moveTo>
                  <a:pt x="40" y="6"/>
                </a:moveTo>
                <a:lnTo>
                  <a:pt x="40" y="6"/>
                </a:lnTo>
                <a:lnTo>
                  <a:pt x="40" y="2"/>
                </a:lnTo>
                <a:lnTo>
                  <a:pt x="38" y="0"/>
                </a:lnTo>
                <a:lnTo>
                  <a:pt x="38" y="0"/>
                </a:lnTo>
                <a:lnTo>
                  <a:pt x="34" y="0"/>
                </a:lnTo>
                <a:lnTo>
                  <a:pt x="32" y="2"/>
                </a:lnTo>
                <a:lnTo>
                  <a:pt x="32" y="2"/>
                </a:lnTo>
                <a:lnTo>
                  <a:pt x="32" y="2"/>
                </a:lnTo>
                <a:lnTo>
                  <a:pt x="26" y="12"/>
                </a:lnTo>
                <a:lnTo>
                  <a:pt x="20" y="22"/>
                </a:lnTo>
                <a:lnTo>
                  <a:pt x="12" y="28"/>
                </a:lnTo>
                <a:lnTo>
                  <a:pt x="2" y="34"/>
                </a:lnTo>
                <a:lnTo>
                  <a:pt x="2" y="34"/>
                </a:lnTo>
                <a:lnTo>
                  <a:pt x="0" y="36"/>
                </a:lnTo>
                <a:lnTo>
                  <a:pt x="0" y="38"/>
                </a:lnTo>
                <a:lnTo>
                  <a:pt x="0" y="38"/>
                </a:lnTo>
                <a:lnTo>
                  <a:pt x="2" y="40"/>
                </a:lnTo>
                <a:lnTo>
                  <a:pt x="6" y="40"/>
                </a:lnTo>
                <a:lnTo>
                  <a:pt x="6" y="40"/>
                </a:lnTo>
                <a:lnTo>
                  <a:pt x="6" y="40"/>
                </a:lnTo>
                <a:lnTo>
                  <a:pt x="6" y="40"/>
                </a:lnTo>
                <a:lnTo>
                  <a:pt x="16" y="34"/>
                </a:lnTo>
                <a:lnTo>
                  <a:pt x="26" y="26"/>
                </a:lnTo>
                <a:lnTo>
                  <a:pt x="34" y="18"/>
                </a:lnTo>
                <a:lnTo>
                  <a:pt x="40" y="6"/>
                </a:lnTo>
                <a:lnTo>
                  <a:pt x="40" y="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0" name="CustomShape 8"/>
          <p:cNvSpPr/>
          <p:nvPr/>
        </p:nvSpPr>
        <p:spPr>
          <a:xfrm>
            <a:off x="6926760" y="3904920"/>
            <a:ext cx="74160" cy="74160"/>
          </a:xfrm>
          <a:custGeom>
            <a:avLst/>
            <a:gdLst/>
            <a:ahLst/>
            <a:rect l="l" t="t" r="r" b="b"/>
            <a:pathLst>
              <a:path w="58" h="58">
                <a:moveTo>
                  <a:pt x="54" y="0"/>
                </a:moveTo>
                <a:lnTo>
                  <a:pt x="54" y="0"/>
                </a:lnTo>
                <a:lnTo>
                  <a:pt x="52" y="0"/>
                </a:lnTo>
                <a:lnTo>
                  <a:pt x="50" y="2"/>
                </a:lnTo>
                <a:lnTo>
                  <a:pt x="50" y="2"/>
                </a:lnTo>
                <a:lnTo>
                  <a:pt x="42" y="18"/>
                </a:lnTo>
                <a:lnTo>
                  <a:pt x="30" y="32"/>
                </a:lnTo>
                <a:lnTo>
                  <a:pt x="18" y="42"/>
                </a:lnTo>
                <a:lnTo>
                  <a:pt x="2" y="50"/>
                </a:lnTo>
                <a:lnTo>
                  <a:pt x="2" y="50"/>
                </a:lnTo>
                <a:lnTo>
                  <a:pt x="0" y="54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6" y="58"/>
                </a:lnTo>
                <a:lnTo>
                  <a:pt x="6" y="58"/>
                </a:lnTo>
                <a:lnTo>
                  <a:pt x="6" y="58"/>
                </a:lnTo>
                <a:lnTo>
                  <a:pt x="6" y="58"/>
                </a:lnTo>
                <a:lnTo>
                  <a:pt x="22" y="50"/>
                </a:lnTo>
                <a:lnTo>
                  <a:pt x="36" y="38"/>
                </a:lnTo>
                <a:lnTo>
                  <a:pt x="48" y="22"/>
                </a:lnTo>
                <a:lnTo>
                  <a:pt x="58" y="6"/>
                </a:lnTo>
                <a:lnTo>
                  <a:pt x="58" y="6"/>
                </a:lnTo>
                <a:lnTo>
                  <a:pt x="58" y="2"/>
                </a:lnTo>
                <a:lnTo>
                  <a:pt x="54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1" name="CustomShape 9"/>
          <p:cNvSpPr/>
          <p:nvPr/>
        </p:nvSpPr>
        <p:spPr>
          <a:xfrm>
            <a:off x="6926760" y="3904920"/>
            <a:ext cx="74160" cy="74160"/>
          </a:xfrm>
          <a:custGeom>
            <a:avLst/>
            <a:gdLst/>
            <a:ahLst/>
            <a:rect l="l" t="t" r="r" b="b"/>
            <a:pathLst>
              <a:path w="58" h="58">
                <a:moveTo>
                  <a:pt x="54" y="0"/>
                </a:moveTo>
                <a:lnTo>
                  <a:pt x="54" y="0"/>
                </a:lnTo>
                <a:lnTo>
                  <a:pt x="52" y="0"/>
                </a:lnTo>
                <a:lnTo>
                  <a:pt x="50" y="2"/>
                </a:lnTo>
                <a:lnTo>
                  <a:pt x="50" y="2"/>
                </a:lnTo>
                <a:lnTo>
                  <a:pt x="42" y="18"/>
                </a:lnTo>
                <a:lnTo>
                  <a:pt x="30" y="32"/>
                </a:lnTo>
                <a:lnTo>
                  <a:pt x="18" y="42"/>
                </a:lnTo>
                <a:lnTo>
                  <a:pt x="2" y="50"/>
                </a:lnTo>
                <a:lnTo>
                  <a:pt x="2" y="50"/>
                </a:lnTo>
                <a:lnTo>
                  <a:pt x="0" y="54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6" y="58"/>
                </a:lnTo>
                <a:lnTo>
                  <a:pt x="6" y="58"/>
                </a:lnTo>
                <a:lnTo>
                  <a:pt x="6" y="58"/>
                </a:lnTo>
                <a:lnTo>
                  <a:pt x="6" y="58"/>
                </a:lnTo>
                <a:lnTo>
                  <a:pt x="22" y="50"/>
                </a:lnTo>
                <a:lnTo>
                  <a:pt x="36" y="38"/>
                </a:lnTo>
                <a:lnTo>
                  <a:pt x="48" y="22"/>
                </a:lnTo>
                <a:lnTo>
                  <a:pt x="58" y="6"/>
                </a:lnTo>
                <a:lnTo>
                  <a:pt x="58" y="6"/>
                </a:lnTo>
                <a:lnTo>
                  <a:pt x="58" y="2"/>
                </a:lnTo>
                <a:lnTo>
                  <a:pt x="54" y="0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2" name="CustomShape 10"/>
          <p:cNvSpPr/>
          <p:nvPr/>
        </p:nvSpPr>
        <p:spPr>
          <a:xfrm>
            <a:off x="6919200" y="3897000"/>
            <a:ext cx="61200" cy="63720"/>
          </a:xfrm>
          <a:custGeom>
            <a:avLst/>
            <a:gdLst/>
            <a:ahLst/>
            <a:rect l="l" t="t" r="r" b="b"/>
            <a:pathLst>
              <a:path w="48" h="50">
                <a:moveTo>
                  <a:pt x="46" y="0"/>
                </a:moveTo>
                <a:lnTo>
                  <a:pt x="46" y="0"/>
                </a:lnTo>
                <a:lnTo>
                  <a:pt x="44" y="0"/>
                </a:lnTo>
                <a:lnTo>
                  <a:pt x="40" y="2"/>
                </a:lnTo>
                <a:lnTo>
                  <a:pt x="40" y="2"/>
                </a:lnTo>
                <a:lnTo>
                  <a:pt x="34" y="16"/>
                </a:lnTo>
                <a:lnTo>
                  <a:pt x="26" y="26"/>
                </a:lnTo>
                <a:lnTo>
                  <a:pt x="14" y="36"/>
                </a:lnTo>
                <a:lnTo>
                  <a:pt x="2" y="42"/>
                </a:lnTo>
                <a:lnTo>
                  <a:pt x="2" y="42"/>
                </a:lnTo>
                <a:lnTo>
                  <a:pt x="2" y="42"/>
                </a:lnTo>
                <a:lnTo>
                  <a:pt x="0" y="44"/>
                </a:lnTo>
                <a:lnTo>
                  <a:pt x="0" y="48"/>
                </a:lnTo>
                <a:lnTo>
                  <a:pt x="0" y="48"/>
                </a:lnTo>
                <a:lnTo>
                  <a:pt x="2" y="50"/>
                </a:lnTo>
                <a:lnTo>
                  <a:pt x="6" y="50"/>
                </a:lnTo>
                <a:lnTo>
                  <a:pt x="6" y="50"/>
                </a:lnTo>
                <a:lnTo>
                  <a:pt x="6" y="50"/>
                </a:lnTo>
                <a:lnTo>
                  <a:pt x="6" y="50"/>
                </a:lnTo>
                <a:lnTo>
                  <a:pt x="20" y="42"/>
                </a:lnTo>
                <a:lnTo>
                  <a:pt x="30" y="32"/>
                </a:lnTo>
                <a:lnTo>
                  <a:pt x="40" y="20"/>
                </a:lnTo>
                <a:lnTo>
                  <a:pt x="48" y="6"/>
                </a:lnTo>
                <a:lnTo>
                  <a:pt x="48" y="6"/>
                </a:lnTo>
                <a:lnTo>
                  <a:pt x="48" y="2"/>
                </a:lnTo>
                <a:lnTo>
                  <a:pt x="46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3" name="CustomShape 11"/>
          <p:cNvSpPr/>
          <p:nvPr/>
        </p:nvSpPr>
        <p:spPr>
          <a:xfrm>
            <a:off x="6919200" y="3897000"/>
            <a:ext cx="61200" cy="63720"/>
          </a:xfrm>
          <a:custGeom>
            <a:avLst/>
            <a:gdLst/>
            <a:ahLst/>
            <a:rect l="l" t="t" r="r" b="b"/>
            <a:pathLst>
              <a:path w="48" h="50">
                <a:moveTo>
                  <a:pt x="46" y="0"/>
                </a:moveTo>
                <a:lnTo>
                  <a:pt x="46" y="0"/>
                </a:lnTo>
                <a:lnTo>
                  <a:pt x="44" y="0"/>
                </a:lnTo>
                <a:lnTo>
                  <a:pt x="40" y="2"/>
                </a:lnTo>
                <a:lnTo>
                  <a:pt x="40" y="2"/>
                </a:lnTo>
                <a:lnTo>
                  <a:pt x="34" y="16"/>
                </a:lnTo>
                <a:lnTo>
                  <a:pt x="26" y="26"/>
                </a:lnTo>
                <a:lnTo>
                  <a:pt x="14" y="36"/>
                </a:lnTo>
                <a:lnTo>
                  <a:pt x="2" y="42"/>
                </a:lnTo>
                <a:lnTo>
                  <a:pt x="2" y="42"/>
                </a:lnTo>
                <a:lnTo>
                  <a:pt x="2" y="42"/>
                </a:lnTo>
                <a:lnTo>
                  <a:pt x="0" y="44"/>
                </a:lnTo>
                <a:lnTo>
                  <a:pt x="0" y="48"/>
                </a:lnTo>
                <a:lnTo>
                  <a:pt x="0" y="48"/>
                </a:lnTo>
                <a:lnTo>
                  <a:pt x="2" y="50"/>
                </a:lnTo>
                <a:lnTo>
                  <a:pt x="6" y="50"/>
                </a:lnTo>
                <a:lnTo>
                  <a:pt x="6" y="50"/>
                </a:lnTo>
                <a:lnTo>
                  <a:pt x="6" y="50"/>
                </a:lnTo>
                <a:lnTo>
                  <a:pt x="6" y="50"/>
                </a:lnTo>
                <a:lnTo>
                  <a:pt x="20" y="42"/>
                </a:lnTo>
                <a:lnTo>
                  <a:pt x="30" y="32"/>
                </a:lnTo>
                <a:lnTo>
                  <a:pt x="40" y="20"/>
                </a:lnTo>
                <a:lnTo>
                  <a:pt x="48" y="6"/>
                </a:lnTo>
                <a:lnTo>
                  <a:pt x="48" y="6"/>
                </a:lnTo>
                <a:lnTo>
                  <a:pt x="48" y="2"/>
                </a:lnTo>
                <a:lnTo>
                  <a:pt x="46" y="0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4" name="CustomShape 12"/>
          <p:cNvSpPr/>
          <p:nvPr/>
        </p:nvSpPr>
        <p:spPr>
          <a:xfrm>
            <a:off x="6807240" y="3790440"/>
            <a:ext cx="50760" cy="50760"/>
          </a:xfrm>
          <a:custGeom>
            <a:avLst/>
            <a:gdLst/>
            <a:ahLst/>
            <a:rect l="l" t="t" r="r" b="b"/>
            <a:pathLst>
              <a:path w="40" h="40">
                <a:moveTo>
                  <a:pt x="40" y="2"/>
                </a:moveTo>
                <a:lnTo>
                  <a:pt x="40" y="2"/>
                </a:lnTo>
                <a:lnTo>
                  <a:pt x="38" y="0"/>
                </a:ln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lnTo>
                  <a:pt x="24" y="6"/>
                </a:lnTo>
                <a:lnTo>
                  <a:pt x="14" y="14"/>
                </a:lnTo>
                <a:lnTo>
                  <a:pt x="6" y="22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0" y="38"/>
                </a:lnTo>
                <a:lnTo>
                  <a:pt x="2" y="40"/>
                </a:lnTo>
                <a:lnTo>
                  <a:pt x="2" y="40"/>
                </a:lnTo>
                <a:lnTo>
                  <a:pt x="6" y="40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14" y="28"/>
                </a:lnTo>
                <a:lnTo>
                  <a:pt x="20" y="18"/>
                </a:lnTo>
                <a:lnTo>
                  <a:pt x="28" y="12"/>
                </a:lnTo>
                <a:lnTo>
                  <a:pt x="38" y="6"/>
                </a:lnTo>
                <a:lnTo>
                  <a:pt x="38" y="6"/>
                </a:lnTo>
                <a:lnTo>
                  <a:pt x="40" y="4"/>
                </a:lnTo>
                <a:lnTo>
                  <a:pt x="40" y="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5" name="CustomShape 13"/>
          <p:cNvSpPr/>
          <p:nvPr/>
        </p:nvSpPr>
        <p:spPr>
          <a:xfrm>
            <a:off x="6807240" y="3790440"/>
            <a:ext cx="50760" cy="50760"/>
          </a:xfrm>
          <a:custGeom>
            <a:avLst/>
            <a:gdLst/>
            <a:ahLst/>
            <a:rect l="l" t="t" r="r" b="b"/>
            <a:pathLst>
              <a:path w="40" h="40">
                <a:moveTo>
                  <a:pt x="40" y="2"/>
                </a:moveTo>
                <a:lnTo>
                  <a:pt x="40" y="2"/>
                </a:lnTo>
                <a:lnTo>
                  <a:pt x="38" y="0"/>
                </a:ln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lnTo>
                  <a:pt x="24" y="6"/>
                </a:lnTo>
                <a:lnTo>
                  <a:pt x="14" y="14"/>
                </a:lnTo>
                <a:lnTo>
                  <a:pt x="6" y="22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0" y="38"/>
                </a:lnTo>
                <a:lnTo>
                  <a:pt x="2" y="40"/>
                </a:lnTo>
                <a:lnTo>
                  <a:pt x="2" y="40"/>
                </a:lnTo>
                <a:lnTo>
                  <a:pt x="6" y="40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14" y="28"/>
                </a:lnTo>
                <a:lnTo>
                  <a:pt x="20" y="18"/>
                </a:lnTo>
                <a:lnTo>
                  <a:pt x="28" y="12"/>
                </a:lnTo>
                <a:lnTo>
                  <a:pt x="38" y="6"/>
                </a:lnTo>
                <a:lnTo>
                  <a:pt x="38" y="6"/>
                </a:lnTo>
                <a:lnTo>
                  <a:pt x="40" y="4"/>
                </a:lnTo>
                <a:lnTo>
                  <a:pt x="40" y="2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6" name="CustomShape 14"/>
          <p:cNvSpPr/>
          <p:nvPr/>
        </p:nvSpPr>
        <p:spPr>
          <a:xfrm>
            <a:off x="6768360" y="3751560"/>
            <a:ext cx="74160" cy="74160"/>
          </a:xfrm>
          <a:custGeom>
            <a:avLst/>
            <a:gdLst/>
            <a:ahLst/>
            <a:rect l="l" t="t" r="r" b="b"/>
            <a:pathLst>
              <a:path w="58" h="58">
                <a:moveTo>
                  <a:pt x="58" y="2"/>
                </a:moveTo>
                <a:lnTo>
                  <a:pt x="58" y="2"/>
                </a:lnTo>
                <a:lnTo>
                  <a:pt x="56" y="0"/>
                </a:lnTo>
                <a:lnTo>
                  <a:pt x="52" y="0"/>
                </a:lnTo>
                <a:lnTo>
                  <a:pt x="52" y="0"/>
                </a:lnTo>
                <a:lnTo>
                  <a:pt x="52" y="0"/>
                </a:lnTo>
                <a:lnTo>
                  <a:pt x="52" y="0"/>
                </a:lnTo>
                <a:lnTo>
                  <a:pt x="36" y="8"/>
                </a:lnTo>
                <a:lnTo>
                  <a:pt x="22" y="20"/>
                </a:lnTo>
                <a:lnTo>
                  <a:pt x="10" y="36"/>
                </a:lnTo>
                <a:lnTo>
                  <a:pt x="0" y="52"/>
                </a:lnTo>
                <a:lnTo>
                  <a:pt x="0" y="52"/>
                </a:lnTo>
                <a:lnTo>
                  <a:pt x="0" y="56"/>
                </a:lnTo>
                <a:lnTo>
                  <a:pt x="4" y="58"/>
                </a:lnTo>
                <a:lnTo>
                  <a:pt x="4" y="58"/>
                </a:lnTo>
                <a:lnTo>
                  <a:pt x="6" y="58"/>
                </a:lnTo>
                <a:lnTo>
                  <a:pt x="8" y="56"/>
                </a:lnTo>
                <a:lnTo>
                  <a:pt x="8" y="56"/>
                </a:lnTo>
                <a:lnTo>
                  <a:pt x="16" y="40"/>
                </a:lnTo>
                <a:lnTo>
                  <a:pt x="28" y="26"/>
                </a:lnTo>
                <a:lnTo>
                  <a:pt x="40" y="16"/>
                </a:lnTo>
                <a:lnTo>
                  <a:pt x="56" y="8"/>
                </a:lnTo>
                <a:lnTo>
                  <a:pt x="56" y="8"/>
                </a:lnTo>
                <a:lnTo>
                  <a:pt x="58" y="4"/>
                </a:lnTo>
                <a:lnTo>
                  <a:pt x="58" y="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7" name="CustomShape 15"/>
          <p:cNvSpPr/>
          <p:nvPr/>
        </p:nvSpPr>
        <p:spPr>
          <a:xfrm>
            <a:off x="6768360" y="3751560"/>
            <a:ext cx="74160" cy="74160"/>
          </a:xfrm>
          <a:custGeom>
            <a:avLst/>
            <a:gdLst/>
            <a:ahLst/>
            <a:rect l="l" t="t" r="r" b="b"/>
            <a:pathLst>
              <a:path w="58" h="58">
                <a:moveTo>
                  <a:pt x="58" y="2"/>
                </a:moveTo>
                <a:lnTo>
                  <a:pt x="58" y="2"/>
                </a:lnTo>
                <a:lnTo>
                  <a:pt x="56" y="0"/>
                </a:lnTo>
                <a:lnTo>
                  <a:pt x="52" y="0"/>
                </a:lnTo>
                <a:lnTo>
                  <a:pt x="52" y="0"/>
                </a:lnTo>
                <a:lnTo>
                  <a:pt x="52" y="0"/>
                </a:lnTo>
                <a:lnTo>
                  <a:pt x="52" y="0"/>
                </a:lnTo>
                <a:lnTo>
                  <a:pt x="36" y="8"/>
                </a:lnTo>
                <a:lnTo>
                  <a:pt x="22" y="20"/>
                </a:lnTo>
                <a:lnTo>
                  <a:pt x="10" y="36"/>
                </a:lnTo>
                <a:lnTo>
                  <a:pt x="0" y="52"/>
                </a:lnTo>
                <a:lnTo>
                  <a:pt x="0" y="52"/>
                </a:lnTo>
                <a:lnTo>
                  <a:pt x="0" y="56"/>
                </a:lnTo>
                <a:lnTo>
                  <a:pt x="4" y="58"/>
                </a:lnTo>
                <a:lnTo>
                  <a:pt x="4" y="58"/>
                </a:lnTo>
                <a:lnTo>
                  <a:pt x="6" y="58"/>
                </a:lnTo>
                <a:lnTo>
                  <a:pt x="8" y="56"/>
                </a:lnTo>
                <a:lnTo>
                  <a:pt x="8" y="56"/>
                </a:lnTo>
                <a:lnTo>
                  <a:pt x="16" y="40"/>
                </a:lnTo>
                <a:lnTo>
                  <a:pt x="28" y="26"/>
                </a:lnTo>
                <a:lnTo>
                  <a:pt x="40" y="16"/>
                </a:lnTo>
                <a:lnTo>
                  <a:pt x="56" y="8"/>
                </a:lnTo>
                <a:lnTo>
                  <a:pt x="56" y="8"/>
                </a:lnTo>
                <a:lnTo>
                  <a:pt x="58" y="4"/>
                </a:lnTo>
                <a:lnTo>
                  <a:pt x="58" y="2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8" name="CustomShape 16"/>
          <p:cNvSpPr/>
          <p:nvPr/>
        </p:nvSpPr>
        <p:spPr>
          <a:xfrm>
            <a:off x="6789240" y="3769560"/>
            <a:ext cx="61200" cy="63720"/>
          </a:xfrm>
          <a:custGeom>
            <a:avLst/>
            <a:gdLst/>
            <a:ahLst/>
            <a:rect l="l" t="t" r="r" b="b"/>
            <a:pathLst>
              <a:path w="48" h="50">
                <a:moveTo>
                  <a:pt x="46" y="8"/>
                </a:moveTo>
                <a:lnTo>
                  <a:pt x="46" y="8"/>
                </a:lnTo>
                <a:lnTo>
                  <a:pt x="48" y="6"/>
                </a:lnTo>
                <a:lnTo>
                  <a:pt x="48" y="2"/>
                </a:lnTo>
                <a:lnTo>
                  <a:pt x="48" y="2"/>
                </a:lnTo>
                <a:lnTo>
                  <a:pt x="46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28" y="8"/>
                </a:lnTo>
                <a:lnTo>
                  <a:pt x="18" y="18"/>
                </a:lnTo>
                <a:lnTo>
                  <a:pt x="8" y="30"/>
                </a:lnTo>
                <a:lnTo>
                  <a:pt x="0" y="44"/>
                </a:lnTo>
                <a:lnTo>
                  <a:pt x="0" y="44"/>
                </a:lnTo>
                <a:lnTo>
                  <a:pt x="0" y="48"/>
                </a:lnTo>
                <a:lnTo>
                  <a:pt x="2" y="50"/>
                </a:lnTo>
                <a:lnTo>
                  <a:pt x="2" y="50"/>
                </a:lnTo>
                <a:lnTo>
                  <a:pt x="6" y="50"/>
                </a:lnTo>
                <a:lnTo>
                  <a:pt x="8" y="48"/>
                </a:lnTo>
                <a:lnTo>
                  <a:pt x="8" y="48"/>
                </a:lnTo>
                <a:lnTo>
                  <a:pt x="14" y="34"/>
                </a:lnTo>
                <a:lnTo>
                  <a:pt x="22" y="24"/>
                </a:lnTo>
                <a:lnTo>
                  <a:pt x="34" y="14"/>
                </a:lnTo>
                <a:lnTo>
                  <a:pt x="46" y="8"/>
                </a:lnTo>
                <a:lnTo>
                  <a:pt x="46" y="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9" name="CustomShape 17"/>
          <p:cNvSpPr/>
          <p:nvPr/>
        </p:nvSpPr>
        <p:spPr>
          <a:xfrm>
            <a:off x="5388480" y="3699360"/>
            <a:ext cx="331560" cy="331560"/>
          </a:xfrm>
          <a:custGeom>
            <a:avLst/>
            <a:gdLst/>
            <a:ahLst/>
            <a:rect l="l" t="t" r="r" b="b"/>
            <a:pathLst>
              <a:path w="256" h="256">
                <a:moveTo>
                  <a:pt x="234" y="24"/>
                </a:moveTo>
                <a:lnTo>
                  <a:pt x="200" y="24"/>
                </a:lnTo>
                <a:lnTo>
                  <a:pt x="200" y="8"/>
                </a:lnTo>
                <a:lnTo>
                  <a:pt x="200" y="8"/>
                </a:lnTo>
                <a:lnTo>
                  <a:pt x="200" y="4"/>
                </a:lnTo>
                <a:lnTo>
                  <a:pt x="198" y="2"/>
                </a:lnTo>
                <a:lnTo>
                  <a:pt x="196" y="0"/>
                </a:lnTo>
                <a:lnTo>
                  <a:pt x="192" y="0"/>
                </a:lnTo>
                <a:lnTo>
                  <a:pt x="192" y="0"/>
                </a:lnTo>
                <a:lnTo>
                  <a:pt x="188" y="0"/>
                </a:lnTo>
                <a:lnTo>
                  <a:pt x="186" y="2"/>
                </a:lnTo>
                <a:lnTo>
                  <a:pt x="184" y="4"/>
                </a:lnTo>
                <a:lnTo>
                  <a:pt x="184" y="8"/>
                </a:lnTo>
                <a:lnTo>
                  <a:pt x="184" y="24"/>
                </a:lnTo>
                <a:lnTo>
                  <a:pt x="136" y="24"/>
                </a:lnTo>
                <a:lnTo>
                  <a:pt x="136" y="8"/>
                </a:lnTo>
                <a:lnTo>
                  <a:pt x="136" y="8"/>
                </a:lnTo>
                <a:lnTo>
                  <a:pt x="136" y="4"/>
                </a:lnTo>
                <a:lnTo>
                  <a:pt x="134" y="2"/>
                </a:lnTo>
                <a:lnTo>
                  <a:pt x="132" y="0"/>
                </a:lnTo>
                <a:lnTo>
                  <a:pt x="128" y="0"/>
                </a:lnTo>
                <a:lnTo>
                  <a:pt x="128" y="0"/>
                </a:lnTo>
                <a:lnTo>
                  <a:pt x="124" y="0"/>
                </a:lnTo>
                <a:lnTo>
                  <a:pt x="122" y="2"/>
                </a:lnTo>
                <a:lnTo>
                  <a:pt x="120" y="4"/>
                </a:lnTo>
                <a:lnTo>
                  <a:pt x="120" y="8"/>
                </a:lnTo>
                <a:lnTo>
                  <a:pt x="120" y="24"/>
                </a:lnTo>
                <a:lnTo>
                  <a:pt x="72" y="24"/>
                </a:lnTo>
                <a:lnTo>
                  <a:pt x="72" y="8"/>
                </a:lnTo>
                <a:lnTo>
                  <a:pt x="72" y="8"/>
                </a:lnTo>
                <a:lnTo>
                  <a:pt x="72" y="4"/>
                </a:lnTo>
                <a:lnTo>
                  <a:pt x="70" y="2"/>
                </a:lnTo>
                <a:lnTo>
                  <a:pt x="68" y="0"/>
                </a:lnTo>
                <a:lnTo>
                  <a:pt x="64" y="0"/>
                </a:lnTo>
                <a:lnTo>
                  <a:pt x="64" y="0"/>
                </a:lnTo>
                <a:lnTo>
                  <a:pt x="60" y="0"/>
                </a:lnTo>
                <a:lnTo>
                  <a:pt x="58" y="2"/>
                </a:lnTo>
                <a:lnTo>
                  <a:pt x="56" y="4"/>
                </a:lnTo>
                <a:lnTo>
                  <a:pt x="56" y="8"/>
                </a:lnTo>
                <a:lnTo>
                  <a:pt x="56" y="24"/>
                </a:lnTo>
                <a:lnTo>
                  <a:pt x="22" y="24"/>
                </a:lnTo>
                <a:lnTo>
                  <a:pt x="22" y="24"/>
                </a:lnTo>
                <a:lnTo>
                  <a:pt x="14" y="26"/>
                </a:lnTo>
                <a:lnTo>
                  <a:pt x="6" y="30"/>
                </a:lnTo>
                <a:lnTo>
                  <a:pt x="2" y="38"/>
                </a:lnTo>
                <a:lnTo>
                  <a:pt x="0" y="46"/>
                </a:lnTo>
                <a:lnTo>
                  <a:pt x="0" y="234"/>
                </a:lnTo>
                <a:lnTo>
                  <a:pt x="0" y="234"/>
                </a:lnTo>
                <a:lnTo>
                  <a:pt x="2" y="242"/>
                </a:lnTo>
                <a:lnTo>
                  <a:pt x="6" y="250"/>
                </a:lnTo>
                <a:lnTo>
                  <a:pt x="14" y="254"/>
                </a:lnTo>
                <a:lnTo>
                  <a:pt x="22" y="256"/>
                </a:lnTo>
                <a:lnTo>
                  <a:pt x="234" y="256"/>
                </a:lnTo>
                <a:lnTo>
                  <a:pt x="234" y="256"/>
                </a:lnTo>
                <a:lnTo>
                  <a:pt x="242" y="254"/>
                </a:lnTo>
                <a:lnTo>
                  <a:pt x="250" y="250"/>
                </a:lnTo>
                <a:lnTo>
                  <a:pt x="254" y="242"/>
                </a:lnTo>
                <a:lnTo>
                  <a:pt x="256" y="234"/>
                </a:lnTo>
                <a:lnTo>
                  <a:pt x="256" y="46"/>
                </a:lnTo>
                <a:lnTo>
                  <a:pt x="256" y="46"/>
                </a:lnTo>
                <a:lnTo>
                  <a:pt x="254" y="38"/>
                </a:lnTo>
                <a:lnTo>
                  <a:pt x="250" y="30"/>
                </a:lnTo>
                <a:lnTo>
                  <a:pt x="242" y="26"/>
                </a:lnTo>
                <a:lnTo>
                  <a:pt x="234" y="24"/>
                </a:lnTo>
                <a:close/>
                <a:moveTo>
                  <a:pt x="240" y="234"/>
                </a:moveTo>
                <a:lnTo>
                  <a:pt x="240" y="234"/>
                </a:lnTo>
                <a:lnTo>
                  <a:pt x="238" y="238"/>
                </a:lnTo>
                <a:lnTo>
                  <a:pt x="234" y="240"/>
                </a:lnTo>
                <a:lnTo>
                  <a:pt x="22" y="240"/>
                </a:lnTo>
                <a:lnTo>
                  <a:pt x="22" y="240"/>
                </a:lnTo>
                <a:lnTo>
                  <a:pt x="18" y="238"/>
                </a:lnTo>
                <a:lnTo>
                  <a:pt x="16" y="234"/>
                </a:lnTo>
                <a:lnTo>
                  <a:pt x="16" y="46"/>
                </a:lnTo>
                <a:lnTo>
                  <a:pt x="16" y="46"/>
                </a:lnTo>
                <a:lnTo>
                  <a:pt x="18" y="42"/>
                </a:lnTo>
                <a:lnTo>
                  <a:pt x="22" y="40"/>
                </a:lnTo>
                <a:lnTo>
                  <a:pt x="56" y="40"/>
                </a:lnTo>
                <a:lnTo>
                  <a:pt x="56" y="56"/>
                </a:lnTo>
                <a:lnTo>
                  <a:pt x="56" y="56"/>
                </a:lnTo>
                <a:lnTo>
                  <a:pt x="56" y="60"/>
                </a:lnTo>
                <a:lnTo>
                  <a:pt x="58" y="62"/>
                </a:lnTo>
                <a:lnTo>
                  <a:pt x="60" y="64"/>
                </a:lnTo>
                <a:lnTo>
                  <a:pt x="64" y="64"/>
                </a:lnTo>
                <a:lnTo>
                  <a:pt x="64" y="64"/>
                </a:lnTo>
                <a:lnTo>
                  <a:pt x="68" y="64"/>
                </a:lnTo>
                <a:lnTo>
                  <a:pt x="70" y="62"/>
                </a:lnTo>
                <a:lnTo>
                  <a:pt x="72" y="60"/>
                </a:lnTo>
                <a:lnTo>
                  <a:pt x="72" y="56"/>
                </a:lnTo>
                <a:lnTo>
                  <a:pt x="72" y="40"/>
                </a:lnTo>
                <a:lnTo>
                  <a:pt x="120" y="40"/>
                </a:lnTo>
                <a:lnTo>
                  <a:pt x="120" y="56"/>
                </a:lnTo>
                <a:lnTo>
                  <a:pt x="120" y="56"/>
                </a:lnTo>
                <a:lnTo>
                  <a:pt x="120" y="60"/>
                </a:lnTo>
                <a:lnTo>
                  <a:pt x="122" y="62"/>
                </a:lnTo>
                <a:lnTo>
                  <a:pt x="124" y="64"/>
                </a:lnTo>
                <a:lnTo>
                  <a:pt x="128" y="64"/>
                </a:lnTo>
                <a:lnTo>
                  <a:pt x="128" y="64"/>
                </a:lnTo>
                <a:lnTo>
                  <a:pt x="132" y="64"/>
                </a:lnTo>
                <a:lnTo>
                  <a:pt x="134" y="62"/>
                </a:lnTo>
                <a:lnTo>
                  <a:pt x="136" y="60"/>
                </a:lnTo>
                <a:lnTo>
                  <a:pt x="136" y="56"/>
                </a:lnTo>
                <a:lnTo>
                  <a:pt x="136" y="40"/>
                </a:lnTo>
                <a:lnTo>
                  <a:pt x="184" y="40"/>
                </a:lnTo>
                <a:lnTo>
                  <a:pt x="184" y="56"/>
                </a:lnTo>
                <a:lnTo>
                  <a:pt x="184" y="56"/>
                </a:lnTo>
                <a:lnTo>
                  <a:pt x="184" y="60"/>
                </a:lnTo>
                <a:lnTo>
                  <a:pt x="186" y="62"/>
                </a:lnTo>
                <a:lnTo>
                  <a:pt x="188" y="64"/>
                </a:lnTo>
                <a:lnTo>
                  <a:pt x="192" y="64"/>
                </a:lnTo>
                <a:lnTo>
                  <a:pt x="192" y="64"/>
                </a:lnTo>
                <a:lnTo>
                  <a:pt x="196" y="64"/>
                </a:lnTo>
                <a:lnTo>
                  <a:pt x="198" y="62"/>
                </a:lnTo>
                <a:lnTo>
                  <a:pt x="200" y="60"/>
                </a:lnTo>
                <a:lnTo>
                  <a:pt x="200" y="56"/>
                </a:lnTo>
                <a:lnTo>
                  <a:pt x="200" y="40"/>
                </a:lnTo>
                <a:lnTo>
                  <a:pt x="234" y="40"/>
                </a:lnTo>
                <a:lnTo>
                  <a:pt x="234" y="40"/>
                </a:lnTo>
                <a:lnTo>
                  <a:pt x="238" y="42"/>
                </a:lnTo>
                <a:lnTo>
                  <a:pt x="240" y="46"/>
                </a:lnTo>
                <a:lnTo>
                  <a:pt x="240" y="23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0" name="CustomShape 18"/>
          <p:cNvSpPr/>
          <p:nvPr/>
        </p:nvSpPr>
        <p:spPr>
          <a:xfrm>
            <a:off x="5461200" y="3824280"/>
            <a:ext cx="40320" cy="30240"/>
          </a:xfrm>
          <a:prstGeom prst="rect">
            <a:avLst/>
          </a:pr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1" name="CustomShape 19"/>
          <p:cNvSpPr/>
          <p:nvPr/>
        </p:nvSpPr>
        <p:spPr>
          <a:xfrm>
            <a:off x="5461200" y="3876120"/>
            <a:ext cx="40320" cy="30240"/>
          </a:xfrm>
          <a:prstGeom prst="rect">
            <a:avLst/>
          </a:pr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2" name="CustomShape 20"/>
          <p:cNvSpPr/>
          <p:nvPr/>
        </p:nvSpPr>
        <p:spPr>
          <a:xfrm>
            <a:off x="5461200" y="3928320"/>
            <a:ext cx="40320" cy="30240"/>
          </a:xfrm>
          <a:prstGeom prst="rect">
            <a:avLst/>
          </a:pr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3" name="CustomShape 21"/>
          <p:cNvSpPr/>
          <p:nvPr/>
        </p:nvSpPr>
        <p:spPr>
          <a:xfrm>
            <a:off x="5534280" y="3928320"/>
            <a:ext cx="40320" cy="30240"/>
          </a:xfrm>
          <a:prstGeom prst="rect">
            <a:avLst/>
          </a:pr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4" name="CustomShape 22"/>
          <p:cNvSpPr/>
          <p:nvPr/>
        </p:nvSpPr>
        <p:spPr>
          <a:xfrm>
            <a:off x="5534280" y="3876120"/>
            <a:ext cx="40320" cy="30240"/>
          </a:xfrm>
          <a:prstGeom prst="rect">
            <a:avLst/>
          </a:pr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5" name="CustomShape 23"/>
          <p:cNvSpPr/>
          <p:nvPr/>
        </p:nvSpPr>
        <p:spPr>
          <a:xfrm>
            <a:off x="5534280" y="3824280"/>
            <a:ext cx="40320" cy="30240"/>
          </a:xfrm>
          <a:prstGeom prst="rect">
            <a:avLst/>
          </a:pr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6" name="CustomShape 24"/>
          <p:cNvSpPr/>
          <p:nvPr/>
        </p:nvSpPr>
        <p:spPr>
          <a:xfrm>
            <a:off x="5607000" y="3928320"/>
            <a:ext cx="40320" cy="30240"/>
          </a:xfrm>
          <a:prstGeom prst="rect">
            <a:avLst/>
          </a:pr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7" name="CustomShape 25"/>
          <p:cNvSpPr/>
          <p:nvPr/>
        </p:nvSpPr>
        <p:spPr>
          <a:xfrm>
            <a:off x="5607000" y="3876120"/>
            <a:ext cx="40320" cy="30240"/>
          </a:xfrm>
          <a:prstGeom prst="rect">
            <a:avLst/>
          </a:pr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8" name="CustomShape 26"/>
          <p:cNvSpPr/>
          <p:nvPr/>
        </p:nvSpPr>
        <p:spPr>
          <a:xfrm>
            <a:off x="5607000" y="3824280"/>
            <a:ext cx="40320" cy="30240"/>
          </a:xfrm>
          <a:prstGeom prst="rect">
            <a:avLst/>
          </a:pr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9" name="CustomShape 27"/>
          <p:cNvSpPr/>
          <p:nvPr/>
        </p:nvSpPr>
        <p:spPr>
          <a:xfrm>
            <a:off x="4723560" y="3699360"/>
            <a:ext cx="331560" cy="331560"/>
          </a:xfrm>
          <a:custGeom>
            <a:avLst/>
            <a:gdLst/>
            <a:ahLst/>
            <a:rect l="l" t="t" r="r" b="b"/>
            <a:pathLst>
              <a:path w="256" h="256">
                <a:moveTo>
                  <a:pt x="252" y="90"/>
                </a:moveTo>
                <a:lnTo>
                  <a:pt x="228" y="58"/>
                </a:lnTo>
                <a:lnTo>
                  <a:pt x="228" y="58"/>
                </a:lnTo>
                <a:lnTo>
                  <a:pt x="224" y="54"/>
                </a:lnTo>
                <a:lnTo>
                  <a:pt x="224" y="16"/>
                </a:lnTo>
                <a:lnTo>
                  <a:pt x="224" y="16"/>
                </a:lnTo>
                <a:lnTo>
                  <a:pt x="222" y="10"/>
                </a:lnTo>
                <a:lnTo>
                  <a:pt x="220" y="4"/>
                </a:lnTo>
                <a:lnTo>
                  <a:pt x="214" y="2"/>
                </a:lnTo>
                <a:lnTo>
                  <a:pt x="208" y="0"/>
                </a:lnTo>
                <a:lnTo>
                  <a:pt x="48" y="0"/>
                </a:lnTo>
                <a:lnTo>
                  <a:pt x="48" y="0"/>
                </a:lnTo>
                <a:lnTo>
                  <a:pt x="42" y="2"/>
                </a:lnTo>
                <a:lnTo>
                  <a:pt x="36" y="4"/>
                </a:lnTo>
                <a:lnTo>
                  <a:pt x="34" y="10"/>
                </a:lnTo>
                <a:lnTo>
                  <a:pt x="32" y="16"/>
                </a:lnTo>
                <a:lnTo>
                  <a:pt x="32" y="54"/>
                </a:lnTo>
                <a:lnTo>
                  <a:pt x="32" y="54"/>
                </a:lnTo>
                <a:lnTo>
                  <a:pt x="28" y="58"/>
                </a:lnTo>
                <a:lnTo>
                  <a:pt x="4" y="90"/>
                </a:lnTo>
                <a:lnTo>
                  <a:pt x="4" y="90"/>
                </a:lnTo>
                <a:lnTo>
                  <a:pt x="2" y="96"/>
                </a:lnTo>
                <a:lnTo>
                  <a:pt x="0" y="104"/>
                </a:lnTo>
                <a:lnTo>
                  <a:pt x="0" y="112"/>
                </a:lnTo>
                <a:lnTo>
                  <a:pt x="0" y="112"/>
                </a:lnTo>
                <a:lnTo>
                  <a:pt x="2" y="122"/>
                </a:lnTo>
                <a:lnTo>
                  <a:pt x="8" y="128"/>
                </a:lnTo>
                <a:lnTo>
                  <a:pt x="14" y="134"/>
                </a:lnTo>
                <a:lnTo>
                  <a:pt x="24" y="136"/>
                </a:lnTo>
                <a:lnTo>
                  <a:pt x="24" y="240"/>
                </a:lnTo>
                <a:lnTo>
                  <a:pt x="24" y="240"/>
                </a:lnTo>
                <a:lnTo>
                  <a:pt x="26" y="246"/>
                </a:lnTo>
                <a:lnTo>
                  <a:pt x="28" y="252"/>
                </a:lnTo>
                <a:lnTo>
                  <a:pt x="34" y="254"/>
                </a:lnTo>
                <a:lnTo>
                  <a:pt x="40" y="256"/>
                </a:lnTo>
                <a:lnTo>
                  <a:pt x="216" y="256"/>
                </a:lnTo>
                <a:lnTo>
                  <a:pt x="216" y="256"/>
                </a:lnTo>
                <a:lnTo>
                  <a:pt x="222" y="254"/>
                </a:lnTo>
                <a:lnTo>
                  <a:pt x="228" y="252"/>
                </a:lnTo>
                <a:lnTo>
                  <a:pt x="230" y="246"/>
                </a:lnTo>
                <a:lnTo>
                  <a:pt x="232" y="240"/>
                </a:lnTo>
                <a:lnTo>
                  <a:pt x="232" y="136"/>
                </a:lnTo>
                <a:lnTo>
                  <a:pt x="232" y="136"/>
                </a:lnTo>
                <a:lnTo>
                  <a:pt x="242" y="134"/>
                </a:lnTo>
                <a:lnTo>
                  <a:pt x="248" y="128"/>
                </a:lnTo>
                <a:lnTo>
                  <a:pt x="254" y="122"/>
                </a:lnTo>
                <a:lnTo>
                  <a:pt x="256" y="112"/>
                </a:lnTo>
                <a:lnTo>
                  <a:pt x="256" y="104"/>
                </a:lnTo>
                <a:lnTo>
                  <a:pt x="256" y="104"/>
                </a:lnTo>
                <a:lnTo>
                  <a:pt x="254" y="96"/>
                </a:lnTo>
                <a:lnTo>
                  <a:pt x="252" y="90"/>
                </a:lnTo>
                <a:close/>
                <a:moveTo>
                  <a:pt x="208" y="16"/>
                </a:moveTo>
                <a:lnTo>
                  <a:pt x="208" y="48"/>
                </a:lnTo>
                <a:lnTo>
                  <a:pt x="48" y="48"/>
                </a:lnTo>
                <a:lnTo>
                  <a:pt x="48" y="16"/>
                </a:lnTo>
                <a:lnTo>
                  <a:pt x="208" y="16"/>
                </a:lnTo>
                <a:close/>
                <a:moveTo>
                  <a:pt x="82" y="120"/>
                </a:moveTo>
                <a:lnTo>
                  <a:pt x="48" y="120"/>
                </a:lnTo>
                <a:lnTo>
                  <a:pt x="80" y="64"/>
                </a:lnTo>
                <a:lnTo>
                  <a:pt x="98" y="64"/>
                </a:lnTo>
                <a:lnTo>
                  <a:pt x="82" y="120"/>
                </a:lnTo>
                <a:close/>
                <a:moveTo>
                  <a:pt x="106" y="64"/>
                </a:moveTo>
                <a:lnTo>
                  <a:pt x="124" y="64"/>
                </a:lnTo>
                <a:lnTo>
                  <a:pt x="124" y="120"/>
                </a:lnTo>
                <a:lnTo>
                  <a:pt x="90" y="120"/>
                </a:lnTo>
                <a:lnTo>
                  <a:pt x="106" y="64"/>
                </a:lnTo>
                <a:close/>
                <a:moveTo>
                  <a:pt x="132" y="64"/>
                </a:moveTo>
                <a:lnTo>
                  <a:pt x="150" y="64"/>
                </a:lnTo>
                <a:lnTo>
                  <a:pt x="166" y="120"/>
                </a:lnTo>
                <a:lnTo>
                  <a:pt x="132" y="120"/>
                </a:lnTo>
                <a:lnTo>
                  <a:pt x="132" y="64"/>
                </a:lnTo>
                <a:close/>
                <a:moveTo>
                  <a:pt x="158" y="64"/>
                </a:moveTo>
                <a:lnTo>
                  <a:pt x="176" y="64"/>
                </a:lnTo>
                <a:lnTo>
                  <a:pt x="208" y="120"/>
                </a:lnTo>
                <a:lnTo>
                  <a:pt x="174" y="120"/>
                </a:lnTo>
                <a:lnTo>
                  <a:pt x="158" y="64"/>
                </a:lnTo>
                <a:close/>
                <a:moveTo>
                  <a:pt x="16" y="112"/>
                </a:moveTo>
                <a:lnTo>
                  <a:pt x="16" y="104"/>
                </a:lnTo>
                <a:lnTo>
                  <a:pt x="16" y="104"/>
                </a:lnTo>
                <a:lnTo>
                  <a:pt x="18" y="100"/>
                </a:lnTo>
                <a:lnTo>
                  <a:pt x="42" y="68"/>
                </a:lnTo>
                <a:lnTo>
                  <a:pt x="42" y="68"/>
                </a:lnTo>
                <a:lnTo>
                  <a:pt x="44" y="64"/>
                </a:lnTo>
                <a:lnTo>
                  <a:pt x="48" y="64"/>
                </a:lnTo>
                <a:lnTo>
                  <a:pt x="70" y="64"/>
                </a:lnTo>
                <a:lnTo>
                  <a:pt x="38" y="120"/>
                </a:lnTo>
                <a:lnTo>
                  <a:pt x="24" y="120"/>
                </a:lnTo>
                <a:lnTo>
                  <a:pt x="24" y="120"/>
                </a:lnTo>
                <a:lnTo>
                  <a:pt x="20" y="120"/>
                </a:lnTo>
                <a:lnTo>
                  <a:pt x="18" y="118"/>
                </a:lnTo>
                <a:lnTo>
                  <a:pt x="16" y="116"/>
                </a:lnTo>
                <a:lnTo>
                  <a:pt x="16" y="112"/>
                </a:lnTo>
                <a:close/>
                <a:moveTo>
                  <a:pt x="160" y="240"/>
                </a:moveTo>
                <a:lnTo>
                  <a:pt x="100" y="240"/>
                </a:lnTo>
                <a:lnTo>
                  <a:pt x="100" y="160"/>
                </a:lnTo>
                <a:lnTo>
                  <a:pt x="160" y="160"/>
                </a:lnTo>
                <a:lnTo>
                  <a:pt x="160" y="240"/>
                </a:lnTo>
                <a:close/>
                <a:moveTo>
                  <a:pt x="216" y="240"/>
                </a:moveTo>
                <a:lnTo>
                  <a:pt x="168" y="240"/>
                </a:lnTo>
                <a:lnTo>
                  <a:pt x="168" y="160"/>
                </a:lnTo>
                <a:lnTo>
                  <a:pt x="168" y="160"/>
                </a:lnTo>
                <a:lnTo>
                  <a:pt x="168" y="156"/>
                </a:lnTo>
                <a:lnTo>
                  <a:pt x="166" y="154"/>
                </a:lnTo>
                <a:lnTo>
                  <a:pt x="164" y="152"/>
                </a:lnTo>
                <a:lnTo>
                  <a:pt x="160" y="152"/>
                </a:lnTo>
                <a:lnTo>
                  <a:pt x="100" y="152"/>
                </a:lnTo>
                <a:lnTo>
                  <a:pt x="100" y="152"/>
                </a:lnTo>
                <a:lnTo>
                  <a:pt x="96" y="152"/>
                </a:lnTo>
                <a:lnTo>
                  <a:pt x="94" y="154"/>
                </a:lnTo>
                <a:lnTo>
                  <a:pt x="92" y="156"/>
                </a:lnTo>
                <a:lnTo>
                  <a:pt x="92" y="160"/>
                </a:lnTo>
                <a:lnTo>
                  <a:pt x="92" y="240"/>
                </a:lnTo>
                <a:lnTo>
                  <a:pt x="40" y="240"/>
                </a:lnTo>
                <a:lnTo>
                  <a:pt x="40" y="136"/>
                </a:lnTo>
                <a:lnTo>
                  <a:pt x="216" y="136"/>
                </a:lnTo>
                <a:lnTo>
                  <a:pt x="216" y="240"/>
                </a:lnTo>
                <a:close/>
                <a:moveTo>
                  <a:pt x="240" y="112"/>
                </a:moveTo>
                <a:lnTo>
                  <a:pt x="240" y="112"/>
                </a:lnTo>
                <a:lnTo>
                  <a:pt x="240" y="116"/>
                </a:lnTo>
                <a:lnTo>
                  <a:pt x="238" y="118"/>
                </a:lnTo>
                <a:lnTo>
                  <a:pt x="236" y="120"/>
                </a:lnTo>
                <a:lnTo>
                  <a:pt x="232" y="120"/>
                </a:lnTo>
                <a:lnTo>
                  <a:pt x="218" y="120"/>
                </a:lnTo>
                <a:lnTo>
                  <a:pt x="186" y="64"/>
                </a:lnTo>
                <a:lnTo>
                  <a:pt x="208" y="64"/>
                </a:lnTo>
                <a:lnTo>
                  <a:pt x="208" y="64"/>
                </a:lnTo>
                <a:lnTo>
                  <a:pt x="212" y="64"/>
                </a:lnTo>
                <a:lnTo>
                  <a:pt x="214" y="68"/>
                </a:lnTo>
                <a:lnTo>
                  <a:pt x="238" y="100"/>
                </a:lnTo>
                <a:lnTo>
                  <a:pt x="238" y="100"/>
                </a:lnTo>
                <a:lnTo>
                  <a:pt x="240" y="104"/>
                </a:lnTo>
                <a:lnTo>
                  <a:pt x="240" y="11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0" name="CustomShape 28"/>
          <p:cNvSpPr/>
          <p:nvPr/>
        </p:nvSpPr>
        <p:spPr>
          <a:xfrm>
            <a:off x="8049240" y="3044880"/>
            <a:ext cx="331560" cy="300240"/>
          </a:xfrm>
          <a:custGeom>
            <a:avLst/>
            <a:gdLst/>
            <a:ahLst/>
            <a:rect l="l" t="t" r="r" b="b"/>
            <a:pathLst>
              <a:path w="256" h="232">
                <a:moveTo>
                  <a:pt x="234" y="22"/>
                </a:moveTo>
                <a:lnTo>
                  <a:pt x="234" y="22"/>
                </a:lnTo>
                <a:lnTo>
                  <a:pt x="224" y="12"/>
                </a:lnTo>
                <a:lnTo>
                  <a:pt x="212" y="6"/>
                </a:lnTo>
                <a:lnTo>
                  <a:pt x="198" y="2"/>
                </a:lnTo>
                <a:lnTo>
                  <a:pt x="184" y="0"/>
                </a:lnTo>
                <a:lnTo>
                  <a:pt x="170" y="2"/>
                </a:lnTo>
                <a:lnTo>
                  <a:pt x="156" y="6"/>
                </a:lnTo>
                <a:lnTo>
                  <a:pt x="144" y="12"/>
                </a:lnTo>
                <a:lnTo>
                  <a:pt x="134" y="22"/>
                </a:lnTo>
                <a:lnTo>
                  <a:pt x="16" y="136"/>
                </a:lnTo>
                <a:lnTo>
                  <a:pt x="16" y="136"/>
                </a:lnTo>
                <a:lnTo>
                  <a:pt x="10" y="146"/>
                </a:lnTo>
                <a:lnTo>
                  <a:pt x="4" y="154"/>
                </a:lnTo>
                <a:lnTo>
                  <a:pt x="2" y="166"/>
                </a:lnTo>
                <a:lnTo>
                  <a:pt x="0" y="176"/>
                </a:lnTo>
                <a:lnTo>
                  <a:pt x="2" y="186"/>
                </a:lnTo>
                <a:lnTo>
                  <a:pt x="4" y="198"/>
                </a:lnTo>
                <a:lnTo>
                  <a:pt x="10" y="206"/>
                </a:lnTo>
                <a:lnTo>
                  <a:pt x="16" y="216"/>
                </a:lnTo>
                <a:lnTo>
                  <a:pt x="16" y="216"/>
                </a:lnTo>
                <a:lnTo>
                  <a:pt x="26" y="222"/>
                </a:lnTo>
                <a:lnTo>
                  <a:pt x="34" y="228"/>
                </a:lnTo>
                <a:lnTo>
                  <a:pt x="46" y="230"/>
                </a:lnTo>
                <a:lnTo>
                  <a:pt x="56" y="232"/>
                </a:lnTo>
                <a:lnTo>
                  <a:pt x="66" y="230"/>
                </a:lnTo>
                <a:lnTo>
                  <a:pt x="78" y="228"/>
                </a:lnTo>
                <a:lnTo>
                  <a:pt x="86" y="222"/>
                </a:lnTo>
                <a:lnTo>
                  <a:pt x="96" y="216"/>
                </a:lnTo>
                <a:lnTo>
                  <a:pt x="212" y="100"/>
                </a:lnTo>
                <a:lnTo>
                  <a:pt x="212" y="100"/>
                </a:lnTo>
                <a:lnTo>
                  <a:pt x="218" y="94"/>
                </a:lnTo>
                <a:lnTo>
                  <a:pt x="222" y="88"/>
                </a:lnTo>
                <a:lnTo>
                  <a:pt x="224" y="80"/>
                </a:lnTo>
                <a:lnTo>
                  <a:pt x="224" y="72"/>
                </a:lnTo>
                <a:lnTo>
                  <a:pt x="224" y="64"/>
                </a:lnTo>
                <a:lnTo>
                  <a:pt x="222" y="56"/>
                </a:lnTo>
                <a:lnTo>
                  <a:pt x="218" y="50"/>
                </a:lnTo>
                <a:lnTo>
                  <a:pt x="212" y="44"/>
                </a:lnTo>
                <a:lnTo>
                  <a:pt x="212" y="44"/>
                </a:lnTo>
                <a:lnTo>
                  <a:pt x="206" y="38"/>
                </a:lnTo>
                <a:lnTo>
                  <a:pt x="200" y="34"/>
                </a:lnTo>
                <a:lnTo>
                  <a:pt x="192" y="32"/>
                </a:lnTo>
                <a:lnTo>
                  <a:pt x="184" y="32"/>
                </a:lnTo>
                <a:lnTo>
                  <a:pt x="176" y="32"/>
                </a:lnTo>
                <a:lnTo>
                  <a:pt x="168" y="34"/>
                </a:lnTo>
                <a:lnTo>
                  <a:pt x="162" y="38"/>
                </a:lnTo>
                <a:lnTo>
                  <a:pt x="156" y="44"/>
                </a:lnTo>
                <a:lnTo>
                  <a:pt x="68" y="132"/>
                </a:lnTo>
                <a:lnTo>
                  <a:pt x="68" y="132"/>
                </a:lnTo>
                <a:lnTo>
                  <a:pt x="66" y="134"/>
                </a:lnTo>
                <a:lnTo>
                  <a:pt x="66" y="138"/>
                </a:lnTo>
                <a:lnTo>
                  <a:pt x="66" y="140"/>
                </a:lnTo>
                <a:lnTo>
                  <a:pt x="68" y="142"/>
                </a:lnTo>
                <a:lnTo>
                  <a:pt x="68" y="142"/>
                </a:lnTo>
                <a:lnTo>
                  <a:pt x="70" y="144"/>
                </a:lnTo>
                <a:lnTo>
                  <a:pt x="74" y="146"/>
                </a:lnTo>
                <a:lnTo>
                  <a:pt x="76" y="144"/>
                </a:lnTo>
                <a:lnTo>
                  <a:pt x="80" y="142"/>
                </a:lnTo>
                <a:lnTo>
                  <a:pt x="168" y="56"/>
                </a:lnTo>
                <a:lnTo>
                  <a:pt x="168" y="56"/>
                </a:lnTo>
                <a:lnTo>
                  <a:pt x="174" y="50"/>
                </a:lnTo>
                <a:lnTo>
                  <a:pt x="184" y="48"/>
                </a:lnTo>
                <a:lnTo>
                  <a:pt x="194" y="50"/>
                </a:lnTo>
                <a:lnTo>
                  <a:pt x="200" y="56"/>
                </a:lnTo>
                <a:lnTo>
                  <a:pt x="200" y="56"/>
                </a:lnTo>
                <a:lnTo>
                  <a:pt x="206" y="62"/>
                </a:lnTo>
                <a:lnTo>
                  <a:pt x="208" y="72"/>
                </a:lnTo>
                <a:lnTo>
                  <a:pt x="206" y="82"/>
                </a:lnTo>
                <a:lnTo>
                  <a:pt x="200" y="88"/>
                </a:lnTo>
                <a:lnTo>
                  <a:pt x="84" y="204"/>
                </a:lnTo>
                <a:lnTo>
                  <a:pt x="84" y="204"/>
                </a:lnTo>
                <a:lnTo>
                  <a:pt x="78" y="210"/>
                </a:lnTo>
                <a:lnTo>
                  <a:pt x="72" y="214"/>
                </a:lnTo>
                <a:lnTo>
                  <a:pt x="64" y="216"/>
                </a:lnTo>
                <a:lnTo>
                  <a:pt x="56" y="216"/>
                </a:lnTo>
                <a:lnTo>
                  <a:pt x="48" y="216"/>
                </a:lnTo>
                <a:lnTo>
                  <a:pt x="40" y="214"/>
                </a:lnTo>
                <a:lnTo>
                  <a:pt x="34" y="210"/>
                </a:lnTo>
                <a:lnTo>
                  <a:pt x="28" y="204"/>
                </a:lnTo>
                <a:lnTo>
                  <a:pt x="28" y="204"/>
                </a:lnTo>
                <a:lnTo>
                  <a:pt x="22" y="198"/>
                </a:lnTo>
                <a:lnTo>
                  <a:pt x="18" y="192"/>
                </a:lnTo>
                <a:lnTo>
                  <a:pt x="16" y="184"/>
                </a:lnTo>
                <a:lnTo>
                  <a:pt x="16" y="176"/>
                </a:lnTo>
                <a:lnTo>
                  <a:pt x="16" y="168"/>
                </a:lnTo>
                <a:lnTo>
                  <a:pt x="18" y="160"/>
                </a:lnTo>
                <a:lnTo>
                  <a:pt x="22" y="154"/>
                </a:lnTo>
                <a:lnTo>
                  <a:pt x="28" y="148"/>
                </a:lnTo>
                <a:lnTo>
                  <a:pt x="144" y="34"/>
                </a:lnTo>
                <a:lnTo>
                  <a:pt x="144" y="34"/>
                </a:lnTo>
                <a:lnTo>
                  <a:pt x="152" y="26"/>
                </a:lnTo>
                <a:lnTo>
                  <a:pt x="162" y="22"/>
                </a:lnTo>
                <a:lnTo>
                  <a:pt x="172" y="18"/>
                </a:lnTo>
                <a:lnTo>
                  <a:pt x="182" y="18"/>
                </a:lnTo>
                <a:lnTo>
                  <a:pt x="194" y="18"/>
                </a:lnTo>
                <a:lnTo>
                  <a:pt x="204" y="22"/>
                </a:lnTo>
                <a:lnTo>
                  <a:pt x="214" y="26"/>
                </a:lnTo>
                <a:lnTo>
                  <a:pt x="222" y="34"/>
                </a:lnTo>
                <a:lnTo>
                  <a:pt x="222" y="34"/>
                </a:lnTo>
                <a:lnTo>
                  <a:pt x="230" y="42"/>
                </a:lnTo>
                <a:lnTo>
                  <a:pt x="234" y="52"/>
                </a:lnTo>
                <a:lnTo>
                  <a:pt x="238" y="62"/>
                </a:lnTo>
                <a:lnTo>
                  <a:pt x="238" y="74"/>
                </a:lnTo>
                <a:lnTo>
                  <a:pt x="238" y="84"/>
                </a:lnTo>
                <a:lnTo>
                  <a:pt x="234" y="94"/>
                </a:lnTo>
                <a:lnTo>
                  <a:pt x="230" y="104"/>
                </a:lnTo>
                <a:lnTo>
                  <a:pt x="222" y="112"/>
                </a:lnTo>
                <a:lnTo>
                  <a:pt x="136" y="200"/>
                </a:lnTo>
                <a:lnTo>
                  <a:pt x="136" y="200"/>
                </a:lnTo>
                <a:lnTo>
                  <a:pt x="134" y="202"/>
                </a:lnTo>
                <a:lnTo>
                  <a:pt x="134" y="206"/>
                </a:lnTo>
                <a:lnTo>
                  <a:pt x="134" y="208"/>
                </a:lnTo>
                <a:lnTo>
                  <a:pt x="136" y="210"/>
                </a:lnTo>
                <a:lnTo>
                  <a:pt x="136" y="210"/>
                </a:lnTo>
                <a:lnTo>
                  <a:pt x="138" y="212"/>
                </a:lnTo>
                <a:lnTo>
                  <a:pt x="142" y="214"/>
                </a:lnTo>
                <a:lnTo>
                  <a:pt x="144" y="212"/>
                </a:lnTo>
                <a:lnTo>
                  <a:pt x="148" y="210"/>
                </a:lnTo>
                <a:lnTo>
                  <a:pt x="234" y="122"/>
                </a:lnTo>
                <a:lnTo>
                  <a:pt x="234" y="122"/>
                </a:lnTo>
                <a:lnTo>
                  <a:pt x="244" y="112"/>
                </a:lnTo>
                <a:lnTo>
                  <a:pt x="250" y="100"/>
                </a:lnTo>
                <a:lnTo>
                  <a:pt x="254" y="86"/>
                </a:lnTo>
                <a:lnTo>
                  <a:pt x="256" y="72"/>
                </a:lnTo>
                <a:lnTo>
                  <a:pt x="254" y="58"/>
                </a:lnTo>
                <a:lnTo>
                  <a:pt x="250" y="44"/>
                </a:lnTo>
                <a:lnTo>
                  <a:pt x="244" y="32"/>
                </a:lnTo>
                <a:lnTo>
                  <a:pt x="234" y="2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1" name="CustomShape 29"/>
          <p:cNvSpPr/>
          <p:nvPr/>
        </p:nvSpPr>
        <p:spPr>
          <a:xfrm>
            <a:off x="8049240" y="3044880"/>
            <a:ext cx="331560" cy="300240"/>
          </a:xfrm>
          <a:custGeom>
            <a:avLst/>
            <a:gdLst/>
            <a:ahLst/>
            <a:rect l="l" t="t" r="r" b="b"/>
            <a:pathLst>
              <a:path w="256" h="232">
                <a:moveTo>
                  <a:pt x="234" y="22"/>
                </a:moveTo>
                <a:lnTo>
                  <a:pt x="234" y="22"/>
                </a:lnTo>
                <a:lnTo>
                  <a:pt x="224" y="12"/>
                </a:lnTo>
                <a:lnTo>
                  <a:pt x="212" y="6"/>
                </a:lnTo>
                <a:lnTo>
                  <a:pt x="198" y="2"/>
                </a:lnTo>
                <a:lnTo>
                  <a:pt x="184" y="0"/>
                </a:lnTo>
                <a:lnTo>
                  <a:pt x="170" y="2"/>
                </a:lnTo>
                <a:lnTo>
                  <a:pt x="156" y="6"/>
                </a:lnTo>
                <a:lnTo>
                  <a:pt x="144" y="12"/>
                </a:lnTo>
                <a:lnTo>
                  <a:pt x="134" y="22"/>
                </a:lnTo>
                <a:lnTo>
                  <a:pt x="16" y="136"/>
                </a:lnTo>
                <a:lnTo>
                  <a:pt x="16" y="136"/>
                </a:lnTo>
                <a:lnTo>
                  <a:pt x="10" y="146"/>
                </a:lnTo>
                <a:lnTo>
                  <a:pt x="4" y="154"/>
                </a:lnTo>
                <a:lnTo>
                  <a:pt x="2" y="166"/>
                </a:lnTo>
                <a:lnTo>
                  <a:pt x="0" y="176"/>
                </a:lnTo>
                <a:lnTo>
                  <a:pt x="2" y="186"/>
                </a:lnTo>
                <a:lnTo>
                  <a:pt x="4" y="198"/>
                </a:lnTo>
                <a:lnTo>
                  <a:pt x="10" y="206"/>
                </a:lnTo>
                <a:lnTo>
                  <a:pt x="16" y="216"/>
                </a:lnTo>
                <a:lnTo>
                  <a:pt x="16" y="216"/>
                </a:lnTo>
                <a:lnTo>
                  <a:pt x="26" y="222"/>
                </a:lnTo>
                <a:lnTo>
                  <a:pt x="34" y="228"/>
                </a:lnTo>
                <a:lnTo>
                  <a:pt x="46" y="230"/>
                </a:lnTo>
                <a:lnTo>
                  <a:pt x="56" y="232"/>
                </a:lnTo>
                <a:lnTo>
                  <a:pt x="66" y="230"/>
                </a:lnTo>
                <a:lnTo>
                  <a:pt x="78" y="228"/>
                </a:lnTo>
                <a:lnTo>
                  <a:pt x="86" y="222"/>
                </a:lnTo>
                <a:lnTo>
                  <a:pt x="96" y="216"/>
                </a:lnTo>
                <a:lnTo>
                  <a:pt x="212" y="100"/>
                </a:lnTo>
                <a:lnTo>
                  <a:pt x="212" y="100"/>
                </a:lnTo>
                <a:lnTo>
                  <a:pt x="218" y="94"/>
                </a:lnTo>
                <a:lnTo>
                  <a:pt x="222" y="88"/>
                </a:lnTo>
                <a:lnTo>
                  <a:pt x="224" y="80"/>
                </a:lnTo>
                <a:lnTo>
                  <a:pt x="224" y="72"/>
                </a:lnTo>
                <a:lnTo>
                  <a:pt x="224" y="64"/>
                </a:lnTo>
                <a:lnTo>
                  <a:pt x="222" y="56"/>
                </a:lnTo>
                <a:lnTo>
                  <a:pt x="218" y="50"/>
                </a:lnTo>
                <a:lnTo>
                  <a:pt x="212" y="44"/>
                </a:lnTo>
                <a:lnTo>
                  <a:pt x="212" y="44"/>
                </a:lnTo>
                <a:lnTo>
                  <a:pt x="206" y="38"/>
                </a:lnTo>
                <a:lnTo>
                  <a:pt x="200" y="34"/>
                </a:lnTo>
                <a:lnTo>
                  <a:pt x="192" y="32"/>
                </a:lnTo>
                <a:lnTo>
                  <a:pt x="184" y="32"/>
                </a:lnTo>
                <a:lnTo>
                  <a:pt x="176" y="32"/>
                </a:lnTo>
                <a:lnTo>
                  <a:pt x="168" y="34"/>
                </a:lnTo>
                <a:lnTo>
                  <a:pt x="162" y="38"/>
                </a:lnTo>
                <a:lnTo>
                  <a:pt x="156" y="44"/>
                </a:lnTo>
                <a:lnTo>
                  <a:pt x="68" y="132"/>
                </a:lnTo>
                <a:lnTo>
                  <a:pt x="68" y="132"/>
                </a:lnTo>
                <a:lnTo>
                  <a:pt x="66" y="134"/>
                </a:lnTo>
                <a:lnTo>
                  <a:pt x="66" y="138"/>
                </a:lnTo>
                <a:lnTo>
                  <a:pt x="66" y="140"/>
                </a:lnTo>
                <a:lnTo>
                  <a:pt x="68" y="142"/>
                </a:lnTo>
                <a:lnTo>
                  <a:pt x="68" y="142"/>
                </a:lnTo>
                <a:lnTo>
                  <a:pt x="70" y="144"/>
                </a:lnTo>
                <a:lnTo>
                  <a:pt x="74" y="146"/>
                </a:lnTo>
                <a:lnTo>
                  <a:pt x="76" y="144"/>
                </a:lnTo>
                <a:lnTo>
                  <a:pt x="80" y="142"/>
                </a:lnTo>
                <a:lnTo>
                  <a:pt x="168" y="56"/>
                </a:lnTo>
                <a:lnTo>
                  <a:pt x="168" y="56"/>
                </a:lnTo>
                <a:lnTo>
                  <a:pt x="174" y="50"/>
                </a:lnTo>
                <a:lnTo>
                  <a:pt x="184" y="48"/>
                </a:lnTo>
                <a:lnTo>
                  <a:pt x="194" y="50"/>
                </a:lnTo>
                <a:lnTo>
                  <a:pt x="200" y="56"/>
                </a:lnTo>
                <a:lnTo>
                  <a:pt x="200" y="56"/>
                </a:lnTo>
                <a:lnTo>
                  <a:pt x="206" y="62"/>
                </a:lnTo>
                <a:lnTo>
                  <a:pt x="208" y="72"/>
                </a:lnTo>
                <a:lnTo>
                  <a:pt x="206" y="82"/>
                </a:lnTo>
                <a:lnTo>
                  <a:pt x="200" y="88"/>
                </a:lnTo>
                <a:lnTo>
                  <a:pt x="84" y="204"/>
                </a:lnTo>
                <a:lnTo>
                  <a:pt x="84" y="204"/>
                </a:lnTo>
                <a:lnTo>
                  <a:pt x="78" y="210"/>
                </a:lnTo>
                <a:lnTo>
                  <a:pt x="72" y="214"/>
                </a:lnTo>
                <a:lnTo>
                  <a:pt x="64" y="216"/>
                </a:lnTo>
                <a:lnTo>
                  <a:pt x="56" y="216"/>
                </a:lnTo>
                <a:lnTo>
                  <a:pt x="48" y="216"/>
                </a:lnTo>
                <a:lnTo>
                  <a:pt x="40" y="214"/>
                </a:lnTo>
                <a:lnTo>
                  <a:pt x="34" y="210"/>
                </a:lnTo>
                <a:lnTo>
                  <a:pt x="28" y="204"/>
                </a:lnTo>
                <a:lnTo>
                  <a:pt x="28" y="204"/>
                </a:lnTo>
                <a:lnTo>
                  <a:pt x="22" y="198"/>
                </a:lnTo>
                <a:lnTo>
                  <a:pt x="18" y="192"/>
                </a:lnTo>
                <a:lnTo>
                  <a:pt x="16" y="184"/>
                </a:lnTo>
                <a:lnTo>
                  <a:pt x="16" y="176"/>
                </a:lnTo>
                <a:lnTo>
                  <a:pt x="16" y="168"/>
                </a:lnTo>
                <a:lnTo>
                  <a:pt x="18" y="160"/>
                </a:lnTo>
                <a:lnTo>
                  <a:pt x="22" y="154"/>
                </a:lnTo>
                <a:lnTo>
                  <a:pt x="28" y="148"/>
                </a:lnTo>
                <a:lnTo>
                  <a:pt x="144" y="34"/>
                </a:lnTo>
                <a:lnTo>
                  <a:pt x="144" y="34"/>
                </a:lnTo>
                <a:lnTo>
                  <a:pt x="152" y="26"/>
                </a:lnTo>
                <a:lnTo>
                  <a:pt x="162" y="22"/>
                </a:lnTo>
                <a:lnTo>
                  <a:pt x="172" y="18"/>
                </a:lnTo>
                <a:lnTo>
                  <a:pt x="182" y="18"/>
                </a:lnTo>
                <a:lnTo>
                  <a:pt x="194" y="18"/>
                </a:lnTo>
                <a:lnTo>
                  <a:pt x="204" y="22"/>
                </a:lnTo>
                <a:lnTo>
                  <a:pt x="214" y="26"/>
                </a:lnTo>
                <a:lnTo>
                  <a:pt x="222" y="34"/>
                </a:lnTo>
                <a:lnTo>
                  <a:pt x="222" y="34"/>
                </a:lnTo>
                <a:lnTo>
                  <a:pt x="230" y="42"/>
                </a:lnTo>
                <a:lnTo>
                  <a:pt x="234" y="52"/>
                </a:lnTo>
                <a:lnTo>
                  <a:pt x="238" y="62"/>
                </a:lnTo>
                <a:lnTo>
                  <a:pt x="238" y="74"/>
                </a:lnTo>
                <a:lnTo>
                  <a:pt x="238" y="84"/>
                </a:lnTo>
                <a:lnTo>
                  <a:pt x="234" y="94"/>
                </a:lnTo>
                <a:lnTo>
                  <a:pt x="230" y="104"/>
                </a:lnTo>
                <a:lnTo>
                  <a:pt x="222" y="112"/>
                </a:lnTo>
                <a:lnTo>
                  <a:pt x="136" y="200"/>
                </a:lnTo>
                <a:lnTo>
                  <a:pt x="136" y="200"/>
                </a:lnTo>
                <a:lnTo>
                  <a:pt x="134" y="202"/>
                </a:lnTo>
                <a:lnTo>
                  <a:pt x="134" y="206"/>
                </a:lnTo>
                <a:lnTo>
                  <a:pt x="134" y="208"/>
                </a:lnTo>
                <a:lnTo>
                  <a:pt x="136" y="210"/>
                </a:lnTo>
                <a:lnTo>
                  <a:pt x="136" y="210"/>
                </a:lnTo>
                <a:lnTo>
                  <a:pt x="138" y="212"/>
                </a:lnTo>
                <a:lnTo>
                  <a:pt x="142" y="214"/>
                </a:lnTo>
                <a:lnTo>
                  <a:pt x="144" y="212"/>
                </a:lnTo>
                <a:lnTo>
                  <a:pt x="148" y="210"/>
                </a:lnTo>
                <a:lnTo>
                  <a:pt x="234" y="122"/>
                </a:lnTo>
                <a:lnTo>
                  <a:pt x="234" y="122"/>
                </a:lnTo>
                <a:lnTo>
                  <a:pt x="244" y="112"/>
                </a:lnTo>
                <a:lnTo>
                  <a:pt x="250" y="100"/>
                </a:lnTo>
                <a:lnTo>
                  <a:pt x="254" y="86"/>
                </a:lnTo>
                <a:lnTo>
                  <a:pt x="256" y="72"/>
                </a:lnTo>
                <a:lnTo>
                  <a:pt x="254" y="58"/>
                </a:lnTo>
                <a:lnTo>
                  <a:pt x="250" y="44"/>
                </a:lnTo>
                <a:lnTo>
                  <a:pt x="244" y="32"/>
                </a:lnTo>
                <a:lnTo>
                  <a:pt x="234" y="22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2" name="CustomShape 30"/>
          <p:cNvSpPr/>
          <p:nvPr/>
        </p:nvSpPr>
        <p:spPr>
          <a:xfrm>
            <a:off x="7436160" y="3034440"/>
            <a:ext cx="227520" cy="331560"/>
          </a:xfrm>
          <a:custGeom>
            <a:avLst/>
            <a:gdLst/>
            <a:ahLst/>
            <a:rect l="l" t="t" r="r" b="b"/>
            <a:pathLst>
              <a:path w="176" h="256">
                <a:moveTo>
                  <a:pt x="136" y="72"/>
                </a:moveTo>
                <a:lnTo>
                  <a:pt x="136" y="72"/>
                </a:lnTo>
                <a:lnTo>
                  <a:pt x="136" y="80"/>
                </a:lnTo>
                <a:lnTo>
                  <a:pt x="134" y="88"/>
                </a:lnTo>
                <a:lnTo>
                  <a:pt x="128" y="100"/>
                </a:lnTo>
                <a:lnTo>
                  <a:pt x="120" y="112"/>
                </a:lnTo>
                <a:lnTo>
                  <a:pt x="120" y="112"/>
                </a:lnTo>
                <a:lnTo>
                  <a:pt x="118" y="96"/>
                </a:lnTo>
                <a:lnTo>
                  <a:pt x="114" y="84"/>
                </a:lnTo>
                <a:lnTo>
                  <a:pt x="110" y="72"/>
                </a:lnTo>
                <a:lnTo>
                  <a:pt x="104" y="60"/>
                </a:lnTo>
                <a:lnTo>
                  <a:pt x="92" y="46"/>
                </a:lnTo>
                <a:lnTo>
                  <a:pt x="88" y="40"/>
                </a:lnTo>
                <a:lnTo>
                  <a:pt x="88" y="40"/>
                </a:lnTo>
                <a:lnTo>
                  <a:pt x="86" y="54"/>
                </a:lnTo>
                <a:lnTo>
                  <a:pt x="80" y="70"/>
                </a:lnTo>
                <a:lnTo>
                  <a:pt x="72" y="88"/>
                </a:lnTo>
                <a:lnTo>
                  <a:pt x="72" y="88"/>
                </a:lnTo>
                <a:lnTo>
                  <a:pt x="64" y="68"/>
                </a:lnTo>
                <a:lnTo>
                  <a:pt x="54" y="50"/>
                </a:lnTo>
                <a:lnTo>
                  <a:pt x="44" y="36"/>
                </a:lnTo>
                <a:lnTo>
                  <a:pt x="34" y="22"/>
                </a:lnTo>
                <a:lnTo>
                  <a:pt x="16" y="6"/>
                </a:lnTo>
                <a:lnTo>
                  <a:pt x="8" y="0"/>
                </a:lnTo>
                <a:lnTo>
                  <a:pt x="8" y="0"/>
                </a:lnTo>
                <a:lnTo>
                  <a:pt x="14" y="30"/>
                </a:lnTo>
                <a:lnTo>
                  <a:pt x="16" y="56"/>
                </a:lnTo>
                <a:lnTo>
                  <a:pt x="16" y="80"/>
                </a:lnTo>
                <a:lnTo>
                  <a:pt x="12" y="100"/>
                </a:lnTo>
                <a:lnTo>
                  <a:pt x="4" y="140"/>
                </a:lnTo>
                <a:lnTo>
                  <a:pt x="2" y="160"/>
                </a:lnTo>
                <a:lnTo>
                  <a:pt x="0" y="184"/>
                </a:lnTo>
                <a:lnTo>
                  <a:pt x="0" y="184"/>
                </a:lnTo>
                <a:lnTo>
                  <a:pt x="2" y="196"/>
                </a:lnTo>
                <a:lnTo>
                  <a:pt x="6" y="210"/>
                </a:lnTo>
                <a:lnTo>
                  <a:pt x="12" y="222"/>
                </a:lnTo>
                <a:lnTo>
                  <a:pt x="22" y="234"/>
                </a:lnTo>
                <a:lnTo>
                  <a:pt x="34" y="242"/>
                </a:lnTo>
                <a:lnTo>
                  <a:pt x="48" y="250"/>
                </a:lnTo>
                <a:lnTo>
                  <a:pt x="62" y="254"/>
                </a:lnTo>
                <a:lnTo>
                  <a:pt x="80" y="256"/>
                </a:lnTo>
                <a:lnTo>
                  <a:pt x="80" y="256"/>
                </a:lnTo>
                <a:lnTo>
                  <a:pt x="104" y="254"/>
                </a:lnTo>
                <a:lnTo>
                  <a:pt x="124" y="252"/>
                </a:lnTo>
                <a:lnTo>
                  <a:pt x="138" y="246"/>
                </a:lnTo>
                <a:lnTo>
                  <a:pt x="150" y="240"/>
                </a:lnTo>
                <a:lnTo>
                  <a:pt x="160" y="230"/>
                </a:lnTo>
                <a:lnTo>
                  <a:pt x="166" y="222"/>
                </a:lnTo>
                <a:lnTo>
                  <a:pt x="170" y="210"/>
                </a:lnTo>
                <a:lnTo>
                  <a:pt x="172" y="200"/>
                </a:lnTo>
                <a:lnTo>
                  <a:pt x="172" y="200"/>
                </a:lnTo>
                <a:lnTo>
                  <a:pt x="176" y="184"/>
                </a:lnTo>
                <a:lnTo>
                  <a:pt x="176" y="168"/>
                </a:lnTo>
                <a:lnTo>
                  <a:pt x="174" y="152"/>
                </a:lnTo>
                <a:lnTo>
                  <a:pt x="170" y="136"/>
                </a:lnTo>
                <a:lnTo>
                  <a:pt x="164" y="120"/>
                </a:lnTo>
                <a:lnTo>
                  <a:pt x="156" y="104"/>
                </a:lnTo>
                <a:lnTo>
                  <a:pt x="148" y="88"/>
                </a:lnTo>
                <a:lnTo>
                  <a:pt x="136" y="72"/>
                </a:lnTo>
                <a:close/>
                <a:moveTo>
                  <a:pt x="158" y="196"/>
                </a:moveTo>
                <a:lnTo>
                  <a:pt x="158" y="196"/>
                </a:lnTo>
                <a:lnTo>
                  <a:pt x="152" y="212"/>
                </a:lnTo>
                <a:lnTo>
                  <a:pt x="148" y="220"/>
                </a:lnTo>
                <a:lnTo>
                  <a:pt x="142" y="226"/>
                </a:lnTo>
                <a:lnTo>
                  <a:pt x="132" y="232"/>
                </a:lnTo>
                <a:lnTo>
                  <a:pt x="120" y="236"/>
                </a:lnTo>
                <a:lnTo>
                  <a:pt x="102" y="238"/>
                </a:lnTo>
                <a:lnTo>
                  <a:pt x="80" y="240"/>
                </a:lnTo>
                <a:lnTo>
                  <a:pt x="80" y="240"/>
                </a:lnTo>
                <a:lnTo>
                  <a:pt x="66" y="238"/>
                </a:lnTo>
                <a:lnTo>
                  <a:pt x="54" y="236"/>
                </a:lnTo>
                <a:lnTo>
                  <a:pt x="42" y="230"/>
                </a:lnTo>
                <a:lnTo>
                  <a:pt x="32" y="222"/>
                </a:lnTo>
                <a:lnTo>
                  <a:pt x="26" y="214"/>
                </a:lnTo>
                <a:lnTo>
                  <a:pt x="20" y="204"/>
                </a:lnTo>
                <a:lnTo>
                  <a:pt x="18" y="194"/>
                </a:lnTo>
                <a:lnTo>
                  <a:pt x="16" y="184"/>
                </a:lnTo>
                <a:lnTo>
                  <a:pt x="16" y="184"/>
                </a:lnTo>
                <a:lnTo>
                  <a:pt x="16" y="168"/>
                </a:lnTo>
                <a:lnTo>
                  <a:pt x="18" y="154"/>
                </a:lnTo>
                <a:lnTo>
                  <a:pt x="24" y="126"/>
                </a:lnTo>
                <a:lnTo>
                  <a:pt x="24" y="126"/>
                </a:lnTo>
                <a:lnTo>
                  <a:pt x="32" y="88"/>
                </a:lnTo>
                <a:lnTo>
                  <a:pt x="32" y="68"/>
                </a:lnTo>
                <a:lnTo>
                  <a:pt x="32" y="46"/>
                </a:lnTo>
                <a:lnTo>
                  <a:pt x="32" y="46"/>
                </a:lnTo>
                <a:lnTo>
                  <a:pt x="40" y="60"/>
                </a:lnTo>
                <a:lnTo>
                  <a:pt x="48" y="72"/>
                </a:lnTo>
                <a:lnTo>
                  <a:pt x="58" y="98"/>
                </a:lnTo>
                <a:lnTo>
                  <a:pt x="64" y="118"/>
                </a:lnTo>
                <a:lnTo>
                  <a:pt x="66" y="126"/>
                </a:lnTo>
                <a:lnTo>
                  <a:pt x="66" y="126"/>
                </a:lnTo>
                <a:lnTo>
                  <a:pt x="78" y="108"/>
                </a:lnTo>
                <a:lnTo>
                  <a:pt x="88" y="92"/>
                </a:lnTo>
                <a:lnTo>
                  <a:pt x="94" y="78"/>
                </a:lnTo>
                <a:lnTo>
                  <a:pt x="94" y="78"/>
                </a:lnTo>
                <a:lnTo>
                  <a:pt x="98" y="90"/>
                </a:lnTo>
                <a:lnTo>
                  <a:pt x="102" y="106"/>
                </a:lnTo>
                <a:lnTo>
                  <a:pt x="104" y="128"/>
                </a:lnTo>
                <a:lnTo>
                  <a:pt x="104" y="152"/>
                </a:lnTo>
                <a:lnTo>
                  <a:pt x="104" y="152"/>
                </a:lnTo>
                <a:lnTo>
                  <a:pt x="116" y="140"/>
                </a:lnTo>
                <a:lnTo>
                  <a:pt x="128" y="126"/>
                </a:lnTo>
                <a:lnTo>
                  <a:pt x="142" y="108"/>
                </a:lnTo>
                <a:lnTo>
                  <a:pt x="142" y="108"/>
                </a:lnTo>
                <a:lnTo>
                  <a:pt x="152" y="130"/>
                </a:lnTo>
                <a:lnTo>
                  <a:pt x="158" y="154"/>
                </a:lnTo>
                <a:lnTo>
                  <a:pt x="160" y="176"/>
                </a:lnTo>
                <a:lnTo>
                  <a:pt x="160" y="186"/>
                </a:lnTo>
                <a:lnTo>
                  <a:pt x="158" y="19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3" name="CustomShape 31"/>
          <p:cNvSpPr/>
          <p:nvPr/>
        </p:nvSpPr>
        <p:spPr>
          <a:xfrm>
            <a:off x="7475040" y="3177360"/>
            <a:ext cx="144360" cy="115920"/>
          </a:xfrm>
          <a:custGeom>
            <a:avLst/>
            <a:gdLst/>
            <a:ahLst/>
            <a:rect l="l" t="t" r="r" b="b"/>
            <a:pathLst>
              <a:path w="112" h="90">
                <a:moveTo>
                  <a:pt x="110" y="24"/>
                </a:moveTo>
                <a:lnTo>
                  <a:pt x="102" y="32"/>
                </a:lnTo>
                <a:lnTo>
                  <a:pt x="102" y="32"/>
                </a:lnTo>
                <a:lnTo>
                  <a:pt x="88" y="46"/>
                </a:lnTo>
                <a:lnTo>
                  <a:pt x="78" y="54"/>
                </a:lnTo>
                <a:lnTo>
                  <a:pt x="64" y="62"/>
                </a:lnTo>
                <a:lnTo>
                  <a:pt x="64" y="62"/>
                </a:lnTo>
                <a:lnTo>
                  <a:pt x="60" y="48"/>
                </a:lnTo>
                <a:lnTo>
                  <a:pt x="60" y="28"/>
                </a:lnTo>
                <a:lnTo>
                  <a:pt x="60" y="14"/>
                </a:lnTo>
                <a:lnTo>
                  <a:pt x="48" y="32"/>
                </a:lnTo>
                <a:lnTo>
                  <a:pt x="48" y="32"/>
                </a:lnTo>
                <a:lnTo>
                  <a:pt x="34" y="52"/>
                </a:lnTo>
                <a:lnTo>
                  <a:pt x="34" y="52"/>
                </a:lnTo>
                <a:lnTo>
                  <a:pt x="18" y="10"/>
                </a:lnTo>
                <a:lnTo>
                  <a:pt x="14" y="0"/>
                </a:lnTo>
                <a:lnTo>
                  <a:pt x="10" y="12"/>
                </a:lnTo>
                <a:lnTo>
                  <a:pt x="10" y="12"/>
                </a:lnTo>
                <a:lnTo>
                  <a:pt x="6" y="24"/>
                </a:lnTo>
                <a:lnTo>
                  <a:pt x="2" y="36"/>
                </a:lnTo>
                <a:lnTo>
                  <a:pt x="0" y="54"/>
                </a:lnTo>
                <a:lnTo>
                  <a:pt x="0" y="78"/>
                </a:lnTo>
                <a:lnTo>
                  <a:pt x="0" y="78"/>
                </a:lnTo>
                <a:lnTo>
                  <a:pt x="0" y="82"/>
                </a:lnTo>
                <a:lnTo>
                  <a:pt x="4" y="82"/>
                </a:lnTo>
                <a:lnTo>
                  <a:pt x="4" y="82"/>
                </a:lnTo>
                <a:lnTo>
                  <a:pt x="6" y="82"/>
                </a:lnTo>
                <a:lnTo>
                  <a:pt x="8" y="78"/>
                </a:lnTo>
                <a:lnTo>
                  <a:pt x="8" y="78"/>
                </a:lnTo>
                <a:lnTo>
                  <a:pt x="8" y="60"/>
                </a:lnTo>
                <a:lnTo>
                  <a:pt x="8" y="46"/>
                </a:lnTo>
                <a:lnTo>
                  <a:pt x="14" y="24"/>
                </a:lnTo>
                <a:lnTo>
                  <a:pt x="14" y="24"/>
                </a:lnTo>
                <a:lnTo>
                  <a:pt x="30" y="62"/>
                </a:lnTo>
                <a:lnTo>
                  <a:pt x="32" y="68"/>
                </a:lnTo>
                <a:lnTo>
                  <a:pt x="36" y="62"/>
                </a:lnTo>
                <a:lnTo>
                  <a:pt x="36" y="62"/>
                </a:lnTo>
                <a:lnTo>
                  <a:pt x="52" y="40"/>
                </a:lnTo>
                <a:lnTo>
                  <a:pt x="52" y="40"/>
                </a:lnTo>
                <a:lnTo>
                  <a:pt x="54" y="56"/>
                </a:lnTo>
                <a:lnTo>
                  <a:pt x="58" y="68"/>
                </a:lnTo>
                <a:lnTo>
                  <a:pt x="60" y="74"/>
                </a:lnTo>
                <a:lnTo>
                  <a:pt x="64" y="72"/>
                </a:lnTo>
                <a:lnTo>
                  <a:pt x="64" y="72"/>
                </a:lnTo>
                <a:lnTo>
                  <a:pt x="78" y="64"/>
                </a:lnTo>
                <a:lnTo>
                  <a:pt x="90" y="56"/>
                </a:lnTo>
                <a:lnTo>
                  <a:pt x="104" y="42"/>
                </a:lnTo>
                <a:lnTo>
                  <a:pt x="104" y="42"/>
                </a:lnTo>
                <a:lnTo>
                  <a:pt x="104" y="66"/>
                </a:lnTo>
                <a:lnTo>
                  <a:pt x="102" y="76"/>
                </a:lnTo>
                <a:lnTo>
                  <a:pt x="98" y="86"/>
                </a:lnTo>
                <a:lnTo>
                  <a:pt x="98" y="86"/>
                </a:lnTo>
                <a:lnTo>
                  <a:pt x="98" y="88"/>
                </a:lnTo>
                <a:lnTo>
                  <a:pt x="102" y="90"/>
                </a:lnTo>
                <a:lnTo>
                  <a:pt x="102" y="90"/>
                </a:lnTo>
                <a:lnTo>
                  <a:pt x="102" y="90"/>
                </a:lnTo>
                <a:lnTo>
                  <a:pt x="102" y="90"/>
                </a:lnTo>
                <a:lnTo>
                  <a:pt x="104" y="90"/>
                </a:lnTo>
                <a:lnTo>
                  <a:pt x="106" y="88"/>
                </a:lnTo>
                <a:lnTo>
                  <a:pt x="106" y="88"/>
                </a:lnTo>
                <a:lnTo>
                  <a:pt x="110" y="76"/>
                </a:lnTo>
                <a:lnTo>
                  <a:pt x="112" y="62"/>
                </a:lnTo>
                <a:lnTo>
                  <a:pt x="112" y="48"/>
                </a:lnTo>
                <a:lnTo>
                  <a:pt x="110" y="32"/>
                </a:lnTo>
                <a:lnTo>
                  <a:pt x="110" y="2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4" name="CustomShape 32"/>
          <p:cNvSpPr/>
          <p:nvPr/>
        </p:nvSpPr>
        <p:spPr>
          <a:xfrm>
            <a:off x="8049240" y="2369160"/>
            <a:ext cx="331560" cy="331560"/>
          </a:xfrm>
          <a:custGeom>
            <a:avLst/>
            <a:gdLst/>
            <a:ahLst/>
            <a:rect l="l" t="t" r="r" b="b"/>
            <a:pathLst>
              <a:path w="256" h="256">
                <a:moveTo>
                  <a:pt x="200" y="0"/>
                </a:moveTo>
                <a:lnTo>
                  <a:pt x="200" y="0"/>
                </a:lnTo>
                <a:lnTo>
                  <a:pt x="188" y="2"/>
                </a:lnTo>
                <a:lnTo>
                  <a:pt x="178" y="8"/>
                </a:lnTo>
                <a:lnTo>
                  <a:pt x="170" y="16"/>
                </a:lnTo>
                <a:lnTo>
                  <a:pt x="162" y="28"/>
                </a:lnTo>
                <a:lnTo>
                  <a:pt x="162" y="28"/>
                </a:lnTo>
                <a:lnTo>
                  <a:pt x="162" y="28"/>
                </a:lnTo>
                <a:lnTo>
                  <a:pt x="150" y="46"/>
                </a:lnTo>
                <a:lnTo>
                  <a:pt x="136" y="60"/>
                </a:lnTo>
                <a:lnTo>
                  <a:pt x="130" y="66"/>
                </a:lnTo>
                <a:lnTo>
                  <a:pt x="122" y="68"/>
                </a:lnTo>
                <a:lnTo>
                  <a:pt x="114" y="72"/>
                </a:lnTo>
                <a:lnTo>
                  <a:pt x="106" y="72"/>
                </a:lnTo>
                <a:lnTo>
                  <a:pt x="100" y="72"/>
                </a:lnTo>
                <a:lnTo>
                  <a:pt x="66" y="72"/>
                </a:lnTo>
                <a:lnTo>
                  <a:pt x="32" y="72"/>
                </a:lnTo>
                <a:lnTo>
                  <a:pt x="32" y="72"/>
                </a:lnTo>
                <a:lnTo>
                  <a:pt x="26" y="72"/>
                </a:lnTo>
                <a:lnTo>
                  <a:pt x="20" y="76"/>
                </a:lnTo>
                <a:lnTo>
                  <a:pt x="14" y="78"/>
                </a:lnTo>
                <a:lnTo>
                  <a:pt x="10" y="84"/>
                </a:lnTo>
                <a:lnTo>
                  <a:pt x="6" y="90"/>
                </a:lnTo>
                <a:lnTo>
                  <a:pt x="2" y="96"/>
                </a:lnTo>
                <a:lnTo>
                  <a:pt x="0" y="104"/>
                </a:lnTo>
                <a:lnTo>
                  <a:pt x="0" y="112"/>
                </a:lnTo>
                <a:lnTo>
                  <a:pt x="0" y="112"/>
                </a:lnTo>
                <a:lnTo>
                  <a:pt x="0" y="120"/>
                </a:lnTo>
                <a:lnTo>
                  <a:pt x="2" y="128"/>
                </a:lnTo>
                <a:lnTo>
                  <a:pt x="6" y="134"/>
                </a:lnTo>
                <a:lnTo>
                  <a:pt x="10" y="140"/>
                </a:lnTo>
                <a:lnTo>
                  <a:pt x="14" y="146"/>
                </a:lnTo>
                <a:lnTo>
                  <a:pt x="20" y="148"/>
                </a:lnTo>
                <a:lnTo>
                  <a:pt x="26" y="152"/>
                </a:lnTo>
                <a:lnTo>
                  <a:pt x="32" y="152"/>
                </a:lnTo>
                <a:lnTo>
                  <a:pt x="32" y="152"/>
                </a:lnTo>
                <a:lnTo>
                  <a:pt x="38" y="154"/>
                </a:lnTo>
                <a:lnTo>
                  <a:pt x="44" y="156"/>
                </a:lnTo>
                <a:lnTo>
                  <a:pt x="46" y="162"/>
                </a:lnTo>
                <a:lnTo>
                  <a:pt x="48" y="168"/>
                </a:lnTo>
                <a:lnTo>
                  <a:pt x="48" y="240"/>
                </a:lnTo>
                <a:lnTo>
                  <a:pt x="48" y="240"/>
                </a:lnTo>
                <a:lnTo>
                  <a:pt x="50" y="246"/>
                </a:lnTo>
                <a:lnTo>
                  <a:pt x="52" y="252"/>
                </a:lnTo>
                <a:lnTo>
                  <a:pt x="58" y="254"/>
                </a:lnTo>
                <a:lnTo>
                  <a:pt x="64" y="256"/>
                </a:lnTo>
                <a:lnTo>
                  <a:pt x="96" y="256"/>
                </a:lnTo>
                <a:lnTo>
                  <a:pt x="96" y="256"/>
                </a:lnTo>
                <a:lnTo>
                  <a:pt x="102" y="254"/>
                </a:lnTo>
                <a:lnTo>
                  <a:pt x="108" y="252"/>
                </a:lnTo>
                <a:lnTo>
                  <a:pt x="110" y="246"/>
                </a:lnTo>
                <a:lnTo>
                  <a:pt x="112" y="240"/>
                </a:lnTo>
                <a:lnTo>
                  <a:pt x="112" y="232"/>
                </a:lnTo>
                <a:lnTo>
                  <a:pt x="112" y="232"/>
                </a:lnTo>
                <a:lnTo>
                  <a:pt x="110" y="226"/>
                </a:lnTo>
                <a:lnTo>
                  <a:pt x="108" y="222"/>
                </a:lnTo>
                <a:lnTo>
                  <a:pt x="106" y="220"/>
                </a:lnTo>
                <a:lnTo>
                  <a:pt x="104" y="216"/>
                </a:lnTo>
                <a:lnTo>
                  <a:pt x="104" y="160"/>
                </a:lnTo>
                <a:lnTo>
                  <a:pt x="104" y="160"/>
                </a:lnTo>
                <a:lnTo>
                  <a:pt x="104" y="160"/>
                </a:lnTo>
                <a:lnTo>
                  <a:pt x="104" y="160"/>
                </a:lnTo>
                <a:lnTo>
                  <a:pt x="106" y="156"/>
                </a:lnTo>
                <a:lnTo>
                  <a:pt x="106" y="156"/>
                </a:lnTo>
                <a:lnTo>
                  <a:pt x="106" y="156"/>
                </a:lnTo>
                <a:lnTo>
                  <a:pt x="106" y="156"/>
                </a:lnTo>
                <a:lnTo>
                  <a:pt x="108" y="154"/>
                </a:lnTo>
                <a:lnTo>
                  <a:pt x="108" y="154"/>
                </a:lnTo>
                <a:lnTo>
                  <a:pt x="108" y="154"/>
                </a:lnTo>
                <a:lnTo>
                  <a:pt x="108" y="154"/>
                </a:lnTo>
                <a:lnTo>
                  <a:pt x="108" y="154"/>
                </a:lnTo>
                <a:lnTo>
                  <a:pt x="108" y="154"/>
                </a:lnTo>
                <a:lnTo>
                  <a:pt x="110" y="152"/>
                </a:lnTo>
                <a:lnTo>
                  <a:pt x="110" y="152"/>
                </a:lnTo>
                <a:lnTo>
                  <a:pt x="118" y="154"/>
                </a:lnTo>
                <a:lnTo>
                  <a:pt x="124" y="156"/>
                </a:lnTo>
                <a:lnTo>
                  <a:pt x="138" y="166"/>
                </a:lnTo>
                <a:lnTo>
                  <a:pt x="150" y="178"/>
                </a:lnTo>
                <a:lnTo>
                  <a:pt x="162" y="196"/>
                </a:lnTo>
                <a:lnTo>
                  <a:pt x="162" y="196"/>
                </a:lnTo>
                <a:lnTo>
                  <a:pt x="162" y="196"/>
                </a:lnTo>
                <a:lnTo>
                  <a:pt x="170" y="208"/>
                </a:lnTo>
                <a:lnTo>
                  <a:pt x="178" y="216"/>
                </a:lnTo>
                <a:lnTo>
                  <a:pt x="188" y="222"/>
                </a:lnTo>
                <a:lnTo>
                  <a:pt x="200" y="224"/>
                </a:lnTo>
                <a:lnTo>
                  <a:pt x="200" y="224"/>
                </a:lnTo>
                <a:lnTo>
                  <a:pt x="206" y="224"/>
                </a:lnTo>
                <a:lnTo>
                  <a:pt x="212" y="222"/>
                </a:lnTo>
                <a:lnTo>
                  <a:pt x="224" y="214"/>
                </a:lnTo>
                <a:lnTo>
                  <a:pt x="234" y="204"/>
                </a:lnTo>
                <a:lnTo>
                  <a:pt x="242" y="188"/>
                </a:lnTo>
                <a:lnTo>
                  <a:pt x="248" y="172"/>
                </a:lnTo>
                <a:lnTo>
                  <a:pt x="252" y="152"/>
                </a:lnTo>
                <a:lnTo>
                  <a:pt x="256" y="132"/>
                </a:lnTo>
                <a:lnTo>
                  <a:pt x="256" y="112"/>
                </a:lnTo>
                <a:lnTo>
                  <a:pt x="256" y="112"/>
                </a:lnTo>
                <a:lnTo>
                  <a:pt x="256" y="92"/>
                </a:lnTo>
                <a:lnTo>
                  <a:pt x="252" y="72"/>
                </a:lnTo>
                <a:lnTo>
                  <a:pt x="248" y="52"/>
                </a:lnTo>
                <a:lnTo>
                  <a:pt x="242" y="36"/>
                </a:lnTo>
                <a:lnTo>
                  <a:pt x="234" y="20"/>
                </a:lnTo>
                <a:lnTo>
                  <a:pt x="224" y="10"/>
                </a:lnTo>
                <a:lnTo>
                  <a:pt x="212" y="2"/>
                </a:lnTo>
                <a:lnTo>
                  <a:pt x="206" y="0"/>
                </a:lnTo>
                <a:lnTo>
                  <a:pt x="200" y="0"/>
                </a:lnTo>
                <a:close/>
                <a:moveTo>
                  <a:pt x="160" y="112"/>
                </a:moveTo>
                <a:lnTo>
                  <a:pt x="160" y="112"/>
                </a:lnTo>
                <a:lnTo>
                  <a:pt x="162" y="88"/>
                </a:lnTo>
                <a:lnTo>
                  <a:pt x="184" y="88"/>
                </a:lnTo>
                <a:lnTo>
                  <a:pt x="184" y="88"/>
                </a:lnTo>
                <a:lnTo>
                  <a:pt x="190" y="90"/>
                </a:lnTo>
                <a:lnTo>
                  <a:pt x="196" y="96"/>
                </a:lnTo>
                <a:lnTo>
                  <a:pt x="198" y="102"/>
                </a:lnTo>
                <a:lnTo>
                  <a:pt x="200" y="112"/>
                </a:lnTo>
                <a:lnTo>
                  <a:pt x="200" y="112"/>
                </a:lnTo>
                <a:lnTo>
                  <a:pt x="198" y="122"/>
                </a:lnTo>
                <a:lnTo>
                  <a:pt x="196" y="128"/>
                </a:lnTo>
                <a:lnTo>
                  <a:pt x="190" y="134"/>
                </a:lnTo>
                <a:lnTo>
                  <a:pt x="184" y="136"/>
                </a:lnTo>
                <a:lnTo>
                  <a:pt x="162" y="136"/>
                </a:lnTo>
                <a:lnTo>
                  <a:pt x="162" y="136"/>
                </a:lnTo>
                <a:lnTo>
                  <a:pt x="160" y="112"/>
                </a:lnTo>
                <a:close/>
                <a:moveTo>
                  <a:pt x="16" y="112"/>
                </a:moveTo>
                <a:lnTo>
                  <a:pt x="16" y="112"/>
                </a:lnTo>
                <a:lnTo>
                  <a:pt x="18" y="102"/>
                </a:lnTo>
                <a:lnTo>
                  <a:pt x="20" y="96"/>
                </a:lnTo>
                <a:lnTo>
                  <a:pt x="26" y="90"/>
                </a:lnTo>
                <a:lnTo>
                  <a:pt x="32" y="88"/>
                </a:lnTo>
                <a:lnTo>
                  <a:pt x="88" y="88"/>
                </a:lnTo>
                <a:lnTo>
                  <a:pt x="88" y="88"/>
                </a:lnTo>
                <a:lnTo>
                  <a:pt x="82" y="98"/>
                </a:lnTo>
                <a:lnTo>
                  <a:pt x="80" y="112"/>
                </a:lnTo>
                <a:lnTo>
                  <a:pt x="80" y="112"/>
                </a:lnTo>
                <a:lnTo>
                  <a:pt x="82" y="126"/>
                </a:lnTo>
                <a:lnTo>
                  <a:pt x="88" y="136"/>
                </a:lnTo>
                <a:lnTo>
                  <a:pt x="32" y="136"/>
                </a:lnTo>
                <a:lnTo>
                  <a:pt x="32" y="136"/>
                </a:lnTo>
                <a:lnTo>
                  <a:pt x="26" y="134"/>
                </a:lnTo>
                <a:lnTo>
                  <a:pt x="20" y="128"/>
                </a:lnTo>
                <a:lnTo>
                  <a:pt x="18" y="122"/>
                </a:lnTo>
                <a:lnTo>
                  <a:pt x="16" y="112"/>
                </a:lnTo>
                <a:close/>
                <a:moveTo>
                  <a:pt x="96" y="240"/>
                </a:moveTo>
                <a:lnTo>
                  <a:pt x="64" y="240"/>
                </a:lnTo>
                <a:lnTo>
                  <a:pt x="64" y="168"/>
                </a:lnTo>
                <a:lnTo>
                  <a:pt x="64" y="168"/>
                </a:lnTo>
                <a:lnTo>
                  <a:pt x="62" y="160"/>
                </a:lnTo>
                <a:lnTo>
                  <a:pt x="60" y="152"/>
                </a:lnTo>
                <a:lnTo>
                  <a:pt x="66" y="152"/>
                </a:lnTo>
                <a:lnTo>
                  <a:pt x="66" y="152"/>
                </a:lnTo>
                <a:lnTo>
                  <a:pt x="90" y="152"/>
                </a:lnTo>
                <a:lnTo>
                  <a:pt x="90" y="152"/>
                </a:lnTo>
                <a:lnTo>
                  <a:pt x="88" y="160"/>
                </a:lnTo>
                <a:lnTo>
                  <a:pt x="88" y="216"/>
                </a:lnTo>
                <a:lnTo>
                  <a:pt x="88" y="216"/>
                </a:lnTo>
                <a:lnTo>
                  <a:pt x="88" y="222"/>
                </a:lnTo>
                <a:lnTo>
                  <a:pt x="90" y="226"/>
                </a:lnTo>
                <a:lnTo>
                  <a:pt x="94" y="232"/>
                </a:lnTo>
                <a:lnTo>
                  <a:pt x="94" y="232"/>
                </a:lnTo>
                <a:lnTo>
                  <a:pt x="96" y="234"/>
                </a:lnTo>
                <a:lnTo>
                  <a:pt x="96" y="240"/>
                </a:lnTo>
                <a:close/>
                <a:moveTo>
                  <a:pt x="106" y="136"/>
                </a:moveTo>
                <a:lnTo>
                  <a:pt x="104" y="136"/>
                </a:lnTo>
                <a:lnTo>
                  <a:pt x="104" y="136"/>
                </a:lnTo>
                <a:lnTo>
                  <a:pt x="104" y="136"/>
                </a:lnTo>
                <a:lnTo>
                  <a:pt x="98" y="134"/>
                </a:lnTo>
                <a:lnTo>
                  <a:pt x="92" y="128"/>
                </a:lnTo>
                <a:lnTo>
                  <a:pt x="90" y="122"/>
                </a:lnTo>
                <a:lnTo>
                  <a:pt x="88" y="112"/>
                </a:lnTo>
                <a:lnTo>
                  <a:pt x="88" y="112"/>
                </a:lnTo>
                <a:lnTo>
                  <a:pt x="90" y="102"/>
                </a:lnTo>
                <a:lnTo>
                  <a:pt x="92" y="96"/>
                </a:lnTo>
                <a:lnTo>
                  <a:pt x="98" y="90"/>
                </a:lnTo>
                <a:lnTo>
                  <a:pt x="104" y="88"/>
                </a:lnTo>
                <a:lnTo>
                  <a:pt x="106" y="88"/>
                </a:lnTo>
                <a:lnTo>
                  <a:pt x="106" y="88"/>
                </a:lnTo>
                <a:lnTo>
                  <a:pt x="116" y="86"/>
                </a:lnTo>
                <a:lnTo>
                  <a:pt x="128" y="84"/>
                </a:lnTo>
                <a:lnTo>
                  <a:pt x="138" y="78"/>
                </a:lnTo>
                <a:lnTo>
                  <a:pt x="148" y="72"/>
                </a:lnTo>
                <a:lnTo>
                  <a:pt x="148" y="72"/>
                </a:lnTo>
                <a:lnTo>
                  <a:pt x="144" y="92"/>
                </a:lnTo>
                <a:lnTo>
                  <a:pt x="144" y="112"/>
                </a:lnTo>
                <a:lnTo>
                  <a:pt x="144" y="112"/>
                </a:lnTo>
                <a:lnTo>
                  <a:pt x="144" y="132"/>
                </a:lnTo>
                <a:lnTo>
                  <a:pt x="148" y="152"/>
                </a:lnTo>
                <a:lnTo>
                  <a:pt x="148" y="152"/>
                </a:lnTo>
                <a:lnTo>
                  <a:pt x="138" y="146"/>
                </a:lnTo>
                <a:lnTo>
                  <a:pt x="128" y="140"/>
                </a:lnTo>
                <a:lnTo>
                  <a:pt x="116" y="138"/>
                </a:lnTo>
                <a:lnTo>
                  <a:pt x="106" y="136"/>
                </a:lnTo>
                <a:close/>
                <a:moveTo>
                  <a:pt x="200" y="208"/>
                </a:moveTo>
                <a:lnTo>
                  <a:pt x="200" y="208"/>
                </a:lnTo>
                <a:lnTo>
                  <a:pt x="194" y="206"/>
                </a:lnTo>
                <a:lnTo>
                  <a:pt x="188" y="204"/>
                </a:lnTo>
                <a:lnTo>
                  <a:pt x="184" y="198"/>
                </a:lnTo>
                <a:lnTo>
                  <a:pt x="178" y="192"/>
                </a:lnTo>
                <a:lnTo>
                  <a:pt x="170" y="174"/>
                </a:lnTo>
                <a:lnTo>
                  <a:pt x="164" y="152"/>
                </a:lnTo>
                <a:lnTo>
                  <a:pt x="184" y="152"/>
                </a:lnTo>
                <a:lnTo>
                  <a:pt x="184" y="152"/>
                </a:lnTo>
                <a:lnTo>
                  <a:pt x="190" y="152"/>
                </a:lnTo>
                <a:lnTo>
                  <a:pt x="196" y="148"/>
                </a:lnTo>
                <a:lnTo>
                  <a:pt x="202" y="146"/>
                </a:lnTo>
                <a:lnTo>
                  <a:pt x="206" y="140"/>
                </a:lnTo>
                <a:lnTo>
                  <a:pt x="210" y="134"/>
                </a:lnTo>
                <a:lnTo>
                  <a:pt x="214" y="128"/>
                </a:lnTo>
                <a:lnTo>
                  <a:pt x="216" y="120"/>
                </a:lnTo>
                <a:lnTo>
                  <a:pt x="216" y="112"/>
                </a:lnTo>
                <a:lnTo>
                  <a:pt x="216" y="112"/>
                </a:lnTo>
                <a:lnTo>
                  <a:pt x="216" y="104"/>
                </a:lnTo>
                <a:lnTo>
                  <a:pt x="214" y="96"/>
                </a:lnTo>
                <a:lnTo>
                  <a:pt x="210" y="90"/>
                </a:lnTo>
                <a:lnTo>
                  <a:pt x="206" y="84"/>
                </a:lnTo>
                <a:lnTo>
                  <a:pt x="202" y="78"/>
                </a:lnTo>
                <a:lnTo>
                  <a:pt x="196" y="76"/>
                </a:lnTo>
                <a:lnTo>
                  <a:pt x="190" y="72"/>
                </a:lnTo>
                <a:lnTo>
                  <a:pt x="184" y="72"/>
                </a:lnTo>
                <a:lnTo>
                  <a:pt x="164" y="72"/>
                </a:lnTo>
                <a:lnTo>
                  <a:pt x="164" y="72"/>
                </a:lnTo>
                <a:lnTo>
                  <a:pt x="170" y="50"/>
                </a:lnTo>
                <a:lnTo>
                  <a:pt x="178" y="32"/>
                </a:lnTo>
                <a:lnTo>
                  <a:pt x="184" y="26"/>
                </a:lnTo>
                <a:lnTo>
                  <a:pt x="188" y="20"/>
                </a:lnTo>
                <a:lnTo>
                  <a:pt x="194" y="18"/>
                </a:lnTo>
                <a:lnTo>
                  <a:pt x="200" y="16"/>
                </a:lnTo>
                <a:lnTo>
                  <a:pt x="200" y="16"/>
                </a:lnTo>
                <a:lnTo>
                  <a:pt x="208" y="18"/>
                </a:lnTo>
                <a:lnTo>
                  <a:pt x="216" y="24"/>
                </a:lnTo>
                <a:lnTo>
                  <a:pt x="222" y="32"/>
                </a:lnTo>
                <a:lnTo>
                  <a:pt x="228" y="44"/>
                </a:lnTo>
                <a:lnTo>
                  <a:pt x="234" y="58"/>
                </a:lnTo>
                <a:lnTo>
                  <a:pt x="236" y="74"/>
                </a:lnTo>
                <a:lnTo>
                  <a:pt x="240" y="92"/>
                </a:lnTo>
                <a:lnTo>
                  <a:pt x="240" y="112"/>
                </a:lnTo>
                <a:lnTo>
                  <a:pt x="240" y="112"/>
                </a:lnTo>
                <a:lnTo>
                  <a:pt x="240" y="132"/>
                </a:lnTo>
                <a:lnTo>
                  <a:pt x="236" y="150"/>
                </a:lnTo>
                <a:lnTo>
                  <a:pt x="234" y="166"/>
                </a:lnTo>
                <a:lnTo>
                  <a:pt x="228" y="180"/>
                </a:lnTo>
                <a:lnTo>
                  <a:pt x="222" y="192"/>
                </a:lnTo>
                <a:lnTo>
                  <a:pt x="216" y="200"/>
                </a:lnTo>
                <a:lnTo>
                  <a:pt x="208" y="206"/>
                </a:lnTo>
                <a:lnTo>
                  <a:pt x="200" y="20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5" name="CustomShape 33"/>
          <p:cNvSpPr/>
          <p:nvPr/>
        </p:nvSpPr>
        <p:spPr>
          <a:xfrm>
            <a:off x="6053760" y="2369160"/>
            <a:ext cx="331560" cy="331560"/>
          </a:xfrm>
          <a:custGeom>
            <a:avLst/>
            <a:gdLst/>
            <a:ahLst/>
            <a:rect l="l" t="t" r="r" b="b"/>
            <a:pathLst>
              <a:path w="256" h="256">
                <a:moveTo>
                  <a:pt x="252" y="84"/>
                </a:moveTo>
                <a:lnTo>
                  <a:pt x="172" y="4"/>
                </a:lnTo>
                <a:lnTo>
                  <a:pt x="172" y="4"/>
                </a:lnTo>
                <a:lnTo>
                  <a:pt x="164" y="0"/>
                </a:lnTo>
                <a:lnTo>
                  <a:pt x="156" y="0"/>
                </a:lnTo>
                <a:lnTo>
                  <a:pt x="156" y="0"/>
                </a:lnTo>
                <a:lnTo>
                  <a:pt x="152" y="2"/>
                </a:lnTo>
                <a:lnTo>
                  <a:pt x="148" y="4"/>
                </a:lnTo>
                <a:lnTo>
                  <a:pt x="148" y="4"/>
                </a:lnTo>
                <a:lnTo>
                  <a:pt x="144" y="12"/>
                </a:lnTo>
                <a:lnTo>
                  <a:pt x="144" y="12"/>
                </a:lnTo>
                <a:lnTo>
                  <a:pt x="138" y="28"/>
                </a:lnTo>
                <a:lnTo>
                  <a:pt x="126" y="42"/>
                </a:lnTo>
                <a:lnTo>
                  <a:pt x="126" y="42"/>
                </a:lnTo>
                <a:lnTo>
                  <a:pt x="116" y="52"/>
                </a:lnTo>
                <a:lnTo>
                  <a:pt x="104" y="60"/>
                </a:lnTo>
                <a:lnTo>
                  <a:pt x="80" y="74"/>
                </a:lnTo>
                <a:lnTo>
                  <a:pt x="80" y="74"/>
                </a:lnTo>
                <a:lnTo>
                  <a:pt x="52" y="90"/>
                </a:lnTo>
                <a:lnTo>
                  <a:pt x="40" y="100"/>
                </a:lnTo>
                <a:lnTo>
                  <a:pt x="28" y="110"/>
                </a:lnTo>
                <a:lnTo>
                  <a:pt x="28" y="110"/>
                </a:lnTo>
                <a:lnTo>
                  <a:pt x="18" y="120"/>
                </a:lnTo>
                <a:lnTo>
                  <a:pt x="12" y="132"/>
                </a:lnTo>
                <a:lnTo>
                  <a:pt x="6" y="144"/>
                </a:lnTo>
                <a:lnTo>
                  <a:pt x="0" y="156"/>
                </a:lnTo>
                <a:lnTo>
                  <a:pt x="0" y="156"/>
                </a:lnTo>
                <a:lnTo>
                  <a:pt x="0" y="164"/>
                </a:lnTo>
                <a:lnTo>
                  <a:pt x="4" y="172"/>
                </a:lnTo>
                <a:lnTo>
                  <a:pt x="84" y="252"/>
                </a:lnTo>
                <a:lnTo>
                  <a:pt x="84" y="252"/>
                </a:lnTo>
                <a:lnTo>
                  <a:pt x="92" y="256"/>
                </a:lnTo>
                <a:lnTo>
                  <a:pt x="100" y="256"/>
                </a:lnTo>
                <a:lnTo>
                  <a:pt x="100" y="256"/>
                </a:lnTo>
                <a:lnTo>
                  <a:pt x="108" y="252"/>
                </a:lnTo>
                <a:lnTo>
                  <a:pt x="108" y="252"/>
                </a:lnTo>
                <a:lnTo>
                  <a:pt x="112" y="244"/>
                </a:lnTo>
                <a:lnTo>
                  <a:pt x="112" y="244"/>
                </a:lnTo>
                <a:lnTo>
                  <a:pt x="118" y="228"/>
                </a:lnTo>
                <a:lnTo>
                  <a:pt x="130" y="214"/>
                </a:lnTo>
                <a:lnTo>
                  <a:pt x="130" y="214"/>
                </a:lnTo>
                <a:lnTo>
                  <a:pt x="140" y="204"/>
                </a:lnTo>
                <a:lnTo>
                  <a:pt x="152" y="196"/>
                </a:lnTo>
                <a:lnTo>
                  <a:pt x="176" y="182"/>
                </a:lnTo>
                <a:lnTo>
                  <a:pt x="176" y="182"/>
                </a:lnTo>
                <a:lnTo>
                  <a:pt x="204" y="166"/>
                </a:lnTo>
                <a:lnTo>
                  <a:pt x="216" y="156"/>
                </a:lnTo>
                <a:lnTo>
                  <a:pt x="228" y="146"/>
                </a:lnTo>
                <a:lnTo>
                  <a:pt x="228" y="146"/>
                </a:lnTo>
                <a:lnTo>
                  <a:pt x="238" y="136"/>
                </a:lnTo>
                <a:lnTo>
                  <a:pt x="244" y="124"/>
                </a:lnTo>
                <a:lnTo>
                  <a:pt x="250" y="112"/>
                </a:lnTo>
                <a:lnTo>
                  <a:pt x="256" y="100"/>
                </a:lnTo>
                <a:lnTo>
                  <a:pt x="256" y="100"/>
                </a:lnTo>
                <a:lnTo>
                  <a:pt x="256" y="92"/>
                </a:lnTo>
                <a:lnTo>
                  <a:pt x="252" y="84"/>
                </a:lnTo>
                <a:close/>
                <a:moveTo>
                  <a:pt x="96" y="240"/>
                </a:moveTo>
                <a:lnTo>
                  <a:pt x="96" y="240"/>
                </a:lnTo>
                <a:lnTo>
                  <a:pt x="16" y="160"/>
                </a:lnTo>
                <a:lnTo>
                  <a:pt x="16" y="160"/>
                </a:lnTo>
                <a:lnTo>
                  <a:pt x="22" y="148"/>
                </a:lnTo>
                <a:lnTo>
                  <a:pt x="28" y="136"/>
                </a:lnTo>
                <a:lnTo>
                  <a:pt x="36" y="126"/>
                </a:lnTo>
                <a:lnTo>
                  <a:pt x="44" y="116"/>
                </a:lnTo>
                <a:lnTo>
                  <a:pt x="66" y="102"/>
                </a:lnTo>
                <a:lnTo>
                  <a:pt x="88" y="88"/>
                </a:lnTo>
                <a:lnTo>
                  <a:pt x="110" y="74"/>
                </a:lnTo>
                <a:lnTo>
                  <a:pt x="132" y="60"/>
                </a:lnTo>
                <a:lnTo>
                  <a:pt x="140" y="50"/>
                </a:lnTo>
                <a:lnTo>
                  <a:pt x="148" y="40"/>
                </a:lnTo>
                <a:lnTo>
                  <a:pt x="154" y="28"/>
                </a:lnTo>
                <a:lnTo>
                  <a:pt x="160" y="16"/>
                </a:lnTo>
                <a:lnTo>
                  <a:pt x="160" y="16"/>
                </a:lnTo>
                <a:lnTo>
                  <a:pt x="240" y="96"/>
                </a:lnTo>
                <a:lnTo>
                  <a:pt x="240" y="96"/>
                </a:lnTo>
                <a:lnTo>
                  <a:pt x="234" y="108"/>
                </a:lnTo>
                <a:lnTo>
                  <a:pt x="228" y="120"/>
                </a:lnTo>
                <a:lnTo>
                  <a:pt x="220" y="130"/>
                </a:lnTo>
                <a:lnTo>
                  <a:pt x="212" y="140"/>
                </a:lnTo>
                <a:lnTo>
                  <a:pt x="190" y="154"/>
                </a:lnTo>
                <a:lnTo>
                  <a:pt x="168" y="168"/>
                </a:lnTo>
                <a:lnTo>
                  <a:pt x="146" y="182"/>
                </a:lnTo>
                <a:lnTo>
                  <a:pt x="124" y="196"/>
                </a:lnTo>
                <a:lnTo>
                  <a:pt x="116" y="206"/>
                </a:lnTo>
                <a:lnTo>
                  <a:pt x="108" y="216"/>
                </a:lnTo>
                <a:lnTo>
                  <a:pt x="102" y="228"/>
                </a:lnTo>
                <a:lnTo>
                  <a:pt x="96" y="24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6" name="CustomShape 34"/>
          <p:cNvSpPr/>
          <p:nvPr/>
        </p:nvSpPr>
        <p:spPr>
          <a:xfrm>
            <a:off x="6175800" y="2486160"/>
            <a:ext cx="87120" cy="92520"/>
          </a:xfrm>
          <a:custGeom>
            <a:avLst/>
            <a:gdLst/>
            <a:ahLst/>
            <a:rect l="l" t="t" r="r" b="b"/>
            <a:pathLst>
              <a:path w="68" h="72">
                <a:moveTo>
                  <a:pt x="62" y="30"/>
                </a:moveTo>
                <a:lnTo>
                  <a:pt x="62" y="30"/>
                </a:lnTo>
                <a:lnTo>
                  <a:pt x="54" y="24"/>
                </a:lnTo>
                <a:lnTo>
                  <a:pt x="54" y="24"/>
                </a:lnTo>
                <a:lnTo>
                  <a:pt x="46" y="24"/>
                </a:lnTo>
                <a:lnTo>
                  <a:pt x="46" y="24"/>
                </a:lnTo>
                <a:lnTo>
                  <a:pt x="38" y="26"/>
                </a:lnTo>
                <a:lnTo>
                  <a:pt x="38" y="26"/>
                </a:lnTo>
                <a:lnTo>
                  <a:pt x="30" y="30"/>
                </a:lnTo>
                <a:lnTo>
                  <a:pt x="30" y="30"/>
                </a:lnTo>
                <a:lnTo>
                  <a:pt x="18" y="14"/>
                </a:lnTo>
                <a:lnTo>
                  <a:pt x="18" y="14"/>
                </a:lnTo>
                <a:lnTo>
                  <a:pt x="24" y="12"/>
                </a:lnTo>
                <a:lnTo>
                  <a:pt x="24" y="12"/>
                </a:lnTo>
                <a:lnTo>
                  <a:pt x="28" y="12"/>
                </a:lnTo>
                <a:lnTo>
                  <a:pt x="28" y="12"/>
                </a:lnTo>
                <a:lnTo>
                  <a:pt x="34" y="14"/>
                </a:lnTo>
                <a:lnTo>
                  <a:pt x="34" y="14"/>
                </a:lnTo>
                <a:lnTo>
                  <a:pt x="36" y="12"/>
                </a:lnTo>
                <a:lnTo>
                  <a:pt x="36" y="12"/>
                </a:lnTo>
                <a:lnTo>
                  <a:pt x="38" y="10"/>
                </a:lnTo>
                <a:lnTo>
                  <a:pt x="38" y="10"/>
                </a:lnTo>
                <a:lnTo>
                  <a:pt x="38" y="4"/>
                </a:lnTo>
                <a:lnTo>
                  <a:pt x="38" y="4"/>
                </a:lnTo>
                <a:lnTo>
                  <a:pt x="34" y="2"/>
                </a:lnTo>
                <a:lnTo>
                  <a:pt x="30" y="0"/>
                </a:lnTo>
                <a:lnTo>
                  <a:pt x="30" y="0"/>
                </a:lnTo>
                <a:lnTo>
                  <a:pt x="24" y="2"/>
                </a:lnTo>
                <a:lnTo>
                  <a:pt x="24" y="2"/>
                </a:lnTo>
                <a:lnTo>
                  <a:pt x="16" y="4"/>
                </a:lnTo>
                <a:lnTo>
                  <a:pt x="16" y="4"/>
                </a:lnTo>
                <a:lnTo>
                  <a:pt x="10" y="8"/>
                </a:lnTo>
                <a:lnTo>
                  <a:pt x="10" y="8"/>
                </a:lnTo>
                <a:lnTo>
                  <a:pt x="10" y="6"/>
                </a:lnTo>
                <a:lnTo>
                  <a:pt x="10" y="6"/>
                </a:lnTo>
                <a:lnTo>
                  <a:pt x="8" y="6"/>
                </a:lnTo>
                <a:lnTo>
                  <a:pt x="8" y="6"/>
                </a:lnTo>
                <a:lnTo>
                  <a:pt x="4" y="6"/>
                </a:lnTo>
                <a:lnTo>
                  <a:pt x="4" y="6"/>
                </a:lnTo>
                <a:lnTo>
                  <a:pt x="4" y="10"/>
                </a:lnTo>
                <a:lnTo>
                  <a:pt x="4" y="10"/>
                </a:lnTo>
                <a:lnTo>
                  <a:pt x="6" y="12"/>
                </a:lnTo>
                <a:lnTo>
                  <a:pt x="6" y="12"/>
                </a:lnTo>
                <a:lnTo>
                  <a:pt x="6" y="12"/>
                </a:lnTo>
                <a:lnTo>
                  <a:pt x="6" y="12"/>
                </a:lnTo>
                <a:lnTo>
                  <a:pt x="2" y="20"/>
                </a:lnTo>
                <a:lnTo>
                  <a:pt x="2" y="20"/>
                </a:lnTo>
                <a:lnTo>
                  <a:pt x="0" y="28"/>
                </a:lnTo>
                <a:lnTo>
                  <a:pt x="0" y="28"/>
                </a:lnTo>
                <a:lnTo>
                  <a:pt x="0" y="36"/>
                </a:lnTo>
                <a:lnTo>
                  <a:pt x="0" y="36"/>
                </a:lnTo>
                <a:lnTo>
                  <a:pt x="4" y="44"/>
                </a:lnTo>
                <a:lnTo>
                  <a:pt x="4" y="44"/>
                </a:lnTo>
                <a:lnTo>
                  <a:pt x="10" y="46"/>
                </a:lnTo>
                <a:lnTo>
                  <a:pt x="18" y="48"/>
                </a:lnTo>
                <a:lnTo>
                  <a:pt x="18" y="48"/>
                </a:lnTo>
                <a:lnTo>
                  <a:pt x="26" y="46"/>
                </a:lnTo>
                <a:lnTo>
                  <a:pt x="34" y="42"/>
                </a:lnTo>
                <a:lnTo>
                  <a:pt x="34" y="42"/>
                </a:lnTo>
                <a:lnTo>
                  <a:pt x="48" y="58"/>
                </a:lnTo>
                <a:lnTo>
                  <a:pt x="48" y="58"/>
                </a:lnTo>
                <a:lnTo>
                  <a:pt x="44" y="62"/>
                </a:lnTo>
                <a:lnTo>
                  <a:pt x="44" y="62"/>
                </a:lnTo>
                <a:lnTo>
                  <a:pt x="40" y="60"/>
                </a:lnTo>
                <a:lnTo>
                  <a:pt x="40" y="60"/>
                </a:lnTo>
                <a:lnTo>
                  <a:pt x="36" y="60"/>
                </a:lnTo>
                <a:lnTo>
                  <a:pt x="36" y="60"/>
                </a:lnTo>
                <a:lnTo>
                  <a:pt x="32" y="58"/>
                </a:lnTo>
                <a:lnTo>
                  <a:pt x="32" y="58"/>
                </a:lnTo>
                <a:lnTo>
                  <a:pt x="30" y="56"/>
                </a:lnTo>
                <a:lnTo>
                  <a:pt x="30" y="56"/>
                </a:lnTo>
                <a:lnTo>
                  <a:pt x="26" y="58"/>
                </a:lnTo>
                <a:lnTo>
                  <a:pt x="26" y="58"/>
                </a:lnTo>
                <a:lnTo>
                  <a:pt x="24" y="62"/>
                </a:lnTo>
                <a:lnTo>
                  <a:pt x="24" y="62"/>
                </a:lnTo>
                <a:lnTo>
                  <a:pt x="26" y="66"/>
                </a:lnTo>
                <a:lnTo>
                  <a:pt x="26" y="66"/>
                </a:lnTo>
                <a:lnTo>
                  <a:pt x="32" y="70"/>
                </a:lnTo>
                <a:lnTo>
                  <a:pt x="32" y="70"/>
                </a:lnTo>
                <a:lnTo>
                  <a:pt x="38" y="72"/>
                </a:lnTo>
                <a:lnTo>
                  <a:pt x="38" y="72"/>
                </a:lnTo>
                <a:lnTo>
                  <a:pt x="48" y="72"/>
                </a:lnTo>
                <a:lnTo>
                  <a:pt x="48" y="72"/>
                </a:lnTo>
                <a:lnTo>
                  <a:pt x="56" y="66"/>
                </a:lnTo>
                <a:lnTo>
                  <a:pt x="56" y="66"/>
                </a:lnTo>
                <a:lnTo>
                  <a:pt x="60" y="70"/>
                </a:lnTo>
                <a:lnTo>
                  <a:pt x="60" y="70"/>
                </a:lnTo>
                <a:lnTo>
                  <a:pt x="62" y="70"/>
                </a:lnTo>
                <a:lnTo>
                  <a:pt x="62" y="70"/>
                </a:lnTo>
                <a:lnTo>
                  <a:pt x="64" y="68"/>
                </a:lnTo>
                <a:lnTo>
                  <a:pt x="64" y="68"/>
                </a:lnTo>
                <a:lnTo>
                  <a:pt x="66" y="66"/>
                </a:lnTo>
                <a:lnTo>
                  <a:pt x="66" y="66"/>
                </a:lnTo>
                <a:lnTo>
                  <a:pt x="64" y="64"/>
                </a:lnTo>
                <a:lnTo>
                  <a:pt x="64" y="64"/>
                </a:lnTo>
                <a:lnTo>
                  <a:pt x="60" y="60"/>
                </a:lnTo>
                <a:lnTo>
                  <a:pt x="60" y="60"/>
                </a:lnTo>
                <a:lnTo>
                  <a:pt x="66" y="52"/>
                </a:lnTo>
                <a:lnTo>
                  <a:pt x="66" y="52"/>
                </a:lnTo>
                <a:lnTo>
                  <a:pt x="68" y="42"/>
                </a:lnTo>
                <a:lnTo>
                  <a:pt x="68" y="42"/>
                </a:lnTo>
                <a:lnTo>
                  <a:pt x="68" y="36"/>
                </a:lnTo>
                <a:lnTo>
                  <a:pt x="68" y="36"/>
                </a:lnTo>
                <a:lnTo>
                  <a:pt x="62" y="30"/>
                </a:lnTo>
                <a:close/>
                <a:moveTo>
                  <a:pt x="18" y="34"/>
                </a:moveTo>
                <a:lnTo>
                  <a:pt x="18" y="34"/>
                </a:lnTo>
                <a:lnTo>
                  <a:pt x="14" y="34"/>
                </a:lnTo>
                <a:lnTo>
                  <a:pt x="12" y="32"/>
                </a:lnTo>
                <a:lnTo>
                  <a:pt x="12" y="32"/>
                </a:lnTo>
                <a:lnTo>
                  <a:pt x="10" y="30"/>
                </a:lnTo>
                <a:lnTo>
                  <a:pt x="10" y="30"/>
                </a:lnTo>
                <a:lnTo>
                  <a:pt x="10" y="26"/>
                </a:lnTo>
                <a:lnTo>
                  <a:pt x="10" y="26"/>
                </a:lnTo>
                <a:lnTo>
                  <a:pt x="12" y="22"/>
                </a:lnTo>
                <a:lnTo>
                  <a:pt x="12" y="22"/>
                </a:lnTo>
                <a:lnTo>
                  <a:pt x="14" y="18"/>
                </a:lnTo>
                <a:lnTo>
                  <a:pt x="14" y="18"/>
                </a:lnTo>
                <a:lnTo>
                  <a:pt x="26" y="32"/>
                </a:lnTo>
                <a:lnTo>
                  <a:pt x="26" y="32"/>
                </a:lnTo>
                <a:lnTo>
                  <a:pt x="18" y="34"/>
                </a:lnTo>
                <a:close/>
                <a:moveTo>
                  <a:pt x="56" y="50"/>
                </a:moveTo>
                <a:lnTo>
                  <a:pt x="56" y="50"/>
                </a:lnTo>
                <a:lnTo>
                  <a:pt x="52" y="54"/>
                </a:lnTo>
                <a:lnTo>
                  <a:pt x="52" y="54"/>
                </a:lnTo>
                <a:lnTo>
                  <a:pt x="40" y="40"/>
                </a:lnTo>
                <a:lnTo>
                  <a:pt x="40" y="40"/>
                </a:lnTo>
                <a:lnTo>
                  <a:pt x="44" y="38"/>
                </a:lnTo>
                <a:lnTo>
                  <a:pt x="44" y="38"/>
                </a:lnTo>
                <a:lnTo>
                  <a:pt x="48" y="36"/>
                </a:lnTo>
                <a:lnTo>
                  <a:pt x="48" y="36"/>
                </a:lnTo>
                <a:lnTo>
                  <a:pt x="52" y="38"/>
                </a:lnTo>
                <a:lnTo>
                  <a:pt x="52" y="38"/>
                </a:lnTo>
                <a:lnTo>
                  <a:pt x="54" y="40"/>
                </a:lnTo>
                <a:lnTo>
                  <a:pt x="54" y="40"/>
                </a:lnTo>
                <a:lnTo>
                  <a:pt x="56" y="42"/>
                </a:lnTo>
                <a:lnTo>
                  <a:pt x="56" y="42"/>
                </a:lnTo>
                <a:lnTo>
                  <a:pt x="56" y="46"/>
                </a:lnTo>
                <a:lnTo>
                  <a:pt x="56" y="46"/>
                </a:lnTo>
                <a:lnTo>
                  <a:pt x="56" y="5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7" name="CustomShape 35"/>
          <p:cNvSpPr/>
          <p:nvPr/>
        </p:nvSpPr>
        <p:spPr>
          <a:xfrm>
            <a:off x="6175800" y="2486160"/>
            <a:ext cx="87120" cy="92520"/>
          </a:xfrm>
          <a:custGeom>
            <a:avLst/>
            <a:gdLst/>
            <a:ahLst/>
            <a:rect l="l" t="t" r="r" b="b"/>
            <a:pathLst>
              <a:path w="68" h="72">
                <a:moveTo>
                  <a:pt x="62" y="30"/>
                </a:moveTo>
                <a:lnTo>
                  <a:pt x="62" y="30"/>
                </a:lnTo>
                <a:lnTo>
                  <a:pt x="54" y="24"/>
                </a:lnTo>
                <a:lnTo>
                  <a:pt x="54" y="24"/>
                </a:lnTo>
                <a:lnTo>
                  <a:pt x="46" y="24"/>
                </a:lnTo>
                <a:lnTo>
                  <a:pt x="46" y="24"/>
                </a:lnTo>
                <a:lnTo>
                  <a:pt x="38" y="26"/>
                </a:lnTo>
                <a:lnTo>
                  <a:pt x="38" y="26"/>
                </a:lnTo>
                <a:lnTo>
                  <a:pt x="30" y="30"/>
                </a:lnTo>
                <a:lnTo>
                  <a:pt x="30" y="30"/>
                </a:lnTo>
                <a:lnTo>
                  <a:pt x="18" y="14"/>
                </a:lnTo>
                <a:lnTo>
                  <a:pt x="18" y="14"/>
                </a:lnTo>
                <a:lnTo>
                  <a:pt x="24" y="12"/>
                </a:lnTo>
                <a:lnTo>
                  <a:pt x="24" y="12"/>
                </a:lnTo>
                <a:lnTo>
                  <a:pt x="28" y="12"/>
                </a:lnTo>
                <a:lnTo>
                  <a:pt x="28" y="12"/>
                </a:lnTo>
                <a:lnTo>
                  <a:pt x="34" y="14"/>
                </a:lnTo>
                <a:lnTo>
                  <a:pt x="34" y="14"/>
                </a:lnTo>
                <a:lnTo>
                  <a:pt x="36" y="12"/>
                </a:lnTo>
                <a:lnTo>
                  <a:pt x="36" y="12"/>
                </a:lnTo>
                <a:lnTo>
                  <a:pt x="38" y="10"/>
                </a:lnTo>
                <a:lnTo>
                  <a:pt x="38" y="10"/>
                </a:lnTo>
                <a:lnTo>
                  <a:pt x="38" y="4"/>
                </a:lnTo>
                <a:lnTo>
                  <a:pt x="38" y="4"/>
                </a:lnTo>
                <a:lnTo>
                  <a:pt x="34" y="2"/>
                </a:lnTo>
                <a:lnTo>
                  <a:pt x="30" y="0"/>
                </a:lnTo>
                <a:lnTo>
                  <a:pt x="30" y="0"/>
                </a:lnTo>
                <a:lnTo>
                  <a:pt x="24" y="2"/>
                </a:lnTo>
                <a:lnTo>
                  <a:pt x="24" y="2"/>
                </a:lnTo>
                <a:lnTo>
                  <a:pt x="16" y="4"/>
                </a:lnTo>
                <a:lnTo>
                  <a:pt x="16" y="4"/>
                </a:lnTo>
                <a:lnTo>
                  <a:pt x="10" y="8"/>
                </a:lnTo>
                <a:lnTo>
                  <a:pt x="10" y="8"/>
                </a:lnTo>
                <a:lnTo>
                  <a:pt x="10" y="6"/>
                </a:lnTo>
                <a:lnTo>
                  <a:pt x="10" y="6"/>
                </a:lnTo>
                <a:lnTo>
                  <a:pt x="8" y="6"/>
                </a:lnTo>
                <a:lnTo>
                  <a:pt x="8" y="6"/>
                </a:lnTo>
                <a:lnTo>
                  <a:pt x="4" y="6"/>
                </a:lnTo>
                <a:lnTo>
                  <a:pt x="4" y="6"/>
                </a:lnTo>
                <a:lnTo>
                  <a:pt x="4" y="10"/>
                </a:lnTo>
                <a:lnTo>
                  <a:pt x="4" y="10"/>
                </a:lnTo>
                <a:lnTo>
                  <a:pt x="6" y="12"/>
                </a:lnTo>
                <a:lnTo>
                  <a:pt x="6" y="12"/>
                </a:lnTo>
                <a:lnTo>
                  <a:pt x="6" y="12"/>
                </a:lnTo>
                <a:lnTo>
                  <a:pt x="6" y="12"/>
                </a:lnTo>
                <a:lnTo>
                  <a:pt x="2" y="20"/>
                </a:lnTo>
                <a:lnTo>
                  <a:pt x="2" y="20"/>
                </a:lnTo>
                <a:lnTo>
                  <a:pt x="0" y="28"/>
                </a:lnTo>
                <a:lnTo>
                  <a:pt x="0" y="28"/>
                </a:lnTo>
                <a:lnTo>
                  <a:pt x="0" y="36"/>
                </a:lnTo>
                <a:lnTo>
                  <a:pt x="0" y="36"/>
                </a:lnTo>
                <a:lnTo>
                  <a:pt x="4" y="44"/>
                </a:lnTo>
                <a:lnTo>
                  <a:pt x="4" y="44"/>
                </a:lnTo>
                <a:lnTo>
                  <a:pt x="10" y="46"/>
                </a:lnTo>
                <a:lnTo>
                  <a:pt x="18" y="48"/>
                </a:lnTo>
                <a:lnTo>
                  <a:pt x="18" y="48"/>
                </a:lnTo>
                <a:lnTo>
                  <a:pt x="26" y="46"/>
                </a:lnTo>
                <a:lnTo>
                  <a:pt x="34" y="42"/>
                </a:lnTo>
                <a:lnTo>
                  <a:pt x="34" y="42"/>
                </a:lnTo>
                <a:lnTo>
                  <a:pt x="48" y="58"/>
                </a:lnTo>
                <a:lnTo>
                  <a:pt x="48" y="58"/>
                </a:lnTo>
                <a:lnTo>
                  <a:pt x="44" y="62"/>
                </a:lnTo>
                <a:lnTo>
                  <a:pt x="44" y="62"/>
                </a:lnTo>
                <a:lnTo>
                  <a:pt x="40" y="60"/>
                </a:lnTo>
                <a:lnTo>
                  <a:pt x="40" y="60"/>
                </a:lnTo>
                <a:lnTo>
                  <a:pt x="36" y="60"/>
                </a:lnTo>
                <a:lnTo>
                  <a:pt x="36" y="60"/>
                </a:lnTo>
                <a:lnTo>
                  <a:pt x="32" y="58"/>
                </a:lnTo>
                <a:lnTo>
                  <a:pt x="32" y="58"/>
                </a:lnTo>
                <a:lnTo>
                  <a:pt x="30" y="56"/>
                </a:lnTo>
                <a:lnTo>
                  <a:pt x="30" y="56"/>
                </a:lnTo>
                <a:lnTo>
                  <a:pt x="26" y="58"/>
                </a:lnTo>
                <a:lnTo>
                  <a:pt x="26" y="58"/>
                </a:lnTo>
                <a:lnTo>
                  <a:pt x="24" y="62"/>
                </a:lnTo>
                <a:lnTo>
                  <a:pt x="24" y="62"/>
                </a:lnTo>
                <a:lnTo>
                  <a:pt x="26" y="66"/>
                </a:lnTo>
                <a:lnTo>
                  <a:pt x="26" y="66"/>
                </a:lnTo>
                <a:lnTo>
                  <a:pt x="32" y="70"/>
                </a:lnTo>
                <a:lnTo>
                  <a:pt x="32" y="70"/>
                </a:lnTo>
                <a:lnTo>
                  <a:pt x="38" y="72"/>
                </a:lnTo>
                <a:lnTo>
                  <a:pt x="38" y="72"/>
                </a:lnTo>
                <a:lnTo>
                  <a:pt x="48" y="72"/>
                </a:lnTo>
                <a:lnTo>
                  <a:pt x="48" y="72"/>
                </a:lnTo>
                <a:lnTo>
                  <a:pt x="56" y="66"/>
                </a:lnTo>
                <a:lnTo>
                  <a:pt x="56" y="66"/>
                </a:lnTo>
                <a:lnTo>
                  <a:pt x="60" y="70"/>
                </a:lnTo>
                <a:lnTo>
                  <a:pt x="60" y="70"/>
                </a:lnTo>
                <a:lnTo>
                  <a:pt x="62" y="70"/>
                </a:lnTo>
                <a:lnTo>
                  <a:pt x="62" y="70"/>
                </a:lnTo>
                <a:lnTo>
                  <a:pt x="64" y="68"/>
                </a:lnTo>
                <a:lnTo>
                  <a:pt x="64" y="68"/>
                </a:lnTo>
                <a:lnTo>
                  <a:pt x="66" y="66"/>
                </a:lnTo>
                <a:lnTo>
                  <a:pt x="66" y="66"/>
                </a:lnTo>
                <a:lnTo>
                  <a:pt x="64" y="64"/>
                </a:lnTo>
                <a:lnTo>
                  <a:pt x="64" y="64"/>
                </a:lnTo>
                <a:lnTo>
                  <a:pt x="60" y="60"/>
                </a:lnTo>
                <a:lnTo>
                  <a:pt x="60" y="60"/>
                </a:lnTo>
                <a:lnTo>
                  <a:pt x="66" y="52"/>
                </a:lnTo>
                <a:lnTo>
                  <a:pt x="66" y="52"/>
                </a:lnTo>
                <a:lnTo>
                  <a:pt x="68" y="42"/>
                </a:lnTo>
                <a:lnTo>
                  <a:pt x="68" y="42"/>
                </a:lnTo>
                <a:lnTo>
                  <a:pt x="68" y="36"/>
                </a:lnTo>
                <a:lnTo>
                  <a:pt x="68" y="36"/>
                </a:lnTo>
                <a:lnTo>
                  <a:pt x="62" y="30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8" name="CustomShape 36"/>
          <p:cNvSpPr/>
          <p:nvPr/>
        </p:nvSpPr>
        <p:spPr>
          <a:xfrm>
            <a:off x="6188760" y="2509560"/>
            <a:ext cx="19800" cy="19800"/>
          </a:xfrm>
          <a:custGeom>
            <a:avLst/>
            <a:gdLst/>
            <a:ahLst/>
            <a:rect l="l" t="t" r="r" b="b"/>
            <a:pathLst>
              <a:path w="16" h="16">
                <a:moveTo>
                  <a:pt x="8" y="16"/>
                </a:moveTo>
                <a:lnTo>
                  <a:pt x="8" y="16"/>
                </a:lnTo>
                <a:lnTo>
                  <a:pt x="4" y="16"/>
                </a:lnTo>
                <a:lnTo>
                  <a:pt x="2" y="14"/>
                </a:lnTo>
                <a:lnTo>
                  <a:pt x="2" y="14"/>
                </a:lnTo>
                <a:lnTo>
                  <a:pt x="0" y="12"/>
                </a:lnTo>
                <a:lnTo>
                  <a:pt x="0" y="12"/>
                </a:lnTo>
                <a:lnTo>
                  <a:pt x="0" y="8"/>
                </a:lnTo>
                <a:lnTo>
                  <a:pt x="0" y="8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4" y="0"/>
                </a:lnTo>
                <a:lnTo>
                  <a:pt x="16" y="14"/>
                </a:lnTo>
                <a:lnTo>
                  <a:pt x="16" y="14"/>
                </a:lnTo>
                <a:lnTo>
                  <a:pt x="8" y="16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9" name="CustomShape 37"/>
          <p:cNvSpPr/>
          <p:nvPr/>
        </p:nvSpPr>
        <p:spPr>
          <a:xfrm>
            <a:off x="6228000" y="2532960"/>
            <a:ext cx="19800" cy="22320"/>
          </a:xfrm>
          <a:custGeom>
            <a:avLst/>
            <a:gdLst/>
            <a:ahLst/>
            <a:rect l="l" t="t" r="r" b="b"/>
            <a:pathLst>
              <a:path w="16" h="18">
                <a:moveTo>
                  <a:pt x="16" y="14"/>
                </a:moveTo>
                <a:lnTo>
                  <a:pt x="16" y="14"/>
                </a:lnTo>
                <a:lnTo>
                  <a:pt x="12" y="18"/>
                </a:lnTo>
                <a:lnTo>
                  <a:pt x="12" y="18"/>
                </a:lnTo>
                <a:lnTo>
                  <a:pt x="0" y="4"/>
                </a:lnTo>
                <a:lnTo>
                  <a:pt x="0" y="4"/>
                </a:lnTo>
                <a:lnTo>
                  <a:pt x="4" y="2"/>
                </a:lnTo>
                <a:lnTo>
                  <a:pt x="4" y="2"/>
                </a:lnTo>
                <a:lnTo>
                  <a:pt x="8" y="0"/>
                </a:lnTo>
                <a:lnTo>
                  <a:pt x="8" y="0"/>
                </a:lnTo>
                <a:lnTo>
                  <a:pt x="12" y="2"/>
                </a:lnTo>
                <a:lnTo>
                  <a:pt x="12" y="2"/>
                </a:lnTo>
                <a:lnTo>
                  <a:pt x="14" y="4"/>
                </a:lnTo>
                <a:lnTo>
                  <a:pt x="14" y="4"/>
                </a:lnTo>
                <a:lnTo>
                  <a:pt x="16" y="6"/>
                </a:lnTo>
                <a:lnTo>
                  <a:pt x="16" y="6"/>
                </a:lnTo>
                <a:lnTo>
                  <a:pt x="16" y="10"/>
                </a:lnTo>
                <a:lnTo>
                  <a:pt x="16" y="10"/>
                </a:lnTo>
                <a:lnTo>
                  <a:pt x="16" y="14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0" name="CustomShape 38"/>
          <p:cNvSpPr/>
          <p:nvPr/>
        </p:nvSpPr>
        <p:spPr>
          <a:xfrm>
            <a:off x="6165720" y="2597760"/>
            <a:ext cx="48240" cy="53640"/>
          </a:xfrm>
          <a:custGeom>
            <a:avLst/>
            <a:gdLst/>
            <a:ahLst/>
            <a:rect l="l" t="t" r="r" b="b"/>
            <a:pathLst>
              <a:path w="38" h="42">
                <a:moveTo>
                  <a:pt x="32" y="2"/>
                </a:moveTo>
                <a:lnTo>
                  <a:pt x="32" y="2"/>
                </a:lnTo>
                <a:lnTo>
                  <a:pt x="32" y="2"/>
                </a:lnTo>
                <a:lnTo>
                  <a:pt x="18" y="14"/>
                </a:lnTo>
                <a:lnTo>
                  <a:pt x="18" y="14"/>
                </a:lnTo>
                <a:lnTo>
                  <a:pt x="6" y="28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0" y="38"/>
                </a:lnTo>
                <a:lnTo>
                  <a:pt x="0" y="40"/>
                </a:lnTo>
                <a:lnTo>
                  <a:pt x="0" y="40"/>
                </a:lnTo>
                <a:lnTo>
                  <a:pt x="4" y="42"/>
                </a:lnTo>
                <a:lnTo>
                  <a:pt x="6" y="40"/>
                </a:lnTo>
                <a:lnTo>
                  <a:pt x="6" y="40"/>
                </a:lnTo>
                <a:lnTo>
                  <a:pt x="6" y="40"/>
                </a:lnTo>
                <a:lnTo>
                  <a:pt x="12" y="32"/>
                </a:lnTo>
                <a:lnTo>
                  <a:pt x="12" y="32"/>
                </a:lnTo>
                <a:lnTo>
                  <a:pt x="22" y="20"/>
                </a:lnTo>
                <a:lnTo>
                  <a:pt x="22" y="20"/>
                </a:lnTo>
                <a:lnTo>
                  <a:pt x="36" y="8"/>
                </a:lnTo>
                <a:lnTo>
                  <a:pt x="36" y="8"/>
                </a:lnTo>
                <a:lnTo>
                  <a:pt x="36" y="8"/>
                </a:lnTo>
                <a:lnTo>
                  <a:pt x="38" y="8"/>
                </a:lnTo>
                <a:lnTo>
                  <a:pt x="38" y="8"/>
                </a:lnTo>
                <a:lnTo>
                  <a:pt x="38" y="4"/>
                </a:lnTo>
                <a:lnTo>
                  <a:pt x="38" y="2"/>
                </a:lnTo>
                <a:lnTo>
                  <a:pt x="38" y="2"/>
                </a:lnTo>
                <a:lnTo>
                  <a:pt x="34" y="0"/>
                </a:lnTo>
                <a:lnTo>
                  <a:pt x="32" y="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1" name="CustomShape 39"/>
          <p:cNvSpPr/>
          <p:nvPr/>
        </p:nvSpPr>
        <p:spPr>
          <a:xfrm>
            <a:off x="6165720" y="2597760"/>
            <a:ext cx="48240" cy="53640"/>
          </a:xfrm>
          <a:custGeom>
            <a:avLst/>
            <a:gdLst/>
            <a:ahLst/>
            <a:rect l="l" t="t" r="r" b="b"/>
            <a:pathLst>
              <a:path w="38" h="42">
                <a:moveTo>
                  <a:pt x="32" y="2"/>
                </a:moveTo>
                <a:lnTo>
                  <a:pt x="32" y="2"/>
                </a:lnTo>
                <a:lnTo>
                  <a:pt x="32" y="2"/>
                </a:lnTo>
                <a:lnTo>
                  <a:pt x="18" y="14"/>
                </a:lnTo>
                <a:lnTo>
                  <a:pt x="18" y="14"/>
                </a:lnTo>
                <a:lnTo>
                  <a:pt x="6" y="28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0" y="38"/>
                </a:lnTo>
                <a:lnTo>
                  <a:pt x="0" y="40"/>
                </a:lnTo>
                <a:lnTo>
                  <a:pt x="0" y="40"/>
                </a:lnTo>
                <a:lnTo>
                  <a:pt x="4" y="42"/>
                </a:lnTo>
                <a:lnTo>
                  <a:pt x="6" y="40"/>
                </a:lnTo>
                <a:lnTo>
                  <a:pt x="6" y="40"/>
                </a:lnTo>
                <a:lnTo>
                  <a:pt x="6" y="40"/>
                </a:lnTo>
                <a:lnTo>
                  <a:pt x="12" y="32"/>
                </a:lnTo>
                <a:lnTo>
                  <a:pt x="12" y="32"/>
                </a:lnTo>
                <a:lnTo>
                  <a:pt x="22" y="20"/>
                </a:lnTo>
                <a:lnTo>
                  <a:pt x="22" y="20"/>
                </a:lnTo>
                <a:lnTo>
                  <a:pt x="36" y="8"/>
                </a:lnTo>
                <a:lnTo>
                  <a:pt x="36" y="8"/>
                </a:lnTo>
                <a:lnTo>
                  <a:pt x="36" y="8"/>
                </a:lnTo>
                <a:lnTo>
                  <a:pt x="38" y="8"/>
                </a:lnTo>
                <a:lnTo>
                  <a:pt x="38" y="8"/>
                </a:lnTo>
                <a:lnTo>
                  <a:pt x="38" y="4"/>
                </a:lnTo>
                <a:lnTo>
                  <a:pt x="38" y="2"/>
                </a:lnTo>
                <a:lnTo>
                  <a:pt x="38" y="2"/>
                </a:lnTo>
                <a:lnTo>
                  <a:pt x="34" y="0"/>
                </a:lnTo>
                <a:lnTo>
                  <a:pt x="32" y="2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2" name="CustomShape 40"/>
          <p:cNvSpPr/>
          <p:nvPr/>
        </p:nvSpPr>
        <p:spPr>
          <a:xfrm>
            <a:off x="6225480" y="2421000"/>
            <a:ext cx="48240" cy="50760"/>
          </a:xfrm>
          <a:custGeom>
            <a:avLst/>
            <a:gdLst/>
            <a:ahLst/>
            <a:rect l="l" t="t" r="r" b="b"/>
            <a:pathLst>
              <a:path w="38" h="40">
                <a:moveTo>
                  <a:pt x="16" y="22"/>
                </a:moveTo>
                <a:lnTo>
                  <a:pt x="16" y="22"/>
                </a:lnTo>
                <a:lnTo>
                  <a:pt x="2" y="34"/>
                </a:lnTo>
                <a:lnTo>
                  <a:pt x="2" y="34"/>
                </a:lnTo>
                <a:lnTo>
                  <a:pt x="0" y="34"/>
                </a:lnTo>
                <a:lnTo>
                  <a:pt x="0" y="34"/>
                </a:lnTo>
                <a:lnTo>
                  <a:pt x="0" y="36"/>
                </a:lnTo>
                <a:lnTo>
                  <a:pt x="0" y="40"/>
                </a:lnTo>
                <a:lnTo>
                  <a:pt x="0" y="40"/>
                </a:lnTo>
                <a:lnTo>
                  <a:pt x="4" y="40"/>
                </a:lnTo>
                <a:lnTo>
                  <a:pt x="6" y="40"/>
                </a:lnTo>
                <a:lnTo>
                  <a:pt x="6" y="40"/>
                </a:lnTo>
                <a:lnTo>
                  <a:pt x="6" y="40"/>
                </a:lnTo>
                <a:lnTo>
                  <a:pt x="20" y="28"/>
                </a:lnTo>
                <a:lnTo>
                  <a:pt x="20" y="28"/>
                </a:lnTo>
                <a:lnTo>
                  <a:pt x="32" y="14"/>
                </a:lnTo>
                <a:lnTo>
                  <a:pt x="38" y="6"/>
                </a:lnTo>
                <a:lnTo>
                  <a:pt x="38" y="6"/>
                </a:lnTo>
                <a:lnTo>
                  <a:pt x="38" y="6"/>
                </a:lnTo>
                <a:lnTo>
                  <a:pt x="38" y="4"/>
                </a:lnTo>
                <a:lnTo>
                  <a:pt x="38" y="0"/>
                </a:lnTo>
                <a:lnTo>
                  <a:pt x="38" y="0"/>
                </a:lnTo>
                <a:lnTo>
                  <a:pt x="34" y="0"/>
                </a:lnTo>
                <a:lnTo>
                  <a:pt x="32" y="0"/>
                </a:lnTo>
                <a:lnTo>
                  <a:pt x="32" y="0"/>
                </a:lnTo>
                <a:lnTo>
                  <a:pt x="32" y="2"/>
                </a:lnTo>
                <a:lnTo>
                  <a:pt x="26" y="10"/>
                </a:lnTo>
                <a:lnTo>
                  <a:pt x="26" y="10"/>
                </a:lnTo>
                <a:lnTo>
                  <a:pt x="16" y="2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3" name="CustomShape 41"/>
          <p:cNvSpPr/>
          <p:nvPr/>
        </p:nvSpPr>
        <p:spPr>
          <a:xfrm>
            <a:off x="6225480" y="2421000"/>
            <a:ext cx="48240" cy="50760"/>
          </a:xfrm>
          <a:custGeom>
            <a:avLst/>
            <a:gdLst/>
            <a:ahLst/>
            <a:rect l="l" t="t" r="r" b="b"/>
            <a:pathLst>
              <a:path w="38" h="40">
                <a:moveTo>
                  <a:pt x="16" y="22"/>
                </a:moveTo>
                <a:lnTo>
                  <a:pt x="16" y="22"/>
                </a:lnTo>
                <a:lnTo>
                  <a:pt x="2" y="34"/>
                </a:lnTo>
                <a:lnTo>
                  <a:pt x="2" y="34"/>
                </a:lnTo>
                <a:lnTo>
                  <a:pt x="0" y="34"/>
                </a:lnTo>
                <a:lnTo>
                  <a:pt x="0" y="34"/>
                </a:lnTo>
                <a:lnTo>
                  <a:pt x="0" y="36"/>
                </a:lnTo>
                <a:lnTo>
                  <a:pt x="0" y="40"/>
                </a:lnTo>
                <a:lnTo>
                  <a:pt x="0" y="40"/>
                </a:lnTo>
                <a:lnTo>
                  <a:pt x="4" y="40"/>
                </a:lnTo>
                <a:lnTo>
                  <a:pt x="6" y="40"/>
                </a:lnTo>
                <a:lnTo>
                  <a:pt x="6" y="40"/>
                </a:lnTo>
                <a:lnTo>
                  <a:pt x="6" y="40"/>
                </a:lnTo>
                <a:lnTo>
                  <a:pt x="20" y="28"/>
                </a:lnTo>
                <a:lnTo>
                  <a:pt x="20" y="28"/>
                </a:lnTo>
                <a:lnTo>
                  <a:pt x="32" y="14"/>
                </a:lnTo>
                <a:lnTo>
                  <a:pt x="38" y="6"/>
                </a:lnTo>
                <a:lnTo>
                  <a:pt x="38" y="6"/>
                </a:lnTo>
                <a:lnTo>
                  <a:pt x="38" y="6"/>
                </a:lnTo>
                <a:lnTo>
                  <a:pt x="38" y="4"/>
                </a:lnTo>
                <a:lnTo>
                  <a:pt x="38" y="0"/>
                </a:lnTo>
                <a:lnTo>
                  <a:pt x="38" y="0"/>
                </a:lnTo>
                <a:lnTo>
                  <a:pt x="34" y="0"/>
                </a:lnTo>
                <a:lnTo>
                  <a:pt x="32" y="0"/>
                </a:lnTo>
                <a:lnTo>
                  <a:pt x="32" y="0"/>
                </a:lnTo>
                <a:lnTo>
                  <a:pt x="32" y="2"/>
                </a:lnTo>
                <a:lnTo>
                  <a:pt x="26" y="10"/>
                </a:lnTo>
                <a:lnTo>
                  <a:pt x="26" y="10"/>
                </a:lnTo>
                <a:lnTo>
                  <a:pt x="16" y="22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4" name="CustomShape 42"/>
          <p:cNvSpPr/>
          <p:nvPr/>
        </p:nvSpPr>
        <p:spPr>
          <a:xfrm>
            <a:off x="4723560" y="2369160"/>
            <a:ext cx="331560" cy="331560"/>
          </a:xfrm>
          <a:custGeom>
            <a:avLst/>
            <a:gdLst/>
            <a:ahLst/>
            <a:rect l="l" t="t" r="r" b="b"/>
            <a:pathLst>
              <a:path w="256" h="256">
                <a:moveTo>
                  <a:pt x="252" y="2"/>
                </a:moveTo>
                <a:lnTo>
                  <a:pt x="252" y="2"/>
                </a:lnTo>
                <a:lnTo>
                  <a:pt x="248" y="0"/>
                </a:lnTo>
                <a:lnTo>
                  <a:pt x="248" y="0"/>
                </a:lnTo>
                <a:lnTo>
                  <a:pt x="244" y="2"/>
                </a:lnTo>
                <a:lnTo>
                  <a:pt x="4" y="162"/>
                </a:lnTo>
                <a:lnTo>
                  <a:pt x="4" y="162"/>
                </a:lnTo>
                <a:lnTo>
                  <a:pt x="0" y="164"/>
                </a:lnTo>
                <a:lnTo>
                  <a:pt x="0" y="168"/>
                </a:lnTo>
                <a:lnTo>
                  <a:pt x="0" y="168"/>
                </a:lnTo>
                <a:lnTo>
                  <a:pt x="2" y="172"/>
                </a:lnTo>
                <a:lnTo>
                  <a:pt x="6" y="176"/>
                </a:lnTo>
                <a:lnTo>
                  <a:pt x="68" y="200"/>
                </a:lnTo>
                <a:lnTo>
                  <a:pt x="98" y="252"/>
                </a:lnTo>
                <a:lnTo>
                  <a:pt x="98" y="252"/>
                </a:lnTo>
                <a:lnTo>
                  <a:pt x="100" y="254"/>
                </a:lnTo>
                <a:lnTo>
                  <a:pt x="104" y="256"/>
                </a:lnTo>
                <a:lnTo>
                  <a:pt x="104" y="256"/>
                </a:lnTo>
                <a:lnTo>
                  <a:pt x="104" y="256"/>
                </a:lnTo>
                <a:lnTo>
                  <a:pt x="108" y="254"/>
                </a:lnTo>
                <a:lnTo>
                  <a:pt x="110" y="252"/>
                </a:lnTo>
                <a:lnTo>
                  <a:pt x="128" y="224"/>
                </a:lnTo>
                <a:lnTo>
                  <a:pt x="206" y="256"/>
                </a:lnTo>
                <a:lnTo>
                  <a:pt x="206" y="256"/>
                </a:lnTo>
                <a:lnTo>
                  <a:pt x="208" y="256"/>
                </a:lnTo>
                <a:lnTo>
                  <a:pt x="208" y="256"/>
                </a:lnTo>
                <a:lnTo>
                  <a:pt x="212" y="254"/>
                </a:lnTo>
                <a:lnTo>
                  <a:pt x="212" y="254"/>
                </a:lnTo>
                <a:lnTo>
                  <a:pt x="214" y="252"/>
                </a:lnTo>
                <a:lnTo>
                  <a:pt x="216" y="250"/>
                </a:lnTo>
                <a:lnTo>
                  <a:pt x="256" y="10"/>
                </a:lnTo>
                <a:lnTo>
                  <a:pt x="256" y="10"/>
                </a:lnTo>
                <a:lnTo>
                  <a:pt x="256" y="4"/>
                </a:lnTo>
                <a:lnTo>
                  <a:pt x="252" y="2"/>
                </a:lnTo>
                <a:close/>
                <a:moveTo>
                  <a:pt x="26" y="166"/>
                </a:moveTo>
                <a:lnTo>
                  <a:pt x="210" y="42"/>
                </a:lnTo>
                <a:lnTo>
                  <a:pt x="76" y="186"/>
                </a:lnTo>
                <a:lnTo>
                  <a:pt x="76" y="186"/>
                </a:lnTo>
                <a:lnTo>
                  <a:pt x="74" y="186"/>
                </a:lnTo>
                <a:lnTo>
                  <a:pt x="26" y="166"/>
                </a:lnTo>
                <a:close/>
                <a:moveTo>
                  <a:pt x="82" y="192"/>
                </a:moveTo>
                <a:lnTo>
                  <a:pt x="82" y="192"/>
                </a:lnTo>
                <a:lnTo>
                  <a:pt x="82" y="192"/>
                </a:lnTo>
                <a:lnTo>
                  <a:pt x="234" y="30"/>
                </a:lnTo>
                <a:lnTo>
                  <a:pt x="104" y="232"/>
                </a:lnTo>
                <a:lnTo>
                  <a:pt x="82" y="192"/>
                </a:lnTo>
                <a:close/>
                <a:moveTo>
                  <a:pt x="202" y="236"/>
                </a:moveTo>
                <a:lnTo>
                  <a:pt x="134" y="210"/>
                </a:lnTo>
                <a:lnTo>
                  <a:pt x="134" y="210"/>
                </a:lnTo>
                <a:lnTo>
                  <a:pt x="128" y="208"/>
                </a:lnTo>
                <a:lnTo>
                  <a:pt x="234" y="46"/>
                </a:lnTo>
                <a:lnTo>
                  <a:pt x="202" y="23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5" name="CustomShape 43"/>
          <p:cNvSpPr/>
          <p:nvPr/>
        </p:nvSpPr>
        <p:spPr>
          <a:xfrm>
            <a:off x="7384320" y="1703880"/>
            <a:ext cx="331560" cy="310680"/>
          </a:xfrm>
          <a:custGeom>
            <a:avLst/>
            <a:gdLst/>
            <a:ahLst/>
            <a:rect l="l" t="t" r="r" b="b"/>
            <a:pathLst>
              <a:path w="256" h="240">
                <a:moveTo>
                  <a:pt x="252" y="52"/>
                </a:moveTo>
                <a:lnTo>
                  <a:pt x="204" y="4"/>
                </a:lnTo>
                <a:lnTo>
                  <a:pt x="204" y="4"/>
                </a:lnTo>
                <a:lnTo>
                  <a:pt x="198" y="2"/>
                </a:lnTo>
                <a:lnTo>
                  <a:pt x="192" y="0"/>
                </a:ln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216"/>
                </a:lnTo>
                <a:lnTo>
                  <a:pt x="0" y="216"/>
                </a:lnTo>
                <a:lnTo>
                  <a:pt x="2" y="226"/>
                </a:lnTo>
                <a:lnTo>
                  <a:pt x="8" y="232"/>
                </a:lnTo>
                <a:lnTo>
                  <a:pt x="14" y="238"/>
                </a:lnTo>
                <a:lnTo>
                  <a:pt x="24" y="240"/>
                </a:lnTo>
                <a:lnTo>
                  <a:pt x="232" y="240"/>
                </a:lnTo>
                <a:lnTo>
                  <a:pt x="232" y="240"/>
                </a:lnTo>
                <a:lnTo>
                  <a:pt x="242" y="238"/>
                </a:lnTo>
                <a:lnTo>
                  <a:pt x="248" y="232"/>
                </a:lnTo>
                <a:lnTo>
                  <a:pt x="254" y="226"/>
                </a:lnTo>
                <a:lnTo>
                  <a:pt x="256" y="216"/>
                </a:lnTo>
                <a:lnTo>
                  <a:pt x="256" y="64"/>
                </a:lnTo>
                <a:lnTo>
                  <a:pt x="256" y="64"/>
                </a:lnTo>
                <a:lnTo>
                  <a:pt x="254" y="58"/>
                </a:lnTo>
                <a:lnTo>
                  <a:pt x="252" y="52"/>
                </a:lnTo>
                <a:close/>
                <a:moveTo>
                  <a:pt x="240" y="216"/>
                </a:moveTo>
                <a:lnTo>
                  <a:pt x="240" y="216"/>
                </a:lnTo>
                <a:lnTo>
                  <a:pt x="240" y="220"/>
                </a:lnTo>
                <a:lnTo>
                  <a:pt x="238" y="222"/>
                </a:lnTo>
                <a:lnTo>
                  <a:pt x="236" y="224"/>
                </a:lnTo>
                <a:lnTo>
                  <a:pt x="232" y="224"/>
                </a:lnTo>
                <a:lnTo>
                  <a:pt x="24" y="224"/>
                </a:lnTo>
                <a:lnTo>
                  <a:pt x="24" y="224"/>
                </a:lnTo>
                <a:lnTo>
                  <a:pt x="20" y="224"/>
                </a:lnTo>
                <a:lnTo>
                  <a:pt x="18" y="222"/>
                </a:lnTo>
                <a:lnTo>
                  <a:pt x="16" y="220"/>
                </a:lnTo>
                <a:lnTo>
                  <a:pt x="16" y="216"/>
                </a:lnTo>
                <a:lnTo>
                  <a:pt x="16" y="24"/>
                </a:lnTo>
                <a:lnTo>
                  <a:pt x="16" y="24"/>
                </a:lnTo>
                <a:lnTo>
                  <a:pt x="16" y="20"/>
                </a:lnTo>
                <a:lnTo>
                  <a:pt x="18" y="18"/>
                </a:lnTo>
                <a:lnTo>
                  <a:pt x="20" y="16"/>
                </a:lnTo>
                <a:lnTo>
                  <a:pt x="24" y="16"/>
                </a:lnTo>
                <a:lnTo>
                  <a:pt x="184" y="16"/>
                </a:lnTo>
                <a:lnTo>
                  <a:pt x="184" y="48"/>
                </a:lnTo>
                <a:lnTo>
                  <a:pt x="184" y="48"/>
                </a:lnTo>
                <a:lnTo>
                  <a:pt x="184" y="48"/>
                </a:lnTo>
                <a:lnTo>
                  <a:pt x="186" y="58"/>
                </a:lnTo>
                <a:lnTo>
                  <a:pt x="192" y="64"/>
                </a:lnTo>
                <a:lnTo>
                  <a:pt x="198" y="70"/>
                </a:lnTo>
                <a:lnTo>
                  <a:pt x="208" y="72"/>
                </a:lnTo>
                <a:lnTo>
                  <a:pt x="216" y="72"/>
                </a:lnTo>
                <a:lnTo>
                  <a:pt x="240" y="72"/>
                </a:lnTo>
                <a:lnTo>
                  <a:pt x="240" y="216"/>
                </a:lnTo>
                <a:close/>
                <a:moveTo>
                  <a:pt x="216" y="64"/>
                </a:moveTo>
                <a:lnTo>
                  <a:pt x="208" y="64"/>
                </a:lnTo>
                <a:lnTo>
                  <a:pt x="208" y="64"/>
                </a:lnTo>
                <a:lnTo>
                  <a:pt x="202" y="62"/>
                </a:lnTo>
                <a:lnTo>
                  <a:pt x="196" y="60"/>
                </a:lnTo>
                <a:lnTo>
                  <a:pt x="194" y="54"/>
                </a:lnTo>
                <a:lnTo>
                  <a:pt x="192" y="48"/>
                </a:lnTo>
                <a:lnTo>
                  <a:pt x="192" y="48"/>
                </a:lnTo>
                <a:lnTo>
                  <a:pt x="192" y="16"/>
                </a:lnTo>
                <a:lnTo>
                  <a:pt x="240" y="64"/>
                </a:lnTo>
                <a:lnTo>
                  <a:pt x="216" y="6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6" name="CustomShape 44"/>
          <p:cNvSpPr/>
          <p:nvPr/>
        </p:nvSpPr>
        <p:spPr>
          <a:xfrm>
            <a:off x="7540200" y="1766160"/>
            <a:ext cx="61200" cy="9360"/>
          </a:xfrm>
          <a:custGeom>
            <a:avLst/>
            <a:gdLst/>
            <a:ahLst/>
            <a:rect l="l" t="t" r="r" b="b"/>
            <a:pathLst>
              <a:path w="48" h="8">
                <a:moveTo>
                  <a:pt x="4" y="8"/>
                </a:moveTo>
                <a:lnTo>
                  <a:pt x="44" y="8"/>
                </a:lnTo>
                <a:lnTo>
                  <a:pt x="44" y="8"/>
                </a:lnTo>
                <a:lnTo>
                  <a:pt x="46" y="6"/>
                </a:lnTo>
                <a:lnTo>
                  <a:pt x="48" y="4"/>
                </a:lnTo>
                <a:lnTo>
                  <a:pt x="48" y="4"/>
                </a:lnTo>
                <a:lnTo>
                  <a:pt x="46" y="2"/>
                </a:lnTo>
                <a:lnTo>
                  <a:pt x="44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7" name="CustomShape 45"/>
          <p:cNvSpPr/>
          <p:nvPr/>
        </p:nvSpPr>
        <p:spPr>
          <a:xfrm>
            <a:off x="7540200" y="1766160"/>
            <a:ext cx="61200" cy="9360"/>
          </a:xfrm>
          <a:custGeom>
            <a:avLst/>
            <a:gdLst/>
            <a:ahLst/>
            <a:rect l="l" t="t" r="r" b="b"/>
            <a:pathLst>
              <a:path w="48" h="8">
                <a:moveTo>
                  <a:pt x="4" y="8"/>
                </a:moveTo>
                <a:lnTo>
                  <a:pt x="44" y="8"/>
                </a:lnTo>
                <a:lnTo>
                  <a:pt x="44" y="8"/>
                </a:lnTo>
                <a:lnTo>
                  <a:pt x="46" y="6"/>
                </a:lnTo>
                <a:lnTo>
                  <a:pt x="48" y="4"/>
                </a:lnTo>
                <a:lnTo>
                  <a:pt x="48" y="4"/>
                </a:lnTo>
                <a:lnTo>
                  <a:pt x="46" y="2"/>
                </a:lnTo>
                <a:lnTo>
                  <a:pt x="44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8" name="CustomShape 46"/>
          <p:cNvSpPr/>
          <p:nvPr/>
        </p:nvSpPr>
        <p:spPr>
          <a:xfrm>
            <a:off x="7540200" y="1797480"/>
            <a:ext cx="61200" cy="9360"/>
          </a:xfrm>
          <a:custGeom>
            <a:avLst/>
            <a:gdLst/>
            <a:ahLst/>
            <a:rect l="l" t="t" r="r" b="b"/>
            <a:pathLst>
              <a:path w="48" h="8">
                <a:moveTo>
                  <a:pt x="4" y="8"/>
                </a:moveTo>
                <a:lnTo>
                  <a:pt x="44" y="8"/>
                </a:lnTo>
                <a:lnTo>
                  <a:pt x="44" y="8"/>
                </a:lnTo>
                <a:lnTo>
                  <a:pt x="46" y="6"/>
                </a:lnTo>
                <a:lnTo>
                  <a:pt x="48" y="4"/>
                </a:lnTo>
                <a:lnTo>
                  <a:pt x="48" y="4"/>
                </a:lnTo>
                <a:lnTo>
                  <a:pt x="46" y="2"/>
                </a:lnTo>
                <a:lnTo>
                  <a:pt x="44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9" name="CustomShape 47"/>
          <p:cNvSpPr/>
          <p:nvPr/>
        </p:nvSpPr>
        <p:spPr>
          <a:xfrm>
            <a:off x="7540200" y="1797480"/>
            <a:ext cx="61200" cy="9360"/>
          </a:xfrm>
          <a:custGeom>
            <a:avLst/>
            <a:gdLst/>
            <a:ahLst/>
            <a:rect l="l" t="t" r="r" b="b"/>
            <a:pathLst>
              <a:path w="48" h="8">
                <a:moveTo>
                  <a:pt x="4" y="8"/>
                </a:moveTo>
                <a:lnTo>
                  <a:pt x="44" y="8"/>
                </a:lnTo>
                <a:lnTo>
                  <a:pt x="44" y="8"/>
                </a:lnTo>
                <a:lnTo>
                  <a:pt x="46" y="6"/>
                </a:lnTo>
                <a:lnTo>
                  <a:pt x="48" y="4"/>
                </a:lnTo>
                <a:lnTo>
                  <a:pt x="48" y="4"/>
                </a:lnTo>
                <a:lnTo>
                  <a:pt x="46" y="2"/>
                </a:lnTo>
                <a:lnTo>
                  <a:pt x="44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0" name="CustomShape 48"/>
          <p:cNvSpPr/>
          <p:nvPr/>
        </p:nvSpPr>
        <p:spPr>
          <a:xfrm>
            <a:off x="7540200" y="1828800"/>
            <a:ext cx="133920" cy="9360"/>
          </a:xfrm>
          <a:custGeom>
            <a:avLst/>
            <a:gdLst/>
            <a:ahLst/>
            <a:rect l="l" t="t" r="r" b="b"/>
            <a:pathLst>
              <a:path w="104" h="8">
                <a:moveTo>
                  <a:pt x="0" y="4"/>
                </a:move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100" y="8"/>
                </a:lnTo>
                <a:lnTo>
                  <a:pt x="100" y="8"/>
                </a:lnTo>
                <a:lnTo>
                  <a:pt x="102" y="6"/>
                </a:lnTo>
                <a:lnTo>
                  <a:pt x="104" y="4"/>
                </a:lnTo>
                <a:lnTo>
                  <a:pt x="104" y="4"/>
                </a:lnTo>
                <a:lnTo>
                  <a:pt x="102" y="2"/>
                </a:lnTo>
                <a:lnTo>
                  <a:pt x="100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1" name="CustomShape 49"/>
          <p:cNvSpPr/>
          <p:nvPr/>
        </p:nvSpPr>
        <p:spPr>
          <a:xfrm>
            <a:off x="7540200" y="1828800"/>
            <a:ext cx="133920" cy="9360"/>
          </a:xfrm>
          <a:custGeom>
            <a:avLst/>
            <a:gdLst/>
            <a:ahLst/>
            <a:rect l="l" t="t" r="r" b="b"/>
            <a:pathLst>
              <a:path w="104" h="8">
                <a:moveTo>
                  <a:pt x="0" y="4"/>
                </a:move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100" y="8"/>
                </a:lnTo>
                <a:lnTo>
                  <a:pt x="100" y="8"/>
                </a:lnTo>
                <a:lnTo>
                  <a:pt x="102" y="6"/>
                </a:lnTo>
                <a:lnTo>
                  <a:pt x="104" y="4"/>
                </a:lnTo>
                <a:lnTo>
                  <a:pt x="104" y="4"/>
                </a:lnTo>
                <a:lnTo>
                  <a:pt x="102" y="2"/>
                </a:lnTo>
                <a:lnTo>
                  <a:pt x="100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2" name="CustomShape 50"/>
          <p:cNvSpPr/>
          <p:nvPr/>
        </p:nvSpPr>
        <p:spPr>
          <a:xfrm>
            <a:off x="7425720" y="1891080"/>
            <a:ext cx="248400" cy="9360"/>
          </a:xfrm>
          <a:custGeom>
            <a:avLst/>
            <a:gdLst/>
            <a:ahLst/>
            <a:rect l="l" t="t" r="r" b="b"/>
            <a:pathLst>
              <a:path w="192" h="8">
                <a:moveTo>
                  <a:pt x="18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188" y="8"/>
                </a:lnTo>
                <a:lnTo>
                  <a:pt x="188" y="8"/>
                </a:lnTo>
                <a:lnTo>
                  <a:pt x="190" y="6"/>
                </a:lnTo>
                <a:lnTo>
                  <a:pt x="192" y="4"/>
                </a:lnTo>
                <a:lnTo>
                  <a:pt x="192" y="4"/>
                </a:lnTo>
                <a:lnTo>
                  <a:pt x="190" y="2"/>
                </a:lnTo>
                <a:lnTo>
                  <a:pt x="18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3" name="CustomShape 51"/>
          <p:cNvSpPr/>
          <p:nvPr/>
        </p:nvSpPr>
        <p:spPr>
          <a:xfrm>
            <a:off x="7425720" y="1891080"/>
            <a:ext cx="248400" cy="9360"/>
          </a:xfrm>
          <a:custGeom>
            <a:avLst/>
            <a:gdLst/>
            <a:ahLst/>
            <a:rect l="l" t="t" r="r" b="b"/>
            <a:pathLst>
              <a:path w="192" h="8">
                <a:moveTo>
                  <a:pt x="18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188" y="8"/>
                </a:lnTo>
                <a:lnTo>
                  <a:pt x="188" y="8"/>
                </a:lnTo>
                <a:lnTo>
                  <a:pt x="190" y="6"/>
                </a:lnTo>
                <a:lnTo>
                  <a:pt x="192" y="4"/>
                </a:lnTo>
                <a:lnTo>
                  <a:pt x="192" y="4"/>
                </a:lnTo>
                <a:lnTo>
                  <a:pt x="190" y="2"/>
                </a:lnTo>
                <a:lnTo>
                  <a:pt x="188" y="0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4" name="CustomShape 52"/>
          <p:cNvSpPr/>
          <p:nvPr/>
        </p:nvSpPr>
        <p:spPr>
          <a:xfrm>
            <a:off x="7425720" y="1922040"/>
            <a:ext cx="248400" cy="9360"/>
          </a:xfrm>
          <a:custGeom>
            <a:avLst/>
            <a:gdLst/>
            <a:ahLst/>
            <a:rect l="l" t="t" r="r" b="b"/>
            <a:pathLst>
              <a:path w="192" h="8">
                <a:moveTo>
                  <a:pt x="18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188" y="8"/>
                </a:lnTo>
                <a:lnTo>
                  <a:pt x="188" y="8"/>
                </a:lnTo>
                <a:lnTo>
                  <a:pt x="190" y="6"/>
                </a:lnTo>
                <a:lnTo>
                  <a:pt x="192" y="4"/>
                </a:lnTo>
                <a:lnTo>
                  <a:pt x="192" y="4"/>
                </a:lnTo>
                <a:lnTo>
                  <a:pt x="190" y="2"/>
                </a:lnTo>
                <a:lnTo>
                  <a:pt x="18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5" name="CustomShape 53"/>
          <p:cNvSpPr/>
          <p:nvPr/>
        </p:nvSpPr>
        <p:spPr>
          <a:xfrm>
            <a:off x="7425720" y="1922040"/>
            <a:ext cx="248400" cy="9360"/>
          </a:xfrm>
          <a:custGeom>
            <a:avLst/>
            <a:gdLst/>
            <a:ahLst/>
            <a:rect l="l" t="t" r="r" b="b"/>
            <a:pathLst>
              <a:path w="192" h="8">
                <a:moveTo>
                  <a:pt x="18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188" y="8"/>
                </a:lnTo>
                <a:lnTo>
                  <a:pt x="188" y="8"/>
                </a:lnTo>
                <a:lnTo>
                  <a:pt x="190" y="6"/>
                </a:lnTo>
                <a:lnTo>
                  <a:pt x="192" y="4"/>
                </a:lnTo>
                <a:lnTo>
                  <a:pt x="192" y="4"/>
                </a:lnTo>
                <a:lnTo>
                  <a:pt x="190" y="2"/>
                </a:lnTo>
                <a:lnTo>
                  <a:pt x="188" y="0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6" name="CustomShape 54"/>
          <p:cNvSpPr/>
          <p:nvPr/>
        </p:nvSpPr>
        <p:spPr>
          <a:xfrm>
            <a:off x="7425720" y="1953360"/>
            <a:ext cx="248400" cy="9360"/>
          </a:xfrm>
          <a:custGeom>
            <a:avLst/>
            <a:gdLst/>
            <a:ahLst/>
            <a:rect l="l" t="t" r="r" b="b"/>
            <a:pathLst>
              <a:path w="192" h="8">
                <a:moveTo>
                  <a:pt x="18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188" y="8"/>
                </a:lnTo>
                <a:lnTo>
                  <a:pt x="188" y="8"/>
                </a:lnTo>
                <a:lnTo>
                  <a:pt x="190" y="6"/>
                </a:lnTo>
                <a:lnTo>
                  <a:pt x="192" y="4"/>
                </a:lnTo>
                <a:lnTo>
                  <a:pt x="192" y="4"/>
                </a:lnTo>
                <a:lnTo>
                  <a:pt x="190" y="2"/>
                </a:lnTo>
                <a:lnTo>
                  <a:pt x="18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7" name="CustomShape 55"/>
          <p:cNvSpPr/>
          <p:nvPr/>
        </p:nvSpPr>
        <p:spPr>
          <a:xfrm>
            <a:off x="7425720" y="1953360"/>
            <a:ext cx="248400" cy="9360"/>
          </a:xfrm>
          <a:custGeom>
            <a:avLst/>
            <a:gdLst/>
            <a:ahLst/>
            <a:rect l="l" t="t" r="r" b="b"/>
            <a:pathLst>
              <a:path w="192" h="8">
                <a:moveTo>
                  <a:pt x="18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188" y="8"/>
                </a:lnTo>
                <a:lnTo>
                  <a:pt x="188" y="8"/>
                </a:lnTo>
                <a:lnTo>
                  <a:pt x="190" y="6"/>
                </a:lnTo>
                <a:lnTo>
                  <a:pt x="192" y="4"/>
                </a:lnTo>
                <a:lnTo>
                  <a:pt x="192" y="4"/>
                </a:lnTo>
                <a:lnTo>
                  <a:pt x="190" y="2"/>
                </a:lnTo>
                <a:lnTo>
                  <a:pt x="188" y="0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8" name="CustomShape 56"/>
          <p:cNvSpPr/>
          <p:nvPr/>
        </p:nvSpPr>
        <p:spPr>
          <a:xfrm>
            <a:off x="7425720" y="1859760"/>
            <a:ext cx="248400" cy="9360"/>
          </a:xfrm>
          <a:custGeom>
            <a:avLst/>
            <a:gdLst/>
            <a:ahLst/>
            <a:rect l="l" t="t" r="r" b="b"/>
            <a:pathLst>
              <a:path w="192" h="8">
                <a:moveTo>
                  <a:pt x="18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188" y="8"/>
                </a:lnTo>
                <a:lnTo>
                  <a:pt x="188" y="8"/>
                </a:lnTo>
                <a:lnTo>
                  <a:pt x="190" y="6"/>
                </a:lnTo>
                <a:lnTo>
                  <a:pt x="192" y="4"/>
                </a:lnTo>
                <a:lnTo>
                  <a:pt x="192" y="4"/>
                </a:lnTo>
                <a:lnTo>
                  <a:pt x="190" y="2"/>
                </a:lnTo>
                <a:lnTo>
                  <a:pt x="18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9" name="CustomShape 57"/>
          <p:cNvSpPr/>
          <p:nvPr/>
        </p:nvSpPr>
        <p:spPr>
          <a:xfrm>
            <a:off x="7425720" y="1859760"/>
            <a:ext cx="248400" cy="9360"/>
          </a:xfrm>
          <a:custGeom>
            <a:avLst/>
            <a:gdLst/>
            <a:ahLst/>
            <a:rect l="l" t="t" r="r" b="b"/>
            <a:pathLst>
              <a:path w="192" h="8">
                <a:moveTo>
                  <a:pt x="18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188" y="8"/>
                </a:lnTo>
                <a:lnTo>
                  <a:pt x="188" y="8"/>
                </a:lnTo>
                <a:lnTo>
                  <a:pt x="190" y="6"/>
                </a:lnTo>
                <a:lnTo>
                  <a:pt x="192" y="4"/>
                </a:lnTo>
                <a:lnTo>
                  <a:pt x="192" y="4"/>
                </a:lnTo>
                <a:lnTo>
                  <a:pt x="190" y="2"/>
                </a:lnTo>
                <a:lnTo>
                  <a:pt x="188" y="0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0" name="CustomShape 58"/>
          <p:cNvSpPr/>
          <p:nvPr/>
        </p:nvSpPr>
        <p:spPr>
          <a:xfrm>
            <a:off x="7425720" y="1755720"/>
            <a:ext cx="92520" cy="82080"/>
          </a:xfrm>
          <a:custGeom>
            <a:avLst/>
            <a:gdLst/>
            <a:ahLst/>
            <a:rect l="l" t="t" r="r" b="b"/>
            <a:pathLst>
              <a:path w="72" h="64">
                <a:moveTo>
                  <a:pt x="8" y="64"/>
                </a:moveTo>
                <a:lnTo>
                  <a:pt x="64" y="64"/>
                </a:lnTo>
                <a:lnTo>
                  <a:pt x="64" y="64"/>
                </a:lnTo>
                <a:lnTo>
                  <a:pt x="68" y="64"/>
                </a:lnTo>
                <a:lnTo>
                  <a:pt x="70" y="62"/>
                </a:lnTo>
                <a:lnTo>
                  <a:pt x="72" y="60"/>
                </a:lnTo>
                <a:lnTo>
                  <a:pt x="72" y="56"/>
                </a:lnTo>
                <a:lnTo>
                  <a:pt x="72" y="8"/>
                </a:lnTo>
                <a:lnTo>
                  <a:pt x="72" y="8"/>
                </a:lnTo>
                <a:lnTo>
                  <a:pt x="72" y="4"/>
                </a:lnTo>
                <a:lnTo>
                  <a:pt x="70" y="2"/>
                </a:lnTo>
                <a:lnTo>
                  <a:pt x="68" y="0"/>
                </a:lnTo>
                <a:lnTo>
                  <a:pt x="64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56"/>
                </a:lnTo>
                <a:lnTo>
                  <a:pt x="0" y="56"/>
                </a:lnTo>
                <a:lnTo>
                  <a:pt x="0" y="60"/>
                </a:lnTo>
                <a:lnTo>
                  <a:pt x="2" y="62"/>
                </a:lnTo>
                <a:lnTo>
                  <a:pt x="4" y="64"/>
                </a:lnTo>
                <a:lnTo>
                  <a:pt x="8" y="64"/>
                </a:lnTo>
                <a:close/>
                <a:moveTo>
                  <a:pt x="16" y="16"/>
                </a:moveTo>
                <a:lnTo>
                  <a:pt x="56" y="16"/>
                </a:lnTo>
                <a:lnTo>
                  <a:pt x="56" y="48"/>
                </a:lnTo>
                <a:lnTo>
                  <a:pt x="16" y="48"/>
                </a:lnTo>
                <a:lnTo>
                  <a:pt x="16" y="1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1" name="CustomShape 59"/>
          <p:cNvSpPr/>
          <p:nvPr/>
        </p:nvSpPr>
        <p:spPr>
          <a:xfrm>
            <a:off x="6729480" y="1703880"/>
            <a:ext cx="310680" cy="331560"/>
          </a:xfrm>
          <a:custGeom>
            <a:avLst/>
            <a:gdLst/>
            <a:ahLst/>
            <a:rect l="l" t="t" r="r" b="b"/>
            <a:pathLst>
              <a:path w="240" h="256">
                <a:moveTo>
                  <a:pt x="208" y="0"/>
                </a:moveTo>
                <a:lnTo>
                  <a:pt x="32" y="0"/>
                </a:lnTo>
                <a:lnTo>
                  <a:pt x="32" y="0"/>
                </a:lnTo>
                <a:lnTo>
                  <a:pt x="26" y="0"/>
                </a:lnTo>
                <a:lnTo>
                  <a:pt x="20" y="2"/>
                </a:lnTo>
                <a:lnTo>
                  <a:pt x="10" y="10"/>
                </a:lnTo>
                <a:lnTo>
                  <a:pt x="2" y="20"/>
                </a:lnTo>
                <a:lnTo>
                  <a:pt x="0" y="26"/>
                </a:lnTo>
                <a:lnTo>
                  <a:pt x="0" y="32"/>
                </a:lnTo>
                <a:lnTo>
                  <a:pt x="0" y="224"/>
                </a:lnTo>
                <a:lnTo>
                  <a:pt x="0" y="224"/>
                </a:lnTo>
                <a:lnTo>
                  <a:pt x="0" y="230"/>
                </a:lnTo>
                <a:lnTo>
                  <a:pt x="2" y="236"/>
                </a:lnTo>
                <a:lnTo>
                  <a:pt x="10" y="246"/>
                </a:lnTo>
                <a:lnTo>
                  <a:pt x="20" y="254"/>
                </a:lnTo>
                <a:lnTo>
                  <a:pt x="26" y="256"/>
                </a:lnTo>
                <a:lnTo>
                  <a:pt x="32" y="256"/>
                </a:lnTo>
                <a:lnTo>
                  <a:pt x="208" y="256"/>
                </a:lnTo>
                <a:lnTo>
                  <a:pt x="208" y="256"/>
                </a:lnTo>
                <a:lnTo>
                  <a:pt x="214" y="256"/>
                </a:lnTo>
                <a:lnTo>
                  <a:pt x="220" y="254"/>
                </a:lnTo>
                <a:lnTo>
                  <a:pt x="230" y="246"/>
                </a:lnTo>
                <a:lnTo>
                  <a:pt x="238" y="236"/>
                </a:lnTo>
                <a:lnTo>
                  <a:pt x="240" y="230"/>
                </a:lnTo>
                <a:lnTo>
                  <a:pt x="240" y="224"/>
                </a:lnTo>
                <a:lnTo>
                  <a:pt x="240" y="32"/>
                </a:lnTo>
                <a:lnTo>
                  <a:pt x="240" y="32"/>
                </a:lnTo>
                <a:lnTo>
                  <a:pt x="240" y="26"/>
                </a:lnTo>
                <a:lnTo>
                  <a:pt x="238" y="20"/>
                </a:lnTo>
                <a:lnTo>
                  <a:pt x="230" y="10"/>
                </a:lnTo>
                <a:lnTo>
                  <a:pt x="220" y="2"/>
                </a:lnTo>
                <a:lnTo>
                  <a:pt x="214" y="0"/>
                </a:lnTo>
                <a:lnTo>
                  <a:pt x="208" y="0"/>
                </a:lnTo>
                <a:close/>
                <a:moveTo>
                  <a:pt x="224" y="224"/>
                </a:moveTo>
                <a:lnTo>
                  <a:pt x="224" y="224"/>
                </a:lnTo>
                <a:lnTo>
                  <a:pt x="222" y="230"/>
                </a:lnTo>
                <a:lnTo>
                  <a:pt x="220" y="236"/>
                </a:lnTo>
                <a:lnTo>
                  <a:pt x="214" y="238"/>
                </a:lnTo>
                <a:lnTo>
                  <a:pt x="208" y="240"/>
                </a:lnTo>
                <a:lnTo>
                  <a:pt x="32" y="240"/>
                </a:lnTo>
                <a:lnTo>
                  <a:pt x="32" y="240"/>
                </a:lnTo>
                <a:lnTo>
                  <a:pt x="26" y="238"/>
                </a:lnTo>
                <a:lnTo>
                  <a:pt x="20" y="236"/>
                </a:lnTo>
                <a:lnTo>
                  <a:pt x="18" y="230"/>
                </a:lnTo>
                <a:lnTo>
                  <a:pt x="16" y="224"/>
                </a:lnTo>
                <a:lnTo>
                  <a:pt x="16" y="32"/>
                </a:lnTo>
                <a:lnTo>
                  <a:pt x="16" y="32"/>
                </a:lnTo>
                <a:lnTo>
                  <a:pt x="18" y="26"/>
                </a:lnTo>
                <a:lnTo>
                  <a:pt x="20" y="20"/>
                </a:lnTo>
                <a:lnTo>
                  <a:pt x="26" y="18"/>
                </a:lnTo>
                <a:lnTo>
                  <a:pt x="32" y="16"/>
                </a:lnTo>
                <a:lnTo>
                  <a:pt x="208" y="16"/>
                </a:lnTo>
                <a:lnTo>
                  <a:pt x="208" y="16"/>
                </a:lnTo>
                <a:lnTo>
                  <a:pt x="214" y="18"/>
                </a:lnTo>
                <a:lnTo>
                  <a:pt x="220" y="20"/>
                </a:lnTo>
                <a:lnTo>
                  <a:pt x="222" y="26"/>
                </a:lnTo>
                <a:lnTo>
                  <a:pt x="224" y="32"/>
                </a:lnTo>
                <a:lnTo>
                  <a:pt x="224" y="22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2" name="CustomShape 60"/>
          <p:cNvSpPr/>
          <p:nvPr/>
        </p:nvSpPr>
        <p:spPr>
          <a:xfrm>
            <a:off x="6770880" y="1745640"/>
            <a:ext cx="227520" cy="206640"/>
          </a:xfrm>
          <a:custGeom>
            <a:avLst/>
            <a:gdLst/>
            <a:ahLst/>
            <a:rect l="l" t="t" r="r" b="b"/>
            <a:pathLst>
              <a:path w="176" h="160">
                <a:moveTo>
                  <a:pt x="168" y="0"/>
                </a:move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152"/>
                </a:lnTo>
                <a:lnTo>
                  <a:pt x="0" y="152"/>
                </a:lnTo>
                <a:lnTo>
                  <a:pt x="0" y="156"/>
                </a:lnTo>
                <a:lnTo>
                  <a:pt x="2" y="158"/>
                </a:lnTo>
                <a:lnTo>
                  <a:pt x="4" y="160"/>
                </a:lnTo>
                <a:lnTo>
                  <a:pt x="8" y="160"/>
                </a:lnTo>
                <a:lnTo>
                  <a:pt x="168" y="160"/>
                </a:lnTo>
                <a:lnTo>
                  <a:pt x="168" y="160"/>
                </a:lnTo>
                <a:lnTo>
                  <a:pt x="172" y="160"/>
                </a:lnTo>
                <a:lnTo>
                  <a:pt x="174" y="158"/>
                </a:lnTo>
                <a:lnTo>
                  <a:pt x="176" y="156"/>
                </a:lnTo>
                <a:lnTo>
                  <a:pt x="176" y="152"/>
                </a:lnTo>
                <a:lnTo>
                  <a:pt x="176" y="8"/>
                </a:lnTo>
                <a:lnTo>
                  <a:pt x="176" y="8"/>
                </a:lnTo>
                <a:lnTo>
                  <a:pt x="176" y="4"/>
                </a:lnTo>
                <a:lnTo>
                  <a:pt x="174" y="2"/>
                </a:lnTo>
                <a:lnTo>
                  <a:pt x="172" y="0"/>
                </a:lnTo>
                <a:lnTo>
                  <a:pt x="168" y="0"/>
                </a:lnTo>
                <a:close/>
                <a:moveTo>
                  <a:pt x="168" y="8"/>
                </a:moveTo>
                <a:lnTo>
                  <a:pt x="168" y="118"/>
                </a:lnTo>
                <a:lnTo>
                  <a:pt x="142" y="90"/>
                </a:lnTo>
                <a:lnTo>
                  <a:pt x="142" y="90"/>
                </a:lnTo>
                <a:lnTo>
                  <a:pt x="140" y="88"/>
                </a:lnTo>
                <a:lnTo>
                  <a:pt x="136" y="88"/>
                </a:lnTo>
                <a:lnTo>
                  <a:pt x="136" y="88"/>
                </a:lnTo>
                <a:lnTo>
                  <a:pt x="132" y="88"/>
                </a:lnTo>
                <a:lnTo>
                  <a:pt x="130" y="90"/>
                </a:lnTo>
                <a:lnTo>
                  <a:pt x="110" y="114"/>
                </a:lnTo>
                <a:lnTo>
                  <a:pt x="46" y="42"/>
                </a:lnTo>
                <a:lnTo>
                  <a:pt x="46" y="42"/>
                </a:lnTo>
                <a:lnTo>
                  <a:pt x="44" y="40"/>
                </a:lnTo>
                <a:lnTo>
                  <a:pt x="40" y="40"/>
                </a:lnTo>
                <a:lnTo>
                  <a:pt x="40" y="40"/>
                </a:lnTo>
                <a:lnTo>
                  <a:pt x="36" y="40"/>
                </a:lnTo>
                <a:lnTo>
                  <a:pt x="34" y="42"/>
                </a:lnTo>
                <a:lnTo>
                  <a:pt x="8" y="72"/>
                </a:lnTo>
                <a:lnTo>
                  <a:pt x="8" y="8"/>
                </a:lnTo>
                <a:lnTo>
                  <a:pt x="168" y="8"/>
                </a:lnTo>
                <a:close/>
                <a:moveTo>
                  <a:pt x="8" y="84"/>
                </a:moveTo>
                <a:lnTo>
                  <a:pt x="40" y="48"/>
                </a:lnTo>
                <a:lnTo>
                  <a:pt x="104" y="122"/>
                </a:lnTo>
                <a:lnTo>
                  <a:pt x="110" y="126"/>
                </a:lnTo>
                <a:lnTo>
                  <a:pt x="132" y="152"/>
                </a:lnTo>
                <a:lnTo>
                  <a:pt x="8" y="152"/>
                </a:lnTo>
                <a:lnTo>
                  <a:pt x="8" y="84"/>
                </a:lnTo>
                <a:close/>
                <a:moveTo>
                  <a:pt x="142" y="152"/>
                </a:moveTo>
                <a:lnTo>
                  <a:pt x="114" y="120"/>
                </a:lnTo>
                <a:lnTo>
                  <a:pt x="136" y="96"/>
                </a:lnTo>
                <a:lnTo>
                  <a:pt x="168" y="132"/>
                </a:lnTo>
                <a:lnTo>
                  <a:pt x="168" y="152"/>
                </a:lnTo>
                <a:lnTo>
                  <a:pt x="142" y="15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3" name="CustomShape 61"/>
          <p:cNvSpPr/>
          <p:nvPr/>
        </p:nvSpPr>
        <p:spPr>
          <a:xfrm>
            <a:off x="6895800" y="1776600"/>
            <a:ext cx="61200" cy="61200"/>
          </a:xfrm>
          <a:custGeom>
            <a:avLst/>
            <a:gdLst/>
            <a:ahLst/>
            <a:rect l="l" t="t" r="r" b="b"/>
            <a:pathLst>
              <a:path w="48" h="48">
                <a:moveTo>
                  <a:pt x="24" y="48"/>
                </a:moveTo>
                <a:lnTo>
                  <a:pt x="24" y="48"/>
                </a:lnTo>
                <a:lnTo>
                  <a:pt x="34" y="46"/>
                </a:lnTo>
                <a:lnTo>
                  <a:pt x="40" y="40"/>
                </a:lnTo>
                <a:lnTo>
                  <a:pt x="46" y="34"/>
                </a:lnTo>
                <a:lnTo>
                  <a:pt x="48" y="24"/>
                </a:lnTo>
                <a:lnTo>
                  <a:pt x="48" y="24"/>
                </a:lnTo>
                <a:lnTo>
                  <a:pt x="46" y="14"/>
                </a:lnTo>
                <a:lnTo>
                  <a:pt x="40" y="8"/>
                </a:lnTo>
                <a:lnTo>
                  <a:pt x="34" y="2"/>
                </a:ln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24"/>
                </a:lnTo>
                <a:lnTo>
                  <a:pt x="2" y="34"/>
                </a:lnTo>
                <a:lnTo>
                  <a:pt x="8" y="40"/>
                </a:lnTo>
                <a:lnTo>
                  <a:pt x="14" y="46"/>
                </a:lnTo>
                <a:lnTo>
                  <a:pt x="24" y="48"/>
                </a:lnTo>
                <a:close/>
                <a:moveTo>
                  <a:pt x="24" y="8"/>
                </a:moveTo>
                <a:lnTo>
                  <a:pt x="24" y="8"/>
                </a:lnTo>
                <a:lnTo>
                  <a:pt x="30" y="10"/>
                </a:lnTo>
                <a:lnTo>
                  <a:pt x="36" y="12"/>
                </a:lnTo>
                <a:lnTo>
                  <a:pt x="38" y="18"/>
                </a:lnTo>
                <a:lnTo>
                  <a:pt x="40" y="24"/>
                </a:lnTo>
                <a:lnTo>
                  <a:pt x="40" y="24"/>
                </a:lnTo>
                <a:lnTo>
                  <a:pt x="38" y="30"/>
                </a:lnTo>
                <a:lnTo>
                  <a:pt x="36" y="36"/>
                </a:lnTo>
                <a:lnTo>
                  <a:pt x="30" y="38"/>
                </a:lnTo>
                <a:lnTo>
                  <a:pt x="24" y="40"/>
                </a:lnTo>
                <a:lnTo>
                  <a:pt x="24" y="40"/>
                </a:lnTo>
                <a:lnTo>
                  <a:pt x="18" y="38"/>
                </a:lnTo>
                <a:lnTo>
                  <a:pt x="12" y="36"/>
                </a:lnTo>
                <a:lnTo>
                  <a:pt x="10" y="30"/>
                </a:lnTo>
                <a:lnTo>
                  <a:pt x="8" y="24"/>
                </a:lnTo>
                <a:lnTo>
                  <a:pt x="8" y="24"/>
                </a:lnTo>
                <a:lnTo>
                  <a:pt x="10" y="18"/>
                </a:lnTo>
                <a:lnTo>
                  <a:pt x="12" y="12"/>
                </a:lnTo>
                <a:lnTo>
                  <a:pt x="18" y="10"/>
                </a:lnTo>
                <a:lnTo>
                  <a:pt x="24" y="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4" name="CustomShape 62"/>
          <p:cNvSpPr/>
          <p:nvPr/>
        </p:nvSpPr>
        <p:spPr>
          <a:xfrm>
            <a:off x="6053760" y="1703880"/>
            <a:ext cx="331560" cy="331560"/>
          </a:xfrm>
          <a:custGeom>
            <a:avLst/>
            <a:gdLst/>
            <a:ahLst/>
            <a:rect l="l" t="t" r="r" b="b"/>
            <a:pathLst>
              <a:path w="256" h="256">
                <a:moveTo>
                  <a:pt x="234" y="84"/>
                </a:moveTo>
                <a:lnTo>
                  <a:pt x="234" y="84"/>
                </a:lnTo>
                <a:lnTo>
                  <a:pt x="224" y="82"/>
                </a:lnTo>
                <a:lnTo>
                  <a:pt x="208" y="82"/>
                </a:lnTo>
                <a:lnTo>
                  <a:pt x="166" y="80"/>
                </a:lnTo>
                <a:lnTo>
                  <a:pt x="166" y="80"/>
                </a:lnTo>
                <a:lnTo>
                  <a:pt x="168" y="68"/>
                </a:lnTo>
                <a:lnTo>
                  <a:pt x="168" y="54"/>
                </a:lnTo>
                <a:lnTo>
                  <a:pt x="168" y="54"/>
                </a:lnTo>
                <a:lnTo>
                  <a:pt x="166" y="44"/>
                </a:lnTo>
                <a:lnTo>
                  <a:pt x="164" y="34"/>
                </a:lnTo>
                <a:lnTo>
                  <a:pt x="160" y="24"/>
                </a:lnTo>
                <a:lnTo>
                  <a:pt x="154" y="16"/>
                </a:lnTo>
                <a:lnTo>
                  <a:pt x="148" y="10"/>
                </a:lnTo>
                <a:lnTo>
                  <a:pt x="142" y="4"/>
                </a:lnTo>
                <a:lnTo>
                  <a:pt x="136" y="2"/>
                </a:lnTo>
                <a:lnTo>
                  <a:pt x="128" y="0"/>
                </a:lnTo>
                <a:lnTo>
                  <a:pt x="128" y="0"/>
                </a:lnTo>
                <a:lnTo>
                  <a:pt x="118" y="2"/>
                </a:lnTo>
                <a:lnTo>
                  <a:pt x="112" y="6"/>
                </a:lnTo>
                <a:lnTo>
                  <a:pt x="106" y="14"/>
                </a:lnTo>
                <a:lnTo>
                  <a:pt x="104" y="24"/>
                </a:lnTo>
                <a:lnTo>
                  <a:pt x="104" y="24"/>
                </a:lnTo>
                <a:lnTo>
                  <a:pt x="102" y="38"/>
                </a:lnTo>
                <a:lnTo>
                  <a:pt x="98" y="54"/>
                </a:lnTo>
                <a:lnTo>
                  <a:pt x="94" y="62"/>
                </a:lnTo>
                <a:lnTo>
                  <a:pt x="88" y="70"/>
                </a:lnTo>
                <a:lnTo>
                  <a:pt x="82" y="76"/>
                </a:lnTo>
                <a:lnTo>
                  <a:pt x="72" y="82"/>
                </a:lnTo>
                <a:lnTo>
                  <a:pt x="72" y="82"/>
                </a:lnTo>
                <a:lnTo>
                  <a:pt x="64" y="86"/>
                </a:lnTo>
                <a:lnTo>
                  <a:pt x="64" y="86"/>
                </a:lnTo>
                <a:lnTo>
                  <a:pt x="64" y="86"/>
                </a:lnTo>
                <a:lnTo>
                  <a:pt x="56" y="82"/>
                </a:lnTo>
                <a:lnTo>
                  <a:pt x="48" y="80"/>
                </a:lnTo>
                <a:lnTo>
                  <a:pt x="24" y="80"/>
                </a:lnTo>
                <a:lnTo>
                  <a:pt x="24" y="80"/>
                </a:lnTo>
                <a:lnTo>
                  <a:pt x="14" y="82"/>
                </a:lnTo>
                <a:lnTo>
                  <a:pt x="8" y="88"/>
                </a:lnTo>
                <a:lnTo>
                  <a:pt x="2" y="94"/>
                </a:lnTo>
                <a:lnTo>
                  <a:pt x="0" y="104"/>
                </a:lnTo>
                <a:lnTo>
                  <a:pt x="0" y="232"/>
                </a:lnTo>
                <a:lnTo>
                  <a:pt x="0" y="232"/>
                </a:lnTo>
                <a:lnTo>
                  <a:pt x="2" y="242"/>
                </a:lnTo>
                <a:lnTo>
                  <a:pt x="8" y="248"/>
                </a:lnTo>
                <a:lnTo>
                  <a:pt x="14" y="254"/>
                </a:lnTo>
                <a:lnTo>
                  <a:pt x="24" y="256"/>
                </a:lnTo>
                <a:lnTo>
                  <a:pt x="48" y="256"/>
                </a:lnTo>
                <a:lnTo>
                  <a:pt x="48" y="256"/>
                </a:lnTo>
                <a:lnTo>
                  <a:pt x="54" y="254"/>
                </a:lnTo>
                <a:lnTo>
                  <a:pt x="60" y="252"/>
                </a:lnTo>
                <a:lnTo>
                  <a:pt x="66" y="248"/>
                </a:lnTo>
                <a:lnTo>
                  <a:pt x="70" y="242"/>
                </a:lnTo>
                <a:lnTo>
                  <a:pt x="70" y="242"/>
                </a:lnTo>
                <a:lnTo>
                  <a:pt x="70" y="242"/>
                </a:lnTo>
                <a:lnTo>
                  <a:pt x="70" y="242"/>
                </a:lnTo>
                <a:lnTo>
                  <a:pt x="72" y="242"/>
                </a:lnTo>
                <a:lnTo>
                  <a:pt x="72" y="242"/>
                </a:lnTo>
                <a:lnTo>
                  <a:pt x="72" y="242"/>
                </a:lnTo>
                <a:lnTo>
                  <a:pt x="72" y="242"/>
                </a:lnTo>
                <a:lnTo>
                  <a:pt x="104" y="250"/>
                </a:lnTo>
                <a:lnTo>
                  <a:pt x="104" y="250"/>
                </a:lnTo>
                <a:lnTo>
                  <a:pt x="122" y="254"/>
                </a:lnTo>
                <a:lnTo>
                  <a:pt x="136" y="256"/>
                </a:lnTo>
                <a:lnTo>
                  <a:pt x="152" y="256"/>
                </a:lnTo>
                <a:lnTo>
                  <a:pt x="196" y="256"/>
                </a:lnTo>
                <a:lnTo>
                  <a:pt x="196" y="256"/>
                </a:lnTo>
                <a:lnTo>
                  <a:pt x="206" y="256"/>
                </a:lnTo>
                <a:lnTo>
                  <a:pt x="214" y="252"/>
                </a:lnTo>
                <a:lnTo>
                  <a:pt x="220" y="248"/>
                </a:lnTo>
                <a:lnTo>
                  <a:pt x="224" y="240"/>
                </a:lnTo>
                <a:lnTo>
                  <a:pt x="224" y="240"/>
                </a:lnTo>
                <a:lnTo>
                  <a:pt x="228" y="232"/>
                </a:lnTo>
                <a:lnTo>
                  <a:pt x="228" y="232"/>
                </a:lnTo>
                <a:lnTo>
                  <a:pt x="230" y="226"/>
                </a:lnTo>
                <a:lnTo>
                  <a:pt x="228" y="218"/>
                </a:lnTo>
                <a:lnTo>
                  <a:pt x="228" y="218"/>
                </a:lnTo>
                <a:lnTo>
                  <a:pt x="234" y="212"/>
                </a:lnTo>
                <a:lnTo>
                  <a:pt x="238" y="208"/>
                </a:lnTo>
                <a:lnTo>
                  <a:pt x="242" y="198"/>
                </a:lnTo>
                <a:lnTo>
                  <a:pt x="242" y="198"/>
                </a:lnTo>
                <a:lnTo>
                  <a:pt x="244" y="184"/>
                </a:lnTo>
                <a:lnTo>
                  <a:pt x="242" y="176"/>
                </a:lnTo>
                <a:lnTo>
                  <a:pt x="242" y="176"/>
                </a:lnTo>
                <a:lnTo>
                  <a:pt x="248" y="166"/>
                </a:lnTo>
                <a:lnTo>
                  <a:pt x="252" y="154"/>
                </a:lnTo>
                <a:lnTo>
                  <a:pt x="252" y="154"/>
                </a:lnTo>
                <a:lnTo>
                  <a:pt x="252" y="144"/>
                </a:lnTo>
                <a:lnTo>
                  <a:pt x="248" y="134"/>
                </a:lnTo>
                <a:lnTo>
                  <a:pt x="248" y="134"/>
                </a:lnTo>
                <a:lnTo>
                  <a:pt x="254" y="126"/>
                </a:lnTo>
                <a:lnTo>
                  <a:pt x="256" y="116"/>
                </a:lnTo>
                <a:lnTo>
                  <a:pt x="256" y="116"/>
                </a:lnTo>
                <a:lnTo>
                  <a:pt x="256" y="116"/>
                </a:lnTo>
                <a:lnTo>
                  <a:pt x="256" y="112"/>
                </a:lnTo>
                <a:lnTo>
                  <a:pt x="256" y="112"/>
                </a:lnTo>
                <a:lnTo>
                  <a:pt x="254" y="104"/>
                </a:lnTo>
                <a:lnTo>
                  <a:pt x="250" y="96"/>
                </a:lnTo>
                <a:lnTo>
                  <a:pt x="244" y="88"/>
                </a:lnTo>
                <a:lnTo>
                  <a:pt x="234" y="84"/>
                </a:lnTo>
                <a:close/>
                <a:moveTo>
                  <a:pt x="56" y="232"/>
                </a:moveTo>
                <a:lnTo>
                  <a:pt x="56" y="232"/>
                </a:lnTo>
                <a:lnTo>
                  <a:pt x="56" y="236"/>
                </a:lnTo>
                <a:lnTo>
                  <a:pt x="54" y="238"/>
                </a:lnTo>
                <a:lnTo>
                  <a:pt x="52" y="240"/>
                </a:lnTo>
                <a:lnTo>
                  <a:pt x="48" y="240"/>
                </a:lnTo>
                <a:lnTo>
                  <a:pt x="24" y="240"/>
                </a:lnTo>
                <a:lnTo>
                  <a:pt x="24" y="240"/>
                </a:lnTo>
                <a:lnTo>
                  <a:pt x="20" y="240"/>
                </a:lnTo>
                <a:lnTo>
                  <a:pt x="18" y="238"/>
                </a:lnTo>
                <a:lnTo>
                  <a:pt x="16" y="236"/>
                </a:lnTo>
                <a:lnTo>
                  <a:pt x="16" y="232"/>
                </a:lnTo>
                <a:lnTo>
                  <a:pt x="16" y="104"/>
                </a:lnTo>
                <a:lnTo>
                  <a:pt x="16" y="104"/>
                </a:lnTo>
                <a:lnTo>
                  <a:pt x="16" y="100"/>
                </a:lnTo>
                <a:lnTo>
                  <a:pt x="18" y="98"/>
                </a:lnTo>
                <a:lnTo>
                  <a:pt x="20" y="96"/>
                </a:lnTo>
                <a:lnTo>
                  <a:pt x="24" y="96"/>
                </a:lnTo>
                <a:lnTo>
                  <a:pt x="48" y="96"/>
                </a:lnTo>
                <a:lnTo>
                  <a:pt x="48" y="96"/>
                </a:lnTo>
                <a:lnTo>
                  <a:pt x="52" y="96"/>
                </a:lnTo>
                <a:lnTo>
                  <a:pt x="54" y="98"/>
                </a:lnTo>
                <a:lnTo>
                  <a:pt x="56" y="100"/>
                </a:lnTo>
                <a:lnTo>
                  <a:pt x="56" y="104"/>
                </a:lnTo>
                <a:lnTo>
                  <a:pt x="56" y="232"/>
                </a:lnTo>
                <a:close/>
                <a:moveTo>
                  <a:pt x="240" y="116"/>
                </a:moveTo>
                <a:lnTo>
                  <a:pt x="240" y="116"/>
                </a:lnTo>
                <a:lnTo>
                  <a:pt x="240" y="120"/>
                </a:lnTo>
                <a:lnTo>
                  <a:pt x="238" y="124"/>
                </a:lnTo>
                <a:lnTo>
                  <a:pt x="232" y="126"/>
                </a:lnTo>
                <a:lnTo>
                  <a:pt x="224" y="128"/>
                </a:lnTo>
                <a:lnTo>
                  <a:pt x="208" y="128"/>
                </a:lnTo>
                <a:lnTo>
                  <a:pt x="208" y="128"/>
                </a:lnTo>
                <a:lnTo>
                  <a:pt x="206" y="130"/>
                </a:lnTo>
                <a:lnTo>
                  <a:pt x="204" y="132"/>
                </a:lnTo>
                <a:lnTo>
                  <a:pt x="204" y="132"/>
                </a:lnTo>
                <a:lnTo>
                  <a:pt x="206" y="134"/>
                </a:lnTo>
                <a:lnTo>
                  <a:pt x="208" y="136"/>
                </a:lnTo>
                <a:lnTo>
                  <a:pt x="224" y="136"/>
                </a:lnTo>
                <a:lnTo>
                  <a:pt x="224" y="136"/>
                </a:lnTo>
                <a:lnTo>
                  <a:pt x="230" y="138"/>
                </a:lnTo>
                <a:lnTo>
                  <a:pt x="234" y="142"/>
                </a:lnTo>
                <a:lnTo>
                  <a:pt x="236" y="146"/>
                </a:lnTo>
                <a:lnTo>
                  <a:pt x="236" y="150"/>
                </a:lnTo>
                <a:lnTo>
                  <a:pt x="236" y="150"/>
                </a:lnTo>
                <a:lnTo>
                  <a:pt x="236" y="156"/>
                </a:lnTo>
                <a:lnTo>
                  <a:pt x="232" y="162"/>
                </a:lnTo>
                <a:lnTo>
                  <a:pt x="228" y="166"/>
                </a:lnTo>
                <a:lnTo>
                  <a:pt x="220" y="168"/>
                </a:lnTo>
                <a:lnTo>
                  <a:pt x="200" y="168"/>
                </a:lnTo>
                <a:lnTo>
                  <a:pt x="200" y="168"/>
                </a:lnTo>
                <a:lnTo>
                  <a:pt x="198" y="170"/>
                </a:lnTo>
                <a:lnTo>
                  <a:pt x="196" y="172"/>
                </a:lnTo>
                <a:lnTo>
                  <a:pt x="196" y="172"/>
                </a:lnTo>
                <a:lnTo>
                  <a:pt x="198" y="174"/>
                </a:lnTo>
                <a:lnTo>
                  <a:pt x="200" y="176"/>
                </a:lnTo>
                <a:lnTo>
                  <a:pt x="216" y="176"/>
                </a:lnTo>
                <a:lnTo>
                  <a:pt x="216" y="176"/>
                </a:lnTo>
                <a:lnTo>
                  <a:pt x="224" y="178"/>
                </a:lnTo>
                <a:lnTo>
                  <a:pt x="226" y="182"/>
                </a:lnTo>
                <a:lnTo>
                  <a:pt x="228" y="188"/>
                </a:lnTo>
                <a:lnTo>
                  <a:pt x="226" y="192"/>
                </a:lnTo>
                <a:lnTo>
                  <a:pt x="226" y="192"/>
                </a:lnTo>
                <a:lnTo>
                  <a:pt x="224" y="198"/>
                </a:lnTo>
                <a:lnTo>
                  <a:pt x="220" y="204"/>
                </a:lnTo>
                <a:lnTo>
                  <a:pt x="216" y="206"/>
                </a:lnTo>
                <a:lnTo>
                  <a:pt x="206" y="208"/>
                </a:lnTo>
                <a:lnTo>
                  <a:pt x="192" y="208"/>
                </a:lnTo>
                <a:lnTo>
                  <a:pt x="192" y="208"/>
                </a:lnTo>
                <a:lnTo>
                  <a:pt x="190" y="210"/>
                </a:lnTo>
                <a:lnTo>
                  <a:pt x="188" y="212"/>
                </a:lnTo>
                <a:lnTo>
                  <a:pt x="188" y="212"/>
                </a:lnTo>
                <a:lnTo>
                  <a:pt x="190" y="214"/>
                </a:lnTo>
                <a:lnTo>
                  <a:pt x="192" y="216"/>
                </a:lnTo>
                <a:lnTo>
                  <a:pt x="204" y="216"/>
                </a:lnTo>
                <a:lnTo>
                  <a:pt x="204" y="216"/>
                </a:lnTo>
                <a:lnTo>
                  <a:pt x="210" y="218"/>
                </a:lnTo>
                <a:lnTo>
                  <a:pt x="212" y="220"/>
                </a:lnTo>
                <a:lnTo>
                  <a:pt x="214" y="224"/>
                </a:lnTo>
                <a:lnTo>
                  <a:pt x="212" y="228"/>
                </a:lnTo>
                <a:lnTo>
                  <a:pt x="212" y="228"/>
                </a:lnTo>
                <a:lnTo>
                  <a:pt x="210" y="234"/>
                </a:lnTo>
                <a:lnTo>
                  <a:pt x="210" y="234"/>
                </a:lnTo>
                <a:lnTo>
                  <a:pt x="206" y="238"/>
                </a:lnTo>
                <a:lnTo>
                  <a:pt x="196" y="240"/>
                </a:lnTo>
                <a:lnTo>
                  <a:pt x="152" y="240"/>
                </a:lnTo>
                <a:lnTo>
                  <a:pt x="152" y="240"/>
                </a:lnTo>
                <a:lnTo>
                  <a:pt x="136" y="240"/>
                </a:lnTo>
                <a:lnTo>
                  <a:pt x="122" y="238"/>
                </a:lnTo>
                <a:lnTo>
                  <a:pt x="108" y="234"/>
                </a:lnTo>
                <a:lnTo>
                  <a:pt x="108" y="234"/>
                </a:lnTo>
                <a:lnTo>
                  <a:pt x="70" y="226"/>
                </a:lnTo>
                <a:lnTo>
                  <a:pt x="70" y="226"/>
                </a:lnTo>
                <a:lnTo>
                  <a:pt x="68" y="224"/>
                </a:lnTo>
                <a:lnTo>
                  <a:pt x="66" y="222"/>
                </a:lnTo>
                <a:lnTo>
                  <a:pt x="64" y="218"/>
                </a:lnTo>
                <a:lnTo>
                  <a:pt x="64" y="108"/>
                </a:lnTo>
                <a:lnTo>
                  <a:pt x="64" y="108"/>
                </a:lnTo>
                <a:lnTo>
                  <a:pt x="66" y="104"/>
                </a:lnTo>
                <a:lnTo>
                  <a:pt x="70" y="100"/>
                </a:lnTo>
                <a:lnTo>
                  <a:pt x="70" y="100"/>
                </a:lnTo>
                <a:lnTo>
                  <a:pt x="72" y="100"/>
                </a:lnTo>
                <a:lnTo>
                  <a:pt x="72" y="100"/>
                </a:lnTo>
                <a:lnTo>
                  <a:pt x="84" y="94"/>
                </a:lnTo>
                <a:lnTo>
                  <a:pt x="94" y="86"/>
                </a:lnTo>
                <a:lnTo>
                  <a:pt x="104" y="76"/>
                </a:lnTo>
                <a:lnTo>
                  <a:pt x="110" y="66"/>
                </a:lnTo>
                <a:lnTo>
                  <a:pt x="114" y="56"/>
                </a:lnTo>
                <a:lnTo>
                  <a:pt x="118" y="46"/>
                </a:lnTo>
                <a:lnTo>
                  <a:pt x="120" y="34"/>
                </a:lnTo>
                <a:lnTo>
                  <a:pt x="120" y="24"/>
                </a:lnTo>
                <a:lnTo>
                  <a:pt x="120" y="24"/>
                </a:lnTo>
                <a:lnTo>
                  <a:pt x="122" y="18"/>
                </a:lnTo>
                <a:lnTo>
                  <a:pt x="124" y="16"/>
                </a:lnTo>
                <a:lnTo>
                  <a:pt x="128" y="16"/>
                </a:lnTo>
                <a:lnTo>
                  <a:pt x="128" y="16"/>
                </a:lnTo>
                <a:lnTo>
                  <a:pt x="132" y="16"/>
                </a:lnTo>
                <a:lnTo>
                  <a:pt x="136" y="18"/>
                </a:lnTo>
                <a:lnTo>
                  <a:pt x="142" y="28"/>
                </a:lnTo>
                <a:lnTo>
                  <a:pt x="148" y="40"/>
                </a:lnTo>
                <a:lnTo>
                  <a:pt x="150" y="46"/>
                </a:lnTo>
                <a:lnTo>
                  <a:pt x="152" y="54"/>
                </a:lnTo>
                <a:lnTo>
                  <a:pt x="152" y="54"/>
                </a:lnTo>
                <a:lnTo>
                  <a:pt x="150" y="74"/>
                </a:lnTo>
                <a:lnTo>
                  <a:pt x="144" y="96"/>
                </a:lnTo>
                <a:lnTo>
                  <a:pt x="144" y="96"/>
                </a:lnTo>
                <a:lnTo>
                  <a:pt x="214" y="96"/>
                </a:lnTo>
                <a:lnTo>
                  <a:pt x="226" y="98"/>
                </a:lnTo>
                <a:lnTo>
                  <a:pt x="230" y="98"/>
                </a:lnTo>
                <a:lnTo>
                  <a:pt x="230" y="98"/>
                </a:lnTo>
                <a:lnTo>
                  <a:pt x="236" y="102"/>
                </a:lnTo>
                <a:lnTo>
                  <a:pt x="238" y="106"/>
                </a:lnTo>
                <a:lnTo>
                  <a:pt x="240" y="112"/>
                </a:lnTo>
                <a:lnTo>
                  <a:pt x="240" y="112"/>
                </a:lnTo>
                <a:lnTo>
                  <a:pt x="240" y="11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5" name="CustomShape 63"/>
          <p:cNvSpPr/>
          <p:nvPr/>
        </p:nvSpPr>
        <p:spPr>
          <a:xfrm>
            <a:off x="6085080" y="1974240"/>
            <a:ext cx="30240" cy="30240"/>
          </a:xfrm>
          <a:custGeom>
            <a:avLst/>
            <a:gdLst/>
            <a:ahLst/>
            <a:rect l="l" t="t" r="r" b="b"/>
            <a:pathLst>
              <a:path w="24" h="24">
                <a:moveTo>
                  <a:pt x="12" y="0"/>
                </a:moveTo>
                <a:lnTo>
                  <a:pt x="12" y="0"/>
                </a:lnTo>
                <a:lnTo>
                  <a:pt x="8" y="0"/>
                </a:lnTo>
                <a:lnTo>
                  <a:pt x="4" y="4"/>
                </a:lnTo>
                <a:lnTo>
                  <a:pt x="0" y="8"/>
                </a:lnTo>
                <a:lnTo>
                  <a:pt x="0" y="12"/>
                </a:lnTo>
                <a:lnTo>
                  <a:pt x="0" y="12"/>
                </a:lnTo>
                <a:lnTo>
                  <a:pt x="0" y="16"/>
                </a:lnTo>
                <a:lnTo>
                  <a:pt x="4" y="20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6" y="24"/>
                </a:lnTo>
                <a:lnTo>
                  <a:pt x="20" y="20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8"/>
                </a:lnTo>
                <a:lnTo>
                  <a:pt x="20" y="4"/>
                </a:lnTo>
                <a:lnTo>
                  <a:pt x="16" y="0"/>
                </a:lnTo>
                <a:lnTo>
                  <a:pt x="12" y="0"/>
                </a:lnTo>
                <a:close/>
                <a:moveTo>
                  <a:pt x="12" y="16"/>
                </a:moveTo>
                <a:lnTo>
                  <a:pt x="12" y="16"/>
                </a:lnTo>
                <a:lnTo>
                  <a:pt x="10" y="14"/>
                </a:lnTo>
                <a:lnTo>
                  <a:pt x="8" y="12"/>
                </a:lnTo>
                <a:lnTo>
                  <a:pt x="8" y="12"/>
                </a:lnTo>
                <a:lnTo>
                  <a:pt x="10" y="10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6" y="12"/>
                </a:lnTo>
                <a:lnTo>
                  <a:pt x="16" y="12"/>
                </a:lnTo>
                <a:lnTo>
                  <a:pt x="14" y="14"/>
                </a:lnTo>
                <a:lnTo>
                  <a:pt x="12" y="1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6" name="CustomShape 64"/>
          <p:cNvSpPr/>
          <p:nvPr/>
        </p:nvSpPr>
        <p:spPr>
          <a:xfrm>
            <a:off x="6085080" y="1974240"/>
            <a:ext cx="30240" cy="30240"/>
          </a:xfrm>
          <a:custGeom>
            <a:avLst/>
            <a:gdLst/>
            <a:ahLst/>
            <a:rect l="l" t="t" r="r" b="b"/>
            <a:pathLst>
              <a:path w="24" h="24">
                <a:moveTo>
                  <a:pt x="12" y="0"/>
                </a:moveTo>
                <a:lnTo>
                  <a:pt x="12" y="0"/>
                </a:lnTo>
                <a:lnTo>
                  <a:pt x="8" y="0"/>
                </a:lnTo>
                <a:lnTo>
                  <a:pt x="4" y="4"/>
                </a:lnTo>
                <a:lnTo>
                  <a:pt x="0" y="8"/>
                </a:lnTo>
                <a:lnTo>
                  <a:pt x="0" y="12"/>
                </a:lnTo>
                <a:lnTo>
                  <a:pt x="0" y="12"/>
                </a:lnTo>
                <a:lnTo>
                  <a:pt x="0" y="16"/>
                </a:lnTo>
                <a:lnTo>
                  <a:pt x="4" y="20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6" y="24"/>
                </a:lnTo>
                <a:lnTo>
                  <a:pt x="20" y="20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8"/>
                </a:lnTo>
                <a:lnTo>
                  <a:pt x="20" y="4"/>
                </a:lnTo>
                <a:lnTo>
                  <a:pt x="16" y="0"/>
                </a:lnTo>
                <a:lnTo>
                  <a:pt x="12" y="0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7" name="CustomShape 65"/>
          <p:cNvSpPr/>
          <p:nvPr/>
        </p:nvSpPr>
        <p:spPr>
          <a:xfrm>
            <a:off x="6095520" y="1984680"/>
            <a:ext cx="9360" cy="9360"/>
          </a:xfrm>
          <a:custGeom>
            <a:avLst/>
            <a:gdLst/>
            <a:ahLst/>
            <a:rect l="l" t="t" r="r" b="b"/>
            <a:pathLst>
              <a:path w="8" h="8">
                <a:moveTo>
                  <a:pt x="4" y="8"/>
                </a:moveTo>
                <a:lnTo>
                  <a:pt x="4" y="8"/>
                </a:lnTo>
                <a:lnTo>
                  <a:pt x="2" y="6"/>
                </a:lnTo>
                <a:lnTo>
                  <a:pt x="0" y="4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4" y="0"/>
                </a:lnTo>
                <a:lnTo>
                  <a:pt x="6" y="2"/>
                </a:lnTo>
                <a:lnTo>
                  <a:pt x="8" y="4"/>
                </a:lnTo>
                <a:lnTo>
                  <a:pt x="8" y="4"/>
                </a:lnTo>
                <a:lnTo>
                  <a:pt x="6" y="6"/>
                </a:lnTo>
                <a:lnTo>
                  <a:pt x="4" y="8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8" name="CustomShape 66"/>
          <p:cNvSpPr/>
          <p:nvPr/>
        </p:nvSpPr>
        <p:spPr>
          <a:xfrm>
            <a:off x="6968520" y="2629080"/>
            <a:ext cx="19800" cy="19800"/>
          </a:xfrm>
          <a:custGeom>
            <a:avLst/>
            <a:gdLst/>
            <a:ahLst/>
            <a:rect l="l" t="t" r="r" b="b"/>
            <a:pathLst>
              <a:path w="16" h="16">
                <a:moveTo>
                  <a:pt x="8" y="16"/>
                </a:moveTo>
                <a:lnTo>
                  <a:pt x="8" y="16"/>
                </a:lnTo>
                <a:lnTo>
                  <a:pt x="12" y="16"/>
                </a:lnTo>
                <a:lnTo>
                  <a:pt x="14" y="14"/>
                </a:lnTo>
                <a:lnTo>
                  <a:pt x="16" y="12"/>
                </a:lnTo>
                <a:lnTo>
                  <a:pt x="16" y="8"/>
                </a:lnTo>
                <a:lnTo>
                  <a:pt x="16" y="8"/>
                </a:lnTo>
                <a:lnTo>
                  <a:pt x="16" y="4"/>
                </a:lnTo>
                <a:lnTo>
                  <a:pt x="14" y="2"/>
                </a:lnTo>
                <a:lnTo>
                  <a:pt x="12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4" y="16"/>
                </a:lnTo>
                <a:lnTo>
                  <a:pt x="8" y="1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9" name="CustomShape 67"/>
          <p:cNvSpPr/>
          <p:nvPr/>
        </p:nvSpPr>
        <p:spPr>
          <a:xfrm>
            <a:off x="6968520" y="2629080"/>
            <a:ext cx="19800" cy="19800"/>
          </a:xfrm>
          <a:custGeom>
            <a:avLst/>
            <a:gdLst/>
            <a:ahLst/>
            <a:rect l="l" t="t" r="r" b="b"/>
            <a:pathLst>
              <a:path w="16" h="16">
                <a:moveTo>
                  <a:pt x="8" y="16"/>
                </a:moveTo>
                <a:lnTo>
                  <a:pt x="8" y="16"/>
                </a:lnTo>
                <a:lnTo>
                  <a:pt x="12" y="16"/>
                </a:lnTo>
                <a:lnTo>
                  <a:pt x="14" y="14"/>
                </a:lnTo>
                <a:lnTo>
                  <a:pt x="16" y="12"/>
                </a:lnTo>
                <a:lnTo>
                  <a:pt x="16" y="8"/>
                </a:lnTo>
                <a:lnTo>
                  <a:pt x="16" y="8"/>
                </a:lnTo>
                <a:lnTo>
                  <a:pt x="16" y="4"/>
                </a:lnTo>
                <a:lnTo>
                  <a:pt x="14" y="2"/>
                </a:lnTo>
                <a:lnTo>
                  <a:pt x="12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4" y="16"/>
                </a:lnTo>
                <a:lnTo>
                  <a:pt x="8" y="16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0" name="CustomShape 68"/>
          <p:cNvSpPr/>
          <p:nvPr/>
        </p:nvSpPr>
        <p:spPr>
          <a:xfrm>
            <a:off x="6968520" y="2566440"/>
            <a:ext cx="19800" cy="19800"/>
          </a:xfrm>
          <a:custGeom>
            <a:avLst/>
            <a:gdLst/>
            <a:ahLst/>
            <a:rect l="l" t="t" r="r" b="b"/>
            <a:pathLst>
              <a:path w="16" h="16">
                <a:moveTo>
                  <a:pt x="8" y="16"/>
                </a:moveTo>
                <a:lnTo>
                  <a:pt x="8" y="16"/>
                </a:lnTo>
                <a:lnTo>
                  <a:pt x="12" y="16"/>
                </a:lnTo>
                <a:lnTo>
                  <a:pt x="14" y="14"/>
                </a:lnTo>
                <a:lnTo>
                  <a:pt x="16" y="12"/>
                </a:lnTo>
                <a:lnTo>
                  <a:pt x="16" y="8"/>
                </a:lnTo>
                <a:lnTo>
                  <a:pt x="16" y="8"/>
                </a:lnTo>
                <a:lnTo>
                  <a:pt x="16" y="4"/>
                </a:lnTo>
                <a:lnTo>
                  <a:pt x="14" y="2"/>
                </a:lnTo>
                <a:lnTo>
                  <a:pt x="12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4" y="16"/>
                </a:lnTo>
                <a:lnTo>
                  <a:pt x="8" y="1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1" name="CustomShape 69"/>
          <p:cNvSpPr/>
          <p:nvPr/>
        </p:nvSpPr>
        <p:spPr>
          <a:xfrm>
            <a:off x="6968520" y="2566440"/>
            <a:ext cx="19800" cy="19800"/>
          </a:xfrm>
          <a:custGeom>
            <a:avLst/>
            <a:gdLst/>
            <a:ahLst/>
            <a:rect l="l" t="t" r="r" b="b"/>
            <a:pathLst>
              <a:path w="16" h="16">
                <a:moveTo>
                  <a:pt x="8" y="16"/>
                </a:moveTo>
                <a:lnTo>
                  <a:pt x="8" y="16"/>
                </a:lnTo>
                <a:lnTo>
                  <a:pt x="12" y="16"/>
                </a:lnTo>
                <a:lnTo>
                  <a:pt x="14" y="14"/>
                </a:lnTo>
                <a:lnTo>
                  <a:pt x="16" y="12"/>
                </a:lnTo>
                <a:lnTo>
                  <a:pt x="16" y="8"/>
                </a:lnTo>
                <a:lnTo>
                  <a:pt x="16" y="8"/>
                </a:lnTo>
                <a:lnTo>
                  <a:pt x="16" y="4"/>
                </a:lnTo>
                <a:lnTo>
                  <a:pt x="14" y="2"/>
                </a:lnTo>
                <a:lnTo>
                  <a:pt x="12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4" y="16"/>
                </a:lnTo>
                <a:lnTo>
                  <a:pt x="8" y="16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2" name="CustomShape 70"/>
          <p:cNvSpPr/>
          <p:nvPr/>
        </p:nvSpPr>
        <p:spPr>
          <a:xfrm>
            <a:off x="6968520" y="2504160"/>
            <a:ext cx="19800" cy="19800"/>
          </a:xfrm>
          <a:custGeom>
            <a:avLst/>
            <a:gdLst/>
            <a:ahLst/>
            <a:rect l="l" t="t" r="r" b="b"/>
            <a:pathLst>
              <a:path w="16" h="16">
                <a:moveTo>
                  <a:pt x="8" y="16"/>
                </a:moveTo>
                <a:lnTo>
                  <a:pt x="8" y="16"/>
                </a:lnTo>
                <a:lnTo>
                  <a:pt x="12" y="16"/>
                </a:lnTo>
                <a:lnTo>
                  <a:pt x="14" y="14"/>
                </a:lnTo>
                <a:lnTo>
                  <a:pt x="16" y="12"/>
                </a:lnTo>
                <a:lnTo>
                  <a:pt x="16" y="8"/>
                </a:lnTo>
                <a:lnTo>
                  <a:pt x="16" y="8"/>
                </a:lnTo>
                <a:lnTo>
                  <a:pt x="16" y="4"/>
                </a:lnTo>
                <a:lnTo>
                  <a:pt x="14" y="2"/>
                </a:lnTo>
                <a:lnTo>
                  <a:pt x="12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4" y="16"/>
                </a:lnTo>
                <a:lnTo>
                  <a:pt x="8" y="1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3" name="CustomShape 71"/>
          <p:cNvSpPr/>
          <p:nvPr/>
        </p:nvSpPr>
        <p:spPr>
          <a:xfrm>
            <a:off x="6968520" y="2504160"/>
            <a:ext cx="19800" cy="19800"/>
          </a:xfrm>
          <a:custGeom>
            <a:avLst/>
            <a:gdLst/>
            <a:ahLst/>
            <a:rect l="l" t="t" r="r" b="b"/>
            <a:pathLst>
              <a:path w="16" h="16">
                <a:moveTo>
                  <a:pt x="8" y="16"/>
                </a:moveTo>
                <a:lnTo>
                  <a:pt x="8" y="16"/>
                </a:lnTo>
                <a:lnTo>
                  <a:pt x="12" y="16"/>
                </a:lnTo>
                <a:lnTo>
                  <a:pt x="14" y="14"/>
                </a:lnTo>
                <a:lnTo>
                  <a:pt x="16" y="12"/>
                </a:lnTo>
                <a:lnTo>
                  <a:pt x="16" y="8"/>
                </a:lnTo>
                <a:lnTo>
                  <a:pt x="16" y="8"/>
                </a:lnTo>
                <a:lnTo>
                  <a:pt x="16" y="4"/>
                </a:lnTo>
                <a:lnTo>
                  <a:pt x="14" y="2"/>
                </a:lnTo>
                <a:lnTo>
                  <a:pt x="12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4" y="16"/>
                </a:lnTo>
                <a:lnTo>
                  <a:pt x="8" y="16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4" name="CustomShape 72"/>
          <p:cNvSpPr/>
          <p:nvPr/>
        </p:nvSpPr>
        <p:spPr>
          <a:xfrm>
            <a:off x="6739920" y="2369160"/>
            <a:ext cx="289800" cy="331560"/>
          </a:xfrm>
          <a:custGeom>
            <a:avLst/>
            <a:gdLst/>
            <a:ahLst/>
            <a:rect l="l" t="t" r="r" b="b"/>
            <a:pathLst>
              <a:path w="224" h="256">
                <a:moveTo>
                  <a:pt x="112" y="0"/>
                </a:moveTo>
                <a:lnTo>
                  <a:pt x="112" y="0"/>
                </a:lnTo>
                <a:lnTo>
                  <a:pt x="92" y="0"/>
                </a:lnTo>
                <a:lnTo>
                  <a:pt x="72" y="4"/>
                </a:lnTo>
                <a:lnTo>
                  <a:pt x="52" y="8"/>
                </a:lnTo>
                <a:lnTo>
                  <a:pt x="36" y="12"/>
                </a:lnTo>
                <a:lnTo>
                  <a:pt x="22" y="20"/>
                </a:lnTo>
                <a:lnTo>
                  <a:pt x="10" y="28"/>
                </a:lnTo>
                <a:lnTo>
                  <a:pt x="2" y="40"/>
                </a:lnTo>
                <a:lnTo>
                  <a:pt x="0" y="46"/>
                </a:lnTo>
                <a:lnTo>
                  <a:pt x="0" y="52"/>
                </a:lnTo>
                <a:lnTo>
                  <a:pt x="0" y="204"/>
                </a:lnTo>
                <a:lnTo>
                  <a:pt x="0" y="204"/>
                </a:lnTo>
                <a:lnTo>
                  <a:pt x="0" y="210"/>
                </a:lnTo>
                <a:lnTo>
                  <a:pt x="2" y="216"/>
                </a:lnTo>
                <a:lnTo>
                  <a:pt x="10" y="228"/>
                </a:lnTo>
                <a:lnTo>
                  <a:pt x="22" y="236"/>
                </a:lnTo>
                <a:lnTo>
                  <a:pt x="36" y="244"/>
                </a:lnTo>
                <a:lnTo>
                  <a:pt x="52" y="248"/>
                </a:lnTo>
                <a:lnTo>
                  <a:pt x="72" y="252"/>
                </a:lnTo>
                <a:lnTo>
                  <a:pt x="92" y="256"/>
                </a:lnTo>
                <a:lnTo>
                  <a:pt x="112" y="256"/>
                </a:lnTo>
                <a:lnTo>
                  <a:pt x="112" y="256"/>
                </a:lnTo>
                <a:lnTo>
                  <a:pt x="132" y="256"/>
                </a:lnTo>
                <a:lnTo>
                  <a:pt x="152" y="252"/>
                </a:lnTo>
                <a:lnTo>
                  <a:pt x="172" y="248"/>
                </a:lnTo>
                <a:lnTo>
                  <a:pt x="188" y="244"/>
                </a:lnTo>
                <a:lnTo>
                  <a:pt x="202" y="236"/>
                </a:lnTo>
                <a:lnTo>
                  <a:pt x="214" y="228"/>
                </a:lnTo>
                <a:lnTo>
                  <a:pt x="222" y="216"/>
                </a:lnTo>
                <a:lnTo>
                  <a:pt x="224" y="210"/>
                </a:lnTo>
                <a:lnTo>
                  <a:pt x="224" y="204"/>
                </a:lnTo>
                <a:lnTo>
                  <a:pt x="224" y="52"/>
                </a:lnTo>
                <a:lnTo>
                  <a:pt x="224" y="52"/>
                </a:lnTo>
                <a:lnTo>
                  <a:pt x="224" y="46"/>
                </a:lnTo>
                <a:lnTo>
                  <a:pt x="222" y="40"/>
                </a:lnTo>
                <a:lnTo>
                  <a:pt x="214" y="28"/>
                </a:lnTo>
                <a:lnTo>
                  <a:pt x="202" y="20"/>
                </a:lnTo>
                <a:lnTo>
                  <a:pt x="188" y="12"/>
                </a:lnTo>
                <a:lnTo>
                  <a:pt x="172" y="8"/>
                </a:lnTo>
                <a:lnTo>
                  <a:pt x="152" y="4"/>
                </a:lnTo>
                <a:lnTo>
                  <a:pt x="132" y="0"/>
                </a:lnTo>
                <a:lnTo>
                  <a:pt x="112" y="0"/>
                </a:lnTo>
                <a:close/>
                <a:moveTo>
                  <a:pt x="208" y="204"/>
                </a:moveTo>
                <a:lnTo>
                  <a:pt x="208" y="204"/>
                </a:lnTo>
                <a:lnTo>
                  <a:pt x="206" y="212"/>
                </a:lnTo>
                <a:lnTo>
                  <a:pt x="200" y="218"/>
                </a:lnTo>
                <a:lnTo>
                  <a:pt x="192" y="224"/>
                </a:lnTo>
                <a:lnTo>
                  <a:pt x="180" y="230"/>
                </a:lnTo>
                <a:lnTo>
                  <a:pt x="166" y="234"/>
                </a:lnTo>
                <a:lnTo>
                  <a:pt x="150" y="238"/>
                </a:lnTo>
                <a:lnTo>
                  <a:pt x="132" y="240"/>
                </a:lnTo>
                <a:lnTo>
                  <a:pt x="112" y="240"/>
                </a:lnTo>
                <a:lnTo>
                  <a:pt x="112" y="240"/>
                </a:lnTo>
                <a:lnTo>
                  <a:pt x="92" y="240"/>
                </a:lnTo>
                <a:lnTo>
                  <a:pt x="74" y="238"/>
                </a:lnTo>
                <a:lnTo>
                  <a:pt x="58" y="234"/>
                </a:lnTo>
                <a:lnTo>
                  <a:pt x="44" y="230"/>
                </a:lnTo>
                <a:lnTo>
                  <a:pt x="32" y="224"/>
                </a:lnTo>
                <a:lnTo>
                  <a:pt x="24" y="218"/>
                </a:lnTo>
                <a:lnTo>
                  <a:pt x="18" y="212"/>
                </a:lnTo>
                <a:lnTo>
                  <a:pt x="16" y="204"/>
                </a:lnTo>
                <a:lnTo>
                  <a:pt x="16" y="174"/>
                </a:lnTo>
                <a:lnTo>
                  <a:pt x="16" y="174"/>
                </a:lnTo>
                <a:lnTo>
                  <a:pt x="24" y="180"/>
                </a:lnTo>
                <a:lnTo>
                  <a:pt x="32" y="186"/>
                </a:lnTo>
                <a:lnTo>
                  <a:pt x="44" y="190"/>
                </a:lnTo>
                <a:lnTo>
                  <a:pt x="56" y="194"/>
                </a:lnTo>
                <a:lnTo>
                  <a:pt x="82" y="198"/>
                </a:lnTo>
                <a:lnTo>
                  <a:pt x="112" y="200"/>
                </a:lnTo>
                <a:lnTo>
                  <a:pt x="112" y="200"/>
                </a:lnTo>
                <a:lnTo>
                  <a:pt x="142" y="198"/>
                </a:lnTo>
                <a:lnTo>
                  <a:pt x="168" y="194"/>
                </a:lnTo>
                <a:lnTo>
                  <a:pt x="180" y="190"/>
                </a:lnTo>
                <a:lnTo>
                  <a:pt x="192" y="186"/>
                </a:lnTo>
                <a:lnTo>
                  <a:pt x="200" y="180"/>
                </a:lnTo>
                <a:lnTo>
                  <a:pt x="208" y="174"/>
                </a:lnTo>
                <a:lnTo>
                  <a:pt x="208" y="204"/>
                </a:lnTo>
                <a:close/>
                <a:moveTo>
                  <a:pt x="208" y="156"/>
                </a:moveTo>
                <a:lnTo>
                  <a:pt x="208" y="156"/>
                </a:lnTo>
                <a:lnTo>
                  <a:pt x="208" y="156"/>
                </a:lnTo>
                <a:lnTo>
                  <a:pt x="208" y="156"/>
                </a:lnTo>
                <a:lnTo>
                  <a:pt x="208" y="156"/>
                </a:lnTo>
                <a:lnTo>
                  <a:pt x="206" y="164"/>
                </a:lnTo>
                <a:lnTo>
                  <a:pt x="200" y="170"/>
                </a:lnTo>
                <a:lnTo>
                  <a:pt x="192" y="176"/>
                </a:lnTo>
                <a:lnTo>
                  <a:pt x="180" y="182"/>
                </a:lnTo>
                <a:lnTo>
                  <a:pt x="166" y="186"/>
                </a:lnTo>
                <a:lnTo>
                  <a:pt x="150" y="190"/>
                </a:lnTo>
                <a:lnTo>
                  <a:pt x="132" y="192"/>
                </a:lnTo>
                <a:lnTo>
                  <a:pt x="112" y="192"/>
                </a:lnTo>
                <a:lnTo>
                  <a:pt x="112" y="192"/>
                </a:lnTo>
                <a:lnTo>
                  <a:pt x="92" y="192"/>
                </a:lnTo>
                <a:lnTo>
                  <a:pt x="74" y="190"/>
                </a:lnTo>
                <a:lnTo>
                  <a:pt x="58" y="186"/>
                </a:lnTo>
                <a:lnTo>
                  <a:pt x="44" y="182"/>
                </a:lnTo>
                <a:lnTo>
                  <a:pt x="32" y="176"/>
                </a:lnTo>
                <a:lnTo>
                  <a:pt x="24" y="170"/>
                </a:lnTo>
                <a:lnTo>
                  <a:pt x="18" y="164"/>
                </a:lnTo>
                <a:lnTo>
                  <a:pt x="16" y="156"/>
                </a:lnTo>
                <a:lnTo>
                  <a:pt x="16" y="156"/>
                </a:lnTo>
                <a:lnTo>
                  <a:pt x="16" y="156"/>
                </a:lnTo>
                <a:lnTo>
                  <a:pt x="16" y="156"/>
                </a:lnTo>
                <a:lnTo>
                  <a:pt x="16" y="126"/>
                </a:lnTo>
                <a:lnTo>
                  <a:pt x="16" y="126"/>
                </a:lnTo>
                <a:lnTo>
                  <a:pt x="24" y="132"/>
                </a:lnTo>
                <a:lnTo>
                  <a:pt x="32" y="138"/>
                </a:lnTo>
                <a:lnTo>
                  <a:pt x="44" y="142"/>
                </a:lnTo>
                <a:lnTo>
                  <a:pt x="56" y="146"/>
                </a:lnTo>
                <a:lnTo>
                  <a:pt x="82" y="150"/>
                </a:lnTo>
                <a:lnTo>
                  <a:pt x="112" y="152"/>
                </a:lnTo>
                <a:lnTo>
                  <a:pt x="112" y="152"/>
                </a:lnTo>
                <a:lnTo>
                  <a:pt x="142" y="150"/>
                </a:lnTo>
                <a:lnTo>
                  <a:pt x="168" y="146"/>
                </a:lnTo>
                <a:lnTo>
                  <a:pt x="180" y="142"/>
                </a:lnTo>
                <a:lnTo>
                  <a:pt x="192" y="138"/>
                </a:lnTo>
                <a:lnTo>
                  <a:pt x="200" y="132"/>
                </a:lnTo>
                <a:lnTo>
                  <a:pt x="208" y="126"/>
                </a:lnTo>
                <a:lnTo>
                  <a:pt x="208" y="156"/>
                </a:lnTo>
                <a:close/>
                <a:moveTo>
                  <a:pt x="208" y="108"/>
                </a:moveTo>
                <a:lnTo>
                  <a:pt x="208" y="108"/>
                </a:lnTo>
                <a:lnTo>
                  <a:pt x="208" y="108"/>
                </a:lnTo>
                <a:lnTo>
                  <a:pt x="208" y="108"/>
                </a:lnTo>
                <a:lnTo>
                  <a:pt x="208" y="108"/>
                </a:lnTo>
                <a:lnTo>
                  <a:pt x="206" y="116"/>
                </a:lnTo>
                <a:lnTo>
                  <a:pt x="200" y="122"/>
                </a:lnTo>
                <a:lnTo>
                  <a:pt x="192" y="128"/>
                </a:lnTo>
                <a:lnTo>
                  <a:pt x="180" y="134"/>
                </a:lnTo>
                <a:lnTo>
                  <a:pt x="166" y="138"/>
                </a:lnTo>
                <a:lnTo>
                  <a:pt x="150" y="142"/>
                </a:lnTo>
                <a:lnTo>
                  <a:pt x="132" y="144"/>
                </a:lnTo>
                <a:lnTo>
                  <a:pt x="112" y="144"/>
                </a:lnTo>
                <a:lnTo>
                  <a:pt x="112" y="144"/>
                </a:lnTo>
                <a:lnTo>
                  <a:pt x="92" y="144"/>
                </a:lnTo>
                <a:lnTo>
                  <a:pt x="74" y="142"/>
                </a:lnTo>
                <a:lnTo>
                  <a:pt x="58" y="138"/>
                </a:lnTo>
                <a:lnTo>
                  <a:pt x="44" y="134"/>
                </a:lnTo>
                <a:lnTo>
                  <a:pt x="32" y="128"/>
                </a:lnTo>
                <a:lnTo>
                  <a:pt x="24" y="122"/>
                </a:lnTo>
                <a:lnTo>
                  <a:pt x="18" y="116"/>
                </a:lnTo>
                <a:lnTo>
                  <a:pt x="16" y="108"/>
                </a:lnTo>
                <a:lnTo>
                  <a:pt x="16" y="108"/>
                </a:lnTo>
                <a:lnTo>
                  <a:pt x="16" y="108"/>
                </a:lnTo>
                <a:lnTo>
                  <a:pt x="16" y="108"/>
                </a:lnTo>
                <a:lnTo>
                  <a:pt x="16" y="80"/>
                </a:lnTo>
                <a:lnTo>
                  <a:pt x="16" y="80"/>
                </a:lnTo>
                <a:lnTo>
                  <a:pt x="24" y="86"/>
                </a:lnTo>
                <a:lnTo>
                  <a:pt x="34" y="90"/>
                </a:lnTo>
                <a:lnTo>
                  <a:pt x="58" y="98"/>
                </a:lnTo>
                <a:lnTo>
                  <a:pt x="84" y="102"/>
                </a:lnTo>
                <a:lnTo>
                  <a:pt x="112" y="104"/>
                </a:lnTo>
                <a:lnTo>
                  <a:pt x="112" y="104"/>
                </a:lnTo>
                <a:lnTo>
                  <a:pt x="140" y="102"/>
                </a:lnTo>
                <a:lnTo>
                  <a:pt x="166" y="98"/>
                </a:lnTo>
                <a:lnTo>
                  <a:pt x="190" y="90"/>
                </a:lnTo>
                <a:lnTo>
                  <a:pt x="200" y="86"/>
                </a:lnTo>
                <a:lnTo>
                  <a:pt x="208" y="80"/>
                </a:lnTo>
                <a:lnTo>
                  <a:pt x="208" y="108"/>
                </a:lnTo>
                <a:close/>
                <a:moveTo>
                  <a:pt x="112" y="88"/>
                </a:moveTo>
                <a:lnTo>
                  <a:pt x="112" y="88"/>
                </a:lnTo>
                <a:lnTo>
                  <a:pt x="92" y="88"/>
                </a:lnTo>
                <a:lnTo>
                  <a:pt x="74" y="86"/>
                </a:lnTo>
                <a:lnTo>
                  <a:pt x="58" y="82"/>
                </a:lnTo>
                <a:lnTo>
                  <a:pt x="44" y="78"/>
                </a:lnTo>
                <a:lnTo>
                  <a:pt x="32" y="72"/>
                </a:lnTo>
                <a:lnTo>
                  <a:pt x="24" y="66"/>
                </a:lnTo>
                <a:lnTo>
                  <a:pt x="18" y="60"/>
                </a:lnTo>
                <a:lnTo>
                  <a:pt x="16" y="52"/>
                </a:lnTo>
                <a:lnTo>
                  <a:pt x="16" y="52"/>
                </a:lnTo>
                <a:lnTo>
                  <a:pt x="18" y="44"/>
                </a:lnTo>
                <a:lnTo>
                  <a:pt x="24" y="38"/>
                </a:lnTo>
                <a:lnTo>
                  <a:pt x="32" y="32"/>
                </a:lnTo>
                <a:lnTo>
                  <a:pt x="44" y="26"/>
                </a:lnTo>
                <a:lnTo>
                  <a:pt x="58" y="22"/>
                </a:lnTo>
                <a:lnTo>
                  <a:pt x="74" y="18"/>
                </a:lnTo>
                <a:lnTo>
                  <a:pt x="92" y="16"/>
                </a:lnTo>
                <a:lnTo>
                  <a:pt x="112" y="16"/>
                </a:lnTo>
                <a:lnTo>
                  <a:pt x="112" y="16"/>
                </a:lnTo>
                <a:lnTo>
                  <a:pt x="132" y="16"/>
                </a:lnTo>
                <a:lnTo>
                  <a:pt x="150" y="18"/>
                </a:lnTo>
                <a:lnTo>
                  <a:pt x="166" y="22"/>
                </a:lnTo>
                <a:lnTo>
                  <a:pt x="180" y="26"/>
                </a:lnTo>
                <a:lnTo>
                  <a:pt x="192" y="32"/>
                </a:lnTo>
                <a:lnTo>
                  <a:pt x="200" y="38"/>
                </a:lnTo>
                <a:lnTo>
                  <a:pt x="206" y="44"/>
                </a:lnTo>
                <a:lnTo>
                  <a:pt x="208" y="52"/>
                </a:lnTo>
                <a:lnTo>
                  <a:pt x="208" y="52"/>
                </a:lnTo>
                <a:lnTo>
                  <a:pt x="206" y="60"/>
                </a:lnTo>
                <a:lnTo>
                  <a:pt x="200" y="66"/>
                </a:lnTo>
                <a:lnTo>
                  <a:pt x="192" y="72"/>
                </a:lnTo>
                <a:lnTo>
                  <a:pt x="180" y="78"/>
                </a:lnTo>
                <a:lnTo>
                  <a:pt x="166" y="82"/>
                </a:lnTo>
                <a:lnTo>
                  <a:pt x="150" y="86"/>
                </a:lnTo>
                <a:lnTo>
                  <a:pt x="132" y="88"/>
                </a:lnTo>
                <a:lnTo>
                  <a:pt x="112" y="8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5" name="CustomShape 73"/>
          <p:cNvSpPr/>
          <p:nvPr/>
        </p:nvSpPr>
        <p:spPr>
          <a:xfrm>
            <a:off x="5534280" y="3200760"/>
            <a:ext cx="50760" cy="507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lnTo>
                  <a:pt x="20" y="40"/>
                </a:lnTo>
                <a:lnTo>
                  <a:pt x="28" y="38"/>
                </a:lnTo>
                <a:lnTo>
                  <a:pt x="34" y="34"/>
                </a:lnTo>
                <a:lnTo>
                  <a:pt x="38" y="28"/>
                </a:lnTo>
                <a:lnTo>
                  <a:pt x="40" y="20"/>
                </a:lnTo>
                <a:lnTo>
                  <a:pt x="40" y="20"/>
                </a:lnTo>
                <a:lnTo>
                  <a:pt x="38" y="12"/>
                </a:lnTo>
                <a:lnTo>
                  <a:pt x="34" y="6"/>
                </a:lnTo>
                <a:lnTo>
                  <a:pt x="28" y="2"/>
                </a:lnTo>
                <a:lnTo>
                  <a:pt x="20" y="0"/>
                </a:lnTo>
                <a:lnTo>
                  <a:pt x="20" y="0"/>
                </a:lnTo>
                <a:lnTo>
                  <a:pt x="12" y="2"/>
                </a:lnTo>
                <a:lnTo>
                  <a:pt x="6" y="6"/>
                </a:lnTo>
                <a:lnTo>
                  <a:pt x="2" y="12"/>
                </a:lnTo>
                <a:lnTo>
                  <a:pt x="0" y="20"/>
                </a:lnTo>
                <a:lnTo>
                  <a:pt x="0" y="20"/>
                </a:lnTo>
                <a:lnTo>
                  <a:pt x="2" y="28"/>
                </a:lnTo>
                <a:lnTo>
                  <a:pt x="6" y="34"/>
                </a:lnTo>
                <a:lnTo>
                  <a:pt x="12" y="38"/>
                </a:lnTo>
                <a:lnTo>
                  <a:pt x="20" y="40"/>
                </a:lnTo>
                <a:close/>
                <a:moveTo>
                  <a:pt x="20" y="8"/>
                </a:moveTo>
                <a:lnTo>
                  <a:pt x="20" y="8"/>
                </a:lnTo>
                <a:lnTo>
                  <a:pt x="24" y="8"/>
                </a:lnTo>
                <a:lnTo>
                  <a:pt x="28" y="12"/>
                </a:lnTo>
                <a:lnTo>
                  <a:pt x="32" y="16"/>
                </a:lnTo>
                <a:lnTo>
                  <a:pt x="32" y="20"/>
                </a:lnTo>
                <a:lnTo>
                  <a:pt x="32" y="20"/>
                </a:lnTo>
                <a:lnTo>
                  <a:pt x="32" y="24"/>
                </a:lnTo>
                <a:lnTo>
                  <a:pt x="28" y="28"/>
                </a:lnTo>
                <a:lnTo>
                  <a:pt x="24" y="32"/>
                </a:lnTo>
                <a:lnTo>
                  <a:pt x="20" y="32"/>
                </a:lnTo>
                <a:lnTo>
                  <a:pt x="20" y="32"/>
                </a:lnTo>
                <a:lnTo>
                  <a:pt x="16" y="32"/>
                </a:lnTo>
                <a:lnTo>
                  <a:pt x="12" y="28"/>
                </a:lnTo>
                <a:lnTo>
                  <a:pt x="8" y="24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12" y="12"/>
                </a:lnTo>
                <a:lnTo>
                  <a:pt x="16" y="8"/>
                </a:lnTo>
                <a:lnTo>
                  <a:pt x="20" y="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6" name="CustomShape 74"/>
          <p:cNvSpPr/>
          <p:nvPr/>
        </p:nvSpPr>
        <p:spPr>
          <a:xfrm>
            <a:off x="5669280" y="3034440"/>
            <a:ext cx="50760" cy="5076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0"/>
                </a:moveTo>
                <a:lnTo>
                  <a:pt x="20" y="0"/>
                </a:lnTo>
                <a:lnTo>
                  <a:pt x="12" y="2"/>
                </a:lnTo>
                <a:lnTo>
                  <a:pt x="6" y="6"/>
                </a:lnTo>
                <a:lnTo>
                  <a:pt x="2" y="12"/>
                </a:lnTo>
                <a:lnTo>
                  <a:pt x="0" y="20"/>
                </a:lnTo>
                <a:lnTo>
                  <a:pt x="0" y="20"/>
                </a:lnTo>
                <a:lnTo>
                  <a:pt x="2" y="28"/>
                </a:lnTo>
                <a:lnTo>
                  <a:pt x="6" y="34"/>
                </a:lnTo>
                <a:lnTo>
                  <a:pt x="12" y="38"/>
                </a:lnTo>
                <a:lnTo>
                  <a:pt x="20" y="40"/>
                </a:lnTo>
                <a:lnTo>
                  <a:pt x="20" y="40"/>
                </a:lnTo>
                <a:lnTo>
                  <a:pt x="28" y="38"/>
                </a:lnTo>
                <a:lnTo>
                  <a:pt x="34" y="34"/>
                </a:lnTo>
                <a:lnTo>
                  <a:pt x="38" y="28"/>
                </a:lnTo>
                <a:lnTo>
                  <a:pt x="40" y="20"/>
                </a:lnTo>
                <a:lnTo>
                  <a:pt x="40" y="20"/>
                </a:lnTo>
                <a:lnTo>
                  <a:pt x="38" y="12"/>
                </a:lnTo>
                <a:lnTo>
                  <a:pt x="34" y="6"/>
                </a:lnTo>
                <a:lnTo>
                  <a:pt x="28" y="2"/>
                </a:lnTo>
                <a:lnTo>
                  <a:pt x="20" y="0"/>
                </a:lnTo>
                <a:close/>
                <a:moveTo>
                  <a:pt x="20" y="32"/>
                </a:moveTo>
                <a:lnTo>
                  <a:pt x="20" y="32"/>
                </a:lnTo>
                <a:lnTo>
                  <a:pt x="16" y="32"/>
                </a:lnTo>
                <a:lnTo>
                  <a:pt x="12" y="28"/>
                </a:lnTo>
                <a:lnTo>
                  <a:pt x="8" y="24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12" y="12"/>
                </a:lnTo>
                <a:lnTo>
                  <a:pt x="16" y="8"/>
                </a:lnTo>
                <a:lnTo>
                  <a:pt x="20" y="8"/>
                </a:lnTo>
                <a:lnTo>
                  <a:pt x="20" y="8"/>
                </a:lnTo>
                <a:lnTo>
                  <a:pt x="24" y="8"/>
                </a:lnTo>
                <a:lnTo>
                  <a:pt x="28" y="12"/>
                </a:lnTo>
                <a:lnTo>
                  <a:pt x="32" y="16"/>
                </a:lnTo>
                <a:lnTo>
                  <a:pt x="32" y="20"/>
                </a:lnTo>
                <a:lnTo>
                  <a:pt x="32" y="20"/>
                </a:lnTo>
                <a:lnTo>
                  <a:pt x="32" y="24"/>
                </a:lnTo>
                <a:lnTo>
                  <a:pt x="28" y="28"/>
                </a:lnTo>
                <a:lnTo>
                  <a:pt x="24" y="32"/>
                </a:lnTo>
                <a:lnTo>
                  <a:pt x="20" y="3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7" name="CustomShape 75"/>
          <p:cNvSpPr/>
          <p:nvPr/>
        </p:nvSpPr>
        <p:spPr>
          <a:xfrm>
            <a:off x="5471640" y="3190320"/>
            <a:ext cx="40320" cy="40320"/>
          </a:xfrm>
          <a:custGeom>
            <a:avLst/>
            <a:gdLst/>
            <a:ahLst/>
            <a:rect l="l" t="t" r="r" b="b"/>
            <a:pathLst>
              <a:path w="32" h="32">
                <a:moveTo>
                  <a:pt x="0" y="16"/>
                </a:move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0" y="22"/>
                </a:lnTo>
                <a:lnTo>
                  <a:pt x="32" y="16"/>
                </a:lnTo>
                <a:lnTo>
                  <a:pt x="32" y="16"/>
                </a:lnTo>
                <a:lnTo>
                  <a:pt x="30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lnTo>
                  <a:pt x="10" y="2"/>
                </a:lnTo>
                <a:lnTo>
                  <a:pt x="4" y="4"/>
                </a:lnTo>
                <a:lnTo>
                  <a:pt x="2" y="10"/>
                </a:lnTo>
                <a:lnTo>
                  <a:pt x="0" y="16"/>
                </a:lnTo>
                <a:close/>
                <a:moveTo>
                  <a:pt x="16" y="8"/>
                </a:moveTo>
                <a:lnTo>
                  <a:pt x="16" y="8"/>
                </a:lnTo>
                <a:lnTo>
                  <a:pt x="20" y="8"/>
                </a:lnTo>
                <a:lnTo>
                  <a:pt x="22" y="10"/>
                </a:lnTo>
                <a:lnTo>
                  <a:pt x="24" y="12"/>
                </a:lnTo>
                <a:lnTo>
                  <a:pt x="24" y="16"/>
                </a:lnTo>
                <a:lnTo>
                  <a:pt x="24" y="16"/>
                </a:lnTo>
                <a:lnTo>
                  <a:pt x="24" y="20"/>
                </a:lnTo>
                <a:lnTo>
                  <a:pt x="22" y="22"/>
                </a:lnTo>
                <a:lnTo>
                  <a:pt x="20" y="24"/>
                </a:lnTo>
                <a:lnTo>
                  <a:pt x="16" y="24"/>
                </a:lnTo>
                <a:lnTo>
                  <a:pt x="16" y="24"/>
                </a:lnTo>
                <a:lnTo>
                  <a:pt x="12" y="24"/>
                </a:lnTo>
                <a:lnTo>
                  <a:pt x="10" y="22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8" y="12"/>
                </a:lnTo>
                <a:lnTo>
                  <a:pt x="10" y="10"/>
                </a:lnTo>
                <a:lnTo>
                  <a:pt x="12" y="8"/>
                </a:lnTo>
                <a:lnTo>
                  <a:pt x="16" y="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8" name="CustomShape 76"/>
          <p:cNvSpPr/>
          <p:nvPr/>
        </p:nvSpPr>
        <p:spPr>
          <a:xfrm>
            <a:off x="5513400" y="3263040"/>
            <a:ext cx="19800" cy="19800"/>
          </a:xfrm>
          <a:custGeom>
            <a:avLst/>
            <a:gdLst/>
            <a:ahLst/>
            <a:rect l="l" t="t" r="r" b="b"/>
            <a:pathLst>
              <a:path w="16" h="16">
                <a:moveTo>
                  <a:pt x="8" y="16"/>
                </a:moveTo>
                <a:lnTo>
                  <a:pt x="8" y="16"/>
                </a:lnTo>
                <a:lnTo>
                  <a:pt x="12" y="16"/>
                </a:lnTo>
                <a:lnTo>
                  <a:pt x="14" y="14"/>
                </a:lnTo>
                <a:lnTo>
                  <a:pt x="16" y="12"/>
                </a:lnTo>
                <a:lnTo>
                  <a:pt x="16" y="8"/>
                </a:lnTo>
                <a:lnTo>
                  <a:pt x="16" y="8"/>
                </a:lnTo>
                <a:lnTo>
                  <a:pt x="16" y="4"/>
                </a:lnTo>
                <a:lnTo>
                  <a:pt x="14" y="2"/>
                </a:lnTo>
                <a:lnTo>
                  <a:pt x="12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4" y="16"/>
                </a:lnTo>
                <a:lnTo>
                  <a:pt x="8" y="1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9" name="CustomShape 77"/>
          <p:cNvSpPr/>
          <p:nvPr/>
        </p:nvSpPr>
        <p:spPr>
          <a:xfrm>
            <a:off x="5679720" y="3107160"/>
            <a:ext cx="19800" cy="19800"/>
          </a:xfrm>
          <a:custGeom>
            <a:avLst/>
            <a:gdLst/>
            <a:ahLst/>
            <a:rect l="l" t="t" r="r" b="b"/>
            <a:pathLst>
              <a:path w="16" h="16">
                <a:moveTo>
                  <a:pt x="8" y="0"/>
                </a:move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4" y="16"/>
                </a:lnTo>
                <a:lnTo>
                  <a:pt x="8" y="16"/>
                </a:lnTo>
                <a:lnTo>
                  <a:pt x="8" y="16"/>
                </a:lnTo>
                <a:lnTo>
                  <a:pt x="12" y="16"/>
                </a:lnTo>
                <a:lnTo>
                  <a:pt x="14" y="14"/>
                </a:lnTo>
                <a:lnTo>
                  <a:pt x="16" y="12"/>
                </a:lnTo>
                <a:lnTo>
                  <a:pt x="16" y="8"/>
                </a:lnTo>
                <a:lnTo>
                  <a:pt x="16" y="8"/>
                </a:lnTo>
                <a:lnTo>
                  <a:pt x="16" y="4"/>
                </a:lnTo>
                <a:lnTo>
                  <a:pt x="14" y="2"/>
                </a:lnTo>
                <a:lnTo>
                  <a:pt x="12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0" name="CustomShape 78"/>
          <p:cNvSpPr/>
          <p:nvPr/>
        </p:nvSpPr>
        <p:spPr>
          <a:xfrm>
            <a:off x="5388480" y="3065400"/>
            <a:ext cx="302760" cy="300240"/>
          </a:xfrm>
          <a:custGeom>
            <a:avLst/>
            <a:gdLst/>
            <a:ahLst/>
            <a:rect l="l" t="t" r="r" b="b"/>
            <a:pathLst>
              <a:path w="234" h="232">
                <a:moveTo>
                  <a:pt x="166" y="6"/>
                </a:moveTo>
                <a:lnTo>
                  <a:pt x="166" y="6"/>
                </a:lnTo>
                <a:lnTo>
                  <a:pt x="158" y="2"/>
                </a:lnTo>
                <a:lnTo>
                  <a:pt x="152" y="0"/>
                </a:lnTo>
                <a:lnTo>
                  <a:pt x="152" y="0"/>
                </a:lnTo>
                <a:lnTo>
                  <a:pt x="144" y="2"/>
                </a:lnTo>
                <a:lnTo>
                  <a:pt x="138" y="6"/>
                </a:lnTo>
                <a:lnTo>
                  <a:pt x="126" y="18"/>
                </a:lnTo>
                <a:lnTo>
                  <a:pt x="126" y="18"/>
                </a:lnTo>
                <a:lnTo>
                  <a:pt x="122" y="24"/>
                </a:lnTo>
                <a:lnTo>
                  <a:pt x="120" y="32"/>
                </a:lnTo>
                <a:lnTo>
                  <a:pt x="120" y="32"/>
                </a:lnTo>
                <a:lnTo>
                  <a:pt x="120" y="36"/>
                </a:lnTo>
                <a:lnTo>
                  <a:pt x="122" y="42"/>
                </a:lnTo>
                <a:lnTo>
                  <a:pt x="14" y="86"/>
                </a:lnTo>
                <a:lnTo>
                  <a:pt x="14" y="86"/>
                </a:lnTo>
                <a:lnTo>
                  <a:pt x="10" y="88"/>
                </a:lnTo>
                <a:lnTo>
                  <a:pt x="6" y="92"/>
                </a:lnTo>
                <a:lnTo>
                  <a:pt x="2" y="98"/>
                </a:lnTo>
                <a:lnTo>
                  <a:pt x="0" y="102"/>
                </a:lnTo>
                <a:lnTo>
                  <a:pt x="0" y="102"/>
                </a:lnTo>
                <a:lnTo>
                  <a:pt x="0" y="108"/>
                </a:lnTo>
                <a:lnTo>
                  <a:pt x="2" y="114"/>
                </a:lnTo>
                <a:lnTo>
                  <a:pt x="4" y="120"/>
                </a:lnTo>
                <a:lnTo>
                  <a:pt x="8" y="124"/>
                </a:lnTo>
                <a:lnTo>
                  <a:pt x="108" y="224"/>
                </a:lnTo>
                <a:lnTo>
                  <a:pt x="108" y="224"/>
                </a:lnTo>
                <a:lnTo>
                  <a:pt x="116" y="230"/>
                </a:lnTo>
                <a:lnTo>
                  <a:pt x="126" y="232"/>
                </a:lnTo>
                <a:lnTo>
                  <a:pt x="126" y="232"/>
                </a:lnTo>
                <a:lnTo>
                  <a:pt x="126" y="232"/>
                </a:lnTo>
                <a:lnTo>
                  <a:pt x="126" y="232"/>
                </a:lnTo>
                <a:lnTo>
                  <a:pt x="130" y="232"/>
                </a:lnTo>
                <a:lnTo>
                  <a:pt x="130" y="232"/>
                </a:lnTo>
                <a:lnTo>
                  <a:pt x="136" y="230"/>
                </a:lnTo>
                <a:lnTo>
                  <a:pt x="142" y="226"/>
                </a:lnTo>
                <a:lnTo>
                  <a:pt x="146" y="222"/>
                </a:lnTo>
                <a:lnTo>
                  <a:pt x="148" y="216"/>
                </a:lnTo>
                <a:lnTo>
                  <a:pt x="190" y="110"/>
                </a:lnTo>
                <a:lnTo>
                  <a:pt x="190" y="110"/>
                </a:lnTo>
                <a:lnTo>
                  <a:pt x="196" y="112"/>
                </a:lnTo>
                <a:lnTo>
                  <a:pt x="202" y="114"/>
                </a:lnTo>
                <a:lnTo>
                  <a:pt x="202" y="114"/>
                </a:lnTo>
                <a:lnTo>
                  <a:pt x="210" y="112"/>
                </a:lnTo>
                <a:lnTo>
                  <a:pt x="216" y="108"/>
                </a:lnTo>
                <a:lnTo>
                  <a:pt x="228" y="96"/>
                </a:lnTo>
                <a:lnTo>
                  <a:pt x="228" y="96"/>
                </a:lnTo>
                <a:lnTo>
                  <a:pt x="232" y="90"/>
                </a:lnTo>
                <a:lnTo>
                  <a:pt x="234" y="82"/>
                </a:lnTo>
                <a:lnTo>
                  <a:pt x="234" y="82"/>
                </a:lnTo>
                <a:lnTo>
                  <a:pt x="232" y="74"/>
                </a:lnTo>
                <a:lnTo>
                  <a:pt x="228" y="68"/>
                </a:lnTo>
                <a:lnTo>
                  <a:pt x="166" y="6"/>
                </a:lnTo>
                <a:close/>
                <a:moveTo>
                  <a:pt x="134" y="210"/>
                </a:moveTo>
                <a:lnTo>
                  <a:pt x="134" y="210"/>
                </a:lnTo>
                <a:lnTo>
                  <a:pt x="130" y="214"/>
                </a:lnTo>
                <a:lnTo>
                  <a:pt x="128" y="216"/>
                </a:lnTo>
                <a:lnTo>
                  <a:pt x="128" y="216"/>
                </a:lnTo>
                <a:lnTo>
                  <a:pt x="126" y="216"/>
                </a:lnTo>
                <a:lnTo>
                  <a:pt x="126" y="216"/>
                </a:lnTo>
                <a:lnTo>
                  <a:pt x="120" y="214"/>
                </a:lnTo>
                <a:lnTo>
                  <a:pt x="18" y="112"/>
                </a:lnTo>
                <a:lnTo>
                  <a:pt x="18" y="112"/>
                </a:lnTo>
                <a:lnTo>
                  <a:pt x="16" y="110"/>
                </a:lnTo>
                <a:lnTo>
                  <a:pt x="16" y="106"/>
                </a:lnTo>
                <a:lnTo>
                  <a:pt x="16" y="106"/>
                </a:lnTo>
                <a:lnTo>
                  <a:pt x="18" y="102"/>
                </a:lnTo>
                <a:lnTo>
                  <a:pt x="20" y="100"/>
                </a:lnTo>
                <a:lnTo>
                  <a:pt x="70" y="80"/>
                </a:lnTo>
                <a:lnTo>
                  <a:pt x="70" y="80"/>
                </a:lnTo>
                <a:lnTo>
                  <a:pt x="84" y="84"/>
                </a:lnTo>
                <a:lnTo>
                  <a:pt x="96" y="86"/>
                </a:lnTo>
                <a:lnTo>
                  <a:pt x="120" y="88"/>
                </a:lnTo>
                <a:lnTo>
                  <a:pt x="134" y="92"/>
                </a:lnTo>
                <a:lnTo>
                  <a:pt x="146" y="98"/>
                </a:lnTo>
                <a:lnTo>
                  <a:pt x="158" y="104"/>
                </a:lnTo>
                <a:lnTo>
                  <a:pt x="172" y="116"/>
                </a:lnTo>
                <a:lnTo>
                  <a:pt x="134" y="210"/>
                </a:lnTo>
                <a:close/>
                <a:moveTo>
                  <a:pt x="216" y="84"/>
                </a:moveTo>
                <a:lnTo>
                  <a:pt x="204" y="96"/>
                </a:lnTo>
                <a:lnTo>
                  <a:pt x="204" y="96"/>
                </a:lnTo>
                <a:lnTo>
                  <a:pt x="202" y="98"/>
                </a:lnTo>
                <a:lnTo>
                  <a:pt x="198" y="96"/>
                </a:lnTo>
                <a:lnTo>
                  <a:pt x="184" y="82"/>
                </a:lnTo>
                <a:lnTo>
                  <a:pt x="174" y="110"/>
                </a:lnTo>
                <a:lnTo>
                  <a:pt x="174" y="108"/>
                </a:lnTo>
                <a:lnTo>
                  <a:pt x="174" y="108"/>
                </a:lnTo>
                <a:lnTo>
                  <a:pt x="166" y="100"/>
                </a:lnTo>
                <a:lnTo>
                  <a:pt x="156" y="94"/>
                </a:lnTo>
                <a:lnTo>
                  <a:pt x="138" y="86"/>
                </a:lnTo>
                <a:lnTo>
                  <a:pt x="120" y="80"/>
                </a:lnTo>
                <a:lnTo>
                  <a:pt x="104" y="78"/>
                </a:lnTo>
                <a:lnTo>
                  <a:pt x="104" y="78"/>
                </a:lnTo>
                <a:lnTo>
                  <a:pt x="82" y="76"/>
                </a:lnTo>
                <a:lnTo>
                  <a:pt x="150" y="48"/>
                </a:lnTo>
                <a:lnTo>
                  <a:pt x="138" y="34"/>
                </a:lnTo>
                <a:lnTo>
                  <a:pt x="138" y="34"/>
                </a:lnTo>
                <a:lnTo>
                  <a:pt x="136" y="32"/>
                </a:lnTo>
                <a:lnTo>
                  <a:pt x="138" y="28"/>
                </a:lnTo>
                <a:lnTo>
                  <a:pt x="148" y="18"/>
                </a:lnTo>
                <a:lnTo>
                  <a:pt x="148" y="18"/>
                </a:lnTo>
                <a:lnTo>
                  <a:pt x="152" y="16"/>
                </a:lnTo>
                <a:lnTo>
                  <a:pt x="154" y="18"/>
                </a:lnTo>
                <a:lnTo>
                  <a:pt x="216" y="78"/>
                </a:lnTo>
                <a:lnTo>
                  <a:pt x="216" y="78"/>
                </a:lnTo>
                <a:lnTo>
                  <a:pt x="218" y="82"/>
                </a:lnTo>
                <a:lnTo>
                  <a:pt x="216" y="8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1" name="CustomShape 79"/>
          <p:cNvSpPr/>
          <p:nvPr/>
        </p:nvSpPr>
        <p:spPr>
          <a:xfrm>
            <a:off x="8059680" y="3709800"/>
            <a:ext cx="321120" cy="321120"/>
          </a:xfrm>
          <a:custGeom>
            <a:avLst/>
            <a:gdLst/>
            <a:ahLst/>
            <a:rect l="l" t="t" r="r" b="b"/>
            <a:pathLst>
              <a:path w="248" h="248">
                <a:moveTo>
                  <a:pt x="124" y="0"/>
                </a:moveTo>
                <a:lnTo>
                  <a:pt x="124" y="0"/>
                </a:lnTo>
                <a:lnTo>
                  <a:pt x="112" y="0"/>
                </a:lnTo>
                <a:lnTo>
                  <a:pt x="100" y="2"/>
                </a:lnTo>
                <a:lnTo>
                  <a:pt x="88" y="6"/>
                </a:lnTo>
                <a:lnTo>
                  <a:pt x="76" y="10"/>
                </a:lnTo>
                <a:lnTo>
                  <a:pt x="54" y="22"/>
                </a:lnTo>
                <a:lnTo>
                  <a:pt x="36" y="36"/>
                </a:lnTo>
                <a:lnTo>
                  <a:pt x="22" y="54"/>
                </a:lnTo>
                <a:lnTo>
                  <a:pt x="10" y="76"/>
                </a:lnTo>
                <a:lnTo>
                  <a:pt x="6" y="88"/>
                </a:lnTo>
                <a:lnTo>
                  <a:pt x="2" y="100"/>
                </a:lnTo>
                <a:lnTo>
                  <a:pt x="0" y="112"/>
                </a:lnTo>
                <a:lnTo>
                  <a:pt x="0" y="124"/>
                </a:lnTo>
                <a:lnTo>
                  <a:pt x="0" y="124"/>
                </a:lnTo>
                <a:lnTo>
                  <a:pt x="0" y="136"/>
                </a:lnTo>
                <a:lnTo>
                  <a:pt x="2" y="148"/>
                </a:lnTo>
                <a:lnTo>
                  <a:pt x="6" y="160"/>
                </a:lnTo>
                <a:lnTo>
                  <a:pt x="10" y="172"/>
                </a:lnTo>
                <a:lnTo>
                  <a:pt x="22" y="194"/>
                </a:lnTo>
                <a:lnTo>
                  <a:pt x="36" y="212"/>
                </a:lnTo>
                <a:lnTo>
                  <a:pt x="54" y="226"/>
                </a:lnTo>
                <a:lnTo>
                  <a:pt x="76" y="238"/>
                </a:lnTo>
                <a:lnTo>
                  <a:pt x="88" y="242"/>
                </a:lnTo>
                <a:lnTo>
                  <a:pt x="100" y="246"/>
                </a:lnTo>
                <a:lnTo>
                  <a:pt x="112" y="248"/>
                </a:lnTo>
                <a:lnTo>
                  <a:pt x="124" y="248"/>
                </a:lnTo>
                <a:lnTo>
                  <a:pt x="124" y="248"/>
                </a:lnTo>
                <a:lnTo>
                  <a:pt x="136" y="248"/>
                </a:lnTo>
                <a:lnTo>
                  <a:pt x="148" y="246"/>
                </a:lnTo>
                <a:lnTo>
                  <a:pt x="160" y="242"/>
                </a:lnTo>
                <a:lnTo>
                  <a:pt x="172" y="238"/>
                </a:lnTo>
                <a:lnTo>
                  <a:pt x="194" y="226"/>
                </a:lnTo>
                <a:lnTo>
                  <a:pt x="212" y="212"/>
                </a:lnTo>
                <a:lnTo>
                  <a:pt x="226" y="194"/>
                </a:lnTo>
                <a:lnTo>
                  <a:pt x="238" y="172"/>
                </a:lnTo>
                <a:lnTo>
                  <a:pt x="242" y="160"/>
                </a:lnTo>
                <a:lnTo>
                  <a:pt x="246" y="148"/>
                </a:lnTo>
                <a:lnTo>
                  <a:pt x="248" y="136"/>
                </a:lnTo>
                <a:lnTo>
                  <a:pt x="248" y="124"/>
                </a:lnTo>
                <a:lnTo>
                  <a:pt x="248" y="124"/>
                </a:lnTo>
                <a:lnTo>
                  <a:pt x="248" y="112"/>
                </a:lnTo>
                <a:lnTo>
                  <a:pt x="246" y="100"/>
                </a:lnTo>
                <a:lnTo>
                  <a:pt x="242" y="88"/>
                </a:lnTo>
                <a:lnTo>
                  <a:pt x="238" y="76"/>
                </a:lnTo>
                <a:lnTo>
                  <a:pt x="226" y="54"/>
                </a:lnTo>
                <a:lnTo>
                  <a:pt x="212" y="36"/>
                </a:lnTo>
                <a:lnTo>
                  <a:pt x="194" y="22"/>
                </a:lnTo>
                <a:lnTo>
                  <a:pt x="172" y="10"/>
                </a:lnTo>
                <a:lnTo>
                  <a:pt x="160" y="6"/>
                </a:lnTo>
                <a:lnTo>
                  <a:pt x="148" y="2"/>
                </a:lnTo>
                <a:lnTo>
                  <a:pt x="136" y="0"/>
                </a:lnTo>
                <a:lnTo>
                  <a:pt x="124" y="0"/>
                </a:lnTo>
                <a:close/>
                <a:moveTo>
                  <a:pt x="232" y="120"/>
                </a:moveTo>
                <a:lnTo>
                  <a:pt x="184" y="120"/>
                </a:lnTo>
                <a:lnTo>
                  <a:pt x="184" y="120"/>
                </a:lnTo>
                <a:lnTo>
                  <a:pt x="182" y="94"/>
                </a:lnTo>
                <a:lnTo>
                  <a:pt x="174" y="70"/>
                </a:lnTo>
                <a:lnTo>
                  <a:pt x="174" y="70"/>
                </a:lnTo>
                <a:lnTo>
                  <a:pt x="190" y="62"/>
                </a:lnTo>
                <a:lnTo>
                  <a:pt x="204" y="52"/>
                </a:lnTo>
                <a:lnTo>
                  <a:pt x="204" y="52"/>
                </a:lnTo>
                <a:lnTo>
                  <a:pt x="216" y="66"/>
                </a:lnTo>
                <a:lnTo>
                  <a:pt x="224" y="84"/>
                </a:lnTo>
                <a:lnTo>
                  <a:pt x="230" y="102"/>
                </a:lnTo>
                <a:lnTo>
                  <a:pt x="232" y="120"/>
                </a:lnTo>
                <a:close/>
                <a:moveTo>
                  <a:pt x="120" y="232"/>
                </a:moveTo>
                <a:lnTo>
                  <a:pt x="120" y="232"/>
                </a:lnTo>
                <a:lnTo>
                  <a:pt x="110" y="222"/>
                </a:lnTo>
                <a:lnTo>
                  <a:pt x="102" y="212"/>
                </a:lnTo>
                <a:lnTo>
                  <a:pt x="94" y="202"/>
                </a:lnTo>
                <a:lnTo>
                  <a:pt x="86" y="190"/>
                </a:lnTo>
                <a:lnTo>
                  <a:pt x="86" y="190"/>
                </a:lnTo>
                <a:lnTo>
                  <a:pt x="104" y="186"/>
                </a:lnTo>
                <a:lnTo>
                  <a:pt x="120" y="184"/>
                </a:lnTo>
                <a:lnTo>
                  <a:pt x="120" y="232"/>
                </a:lnTo>
                <a:lnTo>
                  <a:pt x="120" y="232"/>
                </a:lnTo>
                <a:close/>
                <a:moveTo>
                  <a:pt x="128" y="16"/>
                </a:moveTo>
                <a:lnTo>
                  <a:pt x="128" y="16"/>
                </a:lnTo>
                <a:lnTo>
                  <a:pt x="140" y="26"/>
                </a:lnTo>
                <a:lnTo>
                  <a:pt x="148" y="38"/>
                </a:lnTo>
                <a:lnTo>
                  <a:pt x="158" y="52"/>
                </a:lnTo>
                <a:lnTo>
                  <a:pt x="164" y="66"/>
                </a:lnTo>
                <a:lnTo>
                  <a:pt x="164" y="66"/>
                </a:lnTo>
                <a:lnTo>
                  <a:pt x="146" y="70"/>
                </a:lnTo>
                <a:lnTo>
                  <a:pt x="128" y="72"/>
                </a:lnTo>
                <a:lnTo>
                  <a:pt x="128" y="16"/>
                </a:lnTo>
                <a:lnTo>
                  <a:pt x="128" y="16"/>
                </a:lnTo>
                <a:lnTo>
                  <a:pt x="128" y="16"/>
                </a:lnTo>
                <a:close/>
                <a:moveTo>
                  <a:pt x="142" y="18"/>
                </a:moveTo>
                <a:lnTo>
                  <a:pt x="142" y="18"/>
                </a:lnTo>
                <a:lnTo>
                  <a:pt x="158" y="22"/>
                </a:lnTo>
                <a:lnTo>
                  <a:pt x="172" y="28"/>
                </a:lnTo>
                <a:lnTo>
                  <a:pt x="186" y="36"/>
                </a:lnTo>
                <a:lnTo>
                  <a:pt x="200" y="46"/>
                </a:lnTo>
                <a:lnTo>
                  <a:pt x="200" y="46"/>
                </a:lnTo>
                <a:lnTo>
                  <a:pt x="186" y="56"/>
                </a:lnTo>
                <a:lnTo>
                  <a:pt x="172" y="62"/>
                </a:lnTo>
                <a:lnTo>
                  <a:pt x="172" y="62"/>
                </a:lnTo>
                <a:lnTo>
                  <a:pt x="166" y="50"/>
                </a:lnTo>
                <a:lnTo>
                  <a:pt x="158" y="38"/>
                </a:lnTo>
                <a:lnTo>
                  <a:pt x="150" y="28"/>
                </a:lnTo>
                <a:lnTo>
                  <a:pt x="142" y="18"/>
                </a:lnTo>
                <a:close/>
                <a:moveTo>
                  <a:pt x="120" y="16"/>
                </a:moveTo>
                <a:lnTo>
                  <a:pt x="120" y="72"/>
                </a:lnTo>
                <a:lnTo>
                  <a:pt x="120" y="72"/>
                </a:lnTo>
                <a:lnTo>
                  <a:pt x="102" y="70"/>
                </a:lnTo>
                <a:lnTo>
                  <a:pt x="84" y="66"/>
                </a:lnTo>
                <a:lnTo>
                  <a:pt x="84" y="66"/>
                </a:lnTo>
                <a:lnTo>
                  <a:pt x="90" y="52"/>
                </a:lnTo>
                <a:lnTo>
                  <a:pt x="100" y="38"/>
                </a:lnTo>
                <a:lnTo>
                  <a:pt x="108" y="26"/>
                </a:lnTo>
                <a:lnTo>
                  <a:pt x="120" y="16"/>
                </a:lnTo>
                <a:lnTo>
                  <a:pt x="120" y="16"/>
                </a:lnTo>
                <a:lnTo>
                  <a:pt x="120" y="16"/>
                </a:lnTo>
                <a:close/>
                <a:moveTo>
                  <a:pt x="76" y="62"/>
                </a:moveTo>
                <a:lnTo>
                  <a:pt x="76" y="62"/>
                </a:lnTo>
                <a:lnTo>
                  <a:pt x="62" y="56"/>
                </a:lnTo>
                <a:lnTo>
                  <a:pt x="48" y="46"/>
                </a:lnTo>
                <a:lnTo>
                  <a:pt x="48" y="46"/>
                </a:lnTo>
                <a:lnTo>
                  <a:pt x="62" y="36"/>
                </a:lnTo>
                <a:lnTo>
                  <a:pt x="76" y="28"/>
                </a:lnTo>
                <a:lnTo>
                  <a:pt x="90" y="22"/>
                </a:lnTo>
                <a:lnTo>
                  <a:pt x="106" y="18"/>
                </a:lnTo>
                <a:lnTo>
                  <a:pt x="106" y="18"/>
                </a:lnTo>
                <a:lnTo>
                  <a:pt x="98" y="28"/>
                </a:lnTo>
                <a:lnTo>
                  <a:pt x="90" y="38"/>
                </a:lnTo>
                <a:lnTo>
                  <a:pt x="82" y="50"/>
                </a:lnTo>
                <a:lnTo>
                  <a:pt x="76" y="62"/>
                </a:lnTo>
                <a:close/>
                <a:moveTo>
                  <a:pt x="80" y="72"/>
                </a:moveTo>
                <a:lnTo>
                  <a:pt x="80" y="72"/>
                </a:lnTo>
                <a:lnTo>
                  <a:pt x="100" y="78"/>
                </a:lnTo>
                <a:lnTo>
                  <a:pt x="120" y="80"/>
                </a:lnTo>
                <a:lnTo>
                  <a:pt x="120" y="120"/>
                </a:lnTo>
                <a:lnTo>
                  <a:pt x="72" y="120"/>
                </a:lnTo>
                <a:lnTo>
                  <a:pt x="72" y="120"/>
                </a:lnTo>
                <a:lnTo>
                  <a:pt x="74" y="96"/>
                </a:lnTo>
                <a:lnTo>
                  <a:pt x="80" y="72"/>
                </a:lnTo>
                <a:close/>
                <a:moveTo>
                  <a:pt x="120" y="128"/>
                </a:moveTo>
                <a:lnTo>
                  <a:pt x="120" y="176"/>
                </a:lnTo>
                <a:lnTo>
                  <a:pt x="120" y="176"/>
                </a:lnTo>
                <a:lnTo>
                  <a:pt x="102" y="178"/>
                </a:lnTo>
                <a:lnTo>
                  <a:pt x="84" y="182"/>
                </a:lnTo>
                <a:lnTo>
                  <a:pt x="84" y="182"/>
                </a:lnTo>
                <a:lnTo>
                  <a:pt x="80" y="170"/>
                </a:lnTo>
                <a:lnTo>
                  <a:pt x="76" y="156"/>
                </a:lnTo>
                <a:lnTo>
                  <a:pt x="74" y="142"/>
                </a:lnTo>
                <a:lnTo>
                  <a:pt x="72" y="128"/>
                </a:lnTo>
                <a:lnTo>
                  <a:pt x="120" y="128"/>
                </a:lnTo>
                <a:close/>
                <a:moveTo>
                  <a:pt x="106" y="230"/>
                </a:moveTo>
                <a:lnTo>
                  <a:pt x="106" y="230"/>
                </a:lnTo>
                <a:lnTo>
                  <a:pt x="92" y="226"/>
                </a:lnTo>
                <a:lnTo>
                  <a:pt x="78" y="222"/>
                </a:lnTo>
                <a:lnTo>
                  <a:pt x="66" y="214"/>
                </a:lnTo>
                <a:lnTo>
                  <a:pt x="54" y="206"/>
                </a:lnTo>
                <a:lnTo>
                  <a:pt x="54" y="206"/>
                </a:lnTo>
                <a:lnTo>
                  <a:pt x="66" y="198"/>
                </a:lnTo>
                <a:lnTo>
                  <a:pt x="80" y="192"/>
                </a:lnTo>
                <a:lnTo>
                  <a:pt x="80" y="192"/>
                </a:lnTo>
                <a:lnTo>
                  <a:pt x="92" y="212"/>
                </a:lnTo>
                <a:lnTo>
                  <a:pt x="106" y="230"/>
                </a:lnTo>
                <a:close/>
                <a:moveTo>
                  <a:pt x="128" y="232"/>
                </a:moveTo>
                <a:lnTo>
                  <a:pt x="128" y="184"/>
                </a:lnTo>
                <a:lnTo>
                  <a:pt x="128" y="184"/>
                </a:lnTo>
                <a:lnTo>
                  <a:pt x="144" y="186"/>
                </a:lnTo>
                <a:lnTo>
                  <a:pt x="162" y="190"/>
                </a:lnTo>
                <a:lnTo>
                  <a:pt x="162" y="190"/>
                </a:lnTo>
                <a:lnTo>
                  <a:pt x="154" y="202"/>
                </a:lnTo>
                <a:lnTo>
                  <a:pt x="146" y="212"/>
                </a:lnTo>
                <a:lnTo>
                  <a:pt x="138" y="222"/>
                </a:lnTo>
                <a:lnTo>
                  <a:pt x="128" y="232"/>
                </a:lnTo>
                <a:lnTo>
                  <a:pt x="128" y="232"/>
                </a:lnTo>
                <a:close/>
                <a:moveTo>
                  <a:pt x="168" y="192"/>
                </a:moveTo>
                <a:lnTo>
                  <a:pt x="168" y="192"/>
                </a:lnTo>
                <a:lnTo>
                  <a:pt x="182" y="198"/>
                </a:lnTo>
                <a:lnTo>
                  <a:pt x="194" y="206"/>
                </a:lnTo>
                <a:lnTo>
                  <a:pt x="194" y="206"/>
                </a:lnTo>
                <a:lnTo>
                  <a:pt x="182" y="214"/>
                </a:lnTo>
                <a:lnTo>
                  <a:pt x="170" y="222"/>
                </a:lnTo>
                <a:lnTo>
                  <a:pt x="156" y="226"/>
                </a:lnTo>
                <a:lnTo>
                  <a:pt x="142" y="230"/>
                </a:lnTo>
                <a:lnTo>
                  <a:pt x="142" y="230"/>
                </a:lnTo>
                <a:lnTo>
                  <a:pt x="156" y="212"/>
                </a:lnTo>
                <a:lnTo>
                  <a:pt x="168" y="192"/>
                </a:lnTo>
                <a:close/>
                <a:moveTo>
                  <a:pt x="164" y="182"/>
                </a:moveTo>
                <a:lnTo>
                  <a:pt x="164" y="182"/>
                </a:lnTo>
                <a:lnTo>
                  <a:pt x="146" y="178"/>
                </a:lnTo>
                <a:lnTo>
                  <a:pt x="128" y="176"/>
                </a:lnTo>
                <a:lnTo>
                  <a:pt x="128" y="128"/>
                </a:lnTo>
                <a:lnTo>
                  <a:pt x="176" y="128"/>
                </a:lnTo>
                <a:lnTo>
                  <a:pt x="176" y="128"/>
                </a:lnTo>
                <a:lnTo>
                  <a:pt x="174" y="142"/>
                </a:lnTo>
                <a:lnTo>
                  <a:pt x="172" y="156"/>
                </a:lnTo>
                <a:lnTo>
                  <a:pt x="168" y="170"/>
                </a:lnTo>
                <a:lnTo>
                  <a:pt x="164" y="182"/>
                </a:lnTo>
                <a:close/>
                <a:moveTo>
                  <a:pt x="128" y="120"/>
                </a:moveTo>
                <a:lnTo>
                  <a:pt x="128" y="80"/>
                </a:lnTo>
                <a:lnTo>
                  <a:pt x="128" y="80"/>
                </a:lnTo>
                <a:lnTo>
                  <a:pt x="148" y="78"/>
                </a:lnTo>
                <a:lnTo>
                  <a:pt x="168" y="72"/>
                </a:lnTo>
                <a:lnTo>
                  <a:pt x="168" y="72"/>
                </a:lnTo>
                <a:lnTo>
                  <a:pt x="174" y="96"/>
                </a:lnTo>
                <a:lnTo>
                  <a:pt x="176" y="120"/>
                </a:lnTo>
                <a:lnTo>
                  <a:pt x="128" y="120"/>
                </a:lnTo>
                <a:close/>
                <a:moveTo>
                  <a:pt x="44" y="52"/>
                </a:moveTo>
                <a:lnTo>
                  <a:pt x="44" y="52"/>
                </a:lnTo>
                <a:lnTo>
                  <a:pt x="58" y="62"/>
                </a:lnTo>
                <a:lnTo>
                  <a:pt x="74" y="70"/>
                </a:lnTo>
                <a:lnTo>
                  <a:pt x="74" y="70"/>
                </a:lnTo>
                <a:lnTo>
                  <a:pt x="66" y="94"/>
                </a:lnTo>
                <a:lnTo>
                  <a:pt x="64" y="120"/>
                </a:lnTo>
                <a:lnTo>
                  <a:pt x="16" y="120"/>
                </a:lnTo>
                <a:lnTo>
                  <a:pt x="16" y="120"/>
                </a:lnTo>
                <a:lnTo>
                  <a:pt x="18" y="102"/>
                </a:lnTo>
                <a:lnTo>
                  <a:pt x="24" y="84"/>
                </a:lnTo>
                <a:lnTo>
                  <a:pt x="32" y="66"/>
                </a:lnTo>
                <a:lnTo>
                  <a:pt x="44" y="52"/>
                </a:lnTo>
                <a:close/>
                <a:moveTo>
                  <a:pt x="16" y="128"/>
                </a:moveTo>
                <a:lnTo>
                  <a:pt x="64" y="128"/>
                </a:lnTo>
                <a:lnTo>
                  <a:pt x="64" y="128"/>
                </a:lnTo>
                <a:lnTo>
                  <a:pt x="66" y="144"/>
                </a:lnTo>
                <a:lnTo>
                  <a:pt x="68" y="158"/>
                </a:lnTo>
                <a:lnTo>
                  <a:pt x="72" y="172"/>
                </a:lnTo>
                <a:lnTo>
                  <a:pt x="76" y="186"/>
                </a:lnTo>
                <a:lnTo>
                  <a:pt x="76" y="186"/>
                </a:lnTo>
                <a:lnTo>
                  <a:pt x="62" y="192"/>
                </a:lnTo>
                <a:lnTo>
                  <a:pt x="48" y="200"/>
                </a:lnTo>
                <a:lnTo>
                  <a:pt x="48" y="200"/>
                </a:lnTo>
                <a:lnTo>
                  <a:pt x="36" y="186"/>
                </a:lnTo>
                <a:lnTo>
                  <a:pt x="26" y="168"/>
                </a:lnTo>
                <a:lnTo>
                  <a:pt x="18" y="148"/>
                </a:lnTo>
                <a:lnTo>
                  <a:pt x="16" y="128"/>
                </a:lnTo>
                <a:close/>
                <a:moveTo>
                  <a:pt x="200" y="200"/>
                </a:moveTo>
                <a:lnTo>
                  <a:pt x="200" y="200"/>
                </a:lnTo>
                <a:lnTo>
                  <a:pt x="186" y="192"/>
                </a:lnTo>
                <a:lnTo>
                  <a:pt x="172" y="186"/>
                </a:lnTo>
                <a:lnTo>
                  <a:pt x="172" y="186"/>
                </a:lnTo>
                <a:lnTo>
                  <a:pt x="176" y="172"/>
                </a:lnTo>
                <a:lnTo>
                  <a:pt x="180" y="158"/>
                </a:lnTo>
                <a:lnTo>
                  <a:pt x="182" y="144"/>
                </a:lnTo>
                <a:lnTo>
                  <a:pt x="184" y="128"/>
                </a:lnTo>
                <a:lnTo>
                  <a:pt x="232" y="128"/>
                </a:lnTo>
                <a:lnTo>
                  <a:pt x="232" y="128"/>
                </a:lnTo>
                <a:lnTo>
                  <a:pt x="230" y="148"/>
                </a:lnTo>
                <a:lnTo>
                  <a:pt x="222" y="168"/>
                </a:lnTo>
                <a:lnTo>
                  <a:pt x="212" y="186"/>
                </a:lnTo>
                <a:lnTo>
                  <a:pt x="200" y="20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2" name="CustomShape 80"/>
          <p:cNvSpPr/>
          <p:nvPr/>
        </p:nvSpPr>
        <p:spPr>
          <a:xfrm>
            <a:off x="7612920" y="3813840"/>
            <a:ext cx="61200" cy="82080"/>
          </a:xfrm>
          <a:custGeom>
            <a:avLst/>
            <a:gdLst/>
            <a:ahLst/>
            <a:rect l="l" t="t" r="r" b="b"/>
            <a:pathLst>
              <a:path w="48" h="64">
                <a:moveTo>
                  <a:pt x="22" y="4"/>
                </a:moveTo>
                <a:lnTo>
                  <a:pt x="22" y="4"/>
                </a:lnTo>
                <a:lnTo>
                  <a:pt x="20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56"/>
                </a:lnTo>
                <a:lnTo>
                  <a:pt x="0" y="56"/>
                </a:lnTo>
                <a:lnTo>
                  <a:pt x="0" y="60"/>
                </a:lnTo>
                <a:lnTo>
                  <a:pt x="2" y="62"/>
                </a:lnTo>
                <a:lnTo>
                  <a:pt x="4" y="64"/>
                </a:lnTo>
                <a:lnTo>
                  <a:pt x="8" y="64"/>
                </a:lnTo>
                <a:lnTo>
                  <a:pt x="40" y="64"/>
                </a:lnTo>
                <a:lnTo>
                  <a:pt x="40" y="64"/>
                </a:lnTo>
                <a:lnTo>
                  <a:pt x="44" y="64"/>
                </a:lnTo>
                <a:lnTo>
                  <a:pt x="46" y="62"/>
                </a:lnTo>
                <a:lnTo>
                  <a:pt x="48" y="60"/>
                </a:lnTo>
                <a:lnTo>
                  <a:pt x="48" y="56"/>
                </a:lnTo>
                <a:lnTo>
                  <a:pt x="48" y="44"/>
                </a:lnTo>
                <a:lnTo>
                  <a:pt x="48" y="44"/>
                </a:lnTo>
                <a:lnTo>
                  <a:pt x="46" y="40"/>
                </a:lnTo>
                <a:lnTo>
                  <a:pt x="22" y="4"/>
                </a:lnTo>
                <a:close/>
                <a:moveTo>
                  <a:pt x="40" y="56"/>
                </a:moveTo>
                <a:lnTo>
                  <a:pt x="8" y="56"/>
                </a:lnTo>
                <a:lnTo>
                  <a:pt x="8" y="8"/>
                </a:lnTo>
                <a:lnTo>
                  <a:pt x="16" y="8"/>
                </a:lnTo>
                <a:lnTo>
                  <a:pt x="40" y="44"/>
                </a:lnTo>
                <a:lnTo>
                  <a:pt x="40" y="5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3" name="CustomShape 81"/>
          <p:cNvSpPr/>
          <p:nvPr/>
        </p:nvSpPr>
        <p:spPr>
          <a:xfrm>
            <a:off x="7384320" y="3730680"/>
            <a:ext cx="331560" cy="269280"/>
          </a:xfrm>
          <a:custGeom>
            <a:avLst/>
            <a:gdLst/>
            <a:ahLst/>
            <a:rect l="l" t="t" r="r" b="b"/>
            <a:pathLst>
              <a:path w="256" h="208">
                <a:moveTo>
                  <a:pt x="252" y="98"/>
                </a:moveTo>
                <a:lnTo>
                  <a:pt x="220" y="50"/>
                </a:lnTo>
                <a:lnTo>
                  <a:pt x="220" y="50"/>
                </a:lnTo>
                <a:lnTo>
                  <a:pt x="216" y="46"/>
                </a:lnTo>
                <a:lnTo>
                  <a:pt x="212" y="42"/>
                </a:lnTo>
                <a:lnTo>
                  <a:pt x="206" y="40"/>
                </a:lnTo>
                <a:lnTo>
                  <a:pt x="200" y="40"/>
                </a:lnTo>
                <a:lnTo>
                  <a:pt x="168" y="40"/>
                </a:lnTo>
                <a:lnTo>
                  <a:pt x="168" y="24"/>
                </a:lnTo>
                <a:lnTo>
                  <a:pt x="168" y="24"/>
                </a:lnTo>
                <a:lnTo>
                  <a:pt x="166" y="14"/>
                </a:lnTo>
                <a:lnTo>
                  <a:pt x="160" y="8"/>
                </a:lnTo>
                <a:lnTo>
                  <a:pt x="154" y="2"/>
                </a:lnTo>
                <a:lnTo>
                  <a:pt x="144" y="0"/>
                </a:ln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112"/>
                </a:lnTo>
                <a:lnTo>
                  <a:pt x="0" y="112"/>
                </a:lnTo>
                <a:lnTo>
                  <a:pt x="2" y="122"/>
                </a:lnTo>
                <a:lnTo>
                  <a:pt x="8" y="128"/>
                </a:lnTo>
                <a:lnTo>
                  <a:pt x="14" y="134"/>
                </a:lnTo>
                <a:lnTo>
                  <a:pt x="24" y="136"/>
                </a:lnTo>
                <a:lnTo>
                  <a:pt x="24" y="136"/>
                </a:lnTo>
                <a:lnTo>
                  <a:pt x="24" y="160"/>
                </a:lnTo>
                <a:lnTo>
                  <a:pt x="24" y="160"/>
                </a:lnTo>
                <a:lnTo>
                  <a:pt x="26" y="170"/>
                </a:lnTo>
                <a:lnTo>
                  <a:pt x="32" y="176"/>
                </a:lnTo>
                <a:lnTo>
                  <a:pt x="38" y="182"/>
                </a:lnTo>
                <a:lnTo>
                  <a:pt x="48" y="184"/>
                </a:lnTo>
                <a:lnTo>
                  <a:pt x="58" y="184"/>
                </a:lnTo>
                <a:lnTo>
                  <a:pt x="58" y="184"/>
                </a:lnTo>
                <a:lnTo>
                  <a:pt x="62" y="194"/>
                </a:lnTo>
                <a:lnTo>
                  <a:pt x="68" y="202"/>
                </a:lnTo>
                <a:lnTo>
                  <a:pt x="78" y="206"/>
                </a:lnTo>
                <a:lnTo>
                  <a:pt x="88" y="208"/>
                </a:lnTo>
                <a:lnTo>
                  <a:pt x="88" y="208"/>
                </a:lnTo>
                <a:lnTo>
                  <a:pt x="98" y="206"/>
                </a:lnTo>
                <a:lnTo>
                  <a:pt x="108" y="202"/>
                </a:lnTo>
                <a:lnTo>
                  <a:pt x="114" y="194"/>
                </a:lnTo>
                <a:lnTo>
                  <a:pt x="118" y="184"/>
                </a:lnTo>
                <a:lnTo>
                  <a:pt x="162" y="184"/>
                </a:lnTo>
                <a:lnTo>
                  <a:pt x="162" y="184"/>
                </a:lnTo>
                <a:lnTo>
                  <a:pt x="166" y="194"/>
                </a:lnTo>
                <a:lnTo>
                  <a:pt x="172" y="202"/>
                </a:lnTo>
                <a:lnTo>
                  <a:pt x="182" y="206"/>
                </a:lnTo>
                <a:lnTo>
                  <a:pt x="192" y="208"/>
                </a:lnTo>
                <a:lnTo>
                  <a:pt x="192" y="208"/>
                </a:lnTo>
                <a:lnTo>
                  <a:pt x="202" y="206"/>
                </a:lnTo>
                <a:lnTo>
                  <a:pt x="212" y="202"/>
                </a:lnTo>
                <a:lnTo>
                  <a:pt x="218" y="194"/>
                </a:lnTo>
                <a:lnTo>
                  <a:pt x="222" y="184"/>
                </a:lnTo>
                <a:lnTo>
                  <a:pt x="232" y="184"/>
                </a:lnTo>
                <a:lnTo>
                  <a:pt x="232" y="184"/>
                </a:lnTo>
                <a:lnTo>
                  <a:pt x="242" y="182"/>
                </a:lnTo>
                <a:lnTo>
                  <a:pt x="248" y="176"/>
                </a:lnTo>
                <a:lnTo>
                  <a:pt x="254" y="170"/>
                </a:lnTo>
                <a:lnTo>
                  <a:pt x="256" y="160"/>
                </a:lnTo>
                <a:lnTo>
                  <a:pt x="256" y="112"/>
                </a:lnTo>
                <a:lnTo>
                  <a:pt x="256" y="112"/>
                </a:lnTo>
                <a:lnTo>
                  <a:pt x="254" y="106"/>
                </a:lnTo>
                <a:lnTo>
                  <a:pt x="252" y="98"/>
                </a:lnTo>
                <a:close/>
                <a:moveTo>
                  <a:pt x="24" y="120"/>
                </a:moveTo>
                <a:lnTo>
                  <a:pt x="24" y="120"/>
                </a:lnTo>
                <a:lnTo>
                  <a:pt x="20" y="120"/>
                </a:lnTo>
                <a:lnTo>
                  <a:pt x="18" y="118"/>
                </a:lnTo>
                <a:lnTo>
                  <a:pt x="16" y="116"/>
                </a:lnTo>
                <a:lnTo>
                  <a:pt x="16" y="112"/>
                </a:lnTo>
                <a:lnTo>
                  <a:pt x="16" y="24"/>
                </a:lnTo>
                <a:lnTo>
                  <a:pt x="16" y="24"/>
                </a:lnTo>
                <a:lnTo>
                  <a:pt x="16" y="20"/>
                </a:lnTo>
                <a:lnTo>
                  <a:pt x="18" y="18"/>
                </a:lnTo>
                <a:lnTo>
                  <a:pt x="20" y="16"/>
                </a:lnTo>
                <a:lnTo>
                  <a:pt x="24" y="16"/>
                </a:lnTo>
                <a:lnTo>
                  <a:pt x="144" y="16"/>
                </a:lnTo>
                <a:lnTo>
                  <a:pt x="144" y="16"/>
                </a:lnTo>
                <a:lnTo>
                  <a:pt x="148" y="16"/>
                </a:lnTo>
                <a:lnTo>
                  <a:pt x="150" y="18"/>
                </a:lnTo>
                <a:lnTo>
                  <a:pt x="152" y="20"/>
                </a:lnTo>
                <a:lnTo>
                  <a:pt x="152" y="24"/>
                </a:lnTo>
                <a:lnTo>
                  <a:pt x="152" y="40"/>
                </a:lnTo>
                <a:lnTo>
                  <a:pt x="152" y="56"/>
                </a:lnTo>
                <a:lnTo>
                  <a:pt x="152" y="112"/>
                </a:lnTo>
                <a:lnTo>
                  <a:pt x="152" y="112"/>
                </a:lnTo>
                <a:lnTo>
                  <a:pt x="152" y="116"/>
                </a:lnTo>
                <a:lnTo>
                  <a:pt x="150" y="118"/>
                </a:lnTo>
                <a:lnTo>
                  <a:pt x="148" y="120"/>
                </a:lnTo>
                <a:lnTo>
                  <a:pt x="144" y="120"/>
                </a:lnTo>
                <a:lnTo>
                  <a:pt x="24" y="120"/>
                </a:lnTo>
                <a:close/>
                <a:moveTo>
                  <a:pt x="88" y="192"/>
                </a:moveTo>
                <a:lnTo>
                  <a:pt x="88" y="192"/>
                </a:lnTo>
                <a:lnTo>
                  <a:pt x="82" y="190"/>
                </a:lnTo>
                <a:lnTo>
                  <a:pt x="76" y="188"/>
                </a:lnTo>
                <a:lnTo>
                  <a:pt x="74" y="182"/>
                </a:lnTo>
                <a:lnTo>
                  <a:pt x="72" y="176"/>
                </a:lnTo>
                <a:lnTo>
                  <a:pt x="72" y="176"/>
                </a:lnTo>
                <a:lnTo>
                  <a:pt x="74" y="170"/>
                </a:lnTo>
                <a:lnTo>
                  <a:pt x="76" y="164"/>
                </a:lnTo>
                <a:lnTo>
                  <a:pt x="82" y="162"/>
                </a:lnTo>
                <a:lnTo>
                  <a:pt x="88" y="160"/>
                </a:lnTo>
                <a:lnTo>
                  <a:pt x="88" y="160"/>
                </a:lnTo>
                <a:lnTo>
                  <a:pt x="94" y="162"/>
                </a:lnTo>
                <a:lnTo>
                  <a:pt x="100" y="164"/>
                </a:lnTo>
                <a:lnTo>
                  <a:pt x="102" y="170"/>
                </a:lnTo>
                <a:lnTo>
                  <a:pt x="104" y="176"/>
                </a:lnTo>
                <a:lnTo>
                  <a:pt x="104" y="176"/>
                </a:lnTo>
                <a:lnTo>
                  <a:pt x="102" y="182"/>
                </a:lnTo>
                <a:lnTo>
                  <a:pt x="100" y="188"/>
                </a:lnTo>
                <a:lnTo>
                  <a:pt x="94" y="190"/>
                </a:lnTo>
                <a:lnTo>
                  <a:pt x="88" y="192"/>
                </a:lnTo>
                <a:close/>
                <a:moveTo>
                  <a:pt x="192" y="192"/>
                </a:moveTo>
                <a:lnTo>
                  <a:pt x="192" y="192"/>
                </a:lnTo>
                <a:lnTo>
                  <a:pt x="186" y="190"/>
                </a:lnTo>
                <a:lnTo>
                  <a:pt x="180" y="188"/>
                </a:lnTo>
                <a:lnTo>
                  <a:pt x="178" y="182"/>
                </a:lnTo>
                <a:lnTo>
                  <a:pt x="176" y="176"/>
                </a:lnTo>
                <a:lnTo>
                  <a:pt x="176" y="176"/>
                </a:lnTo>
                <a:lnTo>
                  <a:pt x="178" y="170"/>
                </a:lnTo>
                <a:lnTo>
                  <a:pt x="180" y="164"/>
                </a:lnTo>
                <a:lnTo>
                  <a:pt x="186" y="162"/>
                </a:lnTo>
                <a:lnTo>
                  <a:pt x="192" y="160"/>
                </a:lnTo>
                <a:lnTo>
                  <a:pt x="192" y="160"/>
                </a:lnTo>
                <a:lnTo>
                  <a:pt x="198" y="162"/>
                </a:lnTo>
                <a:lnTo>
                  <a:pt x="204" y="164"/>
                </a:lnTo>
                <a:lnTo>
                  <a:pt x="206" y="170"/>
                </a:lnTo>
                <a:lnTo>
                  <a:pt x="208" y="176"/>
                </a:lnTo>
                <a:lnTo>
                  <a:pt x="208" y="176"/>
                </a:lnTo>
                <a:lnTo>
                  <a:pt x="206" y="182"/>
                </a:lnTo>
                <a:lnTo>
                  <a:pt x="204" y="188"/>
                </a:lnTo>
                <a:lnTo>
                  <a:pt x="198" y="190"/>
                </a:lnTo>
                <a:lnTo>
                  <a:pt x="192" y="192"/>
                </a:lnTo>
                <a:close/>
                <a:moveTo>
                  <a:pt x="240" y="160"/>
                </a:moveTo>
                <a:lnTo>
                  <a:pt x="240" y="160"/>
                </a:lnTo>
                <a:lnTo>
                  <a:pt x="240" y="164"/>
                </a:lnTo>
                <a:lnTo>
                  <a:pt x="238" y="166"/>
                </a:lnTo>
                <a:lnTo>
                  <a:pt x="236" y="168"/>
                </a:lnTo>
                <a:lnTo>
                  <a:pt x="232" y="168"/>
                </a:lnTo>
                <a:lnTo>
                  <a:pt x="222" y="168"/>
                </a:lnTo>
                <a:lnTo>
                  <a:pt x="222" y="168"/>
                </a:lnTo>
                <a:lnTo>
                  <a:pt x="218" y="158"/>
                </a:lnTo>
                <a:lnTo>
                  <a:pt x="212" y="150"/>
                </a:lnTo>
                <a:lnTo>
                  <a:pt x="202" y="146"/>
                </a:lnTo>
                <a:lnTo>
                  <a:pt x="192" y="144"/>
                </a:lnTo>
                <a:lnTo>
                  <a:pt x="192" y="144"/>
                </a:lnTo>
                <a:lnTo>
                  <a:pt x="182" y="146"/>
                </a:lnTo>
                <a:lnTo>
                  <a:pt x="172" y="150"/>
                </a:lnTo>
                <a:lnTo>
                  <a:pt x="166" y="158"/>
                </a:lnTo>
                <a:lnTo>
                  <a:pt x="162" y="168"/>
                </a:lnTo>
                <a:lnTo>
                  <a:pt x="118" y="168"/>
                </a:lnTo>
                <a:lnTo>
                  <a:pt x="118" y="168"/>
                </a:lnTo>
                <a:lnTo>
                  <a:pt x="114" y="158"/>
                </a:lnTo>
                <a:lnTo>
                  <a:pt x="108" y="150"/>
                </a:lnTo>
                <a:lnTo>
                  <a:pt x="98" y="146"/>
                </a:lnTo>
                <a:lnTo>
                  <a:pt x="88" y="144"/>
                </a:lnTo>
                <a:lnTo>
                  <a:pt x="88" y="144"/>
                </a:lnTo>
                <a:lnTo>
                  <a:pt x="78" y="146"/>
                </a:lnTo>
                <a:lnTo>
                  <a:pt x="68" y="150"/>
                </a:lnTo>
                <a:lnTo>
                  <a:pt x="62" y="158"/>
                </a:lnTo>
                <a:lnTo>
                  <a:pt x="58" y="168"/>
                </a:lnTo>
                <a:lnTo>
                  <a:pt x="48" y="168"/>
                </a:lnTo>
                <a:lnTo>
                  <a:pt x="48" y="168"/>
                </a:lnTo>
                <a:lnTo>
                  <a:pt x="44" y="168"/>
                </a:lnTo>
                <a:lnTo>
                  <a:pt x="42" y="166"/>
                </a:lnTo>
                <a:lnTo>
                  <a:pt x="40" y="164"/>
                </a:lnTo>
                <a:lnTo>
                  <a:pt x="40" y="160"/>
                </a:lnTo>
                <a:lnTo>
                  <a:pt x="40" y="136"/>
                </a:lnTo>
                <a:lnTo>
                  <a:pt x="144" y="136"/>
                </a:lnTo>
                <a:lnTo>
                  <a:pt x="144" y="136"/>
                </a:lnTo>
                <a:lnTo>
                  <a:pt x="154" y="134"/>
                </a:lnTo>
                <a:lnTo>
                  <a:pt x="160" y="128"/>
                </a:lnTo>
                <a:lnTo>
                  <a:pt x="166" y="122"/>
                </a:lnTo>
                <a:lnTo>
                  <a:pt x="168" y="112"/>
                </a:lnTo>
                <a:lnTo>
                  <a:pt x="168" y="56"/>
                </a:lnTo>
                <a:lnTo>
                  <a:pt x="200" y="56"/>
                </a:lnTo>
                <a:lnTo>
                  <a:pt x="200" y="56"/>
                </a:lnTo>
                <a:lnTo>
                  <a:pt x="204" y="56"/>
                </a:lnTo>
                <a:lnTo>
                  <a:pt x="206" y="60"/>
                </a:lnTo>
                <a:lnTo>
                  <a:pt x="238" y="108"/>
                </a:lnTo>
                <a:lnTo>
                  <a:pt x="238" y="108"/>
                </a:lnTo>
                <a:lnTo>
                  <a:pt x="240" y="112"/>
                </a:lnTo>
                <a:lnTo>
                  <a:pt x="240" y="16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4" name="CustomShape 82"/>
          <p:cNvSpPr/>
          <p:nvPr/>
        </p:nvSpPr>
        <p:spPr>
          <a:xfrm>
            <a:off x="4723560" y="3054960"/>
            <a:ext cx="331560" cy="237960"/>
          </a:xfrm>
          <a:custGeom>
            <a:avLst/>
            <a:gdLst/>
            <a:ahLst/>
            <a:rect l="l" t="t" r="r" b="b"/>
            <a:pathLst>
              <a:path w="256" h="184">
                <a:moveTo>
                  <a:pt x="256" y="48"/>
                </a:moveTo>
                <a:lnTo>
                  <a:pt x="256" y="48"/>
                </a:lnTo>
                <a:lnTo>
                  <a:pt x="254" y="40"/>
                </a:lnTo>
                <a:lnTo>
                  <a:pt x="250" y="34"/>
                </a:lnTo>
                <a:lnTo>
                  <a:pt x="244" y="28"/>
                </a:lnTo>
                <a:lnTo>
                  <a:pt x="238" y="24"/>
                </a:lnTo>
                <a:lnTo>
                  <a:pt x="134" y="0"/>
                </a:lnTo>
                <a:lnTo>
                  <a:pt x="134" y="0"/>
                </a:lnTo>
                <a:lnTo>
                  <a:pt x="128" y="0"/>
                </a:lnTo>
                <a:lnTo>
                  <a:pt x="128" y="0"/>
                </a:lnTo>
                <a:lnTo>
                  <a:pt x="122" y="0"/>
                </a:lnTo>
                <a:lnTo>
                  <a:pt x="18" y="24"/>
                </a:lnTo>
                <a:lnTo>
                  <a:pt x="18" y="24"/>
                </a:lnTo>
                <a:lnTo>
                  <a:pt x="12" y="28"/>
                </a:lnTo>
                <a:lnTo>
                  <a:pt x="6" y="34"/>
                </a:lnTo>
                <a:lnTo>
                  <a:pt x="2" y="40"/>
                </a:lnTo>
                <a:lnTo>
                  <a:pt x="0" y="48"/>
                </a:lnTo>
                <a:lnTo>
                  <a:pt x="0" y="48"/>
                </a:lnTo>
                <a:lnTo>
                  <a:pt x="2" y="56"/>
                </a:lnTo>
                <a:lnTo>
                  <a:pt x="6" y="62"/>
                </a:lnTo>
                <a:lnTo>
                  <a:pt x="12" y="68"/>
                </a:lnTo>
                <a:lnTo>
                  <a:pt x="18" y="72"/>
                </a:lnTo>
                <a:lnTo>
                  <a:pt x="40" y="76"/>
                </a:lnTo>
                <a:lnTo>
                  <a:pt x="40" y="144"/>
                </a:lnTo>
                <a:lnTo>
                  <a:pt x="40" y="144"/>
                </a:lnTo>
                <a:lnTo>
                  <a:pt x="42" y="152"/>
                </a:lnTo>
                <a:lnTo>
                  <a:pt x="44" y="160"/>
                </a:lnTo>
                <a:lnTo>
                  <a:pt x="52" y="166"/>
                </a:lnTo>
                <a:lnTo>
                  <a:pt x="60" y="172"/>
                </a:lnTo>
                <a:lnTo>
                  <a:pt x="72" y="176"/>
                </a:lnTo>
                <a:lnTo>
                  <a:pt x="88" y="180"/>
                </a:lnTo>
                <a:lnTo>
                  <a:pt x="106" y="184"/>
                </a:lnTo>
                <a:lnTo>
                  <a:pt x="128" y="184"/>
                </a:lnTo>
                <a:lnTo>
                  <a:pt x="128" y="184"/>
                </a:lnTo>
                <a:lnTo>
                  <a:pt x="150" y="184"/>
                </a:lnTo>
                <a:lnTo>
                  <a:pt x="168" y="180"/>
                </a:lnTo>
                <a:lnTo>
                  <a:pt x="184" y="176"/>
                </a:lnTo>
                <a:lnTo>
                  <a:pt x="196" y="172"/>
                </a:lnTo>
                <a:lnTo>
                  <a:pt x="204" y="166"/>
                </a:lnTo>
                <a:lnTo>
                  <a:pt x="212" y="160"/>
                </a:lnTo>
                <a:lnTo>
                  <a:pt x="214" y="152"/>
                </a:lnTo>
                <a:lnTo>
                  <a:pt x="216" y="144"/>
                </a:lnTo>
                <a:lnTo>
                  <a:pt x="216" y="76"/>
                </a:lnTo>
                <a:lnTo>
                  <a:pt x="238" y="72"/>
                </a:lnTo>
                <a:lnTo>
                  <a:pt x="238" y="72"/>
                </a:lnTo>
                <a:lnTo>
                  <a:pt x="244" y="68"/>
                </a:lnTo>
                <a:lnTo>
                  <a:pt x="250" y="62"/>
                </a:lnTo>
                <a:lnTo>
                  <a:pt x="254" y="56"/>
                </a:lnTo>
                <a:lnTo>
                  <a:pt x="256" y="48"/>
                </a:lnTo>
                <a:close/>
                <a:moveTo>
                  <a:pt x="200" y="144"/>
                </a:moveTo>
                <a:lnTo>
                  <a:pt x="200" y="144"/>
                </a:lnTo>
                <a:lnTo>
                  <a:pt x="198" y="148"/>
                </a:lnTo>
                <a:lnTo>
                  <a:pt x="196" y="152"/>
                </a:lnTo>
                <a:lnTo>
                  <a:pt x="190" y="156"/>
                </a:lnTo>
                <a:lnTo>
                  <a:pt x="182" y="160"/>
                </a:lnTo>
                <a:lnTo>
                  <a:pt x="172" y="162"/>
                </a:lnTo>
                <a:lnTo>
                  <a:pt x="160" y="166"/>
                </a:lnTo>
                <a:lnTo>
                  <a:pt x="144" y="168"/>
                </a:lnTo>
                <a:lnTo>
                  <a:pt x="128" y="168"/>
                </a:lnTo>
                <a:lnTo>
                  <a:pt x="128" y="168"/>
                </a:lnTo>
                <a:lnTo>
                  <a:pt x="112" y="168"/>
                </a:lnTo>
                <a:lnTo>
                  <a:pt x="96" y="166"/>
                </a:lnTo>
                <a:lnTo>
                  <a:pt x="84" y="162"/>
                </a:lnTo>
                <a:lnTo>
                  <a:pt x="74" y="160"/>
                </a:lnTo>
                <a:lnTo>
                  <a:pt x="66" y="156"/>
                </a:lnTo>
                <a:lnTo>
                  <a:pt x="60" y="152"/>
                </a:lnTo>
                <a:lnTo>
                  <a:pt x="58" y="148"/>
                </a:lnTo>
                <a:lnTo>
                  <a:pt x="56" y="144"/>
                </a:lnTo>
                <a:lnTo>
                  <a:pt x="56" y="80"/>
                </a:lnTo>
                <a:lnTo>
                  <a:pt x="122" y="96"/>
                </a:lnTo>
                <a:lnTo>
                  <a:pt x="122" y="96"/>
                </a:lnTo>
                <a:lnTo>
                  <a:pt x="128" y="96"/>
                </a:lnTo>
                <a:lnTo>
                  <a:pt x="128" y="96"/>
                </a:lnTo>
                <a:lnTo>
                  <a:pt x="134" y="96"/>
                </a:lnTo>
                <a:lnTo>
                  <a:pt x="200" y="80"/>
                </a:lnTo>
                <a:lnTo>
                  <a:pt x="200" y="144"/>
                </a:lnTo>
                <a:close/>
                <a:moveTo>
                  <a:pt x="130" y="80"/>
                </a:moveTo>
                <a:lnTo>
                  <a:pt x="130" y="80"/>
                </a:lnTo>
                <a:lnTo>
                  <a:pt x="128" y="80"/>
                </a:lnTo>
                <a:lnTo>
                  <a:pt x="128" y="80"/>
                </a:lnTo>
                <a:lnTo>
                  <a:pt x="126" y="80"/>
                </a:lnTo>
                <a:lnTo>
                  <a:pt x="22" y="56"/>
                </a:lnTo>
                <a:lnTo>
                  <a:pt x="22" y="56"/>
                </a:lnTo>
                <a:lnTo>
                  <a:pt x="18" y="52"/>
                </a:lnTo>
                <a:lnTo>
                  <a:pt x="16" y="48"/>
                </a:lnTo>
                <a:lnTo>
                  <a:pt x="16" y="48"/>
                </a:lnTo>
                <a:lnTo>
                  <a:pt x="18" y="44"/>
                </a:lnTo>
                <a:lnTo>
                  <a:pt x="22" y="40"/>
                </a:lnTo>
                <a:lnTo>
                  <a:pt x="126" y="16"/>
                </a:lnTo>
                <a:lnTo>
                  <a:pt x="126" y="16"/>
                </a:lnTo>
                <a:lnTo>
                  <a:pt x="128" y="16"/>
                </a:lnTo>
                <a:lnTo>
                  <a:pt x="128" y="16"/>
                </a:lnTo>
                <a:lnTo>
                  <a:pt x="130" y="16"/>
                </a:lnTo>
                <a:lnTo>
                  <a:pt x="234" y="40"/>
                </a:lnTo>
                <a:lnTo>
                  <a:pt x="234" y="40"/>
                </a:lnTo>
                <a:lnTo>
                  <a:pt x="238" y="44"/>
                </a:lnTo>
                <a:lnTo>
                  <a:pt x="240" y="48"/>
                </a:lnTo>
                <a:lnTo>
                  <a:pt x="240" y="48"/>
                </a:lnTo>
                <a:lnTo>
                  <a:pt x="238" y="52"/>
                </a:lnTo>
                <a:lnTo>
                  <a:pt x="234" y="56"/>
                </a:lnTo>
                <a:lnTo>
                  <a:pt x="130" y="8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5" name="CustomShape 83"/>
          <p:cNvSpPr/>
          <p:nvPr/>
        </p:nvSpPr>
        <p:spPr>
          <a:xfrm>
            <a:off x="5024880" y="3159000"/>
            <a:ext cx="19800" cy="113400"/>
          </a:xfrm>
          <a:custGeom>
            <a:avLst/>
            <a:gdLst/>
            <a:ahLst/>
            <a:rect l="l" t="t" r="r" b="b"/>
            <a:pathLst>
              <a:path w="16" h="88">
                <a:moveTo>
                  <a:pt x="0" y="8"/>
                </a:moveTo>
                <a:lnTo>
                  <a:pt x="0" y="80"/>
                </a:lnTo>
                <a:lnTo>
                  <a:pt x="0" y="80"/>
                </a:lnTo>
                <a:lnTo>
                  <a:pt x="0" y="84"/>
                </a:lnTo>
                <a:lnTo>
                  <a:pt x="2" y="86"/>
                </a:lnTo>
                <a:lnTo>
                  <a:pt x="4" y="88"/>
                </a:lnTo>
                <a:lnTo>
                  <a:pt x="8" y="88"/>
                </a:lnTo>
                <a:lnTo>
                  <a:pt x="8" y="88"/>
                </a:lnTo>
                <a:lnTo>
                  <a:pt x="12" y="88"/>
                </a:lnTo>
                <a:lnTo>
                  <a:pt x="14" y="86"/>
                </a:lnTo>
                <a:lnTo>
                  <a:pt x="16" y="84"/>
                </a:lnTo>
                <a:lnTo>
                  <a:pt x="16" y="80"/>
                </a:lnTo>
                <a:lnTo>
                  <a:pt x="16" y="8"/>
                </a:lnTo>
                <a:lnTo>
                  <a:pt x="16" y="8"/>
                </a:lnTo>
                <a:lnTo>
                  <a:pt x="16" y="4"/>
                </a:lnTo>
                <a:lnTo>
                  <a:pt x="14" y="2"/>
                </a:lnTo>
                <a:lnTo>
                  <a:pt x="12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6" name="CustomShape 84"/>
          <p:cNvSpPr/>
          <p:nvPr/>
        </p:nvSpPr>
        <p:spPr>
          <a:xfrm>
            <a:off x="5014440" y="3283920"/>
            <a:ext cx="40320" cy="61200"/>
          </a:xfrm>
          <a:custGeom>
            <a:avLst/>
            <a:gdLst/>
            <a:ahLst/>
            <a:rect l="l" t="t" r="r" b="b"/>
            <a:pathLst>
              <a:path w="32" h="48">
                <a:moveTo>
                  <a:pt x="16" y="0"/>
                </a:moveTo>
                <a:lnTo>
                  <a:pt x="16" y="0"/>
                </a:lnTo>
                <a:lnTo>
                  <a:pt x="12" y="2"/>
                </a:lnTo>
                <a:lnTo>
                  <a:pt x="10" y="4"/>
                </a:lnTo>
                <a:lnTo>
                  <a:pt x="4" y="12"/>
                </a:lnTo>
                <a:lnTo>
                  <a:pt x="2" y="24"/>
                </a:lnTo>
                <a:lnTo>
                  <a:pt x="0" y="32"/>
                </a:lnTo>
                <a:lnTo>
                  <a:pt x="0" y="32"/>
                </a:lnTo>
                <a:lnTo>
                  <a:pt x="2" y="38"/>
                </a:lnTo>
                <a:lnTo>
                  <a:pt x="4" y="44"/>
                </a:lnTo>
                <a:lnTo>
                  <a:pt x="10" y="46"/>
                </a:lnTo>
                <a:lnTo>
                  <a:pt x="16" y="48"/>
                </a:lnTo>
                <a:lnTo>
                  <a:pt x="16" y="48"/>
                </a:lnTo>
                <a:lnTo>
                  <a:pt x="22" y="46"/>
                </a:lnTo>
                <a:lnTo>
                  <a:pt x="28" y="44"/>
                </a:lnTo>
                <a:lnTo>
                  <a:pt x="30" y="38"/>
                </a:lnTo>
                <a:lnTo>
                  <a:pt x="32" y="32"/>
                </a:lnTo>
                <a:lnTo>
                  <a:pt x="32" y="32"/>
                </a:lnTo>
                <a:lnTo>
                  <a:pt x="30" y="24"/>
                </a:lnTo>
                <a:lnTo>
                  <a:pt x="28" y="12"/>
                </a:lnTo>
                <a:lnTo>
                  <a:pt x="22" y="4"/>
                </a:lnTo>
                <a:lnTo>
                  <a:pt x="20" y="2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7" name="CustomShape 85"/>
          <p:cNvSpPr/>
          <p:nvPr/>
        </p:nvSpPr>
        <p:spPr>
          <a:xfrm>
            <a:off x="4723560" y="1703880"/>
            <a:ext cx="331560" cy="331560"/>
          </a:xfrm>
          <a:custGeom>
            <a:avLst/>
            <a:gdLst/>
            <a:ahLst/>
            <a:rect l="l" t="t" r="r" b="b"/>
            <a:pathLst>
              <a:path w="256" h="256">
                <a:moveTo>
                  <a:pt x="232" y="0"/>
                </a:moveTo>
                <a:lnTo>
                  <a:pt x="56" y="0"/>
                </a:lnTo>
                <a:lnTo>
                  <a:pt x="56" y="0"/>
                </a:lnTo>
                <a:lnTo>
                  <a:pt x="46" y="2"/>
                </a:lnTo>
                <a:lnTo>
                  <a:pt x="40" y="8"/>
                </a:lnTo>
                <a:lnTo>
                  <a:pt x="34" y="14"/>
                </a:lnTo>
                <a:lnTo>
                  <a:pt x="32" y="24"/>
                </a:lnTo>
                <a:lnTo>
                  <a:pt x="32" y="40"/>
                </a:lnTo>
                <a:lnTo>
                  <a:pt x="24" y="40"/>
                </a:lnTo>
                <a:lnTo>
                  <a:pt x="24" y="40"/>
                </a:lnTo>
                <a:lnTo>
                  <a:pt x="14" y="42"/>
                </a:lnTo>
                <a:lnTo>
                  <a:pt x="8" y="48"/>
                </a:lnTo>
                <a:lnTo>
                  <a:pt x="2" y="54"/>
                </a:lnTo>
                <a:lnTo>
                  <a:pt x="0" y="64"/>
                </a:lnTo>
                <a:lnTo>
                  <a:pt x="0" y="224"/>
                </a:lnTo>
                <a:lnTo>
                  <a:pt x="0" y="224"/>
                </a:lnTo>
                <a:lnTo>
                  <a:pt x="0" y="230"/>
                </a:lnTo>
                <a:lnTo>
                  <a:pt x="2" y="236"/>
                </a:lnTo>
                <a:lnTo>
                  <a:pt x="10" y="246"/>
                </a:lnTo>
                <a:lnTo>
                  <a:pt x="20" y="254"/>
                </a:lnTo>
                <a:lnTo>
                  <a:pt x="26" y="256"/>
                </a:lnTo>
                <a:lnTo>
                  <a:pt x="32" y="256"/>
                </a:lnTo>
                <a:lnTo>
                  <a:pt x="224" y="256"/>
                </a:lnTo>
                <a:lnTo>
                  <a:pt x="224" y="256"/>
                </a:lnTo>
                <a:lnTo>
                  <a:pt x="230" y="256"/>
                </a:lnTo>
                <a:lnTo>
                  <a:pt x="236" y="254"/>
                </a:lnTo>
                <a:lnTo>
                  <a:pt x="246" y="246"/>
                </a:lnTo>
                <a:lnTo>
                  <a:pt x="254" y="236"/>
                </a:lnTo>
                <a:lnTo>
                  <a:pt x="256" y="230"/>
                </a:lnTo>
                <a:lnTo>
                  <a:pt x="256" y="224"/>
                </a:lnTo>
                <a:lnTo>
                  <a:pt x="256" y="24"/>
                </a:lnTo>
                <a:lnTo>
                  <a:pt x="256" y="24"/>
                </a:lnTo>
                <a:lnTo>
                  <a:pt x="254" y="14"/>
                </a:lnTo>
                <a:lnTo>
                  <a:pt x="248" y="8"/>
                </a:lnTo>
                <a:lnTo>
                  <a:pt x="242" y="2"/>
                </a:lnTo>
                <a:lnTo>
                  <a:pt x="232" y="0"/>
                </a:lnTo>
                <a:close/>
                <a:moveTo>
                  <a:pt x="240" y="224"/>
                </a:moveTo>
                <a:lnTo>
                  <a:pt x="240" y="224"/>
                </a:lnTo>
                <a:lnTo>
                  <a:pt x="238" y="230"/>
                </a:lnTo>
                <a:lnTo>
                  <a:pt x="236" y="236"/>
                </a:lnTo>
                <a:lnTo>
                  <a:pt x="230" y="238"/>
                </a:lnTo>
                <a:lnTo>
                  <a:pt x="224" y="240"/>
                </a:lnTo>
                <a:lnTo>
                  <a:pt x="32" y="240"/>
                </a:lnTo>
                <a:lnTo>
                  <a:pt x="32" y="240"/>
                </a:lnTo>
                <a:lnTo>
                  <a:pt x="26" y="238"/>
                </a:lnTo>
                <a:lnTo>
                  <a:pt x="20" y="236"/>
                </a:lnTo>
                <a:lnTo>
                  <a:pt x="18" y="230"/>
                </a:lnTo>
                <a:lnTo>
                  <a:pt x="16" y="224"/>
                </a:lnTo>
                <a:lnTo>
                  <a:pt x="16" y="64"/>
                </a:lnTo>
                <a:lnTo>
                  <a:pt x="16" y="64"/>
                </a:lnTo>
                <a:lnTo>
                  <a:pt x="16" y="60"/>
                </a:lnTo>
                <a:lnTo>
                  <a:pt x="18" y="58"/>
                </a:lnTo>
                <a:lnTo>
                  <a:pt x="20" y="56"/>
                </a:lnTo>
                <a:lnTo>
                  <a:pt x="24" y="56"/>
                </a:lnTo>
                <a:lnTo>
                  <a:pt x="32" y="56"/>
                </a:lnTo>
                <a:lnTo>
                  <a:pt x="32" y="216"/>
                </a:lnTo>
                <a:lnTo>
                  <a:pt x="32" y="216"/>
                </a:lnTo>
                <a:lnTo>
                  <a:pt x="32" y="220"/>
                </a:lnTo>
                <a:lnTo>
                  <a:pt x="34" y="222"/>
                </a:lnTo>
                <a:lnTo>
                  <a:pt x="36" y="224"/>
                </a:lnTo>
                <a:lnTo>
                  <a:pt x="40" y="224"/>
                </a:lnTo>
                <a:lnTo>
                  <a:pt x="40" y="224"/>
                </a:lnTo>
                <a:lnTo>
                  <a:pt x="44" y="224"/>
                </a:lnTo>
                <a:lnTo>
                  <a:pt x="46" y="222"/>
                </a:lnTo>
                <a:lnTo>
                  <a:pt x="48" y="220"/>
                </a:lnTo>
                <a:lnTo>
                  <a:pt x="48" y="216"/>
                </a:lnTo>
                <a:lnTo>
                  <a:pt x="48" y="24"/>
                </a:lnTo>
                <a:lnTo>
                  <a:pt x="48" y="24"/>
                </a:lnTo>
                <a:lnTo>
                  <a:pt x="48" y="20"/>
                </a:lnTo>
                <a:lnTo>
                  <a:pt x="50" y="18"/>
                </a:lnTo>
                <a:lnTo>
                  <a:pt x="52" y="16"/>
                </a:lnTo>
                <a:lnTo>
                  <a:pt x="56" y="16"/>
                </a:lnTo>
                <a:lnTo>
                  <a:pt x="232" y="16"/>
                </a:lnTo>
                <a:lnTo>
                  <a:pt x="232" y="16"/>
                </a:lnTo>
                <a:lnTo>
                  <a:pt x="236" y="16"/>
                </a:lnTo>
                <a:lnTo>
                  <a:pt x="238" y="18"/>
                </a:lnTo>
                <a:lnTo>
                  <a:pt x="240" y="20"/>
                </a:lnTo>
                <a:lnTo>
                  <a:pt x="240" y="24"/>
                </a:lnTo>
                <a:lnTo>
                  <a:pt x="240" y="22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8" name="CustomShape 86"/>
          <p:cNvSpPr/>
          <p:nvPr/>
        </p:nvSpPr>
        <p:spPr>
          <a:xfrm>
            <a:off x="4920840" y="1828800"/>
            <a:ext cx="92520" cy="9360"/>
          </a:xfrm>
          <a:custGeom>
            <a:avLst/>
            <a:gdLst/>
            <a:ahLst/>
            <a:rect l="l" t="t" r="r" b="b"/>
            <a:pathLst>
              <a:path w="72" h="8">
                <a:moveTo>
                  <a:pt x="4" y="8"/>
                </a:moveTo>
                <a:lnTo>
                  <a:pt x="68" y="8"/>
                </a:lnTo>
                <a:lnTo>
                  <a:pt x="68" y="8"/>
                </a:lnTo>
                <a:lnTo>
                  <a:pt x="70" y="6"/>
                </a:lnTo>
                <a:lnTo>
                  <a:pt x="72" y="4"/>
                </a:lnTo>
                <a:lnTo>
                  <a:pt x="72" y="4"/>
                </a:lnTo>
                <a:lnTo>
                  <a:pt x="70" y="2"/>
                </a:lnTo>
                <a:lnTo>
                  <a:pt x="68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9" name="CustomShape 87"/>
          <p:cNvSpPr/>
          <p:nvPr/>
        </p:nvSpPr>
        <p:spPr>
          <a:xfrm>
            <a:off x="4920840" y="1797480"/>
            <a:ext cx="92520" cy="9360"/>
          </a:xfrm>
          <a:custGeom>
            <a:avLst/>
            <a:gdLst/>
            <a:ahLst/>
            <a:rect l="l" t="t" r="r" b="b"/>
            <a:pathLst>
              <a:path w="72" h="8">
                <a:moveTo>
                  <a:pt x="4" y="8"/>
                </a:moveTo>
                <a:lnTo>
                  <a:pt x="68" y="8"/>
                </a:lnTo>
                <a:lnTo>
                  <a:pt x="68" y="8"/>
                </a:lnTo>
                <a:lnTo>
                  <a:pt x="70" y="6"/>
                </a:lnTo>
                <a:lnTo>
                  <a:pt x="72" y="4"/>
                </a:lnTo>
                <a:lnTo>
                  <a:pt x="72" y="4"/>
                </a:lnTo>
                <a:lnTo>
                  <a:pt x="70" y="2"/>
                </a:lnTo>
                <a:lnTo>
                  <a:pt x="68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0" name="CustomShape 88"/>
          <p:cNvSpPr/>
          <p:nvPr/>
        </p:nvSpPr>
        <p:spPr>
          <a:xfrm>
            <a:off x="4920840" y="1766160"/>
            <a:ext cx="92520" cy="9360"/>
          </a:xfrm>
          <a:custGeom>
            <a:avLst/>
            <a:gdLst/>
            <a:ahLst/>
            <a:rect l="l" t="t" r="r" b="b"/>
            <a:pathLst>
              <a:path w="72" h="8">
                <a:moveTo>
                  <a:pt x="4" y="8"/>
                </a:moveTo>
                <a:lnTo>
                  <a:pt x="68" y="8"/>
                </a:lnTo>
                <a:lnTo>
                  <a:pt x="68" y="8"/>
                </a:lnTo>
                <a:lnTo>
                  <a:pt x="70" y="6"/>
                </a:lnTo>
                <a:lnTo>
                  <a:pt x="72" y="4"/>
                </a:lnTo>
                <a:lnTo>
                  <a:pt x="72" y="4"/>
                </a:lnTo>
                <a:lnTo>
                  <a:pt x="70" y="2"/>
                </a:lnTo>
                <a:lnTo>
                  <a:pt x="68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1" name="CustomShape 89"/>
          <p:cNvSpPr/>
          <p:nvPr/>
        </p:nvSpPr>
        <p:spPr>
          <a:xfrm>
            <a:off x="4806720" y="1984680"/>
            <a:ext cx="92520" cy="9360"/>
          </a:xfrm>
          <a:custGeom>
            <a:avLst/>
            <a:gdLst/>
            <a:ahLst/>
            <a:rect l="l" t="t" r="r" b="b"/>
            <a:pathLst>
              <a:path w="72" h="8">
                <a:moveTo>
                  <a:pt x="6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68" y="8"/>
                </a:lnTo>
                <a:lnTo>
                  <a:pt x="68" y="8"/>
                </a:lnTo>
                <a:lnTo>
                  <a:pt x="70" y="6"/>
                </a:lnTo>
                <a:lnTo>
                  <a:pt x="72" y="4"/>
                </a:lnTo>
                <a:lnTo>
                  <a:pt x="72" y="4"/>
                </a:lnTo>
                <a:lnTo>
                  <a:pt x="70" y="2"/>
                </a:lnTo>
                <a:lnTo>
                  <a:pt x="6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2" name="CustomShape 90"/>
          <p:cNvSpPr/>
          <p:nvPr/>
        </p:nvSpPr>
        <p:spPr>
          <a:xfrm>
            <a:off x="4806720" y="1953360"/>
            <a:ext cx="92520" cy="9360"/>
          </a:xfrm>
          <a:custGeom>
            <a:avLst/>
            <a:gdLst/>
            <a:ahLst/>
            <a:rect l="l" t="t" r="r" b="b"/>
            <a:pathLst>
              <a:path w="72" h="8">
                <a:moveTo>
                  <a:pt x="6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68" y="8"/>
                </a:lnTo>
                <a:lnTo>
                  <a:pt x="68" y="8"/>
                </a:lnTo>
                <a:lnTo>
                  <a:pt x="70" y="6"/>
                </a:lnTo>
                <a:lnTo>
                  <a:pt x="72" y="4"/>
                </a:lnTo>
                <a:lnTo>
                  <a:pt x="72" y="4"/>
                </a:lnTo>
                <a:lnTo>
                  <a:pt x="70" y="2"/>
                </a:lnTo>
                <a:lnTo>
                  <a:pt x="6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3" name="CustomShape 91"/>
          <p:cNvSpPr/>
          <p:nvPr/>
        </p:nvSpPr>
        <p:spPr>
          <a:xfrm>
            <a:off x="4806720" y="1922040"/>
            <a:ext cx="92520" cy="9360"/>
          </a:xfrm>
          <a:custGeom>
            <a:avLst/>
            <a:gdLst/>
            <a:ahLst/>
            <a:rect l="l" t="t" r="r" b="b"/>
            <a:pathLst>
              <a:path w="72" h="8">
                <a:moveTo>
                  <a:pt x="6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68" y="8"/>
                </a:lnTo>
                <a:lnTo>
                  <a:pt x="68" y="8"/>
                </a:lnTo>
                <a:lnTo>
                  <a:pt x="70" y="6"/>
                </a:lnTo>
                <a:lnTo>
                  <a:pt x="72" y="4"/>
                </a:lnTo>
                <a:lnTo>
                  <a:pt x="72" y="4"/>
                </a:lnTo>
                <a:lnTo>
                  <a:pt x="70" y="2"/>
                </a:lnTo>
                <a:lnTo>
                  <a:pt x="6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4" name="CustomShape 92"/>
          <p:cNvSpPr/>
          <p:nvPr/>
        </p:nvSpPr>
        <p:spPr>
          <a:xfrm>
            <a:off x="4920840" y="1984680"/>
            <a:ext cx="92520" cy="9360"/>
          </a:xfrm>
          <a:custGeom>
            <a:avLst/>
            <a:gdLst/>
            <a:ahLst/>
            <a:rect l="l" t="t" r="r" b="b"/>
            <a:pathLst>
              <a:path w="72" h="8">
                <a:moveTo>
                  <a:pt x="6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68" y="8"/>
                </a:lnTo>
                <a:lnTo>
                  <a:pt x="68" y="8"/>
                </a:lnTo>
                <a:lnTo>
                  <a:pt x="70" y="6"/>
                </a:lnTo>
                <a:lnTo>
                  <a:pt x="72" y="4"/>
                </a:lnTo>
                <a:lnTo>
                  <a:pt x="72" y="4"/>
                </a:lnTo>
                <a:lnTo>
                  <a:pt x="70" y="2"/>
                </a:lnTo>
                <a:lnTo>
                  <a:pt x="6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5" name="CustomShape 93"/>
          <p:cNvSpPr/>
          <p:nvPr/>
        </p:nvSpPr>
        <p:spPr>
          <a:xfrm>
            <a:off x="4920840" y="1953360"/>
            <a:ext cx="92520" cy="9360"/>
          </a:xfrm>
          <a:custGeom>
            <a:avLst/>
            <a:gdLst/>
            <a:ahLst/>
            <a:rect l="l" t="t" r="r" b="b"/>
            <a:pathLst>
              <a:path w="72" h="8">
                <a:moveTo>
                  <a:pt x="6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68" y="8"/>
                </a:lnTo>
                <a:lnTo>
                  <a:pt x="68" y="8"/>
                </a:lnTo>
                <a:lnTo>
                  <a:pt x="70" y="6"/>
                </a:lnTo>
                <a:lnTo>
                  <a:pt x="72" y="4"/>
                </a:lnTo>
                <a:lnTo>
                  <a:pt x="72" y="4"/>
                </a:lnTo>
                <a:lnTo>
                  <a:pt x="70" y="2"/>
                </a:lnTo>
                <a:lnTo>
                  <a:pt x="6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6" name="CustomShape 94"/>
          <p:cNvSpPr/>
          <p:nvPr/>
        </p:nvSpPr>
        <p:spPr>
          <a:xfrm>
            <a:off x="4920840" y="1922040"/>
            <a:ext cx="92520" cy="9360"/>
          </a:xfrm>
          <a:custGeom>
            <a:avLst/>
            <a:gdLst/>
            <a:ahLst/>
            <a:rect l="l" t="t" r="r" b="b"/>
            <a:pathLst>
              <a:path w="72" h="8">
                <a:moveTo>
                  <a:pt x="6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68" y="8"/>
                </a:lnTo>
                <a:lnTo>
                  <a:pt x="68" y="8"/>
                </a:lnTo>
                <a:lnTo>
                  <a:pt x="70" y="6"/>
                </a:lnTo>
                <a:lnTo>
                  <a:pt x="72" y="4"/>
                </a:lnTo>
                <a:lnTo>
                  <a:pt x="72" y="4"/>
                </a:lnTo>
                <a:lnTo>
                  <a:pt x="70" y="2"/>
                </a:lnTo>
                <a:lnTo>
                  <a:pt x="6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7" name="CustomShape 95"/>
          <p:cNvSpPr/>
          <p:nvPr/>
        </p:nvSpPr>
        <p:spPr>
          <a:xfrm>
            <a:off x="4806720" y="1859760"/>
            <a:ext cx="206640" cy="9360"/>
          </a:xfrm>
          <a:custGeom>
            <a:avLst/>
            <a:gdLst/>
            <a:ahLst/>
            <a:rect l="l" t="t" r="r" b="b"/>
            <a:pathLst>
              <a:path w="160" h="8">
                <a:moveTo>
                  <a:pt x="156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156" y="8"/>
                </a:lnTo>
                <a:lnTo>
                  <a:pt x="156" y="8"/>
                </a:lnTo>
                <a:lnTo>
                  <a:pt x="158" y="6"/>
                </a:lnTo>
                <a:lnTo>
                  <a:pt x="160" y="4"/>
                </a:lnTo>
                <a:lnTo>
                  <a:pt x="160" y="4"/>
                </a:lnTo>
                <a:lnTo>
                  <a:pt x="158" y="2"/>
                </a:lnTo>
                <a:lnTo>
                  <a:pt x="156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8" name="CustomShape 96"/>
          <p:cNvSpPr/>
          <p:nvPr/>
        </p:nvSpPr>
        <p:spPr>
          <a:xfrm>
            <a:off x="4806720" y="1891080"/>
            <a:ext cx="206640" cy="9360"/>
          </a:xfrm>
          <a:custGeom>
            <a:avLst/>
            <a:gdLst/>
            <a:ahLst/>
            <a:rect l="l" t="t" r="r" b="b"/>
            <a:pathLst>
              <a:path w="160" h="8">
                <a:moveTo>
                  <a:pt x="156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156" y="8"/>
                </a:lnTo>
                <a:lnTo>
                  <a:pt x="156" y="8"/>
                </a:lnTo>
                <a:lnTo>
                  <a:pt x="158" y="6"/>
                </a:lnTo>
                <a:lnTo>
                  <a:pt x="160" y="4"/>
                </a:lnTo>
                <a:lnTo>
                  <a:pt x="160" y="4"/>
                </a:lnTo>
                <a:lnTo>
                  <a:pt x="158" y="2"/>
                </a:lnTo>
                <a:lnTo>
                  <a:pt x="156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9" name="CustomShape 97"/>
          <p:cNvSpPr/>
          <p:nvPr/>
        </p:nvSpPr>
        <p:spPr>
          <a:xfrm>
            <a:off x="4806720" y="1745640"/>
            <a:ext cx="92520" cy="92520"/>
          </a:xfrm>
          <a:custGeom>
            <a:avLst/>
            <a:gdLst/>
            <a:ahLst/>
            <a:rect l="l" t="t" r="r" b="b"/>
            <a:pathLst>
              <a:path w="72" h="72">
                <a:moveTo>
                  <a:pt x="8" y="72"/>
                </a:moveTo>
                <a:lnTo>
                  <a:pt x="64" y="72"/>
                </a:lnTo>
                <a:lnTo>
                  <a:pt x="64" y="72"/>
                </a:lnTo>
                <a:lnTo>
                  <a:pt x="68" y="72"/>
                </a:lnTo>
                <a:lnTo>
                  <a:pt x="70" y="70"/>
                </a:lnTo>
                <a:lnTo>
                  <a:pt x="72" y="68"/>
                </a:lnTo>
                <a:lnTo>
                  <a:pt x="72" y="64"/>
                </a:lnTo>
                <a:lnTo>
                  <a:pt x="72" y="8"/>
                </a:lnTo>
                <a:lnTo>
                  <a:pt x="72" y="8"/>
                </a:lnTo>
                <a:lnTo>
                  <a:pt x="72" y="4"/>
                </a:lnTo>
                <a:lnTo>
                  <a:pt x="70" y="2"/>
                </a:lnTo>
                <a:lnTo>
                  <a:pt x="68" y="0"/>
                </a:lnTo>
                <a:lnTo>
                  <a:pt x="64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64"/>
                </a:lnTo>
                <a:lnTo>
                  <a:pt x="0" y="64"/>
                </a:lnTo>
                <a:lnTo>
                  <a:pt x="0" y="68"/>
                </a:lnTo>
                <a:lnTo>
                  <a:pt x="2" y="70"/>
                </a:lnTo>
                <a:lnTo>
                  <a:pt x="4" y="72"/>
                </a:lnTo>
                <a:lnTo>
                  <a:pt x="8" y="72"/>
                </a:lnTo>
                <a:close/>
                <a:moveTo>
                  <a:pt x="16" y="16"/>
                </a:moveTo>
                <a:lnTo>
                  <a:pt x="56" y="16"/>
                </a:lnTo>
                <a:lnTo>
                  <a:pt x="56" y="56"/>
                </a:lnTo>
                <a:lnTo>
                  <a:pt x="16" y="56"/>
                </a:lnTo>
                <a:lnTo>
                  <a:pt x="16" y="1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0" name="CustomShape 98"/>
          <p:cNvSpPr/>
          <p:nvPr/>
        </p:nvSpPr>
        <p:spPr>
          <a:xfrm>
            <a:off x="5388480" y="1755720"/>
            <a:ext cx="331560" cy="217080"/>
          </a:xfrm>
          <a:custGeom>
            <a:avLst/>
            <a:gdLst/>
            <a:ahLst/>
            <a:rect l="l" t="t" r="r" b="b"/>
            <a:pathLst>
              <a:path w="256" h="168">
                <a:moveTo>
                  <a:pt x="224" y="0"/>
                </a:moveTo>
                <a:lnTo>
                  <a:pt x="32" y="0"/>
                </a:lnTo>
                <a:lnTo>
                  <a:pt x="32" y="0"/>
                </a:lnTo>
                <a:lnTo>
                  <a:pt x="26" y="0"/>
                </a:lnTo>
                <a:lnTo>
                  <a:pt x="20" y="2"/>
                </a:lnTo>
                <a:lnTo>
                  <a:pt x="10" y="10"/>
                </a:lnTo>
                <a:lnTo>
                  <a:pt x="2" y="20"/>
                </a:lnTo>
                <a:lnTo>
                  <a:pt x="0" y="26"/>
                </a:lnTo>
                <a:lnTo>
                  <a:pt x="0" y="32"/>
                </a:lnTo>
                <a:lnTo>
                  <a:pt x="0" y="136"/>
                </a:lnTo>
                <a:lnTo>
                  <a:pt x="0" y="136"/>
                </a:lnTo>
                <a:lnTo>
                  <a:pt x="0" y="142"/>
                </a:lnTo>
                <a:lnTo>
                  <a:pt x="2" y="148"/>
                </a:lnTo>
                <a:lnTo>
                  <a:pt x="10" y="158"/>
                </a:lnTo>
                <a:lnTo>
                  <a:pt x="20" y="166"/>
                </a:lnTo>
                <a:lnTo>
                  <a:pt x="26" y="168"/>
                </a:lnTo>
                <a:lnTo>
                  <a:pt x="32" y="168"/>
                </a:lnTo>
                <a:lnTo>
                  <a:pt x="224" y="168"/>
                </a:lnTo>
                <a:lnTo>
                  <a:pt x="224" y="168"/>
                </a:lnTo>
                <a:lnTo>
                  <a:pt x="230" y="168"/>
                </a:lnTo>
                <a:lnTo>
                  <a:pt x="236" y="166"/>
                </a:lnTo>
                <a:lnTo>
                  <a:pt x="246" y="158"/>
                </a:lnTo>
                <a:lnTo>
                  <a:pt x="254" y="148"/>
                </a:lnTo>
                <a:lnTo>
                  <a:pt x="256" y="142"/>
                </a:lnTo>
                <a:lnTo>
                  <a:pt x="256" y="136"/>
                </a:lnTo>
                <a:lnTo>
                  <a:pt x="256" y="32"/>
                </a:lnTo>
                <a:lnTo>
                  <a:pt x="256" y="32"/>
                </a:lnTo>
                <a:lnTo>
                  <a:pt x="256" y="26"/>
                </a:lnTo>
                <a:lnTo>
                  <a:pt x="254" y="20"/>
                </a:lnTo>
                <a:lnTo>
                  <a:pt x="246" y="10"/>
                </a:lnTo>
                <a:lnTo>
                  <a:pt x="236" y="2"/>
                </a:lnTo>
                <a:lnTo>
                  <a:pt x="230" y="0"/>
                </a:lnTo>
                <a:lnTo>
                  <a:pt x="224" y="0"/>
                </a:lnTo>
                <a:close/>
                <a:moveTo>
                  <a:pt x="16" y="42"/>
                </a:moveTo>
                <a:lnTo>
                  <a:pt x="72" y="84"/>
                </a:lnTo>
                <a:lnTo>
                  <a:pt x="16" y="126"/>
                </a:lnTo>
                <a:lnTo>
                  <a:pt x="16" y="42"/>
                </a:lnTo>
                <a:close/>
                <a:moveTo>
                  <a:pt x="240" y="136"/>
                </a:moveTo>
                <a:lnTo>
                  <a:pt x="240" y="136"/>
                </a:lnTo>
                <a:lnTo>
                  <a:pt x="238" y="142"/>
                </a:lnTo>
                <a:lnTo>
                  <a:pt x="236" y="148"/>
                </a:lnTo>
                <a:lnTo>
                  <a:pt x="230" y="150"/>
                </a:lnTo>
                <a:lnTo>
                  <a:pt x="224" y="152"/>
                </a:lnTo>
                <a:lnTo>
                  <a:pt x="32" y="152"/>
                </a:lnTo>
                <a:lnTo>
                  <a:pt x="32" y="152"/>
                </a:lnTo>
                <a:lnTo>
                  <a:pt x="26" y="150"/>
                </a:lnTo>
                <a:lnTo>
                  <a:pt x="20" y="148"/>
                </a:lnTo>
                <a:lnTo>
                  <a:pt x="18" y="142"/>
                </a:lnTo>
                <a:lnTo>
                  <a:pt x="16" y="136"/>
                </a:lnTo>
                <a:lnTo>
                  <a:pt x="78" y="88"/>
                </a:lnTo>
                <a:lnTo>
                  <a:pt x="114" y="116"/>
                </a:lnTo>
                <a:lnTo>
                  <a:pt x="114" y="116"/>
                </a:lnTo>
                <a:lnTo>
                  <a:pt x="120" y="118"/>
                </a:lnTo>
                <a:lnTo>
                  <a:pt x="128" y="120"/>
                </a:lnTo>
                <a:lnTo>
                  <a:pt x="128" y="120"/>
                </a:lnTo>
                <a:lnTo>
                  <a:pt x="136" y="118"/>
                </a:lnTo>
                <a:lnTo>
                  <a:pt x="142" y="116"/>
                </a:lnTo>
                <a:lnTo>
                  <a:pt x="178" y="88"/>
                </a:lnTo>
                <a:lnTo>
                  <a:pt x="240" y="136"/>
                </a:lnTo>
                <a:close/>
                <a:moveTo>
                  <a:pt x="240" y="126"/>
                </a:moveTo>
                <a:lnTo>
                  <a:pt x="184" y="84"/>
                </a:lnTo>
                <a:lnTo>
                  <a:pt x="240" y="42"/>
                </a:lnTo>
                <a:lnTo>
                  <a:pt x="240" y="126"/>
                </a:lnTo>
                <a:close/>
                <a:moveTo>
                  <a:pt x="138" y="108"/>
                </a:moveTo>
                <a:lnTo>
                  <a:pt x="138" y="108"/>
                </a:lnTo>
                <a:lnTo>
                  <a:pt x="134" y="112"/>
                </a:lnTo>
                <a:lnTo>
                  <a:pt x="128" y="112"/>
                </a:lnTo>
                <a:lnTo>
                  <a:pt x="128" y="112"/>
                </a:lnTo>
                <a:lnTo>
                  <a:pt x="122" y="112"/>
                </a:lnTo>
                <a:lnTo>
                  <a:pt x="118" y="108"/>
                </a:lnTo>
                <a:lnTo>
                  <a:pt x="86" y="84"/>
                </a:lnTo>
                <a:lnTo>
                  <a:pt x="78" y="78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8" y="26"/>
                </a:lnTo>
                <a:lnTo>
                  <a:pt x="20" y="20"/>
                </a:lnTo>
                <a:lnTo>
                  <a:pt x="26" y="18"/>
                </a:lnTo>
                <a:lnTo>
                  <a:pt x="32" y="16"/>
                </a:lnTo>
                <a:lnTo>
                  <a:pt x="224" y="16"/>
                </a:lnTo>
                <a:lnTo>
                  <a:pt x="224" y="16"/>
                </a:lnTo>
                <a:lnTo>
                  <a:pt x="230" y="18"/>
                </a:lnTo>
                <a:lnTo>
                  <a:pt x="236" y="20"/>
                </a:lnTo>
                <a:lnTo>
                  <a:pt x="238" y="26"/>
                </a:lnTo>
                <a:lnTo>
                  <a:pt x="240" y="32"/>
                </a:lnTo>
                <a:lnTo>
                  <a:pt x="138" y="10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1" name="CustomShape 99"/>
          <p:cNvSpPr/>
          <p:nvPr/>
        </p:nvSpPr>
        <p:spPr>
          <a:xfrm>
            <a:off x="7384320" y="2369160"/>
            <a:ext cx="331560" cy="331560"/>
          </a:xfrm>
          <a:custGeom>
            <a:avLst/>
            <a:gdLst/>
            <a:ahLst/>
            <a:rect l="l" t="t" r="r" b="b"/>
            <a:pathLst>
              <a:path w="256" h="256">
                <a:moveTo>
                  <a:pt x="250" y="4"/>
                </a:moveTo>
                <a:lnTo>
                  <a:pt x="250" y="4"/>
                </a:lnTo>
                <a:lnTo>
                  <a:pt x="246" y="0"/>
                </a:lnTo>
                <a:lnTo>
                  <a:pt x="240" y="0"/>
                </a:lnTo>
                <a:lnTo>
                  <a:pt x="240" y="0"/>
                </a:lnTo>
                <a:lnTo>
                  <a:pt x="238" y="0"/>
                </a:lnTo>
                <a:lnTo>
                  <a:pt x="102" y="24"/>
                </a:lnTo>
                <a:lnTo>
                  <a:pt x="102" y="24"/>
                </a:lnTo>
                <a:lnTo>
                  <a:pt x="96" y="26"/>
                </a:lnTo>
                <a:lnTo>
                  <a:pt x="92" y="30"/>
                </a:lnTo>
                <a:lnTo>
                  <a:pt x="88" y="34"/>
                </a:lnTo>
                <a:lnTo>
                  <a:pt x="88" y="40"/>
                </a:lnTo>
                <a:lnTo>
                  <a:pt x="88" y="56"/>
                </a:lnTo>
                <a:lnTo>
                  <a:pt x="88" y="64"/>
                </a:lnTo>
                <a:lnTo>
                  <a:pt x="88" y="178"/>
                </a:lnTo>
                <a:lnTo>
                  <a:pt x="88" y="178"/>
                </a:lnTo>
                <a:lnTo>
                  <a:pt x="82" y="174"/>
                </a:lnTo>
                <a:lnTo>
                  <a:pt x="74" y="170"/>
                </a:lnTo>
                <a:lnTo>
                  <a:pt x="66" y="168"/>
                </a:lnTo>
                <a:lnTo>
                  <a:pt x="58" y="168"/>
                </a:lnTo>
                <a:lnTo>
                  <a:pt x="58" y="168"/>
                </a:lnTo>
                <a:lnTo>
                  <a:pt x="48" y="168"/>
                </a:lnTo>
                <a:lnTo>
                  <a:pt x="38" y="172"/>
                </a:lnTo>
                <a:lnTo>
                  <a:pt x="38" y="172"/>
                </a:lnTo>
                <a:lnTo>
                  <a:pt x="26" y="176"/>
                </a:lnTo>
                <a:lnTo>
                  <a:pt x="18" y="182"/>
                </a:lnTo>
                <a:lnTo>
                  <a:pt x="10" y="190"/>
                </a:lnTo>
                <a:lnTo>
                  <a:pt x="4" y="200"/>
                </a:lnTo>
                <a:lnTo>
                  <a:pt x="4" y="200"/>
                </a:lnTo>
                <a:lnTo>
                  <a:pt x="2" y="206"/>
                </a:lnTo>
                <a:lnTo>
                  <a:pt x="0" y="214"/>
                </a:lnTo>
                <a:lnTo>
                  <a:pt x="0" y="222"/>
                </a:lnTo>
                <a:lnTo>
                  <a:pt x="2" y="230"/>
                </a:lnTo>
                <a:lnTo>
                  <a:pt x="2" y="230"/>
                </a:lnTo>
                <a:lnTo>
                  <a:pt x="8" y="240"/>
                </a:lnTo>
                <a:lnTo>
                  <a:pt x="18" y="248"/>
                </a:lnTo>
                <a:lnTo>
                  <a:pt x="32" y="254"/>
                </a:lnTo>
                <a:lnTo>
                  <a:pt x="46" y="256"/>
                </a:lnTo>
                <a:lnTo>
                  <a:pt x="46" y="256"/>
                </a:lnTo>
                <a:lnTo>
                  <a:pt x="56" y="256"/>
                </a:lnTo>
                <a:lnTo>
                  <a:pt x="66" y="252"/>
                </a:lnTo>
                <a:lnTo>
                  <a:pt x="66" y="252"/>
                </a:lnTo>
                <a:lnTo>
                  <a:pt x="78" y="248"/>
                </a:lnTo>
                <a:lnTo>
                  <a:pt x="86" y="242"/>
                </a:lnTo>
                <a:lnTo>
                  <a:pt x="94" y="234"/>
                </a:lnTo>
                <a:lnTo>
                  <a:pt x="100" y="224"/>
                </a:lnTo>
                <a:lnTo>
                  <a:pt x="100" y="224"/>
                </a:lnTo>
                <a:lnTo>
                  <a:pt x="102" y="216"/>
                </a:lnTo>
                <a:lnTo>
                  <a:pt x="104" y="208"/>
                </a:lnTo>
                <a:lnTo>
                  <a:pt x="104" y="208"/>
                </a:lnTo>
                <a:lnTo>
                  <a:pt x="104" y="80"/>
                </a:lnTo>
                <a:lnTo>
                  <a:pt x="104" y="80"/>
                </a:lnTo>
                <a:lnTo>
                  <a:pt x="106" y="80"/>
                </a:lnTo>
                <a:lnTo>
                  <a:pt x="240" y="56"/>
                </a:lnTo>
                <a:lnTo>
                  <a:pt x="240" y="154"/>
                </a:lnTo>
                <a:lnTo>
                  <a:pt x="240" y="154"/>
                </a:lnTo>
                <a:lnTo>
                  <a:pt x="234" y="150"/>
                </a:lnTo>
                <a:lnTo>
                  <a:pt x="226" y="146"/>
                </a:lnTo>
                <a:lnTo>
                  <a:pt x="218" y="144"/>
                </a:lnTo>
                <a:lnTo>
                  <a:pt x="210" y="144"/>
                </a:lnTo>
                <a:lnTo>
                  <a:pt x="210" y="144"/>
                </a:lnTo>
                <a:lnTo>
                  <a:pt x="200" y="144"/>
                </a:lnTo>
                <a:lnTo>
                  <a:pt x="190" y="148"/>
                </a:lnTo>
                <a:lnTo>
                  <a:pt x="190" y="148"/>
                </a:lnTo>
                <a:lnTo>
                  <a:pt x="178" y="152"/>
                </a:lnTo>
                <a:lnTo>
                  <a:pt x="170" y="158"/>
                </a:lnTo>
                <a:lnTo>
                  <a:pt x="162" y="166"/>
                </a:lnTo>
                <a:lnTo>
                  <a:pt x="156" y="176"/>
                </a:lnTo>
                <a:lnTo>
                  <a:pt x="156" y="176"/>
                </a:lnTo>
                <a:lnTo>
                  <a:pt x="154" y="182"/>
                </a:lnTo>
                <a:lnTo>
                  <a:pt x="152" y="190"/>
                </a:lnTo>
                <a:lnTo>
                  <a:pt x="152" y="198"/>
                </a:lnTo>
                <a:lnTo>
                  <a:pt x="154" y="206"/>
                </a:lnTo>
                <a:lnTo>
                  <a:pt x="154" y="206"/>
                </a:lnTo>
                <a:lnTo>
                  <a:pt x="160" y="216"/>
                </a:lnTo>
                <a:lnTo>
                  <a:pt x="170" y="224"/>
                </a:lnTo>
                <a:lnTo>
                  <a:pt x="184" y="230"/>
                </a:lnTo>
                <a:lnTo>
                  <a:pt x="198" y="232"/>
                </a:lnTo>
                <a:lnTo>
                  <a:pt x="198" y="232"/>
                </a:lnTo>
                <a:lnTo>
                  <a:pt x="208" y="232"/>
                </a:lnTo>
                <a:lnTo>
                  <a:pt x="218" y="228"/>
                </a:lnTo>
                <a:lnTo>
                  <a:pt x="218" y="228"/>
                </a:lnTo>
                <a:lnTo>
                  <a:pt x="230" y="224"/>
                </a:lnTo>
                <a:lnTo>
                  <a:pt x="238" y="218"/>
                </a:lnTo>
                <a:lnTo>
                  <a:pt x="246" y="210"/>
                </a:lnTo>
                <a:lnTo>
                  <a:pt x="252" y="200"/>
                </a:lnTo>
                <a:lnTo>
                  <a:pt x="252" y="200"/>
                </a:lnTo>
                <a:lnTo>
                  <a:pt x="254" y="192"/>
                </a:lnTo>
                <a:lnTo>
                  <a:pt x="256" y="184"/>
                </a:lnTo>
                <a:lnTo>
                  <a:pt x="256" y="184"/>
                </a:lnTo>
                <a:lnTo>
                  <a:pt x="256" y="40"/>
                </a:lnTo>
                <a:lnTo>
                  <a:pt x="256" y="32"/>
                </a:lnTo>
                <a:lnTo>
                  <a:pt x="256" y="16"/>
                </a:lnTo>
                <a:lnTo>
                  <a:pt x="256" y="16"/>
                </a:lnTo>
                <a:lnTo>
                  <a:pt x="254" y="10"/>
                </a:lnTo>
                <a:lnTo>
                  <a:pt x="250" y="4"/>
                </a:lnTo>
                <a:close/>
                <a:moveTo>
                  <a:pt x="62" y="238"/>
                </a:moveTo>
                <a:lnTo>
                  <a:pt x="62" y="238"/>
                </a:lnTo>
                <a:lnTo>
                  <a:pt x="48" y="240"/>
                </a:lnTo>
                <a:lnTo>
                  <a:pt x="34" y="238"/>
                </a:lnTo>
                <a:lnTo>
                  <a:pt x="24" y="232"/>
                </a:lnTo>
                <a:lnTo>
                  <a:pt x="20" y="228"/>
                </a:lnTo>
                <a:lnTo>
                  <a:pt x="18" y="224"/>
                </a:lnTo>
                <a:lnTo>
                  <a:pt x="18" y="224"/>
                </a:lnTo>
                <a:lnTo>
                  <a:pt x="16" y="218"/>
                </a:lnTo>
                <a:lnTo>
                  <a:pt x="16" y="212"/>
                </a:lnTo>
                <a:lnTo>
                  <a:pt x="18" y="208"/>
                </a:lnTo>
                <a:lnTo>
                  <a:pt x="20" y="202"/>
                </a:lnTo>
                <a:lnTo>
                  <a:pt x="30" y="194"/>
                </a:lnTo>
                <a:lnTo>
                  <a:pt x="42" y="186"/>
                </a:lnTo>
                <a:lnTo>
                  <a:pt x="42" y="186"/>
                </a:lnTo>
                <a:lnTo>
                  <a:pt x="56" y="184"/>
                </a:lnTo>
                <a:lnTo>
                  <a:pt x="70" y="186"/>
                </a:lnTo>
                <a:lnTo>
                  <a:pt x="76" y="188"/>
                </a:lnTo>
                <a:lnTo>
                  <a:pt x="80" y="192"/>
                </a:lnTo>
                <a:lnTo>
                  <a:pt x="84" y="196"/>
                </a:lnTo>
                <a:lnTo>
                  <a:pt x="86" y="200"/>
                </a:lnTo>
                <a:lnTo>
                  <a:pt x="86" y="200"/>
                </a:lnTo>
                <a:lnTo>
                  <a:pt x="88" y="206"/>
                </a:lnTo>
                <a:lnTo>
                  <a:pt x="88" y="212"/>
                </a:lnTo>
                <a:lnTo>
                  <a:pt x="86" y="216"/>
                </a:lnTo>
                <a:lnTo>
                  <a:pt x="84" y="222"/>
                </a:lnTo>
                <a:lnTo>
                  <a:pt x="74" y="230"/>
                </a:lnTo>
                <a:lnTo>
                  <a:pt x="62" y="238"/>
                </a:lnTo>
                <a:close/>
                <a:moveTo>
                  <a:pt x="214" y="214"/>
                </a:moveTo>
                <a:lnTo>
                  <a:pt x="214" y="214"/>
                </a:lnTo>
                <a:lnTo>
                  <a:pt x="198" y="216"/>
                </a:lnTo>
                <a:lnTo>
                  <a:pt x="186" y="214"/>
                </a:lnTo>
                <a:lnTo>
                  <a:pt x="176" y="208"/>
                </a:lnTo>
                <a:lnTo>
                  <a:pt x="172" y="204"/>
                </a:lnTo>
                <a:lnTo>
                  <a:pt x="168" y="200"/>
                </a:lnTo>
                <a:lnTo>
                  <a:pt x="168" y="200"/>
                </a:lnTo>
                <a:lnTo>
                  <a:pt x="168" y="194"/>
                </a:lnTo>
                <a:lnTo>
                  <a:pt x="168" y="188"/>
                </a:lnTo>
                <a:lnTo>
                  <a:pt x="170" y="184"/>
                </a:lnTo>
                <a:lnTo>
                  <a:pt x="172" y="178"/>
                </a:lnTo>
                <a:lnTo>
                  <a:pt x="182" y="170"/>
                </a:lnTo>
                <a:lnTo>
                  <a:pt x="194" y="162"/>
                </a:lnTo>
                <a:lnTo>
                  <a:pt x="194" y="162"/>
                </a:lnTo>
                <a:lnTo>
                  <a:pt x="208" y="160"/>
                </a:lnTo>
                <a:lnTo>
                  <a:pt x="222" y="162"/>
                </a:lnTo>
                <a:lnTo>
                  <a:pt x="228" y="164"/>
                </a:lnTo>
                <a:lnTo>
                  <a:pt x="232" y="168"/>
                </a:lnTo>
                <a:lnTo>
                  <a:pt x="236" y="172"/>
                </a:lnTo>
                <a:lnTo>
                  <a:pt x="238" y="176"/>
                </a:lnTo>
                <a:lnTo>
                  <a:pt x="238" y="176"/>
                </a:lnTo>
                <a:lnTo>
                  <a:pt x="240" y="182"/>
                </a:lnTo>
                <a:lnTo>
                  <a:pt x="240" y="188"/>
                </a:lnTo>
                <a:lnTo>
                  <a:pt x="238" y="192"/>
                </a:lnTo>
                <a:lnTo>
                  <a:pt x="234" y="198"/>
                </a:lnTo>
                <a:lnTo>
                  <a:pt x="226" y="206"/>
                </a:lnTo>
                <a:lnTo>
                  <a:pt x="214" y="214"/>
                </a:lnTo>
                <a:close/>
                <a:moveTo>
                  <a:pt x="240" y="40"/>
                </a:moveTo>
                <a:lnTo>
                  <a:pt x="104" y="64"/>
                </a:lnTo>
                <a:lnTo>
                  <a:pt x="104" y="56"/>
                </a:lnTo>
                <a:lnTo>
                  <a:pt x="104" y="40"/>
                </a:lnTo>
                <a:lnTo>
                  <a:pt x="240" y="16"/>
                </a:lnTo>
                <a:lnTo>
                  <a:pt x="240" y="32"/>
                </a:lnTo>
                <a:lnTo>
                  <a:pt x="240" y="4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2" name="CustomShape 100"/>
          <p:cNvSpPr/>
          <p:nvPr/>
        </p:nvSpPr>
        <p:spPr>
          <a:xfrm>
            <a:off x="6719040" y="3054960"/>
            <a:ext cx="331560" cy="289800"/>
          </a:xfrm>
          <a:custGeom>
            <a:avLst/>
            <a:gdLst/>
            <a:ahLst/>
            <a:rect l="l" t="t" r="r" b="b"/>
            <a:pathLst>
              <a:path w="256" h="224">
                <a:moveTo>
                  <a:pt x="250" y="36"/>
                </a:moveTo>
                <a:lnTo>
                  <a:pt x="210" y="4"/>
                </a:lnTo>
                <a:lnTo>
                  <a:pt x="210" y="4"/>
                </a:lnTo>
                <a:lnTo>
                  <a:pt x="206" y="0"/>
                </a:lnTo>
                <a:lnTo>
                  <a:pt x="200" y="0"/>
                </a:lnTo>
                <a:lnTo>
                  <a:pt x="56" y="0"/>
                </a:lnTo>
                <a:lnTo>
                  <a:pt x="56" y="0"/>
                </a:lnTo>
                <a:lnTo>
                  <a:pt x="50" y="0"/>
                </a:lnTo>
                <a:lnTo>
                  <a:pt x="46" y="4"/>
                </a:lnTo>
                <a:lnTo>
                  <a:pt x="6" y="36"/>
                </a:lnTo>
                <a:lnTo>
                  <a:pt x="6" y="36"/>
                </a:lnTo>
                <a:lnTo>
                  <a:pt x="2" y="40"/>
                </a:lnTo>
                <a:lnTo>
                  <a:pt x="0" y="44"/>
                </a:lnTo>
                <a:lnTo>
                  <a:pt x="0" y="48"/>
                </a:lnTo>
                <a:lnTo>
                  <a:pt x="0" y="54"/>
                </a:lnTo>
                <a:lnTo>
                  <a:pt x="16" y="102"/>
                </a:lnTo>
                <a:lnTo>
                  <a:pt x="16" y="102"/>
                </a:lnTo>
                <a:lnTo>
                  <a:pt x="20" y="108"/>
                </a:lnTo>
                <a:lnTo>
                  <a:pt x="26" y="112"/>
                </a:lnTo>
                <a:lnTo>
                  <a:pt x="26" y="112"/>
                </a:lnTo>
                <a:lnTo>
                  <a:pt x="32" y="112"/>
                </a:lnTo>
                <a:lnTo>
                  <a:pt x="32" y="112"/>
                </a:lnTo>
                <a:lnTo>
                  <a:pt x="40" y="110"/>
                </a:lnTo>
                <a:lnTo>
                  <a:pt x="40" y="208"/>
                </a:lnTo>
                <a:lnTo>
                  <a:pt x="40" y="208"/>
                </a:lnTo>
                <a:lnTo>
                  <a:pt x="42" y="214"/>
                </a:lnTo>
                <a:lnTo>
                  <a:pt x="44" y="220"/>
                </a:lnTo>
                <a:lnTo>
                  <a:pt x="50" y="222"/>
                </a:lnTo>
                <a:lnTo>
                  <a:pt x="56" y="224"/>
                </a:lnTo>
                <a:lnTo>
                  <a:pt x="200" y="224"/>
                </a:lnTo>
                <a:lnTo>
                  <a:pt x="200" y="224"/>
                </a:lnTo>
                <a:lnTo>
                  <a:pt x="206" y="222"/>
                </a:lnTo>
                <a:lnTo>
                  <a:pt x="212" y="220"/>
                </a:lnTo>
                <a:lnTo>
                  <a:pt x="214" y="214"/>
                </a:lnTo>
                <a:lnTo>
                  <a:pt x="216" y="208"/>
                </a:lnTo>
                <a:lnTo>
                  <a:pt x="216" y="110"/>
                </a:lnTo>
                <a:lnTo>
                  <a:pt x="216" y="110"/>
                </a:lnTo>
                <a:lnTo>
                  <a:pt x="224" y="112"/>
                </a:lnTo>
                <a:lnTo>
                  <a:pt x="224" y="112"/>
                </a:lnTo>
                <a:lnTo>
                  <a:pt x="230" y="112"/>
                </a:lnTo>
                <a:lnTo>
                  <a:pt x="230" y="112"/>
                </a:lnTo>
                <a:lnTo>
                  <a:pt x="236" y="108"/>
                </a:lnTo>
                <a:lnTo>
                  <a:pt x="240" y="102"/>
                </a:lnTo>
                <a:lnTo>
                  <a:pt x="256" y="54"/>
                </a:lnTo>
                <a:lnTo>
                  <a:pt x="256" y="54"/>
                </a:lnTo>
                <a:lnTo>
                  <a:pt x="256" y="48"/>
                </a:lnTo>
                <a:lnTo>
                  <a:pt x="256" y="44"/>
                </a:lnTo>
                <a:lnTo>
                  <a:pt x="254" y="40"/>
                </a:lnTo>
                <a:lnTo>
                  <a:pt x="250" y="36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54" y="22"/>
                </a:lnTo>
                <a:lnTo>
                  <a:pt x="146" y="28"/>
                </a:lnTo>
                <a:lnTo>
                  <a:pt x="138" y="30"/>
                </a:lnTo>
                <a:lnTo>
                  <a:pt x="128" y="32"/>
                </a:lnTo>
                <a:lnTo>
                  <a:pt x="128" y="32"/>
                </a:lnTo>
                <a:lnTo>
                  <a:pt x="118" y="30"/>
                </a:lnTo>
                <a:lnTo>
                  <a:pt x="110" y="28"/>
                </a:lnTo>
                <a:lnTo>
                  <a:pt x="102" y="22"/>
                </a:lnTo>
                <a:lnTo>
                  <a:pt x="98" y="16"/>
                </a:lnTo>
                <a:lnTo>
                  <a:pt x="158" y="16"/>
                </a:lnTo>
                <a:close/>
                <a:moveTo>
                  <a:pt x="224" y="96"/>
                </a:moveTo>
                <a:lnTo>
                  <a:pt x="200" y="80"/>
                </a:lnTo>
                <a:lnTo>
                  <a:pt x="200" y="208"/>
                </a:lnTo>
                <a:lnTo>
                  <a:pt x="56" y="208"/>
                </a:lnTo>
                <a:lnTo>
                  <a:pt x="56" y="80"/>
                </a:lnTo>
                <a:lnTo>
                  <a:pt x="32" y="96"/>
                </a:lnTo>
                <a:lnTo>
                  <a:pt x="16" y="48"/>
                </a:lnTo>
                <a:lnTo>
                  <a:pt x="56" y="16"/>
                </a:lnTo>
                <a:lnTo>
                  <a:pt x="90" y="16"/>
                </a:lnTo>
                <a:lnTo>
                  <a:pt x="90" y="16"/>
                </a:lnTo>
                <a:lnTo>
                  <a:pt x="94" y="26"/>
                </a:lnTo>
                <a:lnTo>
                  <a:pt x="104" y="34"/>
                </a:lnTo>
                <a:lnTo>
                  <a:pt x="114" y="38"/>
                </a:lnTo>
                <a:lnTo>
                  <a:pt x="128" y="40"/>
                </a:lnTo>
                <a:lnTo>
                  <a:pt x="128" y="40"/>
                </a:lnTo>
                <a:lnTo>
                  <a:pt x="142" y="38"/>
                </a:lnTo>
                <a:lnTo>
                  <a:pt x="152" y="34"/>
                </a:lnTo>
                <a:lnTo>
                  <a:pt x="162" y="26"/>
                </a:lnTo>
                <a:lnTo>
                  <a:pt x="166" y="16"/>
                </a:lnTo>
                <a:lnTo>
                  <a:pt x="200" y="16"/>
                </a:lnTo>
                <a:lnTo>
                  <a:pt x="240" y="48"/>
                </a:lnTo>
                <a:lnTo>
                  <a:pt x="224" y="9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3" name="CustomShape 101"/>
          <p:cNvSpPr/>
          <p:nvPr/>
        </p:nvSpPr>
        <p:spPr>
          <a:xfrm>
            <a:off x="6053760" y="3159000"/>
            <a:ext cx="331560" cy="206640"/>
          </a:xfrm>
          <a:custGeom>
            <a:avLst/>
            <a:gdLst/>
            <a:ahLst/>
            <a:rect l="l" t="t" r="r" b="b"/>
            <a:pathLst>
              <a:path w="256" h="160">
                <a:moveTo>
                  <a:pt x="236" y="72"/>
                </a:moveTo>
                <a:lnTo>
                  <a:pt x="214" y="72"/>
                </a:lnTo>
                <a:lnTo>
                  <a:pt x="214" y="72"/>
                </a:lnTo>
                <a:lnTo>
                  <a:pt x="214" y="66"/>
                </a:lnTo>
                <a:lnTo>
                  <a:pt x="252" y="48"/>
                </a:lnTo>
                <a:lnTo>
                  <a:pt x="252" y="48"/>
                </a:lnTo>
                <a:lnTo>
                  <a:pt x="254" y="46"/>
                </a:lnTo>
                <a:lnTo>
                  <a:pt x="256" y="42"/>
                </a:lnTo>
                <a:lnTo>
                  <a:pt x="256" y="40"/>
                </a:lnTo>
                <a:lnTo>
                  <a:pt x="256" y="36"/>
                </a:lnTo>
                <a:lnTo>
                  <a:pt x="256" y="36"/>
                </a:lnTo>
                <a:lnTo>
                  <a:pt x="254" y="34"/>
                </a:lnTo>
                <a:lnTo>
                  <a:pt x="250" y="32"/>
                </a:lnTo>
                <a:lnTo>
                  <a:pt x="248" y="32"/>
                </a:lnTo>
                <a:lnTo>
                  <a:pt x="244" y="32"/>
                </a:lnTo>
                <a:lnTo>
                  <a:pt x="208" y="52"/>
                </a:lnTo>
                <a:lnTo>
                  <a:pt x="208" y="52"/>
                </a:lnTo>
                <a:lnTo>
                  <a:pt x="202" y="40"/>
                </a:lnTo>
                <a:lnTo>
                  <a:pt x="194" y="30"/>
                </a:lnTo>
                <a:lnTo>
                  <a:pt x="186" y="22"/>
                </a:lnTo>
                <a:lnTo>
                  <a:pt x="176" y="14"/>
                </a:lnTo>
                <a:lnTo>
                  <a:pt x="166" y="8"/>
                </a:lnTo>
                <a:lnTo>
                  <a:pt x="154" y="4"/>
                </a:lnTo>
                <a:lnTo>
                  <a:pt x="142" y="0"/>
                </a:lnTo>
                <a:lnTo>
                  <a:pt x="128" y="0"/>
                </a:lnTo>
                <a:lnTo>
                  <a:pt x="128" y="0"/>
                </a:lnTo>
                <a:lnTo>
                  <a:pt x="112" y="2"/>
                </a:lnTo>
                <a:lnTo>
                  <a:pt x="98" y="6"/>
                </a:lnTo>
                <a:lnTo>
                  <a:pt x="84" y="12"/>
                </a:lnTo>
                <a:lnTo>
                  <a:pt x="72" y="20"/>
                </a:lnTo>
                <a:lnTo>
                  <a:pt x="60" y="32"/>
                </a:lnTo>
                <a:lnTo>
                  <a:pt x="52" y="44"/>
                </a:lnTo>
                <a:lnTo>
                  <a:pt x="46" y="58"/>
                </a:lnTo>
                <a:lnTo>
                  <a:pt x="42" y="72"/>
                </a:lnTo>
                <a:lnTo>
                  <a:pt x="20" y="72"/>
                </a:lnTo>
                <a:lnTo>
                  <a:pt x="20" y="72"/>
                </a:lnTo>
                <a:lnTo>
                  <a:pt x="12" y="74"/>
                </a:lnTo>
                <a:lnTo>
                  <a:pt x="6" y="78"/>
                </a:lnTo>
                <a:lnTo>
                  <a:pt x="2" y="84"/>
                </a:lnTo>
                <a:lnTo>
                  <a:pt x="0" y="92"/>
                </a:lnTo>
                <a:lnTo>
                  <a:pt x="0" y="92"/>
                </a:lnTo>
                <a:lnTo>
                  <a:pt x="2" y="98"/>
                </a:lnTo>
                <a:lnTo>
                  <a:pt x="4" y="102"/>
                </a:lnTo>
                <a:lnTo>
                  <a:pt x="32" y="134"/>
                </a:lnTo>
                <a:lnTo>
                  <a:pt x="32" y="140"/>
                </a:lnTo>
                <a:lnTo>
                  <a:pt x="32" y="140"/>
                </a:lnTo>
                <a:lnTo>
                  <a:pt x="34" y="148"/>
                </a:lnTo>
                <a:lnTo>
                  <a:pt x="38" y="154"/>
                </a:lnTo>
                <a:lnTo>
                  <a:pt x="44" y="158"/>
                </a:lnTo>
                <a:lnTo>
                  <a:pt x="52" y="160"/>
                </a:lnTo>
                <a:lnTo>
                  <a:pt x="204" y="160"/>
                </a:lnTo>
                <a:lnTo>
                  <a:pt x="204" y="160"/>
                </a:lnTo>
                <a:lnTo>
                  <a:pt x="212" y="158"/>
                </a:lnTo>
                <a:lnTo>
                  <a:pt x="218" y="154"/>
                </a:lnTo>
                <a:lnTo>
                  <a:pt x="222" y="148"/>
                </a:lnTo>
                <a:lnTo>
                  <a:pt x="224" y="140"/>
                </a:lnTo>
                <a:lnTo>
                  <a:pt x="224" y="134"/>
                </a:lnTo>
                <a:lnTo>
                  <a:pt x="252" y="102"/>
                </a:lnTo>
                <a:lnTo>
                  <a:pt x="252" y="102"/>
                </a:lnTo>
                <a:lnTo>
                  <a:pt x="254" y="98"/>
                </a:lnTo>
                <a:lnTo>
                  <a:pt x="256" y="92"/>
                </a:lnTo>
                <a:lnTo>
                  <a:pt x="256" y="92"/>
                </a:lnTo>
                <a:lnTo>
                  <a:pt x="254" y="84"/>
                </a:lnTo>
                <a:lnTo>
                  <a:pt x="250" y="78"/>
                </a:lnTo>
                <a:lnTo>
                  <a:pt x="244" y="74"/>
                </a:lnTo>
                <a:lnTo>
                  <a:pt x="236" y="72"/>
                </a:lnTo>
                <a:close/>
                <a:moveTo>
                  <a:pt x="206" y="72"/>
                </a:moveTo>
                <a:lnTo>
                  <a:pt x="202" y="72"/>
                </a:lnTo>
                <a:lnTo>
                  <a:pt x="206" y="70"/>
                </a:lnTo>
                <a:lnTo>
                  <a:pt x="206" y="70"/>
                </a:lnTo>
                <a:lnTo>
                  <a:pt x="206" y="72"/>
                </a:lnTo>
                <a:close/>
                <a:moveTo>
                  <a:pt x="128" y="8"/>
                </a:moveTo>
                <a:lnTo>
                  <a:pt x="128" y="8"/>
                </a:lnTo>
                <a:lnTo>
                  <a:pt x="140" y="8"/>
                </a:lnTo>
                <a:lnTo>
                  <a:pt x="152" y="12"/>
                </a:lnTo>
                <a:lnTo>
                  <a:pt x="162" y="16"/>
                </a:lnTo>
                <a:lnTo>
                  <a:pt x="172" y="22"/>
                </a:lnTo>
                <a:lnTo>
                  <a:pt x="180" y="28"/>
                </a:lnTo>
                <a:lnTo>
                  <a:pt x="188" y="36"/>
                </a:lnTo>
                <a:lnTo>
                  <a:pt x="196" y="44"/>
                </a:lnTo>
                <a:lnTo>
                  <a:pt x="200" y="54"/>
                </a:lnTo>
                <a:lnTo>
                  <a:pt x="194" y="58"/>
                </a:lnTo>
                <a:lnTo>
                  <a:pt x="194" y="58"/>
                </a:lnTo>
                <a:lnTo>
                  <a:pt x="188" y="50"/>
                </a:lnTo>
                <a:lnTo>
                  <a:pt x="182" y="42"/>
                </a:lnTo>
                <a:lnTo>
                  <a:pt x="176" y="34"/>
                </a:lnTo>
                <a:lnTo>
                  <a:pt x="168" y="28"/>
                </a:lnTo>
                <a:lnTo>
                  <a:pt x="158" y="22"/>
                </a:lnTo>
                <a:lnTo>
                  <a:pt x="148" y="20"/>
                </a:lnTo>
                <a:lnTo>
                  <a:pt x="138" y="16"/>
                </a:lnTo>
                <a:lnTo>
                  <a:pt x="128" y="16"/>
                </a:lnTo>
                <a:lnTo>
                  <a:pt x="128" y="16"/>
                </a:lnTo>
                <a:lnTo>
                  <a:pt x="116" y="18"/>
                </a:lnTo>
                <a:lnTo>
                  <a:pt x="104" y="20"/>
                </a:lnTo>
                <a:lnTo>
                  <a:pt x="92" y="26"/>
                </a:lnTo>
                <a:lnTo>
                  <a:pt x="82" y="32"/>
                </a:lnTo>
                <a:lnTo>
                  <a:pt x="74" y="40"/>
                </a:lnTo>
                <a:lnTo>
                  <a:pt x="68" y="50"/>
                </a:lnTo>
                <a:lnTo>
                  <a:pt x="62" y="60"/>
                </a:lnTo>
                <a:lnTo>
                  <a:pt x="58" y="72"/>
                </a:lnTo>
                <a:lnTo>
                  <a:pt x="50" y="72"/>
                </a:lnTo>
                <a:lnTo>
                  <a:pt x="50" y="72"/>
                </a:lnTo>
                <a:lnTo>
                  <a:pt x="54" y="58"/>
                </a:lnTo>
                <a:lnTo>
                  <a:pt x="60" y="46"/>
                </a:lnTo>
                <a:lnTo>
                  <a:pt x="68" y="36"/>
                </a:lnTo>
                <a:lnTo>
                  <a:pt x="78" y="26"/>
                </a:lnTo>
                <a:lnTo>
                  <a:pt x="88" y="18"/>
                </a:lnTo>
                <a:lnTo>
                  <a:pt x="100" y="12"/>
                </a:lnTo>
                <a:lnTo>
                  <a:pt x="114" y="10"/>
                </a:lnTo>
                <a:lnTo>
                  <a:pt x="128" y="8"/>
                </a:lnTo>
                <a:close/>
                <a:moveTo>
                  <a:pt x="164" y="72"/>
                </a:moveTo>
                <a:lnTo>
                  <a:pt x="164" y="72"/>
                </a:lnTo>
                <a:lnTo>
                  <a:pt x="158" y="62"/>
                </a:lnTo>
                <a:lnTo>
                  <a:pt x="150" y="54"/>
                </a:lnTo>
                <a:lnTo>
                  <a:pt x="140" y="50"/>
                </a:lnTo>
                <a:lnTo>
                  <a:pt x="128" y="48"/>
                </a:lnTo>
                <a:lnTo>
                  <a:pt x="128" y="48"/>
                </a:lnTo>
                <a:lnTo>
                  <a:pt x="116" y="50"/>
                </a:lnTo>
                <a:lnTo>
                  <a:pt x="106" y="54"/>
                </a:lnTo>
                <a:lnTo>
                  <a:pt x="98" y="62"/>
                </a:lnTo>
                <a:lnTo>
                  <a:pt x="92" y="72"/>
                </a:lnTo>
                <a:lnTo>
                  <a:pt x="82" y="72"/>
                </a:lnTo>
                <a:lnTo>
                  <a:pt x="82" y="72"/>
                </a:lnTo>
                <a:lnTo>
                  <a:pt x="90" y="60"/>
                </a:lnTo>
                <a:lnTo>
                  <a:pt x="100" y="50"/>
                </a:lnTo>
                <a:lnTo>
                  <a:pt x="114" y="42"/>
                </a:lnTo>
                <a:lnTo>
                  <a:pt x="120" y="40"/>
                </a:lnTo>
                <a:lnTo>
                  <a:pt x="128" y="40"/>
                </a:lnTo>
                <a:lnTo>
                  <a:pt x="128" y="40"/>
                </a:lnTo>
                <a:lnTo>
                  <a:pt x="142" y="42"/>
                </a:lnTo>
                <a:lnTo>
                  <a:pt x="154" y="48"/>
                </a:lnTo>
                <a:lnTo>
                  <a:pt x="164" y="58"/>
                </a:lnTo>
                <a:lnTo>
                  <a:pt x="172" y="70"/>
                </a:lnTo>
                <a:lnTo>
                  <a:pt x="166" y="72"/>
                </a:lnTo>
                <a:lnTo>
                  <a:pt x="164" y="72"/>
                </a:lnTo>
                <a:close/>
                <a:moveTo>
                  <a:pt x="128" y="64"/>
                </a:moveTo>
                <a:lnTo>
                  <a:pt x="128" y="64"/>
                </a:lnTo>
                <a:lnTo>
                  <a:pt x="118" y="66"/>
                </a:lnTo>
                <a:lnTo>
                  <a:pt x="110" y="72"/>
                </a:lnTo>
                <a:lnTo>
                  <a:pt x="100" y="72"/>
                </a:lnTo>
                <a:lnTo>
                  <a:pt x="100" y="72"/>
                </a:lnTo>
                <a:lnTo>
                  <a:pt x="106" y="66"/>
                </a:lnTo>
                <a:lnTo>
                  <a:pt x="112" y="60"/>
                </a:lnTo>
                <a:lnTo>
                  <a:pt x="120" y="58"/>
                </a:lnTo>
                <a:lnTo>
                  <a:pt x="128" y="56"/>
                </a:lnTo>
                <a:lnTo>
                  <a:pt x="128" y="56"/>
                </a:lnTo>
                <a:lnTo>
                  <a:pt x="136" y="58"/>
                </a:lnTo>
                <a:lnTo>
                  <a:pt x="144" y="60"/>
                </a:lnTo>
                <a:lnTo>
                  <a:pt x="150" y="66"/>
                </a:lnTo>
                <a:lnTo>
                  <a:pt x="156" y="72"/>
                </a:lnTo>
                <a:lnTo>
                  <a:pt x="146" y="72"/>
                </a:lnTo>
                <a:lnTo>
                  <a:pt x="146" y="72"/>
                </a:lnTo>
                <a:lnTo>
                  <a:pt x="138" y="66"/>
                </a:lnTo>
                <a:lnTo>
                  <a:pt x="128" y="64"/>
                </a:lnTo>
                <a:close/>
                <a:moveTo>
                  <a:pt x="128" y="32"/>
                </a:moveTo>
                <a:lnTo>
                  <a:pt x="128" y="32"/>
                </a:lnTo>
                <a:lnTo>
                  <a:pt x="118" y="32"/>
                </a:lnTo>
                <a:lnTo>
                  <a:pt x="110" y="36"/>
                </a:lnTo>
                <a:lnTo>
                  <a:pt x="102" y="38"/>
                </a:lnTo>
                <a:lnTo>
                  <a:pt x="94" y="44"/>
                </a:lnTo>
                <a:lnTo>
                  <a:pt x="88" y="50"/>
                </a:lnTo>
                <a:lnTo>
                  <a:pt x="82" y="56"/>
                </a:lnTo>
                <a:lnTo>
                  <a:pt x="78" y="64"/>
                </a:lnTo>
                <a:lnTo>
                  <a:pt x="74" y="72"/>
                </a:lnTo>
                <a:lnTo>
                  <a:pt x="66" y="72"/>
                </a:lnTo>
                <a:lnTo>
                  <a:pt x="66" y="72"/>
                </a:lnTo>
                <a:lnTo>
                  <a:pt x="70" y="62"/>
                </a:lnTo>
                <a:lnTo>
                  <a:pt x="74" y="52"/>
                </a:lnTo>
                <a:lnTo>
                  <a:pt x="80" y="44"/>
                </a:lnTo>
                <a:lnTo>
                  <a:pt x="88" y="38"/>
                </a:lnTo>
                <a:lnTo>
                  <a:pt x="98" y="32"/>
                </a:lnTo>
                <a:lnTo>
                  <a:pt x="106" y="28"/>
                </a:lnTo>
                <a:lnTo>
                  <a:pt x="118" y="24"/>
                </a:lnTo>
                <a:lnTo>
                  <a:pt x="128" y="24"/>
                </a:lnTo>
                <a:lnTo>
                  <a:pt x="128" y="24"/>
                </a:lnTo>
                <a:lnTo>
                  <a:pt x="138" y="24"/>
                </a:lnTo>
                <a:lnTo>
                  <a:pt x="146" y="26"/>
                </a:lnTo>
                <a:lnTo>
                  <a:pt x="156" y="30"/>
                </a:lnTo>
                <a:lnTo>
                  <a:pt x="164" y="34"/>
                </a:lnTo>
                <a:lnTo>
                  <a:pt x="170" y="40"/>
                </a:lnTo>
                <a:lnTo>
                  <a:pt x="176" y="46"/>
                </a:lnTo>
                <a:lnTo>
                  <a:pt x="182" y="54"/>
                </a:lnTo>
                <a:lnTo>
                  <a:pt x="186" y="62"/>
                </a:lnTo>
                <a:lnTo>
                  <a:pt x="180" y="66"/>
                </a:lnTo>
                <a:lnTo>
                  <a:pt x="180" y="66"/>
                </a:lnTo>
                <a:lnTo>
                  <a:pt x="170" y="52"/>
                </a:lnTo>
                <a:lnTo>
                  <a:pt x="158" y="42"/>
                </a:lnTo>
                <a:lnTo>
                  <a:pt x="144" y="34"/>
                </a:lnTo>
                <a:lnTo>
                  <a:pt x="136" y="32"/>
                </a:lnTo>
                <a:lnTo>
                  <a:pt x="128" y="32"/>
                </a:lnTo>
                <a:close/>
                <a:moveTo>
                  <a:pt x="208" y="128"/>
                </a:moveTo>
                <a:lnTo>
                  <a:pt x="208" y="140"/>
                </a:lnTo>
                <a:lnTo>
                  <a:pt x="208" y="140"/>
                </a:lnTo>
                <a:lnTo>
                  <a:pt x="206" y="142"/>
                </a:lnTo>
                <a:lnTo>
                  <a:pt x="204" y="144"/>
                </a:lnTo>
                <a:lnTo>
                  <a:pt x="52" y="144"/>
                </a:lnTo>
                <a:lnTo>
                  <a:pt x="52" y="144"/>
                </a:lnTo>
                <a:lnTo>
                  <a:pt x="50" y="142"/>
                </a:lnTo>
                <a:lnTo>
                  <a:pt x="48" y="140"/>
                </a:lnTo>
                <a:lnTo>
                  <a:pt x="48" y="128"/>
                </a:lnTo>
                <a:lnTo>
                  <a:pt x="16" y="92"/>
                </a:lnTo>
                <a:lnTo>
                  <a:pt x="16" y="92"/>
                </a:lnTo>
                <a:lnTo>
                  <a:pt x="18" y="90"/>
                </a:lnTo>
                <a:lnTo>
                  <a:pt x="20" y="88"/>
                </a:lnTo>
                <a:lnTo>
                  <a:pt x="40" y="88"/>
                </a:lnTo>
                <a:lnTo>
                  <a:pt x="48" y="88"/>
                </a:lnTo>
                <a:lnTo>
                  <a:pt x="56" y="88"/>
                </a:lnTo>
                <a:lnTo>
                  <a:pt x="64" y="88"/>
                </a:lnTo>
                <a:lnTo>
                  <a:pt x="72" y="88"/>
                </a:lnTo>
                <a:lnTo>
                  <a:pt x="80" y="88"/>
                </a:lnTo>
                <a:lnTo>
                  <a:pt x="88" y="88"/>
                </a:lnTo>
                <a:lnTo>
                  <a:pt x="96" y="88"/>
                </a:lnTo>
                <a:lnTo>
                  <a:pt x="104" y="88"/>
                </a:lnTo>
                <a:lnTo>
                  <a:pt x="152" y="88"/>
                </a:lnTo>
                <a:lnTo>
                  <a:pt x="160" y="88"/>
                </a:lnTo>
                <a:lnTo>
                  <a:pt x="168" y="88"/>
                </a:lnTo>
                <a:lnTo>
                  <a:pt x="176" y="88"/>
                </a:lnTo>
                <a:lnTo>
                  <a:pt x="184" y="88"/>
                </a:lnTo>
                <a:lnTo>
                  <a:pt x="192" y="88"/>
                </a:lnTo>
                <a:lnTo>
                  <a:pt x="200" y="88"/>
                </a:lnTo>
                <a:lnTo>
                  <a:pt x="208" y="88"/>
                </a:lnTo>
                <a:lnTo>
                  <a:pt x="216" y="88"/>
                </a:lnTo>
                <a:lnTo>
                  <a:pt x="236" y="88"/>
                </a:lnTo>
                <a:lnTo>
                  <a:pt x="236" y="88"/>
                </a:lnTo>
                <a:lnTo>
                  <a:pt x="238" y="90"/>
                </a:lnTo>
                <a:lnTo>
                  <a:pt x="240" y="92"/>
                </a:lnTo>
                <a:lnTo>
                  <a:pt x="208" y="12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4" name="CustomShape 102"/>
          <p:cNvSpPr/>
          <p:nvPr/>
        </p:nvSpPr>
        <p:spPr>
          <a:xfrm>
            <a:off x="6134400" y="3081240"/>
            <a:ext cx="22320" cy="77040"/>
          </a:xfrm>
          <a:custGeom>
            <a:avLst/>
            <a:gdLst/>
            <a:ahLst/>
            <a:rect l="l" t="t" r="r" b="b"/>
            <a:pathLst>
              <a:path w="18" h="60">
                <a:moveTo>
                  <a:pt x="2" y="58"/>
                </a:moveTo>
                <a:lnTo>
                  <a:pt x="2" y="58"/>
                </a:lnTo>
                <a:lnTo>
                  <a:pt x="2" y="58"/>
                </a:lnTo>
                <a:lnTo>
                  <a:pt x="2" y="58"/>
                </a:lnTo>
                <a:lnTo>
                  <a:pt x="2" y="58"/>
                </a:lnTo>
                <a:lnTo>
                  <a:pt x="4" y="60"/>
                </a:lnTo>
                <a:lnTo>
                  <a:pt x="6" y="60"/>
                </a:lnTo>
                <a:lnTo>
                  <a:pt x="6" y="60"/>
                </a:lnTo>
                <a:lnTo>
                  <a:pt x="8" y="58"/>
                </a:lnTo>
                <a:lnTo>
                  <a:pt x="10" y="56"/>
                </a:lnTo>
                <a:lnTo>
                  <a:pt x="10" y="56"/>
                </a:lnTo>
                <a:lnTo>
                  <a:pt x="10" y="54"/>
                </a:lnTo>
                <a:lnTo>
                  <a:pt x="10" y="54"/>
                </a:lnTo>
                <a:lnTo>
                  <a:pt x="10" y="54"/>
                </a:lnTo>
                <a:lnTo>
                  <a:pt x="10" y="54"/>
                </a:lnTo>
                <a:lnTo>
                  <a:pt x="8" y="50"/>
                </a:lnTo>
                <a:lnTo>
                  <a:pt x="8" y="44"/>
                </a:lnTo>
                <a:lnTo>
                  <a:pt x="12" y="32"/>
                </a:lnTo>
                <a:lnTo>
                  <a:pt x="12" y="32"/>
                </a:lnTo>
                <a:lnTo>
                  <a:pt x="18" y="18"/>
                </a:lnTo>
                <a:lnTo>
                  <a:pt x="18" y="10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2" y="0"/>
                </a:lnTo>
                <a:lnTo>
                  <a:pt x="10" y="2"/>
                </a:lnTo>
                <a:lnTo>
                  <a:pt x="8" y="4"/>
                </a:lnTo>
                <a:lnTo>
                  <a:pt x="8" y="4"/>
                </a:lnTo>
                <a:lnTo>
                  <a:pt x="8" y="6"/>
                </a:lnTo>
                <a:lnTo>
                  <a:pt x="8" y="6"/>
                </a:lnTo>
                <a:lnTo>
                  <a:pt x="8" y="6"/>
                </a:lnTo>
                <a:lnTo>
                  <a:pt x="8" y="6"/>
                </a:lnTo>
                <a:lnTo>
                  <a:pt x="8" y="6"/>
                </a:lnTo>
                <a:lnTo>
                  <a:pt x="8" y="6"/>
                </a:lnTo>
                <a:lnTo>
                  <a:pt x="8" y="6"/>
                </a:lnTo>
                <a:lnTo>
                  <a:pt x="10" y="10"/>
                </a:lnTo>
                <a:lnTo>
                  <a:pt x="10" y="16"/>
                </a:lnTo>
                <a:lnTo>
                  <a:pt x="6" y="28"/>
                </a:lnTo>
                <a:lnTo>
                  <a:pt x="6" y="28"/>
                </a:lnTo>
                <a:lnTo>
                  <a:pt x="0" y="42"/>
                </a:lnTo>
                <a:lnTo>
                  <a:pt x="0" y="50"/>
                </a:lnTo>
                <a:lnTo>
                  <a:pt x="2" y="58"/>
                </a:lnTo>
                <a:lnTo>
                  <a:pt x="2" y="58"/>
                </a:lnTo>
                <a:lnTo>
                  <a:pt x="2" y="5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5" name="CustomShape 103"/>
          <p:cNvSpPr/>
          <p:nvPr/>
        </p:nvSpPr>
        <p:spPr>
          <a:xfrm>
            <a:off x="6261840" y="3078360"/>
            <a:ext cx="22320" cy="77040"/>
          </a:xfrm>
          <a:custGeom>
            <a:avLst/>
            <a:gdLst/>
            <a:ahLst/>
            <a:rect l="l" t="t" r="r" b="b"/>
            <a:pathLst>
              <a:path w="18" h="60">
                <a:moveTo>
                  <a:pt x="2" y="58"/>
                </a:moveTo>
                <a:lnTo>
                  <a:pt x="2" y="58"/>
                </a:lnTo>
                <a:lnTo>
                  <a:pt x="2" y="58"/>
                </a:lnTo>
                <a:lnTo>
                  <a:pt x="2" y="58"/>
                </a:lnTo>
                <a:lnTo>
                  <a:pt x="2" y="58"/>
                </a:lnTo>
                <a:lnTo>
                  <a:pt x="2" y="60"/>
                </a:lnTo>
                <a:lnTo>
                  <a:pt x="4" y="60"/>
                </a:lnTo>
                <a:lnTo>
                  <a:pt x="4" y="60"/>
                </a:lnTo>
                <a:lnTo>
                  <a:pt x="8" y="60"/>
                </a:lnTo>
                <a:lnTo>
                  <a:pt x="8" y="56"/>
                </a:lnTo>
                <a:lnTo>
                  <a:pt x="8" y="56"/>
                </a:lnTo>
                <a:lnTo>
                  <a:pt x="8" y="56"/>
                </a:lnTo>
                <a:lnTo>
                  <a:pt x="8" y="56"/>
                </a:lnTo>
                <a:lnTo>
                  <a:pt x="8" y="56"/>
                </a:lnTo>
                <a:lnTo>
                  <a:pt x="8" y="56"/>
                </a:lnTo>
                <a:lnTo>
                  <a:pt x="8" y="50"/>
                </a:lnTo>
                <a:lnTo>
                  <a:pt x="8" y="44"/>
                </a:lnTo>
                <a:lnTo>
                  <a:pt x="12" y="32"/>
                </a:lnTo>
                <a:lnTo>
                  <a:pt x="12" y="32"/>
                </a:lnTo>
                <a:lnTo>
                  <a:pt x="16" y="18"/>
                </a:lnTo>
                <a:lnTo>
                  <a:pt x="18" y="10"/>
                </a:lnTo>
                <a:lnTo>
                  <a:pt x="16" y="4"/>
                </a:lnTo>
                <a:lnTo>
                  <a:pt x="16" y="4"/>
                </a:lnTo>
                <a:lnTo>
                  <a:pt x="14" y="2"/>
                </a:lnTo>
                <a:lnTo>
                  <a:pt x="12" y="0"/>
                </a:lnTo>
                <a:lnTo>
                  <a:pt x="12" y="0"/>
                </a:lnTo>
                <a:lnTo>
                  <a:pt x="10" y="2"/>
                </a:lnTo>
                <a:lnTo>
                  <a:pt x="8" y="4"/>
                </a:lnTo>
                <a:lnTo>
                  <a:pt x="8" y="4"/>
                </a:lnTo>
                <a:lnTo>
                  <a:pt x="8" y="6"/>
                </a:lnTo>
                <a:lnTo>
                  <a:pt x="8" y="6"/>
                </a:lnTo>
                <a:lnTo>
                  <a:pt x="8" y="6"/>
                </a:lnTo>
                <a:lnTo>
                  <a:pt x="8" y="6"/>
                </a:lnTo>
                <a:lnTo>
                  <a:pt x="8" y="6"/>
                </a:lnTo>
                <a:lnTo>
                  <a:pt x="8" y="6"/>
                </a:lnTo>
                <a:lnTo>
                  <a:pt x="8" y="6"/>
                </a:lnTo>
                <a:lnTo>
                  <a:pt x="10" y="12"/>
                </a:lnTo>
                <a:lnTo>
                  <a:pt x="10" y="18"/>
                </a:lnTo>
                <a:lnTo>
                  <a:pt x="4" y="30"/>
                </a:lnTo>
                <a:lnTo>
                  <a:pt x="4" y="30"/>
                </a:lnTo>
                <a:lnTo>
                  <a:pt x="0" y="44"/>
                </a:lnTo>
                <a:lnTo>
                  <a:pt x="0" y="50"/>
                </a:lnTo>
                <a:lnTo>
                  <a:pt x="2" y="58"/>
                </a:lnTo>
                <a:lnTo>
                  <a:pt x="2" y="58"/>
                </a:lnTo>
                <a:lnTo>
                  <a:pt x="2" y="5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6" name="CustomShape 104"/>
          <p:cNvSpPr/>
          <p:nvPr/>
        </p:nvSpPr>
        <p:spPr>
          <a:xfrm>
            <a:off x="6207120" y="3034440"/>
            <a:ext cx="22320" cy="77040"/>
          </a:xfrm>
          <a:custGeom>
            <a:avLst/>
            <a:gdLst/>
            <a:ahLst/>
            <a:rect l="l" t="t" r="r" b="b"/>
            <a:pathLst>
              <a:path w="18" h="60">
                <a:moveTo>
                  <a:pt x="2" y="58"/>
                </a:moveTo>
                <a:lnTo>
                  <a:pt x="2" y="58"/>
                </a:lnTo>
                <a:lnTo>
                  <a:pt x="2" y="58"/>
                </a:lnTo>
                <a:lnTo>
                  <a:pt x="2" y="58"/>
                </a:lnTo>
                <a:lnTo>
                  <a:pt x="2" y="58"/>
                </a:lnTo>
                <a:lnTo>
                  <a:pt x="4" y="60"/>
                </a:lnTo>
                <a:lnTo>
                  <a:pt x="6" y="60"/>
                </a:lnTo>
                <a:lnTo>
                  <a:pt x="6" y="60"/>
                </a:lnTo>
                <a:lnTo>
                  <a:pt x="8" y="60"/>
                </a:lnTo>
                <a:lnTo>
                  <a:pt x="10" y="56"/>
                </a:lnTo>
                <a:lnTo>
                  <a:pt x="10" y="56"/>
                </a:lnTo>
                <a:lnTo>
                  <a:pt x="10" y="56"/>
                </a:lnTo>
                <a:lnTo>
                  <a:pt x="10" y="56"/>
                </a:lnTo>
                <a:lnTo>
                  <a:pt x="10" y="56"/>
                </a:lnTo>
                <a:lnTo>
                  <a:pt x="10" y="56"/>
                </a:lnTo>
                <a:lnTo>
                  <a:pt x="8" y="50"/>
                </a:lnTo>
                <a:lnTo>
                  <a:pt x="8" y="44"/>
                </a:lnTo>
                <a:lnTo>
                  <a:pt x="12" y="32"/>
                </a:lnTo>
                <a:lnTo>
                  <a:pt x="12" y="32"/>
                </a:lnTo>
                <a:lnTo>
                  <a:pt x="18" y="18"/>
                </a:lnTo>
                <a:lnTo>
                  <a:pt x="18" y="10"/>
                </a:lnTo>
                <a:lnTo>
                  <a:pt x="16" y="2"/>
                </a:lnTo>
                <a:lnTo>
                  <a:pt x="16" y="2"/>
                </a:lnTo>
                <a:lnTo>
                  <a:pt x="14" y="2"/>
                </a:lnTo>
                <a:lnTo>
                  <a:pt x="12" y="0"/>
                </a:lnTo>
                <a:lnTo>
                  <a:pt x="12" y="0"/>
                </a:lnTo>
                <a:lnTo>
                  <a:pt x="10" y="2"/>
                </a:lnTo>
                <a:lnTo>
                  <a:pt x="8" y="4"/>
                </a:lnTo>
                <a:lnTo>
                  <a:pt x="8" y="4"/>
                </a:lnTo>
                <a:lnTo>
                  <a:pt x="10" y="6"/>
                </a:lnTo>
                <a:lnTo>
                  <a:pt x="10" y="6"/>
                </a:lnTo>
                <a:lnTo>
                  <a:pt x="10" y="6"/>
                </a:lnTo>
                <a:lnTo>
                  <a:pt x="10" y="6"/>
                </a:lnTo>
                <a:lnTo>
                  <a:pt x="10" y="6"/>
                </a:lnTo>
                <a:lnTo>
                  <a:pt x="10" y="6"/>
                </a:lnTo>
                <a:lnTo>
                  <a:pt x="10" y="6"/>
                </a:lnTo>
                <a:lnTo>
                  <a:pt x="10" y="12"/>
                </a:lnTo>
                <a:lnTo>
                  <a:pt x="10" y="16"/>
                </a:lnTo>
                <a:lnTo>
                  <a:pt x="6" y="28"/>
                </a:lnTo>
                <a:lnTo>
                  <a:pt x="6" y="28"/>
                </a:lnTo>
                <a:lnTo>
                  <a:pt x="0" y="42"/>
                </a:lnTo>
                <a:lnTo>
                  <a:pt x="0" y="50"/>
                </a:lnTo>
                <a:lnTo>
                  <a:pt x="2" y="58"/>
                </a:lnTo>
                <a:lnTo>
                  <a:pt x="2" y="58"/>
                </a:lnTo>
                <a:lnTo>
                  <a:pt x="2" y="5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7" name="CustomShape 105"/>
          <p:cNvSpPr/>
          <p:nvPr/>
        </p:nvSpPr>
        <p:spPr>
          <a:xfrm>
            <a:off x="6220080" y="3886560"/>
            <a:ext cx="40320" cy="40320"/>
          </a:xfrm>
          <a:custGeom>
            <a:avLst/>
            <a:gdLst/>
            <a:ahLst/>
            <a:rect l="l" t="t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4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0" y="22"/>
                </a:lnTo>
                <a:lnTo>
                  <a:pt x="32" y="16"/>
                </a:lnTo>
                <a:lnTo>
                  <a:pt x="32" y="16"/>
                </a:lnTo>
                <a:lnTo>
                  <a:pt x="30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8" name="CustomShape 106"/>
          <p:cNvSpPr/>
          <p:nvPr/>
        </p:nvSpPr>
        <p:spPr>
          <a:xfrm>
            <a:off x="6053760" y="3709800"/>
            <a:ext cx="331560" cy="321120"/>
          </a:xfrm>
          <a:custGeom>
            <a:avLst/>
            <a:gdLst/>
            <a:ahLst/>
            <a:rect l="l" t="t" r="r" b="b"/>
            <a:pathLst>
              <a:path w="256" h="248">
                <a:moveTo>
                  <a:pt x="232" y="96"/>
                </a:moveTo>
                <a:lnTo>
                  <a:pt x="232" y="96"/>
                </a:lnTo>
                <a:lnTo>
                  <a:pt x="232" y="48"/>
                </a:lnTo>
                <a:lnTo>
                  <a:pt x="232" y="44"/>
                </a:lnTo>
                <a:lnTo>
                  <a:pt x="232" y="24"/>
                </a:lnTo>
                <a:lnTo>
                  <a:pt x="232" y="24"/>
                </a:lnTo>
                <a:lnTo>
                  <a:pt x="230" y="14"/>
                </a:lnTo>
                <a:lnTo>
                  <a:pt x="224" y="8"/>
                </a:lnTo>
                <a:lnTo>
                  <a:pt x="218" y="2"/>
                </a:lnTo>
                <a:lnTo>
                  <a:pt x="208" y="0"/>
                </a:lnTo>
                <a:lnTo>
                  <a:pt x="176" y="0"/>
                </a:lnTo>
                <a:lnTo>
                  <a:pt x="44" y="0"/>
                </a:lnTo>
                <a:lnTo>
                  <a:pt x="44" y="0"/>
                </a:lnTo>
                <a:lnTo>
                  <a:pt x="36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6"/>
                </a:lnTo>
                <a:lnTo>
                  <a:pt x="0" y="44"/>
                </a:lnTo>
                <a:lnTo>
                  <a:pt x="0" y="204"/>
                </a:lnTo>
                <a:lnTo>
                  <a:pt x="0" y="204"/>
                </a:lnTo>
                <a:lnTo>
                  <a:pt x="0" y="212"/>
                </a:lnTo>
                <a:lnTo>
                  <a:pt x="4" y="222"/>
                </a:lnTo>
                <a:lnTo>
                  <a:pt x="8" y="228"/>
                </a:lnTo>
                <a:lnTo>
                  <a:pt x="12" y="236"/>
                </a:lnTo>
                <a:lnTo>
                  <a:pt x="20" y="240"/>
                </a:lnTo>
                <a:lnTo>
                  <a:pt x="26" y="244"/>
                </a:lnTo>
                <a:lnTo>
                  <a:pt x="36" y="248"/>
                </a:lnTo>
                <a:lnTo>
                  <a:pt x="44" y="248"/>
                </a:lnTo>
                <a:lnTo>
                  <a:pt x="188" y="248"/>
                </a:lnTo>
                <a:lnTo>
                  <a:pt x="188" y="248"/>
                </a:lnTo>
                <a:lnTo>
                  <a:pt x="196" y="248"/>
                </a:lnTo>
                <a:lnTo>
                  <a:pt x="206" y="244"/>
                </a:lnTo>
                <a:lnTo>
                  <a:pt x="212" y="240"/>
                </a:lnTo>
                <a:lnTo>
                  <a:pt x="220" y="236"/>
                </a:lnTo>
                <a:lnTo>
                  <a:pt x="224" y="228"/>
                </a:lnTo>
                <a:lnTo>
                  <a:pt x="228" y="222"/>
                </a:lnTo>
                <a:lnTo>
                  <a:pt x="232" y="212"/>
                </a:lnTo>
                <a:lnTo>
                  <a:pt x="232" y="204"/>
                </a:lnTo>
                <a:lnTo>
                  <a:pt x="232" y="192"/>
                </a:lnTo>
                <a:lnTo>
                  <a:pt x="232" y="192"/>
                </a:lnTo>
                <a:lnTo>
                  <a:pt x="232" y="192"/>
                </a:lnTo>
                <a:lnTo>
                  <a:pt x="242" y="182"/>
                </a:lnTo>
                <a:lnTo>
                  <a:pt x="250" y="170"/>
                </a:lnTo>
                <a:lnTo>
                  <a:pt x="254" y="158"/>
                </a:lnTo>
                <a:lnTo>
                  <a:pt x="256" y="144"/>
                </a:lnTo>
                <a:lnTo>
                  <a:pt x="254" y="130"/>
                </a:lnTo>
                <a:lnTo>
                  <a:pt x="250" y="118"/>
                </a:lnTo>
                <a:lnTo>
                  <a:pt x="242" y="106"/>
                </a:lnTo>
                <a:lnTo>
                  <a:pt x="232" y="96"/>
                </a:lnTo>
                <a:close/>
                <a:moveTo>
                  <a:pt x="44" y="16"/>
                </a:moveTo>
                <a:lnTo>
                  <a:pt x="176" y="16"/>
                </a:lnTo>
                <a:lnTo>
                  <a:pt x="208" y="16"/>
                </a:lnTo>
                <a:lnTo>
                  <a:pt x="208" y="16"/>
                </a:lnTo>
                <a:lnTo>
                  <a:pt x="212" y="16"/>
                </a:lnTo>
                <a:lnTo>
                  <a:pt x="214" y="18"/>
                </a:lnTo>
                <a:lnTo>
                  <a:pt x="216" y="20"/>
                </a:lnTo>
                <a:lnTo>
                  <a:pt x="216" y="24"/>
                </a:lnTo>
                <a:lnTo>
                  <a:pt x="216" y="44"/>
                </a:lnTo>
                <a:lnTo>
                  <a:pt x="216" y="48"/>
                </a:lnTo>
                <a:lnTo>
                  <a:pt x="216" y="74"/>
                </a:lnTo>
                <a:lnTo>
                  <a:pt x="216" y="74"/>
                </a:lnTo>
                <a:lnTo>
                  <a:pt x="208" y="72"/>
                </a:lnTo>
                <a:lnTo>
                  <a:pt x="208" y="72"/>
                </a:lnTo>
                <a:lnTo>
                  <a:pt x="208" y="64"/>
                </a:lnTo>
                <a:lnTo>
                  <a:pt x="208" y="48"/>
                </a:lnTo>
                <a:lnTo>
                  <a:pt x="208" y="32"/>
                </a:lnTo>
                <a:lnTo>
                  <a:pt x="208" y="32"/>
                </a:lnTo>
                <a:lnTo>
                  <a:pt x="208" y="28"/>
                </a:lnTo>
                <a:lnTo>
                  <a:pt x="206" y="26"/>
                </a:lnTo>
                <a:lnTo>
                  <a:pt x="204" y="24"/>
                </a:lnTo>
                <a:lnTo>
                  <a:pt x="200" y="24"/>
                </a:lnTo>
                <a:lnTo>
                  <a:pt x="32" y="24"/>
                </a:lnTo>
                <a:lnTo>
                  <a:pt x="32" y="24"/>
                </a:lnTo>
                <a:lnTo>
                  <a:pt x="28" y="24"/>
                </a:lnTo>
                <a:lnTo>
                  <a:pt x="26" y="26"/>
                </a:lnTo>
                <a:lnTo>
                  <a:pt x="24" y="28"/>
                </a:lnTo>
                <a:lnTo>
                  <a:pt x="24" y="32"/>
                </a:lnTo>
                <a:lnTo>
                  <a:pt x="24" y="48"/>
                </a:lnTo>
                <a:lnTo>
                  <a:pt x="24" y="64"/>
                </a:lnTo>
                <a:lnTo>
                  <a:pt x="24" y="64"/>
                </a:lnTo>
                <a:lnTo>
                  <a:pt x="18" y="54"/>
                </a:lnTo>
                <a:lnTo>
                  <a:pt x="16" y="44"/>
                </a:lnTo>
                <a:lnTo>
                  <a:pt x="16" y="44"/>
                </a:lnTo>
                <a:lnTo>
                  <a:pt x="18" y="34"/>
                </a:lnTo>
                <a:lnTo>
                  <a:pt x="24" y="24"/>
                </a:lnTo>
                <a:lnTo>
                  <a:pt x="34" y="18"/>
                </a:lnTo>
                <a:lnTo>
                  <a:pt x="44" y="16"/>
                </a:lnTo>
                <a:close/>
                <a:moveTo>
                  <a:pt x="200" y="40"/>
                </a:moveTo>
                <a:lnTo>
                  <a:pt x="32" y="40"/>
                </a:lnTo>
                <a:lnTo>
                  <a:pt x="32" y="32"/>
                </a:lnTo>
                <a:lnTo>
                  <a:pt x="200" y="32"/>
                </a:lnTo>
                <a:lnTo>
                  <a:pt x="200" y="40"/>
                </a:lnTo>
                <a:close/>
                <a:moveTo>
                  <a:pt x="200" y="56"/>
                </a:moveTo>
                <a:lnTo>
                  <a:pt x="32" y="56"/>
                </a:lnTo>
                <a:lnTo>
                  <a:pt x="32" y="48"/>
                </a:lnTo>
                <a:lnTo>
                  <a:pt x="200" y="48"/>
                </a:lnTo>
                <a:lnTo>
                  <a:pt x="200" y="56"/>
                </a:lnTo>
                <a:close/>
                <a:moveTo>
                  <a:pt x="200" y="64"/>
                </a:moveTo>
                <a:lnTo>
                  <a:pt x="200" y="72"/>
                </a:lnTo>
                <a:lnTo>
                  <a:pt x="176" y="72"/>
                </a:lnTo>
                <a:lnTo>
                  <a:pt x="44" y="72"/>
                </a:lnTo>
                <a:lnTo>
                  <a:pt x="44" y="72"/>
                </a:lnTo>
                <a:lnTo>
                  <a:pt x="38" y="72"/>
                </a:lnTo>
                <a:lnTo>
                  <a:pt x="32" y="70"/>
                </a:lnTo>
                <a:lnTo>
                  <a:pt x="32" y="64"/>
                </a:lnTo>
                <a:lnTo>
                  <a:pt x="200" y="64"/>
                </a:lnTo>
                <a:close/>
                <a:moveTo>
                  <a:pt x="216" y="204"/>
                </a:moveTo>
                <a:lnTo>
                  <a:pt x="216" y="204"/>
                </a:lnTo>
                <a:lnTo>
                  <a:pt x="214" y="214"/>
                </a:lnTo>
                <a:lnTo>
                  <a:pt x="208" y="224"/>
                </a:lnTo>
                <a:lnTo>
                  <a:pt x="198" y="230"/>
                </a:lnTo>
                <a:lnTo>
                  <a:pt x="188" y="232"/>
                </a:lnTo>
                <a:lnTo>
                  <a:pt x="44" y="232"/>
                </a:lnTo>
                <a:lnTo>
                  <a:pt x="44" y="232"/>
                </a:lnTo>
                <a:lnTo>
                  <a:pt x="34" y="230"/>
                </a:lnTo>
                <a:lnTo>
                  <a:pt x="24" y="224"/>
                </a:lnTo>
                <a:lnTo>
                  <a:pt x="18" y="214"/>
                </a:lnTo>
                <a:lnTo>
                  <a:pt x="16" y="204"/>
                </a:lnTo>
                <a:lnTo>
                  <a:pt x="16" y="78"/>
                </a:lnTo>
                <a:lnTo>
                  <a:pt x="16" y="78"/>
                </a:lnTo>
                <a:lnTo>
                  <a:pt x="22" y="82"/>
                </a:lnTo>
                <a:lnTo>
                  <a:pt x="28" y="86"/>
                </a:lnTo>
                <a:lnTo>
                  <a:pt x="36" y="88"/>
                </a:lnTo>
                <a:lnTo>
                  <a:pt x="44" y="88"/>
                </a:lnTo>
                <a:lnTo>
                  <a:pt x="176" y="88"/>
                </a:lnTo>
                <a:lnTo>
                  <a:pt x="208" y="88"/>
                </a:lnTo>
                <a:lnTo>
                  <a:pt x="208" y="88"/>
                </a:lnTo>
                <a:lnTo>
                  <a:pt x="212" y="88"/>
                </a:lnTo>
                <a:lnTo>
                  <a:pt x="214" y="90"/>
                </a:lnTo>
                <a:lnTo>
                  <a:pt x="216" y="92"/>
                </a:lnTo>
                <a:lnTo>
                  <a:pt x="216" y="96"/>
                </a:lnTo>
                <a:lnTo>
                  <a:pt x="216" y="112"/>
                </a:lnTo>
                <a:lnTo>
                  <a:pt x="144" y="112"/>
                </a:lnTo>
                <a:lnTo>
                  <a:pt x="144" y="112"/>
                </a:lnTo>
                <a:lnTo>
                  <a:pt x="136" y="112"/>
                </a:lnTo>
                <a:lnTo>
                  <a:pt x="128" y="116"/>
                </a:lnTo>
                <a:lnTo>
                  <a:pt x="122" y="118"/>
                </a:lnTo>
                <a:lnTo>
                  <a:pt x="116" y="124"/>
                </a:lnTo>
                <a:lnTo>
                  <a:pt x="110" y="130"/>
                </a:lnTo>
                <a:lnTo>
                  <a:pt x="108" y="136"/>
                </a:lnTo>
                <a:lnTo>
                  <a:pt x="104" y="144"/>
                </a:lnTo>
                <a:lnTo>
                  <a:pt x="104" y="152"/>
                </a:lnTo>
                <a:lnTo>
                  <a:pt x="104" y="152"/>
                </a:lnTo>
                <a:lnTo>
                  <a:pt x="104" y="160"/>
                </a:lnTo>
                <a:lnTo>
                  <a:pt x="108" y="168"/>
                </a:lnTo>
                <a:lnTo>
                  <a:pt x="110" y="174"/>
                </a:lnTo>
                <a:lnTo>
                  <a:pt x="116" y="180"/>
                </a:lnTo>
                <a:lnTo>
                  <a:pt x="122" y="186"/>
                </a:lnTo>
                <a:lnTo>
                  <a:pt x="128" y="188"/>
                </a:lnTo>
                <a:lnTo>
                  <a:pt x="136" y="192"/>
                </a:lnTo>
                <a:lnTo>
                  <a:pt x="144" y="192"/>
                </a:lnTo>
                <a:lnTo>
                  <a:pt x="216" y="192"/>
                </a:lnTo>
                <a:lnTo>
                  <a:pt x="216" y="204"/>
                </a:lnTo>
                <a:close/>
                <a:moveTo>
                  <a:pt x="226" y="176"/>
                </a:moveTo>
                <a:lnTo>
                  <a:pt x="144" y="176"/>
                </a:lnTo>
                <a:lnTo>
                  <a:pt x="144" y="176"/>
                </a:lnTo>
                <a:lnTo>
                  <a:pt x="134" y="174"/>
                </a:lnTo>
                <a:lnTo>
                  <a:pt x="128" y="168"/>
                </a:lnTo>
                <a:lnTo>
                  <a:pt x="122" y="162"/>
                </a:lnTo>
                <a:lnTo>
                  <a:pt x="120" y="152"/>
                </a:lnTo>
                <a:lnTo>
                  <a:pt x="120" y="152"/>
                </a:lnTo>
                <a:lnTo>
                  <a:pt x="122" y="142"/>
                </a:lnTo>
                <a:lnTo>
                  <a:pt x="128" y="136"/>
                </a:lnTo>
                <a:lnTo>
                  <a:pt x="134" y="130"/>
                </a:lnTo>
                <a:lnTo>
                  <a:pt x="144" y="128"/>
                </a:lnTo>
                <a:lnTo>
                  <a:pt x="216" y="128"/>
                </a:lnTo>
                <a:lnTo>
                  <a:pt x="216" y="128"/>
                </a:lnTo>
                <a:lnTo>
                  <a:pt x="224" y="126"/>
                </a:lnTo>
                <a:lnTo>
                  <a:pt x="228" y="122"/>
                </a:lnTo>
                <a:lnTo>
                  <a:pt x="228" y="122"/>
                </a:lnTo>
                <a:lnTo>
                  <a:pt x="230" y="118"/>
                </a:lnTo>
                <a:lnTo>
                  <a:pt x="230" y="118"/>
                </a:lnTo>
                <a:lnTo>
                  <a:pt x="232" y="118"/>
                </a:lnTo>
                <a:lnTo>
                  <a:pt x="232" y="118"/>
                </a:lnTo>
                <a:lnTo>
                  <a:pt x="238" y="130"/>
                </a:lnTo>
                <a:lnTo>
                  <a:pt x="240" y="144"/>
                </a:lnTo>
                <a:lnTo>
                  <a:pt x="240" y="144"/>
                </a:lnTo>
                <a:lnTo>
                  <a:pt x="240" y="154"/>
                </a:lnTo>
                <a:lnTo>
                  <a:pt x="236" y="162"/>
                </a:lnTo>
                <a:lnTo>
                  <a:pt x="232" y="170"/>
                </a:lnTo>
                <a:lnTo>
                  <a:pt x="226" y="17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9" name="CustomShape 107"/>
          <p:cNvSpPr/>
          <p:nvPr/>
        </p:nvSpPr>
        <p:spPr>
          <a:xfrm>
            <a:off x="8205480" y="1797480"/>
            <a:ext cx="19800" cy="19800"/>
          </a:xfrm>
          <a:custGeom>
            <a:avLst/>
            <a:gdLst/>
            <a:ahLst/>
            <a:rect l="l" t="t" r="r" b="b"/>
            <a:pathLst>
              <a:path w="16" h="16">
                <a:moveTo>
                  <a:pt x="8" y="16"/>
                </a:moveTo>
                <a:lnTo>
                  <a:pt x="8" y="16"/>
                </a:lnTo>
                <a:lnTo>
                  <a:pt x="12" y="16"/>
                </a:lnTo>
                <a:lnTo>
                  <a:pt x="14" y="14"/>
                </a:lnTo>
                <a:lnTo>
                  <a:pt x="16" y="12"/>
                </a:lnTo>
                <a:lnTo>
                  <a:pt x="16" y="8"/>
                </a:lnTo>
                <a:lnTo>
                  <a:pt x="16" y="8"/>
                </a:lnTo>
                <a:lnTo>
                  <a:pt x="16" y="4"/>
                </a:lnTo>
                <a:lnTo>
                  <a:pt x="14" y="2"/>
                </a:lnTo>
                <a:lnTo>
                  <a:pt x="12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4" y="16"/>
                </a:lnTo>
                <a:lnTo>
                  <a:pt x="8" y="1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0" name="CustomShape 108"/>
          <p:cNvSpPr/>
          <p:nvPr/>
        </p:nvSpPr>
        <p:spPr>
          <a:xfrm>
            <a:off x="8205480" y="1922040"/>
            <a:ext cx="19800" cy="19800"/>
          </a:xfrm>
          <a:custGeom>
            <a:avLst/>
            <a:gdLst/>
            <a:ahLst/>
            <a:rect l="l" t="t" r="r" b="b"/>
            <a:pathLst>
              <a:path w="16" h="16">
                <a:moveTo>
                  <a:pt x="8" y="0"/>
                </a:move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4" y="16"/>
                </a:lnTo>
                <a:lnTo>
                  <a:pt x="8" y="16"/>
                </a:lnTo>
                <a:lnTo>
                  <a:pt x="8" y="16"/>
                </a:lnTo>
                <a:lnTo>
                  <a:pt x="12" y="16"/>
                </a:lnTo>
                <a:lnTo>
                  <a:pt x="14" y="14"/>
                </a:lnTo>
                <a:lnTo>
                  <a:pt x="16" y="12"/>
                </a:lnTo>
                <a:lnTo>
                  <a:pt x="16" y="8"/>
                </a:lnTo>
                <a:lnTo>
                  <a:pt x="16" y="8"/>
                </a:lnTo>
                <a:lnTo>
                  <a:pt x="16" y="4"/>
                </a:lnTo>
                <a:lnTo>
                  <a:pt x="14" y="2"/>
                </a:lnTo>
                <a:lnTo>
                  <a:pt x="12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1" name="CustomShape 109"/>
          <p:cNvSpPr/>
          <p:nvPr/>
        </p:nvSpPr>
        <p:spPr>
          <a:xfrm>
            <a:off x="8142840" y="1859760"/>
            <a:ext cx="19800" cy="19800"/>
          </a:xfrm>
          <a:custGeom>
            <a:avLst/>
            <a:gdLst/>
            <a:ahLst/>
            <a:rect l="l" t="t" r="r" b="b"/>
            <a:pathLst>
              <a:path w="16" h="16">
                <a:moveTo>
                  <a:pt x="8" y="0"/>
                </a:move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4" y="16"/>
                </a:lnTo>
                <a:lnTo>
                  <a:pt x="8" y="16"/>
                </a:lnTo>
                <a:lnTo>
                  <a:pt x="8" y="16"/>
                </a:lnTo>
                <a:lnTo>
                  <a:pt x="12" y="16"/>
                </a:lnTo>
                <a:lnTo>
                  <a:pt x="14" y="14"/>
                </a:lnTo>
                <a:lnTo>
                  <a:pt x="16" y="12"/>
                </a:lnTo>
                <a:lnTo>
                  <a:pt x="16" y="8"/>
                </a:lnTo>
                <a:lnTo>
                  <a:pt x="16" y="8"/>
                </a:lnTo>
                <a:lnTo>
                  <a:pt x="16" y="4"/>
                </a:lnTo>
                <a:lnTo>
                  <a:pt x="14" y="2"/>
                </a:lnTo>
                <a:lnTo>
                  <a:pt x="12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2" name="CustomShape 110"/>
          <p:cNvSpPr/>
          <p:nvPr/>
        </p:nvSpPr>
        <p:spPr>
          <a:xfrm>
            <a:off x="8267760" y="1859760"/>
            <a:ext cx="19800" cy="19800"/>
          </a:xfrm>
          <a:custGeom>
            <a:avLst/>
            <a:gdLst/>
            <a:ahLst/>
            <a:rect l="l" t="t" r="r" b="b"/>
            <a:pathLst>
              <a:path w="16" h="16">
                <a:moveTo>
                  <a:pt x="0" y="8"/>
                </a:move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4" y="16"/>
                </a:lnTo>
                <a:lnTo>
                  <a:pt x="8" y="16"/>
                </a:lnTo>
                <a:lnTo>
                  <a:pt x="8" y="16"/>
                </a:lnTo>
                <a:lnTo>
                  <a:pt x="12" y="16"/>
                </a:lnTo>
                <a:lnTo>
                  <a:pt x="14" y="14"/>
                </a:lnTo>
                <a:lnTo>
                  <a:pt x="16" y="12"/>
                </a:lnTo>
                <a:lnTo>
                  <a:pt x="16" y="8"/>
                </a:lnTo>
                <a:lnTo>
                  <a:pt x="16" y="8"/>
                </a:lnTo>
                <a:lnTo>
                  <a:pt x="16" y="4"/>
                </a:lnTo>
                <a:lnTo>
                  <a:pt x="14" y="2"/>
                </a:lnTo>
                <a:lnTo>
                  <a:pt x="12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3" name="CustomShape 111"/>
          <p:cNvSpPr/>
          <p:nvPr/>
        </p:nvSpPr>
        <p:spPr>
          <a:xfrm>
            <a:off x="8161200" y="1904040"/>
            <a:ext cx="19800" cy="19800"/>
          </a:xfrm>
          <a:custGeom>
            <a:avLst/>
            <a:gdLst/>
            <a:ahLst/>
            <a:rect l="l" t="t" r="r" b="b"/>
            <a:pathLst>
              <a:path w="16" h="16">
                <a:moveTo>
                  <a:pt x="2" y="2"/>
                </a:move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10"/>
                </a:lnTo>
                <a:lnTo>
                  <a:pt x="2" y="14"/>
                </a:lnTo>
                <a:lnTo>
                  <a:pt x="2" y="14"/>
                </a:lnTo>
                <a:lnTo>
                  <a:pt x="6" y="16"/>
                </a:lnTo>
                <a:lnTo>
                  <a:pt x="8" y="16"/>
                </a:lnTo>
                <a:lnTo>
                  <a:pt x="12" y="16"/>
                </a:lnTo>
                <a:lnTo>
                  <a:pt x="14" y="14"/>
                </a:lnTo>
                <a:lnTo>
                  <a:pt x="14" y="14"/>
                </a:lnTo>
                <a:lnTo>
                  <a:pt x="16" y="10"/>
                </a:lnTo>
                <a:lnTo>
                  <a:pt x="16" y="8"/>
                </a:lnTo>
                <a:lnTo>
                  <a:pt x="16" y="4"/>
                </a:lnTo>
                <a:lnTo>
                  <a:pt x="14" y="2"/>
                </a:lnTo>
                <a:lnTo>
                  <a:pt x="14" y="2"/>
                </a:lnTo>
                <a:lnTo>
                  <a:pt x="12" y="0"/>
                </a:lnTo>
                <a:lnTo>
                  <a:pt x="8" y="0"/>
                </a:lnTo>
                <a:lnTo>
                  <a:pt x="6" y="0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4" name="CustomShape 112"/>
          <p:cNvSpPr/>
          <p:nvPr/>
        </p:nvSpPr>
        <p:spPr>
          <a:xfrm>
            <a:off x="8161200" y="1815480"/>
            <a:ext cx="19800" cy="19800"/>
          </a:xfrm>
          <a:custGeom>
            <a:avLst/>
            <a:gdLst/>
            <a:ahLst/>
            <a:rect l="l" t="t" r="r" b="b"/>
            <a:pathLst>
              <a:path w="16" h="16">
                <a:moveTo>
                  <a:pt x="2" y="2"/>
                </a:moveTo>
                <a:lnTo>
                  <a:pt x="2" y="2"/>
                </a:lnTo>
                <a:lnTo>
                  <a:pt x="0" y="6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2" y="14"/>
                </a:lnTo>
                <a:lnTo>
                  <a:pt x="6" y="16"/>
                </a:lnTo>
                <a:lnTo>
                  <a:pt x="8" y="16"/>
                </a:lnTo>
                <a:lnTo>
                  <a:pt x="12" y="16"/>
                </a:lnTo>
                <a:lnTo>
                  <a:pt x="14" y="14"/>
                </a:lnTo>
                <a:lnTo>
                  <a:pt x="14" y="14"/>
                </a:lnTo>
                <a:lnTo>
                  <a:pt x="16" y="12"/>
                </a:lnTo>
                <a:lnTo>
                  <a:pt x="16" y="8"/>
                </a:lnTo>
                <a:lnTo>
                  <a:pt x="16" y="6"/>
                </a:lnTo>
                <a:lnTo>
                  <a:pt x="14" y="2"/>
                </a:lnTo>
                <a:lnTo>
                  <a:pt x="14" y="2"/>
                </a:lnTo>
                <a:lnTo>
                  <a:pt x="12" y="0"/>
                </a:lnTo>
                <a:lnTo>
                  <a:pt x="8" y="0"/>
                </a:lnTo>
                <a:lnTo>
                  <a:pt x="6" y="0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5" name="CustomShape 113"/>
          <p:cNvSpPr/>
          <p:nvPr/>
        </p:nvSpPr>
        <p:spPr>
          <a:xfrm>
            <a:off x="8249400" y="1904040"/>
            <a:ext cx="19800" cy="19800"/>
          </a:xfrm>
          <a:custGeom>
            <a:avLst/>
            <a:gdLst/>
            <a:ahLst/>
            <a:rect l="l" t="t" r="r" b="b"/>
            <a:pathLst>
              <a:path w="16" h="16">
                <a:moveTo>
                  <a:pt x="2" y="2"/>
                </a:move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10"/>
                </a:lnTo>
                <a:lnTo>
                  <a:pt x="2" y="14"/>
                </a:lnTo>
                <a:lnTo>
                  <a:pt x="2" y="14"/>
                </a:lnTo>
                <a:lnTo>
                  <a:pt x="4" y="16"/>
                </a:lnTo>
                <a:lnTo>
                  <a:pt x="8" y="16"/>
                </a:lnTo>
                <a:lnTo>
                  <a:pt x="10" y="16"/>
                </a:lnTo>
                <a:lnTo>
                  <a:pt x="14" y="14"/>
                </a:lnTo>
                <a:lnTo>
                  <a:pt x="14" y="14"/>
                </a:lnTo>
                <a:lnTo>
                  <a:pt x="16" y="10"/>
                </a:lnTo>
                <a:lnTo>
                  <a:pt x="16" y="8"/>
                </a:lnTo>
                <a:lnTo>
                  <a:pt x="16" y="4"/>
                </a:lnTo>
                <a:lnTo>
                  <a:pt x="14" y="2"/>
                </a:lnTo>
                <a:lnTo>
                  <a:pt x="14" y="2"/>
                </a:lnTo>
                <a:lnTo>
                  <a:pt x="10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6" name="CustomShape 114"/>
          <p:cNvSpPr/>
          <p:nvPr/>
        </p:nvSpPr>
        <p:spPr>
          <a:xfrm>
            <a:off x="8111880" y="1703880"/>
            <a:ext cx="227520" cy="331560"/>
          </a:xfrm>
          <a:custGeom>
            <a:avLst/>
            <a:gdLst/>
            <a:ahLst/>
            <a:rect l="l" t="t" r="r" b="b"/>
            <a:pathLst>
              <a:path w="176" h="256">
                <a:moveTo>
                  <a:pt x="160" y="112"/>
                </a:moveTo>
                <a:lnTo>
                  <a:pt x="160" y="112"/>
                </a:lnTo>
                <a:lnTo>
                  <a:pt x="158" y="112"/>
                </a:lnTo>
                <a:lnTo>
                  <a:pt x="158" y="112"/>
                </a:lnTo>
                <a:lnTo>
                  <a:pt x="156" y="102"/>
                </a:lnTo>
                <a:lnTo>
                  <a:pt x="152" y="92"/>
                </a:lnTo>
                <a:lnTo>
                  <a:pt x="146" y="84"/>
                </a:lnTo>
                <a:lnTo>
                  <a:pt x="140" y="76"/>
                </a:lnTo>
                <a:lnTo>
                  <a:pt x="128" y="14"/>
                </a:lnTo>
                <a:lnTo>
                  <a:pt x="128" y="14"/>
                </a:lnTo>
                <a:lnTo>
                  <a:pt x="126" y="8"/>
                </a:lnTo>
                <a:lnTo>
                  <a:pt x="124" y="4"/>
                </a:lnTo>
                <a:lnTo>
                  <a:pt x="118" y="0"/>
                </a:lnTo>
                <a:lnTo>
                  <a:pt x="112" y="0"/>
                </a:lnTo>
                <a:lnTo>
                  <a:pt x="48" y="0"/>
                </a:lnTo>
                <a:lnTo>
                  <a:pt x="48" y="0"/>
                </a:lnTo>
                <a:lnTo>
                  <a:pt x="44" y="0"/>
                </a:lnTo>
                <a:lnTo>
                  <a:pt x="38" y="4"/>
                </a:lnTo>
                <a:lnTo>
                  <a:pt x="36" y="8"/>
                </a:lnTo>
                <a:lnTo>
                  <a:pt x="34" y="14"/>
                </a:lnTo>
                <a:lnTo>
                  <a:pt x="22" y="74"/>
                </a:lnTo>
                <a:lnTo>
                  <a:pt x="22" y="74"/>
                </a:lnTo>
                <a:lnTo>
                  <a:pt x="12" y="86"/>
                </a:lnTo>
                <a:lnTo>
                  <a:pt x="6" y="98"/>
                </a:lnTo>
                <a:lnTo>
                  <a:pt x="2" y="112"/>
                </a:lnTo>
                <a:lnTo>
                  <a:pt x="0" y="128"/>
                </a:lnTo>
                <a:lnTo>
                  <a:pt x="0" y="128"/>
                </a:lnTo>
                <a:lnTo>
                  <a:pt x="2" y="144"/>
                </a:lnTo>
                <a:lnTo>
                  <a:pt x="6" y="158"/>
                </a:lnTo>
                <a:lnTo>
                  <a:pt x="12" y="170"/>
                </a:lnTo>
                <a:lnTo>
                  <a:pt x="20" y="182"/>
                </a:lnTo>
                <a:lnTo>
                  <a:pt x="32" y="242"/>
                </a:lnTo>
                <a:lnTo>
                  <a:pt x="32" y="242"/>
                </a:lnTo>
                <a:lnTo>
                  <a:pt x="34" y="248"/>
                </a:lnTo>
                <a:lnTo>
                  <a:pt x="38" y="252"/>
                </a:lnTo>
                <a:lnTo>
                  <a:pt x="42" y="256"/>
                </a:lnTo>
                <a:lnTo>
                  <a:pt x="48" y="256"/>
                </a:lnTo>
                <a:lnTo>
                  <a:pt x="112" y="256"/>
                </a:lnTo>
                <a:lnTo>
                  <a:pt x="112" y="256"/>
                </a:lnTo>
                <a:lnTo>
                  <a:pt x="118" y="256"/>
                </a:lnTo>
                <a:lnTo>
                  <a:pt x="122" y="252"/>
                </a:lnTo>
                <a:lnTo>
                  <a:pt x="126" y="248"/>
                </a:lnTo>
                <a:lnTo>
                  <a:pt x="128" y="242"/>
                </a:lnTo>
                <a:lnTo>
                  <a:pt x="140" y="182"/>
                </a:lnTo>
                <a:lnTo>
                  <a:pt x="140" y="182"/>
                </a:lnTo>
                <a:lnTo>
                  <a:pt x="146" y="174"/>
                </a:lnTo>
                <a:lnTo>
                  <a:pt x="152" y="164"/>
                </a:lnTo>
                <a:lnTo>
                  <a:pt x="156" y="154"/>
                </a:lnTo>
                <a:lnTo>
                  <a:pt x="158" y="144"/>
                </a:lnTo>
                <a:lnTo>
                  <a:pt x="158" y="144"/>
                </a:lnTo>
                <a:lnTo>
                  <a:pt x="160" y="144"/>
                </a:lnTo>
                <a:lnTo>
                  <a:pt x="160" y="144"/>
                </a:lnTo>
                <a:lnTo>
                  <a:pt x="166" y="142"/>
                </a:lnTo>
                <a:lnTo>
                  <a:pt x="172" y="140"/>
                </a:lnTo>
                <a:lnTo>
                  <a:pt x="174" y="134"/>
                </a:lnTo>
                <a:lnTo>
                  <a:pt x="176" y="128"/>
                </a:lnTo>
                <a:lnTo>
                  <a:pt x="176" y="128"/>
                </a:lnTo>
                <a:lnTo>
                  <a:pt x="174" y="122"/>
                </a:lnTo>
                <a:lnTo>
                  <a:pt x="172" y="116"/>
                </a:lnTo>
                <a:lnTo>
                  <a:pt x="166" y="114"/>
                </a:lnTo>
                <a:lnTo>
                  <a:pt x="160" y="112"/>
                </a:lnTo>
                <a:close/>
                <a:moveTo>
                  <a:pt x="48" y="16"/>
                </a:moveTo>
                <a:lnTo>
                  <a:pt x="112" y="16"/>
                </a:lnTo>
                <a:lnTo>
                  <a:pt x="120" y="60"/>
                </a:lnTo>
                <a:lnTo>
                  <a:pt x="120" y="60"/>
                </a:lnTo>
                <a:lnTo>
                  <a:pt x="112" y="54"/>
                </a:lnTo>
                <a:lnTo>
                  <a:pt x="102" y="50"/>
                </a:lnTo>
                <a:lnTo>
                  <a:pt x="92" y="48"/>
                </a:lnTo>
                <a:lnTo>
                  <a:pt x="80" y="48"/>
                </a:lnTo>
                <a:lnTo>
                  <a:pt x="80" y="48"/>
                </a:lnTo>
                <a:lnTo>
                  <a:pt x="70" y="48"/>
                </a:lnTo>
                <a:lnTo>
                  <a:pt x="60" y="50"/>
                </a:lnTo>
                <a:lnTo>
                  <a:pt x="50" y="54"/>
                </a:lnTo>
                <a:lnTo>
                  <a:pt x="40" y="60"/>
                </a:lnTo>
                <a:lnTo>
                  <a:pt x="48" y="16"/>
                </a:lnTo>
                <a:close/>
                <a:moveTo>
                  <a:pt x="112" y="240"/>
                </a:moveTo>
                <a:lnTo>
                  <a:pt x="48" y="240"/>
                </a:lnTo>
                <a:lnTo>
                  <a:pt x="40" y="196"/>
                </a:lnTo>
                <a:lnTo>
                  <a:pt x="40" y="196"/>
                </a:lnTo>
                <a:lnTo>
                  <a:pt x="50" y="202"/>
                </a:lnTo>
                <a:lnTo>
                  <a:pt x="58" y="206"/>
                </a:lnTo>
                <a:lnTo>
                  <a:pt x="70" y="208"/>
                </a:lnTo>
                <a:lnTo>
                  <a:pt x="80" y="208"/>
                </a:lnTo>
                <a:lnTo>
                  <a:pt x="80" y="208"/>
                </a:lnTo>
                <a:lnTo>
                  <a:pt x="90" y="208"/>
                </a:lnTo>
                <a:lnTo>
                  <a:pt x="102" y="206"/>
                </a:lnTo>
                <a:lnTo>
                  <a:pt x="110" y="202"/>
                </a:lnTo>
                <a:lnTo>
                  <a:pt x="120" y="196"/>
                </a:lnTo>
                <a:lnTo>
                  <a:pt x="112" y="240"/>
                </a:lnTo>
                <a:close/>
                <a:moveTo>
                  <a:pt x="80" y="192"/>
                </a:moveTo>
                <a:lnTo>
                  <a:pt x="80" y="192"/>
                </a:lnTo>
                <a:lnTo>
                  <a:pt x="68" y="190"/>
                </a:lnTo>
                <a:lnTo>
                  <a:pt x="56" y="186"/>
                </a:lnTo>
                <a:lnTo>
                  <a:pt x="44" y="182"/>
                </a:lnTo>
                <a:lnTo>
                  <a:pt x="34" y="174"/>
                </a:lnTo>
                <a:lnTo>
                  <a:pt x="26" y="164"/>
                </a:lnTo>
                <a:lnTo>
                  <a:pt x="22" y="152"/>
                </a:lnTo>
                <a:lnTo>
                  <a:pt x="18" y="140"/>
                </a:lnTo>
                <a:lnTo>
                  <a:pt x="16" y="128"/>
                </a:lnTo>
                <a:lnTo>
                  <a:pt x="16" y="128"/>
                </a:lnTo>
                <a:lnTo>
                  <a:pt x="18" y="116"/>
                </a:lnTo>
                <a:lnTo>
                  <a:pt x="22" y="104"/>
                </a:lnTo>
                <a:lnTo>
                  <a:pt x="26" y="92"/>
                </a:lnTo>
                <a:lnTo>
                  <a:pt x="34" y="82"/>
                </a:lnTo>
                <a:lnTo>
                  <a:pt x="44" y="74"/>
                </a:lnTo>
                <a:lnTo>
                  <a:pt x="56" y="70"/>
                </a:lnTo>
                <a:lnTo>
                  <a:pt x="68" y="66"/>
                </a:lnTo>
                <a:lnTo>
                  <a:pt x="80" y="64"/>
                </a:lnTo>
                <a:lnTo>
                  <a:pt x="80" y="64"/>
                </a:lnTo>
                <a:lnTo>
                  <a:pt x="92" y="66"/>
                </a:lnTo>
                <a:lnTo>
                  <a:pt x="104" y="70"/>
                </a:lnTo>
                <a:lnTo>
                  <a:pt x="116" y="74"/>
                </a:lnTo>
                <a:lnTo>
                  <a:pt x="126" y="82"/>
                </a:lnTo>
                <a:lnTo>
                  <a:pt x="134" y="92"/>
                </a:lnTo>
                <a:lnTo>
                  <a:pt x="138" y="104"/>
                </a:lnTo>
                <a:lnTo>
                  <a:pt x="142" y="116"/>
                </a:lnTo>
                <a:lnTo>
                  <a:pt x="144" y="128"/>
                </a:lnTo>
                <a:lnTo>
                  <a:pt x="144" y="128"/>
                </a:lnTo>
                <a:lnTo>
                  <a:pt x="142" y="140"/>
                </a:lnTo>
                <a:lnTo>
                  <a:pt x="138" y="152"/>
                </a:lnTo>
                <a:lnTo>
                  <a:pt x="134" y="164"/>
                </a:lnTo>
                <a:lnTo>
                  <a:pt x="126" y="174"/>
                </a:lnTo>
                <a:lnTo>
                  <a:pt x="116" y="182"/>
                </a:lnTo>
                <a:lnTo>
                  <a:pt x="104" y="186"/>
                </a:lnTo>
                <a:lnTo>
                  <a:pt x="92" y="190"/>
                </a:lnTo>
                <a:lnTo>
                  <a:pt x="80" y="19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7" name="CustomShape 115"/>
          <p:cNvSpPr/>
          <p:nvPr/>
        </p:nvSpPr>
        <p:spPr>
          <a:xfrm>
            <a:off x="8205480" y="1818360"/>
            <a:ext cx="61200" cy="61200"/>
          </a:xfrm>
          <a:custGeom>
            <a:avLst/>
            <a:gdLst/>
            <a:ahLst/>
            <a:rect l="l" t="t" r="r" b="b"/>
            <a:pathLst>
              <a:path w="48" h="48">
                <a:moveTo>
                  <a:pt x="48" y="0"/>
                </a:moveTo>
                <a:lnTo>
                  <a:pt x="48" y="0"/>
                </a:lnTo>
                <a:lnTo>
                  <a:pt x="46" y="0"/>
                </a:lnTo>
                <a:lnTo>
                  <a:pt x="44" y="0"/>
                </a:lnTo>
                <a:lnTo>
                  <a:pt x="2" y="34"/>
                </a:lnTo>
                <a:lnTo>
                  <a:pt x="2" y="34"/>
                </a:lnTo>
                <a:lnTo>
                  <a:pt x="0" y="36"/>
                </a:lnTo>
                <a:lnTo>
                  <a:pt x="0" y="40"/>
                </a:lnTo>
                <a:lnTo>
                  <a:pt x="0" y="40"/>
                </a:lnTo>
                <a:lnTo>
                  <a:pt x="0" y="44"/>
                </a:lnTo>
                <a:lnTo>
                  <a:pt x="2" y="46"/>
                </a:lnTo>
                <a:lnTo>
                  <a:pt x="2" y="46"/>
                </a:lnTo>
                <a:lnTo>
                  <a:pt x="4" y="48"/>
                </a:lnTo>
                <a:lnTo>
                  <a:pt x="8" y="48"/>
                </a:lnTo>
                <a:lnTo>
                  <a:pt x="8" y="48"/>
                </a:lnTo>
                <a:lnTo>
                  <a:pt x="10" y="48"/>
                </a:lnTo>
                <a:lnTo>
                  <a:pt x="14" y="46"/>
                </a:lnTo>
                <a:lnTo>
                  <a:pt x="28" y="28"/>
                </a:lnTo>
                <a:lnTo>
                  <a:pt x="48" y="4"/>
                </a:lnTo>
                <a:lnTo>
                  <a:pt x="48" y="4"/>
                </a:lnTo>
                <a:lnTo>
                  <a:pt x="48" y="2"/>
                </a:lnTo>
                <a:lnTo>
                  <a:pt x="4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8" name="CustomShape 116"/>
          <p:cNvSpPr/>
          <p:nvPr/>
        </p:nvSpPr>
        <p:spPr>
          <a:xfrm>
            <a:off x="5388480" y="2369160"/>
            <a:ext cx="102960" cy="331560"/>
          </a:xfrm>
          <a:custGeom>
            <a:avLst/>
            <a:gdLst/>
            <a:ahLst/>
            <a:rect l="l" t="t" r="r" b="b"/>
            <a:pathLst>
              <a:path w="80" h="256">
                <a:moveTo>
                  <a:pt x="64" y="48"/>
                </a:moveTo>
                <a:lnTo>
                  <a:pt x="64" y="24"/>
                </a:lnTo>
                <a:lnTo>
                  <a:pt x="64" y="24"/>
                </a:lnTo>
                <a:lnTo>
                  <a:pt x="62" y="14"/>
                </a:lnTo>
                <a:lnTo>
                  <a:pt x="56" y="8"/>
                </a:lnTo>
                <a:lnTo>
                  <a:pt x="50" y="2"/>
                </a:lnTo>
                <a:lnTo>
                  <a:pt x="40" y="0"/>
                </a:lnTo>
                <a:lnTo>
                  <a:pt x="40" y="0"/>
                </a:lnTo>
                <a:lnTo>
                  <a:pt x="30" y="2"/>
                </a:lnTo>
                <a:lnTo>
                  <a:pt x="24" y="8"/>
                </a:lnTo>
                <a:lnTo>
                  <a:pt x="18" y="14"/>
                </a:lnTo>
                <a:lnTo>
                  <a:pt x="16" y="24"/>
                </a:lnTo>
                <a:lnTo>
                  <a:pt x="16" y="48"/>
                </a:lnTo>
                <a:lnTo>
                  <a:pt x="16" y="48"/>
                </a:lnTo>
                <a:lnTo>
                  <a:pt x="10" y="54"/>
                </a:lnTo>
                <a:lnTo>
                  <a:pt x="4" y="62"/>
                </a:lnTo>
                <a:lnTo>
                  <a:pt x="2" y="70"/>
                </a:lnTo>
                <a:lnTo>
                  <a:pt x="0" y="80"/>
                </a:lnTo>
                <a:lnTo>
                  <a:pt x="0" y="80"/>
                </a:lnTo>
                <a:lnTo>
                  <a:pt x="2" y="90"/>
                </a:lnTo>
                <a:lnTo>
                  <a:pt x="4" y="98"/>
                </a:lnTo>
                <a:lnTo>
                  <a:pt x="10" y="106"/>
                </a:lnTo>
                <a:lnTo>
                  <a:pt x="16" y="112"/>
                </a:lnTo>
                <a:lnTo>
                  <a:pt x="16" y="232"/>
                </a:lnTo>
                <a:lnTo>
                  <a:pt x="16" y="232"/>
                </a:lnTo>
                <a:lnTo>
                  <a:pt x="18" y="242"/>
                </a:lnTo>
                <a:lnTo>
                  <a:pt x="24" y="248"/>
                </a:lnTo>
                <a:lnTo>
                  <a:pt x="30" y="254"/>
                </a:lnTo>
                <a:lnTo>
                  <a:pt x="40" y="256"/>
                </a:lnTo>
                <a:lnTo>
                  <a:pt x="40" y="256"/>
                </a:lnTo>
                <a:lnTo>
                  <a:pt x="50" y="254"/>
                </a:lnTo>
                <a:lnTo>
                  <a:pt x="56" y="248"/>
                </a:lnTo>
                <a:lnTo>
                  <a:pt x="62" y="242"/>
                </a:lnTo>
                <a:lnTo>
                  <a:pt x="64" y="232"/>
                </a:lnTo>
                <a:lnTo>
                  <a:pt x="64" y="112"/>
                </a:lnTo>
                <a:lnTo>
                  <a:pt x="64" y="112"/>
                </a:lnTo>
                <a:lnTo>
                  <a:pt x="70" y="106"/>
                </a:lnTo>
                <a:lnTo>
                  <a:pt x="76" y="98"/>
                </a:lnTo>
                <a:lnTo>
                  <a:pt x="78" y="90"/>
                </a:lnTo>
                <a:lnTo>
                  <a:pt x="80" y="80"/>
                </a:lnTo>
                <a:lnTo>
                  <a:pt x="80" y="80"/>
                </a:lnTo>
                <a:lnTo>
                  <a:pt x="78" y="70"/>
                </a:lnTo>
                <a:lnTo>
                  <a:pt x="76" y="62"/>
                </a:lnTo>
                <a:lnTo>
                  <a:pt x="70" y="54"/>
                </a:lnTo>
                <a:lnTo>
                  <a:pt x="64" y="48"/>
                </a:lnTo>
                <a:close/>
                <a:moveTo>
                  <a:pt x="32" y="24"/>
                </a:moveTo>
                <a:lnTo>
                  <a:pt x="32" y="24"/>
                </a:lnTo>
                <a:lnTo>
                  <a:pt x="32" y="20"/>
                </a:lnTo>
                <a:lnTo>
                  <a:pt x="34" y="18"/>
                </a:lnTo>
                <a:lnTo>
                  <a:pt x="36" y="16"/>
                </a:lnTo>
                <a:lnTo>
                  <a:pt x="40" y="16"/>
                </a:lnTo>
                <a:lnTo>
                  <a:pt x="40" y="16"/>
                </a:lnTo>
                <a:lnTo>
                  <a:pt x="44" y="16"/>
                </a:lnTo>
                <a:lnTo>
                  <a:pt x="46" y="18"/>
                </a:lnTo>
                <a:lnTo>
                  <a:pt x="48" y="20"/>
                </a:lnTo>
                <a:lnTo>
                  <a:pt x="48" y="24"/>
                </a:lnTo>
                <a:lnTo>
                  <a:pt x="48" y="40"/>
                </a:lnTo>
                <a:lnTo>
                  <a:pt x="48" y="40"/>
                </a:lnTo>
                <a:lnTo>
                  <a:pt x="40" y="40"/>
                </a:lnTo>
                <a:lnTo>
                  <a:pt x="40" y="40"/>
                </a:lnTo>
                <a:lnTo>
                  <a:pt x="32" y="40"/>
                </a:lnTo>
                <a:lnTo>
                  <a:pt x="32" y="24"/>
                </a:lnTo>
                <a:close/>
                <a:moveTo>
                  <a:pt x="48" y="232"/>
                </a:moveTo>
                <a:lnTo>
                  <a:pt x="48" y="232"/>
                </a:lnTo>
                <a:lnTo>
                  <a:pt x="48" y="236"/>
                </a:lnTo>
                <a:lnTo>
                  <a:pt x="46" y="238"/>
                </a:lnTo>
                <a:lnTo>
                  <a:pt x="44" y="240"/>
                </a:lnTo>
                <a:lnTo>
                  <a:pt x="40" y="240"/>
                </a:lnTo>
                <a:lnTo>
                  <a:pt x="40" y="240"/>
                </a:lnTo>
                <a:lnTo>
                  <a:pt x="36" y="240"/>
                </a:lnTo>
                <a:lnTo>
                  <a:pt x="34" y="238"/>
                </a:lnTo>
                <a:lnTo>
                  <a:pt x="32" y="236"/>
                </a:lnTo>
                <a:lnTo>
                  <a:pt x="32" y="232"/>
                </a:lnTo>
                <a:lnTo>
                  <a:pt x="32" y="120"/>
                </a:lnTo>
                <a:lnTo>
                  <a:pt x="32" y="120"/>
                </a:lnTo>
                <a:lnTo>
                  <a:pt x="40" y="120"/>
                </a:lnTo>
                <a:lnTo>
                  <a:pt x="40" y="120"/>
                </a:lnTo>
                <a:lnTo>
                  <a:pt x="48" y="120"/>
                </a:lnTo>
                <a:lnTo>
                  <a:pt x="48" y="232"/>
                </a:lnTo>
                <a:close/>
                <a:moveTo>
                  <a:pt x="62" y="86"/>
                </a:moveTo>
                <a:lnTo>
                  <a:pt x="62" y="86"/>
                </a:lnTo>
                <a:lnTo>
                  <a:pt x="62" y="88"/>
                </a:lnTo>
                <a:lnTo>
                  <a:pt x="62" y="88"/>
                </a:lnTo>
                <a:lnTo>
                  <a:pt x="60" y="94"/>
                </a:lnTo>
                <a:lnTo>
                  <a:pt x="60" y="94"/>
                </a:lnTo>
                <a:lnTo>
                  <a:pt x="60" y="94"/>
                </a:lnTo>
                <a:lnTo>
                  <a:pt x="60" y="94"/>
                </a:lnTo>
                <a:lnTo>
                  <a:pt x="54" y="100"/>
                </a:lnTo>
                <a:lnTo>
                  <a:pt x="54" y="100"/>
                </a:lnTo>
                <a:lnTo>
                  <a:pt x="54" y="100"/>
                </a:lnTo>
                <a:lnTo>
                  <a:pt x="54" y="100"/>
                </a:lnTo>
                <a:lnTo>
                  <a:pt x="48" y="102"/>
                </a:lnTo>
                <a:lnTo>
                  <a:pt x="48" y="102"/>
                </a:lnTo>
                <a:lnTo>
                  <a:pt x="40" y="104"/>
                </a:lnTo>
                <a:lnTo>
                  <a:pt x="40" y="104"/>
                </a:lnTo>
                <a:lnTo>
                  <a:pt x="32" y="102"/>
                </a:lnTo>
                <a:lnTo>
                  <a:pt x="32" y="102"/>
                </a:lnTo>
                <a:lnTo>
                  <a:pt x="26" y="100"/>
                </a:lnTo>
                <a:lnTo>
                  <a:pt x="26" y="100"/>
                </a:lnTo>
                <a:lnTo>
                  <a:pt x="26" y="100"/>
                </a:lnTo>
                <a:lnTo>
                  <a:pt x="26" y="100"/>
                </a:lnTo>
                <a:lnTo>
                  <a:pt x="20" y="94"/>
                </a:lnTo>
                <a:lnTo>
                  <a:pt x="20" y="94"/>
                </a:lnTo>
                <a:lnTo>
                  <a:pt x="20" y="94"/>
                </a:lnTo>
                <a:lnTo>
                  <a:pt x="20" y="94"/>
                </a:lnTo>
                <a:lnTo>
                  <a:pt x="18" y="88"/>
                </a:lnTo>
                <a:lnTo>
                  <a:pt x="18" y="88"/>
                </a:lnTo>
                <a:lnTo>
                  <a:pt x="18" y="86"/>
                </a:lnTo>
                <a:lnTo>
                  <a:pt x="18" y="86"/>
                </a:lnTo>
                <a:lnTo>
                  <a:pt x="16" y="80"/>
                </a:lnTo>
                <a:lnTo>
                  <a:pt x="16" y="80"/>
                </a:lnTo>
                <a:lnTo>
                  <a:pt x="18" y="74"/>
                </a:lnTo>
                <a:lnTo>
                  <a:pt x="18" y="74"/>
                </a:lnTo>
                <a:lnTo>
                  <a:pt x="18" y="72"/>
                </a:lnTo>
                <a:lnTo>
                  <a:pt x="18" y="72"/>
                </a:lnTo>
                <a:lnTo>
                  <a:pt x="20" y="66"/>
                </a:lnTo>
                <a:lnTo>
                  <a:pt x="20" y="66"/>
                </a:lnTo>
                <a:lnTo>
                  <a:pt x="20" y="66"/>
                </a:lnTo>
                <a:lnTo>
                  <a:pt x="20" y="66"/>
                </a:lnTo>
                <a:lnTo>
                  <a:pt x="26" y="60"/>
                </a:lnTo>
                <a:lnTo>
                  <a:pt x="26" y="60"/>
                </a:lnTo>
                <a:lnTo>
                  <a:pt x="26" y="60"/>
                </a:lnTo>
                <a:lnTo>
                  <a:pt x="26" y="60"/>
                </a:lnTo>
                <a:lnTo>
                  <a:pt x="32" y="58"/>
                </a:lnTo>
                <a:lnTo>
                  <a:pt x="32" y="58"/>
                </a:lnTo>
                <a:lnTo>
                  <a:pt x="40" y="56"/>
                </a:lnTo>
                <a:lnTo>
                  <a:pt x="40" y="56"/>
                </a:lnTo>
                <a:lnTo>
                  <a:pt x="48" y="58"/>
                </a:lnTo>
                <a:lnTo>
                  <a:pt x="48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60" y="66"/>
                </a:lnTo>
                <a:lnTo>
                  <a:pt x="60" y="66"/>
                </a:lnTo>
                <a:lnTo>
                  <a:pt x="60" y="66"/>
                </a:lnTo>
                <a:lnTo>
                  <a:pt x="60" y="66"/>
                </a:lnTo>
                <a:lnTo>
                  <a:pt x="62" y="72"/>
                </a:lnTo>
                <a:lnTo>
                  <a:pt x="62" y="72"/>
                </a:lnTo>
                <a:lnTo>
                  <a:pt x="62" y="74"/>
                </a:lnTo>
                <a:lnTo>
                  <a:pt x="62" y="74"/>
                </a:lnTo>
                <a:lnTo>
                  <a:pt x="64" y="80"/>
                </a:lnTo>
                <a:lnTo>
                  <a:pt x="64" y="80"/>
                </a:lnTo>
                <a:lnTo>
                  <a:pt x="62" y="8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9" name="CustomShape 117"/>
          <p:cNvSpPr/>
          <p:nvPr/>
        </p:nvSpPr>
        <p:spPr>
          <a:xfrm>
            <a:off x="5617440" y="2369160"/>
            <a:ext cx="102960" cy="331560"/>
          </a:xfrm>
          <a:custGeom>
            <a:avLst/>
            <a:gdLst/>
            <a:ahLst/>
            <a:rect l="l" t="t" r="r" b="b"/>
            <a:pathLst>
              <a:path w="80" h="256">
                <a:moveTo>
                  <a:pt x="64" y="48"/>
                </a:moveTo>
                <a:lnTo>
                  <a:pt x="64" y="24"/>
                </a:lnTo>
                <a:lnTo>
                  <a:pt x="64" y="24"/>
                </a:lnTo>
                <a:lnTo>
                  <a:pt x="62" y="14"/>
                </a:lnTo>
                <a:lnTo>
                  <a:pt x="56" y="8"/>
                </a:lnTo>
                <a:lnTo>
                  <a:pt x="50" y="2"/>
                </a:lnTo>
                <a:lnTo>
                  <a:pt x="40" y="0"/>
                </a:lnTo>
                <a:lnTo>
                  <a:pt x="40" y="0"/>
                </a:lnTo>
                <a:lnTo>
                  <a:pt x="30" y="2"/>
                </a:lnTo>
                <a:lnTo>
                  <a:pt x="24" y="8"/>
                </a:lnTo>
                <a:lnTo>
                  <a:pt x="18" y="14"/>
                </a:lnTo>
                <a:lnTo>
                  <a:pt x="16" y="24"/>
                </a:lnTo>
                <a:lnTo>
                  <a:pt x="16" y="48"/>
                </a:lnTo>
                <a:lnTo>
                  <a:pt x="16" y="48"/>
                </a:lnTo>
                <a:lnTo>
                  <a:pt x="10" y="54"/>
                </a:lnTo>
                <a:lnTo>
                  <a:pt x="4" y="62"/>
                </a:lnTo>
                <a:lnTo>
                  <a:pt x="2" y="70"/>
                </a:lnTo>
                <a:lnTo>
                  <a:pt x="0" y="80"/>
                </a:lnTo>
                <a:lnTo>
                  <a:pt x="0" y="80"/>
                </a:lnTo>
                <a:lnTo>
                  <a:pt x="2" y="90"/>
                </a:lnTo>
                <a:lnTo>
                  <a:pt x="4" y="98"/>
                </a:lnTo>
                <a:lnTo>
                  <a:pt x="10" y="106"/>
                </a:lnTo>
                <a:lnTo>
                  <a:pt x="16" y="112"/>
                </a:lnTo>
                <a:lnTo>
                  <a:pt x="16" y="232"/>
                </a:lnTo>
                <a:lnTo>
                  <a:pt x="16" y="232"/>
                </a:lnTo>
                <a:lnTo>
                  <a:pt x="18" y="242"/>
                </a:lnTo>
                <a:lnTo>
                  <a:pt x="24" y="248"/>
                </a:lnTo>
                <a:lnTo>
                  <a:pt x="30" y="254"/>
                </a:lnTo>
                <a:lnTo>
                  <a:pt x="40" y="256"/>
                </a:lnTo>
                <a:lnTo>
                  <a:pt x="40" y="256"/>
                </a:lnTo>
                <a:lnTo>
                  <a:pt x="50" y="254"/>
                </a:lnTo>
                <a:lnTo>
                  <a:pt x="56" y="248"/>
                </a:lnTo>
                <a:lnTo>
                  <a:pt x="62" y="242"/>
                </a:lnTo>
                <a:lnTo>
                  <a:pt x="64" y="232"/>
                </a:lnTo>
                <a:lnTo>
                  <a:pt x="64" y="112"/>
                </a:lnTo>
                <a:lnTo>
                  <a:pt x="64" y="112"/>
                </a:lnTo>
                <a:lnTo>
                  <a:pt x="70" y="106"/>
                </a:lnTo>
                <a:lnTo>
                  <a:pt x="76" y="98"/>
                </a:lnTo>
                <a:lnTo>
                  <a:pt x="78" y="90"/>
                </a:lnTo>
                <a:lnTo>
                  <a:pt x="80" y="80"/>
                </a:lnTo>
                <a:lnTo>
                  <a:pt x="80" y="80"/>
                </a:lnTo>
                <a:lnTo>
                  <a:pt x="78" y="70"/>
                </a:lnTo>
                <a:lnTo>
                  <a:pt x="76" y="62"/>
                </a:lnTo>
                <a:lnTo>
                  <a:pt x="70" y="54"/>
                </a:lnTo>
                <a:lnTo>
                  <a:pt x="64" y="48"/>
                </a:lnTo>
                <a:close/>
                <a:moveTo>
                  <a:pt x="32" y="24"/>
                </a:moveTo>
                <a:lnTo>
                  <a:pt x="32" y="24"/>
                </a:lnTo>
                <a:lnTo>
                  <a:pt x="32" y="20"/>
                </a:lnTo>
                <a:lnTo>
                  <a:pt x="34" y="18"/>
                </a:lnTo>
                <a:lnTo>
                  <a:pt x="36" y="16"/>
                </a:lnTo>
                <a:lnTo>
                  <a:pt x="40" y="16"/>
                </a:lnTo>
                <a:lnTo>
                  <a:pt x="40" y="16"/>
                </a:lnTo>
                <a:lnTo>
                  <a:pt x="44" y="16"/>
                </a:lnTo>
                <a:lnTo>
                  <a:pt x="46" y="18"/>
                </a:lnTo>
                <a:lnTo>
                  <a:pt x="48" y="20"/>
                </a:lnTo>
                <a:lnTo>
                  <a:pt x="48" y="24"/>
                </a:lnTo>
                <a:lnTo>
                  <a:pt x="48" y="40"/>
                </a:lnTo>
                <a:lnTo>
                  <a:pt x="48" y="40"/>
                </a:lnTo>
                <a:lnTo>
                  <a:pt x="40" y="40"/>
                </a:lnTo>
                <a:lnTo>
                  <a:pt x="40" y="40"/>
                </a:lnTo>
                <a:lnTo>
                  <a:pt x="32" y="40"/>
                </a:lnTo>
                <a:lnTo>
                  <a:pt x="32" y="24"/>
                </a:lnTo>
                <a:close/>
                <a:moveTo>
                  <a:pt x="48" y="232"/>
                </a:moveTo>
                <a:lnTo>
                  <a:pt x="48" y="232"/>
                </a:lnTo>
                <a:lnTo>
                  <a:pt x="48" y="236"/>
                </a:lnTo>
                <a:lnTo>
                  <a:pt x="46" y="238"/>
                </a:lnTo>
                <a:lnTo>
                  <a:pt x="44" y="240"/>
                </a:lnTo>
                <a:lnTo>
                  <a:pt x="40" y="240"/>
                </a:lnTo>
                <a:lnTo>
                  <a:pt x="40" y="240"/>
                </a:lnTo>
                <a:lnTo>
                  <a:pt x="36" y="240"/>
                </a:lnTo>
                <a:lnTo>
                  <a:pt x="34" y="238"/>
                </a:lnTo>
                <a:lnTo>
                  <a:pt x="32" y="236"/>
                </a:lnTo>
                <a:lnTo>
                  <a:pt x="32" y="232"/>
                </a:lnTo>
                <a:lnTo>
                  <a:pt x="32" y="120"/>
                </a:lnTo>
                <a:lnTo>
                  <a:pt x="32" y="120"/>
                </a:lnTo>
                <a:lnTo>
                  <a:pt x="40" y="120"/>
                </a:lnTo>
                <a:lnTo>
                  <a:pt x="40" y="120"/>
                </a:lnTo>
                <a:lnTo>
                  <a:pt x="48" y="120"/>
                </a:lnTo>
                <a:lnTo>
                  <a:pt x="48" y="232"/>
                </a:lnTo>
                <a:close/>
                <a:moveTo>
                  <a:pt x="62" y="86"/>
                </a:moveTo>
                <a:lnTo>
                  <a:pt x="62" y="86"/>
                </a:lnTo>
                <a:lnTo>
                  <a:pt x="62" y="88"/>
                </a:lnTo>
                <a:lnTo>
                  <a:pt x="62" y="88"/>
                </a:lnTo>
                <a:lnTo>
                  <a:pt x="60" y="94"/>
                </a:lnTo>
                <a:lnTo>
                  <a:pt x="60" y="94"/>
                </a:lnTo>
                <a:lnTo>
                  <a:pt x="60" y="94"/>
                </a:lnTo>
                <a:lnTo>
                  <a:pt x="60" y="94"/>
                </a:lnTo>
                <a:lnTo>
                  <a:pt x="54" y="100"/>
                </a:lnTo>
                <a:lnTo>
                  <a:pt x="54" y="100"/>
                </a:lnTo>
                <a:lnTo>
                  <a:pt x="54" y="100"/>
                </a:lnTo>
                <a:lnTo>
                  <a:pt x="54" y="100"/>
                </a:lnTo>
                <a:lnTo>
                  <a:pt x="48" y="102"/>
                </a:lnTo>
                <a:lnTo>
                  <a:pt x="48" y="102"/>
                </a:lnTo>
                <a:lnTo>
                  <a:pt x="40" y="104"/>
                </a:lnTo>
                <a:lnTo>
                  <a:pt x="40" y="104"/>
                </a:lnTo>
                <a:lnTo>
                  <a:pt x="32" y="102"/>
                </a:lnTo>
                <a:lnTo>
                  <a:pt x="32" y="102"/>
                </a:lnTo>
                <a:lnTo>
                  <a:pt x="26" y="100"/>
                </a:lnTo>
                <a:lnTo>
                  <a:pt x="26" y="100"/>
                </a:lnTo>
                <a:lnTo>
                  <a:pt x="26" y="100"/>
                </a:lnTo>
                <a:lnTo>
                  <a:pt x="26" y="100"/>
                </a:lnTo>
                <a:lnTo>
                  <a:pt x="20" y="94"/>
                </a:lnTo>
                <a:lnTo>
                  <a:pt x="20" y="94"/>
                </a:lnTo>
                <a:lnTo>
                  <a:pt x="20" y="94"/>
                </a:lnTo>
                <a:lnTo>
                  <a:pt x="20" y="94"/>
                </a:lnTo>
                <a:lnTo>
                  <a:pt x="18" y="88"/>
                </a:lnTo>
                <a:lnTo>
                  <a:pt x="18" y="88"/>
                </a:lnTo>
                <a:lnTo>
                  <a:pt x="18" y="86"/>
                </a:lnTo>
                <a:lnTo>
                  <a:pt x="18" y="86"/>
                </a:lnTo>
                <a:lnTo>
                  <a:pt x="16" y="80"/>
                </a:lnTo>
                <a:lnTo>
                  <a:pt x="16" y="80"/>
                </a:lnTo>
                <a:lnTo>
                  <a:pt x="18" y="74"/>
                </a:lnTo>
                <a:lnTo>
                  <a:pt x="18" y="74"/>
                </a:lnTo>
                <a:lnTo>
                  <a:pt x="18" y="72"/>
                </a:lnTo>
                <a:lnTo>
                  <a:pt x="18" y="72"/>
                </a:lnTo>
                <a:lnTo>
                  <a:pt x="20" y="66"/>
                </a:lnTo>
                <a:lnTo>
                  <a:pt x="20" y="66"/>
                </a:lnTo>
                <a:lnTo>
                  <a:pt x="20" y="66"/>
                </a:lnTo>
                <a:lnTo>
                  <a:pt x="20" y="66"/>
                </a:lnTo>
                <a:lnTo>
                  <a:pt x="26" y="60"/>
                </a:lnTo>
                <a:lnTo>
                  <a:pt x="26" y="60"/>
                </a:lnTo>
                <a:lnTo>
                  <a:pt x="26" y="60"/>
                </a:lnTo>
                <a:lnTo>
                  <a:pt x="26" y="60"/>
                </a:lnTo>
                <a:lnTo>
                  <a:pt x="32" y="58"/>
                </a:lnTo>
                <a:lnTo>
                  <a:pt x="32" y="58"/>
                </a:lnTo>
                <a:lnTo>
                  <a:pt x="40" y="56"/>
                </a:lnTo>
                <a:lnTo>
                  <a:pt x="40" y="56"/>
                </a:lnTo>
                <a:lnTo>
                  <a:pt x="48" y="58"/>
                </a:lnTo>
                <a:lnTo>
                  <a:pt x="48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60" y="66"/>
                </a:lnTo>
                <a:lnTo>
                  <a:pt x="60" y="66"/>
                </a:lnTo>
                <a:lnTo>
                  <a:pt x="60" y="66"/>
                </a:lnTo>
                <a:lnTo>
                  <a:pt x="60" y="66"/>
                </a:lnTo>
                <a:lnTo>
                  <a:pt x="62" y="72"/>
                </a:lnTo>
                <a:lnTo>
                  <a:pt x="62" y="72"/>
                </a:lnTo>
                <a:lnTo>
                  <a:pt x="62" y="74"/>
                </a:lnTo>
                <a:lnTo>
                  <a:pt x="62" y="74"/>
                </a:lnTo>
                <a:lnTo>
                  <a:pt x="64" y="80"/>
                </a:lnTo>
                <a:lnTo>
                  <a:pt x="64" y="80"/>
                </a:lnTo>
                <a:lnTo>
                  <a:pt x="62" y="8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CustomShape 118"/>
          <p:cNvSpPr/>
          <p:nvPr/>
        </p:nvSpPr>
        <p:spPr>
          <a:xfrm>
            <a:off x="5502960" y="2369160"/>
            <a:ext cx="102960" cy="331560"/>
          </a:xfrm>
          <a:custGeom>
            <a:avLst/>
            <a:gdLst/>
            <a:ahLst/>
            <a:rect l="l" t="t" r="r" b="b"/>
            <a:pathLst>
              <a:path w="80" h="256">
                <a:moveTo>
                  <a:pt x="64" y="144"/>
                </a:moveTo>
                <a:lnTo>
                  <a:pt x="64" y="24"/>
                </a:lnTo>
                <a:lnTo>
                  <a:pt x="64" y="24"/>
                </a:lnTo>
                <a:lnTo>
                  <a:pt x="62" y="14"/>
                </a:lnTo>
                <a:lnTo>
                  <a:pt x="56" y="8"/>
                </a:lnTo>
                <a:lnTo>
                  <a:pt x="50" y="2"/>
                </a:lnTo>
                <a:lnTo>
                  <a:pt x="40" y="0"/>
                </a:lnTo>
                <a:lnTo>
                  <a:pt x="40" y="0"/>
                </a:lnTo>
                <a:lnTo>
                  <a:pt x="30" y="2"/>
                </a:lnTo>
                <a:lnTo>
                  <a:pt x="24" y="8"/>
                </a:lnTo>
                <a:lnTo>
                  <a:pt x="18" y="14"/>
                </a:lnTo>
                <a:lnTo>
                  <a:pt x="16" y="24"/>
                </a:lnTo>
                <a:lnTo>
                  <a:pt x="16" y="144"/>
                </a:lnTo>
                <a:lnTo>
                  <a:pt x="16" y="144"/>
                </a:lnTo>
                <a:lnTo>
                  <a:pt x="10" y="150"/>
                </a:lnTo>
                <a:lnTo>
                  <a:pt x="4" y="158"/>
                </a:lnTo>
                <a:lnTo>
                  <a:pt x="2" y="166"/>
                </a:lnTo>
                <a:lnTo>
                  <a:pt x="0" y="176"/>
                </a:lnTo>
                <a:lnTo>
                  <a:pt x="0" y="176"/>
                </a:lnTo>
                <a:lnTo>
                  <a:pt x="2" y="186"/>
                </a:lnTo>
                <a:lnTo>
                  <a:pt x="4" y="194"/>
                </a:lnTo>
                <a:lnTo>
                  <a:pt x="10" y="202"/>
                </a:lnTo>
                <a:lnTo>
                  <a:pt x="16" y="208"/>
                </a:lnTo>
                <a:lnTo>
                  <a:pt x="16" y="232"/>
                </a:lnTo>
                <a:lnTo>
                  <a:pt x="16" y="232"/>
                </a:lnTo>
                <a:lnTo>
                  <a:pt x="18" y="242"/>
                </a:lnTo>
                <a:lnTo>
                  <a:pt x="24" y="248"/>
                </a:lnTo>
                <a:lnTo>
                  <a:pt x="30" y="254"/>
                </a:lnTo>
                <a:lnTo>
                  <a:pt x="40" y="256"/>
                </a:lnTo>
                <a:lnTo>
                  <a:pt x="40" y="256"/>
                </a:lnTo>
                <a:lnTo>
                  <a:pt x="50" y="254"/>
                </a:lnTo>
                <a:lnTo>
                  <a:pt x="56" y="248"/>
                </a:lnTo>
                <a:lnTo>
                  <a:pt x="62" y="242"/>
                </a:lnTo>
                <a:lnTo>
                  <a:pt x="64" y="232"/>
                </a:lnTo>
                <a:lnTo>
                  <a:pt x="64" y="208"/>
                </a:lnTo>
                <a:lnTo>
                  <a:pt x="64" y="208"/>
                </a:lnTo>
                <a:lnTo>
                  <a:pt x="70" y="202"/>
                </a:lnTo>
                <a:lnTo>
                  <a:pt x="76" y="194"/>
                </a:lnTo>
                <a:lnTo>
                  <a:pt x="78" y="186"/>
                </a:lnTo>
                <a:lnTo>
                  <a:pt x="80" y="176"/>
                </a:lnTo>
                <a:lnTo>
                  <a:pt x="80" y="176"/>
                </a:lnTo>
                <a:lnTo>
                  <a:pt x="78" y="166"/>
                </a:lnTo>
                <a:lnTo>
                  <a:pt x="76" y="158"/>
                </a:lnTo>
                <a:lnTo>
                  <a:pt x="70" y="150"/>
                </a:lnTo>
                <a:lnTo>
                  <a:pt x="64" y="144"/>
                </a:lnTo>
                <a:close/>
                <a:moveTo>
                  <a:pt x="32" y="24"/>
                </a:moveTo>
                <a:lnTo>
                  <a:pt x="32" y="24"/>
                </a:lnTo>
                <a:lnTo>
                  <a:pt x="32" y="20"/>
                </a:lnTo>
                <a:lnTo>
                  <a:pt x="34" y="18"/>
                </a:lnTo>
                <a:lnTo>
                  <a:pt x="36" y="16"/>
                </a:lnTo>
                <a:lnTo>
                  <a:pt x="40" y="16"/>
                </a:lnTo>
                <a:lnTo>
                  <a:pt x="40" y="16"/>
                </a:lnTo>
                <a:lnTo>
                  <a:pt x="44" y="16"/>
                </a:lnTo>
                <a:lnTo>
                  <a:pt x="46" y="18"/>
                </a:lnTo>
                <a:lnTo>
                  <a:pt x="48" y="20"/>
                </a:lnTo>
                <a:lnTo>
                  <a:pt x="48" y="24"/>
                </a:lnTo>
                <a:lnTo>
                  <a:pt x="48" y="136"/>
                </a:lnTo>
                <a:lnTo>
                  <a:pt x="48" y="136"/>
                </a:lnTo>
                <a:lnTo>
                  <a:pt x="40" y="136"/>
                </a:lnTo>
                <a:lnTo>
                  <a:pt x="40" y="136"/>
                </a:lnTo>
                <a:lnTo>
                  <a:pt x="32" y="136"/>
                </a:lnTo>
                <a:lnTo>
                  <a:pt x="32" y="24"/>
                </a:lnTo>
                <a:close/>
                <a:moveTo>
                  <a:pt x="48" y="232"/>
                </a:moveTo>
                <a:lnTo>
                  <a:pt x="48" y="232"/>
                </a:lnTo>
                <a:lnTo>
                  <a:pt x="48" y="236"/>
                </a:lnTo>
                <a:lnTo>
                  <a:pt x="46" y="238"/>
                </a:lnTo>
                <a:lnTo>
                  <a:pt x="44" y="240"/>
                </a:lnTo>
                <a:lnTo>
                  <a:pt x="40" y="240"/>
                </a:lnTo>
                <a:lnTo>
                  <a:pt x="40" y="240"/>
                </a:lnTo>
                <a:lnTo>
                  <a:pt x="36" y="240"/>
                </a:lnTo>
                <a:lnTo>
                  <a:pt x="34" y="238"/>
                </a:lnTo>
                <a:lnTo>
                  <a:pt x="32" y="236"/>
                </a:lnTo>
                <a:lnTo>
                  <a:pt x="32" y="232"/>
                </a:lnTo>
                <a:lnTo>
                  <a:pt x="32" y="216"/>
                </a:lnTo>
                <a:lnTo>
                  <a:pt x="32" y="216"/>
                </a:lnTo>
                <a:lnTo>
                  <a:pt x="40" y="216"/>
                </a:lnTo>
                <a:lnTo>
                  <a:pt x="40" y="216"/>
                </a:lnTo>
                <a:lnTo>
                  <a:pt x="48" y="216"/>
                </a:lnTo>
                <a:lnTo>
                  <a:pt x="48" y="232"/>
                </a:lnTo>
                <a:close/>
                <a:moveTo>
                  <a:pt x="62" y="182"/>
                </a:moveTo>
                <a:lnTo>
                  <a:pt x="62" y="182"/>
                </a:lnTo>
                <a:lnTo>
                  <a:pt x="62" y="184"/>
                </a:lnTo>
                <a:lnTo>
                  <a:pt x="62" y="184"/>
                </a:lnTo>
                <a:lnTo>
                  <a:pt x="60" y="190"/>
                </a:lnTo>
                <a:lnTo>
                  <a:pt x="60" y="190"/>
                </a:lnTo>
                <a:lnTo>
                  <a:pt x="60" y="190"/>
                </a:lnTo>
                <a:lnTo>
                  <a:pt x="60" y="190"/>
                </a:lnTo>
                <a:lnTo>
                  <a:pt x="54" y="196"/>
                </a:lnTo>
                <a:lnTo>
                  <a:pt x="54" y="196"/>
                </a:lnTo>
                <a:lnTo>
                  <a:pt x="54" y="196"/>
                </a:lnTo>
                <a:lnTo>
                  <a:pt x="54" y="196"/>
                </a:lnTo>
                <a:lnTo>
                  <a:pt x="48" y="198"/>
                </a:lnTo>
                <a:lnTo>
                  <a:pt x="48" y="198"/>
                </a:lnTo>
                <a:lnTo>
                  <a:pt x="40" y="200"/>
                </a:lnTo>
                <a:lnTo>
                  <a:pt x="40" y="200"/>
                </a:lnTo>
                <a:lnTo>
                  <a:pt x="32" y="198"/>
                </a:lnTo>
                <a:lnTo>
                  <a:pt x="32" y="198"/>
                </a:lnTo>
                <a:lnTo>
                  <a:pt x="26" y="196"/>
                </a:lnTo>
                <a:lnTo>
                  <a:pt x="26" y="196"/>
                </a:lnTo>
                <a:lnTo>
                  <a:pt x="26" y="196"/>
                </a:lnTo>
                <a:lnTo>
                  <a:pt x="26" y="196"/>
                </a:lnTo>
                <a:lnTo>
                  <a:pt x="20" y="190"/>
                </a:lnTo>
                <a:lnTo>
                  <a:pt x="20" y="190"/>
                </a:lnTo>
                <a:lnTo>
                  <a:pt x="20" y="190"/>
                </a:lnTo>
                <a:lnTo>
                  <a:pt x="20" y="190"/>
                </a:lnTo>
                <a:lnTo>
                  <a:pt x="18" y="184"/>
                </a:lnTo>
                <a:lnTo>
                  <a:pt x="18" y="184"/>
                </a:lnTo>
                <a:lnTo>
                  <a:pt x="18" y="182"/>
                </a:lnTo>
                <a:lnTo>
                  <a:pt x="18" y="182"/>
                </a:lnTo>
                <a:lnTo>
                  <a:pt x="16" y="176"/>
                </a:lnTo>
                <a:lnTo>
                  <a:pt x="16" y="176"/>
                </a:lnTo>
                <a:lnTo>
                  <a:pt x="18" y="170"/>
                </a:lnTo>
                <a:lnTo>
                  <a:pt x="18" y="170"/>
                </a:lnTo>
                <a:lnTo>
                  <a:pt x="18" y="168"/>
                </a:lnTo>
                <a:lnTo>
                  <a:pt x="18" y="168"/>
                </a:lnTo>
                <a:lnTo>
                  <a:pt x="20" y="162"/>
                </a:lnTo>
                <a:lnTo>
                  <a:pt x="20" y="162"/>
                </a:lnTo>
                <a:lnTo>
                  <a:pt x="20" y="162"/>
                </a:lnTo>
                <a:lnTo>
                  <a:pt x="20" y="162"/>
                </a:lnTo>
                <a:lnTo>
                  <a:pt x="26" y="156"/>
                </a:lnTo>
                <a:lnTo>
                  <a:pt x="26" y="156"/>
                </a:lnTo>
                <a:lnTo>
                  <a:pt x="26" y="156"/>
                </a:lnTo>
                <a:lnTo>
                  <a:pt x="26" y="156"/>
                </a:lnTo>
                <a:lnTo>
                  <a:pt x="32" y="154"/>
                </a:lnTo>
                <a:lnTo>
                  <a:pt x="32" y="154"/>
                </a:lnTo>
                <a:lnTo>
                  <a:pt x="40" y="152"/>
                </a:lnTo>
                <a:lnTo>
                  <a:pt x="40" y="152"/>
                </a:lnTo>
                <a:lnTo>
                  <a:pt x="48" y="154"/>
                </a:lnTo>
                <a:lnTo>
                  <a:pt x="48" y="154"/>
                </a:lnTo>
                <a:lnTo>
                  <a:pt x="54" y="156"/>
                </a:lnTo>
                <a:lnTo>
                  <a:pt x="54" y="156"/>
                </a:lnTo>
                <a:lnTo>
                  <a:pt x="54" y="156"/>
                </a:lnTo>
                <a:lnTo>
                  <a:pt x="54" y="156"/>
                </a:lnTo>
                <a:lnTo>
                  <a:pt x="60" y="162"/>
                </a:lnTo>
                <a:lnTo>
                  <a:pt x="60" y="162"/>
                </a:lnTo>
                <a:lnTo>
                  <a:pt x="60" y="162"/>
                </a:lnTo>
                <a:lnTo>
                  <a:pt x="60" y="162"/>
                </a:lnTo>
                <a:lnTo>
                  <a:pt x="62" y="168"/>
                </a:lnTo>
                <a:lnTo>
                  <a:pt x="62" y="168"/>
                </a:lnTo>
                <a:lnTo>
                  <a:pt x="62" y="170"/>
                </a:lnTo>
                <a:lnTo>
                  <a:pt x="62" y="170"/>
                </a:lnTo>
                <a:lnTo>
                  <a:pt x="64" y="176"/>
                </a:lnTo>
                <a:lnTo>
                  <a:pt x="64" y="176"/>
                </a:lnTo>
                <a:lnTo>
                  <a:pt x="62" y="18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1" name="CustomShape 119"/>
          <p:cNvSpPr/>
          <p:nvPr/>
        </p:nvSpPr>
        <p:spPr>
          <a:xfrm>
            <a:off x="4176360" y="3699360"/>
            <a:ext cx="227520" cy="331560"/>
          </a:xfrm>
          <a:custGeom>
            <a:avLst/>
            <a:gdLst/>
            <a:ahLst/>
            <a:rect l="l" t="t" r="r" b="b"/>
            <a:pathLst>
              <a:path w="176" h="256">
                <a:moveTo>
                  <a:pt x="152" y="0"/>
                </a:move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232"/>
                </a:lnTo>
                <a:lnTo>
                  <a:pt x="0" y="232"/>
                </a:lnTo>
                <a:lnTo>
                  <a:pt x="2" y="242"/>
                </a:lnTo>
                <a:lnTo>
                  <a:pt x="8" y="248"/>
                </a:lnTo>
                <a:lnTo>
                  <a:pt x="14" y="254"/>
                </a:lnTo>
                <a:lnTo>
                  <a:pt x="24" y="256"/>
                </a:lnTo>
                <a:lnTo>
                  <a:pt x="152" y="256"/>
                </a:lnTo>
                <a:lnTo>
                  <a:pt x="152" y="256"/>
                </a:lnTo>
                <a:lnTo>
                  <a:pt x="162" y="254"/>
                </a:lnTo>
                <a:lnTo>
                  <a:pt x="168" y="248"/>
                </a:lnTo>
                <a:lnTo>
                  <a:pt x="174" y="242"/>
                </a:lnTo>
                <a:lnTo>
                  <a:pt x="176" y="232"/>
                </a:lnTo>
                <a:lnTo>
                  <a:pt x="176" y="24"/>
                </a:lnTo>
                <a:lnTo>
                  <a:pt x="176" y="24"/>
                </a:lnTo>
                <a:lnTo>
                  <a:pt x="174" y="14"/>
                </a:lnTo>
                <a:lnTo>
                  <a:pt x="168" y="8"/>
                </a:lnTo>
                <a:lnTo>
                  <a:pt x="162" y="2"/>
                </a:lnTo>
                <a:lnTo>
                  <a:pt x="152" y="0"/>
                </a:lnTo>
                <a:close/>
                <a:moveTo>
                  <a:pt x="160" y="232"/>
                </a:moveTo>
                <a:lnTo>
                  <a:pt x="160" y="232"/>
                </a:lnTo>
                <a:lnTo>
                  <a:pt x="160" y="236"/>
                </a:lnTo>
                <a:lnTo>
                  <a:pt x="158" y="238"/>
                </a:lnTo>
                <a:lnTo>
                  <a:pt x="156" y="240"/>
                </a:lnTo>
                <a:lnTo>
                  <a:pt x="152" y="240"/>
                </a:lnTo>
                <a:lnTo>
                  <a:pt x="24" y="240"/>
                </a:lnTo>
                <a:lnTo>
                  <a:pt x="24" y="240"/>
                </a:lnTo>
                <a:lnTo>
                  <a:pt x="20" y="240"/>
                </a:lnTo>
                <a:lnTo>
                  <a:pt x="18" y="238"/>
                </a:lnTo>
                <a:lnTo>
                  <a:pt x="16" y="236"/>
                </a:lnTo>
                <a:lnTo>
                  <a:pt x="16" y="232"/>
                </a:lnTo>
                <a:lnTo>
                  <a:pt x="16" y="216"/>
                </a:lnTo>
                <a:lnTo>
                  <a:pt x="160" y="216"/>
                </a:lnTo>
                <a:lnTo>
                  <a:pt x="160" y="232"/>
                </a:lnTo>
                <a:close/>
                <a:moveTo>
                  <a:pt x="160" y="208"/>
                </a:moveTo>
                <a:lnTo>
                  <a:pt x="16" y="208"/>
                </a:lnTo>
                <a:lnTo>
                  <a:pt x="16" y="48"/>
                </a:lnTo>
                <a:lnTo>
                  <a:pt x="160" y="48"/>
                </a:lnTo>
                <a:lnTo>
                  <a:pt x="160" y="208"/>
                </a:lnTo>
                <a:close/>
                <a:moveTo>
                  <a:pt x="160" y="40"/>
                </a:moveTo>
                <a:lnTo>
                  <a:pt x="16" y="40"/>
                </a:lnTo>
                <a:lnTo>
                  <a:pt x="16" y="24"/>
                </a:lnTo>
                <a:lnTo>
                  <a:pt x="16" y="24"/>
                </a:lnTo>
                <a:lnTo>
                  <a:pt x="16" y="20"/>
                </a:lnTo>
                <a:lnTo>
                  <a:pt x="18" y="18"/>
                </a:lnTo>
                <a:lnTo>
                  <a:pt x="20" y="16"/>
                </a:lnTo>
                <a:lnTo>
                  <a:pt x="24" y="16"/>
                </a:lnTo>
                <a:lnTo>
                  <a:pt x="152" y="16"/>
                </a:lnTo>
                <a:lnTo>
                  <a:pt x="152" y="16"/>
                </a:lnTo>
                <a:lnTo>
                  <a:pt x="156" y="16"/>
                </a:lnTo>
                <a:lnTo>
                  <a:pt x="158" y="18"/>
                </a:lnTo>
                <a:lnTo>
                  <a:pt x="160" y="20"/>
                </a:lnTo>
                <a:lnTo>
                  <a:pt x="160" y="24"/>
                </a:lnTo>
                <a:lnTo>
                  <a:pt x="160" y="4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CustomShape 120"/>
          <p:cNvSpPr/>
          <p:nvPr/>
        </p:nvSpPr>
        <p:spPr>
          <a:xfrm>
            <a:off x="4269960" y="3730680"/>
            <a:ext cx="40320" cy="9360"/>
          </a:xfrm>
          <a:custGeom>
            <a:avLst/>
            <a:gdLst/>
            <a:ahLst/>
            <a:rect l="l" t="t" r="r" b="b"/>
            <a:pathLst>
              <a:path w="32" h="8">
                <a:moveTo>
                  <a:pt x="32" y="4"/>
                </a:moveTo>
                <a:lnTo>
                  <a:pt x="32" y="4"/>
                </a:lnTo>
                <a:lnTo>
                  <a:pt x="30" y="6"/>
                </a:lnTo>
                <a:lnTo>
                  <a:pt x="28" y="8"/>
                </a:lnTo>
                <a:lnTo>
                  <a:pt x="4" y="8"/>
                </a:lnTo>
                <a:lnTo>
                  <a:pt x="4" y="8"/>
                </a:lnTo>
                <a:lnTo>
                  <a:pt x="2" y="6"/>
                </a:lnTo>
                <a:lnTo>
                  <a:pt x="0" y="4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28" y="0"/>
                </a:lnTo>
                <a:lnTo>
                  <a:pt x="28" y="0"/>
                </a:lnTo>
                <a:lnTo>
                  <a:pt x="30" y="2"/>
                </a:lnTo>
                <a:lnTo>
                  <a:pt x="32" y="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3" name="CustomShape 121"/>
          <p:cNvSpPr/>
          <p:nvPr/>
        </p:nvSpPr>
        <p:spPr>
          <a:xfrm>
            <a:off x="4269960" y="3730680"/>
            <a:ext cx="40320" cy="9360"/>
          </a:xfrm>
          <a:custGeom>
            <a:avLst/>
            <a:gdLst/>
            <a:ahLst/>
            <a:rect l="l" t="t" r="r" b="b"/>
            <a:pathLst>
              <a:path w="32" h="8">
                <a:moveTo>
                  <a:pt x="32" y="4"/>
                </a:moveTo>
                <a:lnTo>
                  <a:pt x="32" y="4"/>
                </a:lnTo>
                <a:lnTo>
                  <a:pt x="30" y="6"/>
                </a:lnTo>
                <a:lnTo>
                  <a:pt x="28" y="8"/>
                </a:lnTo>
                <a:lnTo>
                  <a:pt x="4" y="8"/>
                </a:lnTo>
                <a:lnTo>
                  <a:pt x="4" y="8"/>
                </a:lnTo>
                <a:lnTo>
                  <a:pt x="2" y="6"/>
                </a:lnTo>
                <a:lnTo>
                  <a:pt x="0" y="4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28" y="0"/>
                </a:lnTo>
                <a:lnTo>
                  <a:pt x="28" y="0"/>
                </a:lnTo>
                <a:lnTo>
                  <a:pt x="30" y="2"/>
                </a:lnTo>
                <a:lnTo>
                  <a:pt x="32" y="4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CustomShape 122"/>
          <p:cNvSpPr/>
          <p:nvPr/>
        </p:nvSpPr>
        <p:spPr>
          <a:xfrm>
            <a:off x="4280400" y="3990600"/>
            <a:ext cx="19800" cy="9360"/>
          </a:xfrm>
          <a:custGeom>
            <a:avLst/>
            <a:gdLst/>
            <a:ahLst/>
            <a:rect l="l" t="t" r="r" b="b"/>
            <a:pathLst>
              <a:path w="16" h="8">
                <a:moveTo>
                  <a:pt x="16" y="4"/>
                </a:moveTo>
                <a:lnTo>
                  <a:pt x="16" y="4"/>
                </a:lnTo>
                <a:lnTo>
                  <a:pt x="14" y="6"/>
                </a:lnTo>
                <a:lnTo>
                  <a:pt x="12" y="8"/>
                </a:lnTo>
                <a:lnTo>
                  <a:pt x="4" y="8"/>
                </a:lnTo>
                <a:lnTo>
                  <a:pt x="4" y="8"/>
                </a:lnTo>
                <a:lnTo>
                  <a:pt x="2" y="6"/>
                </a:lnTo>
                <a:lnTo>
                  <a:pt x="0" y="4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12" y="0"/>
                </a:lnTo>
                <a:lnTo>
                  <a:pt x="12" y="0"/>
                </a:lnTo>
                <a:lnTo>
                  <a:pt x="14" y="2"/>
                </a:lnTo>
                <a:lnTo>
                  <a:pt x="16" y="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5" name="CustomShape 123"/>
          <p:cNvSpPr/>
          <p:nvPr/>
        </p:nvSpPr>
        <p:spPr>
          <a:xfrm>
            <a:off x="4280400" y="3990600"/>
            <a:ext cx="19800" cy="9360"/>
          </a:xfrm>
          <a:custGeom>
            <a:avLst/>
            <a:gdLst/>
            <a:ahLst/>
            <a:rect l="l" t="t" r="r" b="b"/>
            <a:pathLst>
              <a:path w="16" h="8">
                <a:moveTo>
                  <a:pt x="16" y="4"/>
                </a:moveTo>
                <a:lnTo>
                  <a:pt x="16" y="4"/>
                </a:lnTo>
                <a:lnTo>
                  <a:pt x="14" y="6"/>
                </a:lnTo>
                <a:lnTo>
                  <a:pt x="12" y="8"/>
                </a:lnTo>
                <a:lnTo>
                  <a:pt x="4" y="8"/>
                </a:lnTo>
                <a:lnTo>
                  <a:pt x="4" y="8"/>
                </a:lnTo>
                <a:lnTo>
                  <a:pt x="2" y="6"/>
                </a:lnTo>
                <a:lnTo>
                  <a:pt x="0" y="4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12" y="0"/>
                </a:lnTo>
                <a:lnTo>
                  <a:pt x="12" y="0"/>
                </a:lnTo>
                <a:lnTo>
                  <a:pt x="14" y="2"/>
                </a:lnTo>
                <a:lnTo>
                  <a:pt x="16" y="4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6" name="CustomShape 124"/>
          <p:cNvSpPr/>
          <p:nvPr/>
        </p:nvSpPr>
        <p:spPr>
          <a:xfrm>
            <a:off x="2180880" y="3772440"/>
            <a:ext cx="118440" cy="77040"/>
          </a:xfrm>
          <a:custGeom>
            <a:avLst/>
            <a:gdLst/>
            <a:ahLst/>
            <a:rect l="l" t="t" r="r" b="b"/>
            <a:pathLst>
              <a:path w="92" h="60">
                <a:moveTo>
                  <a:pt x="88" y="0"/>
                </a:moveTo>
                <a:lnTo>
                  <a:pt x="88" y="0"/>
                </a:lnTo>
                <a:lnTo>
                  <a:pt x="70" y="2"/>
                </a:lnTo>
                <a:lnTo>
                  <a:pt x="54" y="4"/>
                </a:lnTo>
                <a:lnTo>
                  <a:pt x="40" y="10"/>
                </a:lnTo>
                <a:lnTo>
                  <a:pt x="26" y="16"/>
                </a:lnTo>
                <a:lnTo>
                  <a:pt x="16" y="24"/>
                </a:lnTo>
                <a:lnTo>
                  <a:pt x="8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0"/>
                </a:lnTo>
                <a:lnTo>
                  <a:pt x="4" y="60"/>
                </a:lnTo>
                <a:lnTo>
                  <a:pt x="6" y="58"/>
                </a:lnTo>
                <a:lnTo>
                  <a:pt x="8" y="56"/>
                </a:lnTo>
                <a:lnTo>
                  <a:pt x="8" y="56"/>
                </a:lnTo>
                <a:lnTo>
                  <a:pt x="10" y="46"/>
                </a:lnTo>
                <a:lnTo>
                  <a:pt x="14" y="38"/>
                </a:lnTo>
                <a:lnTo>
                  <a:pt x="22" y="30"/>
                </a:lnTo>
                <a:lnTo>
                  <a:pt x="32" y="22"/>
                </a:lnTo>
                <a:lnTo>
                  <a:pt x="44" y="16"/>
                </a:lnTo>
                <a:lnTo>
                  <a:pt x="58" y="12"/>
                </a:lnTo>
                <a:lnTo>
                  <a:pt x="72" y="10"/>
                </a:lnTo>
                <a:lnTo>
                  <a:pt x="88" y="8"/>
                </a:lnTo>
                <a:lnTo>
                  <a:pt x="88" y="8"/>
                </a:lnTo>
                <a:lnTo>
                  <a:pt x="90" y="6"/>
                </a:lnTo>
                <a:lnTo>
                  <a:pt x="92" y="4"/>
                </a:lnTo>
                <a:lnTo>
                  <a:pt x="92" y="4"/>
                </a:lnTo>
                <a:lnTo>
                  <a:pt x="90" y="2"/>
                </a:lnTo>
                <a:lnTo>
                  <a:pt x="8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7" name="CustomShape 125"/>
          <p:cNvSpPr/>
          <p:nvPr/>
        </p:nvSpPr>
        <p:spPr>
          <a:xfrm>
            <a:off x="2180880" y="3772440"/>
            <a:ext cx="118440" cy="77040"/>
          </a:xfrm>
          <a:custGeom>
            <a:avLst/>
            <a:gdLst/>
            <a:ahLst/>
            <a:rect l="l" t="t" r="r" b="b"/>
            <a:pathLst>
              <a:path w="92" h="60">
                <a:moveTo>
                  <a:pt x="88" y="0"/>
                </a:moveTo>
                <a:lnTo>
                  <a:pt x="88" y="0"/>
                </a:lnTo>
                <a:lnTo>
                  <a:pt x="70" y="2"/>
                </a:lnTo>
                <a:lnTo>
                  <a:pt x="54" y="4"/>
                </a:lnTo>
                <a:lnTo>
                  <a:pt x="40" y="10"/>
                </a:lnTo>
                <a:lnTo>
                  <a:pt x="26" y="16"/>
                </a:lnTo>
                <a:lnTo>
                  <a:pt x="16" y="24"/>
                </a:lnTo>
                <a:lnTo>
                  <a:pt x="8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0"/>
                </a:lnTo>
                <a:lnTo>
                  <a:pt x="4" y="60"/>
                </a:lnTo>
                <a:lnTo>
                  <a:pt x="6" y="58"/>
                </a:lnTo>
                <a:lnTo>
                  <a:pt x="8" y="56"/>
                </a:lnTo>
                <a:lnTo>
                  <a:pt x="8" y="56"/>
                </a:lnTo>
                <a:lnTo>
                  <a:pt x="10" y="46"/>
                </a:lnTo>
                <a:lnTo>
                  <a:pt x="14" y="38"/>
                </a:lnTo>
                <a:lnTo>
                  <a:pt x="22" y="30"/>
                </a:lnTo>
                <a:lnTo>
                  <a:pt x="32" y="22"/>
                </a:lnTo>
                <a:lnTo>
                  <a:pt x="44" y="16"/>
                </a:lnTo>
                <a:lnTo>
                  <a:pt x="58" y="12"/>
                </a:lnTo>
                <a:lnTo>
                  <a:pt x="72" y="10"/>
                </a:lnTo>
                <a:lnTo>
                  <a:pt x="88" y="8"/>
                </a:lnTo>
                <a:lnTo>
                  <a:pt x="88" y="8"/>
                </a:lnTo>
                <a:lnTo>
                  <a:pt x="90" y="6"/>
                </a:lnTo>
                <a:lnTo>
                  <a:pt x="92" y="4"/>
                </a:lnTo>
                <a:lnTo>
                  <a:pt x="92" y="4"/>
                </a:lnTo>
                <a:lnTo>
                  <a:pt x="90" y="2"/>
                </a:lnTo>
                <a:lnTo>
                  <a:pt x="88" y="0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8" name="CustomShape 126"/>
          <p:cNvSpPr/>
          <p:nvPr/>
        </p:nvSpPr>
        <p:spPr>
          <a:xfrm>
            <a:off x="2129040" y="3720240"/>
            <a:ext cx="331560" cy="289800"/>
          </a:xfrm>
          <a:custGeom>
            <a:avLst/>
            <a:gdLst/>
            <a:ahLst/>
            <a:rect l="l" t="t" r="r" b="b"/>
            <a:pathLst>
              <a:path w="256" h="224">
                <a:moveTo>
                  <a:pt x="128" y="0"/>
                </a:moveTo>
                <a:lnTo>
                  <a:pt x="128" y="0"/>
                </a:lnTo>
                <a:lnTo>
                  <a:pt x="102" y="2"/>
                </a:lnTo>
                <a:lnTo>
                  <a:pt x="78" y="8"/>
                </a:lnTo>
                <a:lnTo>
                  <a:pt x="56" y="16"/>
                </a:lnTo>
                <a:lnTo>
                  <a:pt x="38" y="28"/>
                </a:lnTo>
                <a:lnTo>
                  <a:pt x="22" y="42"/>
                </a:lnTo>
                <a:lnTo>
                  <a:pt x="10" y="58"/>
                </a:lnTo>
                <a:lnTo>
                  <a:pt x="6" y="68"/>
                </a:lnTo>
                <a:lnTo>
                  <a:pt x="2" y="76"/>
                </a:lnTo>
                <a:lnTo>
                  <a:pt x="0" y="86"/>
                </a:lnTo>
                <a:lnTo>
                  <a:pt x="0" y="96"/>
                </a:lnTo>
                <a:lnTo>
                  <a:pt x="0" y="96"/>
                </a:lnTo>
                <a:lnTo>
                  <a:pt x="2" y="108"/>
                </a:lnTo>
                <a:lnTo>
                  <a:pt x="4" y="120"/>
                </a:lnTo>
                <a:lnTo>
                  <a:pt x="8" y="132"/>
                </a:lnTo>
                <a:lnTo>
                  <a:pt x="16" y="142"/>
                </a:lnTo>
                <a:lnTo>
                  <a:pt x="24" y="152"/>
                </a:lnTo>
                <a:lnTo>
                  <a:pt x="34" y="160"/>
                </a:lnTo>
                <a:lnTo>
                  <a:pt x="44" y="168"/>
                </a:lnTo>
                <a:lnTo>
                  <a:pt x="56" y="176"/>
                </a:lnTo>
                <a:lnTo>
                  <a:pt x="56" y="176"/>
                </a:lnTo>
                <a:lnTo>
                  <a:pt x="56" y="176"/>
                </a:lnTo>
                <a:lnTo>
                  <a:pt x="56" y="176"/>
                </a:lnTo>
                <a:lnTo>
                  <a:pt x="54" y="186"/>
                </a:lnTo>
                <a:lnTo>
                  <a:pt x="50" y="198"/>
                </a:lnTo>
                <a:lnTo>
                  <a:pt x="40" y="214"/>
                </a:lnTo>
                <a:lnTo>
                  <a:pt x="40" y="214"/>
                </a:lnTo>
                <a:lnTo>
                  <a:pt x="40" y="214"/>
                </a:lnTo>
                <a:lnTo>
                  <a:pt x="40" y="216"/>
                </a:lnTo>
                <a:lnTo>
                  <a:pt x="40" y="216"/>
                </a:lnTo>
                <a:lnTo>
                  <a:pt x="42" y="222"/>
                </a:lnTo>
                <a:lnTo>
                  <a:pt x="48" y="224"/>
                </a:lnTo>
                <a:lnTo>
                  <a:pt x="48" y="224"/>
                </a:lnTo>
                <a:lnTo>
                  <a:pt x="50" y="224"/>
                </a:lnTo>
                <a:lnTo>
                  <a:pt x="50" y="224"/>
                </a:lnTo>
                <a:lnTo>
                  <a:pt x="58" y="222"/>
                </a:lnTo>
                <a:lnTo>
                  <a:pt x="68" y="218"/>
                </a:lnTo>
                <a:lnTo>
                  <a:pt x="84" y="208"/>
                </a:lnTo>
                <a:lnTo>
                  <a:pt x="96" y="198"/>
                </a:lnTo>
                <a:lnTo>
                  <a:pt x="104" y="190"/>
                </a:lnTo>
                <a:lnTo>
                  <a:pt x="104" y="190"/>
                </a:lnTo>
                <a:lnTo>
                  <a:pt x="128" y="192"/>
                </a:lnTo>
                <a:lnTo>
                  <a:pt x="128" y="192"/>
                </a:lnTo>
                <a:lnTo>
                  <a:pt x="154" y="190"/>
                </a:lnTo>
                <a:lnTo>
                  <a:pt x="178" y="184"/>
                </a:lnTo>
                <a:lnTo>
                  <a:pt x="200" y="176"/>
                </a:lnTo>
                <a:lnTo>
                  <a:pt x="218" y="164"/>
                </a:lnTo>
                <a:lnTo>
                  <a:pt x="234" y="150"/>
                </a:lnTo>
                <a:lnTo>
                  <a:pt x="246" y="134"/>
                </a:lnTo>
                <a:lnTo>
                  <a:pt x="250" y="124"/>
                </a:lnTo>
                <a:lnTo>
                  <a:pt x="254" y="116"/>
                </a:lnTo>
                <a:lnTo>
                  <a:pt x="256" y="106"/>
                </a:lnTo>
                <a:lnTo>
                  <a:pt x="256" y="96"/>
                </a:lnTo>
                <a:lnTo>
                  <a:pt x="256" y="96"/>
                </a:lnTo>
                <a:lnTo>
                  <a:pt x="256" y="86"/>
                </a:lnTo>
                <a:lnTo>
                  <a:pt x="254" y="76"/>
                </a:lnTo>
                <a:lnTo>
                  <a:pt x="250" y="68"/>
                </a:lnTo>
                <a:lnTo>
                  <a:pt x="246" y="58"/>
                </a:lnTo>
                <a:lnTo>
                  <a:pt x="234" y="42"/>
                </a:lnTo>
                <a:lnTo>
                  <a:pt x="218" y="28"/>
                </a:lnTo>
                <a:lnTo>
                  <a:pt x="200" y="16"/>
                </a:lnTo>
                <a:lnTo>
                  <a:pt x="178" y="8"/>
                </a:lnTo>
                <a:lnTo>
                  <a:pt x="154" y="2"/>
                </a:lnTo>
                <a:lnTo>
                  <a:pt x="128" y="0"/>
                </a:lnTo>
                <a:close/>
                <a:moveTo>
                  <a:pt x="128" y="176"/>
                </a:moveTo>
                <a:lnTo>
                  <a:pt x="128" y="176"/>
                </a:lnTo>
                <a:lnTo>
                  <a:pt x="106" y="174"/>
                </a:lnTo>
                <a:lnTo>
                  <a:pt x="106" y="174"/>
                </a:lnTo>
                <a:lnTo>
                  <a:pt x="104" y="174"/>
                </a:lnTo>
                <a:lnTo>
                  <a:pt x="104" y="174"/>
                </a:lnTo>
                <a:lnTo>
                  <a:pt x="96" y="176"/>
                </a:lnTo>
                <a:lnTo>
                  <a:pt x="90" y="180"/>
                </a:lnTo>
                <a:lnTo>
                  <a:pt x="90" y="180"/>
                </a:lnTo>
                <a:lnTo>
                  <a:pt x="82" y="190"/>
                </a:lnTo>
                <a:lnTo>
                  <a:pt x="66" y="200"/>
                </a:lnTo>
                <a:lnTo>
                  <a:pt x="66" y="200"/>
                </a:lnTo>
                <a:lnTo>
                  <a:pt x="70" y="190"/>
                </a:lnTo>
                <a:lnTo>
                  <a:pt x="72" y="176"/>
                </a:lnTo>
                <a:lnTo>
                  <a:pt x="72" y="176"/>
                </a:lnTo>
                <a:lnTo>
                  <a:pt x="72" y="176"/>
                </a:lnTo>
                <a:lnTo>
                  <a:pt x="72" y="176"/>
                </a:lnTo>
                <a:lnTo>
                  <a:pt x="72" y="172"/>
                </a:lnTo>
                <a:lnTo>
                  <a:pt x="70" y="168"/>
                </a:lnTo>
                <a:lnTo>
                  <a:pt x="66" y="164"/>
                </a:lnTo>
                <a:lnTo>
                  <a:pt x="64" y="162"/>
                </a:lnTo>
                <a:lnTo>
                  <a:pt x="64" y="162"/>
                </a:lnTo>
                <a:lnTo>
                  <a:pt x="52" y="156"/>
                </a:lnTo>
                <a:lnTo>
                  <a:pt x="44" y="148"/>
                </a:lnTo>
                <a:lnTo>
                  <a:pt x="36" y="140"/>
                </a:lnTo>
                <a:lnTo>
                  <a:pt x="28" y="132"/>
                </a:lnTo>
                <a:lnTo>
                  <a:pt x="24" y="124"/>
                </a:lnTo>
                <a:lnTo>
                  <a:pt x="20" y="114"/>
                </a:lnTo>
                <a:lnTo>
                  <a:pt x="16" y="106"/>
                </a:lnTo>
                <a:lnTo>
                  <a:pt x="16" y="96"/>
                </a:lnTo>
                <a:lnTo>
                  <a:pt x="16" y="96"/>
                </a:lnTo>
                <a:lnTo>
                  <a:pt x="18" y="80"/>
                </a:lnTo>
                <a:lnTo>
                  <a:pt x="24" y="64"/>
                </a:lnTo>
                <a:lnTo>
                  <a:pt x="36" y="52"/>
                </a:lnTo>
                <a:lnTo>
                  <a:pt x="48" y="40"/>
                </a:lnTo>
                <a:lnTo>
                  <a:pt x="66" y="30"/>
                </a:lnTo>
                <a:lnTo>
                  <a:pt x="84" y="22"/>
                </a:lnTo>
                <a:lnTo>
                  <a:pt x="106" y="18"/>
                </a:lnTo>
                <a:lnTo>
                  <a:pt x="128" y="16"/>
                </a:lnTo>
                <a:lnTo>
                  <a:pt x="128" y="16"/>
                </a:lnTo>
                <a:lnTo>
                  <a:pt x="150" y="18"/>
                </a:lnTo>
                <a:lnTo>
                  <a:pt x="172" y="22"/>
                </a:lnTo>
                <a:lnTo>
                  <a:pt x="190" y="30"/>
                </a:lnTo>
                <a:lnTo>
                  <a:pt x="208" y="40"/>
                </a:lnTo>
                <a:lnTo>
                  <a:pt x="220" y="52"/>
                </a:lnTo>
                <a:lnTo>
                  <a:pt x="232" y="64"/>
                </a:lnTo>
                <a:lnTo>
                  <a:pt x="238" y="80"/>
                </a:lnTo>
                <a:lnTo>
                  <a:pt x="240" y="96"/>
                </a:lnTo>
                <a:lnTo>
                  <a:pt x="240" y="96"/>
                </a:lnTo>
                <a:lnTo>
                  <a:pt x="238" y="112"/>
                </a:lnTo>
                <a:lnTo>
                  <a:pt x="232" y="128"/>
                </a:lnTo>
                <a:lnTo>
                  <a:pt x="220" y="140"/>
                </a:lnTo>
                <a:lnTo>
                  <a:pt x="208" y="152"/>
                </a:lnTo>
                <a:lnTo>
                  <a:pt x="190" y="162"/>
                </a:lnTo>
                <a:lnTo>
                  <a:pt x="172" y="170"/>
                </a:lnTo>
                <a:lnTo>
                  <a:pt x="150" y="174"/>
                </a:lnTo>
                <a:lnTo>
                  <a:pt x="128" y="17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9" name="CustomShape 127"/>
          <p:cNvSpPr/>
          <p:nvPr/>
        </p:nvSpPr>
        <p:spPr>
          <a:xfrm>
            <a:off x="1463760" y="3762000"/>
            <a:ext cx="331560" cy="206640"/>
          </a:xfrm>
          <a:custGeom>
            <a:avLst/>
            <a:gdLst/>
            <a:ahLst/>
            <a:rect l="l" t="t" r="r" b="b"/>
            <a:pathLst>
              <a:path w="256" h="160">
                <a:moveTo>
                  <a:pt x="256" y="78"/>
                </a:moveTo>
                <a:lnTo>
                  <a:pt x="256" y="78"/>
                </a:lnTo>
                <a:lnTo>
                  <a:pt x="256" y="78"/>
                </a:lnTo>
                <a:lnTo>
                  <a:pt x="256" y="78"/>
                </a:lnTo>
                <a:lnTo>
                  <a:pt x="254" y="76"/>
                </a:lnTo>
                <a:lnTo>
                  <a:pt x="254" y="76"/>
                </a:lnTo>
                <a:lnTo>
                  <a:pt x="254" y="76"/>
                </a:lnTo>
                <a:lnTo>
                  <a:pt x="254" y="76"/>
                </a:lnTo>
                <a:lnTo>
                  <a:pt x="244" y="60"/>
                </a:lnTo>
                <a:lnTo>
                  <a:pt x="232" y="46"/>
                </a:lnTo>
                <a:lnTo>
                  <a:pt x="218" y="32"/>
                </a:lnTo>
                <a:lnTo>
                  <a:pt x="202" y="22"/>
                </a:lnTo>
                <a:lnTo>
                  <a:pt x="186" y="12"/>
                </a:lnTo>
                <a:lnTo>
                  <a:pt x="166" y="6"/>
                </a:lnTo>
                <a:lnTo>
                  <a:pt x="148" y="2"/>
                </a:lnTo>
                <a:lnTo>
                  <a:pt x="128" y="0"/>
                </a:lnTo>
                <a:lnTo>
                  <a:pt x="128" y="0"/>
                </a:lnTo>
                <a:lnTo>
                  <a:pt x="108" y="2"/>
                </a:lnTo>
                <a:lnTo>
                  <a:pt x="88" y="6"/>
                </a:lnTo>
                <a:lnTo>
                  <a:pt x="70" y="12"/>
                </a:lnTo>
                <a:lnTo>
                  <a:pt x="54" y="22"/>
                </a:lnTo>
                <a:lnTo>
                  <a:pt x="38" y="32"/>
                </a:lnTo>
                <a:lnTo>
                  <a:pt x="22" y="46"/>
                </a:lnTo>
                <a:lnTo>
                  <a:pt x="10" y="60"/>
                </a:lnTo>
                <a:lnTo>
                  <a:pt x="0" y="76"/>
                </a:lnTo>
                <a:lnTo>
                  <a:pt x="0" y="76"/>
                </a:lnTo>
                <a:lnTo>
                  <a:pt x="0" y="76"/>
                </a:lnTo>
                <a:lnTo>
                  <a:pt x="0" y="76"/>
                </a:lnTo>
                <a:lnTo>
                  <a:pt x="0" y="78"/>
                </a:lnTo>
                <a:lnTo>
                  <a:pt x="0" y="78"/>
                </a:lnTo>
                <a:lnTo>
                  <a:pt x="0" y="78"/>
                </a:lnTo>
                <a:lnTo>
                  <a:pt x="0" y="78"/>
                </a:lnTo>
                <a:lnTo>
                  <a:pt x="0" y="80"/>
                </a:lnTo>
                <a:lnTo>
                  <a:pt x="0" y="80"/>
                </a:lnTo>
                <a:lnTo>
                  <a:pt x="0" y="82"/>
                </a:lnTo>
                <a:lnTo>
                  <a:pt x="0" y="82"/>
                </a:lnTo>
                <a:lnTo>
                  <a:pt x="0" y="82"/>
                </a:lnTo>
                <a:lnTo>
                  <a:pt x="0" y="82"/>
                </a:lnTo>
                <a:lnTo>
                  <a:pt x="0" y="84"/>
                </a:lnTo>
                <a:lnTo>
                  <a:pt x="0" y="84"/>
                </a:lnTo>
                <a:lnTo>
                  <a:pt x="0" y="84"/>
                </a:lnTo>
                <a:lnTo>
                  <a:pt x="0" y="84"/>
                </a:lnTo>
                <a:lnTo>
                  <a:pt x="10" y="100"/>
                </a:lnTo>
                <a:lnTo>
                  <a:pt x="22" y="114"/>
                </a:lnTo>
                <a:lnTo>
                  <a:pt x="38" y="128"/>
                </a:lnTo>
                <a:lnTo>
                  <a:pt x="54" y="138"/>
                </a:lnTo>
                <a:lnTo>
                  <a:pt x="70" y="148"/>
                </a:lnTo>
                <a:lnTo>
                  <a:pt x="88" y="154"/>
                </a:lnTo>
                <a:lnTo>
                  <a:pt x="108" y="158"/>
                </a:lnTo>
                <a:lnTo>
                  <a:pt x="128" y="160"/>
                </a:lnTo>
                <a:lnTo>
                  <a:pt x="128" y="160"/>
                </a:lnTo>
                <a:lnTo>
                  <a:pt x="148" y="158"/>
                </a:lnTo>
                <a:lnTo>
                  <a:pt x="166" y="154"/>
                </a:lnTo>
                <a:lnTo>
                  <a:pt x="186" y="148"/>
                </a:lnTo>
                <a:lnTo>
                  <a:pt x="202" y="138"/>
                </a:lnTo>
                <a:lnTo>
                  <a:pt x="218" y="128"/>
                </a:lnTo>
                <a:lnTo>
                  <a:pt x="232" y="114"/>
                </a:lnTo>
                <a:lnTo>
                  <a:pt x="244" y="100"/>
                </a:lnTo>
                <a:lnTo>
                  <a:pt x="254" y="84"/>
                </a:lnTo>
                <a:lnTo>
                  <a:pt x="254" y="84"/>
                </a:lnTo>
                <a:lnTo>
                  <a:pt x="254" y="84"/>
                </a:lnTo>
                <a:lnTo>
                  <a:pt x="254" y="84"/>
                </a:lnTo>
                <a:lnTo>
                  <a:pt x="256" y="82"/>
                </a:lnTo>
                <a:lnTo>
                  <a:pt x="256" y="82"/>
                </a:lnTo>
                <a:lnTo>
                  <a:pt x="256" y="82"/>
                </a:lnTo>
                <a:lnTo>
                  <a:pt x="256" y="82"/>
                </a:lnTo>
                <a:lnTo>
                  <a:pt x="256" y="80"/>
                </a:lnTo>
                <a:lnTo>
                  <a:pt x="256" y="80"/>
                </a:lnTo>
                <a:lnTo>
                  <a:pt x="256" y="78"/>
                </a:lnTo>
                <a:close/>
                <a:moveTo>
                  <a:pt x="128" y="144"/>
                </a:moveTo>
                <a:lnTo>
                  <a:pt x="128" y="144"/>
                </a:lnTo>
                <a:lnTo>
                  <a:pt x="112" y="142"/>
                </a:lnTo>
                <a:lnTo>
                  <a:pt x="94" y="140"/>
                </a:lnTo>
                <a:lnTo>
                  <a:pt x="78" y="134"/>
                </a:lnTo>
                <a:lnTo>
                  <a:pt x="64" y="126"/>
                </a:lnTo>
                <a:lnTo>
                  <a:pt x="50" y="118"/>
                </a:lnTo>
                <a:lnTo>
                  <a:pt x="38" y="106"/>
                </a:lnTo>
                <a:lnTo>
                  <a:pt x="26" y="94"/>
                </a:lnTo>
                <a:lnTo>
                  <a:pt x="18" y="80"/>
                </a:lnTo>
                <a:lnTo>
                  <a:pt x="18" y="80"/>
                </a:lnTo>
                <a:lnTo>
                  <a:pt x="26" y="66"/>
                </a:lnTo>
                <a:lnTo>
                  <a:pt x="38" y="54"/>
                </a:lnTo>
                <a:lnTo>
                  <a:pt x="50" y="42"/>
                </a:lnTo>
                <a:lnTo>
                  <a:pt x="64" y="34"/>
                </a:lnTo>
                <a:lnTo>
                  <a:pt x="78" y="26"/>
                </a:lnTo>
                <a:lnTo>
                  <a:pt x="94" y="20"/>
                </a:lnTo>
                <a:lnTo>
                  <a:pt x="112" y="18"/>
                </a:lnTo>
                <a:lnTo>
                  <a:pt x="128" y="16"/>
                </a:lnTo>
                <a:lnTo>
                  <a:pt x="128" y="16"/>
                </a:lnTo>
                <a:lnTo>
                  <a:pt x="144" y="18"/>
                </a:lnTo>
                <a:lnTo>
                  <a:pt x="160" y="20"/>
                </a:lnTo>
                <a:lnTo>
                  <a:pt x="176" y="26"/>
                </a:lnTo>
                <a:lnTo>
                  <a:pt x="192" y="34"/>
                </a:lnTo>
                <a:lnTo>
                  <a:pt x="206" y="42"/>
                </a:lnTo>
                <a:lnTo>
                  <a:pt x="218" y="54"/>
                </a:lnTo>
                <a:lnTo>
                  <a:pt x="230" y="66"/>
                </a:lnTo>
                <a:lnTo>
                  <a:pt x="238" y="80"/>
                </a:lnTo>
                <a:lnTo>
                  <a:pt x="238" y="80"/>
                </a:lnTo>
                <a:lnTo>
                  <a:pt x="230" y="94"/>
                </a:lnTo>
                <a:lnTo>
                  <a:pt x="218" y="106"/>
                </a:lnTo>
                <a:lnTo>
                  <a:pt x="206" y="118"/>
                </a:lnTo>
                <a:lnTo>
                  <a:pt x="192" y="126"/>
                </a:lnTo>
                <a:lnTo>
                  <a:pt x="176" y="134"/>
                </a:lnTo>
                <a:lnTo>
                  <a:pt x="160" y="140"/>
                </a:lnTo>
                <a:lnTo>
                  <a:pt x="144" y="142"/>
                </a:lnTo>
                <a:lnTo>
                  <a:pt x="128" y="14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0" name="CustomShape 128"/>
          <p:cNvSpPr/>
          <p:nvPr/>
        </p:nvSpPr>
        <p:spPr>
          <a:xfrm>
            <a:off x="1588320" y="3824280"/>
            <a:ext cx="45720" cy="45720"/>
          </a:xfrm>
          <a:custGeom>
            <a:avLst/>
            <a:gdLst/>
            <a:ahLst/>
            <a:rect l="l" t="t" r="r" b="b"/>
            <a:pathLst>
              <a:path w="36" h="36">
                <a:moveTo>
                  <a:pt x="32" y="0"/>
                </a:moveTo>
                <a:lnTo>
                  <a:pt x="32" y="0"/>
                </a:lnTo>
                <a:lnTo>
                  <a:pt x="32" y="0"/>
                </a:lnTo>
                <a:lnTo>
                  <a:pt x="32" y="0"/>
                </a:lnTo>
                <a:lnTo>
                  <a:pt x="26" y="0"/>
                </a:lnTo>
                <a:lnTo>
                  <a:pt x="20" y="2"/>
                </a:lnTo>
                <a:lnTo>
                  <a:pt x="10" y="10"/>
                </a:lnTo>
                <a:lnTo>
                  <a:pt x="2" y="20"/>
                </a:lnTo>
                <a:lnTo>
                  <a:pt x="0" y="26"/>
                </a:lnTo>
                <a:lnTo>
                  <a:pt x="0" y="32"/>
                </a:lnTo>
                <a:lnTo>
                  <a:pt x="0" y="32"/>
                </a:lnTo>
                <a:lnTo>
                  <a:pt x="2" y="34"/>
                </a:lnTo>
                <a:lnTo>
                  <a:pt x="4" y="36"/>
                </a:lnTo>
                <a:lnTo>
                  <a:pt x="4" y="36"/>
                </a:lnTo>
                <a:lnTo>
                  <a:pt x="6" y="34"/>
                </a:lnTo>
                <a:lnTo>
                  <a:pt x="8" y="32"/>
                </a:lnTo>
                <a:lnTo>
                  <a:pt x="8" y="32"/>
                </a:lnTo>
                <a:lnTo>
                  <a:pt x="10" y="22"/>
                </a:lnTo>
                <a:lnTo>
                  <a:pt x="14" y="14"/>
                </a:lnTo>
                <a:lnTo>
                  <a:pt x="22" y="10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4" y="6"/>
                </a:lnTo>
                <a:lnTo>
                  <a:pt x="36" y="4"/>
                </a:lnTo>
                <a:lnTo>
                  <a:pt x="36" y="4"/>
                </a:lnTo>
                <a:lnTo>
                  <a:pt x="34" y="2"/>
                </a:lnTo>
                <a:lnTo>
                  <a:pt x="32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1" name="CustomShape 129"/>
          <p:cNvSpPr/>
          <p:nvPr/>
        </p:nvSpPr>
        <p:spPr>
          <a:xfrm>
            <a:off x="1557360" y="3792960"/>
            <a:ext cx="144360" cy="144360"/>
          </a:xfrm>
          <a:custGeom>
            <a:avLst/>
            <a:gdLst/>
            <a:ahLst/>
            <a:rect l="l" t="t" r="r" b="b"/>
            <a:pathLst>
              <a:path w="112" h="112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0" y="44"/>
                </a:lnTo>
                <a:lnTo>
                  <a:pt x="0" y="56"/>
                </a:lnTo>
                <a:lnTo>
                  <a:pt x="0" y="56"/>
                </a:lnTo>
                <a:lnTo>
                  <a:pt x="0" y="68"/>
                </a:lnTo>
                <a:lnTo>
                  <a:pt x="4" y="78"/>
                </a:lnTo>
                <a:lnTo>
                  <a:pt x="10" y="88"/>
                </a:lnTo>
                <a:lnTo>
                  <a:pt x="16" y="96"/>
                </a:lnTo>
                <a:lnTo>
                  <a:pt x="24" y="102"/>
                </a:lnTo>
                <a:lnTo>
                  <a:pt x="34" y="108"/>
                </a:lnTo>
                <a:lnTo>
                  <a:pt x="44" y="110"/>
                </a:lnTo>
                <a:lnTo>
                  <a:pt x="56" y="112"/>
                </a:lnTo>
                <a:lnTo>
                  <a:pt x="56" y="112"/>
                </a:lnTo>
                <a:lnTo>
                  <a:pt x="66" y="110"/>
                </a:lnTo>
                <a:lnTo>
                  <a:pt x="78" y="108"/>
                </a:lnTo>
                <a:lnTo>
                  <a:pt x="86" y="102"/>
                </a:lnTo>
                <a:lnTo>
                  <a:pt x="96" y="96"/>
                </a:lnTo>
                <a:lnTo>
                  <a:pt x="102" y="88"/>
                </a:lnTo>
                <a:lnTo>
                  <a:pt x="108" y="78"/>
                </a:lnTo>
                <a:lnTo>
                  <a:pt x="110" y="68"/>
                </a:lnTo>
                <a:lnTo>
                  <a:pt x="112" y="56"/>
                </a:lnTo>
                <a:lnTo>
                  <a:pt x="112" y="56"/>
                </a:lnTo>
                <a:lnTo>
                  <a:pt x="110" y="44"/>
                </a:lnTo>
                <a:lnTo>
                  <a:pt x="108" y="34"/>
                </a:lnTo>
                <a:lnTo>
                  <a:pt x="102" y="24"/>
                </a:lnTo>
                <a:lnTo>
                  <a:pt x="96" y="16"/>
                </a:lnTo>
                <a:lnTo>
                  <a:pt x="86" y="10"/>
                </a:lnTo>
                <a:lnTo>
                  <a:pt x="78" y="4"/>
                </a:lnTo>
                <a:lnTo>
                  <a:pt x="66" y="2"/>
                </a:lnTo>
                <a:lnTo>
                  <a:pt x="56" y="0"/>
                </a:lnTo>
                <a:close/>
                <a:moveTo>
                  <a:pt x="56" y="104"/>
                </a:moveTo>
                <a:lnTo>
                  <a:pt x="56" y="104"/>
                </a:lnTo>
                <a:lnTo>
                  <a:pt x="46" y="102"/>
                </a:lnTo>
                <a:lnTo>
                  <a:pt x="36" y="100"/>
                </a:lnTo>
                <a:lnTo>
                  <a:pt x="28" y="96"/>
                </a:lnTo>
                <a:lnTo>
                  <a:pt x="22" y="90"/>
                </a:lnTo>
                <a:lnTo>
                  <a:pt x="16" y="82"/>
                </a:lnTo>
                <a:lnTo>
                  <a:pt x="12" y="74"/>
                </a:lnTo>
                <a:lnTo>
                  <a:pt x="8" y="66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2" y="38"/>
                </a:lnTo>
                <a:lnTo>
                  <a:pt x="16" y="30"/>
                </a:lnTo>
                <a:lnTo>
                  <a:pt x="22" y="22"/>
                </a:lnTo>
                <a:lnTo>
                  <a:pt x="28" y="16"/>
                </a:lnTo>
                <a:lnTo>
                  <a:pt x="36" y="12"/>
                </a:lnTo>
                <a:lnTo>
                  <a:pt x="46" y="8"/>
                </a:lnTo>
                <a:lnTo>
                  <a:pt x="56" y="8"/>
                </a:lnTo>
                <a:lnTo>
                  <a:pt x="56" y="8"/>
                </a:lnTo>
                <a:lnTo>
                  <a:pt x="66" y="8"/>
                </a:lnTo>
                <a:lnTo>
                  <a:pt x="74" y="12"/>
                </a:lnTo>
                <a:lnTo>
                  <a:pt x="82" y="16"/>
                </a:lnTo>
                <a:lnTo>
                  <a:pt x="90" y="22"/>
                </a:lnTo>
                <a:lnTo>
                  <a:pt x="96" y="30"/>
                </a:lnTo>
                <a:lnTo>
                  <a:pt x="100" y="38"/>
                </a:lnTo>
                <a:lnTo>
                  <a:pt x="102" y="46"/>
                </a:lnTo>
                <a:lnTo>
                  <a:pt x="104" y="56"/>
                </a:lnTo>
                <a:lnTo>
                  <a:pt x="104" y="56"/>
                </a:lnTo>
                <a:lnTo>
                  <a:pt x="102" y="66"/>
                </a:lnTo>
                <a:lnTo>
                  <a:pt x="100" y="74"/>
                </a:lnTo>
                <a:lnTo>
                  <a:pt x="96" y="82"/>
                </a:lnTo>
                <a:lnTo>
                  <a:pt x="90" y="90"/>
                </a:lnTo>
                <a:lnTo>
                  <a:pt x="82" y="96"/>
                </a:lnTo>
                <a:lnTo>
                  <a:pt x="74" y="100"/>
                </a:lnTo>
                <a:lnTo>
                  <a:pt x="66" y="102"/>
                </a:lnTo>
                <a:lnTo>
                  <a:pt x="56" y="10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2" name="CustomShape 130"/>
          <p:cNvSpPr/>
          <p:nvPr/>
        </p:nvSpPr>
        <p:spPr>
          <a:xfrm>
            <a:off x="902520" y="3759120"/>
            <a:ext cx="123480" cy="123480"/>
          </a:xfrm>
          <a:custGeom>
            <a:avLst/>
            <a:gdLst/>
            <a:ahLst/>
            <a:rect l="l" t="t" r="r" b="b"/>
            <a:pathLst>
              <a:path w="96" h="96">
                <a:moveTo>
                  <a:pt x="48" y="96"/>
                </a:moveTo>
                <a:lnTo>
                  <a:pt x="48" y="96"/>
                </a:lnTo>
                <a:lnTo>
                  <a:pt x="58" y="94"/>
                </a:lnTo>
                <a:lnTo>
                  <a:pt x="66" y="92"/>
                </a:lnTo>
                <a:lnTo>
                  <a:pt x="74" y="88"/>
                </a:lnTo>
                <a:lnTo>
                  <a:pt x="82" y="82"/>
                </a:lnTo>
                <a:lnTo>
                  <a:pt x="88" y="74"/>
                </a:lnTo>
                <a:lnTo>
                  <a:pt x="92" y="66"/>
                </a:lnTo>
                <a:lnTo>
                  <a:pt x="96" y="58"/>
                </a:lnTo>
                <a:lnTo>
                  <a:pt x="96" y="48"/>
                </a:lnTo>
                <a:lnTo>
                  <a:pt x="96" y="48"/>
                </a:lnTo>
                <a:lnTo>
                  <a:pt x="96" y="38"/>
                </a:lnTo>
                <a:lnTo>
                  <a:pt x="92" y="30"/>
                </a:lnTo>
                <a:lnTo>
                  <a:pt x="88" y="22"/>
                </a:lnTo>
                <a:lnTo>
                  <a:pt x="82" y="14"/>
                </a:lnTo>
                <a:lnTo>
                  <a:pt x="74" y="8"/>
                </a:lnTo>
                <a:lnTo>
                  <a:pt x="66" y="4"/>
                </a:lnTo>
                <a:lnTo>
                  <a:pt x="58" y="0"/>
                </a:lnTo>
                <a:lnTo>
                  <a:pt x="48" y="0"/>
                </a:lnTo>
                <a:lnTo>
                  <a:pt x="48" y="0"/>
                </a:lnTo>
                <a:lnTo>
                  <a:pt x="38" y="0"/>
                </a:lnTo>
                <a:lnTo>
                  <a:pt x="30" y="4"/>
                </a:lnTo>
                <a:lnTo>
                  <a:pt x="22" y="8"/>
                </a:lnTo>
                <a:lnTo>
                  <a:pt x="14" y="14"/>
                </a:lnTo>
                <a:lnTo>
                  <a:pt x="8" y="22"/>
                </a:lnTo>
                <a:lnTo>
                  <a:pt x="4" y="30"/>
                </a:lnTo>
                <a:lnTo>
                  <a:pt x="0" y="38"/>
                </a:lnTo>
                <a:lnTo>
                  <a:pt x="0" y="48"/>
                </a:lnTo>
                <a:lnTo>
                  <a:pt x="0" y="48"/>
                </a:lnTo>
                <a:lnTo>
                  <a:pt x="0" y="58"/>
                </a:lnTo>
                <a:lnTo>
                  <a:pt x="4" y="66"/>
                </a:lnTo>
                <a:lnTo>
                  <a:pt x="8" y="74"/>
                </a:lnTo>
                <a:lnTo>
                  <a:pt x="14" y="82"/>
                </a:lnTo>
                <a:lnTo>
                  <a:pt x="22" y="88"/>
                </a:lnTo>
                <a:lnTo>
                  <a:pt x="30" y="92"/>
                </a:lnTo>
                <a:lnTo>
                  <a:pt x="38" y="94"/>
                </a:lnTo>
                <a:lnTo>
                  <a:pt x="48" y="96"/>
                </a:lnTo>
                <a:close/>
                <a:moveTo>
                  <a:pt x="48" y="8"/>
                </a:moveTo>
                <a:lnTo>
                  <a:pt x="48" y="8"/>
                </a:lnTo>
                <a:lnTo>
                  <a:pt x="56" y="8"/>
                </a:lnTo>
                <a:lnTo>
                  <a:pt x="64" y="12"/>
                </a:lnTo>
                <a:lnTo>
                  <a:pt x="70" y="14"/>
                </a:lnTo>
                <a:lnTo>
                  <a:pt x="76" y="20"/>
                </a:lnTo>
                <a:lnTo>
                  <a:pt x="82" y="26"/>
                </a:lnTo>
                <a:lnTo>
                  <a:pt x="84" y="32"/>
                </a:lnTo>
                <a:lnTo>
                  <a:pt x="88" y="40"/>
                </a:lnTo>
                <a:lnTo>
                  <a:pt x="88" y="48"/>
                </a:lnTo>
                <a:lnTo>
                  <a:pt x="88" y="48"/>
                </a:lnTo>
                <a:lnTo>
                  <a:pt x="88" y="56"/>
                </a:lnTo>
                <a:lnTo>
                  <a:pt x="84" y="64"/>
                </a:lnTo>
                <a:lnTo>
                  <a:pt x="82" y="70"/>
                </a:lnTo>
                <a:lnTo>
                  <a:pt x="76" y="76"/>
                </a:lnTo>
                <a:lnTo>
                  <a:pt x="70" y="82"/>
                </a:lnTo>
                <a:lnTo>
                  <a:pt x="64" y="84"/>
                </a:lnTo>
                <a:lnTo>
                  <a:pt x="56" y="88"/>
                </a:lnTo>
                <a:lnTo>
                  <a:pt x="48" y="88"/>
                </a:lnTo>
                <a:lnTo>
                  <a:pt x="48" y="88"/>
                </a:lnTo>
                <a:lnTo>
                  <a:pt x="40" y="88"/>
                </a:lnTo>
                <a:lnTo>
                  <a:pt x="32" y="84"/>
                </a:lnTo>
                <a:lnTo>
                  <a:pt x="26" y="82"/>
                </a:lnTo>
                <a:lnTo>
                  <a:pt x="20" y="76"/>
                </a:lnTo>
                <a:lnTo>
                  <a:pt x="14" y="70"/>
                </a:lnTo>
                <a:lnTo>
                  <a:pt x="12" y="64"/>
                </a:lnTo>
                <a:lnTo>
                  <a:pt x="8" y="56"/>
                </a:lnTo>
                <a:lnTo>
                  <a:pt x="8" y="48"/>
                </a:lnTo>
                <a:lnTo>
                  <a:pt x="8" y="48"/>
                </a:lnTo>
                <a:lnTo>
                  <a:pt x="8" y="40"/>
                </a:lnTo>
                <a:lnTo>
                  <a:pt x="12" y="32"/>
                </a:lnTo>
                <a:lnTo>
                  <a:pt x="14" y="26"/>
                </a:lnTo>
                <a:lnTo>
                  <a:pt x="20" y="20"/>
                </a:lnTo>
                <a:lnTo>
                  <a:pt x="26" y="14"/>
                </a:lnTo>
                <a:lnTo>
                  <a:pt x="32" y="12"/>
                </a:lnTo>
                <a:lnTo>
                  <a:pt x="40" y="8"/>
                </a:lnTo>
                <a:lnTo>
                  <a:pt x="48" y="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3" name="CustomShape 131"/>
          <p:cNvSpPr/>
          <p:nvPr/>
        </p:nvSpPr>
        <p:spPr>
          <a:xfrm>
            <a:off x="840240" y="3699360"/>
            <a:ext cx="248400" cy="331560"/>
          </a:xfrm>
          <a:custGeom>
            <a:avLst/>
            <a:gdLst/>
            <a:ahLst/>
            <a:rect l="l" t="t" r="r" b="b"/>
            <a:pathLst>
              <a:path w="192" h="256">
                <a:moveTo>
                  <a:pt x="96" y="0"/>
                </a:moveTo>
                <a:lnTo>
                  <a:pt x="96" y="0"/>
                </a:lnTo>
                <a:lnTo>
                  <a:pt x="76" y="2"/>
                </a:lnTo>
                <a:lnTo>
                  <a:pt x="58" y="8"/>
                </a:lnTo>
                <a:lnTo>
                  <a:pt x="42" y="16"/>
                </a:lnTo>
                <a:lnTo>
                  <a:pt x="28" y="28"/>
                </a:lnTo>
                <a:lnTo>
                  <a:pt x="16" y="42"/>
                </a:lnTo>
                <a:lnTo>
                  <a:pt x="8" y="58"/>
                </a:lnTo>
                <a:lnTo>
                  <a:pt x="2" y="76"/>
                </a:lnTo>
                <a:lnTo>
                  <a:pt x="0" y="96"/>
                </a:lnTo>
                <a:lnTo>
                  <a:pt x="0" y="96"/>
                </a:lnTo>
                <a:lnTo>
                  <a:pt x="2" y="118"/>
                </a:lnTo>
                <a:lnTo>
                  <a:pt x="8" y="138"/>
                </a:lnTo>
                <a:lnTo>
                  <a:pt x="18" y="158"/>
                </a:lnTo>
                <a:lnTo>
                  <a:pt x="28" y="178"/>
                </a:lnTo>
                <a:lnTo>
                  <a:pt x="42" y="198"/>
                </a:lnTo>
                <a:lnTo>
                  <a:pt x="56" y="216"/>
                </a:lnTo>
                <a:lnTo>
                  <a:pt x="82" y="250"/>
                </a:lnTo>
                <a:lnTo>
                  <a:pt x="82" y="250"/>
                </a:lnTo>
                <a:lnTo>
                  <a:pt x="86" y="252"/>
                </a:lnTo>
                <a:lnTo>
                  <a:pt x="90" y="256"/>
                </a:lnTo>
                <a:lnTo>
                  <a:pt x="96" y="256"/>
                </a:lnTo>
                <a:lnTo>
                  <a:pt x="96" y="256"/>
                </a:lnTo>
                <a:lnTo>
                  <a:pt x="96" y="256"/>
                </a:lnTo>
                <a:lnTo>
                  <a:pt x="102" y="256"/>
                </a:lnTo>
                <a:lnTo>
                  <a:pt x="106" y="252"/>
                </a:lnTo>
                <a:lnTo>
                  <a:pt x="108" y="250"/>
                </a:lnTo>
                <a:lnTo>
                  <a:pt x="108" y="250"/>
                </a:lnTo>
                <a:lnTo>
                  <a:pt x="136" y="216"/>
                </a:lnTo>
                <a:lnTo>
                  <a:pt x="150" y="198"/>
                </a:lnTo>
                <a:lnTo>
                  <a:pt x="164" y="178"/>
                </a:lnTo>
                <a:lnTo>
                  <a:pt x="174" y="158"/>
                </a:lnTo>
                <a:lnTo>
                  <a:pt x="184" y="138"/>
                </a:lnTo>
                <a:lnTo>
                  <a:pt x="190" y="118"/>
                </a:lnTo>
                <a:lnTo>
                  <a:pt x="192" y="96"/>
                </a:lnTo>
                <a:lnTo>
                  <a:pt x="192" y="96"/>
                </a:lnTo>
                <a:lnTo>
                  <a:pt x="190" y="76"/>
                </a:lnTo>
                <a:lnTo>
                  <a:pt x="184" y="58"/>
                </a:lnTo>
                <a:lnTo>
                  <a:pt x="176" y="42"/>
                </a:lnTo>
                <a:lnTo>
                  <a:pt x="164" y="28"/>
                </a:lnTo>
                <a:lnTo>
                  <a:pt x="150" y="16"/>
                </a:lnTo>
                <a:lnTo>
                  <a:pt x="134" y="8"/>
                </a:lnTo>
                <a:lnTo>
                  <a:pt x="116" y="2"/>
                </a:lnTo>
                <a:lnTo>
                  <a:pt x="96" y="0"/>
                </a:lnTo>
                <a:close/>
                <a:moveTo>
                  <a:pt x="96" y="240"/>
                </a:moveTo>
                <a:lnTo>
                  <a:pt x="96" y="240"/>
                </a:lnTo>
                <a:lnTo>
                  <a:pt x="96" y="240"/>
                </a:lnTo>
                <a:lnTo>
                  <a:pt x="96" y="240"/>
                </a:lnTo>
                <a:lnTo>
                  <a:pt x="94" y="238"/>
                </a:lnTo>
                <a:lnTo>
                  <a:pt x="94" y="238"/>
                </a:lnTo>
                <a:lnTo>
                  <a:pt x="70" y="210"/>
                </a:lnTo>
                <a:lnTo>
                  <a:pt x="56" y="192"/>
                </a:lnTo>
                <a:lnTo>
                  <a:pt x="44" y="174"/>
                </a:lnTo>
                <a:lnTo>
                  <a:pt x="34" y="156"/>
                </a:lnTo>
                <a:lnTo>
                  <a:pt x="24" y="136"/>
                </a:lnTo>
                <a:lnTo>
                  <a:pt x="18" y="116"/>
                </a:lnTo>
                <a:lnTo>
                  <a:pt x="16" y="96"/>
                </a:lnTo>
                <a:lnTo>
                  <a:pt x="16" y="96"/>
                </a:lnTo>
                <a:lnTo>
                  <a:pt x="18" y="80"/>
                </a:lnTo>
                <a:lnTo>
                  <a:pt x="22" y="64"/>
                </a:lnTo>
                <a:lnTo>
                  <a:pt x="30" y="52"/>
                </a:lnTo>
                <a:lnTo>
                  <a:pt x="40" y="40"/>
                </a:lnTo>
                <a:lnTo>
                  <a:pt x="52" y="30"/>
                </a:lnTo>
                <a:lnTo>
                  <a:pt x="64" y="22"/>
                </a:lnTo>
                <a:lnTo>
                  <a:pt x="80" y="18"/>
                </a:lnTo>
                <a:lnTo>
                  <a:pt x="96" y="16"/>
                </a:lnTo>
                <a:lnTo>
                  <a:pt x="96" y="16"/>
                </a:lnTo>
                <a:lnTo>
                  <a:pt x="112" y="18"/>
                </a:lnTo>
                <a:lnTo>
                  <a:pt x="128" y="22"/>
                </a:lnTo>
                <a:lnTo>
                  <a:pt x="140" y="30"/>
                </a:lnTo>
                <a:lnTo>
                  <a:pt x="152" y="40"/>
                </a:lnTo>
                <a:lnTo>
                  <a:pt x="162" y="52"/>
                </a:lnTo>
                <a:lnTo>
                  <a:pt x="170" y="64"/>
                </a:lnTo>
                <a:lnTo>
                  <a:pt x="174" y="80"/>
                </a:lnTo>
                <a:lnTo>
                  <a:pt x="176" y="96"/>
                </a:lnTo>
                <a:lnTo>
                  <a:pt x="176" y="96"/>
                </a:lnTo>
                <a:lnTo>
                  <a:pt x="174" y="116"/>
                </a:lnTo>
                <a:lnTo>
                  <a:pt x="168" y="136"/>
                </a:lnTo>
                <a:lnTo>
                  <a:pt x="158" y="156"/>
                </a:lnTo>
                <a:lnTo>
                  <a:pt x="148" y="174"/>
                </a:lnTo>
                <a:lnTo>
                  <a:pt x="134" y="192"/>
                </a:lnTo>
                <a:lnTo>
                  <a:pt x="122" y="210"/>
                </a:lnTo>
                <a:lnTo>
                  <a:pt x="96" y="24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4" name="CustomShape 132"/>
          <p:cNvSpPr/>
          <p:nvPr/>
        </p:nvSpPr>
        <p:spPr>
          <a:xfrm>
            <a:off x="4166280" y="3096720"/>
            <a:ext cx="248400" cy="165240"/>
          </a:xfrm>
          <a:custGeom>
            <a:avLst/>
            <a:gdLst/>
            <a:ahLst/>
            <a:rect l="l" t="t" r="r" b="b"/>
            <a:pathLst>
              <a:path w="192" h="128">
                <a:moveTo>
                  <a:pt x="184" y="0"/>
                </a:move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120"/>
                </a:lnTo>
                <a:lnTo>
                  <a:pt x="0" y="120"/>
                </a:lnTo>
                <a:lnTo>
                  <a:pt x="0" y="124"/>
                </a:lnTo>
                <a:lnTo>
                  <a:pt x="2" y="126"/>
                </a:lnTo>
                <a:lnTo>
                  <a:pt x="4" y="128"/>
                </a:lnTo>
                <a:lnTo>
                  <a:pt x="8" y="128"/>
                </a:lnTo>
                <a:lnTo>
                  <a:pt x="184" y="128"/>
                </a:lnTo>
                <a:lnTo>
                  <a:pt x="184" y="128"/>
                </a:lnTo>
                <a:lnTo>
                  <a:pt x="188" y="128"/>
                </a:lnTo>
                <a:lnTo>
                  <a:pt x="190" y="126"/>
                </a:lnTo>
                <a:lnTo>
                  <a:pt x="192" y="124"/>
                </a:lnTo>
                <a:lnTo>
                  <a:pt x="192" y="120"/>
                </a:lnTo>
                <a:lnTo>
                  <a:pt x="192" y="8"/>
                </a:lnTo>
                <a:lnTo>
                  <a:pt x="192" y="8"/>
                </a:lnTo>
                <a:lnTo>
                  <a:pt x="192" y="4"/>
                </a:lnTo>
                <a:lnTo>
                  <a:pt x="190" y="2"/>
                </a:lnTo>
                <a:lnTo>
                  <a:pt x="188" y="0"/>
                </a:lnTo>
                <a:lnTo>
                  <a:pt x="184" y="0"/>
                </a:lnTo>
                <a:close/>
                <a:moveTo>
                  <a:pt x="184" y="120"/>
                </a:moveTo>
                <a:lnTo>
                  <a:pt x="8" y="120"/>
                </a:lnTo>
                <a:lnTo>
                  <a:pt x="8" y="8"/>
                </a:lnTo>
                <a:lnTo>
                  <a:pt x="184" y="8"/>
                </a:lnTo>
                <a:lnTo>
                  <a:pt x="184" y="12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5" name="CustomShape 133"/>
          <p:cNvSpPr/>
          <p:nvPr/>
        </p:nvSpPr>
        <p:spPr>
          <a:xfrm>
            <a:off x="4124520" y="3054960"/>
            <a:ext cx="331560" cy="310680"/>
          </a:xfrm>
          <a:custGeom>
            <a:avLst/>
            <a:gdLst/>
            <a:ahLst/>
            <a:rect l="l" t="t" r="r" b="b"/>
            <a:pathLst>
              <a:path w="256" h="240">
                <a:moveTo>
                  <a:pt x="232" y="0"/>
                </a:move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184"/>
                </a:lnTo>
                <a:lnTo>
                  <a:pt x="0" y="184"/>
                </a:lnTo>
                <a:lnTo>
                  <a:pt x="2" y="194"/>
                </a:lnTo>
                <a:lnTo>
                  <a:pt x="8" y="200"/>
                </a:lnTo>
                <a:lnTo>
                  <a:pt x="14" y="206"/>
                </a:lnTo>
                <a:lnTo>
                  <a:pt x="24" y="208"/>
                </a:lnTo>
                <a:lnTo>
                  <a:pt x="104" y="208"/>
                </a:lnTo>
                <a:lnTo>
                  <a:pt x="104" y="218"/>
                </a:lnTo>
                <a:lnTo>
                  <a:pt x="54" y="224"/>
                </a:lnTo>
                <a:lnTo>
                  <a:pt x="54" y="224"/>
                </a:lnTo>
                <a:lnTo>
                  <a:pt x="50" y="228"/>
                </a:lnTo>
                <a:lnTo>
                  <a:pt x="48" y="232"/>
                </a:lnTo>
                <a:lnTo>
                  <a:pt x="48" y="232"/>
                </a:lnTo>
                <a:lnTo>
                  <a:pt x="48" y="236"/>
                </a:lnTo>
                <a:lnTo>
                  <a:pt x="50" y="238"/>
                </a:lnTo>
                <a:lnTo>
                  <a:pt x="52" y="240"/>
                </a:lnTo>
                <a:lnTo>
                  <a:pt x="56" y="240"/>
                </a:lnTo>
                <a:lnTo>
                  <a:pt x="200" y="240"/>
                </a:lnTo>
                <a:lnTo>
                  <a:pt x="200" y="240"/>
                </a:lnTo>
                <a:lnTo>
                  <a:pt x="204" y="240"/>
                </a:lnTo>
                <a:lnTo>
                  <a:pt x="206" y="238"/>
                </a:lnTo>
                <a:lnTo>
                  <a:pt x="208" y="236"/>
                </a:lnTo>
                <a:lnTo>
                  <a:pt x="208" y="232"/>
                </a:lnTo>
                <a:lnTo>
                  <a:pt x="208" y="232"/>
                </a:lnTo>
                <a:lnTo>
                  <a:pt x="206" y="228"/>
                </a:lnTo>
                <a:lnTo>
                  <a:pt x="202" y="224"/>
                </a:lnTo>
                <a:lnTo>
                  <a:pt x="152" y="218"/>
                </a:lnTo>
                <a:lnTo>
                  <a:pt x="152" y="208"/>
                </a:lnTo>
                <a:lnTo>
                  <a:pt x="232" y="208"/>
                </a:lnTo>
                <a:lnTo>
                  <a:pt x="232" y="208"/>
                </a:lnTo>
                <a:lnTo>
                  <a:pt x="242" y="206"/>
                </a:lnTo>
                <a:lnTo>
                  <a:pt x="248" y="200"/>
                </a:lnTo>
                <a:lnTo>
                  <a:pt x="254" y="194"/>
                </a:lnTo>
                <a:lnTo>
                  <a:pt x="256" y="184"/>
                </a:lnTo>
                <a:lnTo>
                  <a:pt x="256" y="24"/>
                </a:lnTo>
                <a:lnTo>
                  <a:pt x="256" y="24"/>
                </a:lnTo>
                <a:lnTo>
                  <a:pt x="254" y="14"/>
                </a:lnTo>
                <a:lnTo>
                  <a:pt x="248" y="8"/>
                </a:lnTo>
                <a:lnTo>
                  <a:pt x="242" y="2"/>
                </a:lnTo>
                <a:lnTo>
                  <a:pt x="232" y="0"/>
                </a:lnTo>
                <a:close/>
                <a:moveTo>
                  <a:pt x="240" y="184"/>
                </a:moveTo>
                <a:lnTo>
                  <a:pt x="240" y="184"/>
                </a:lnTo>
                <a:lnTo>
                  <a:pt x="240" y="188"/>
                </a:lnTo>
                <a:lnTo>
                  <a:pt x="238" y="190"/>
                </a:lnTo>
                <a:lnTo>
                  <a:pt x="236" y="192"/>
                </a:lnTo>
                <a:lnTo>
                  <a:pt x="232" y="192"/>
                </a:lnTo>
                <a:lnTo>
                  <a:pt x="160" y="192"/>
                </a:lnTo>
                <a:lnTo>
                  <a:pt x="96" y="192"/>
                </a:lnTo>
                <a:lnTo>
                  <a:pt x="24" y="192"/>
                </a:lnTo>
                <a:lnTo>
                  <a:pt x="24" y="192"/>
                </a:lnTo>
                <a:lnTo>
                  <a:pt x="20" y="192"/>
                </a:lnTo>
                <a:lnTo>
                  <a:pt x="18" y="190"/>
                </a:lnTo>
                <a:lnTo>
                  <a:pt x="16" y="188"/>
                </a:lnTo>
                <a:lnTo>
                  <a:pt x="16" y="184"/>
                </a:lnTo>
                <a:lnTo>
                  <a:pt x="16" y="24"/>
                </a:lnTo>
                <a:lnTo>
                  <a:pt x="16" y="24"/>
                </a:lnTo>
                <a:lnTo>
                  <a:pt x="16" y="20"/>
                </a:lnTo>
                <a:lnTo>
                  <a:pt x="18" y="18"/>
                </a:lnTo>
                <a:lnTo>
                  <a:pt x="20" y="16"/>
                </a:lnTo>
                <a:lnTo>
                  <a:pt x="24" y="16"/>
                </a:lnTo>
                <a:lnTo>
                  <a:pt x="232" y="16"/>
                </a:lnTo>
                <a:lnTo>
                  <a:pt x="232" y="16"/>
                </a:lnTo>
                <a:lnTo>
                  <a:pt x="236" y="16"/>
                </a:lnTo>
                <a:lnTo>
                  <a:pt x="238" y="18"/>
                </a:lnTo>
                <a:lnTo>
                  <a:pt x="240" y="20"/>
                </a:lnTo>
                <a:lnTo>
                  <a:pt x="240" y="24"/>
                </a:lnTo>
                <a:lnTo>
                  <a:pt x="240" y="18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6" name="CustomShape 134"/>
          <p:cNvSpPr/>
          <p:nvPr/>
        </p:nvSpPr>
        <p:spPr>
          <a:xfrm>
            <a:off x="2846160" y="3034440"/>
            <a:ext cx="227520" cy="331560"/>
          </a:xfrm>
          <a:custGeom>
            <a:avLst/>
            <a:gdLst/>
            <a:ahLst/>
            <a:rect l="l" t="t" r="r" b="b"/>
            <a:pathLst>
              <a:path w="176" h="256">
                <a:moveTo>
                  <a:pt x="88" y="0"/>
                </a:moveTo>
                <a:lnTo>
                  <a:pt x="88" y="0"/>
                </a:lnTo>
                <a:lnTo>
                  <a:pt x="70" y="2"/>
                </a:lnTo>
                <a:lnTo>
                  <a:pt x="54" y="6"/>
                </a:lnTo>
                <a:lnTo>
                  <a:pt x="38" y="16"/>
                </a:lnTo>
                <a:lnTo>
                  <a:pt x="26" y="26"/>
                </a:lnTo>
                <a:lnTo>
                  <a:pt x="16" y="38"/>
                </a:lnTo>
                <a:lnTo>
                  <a:pt x="6" y="54"/>
                </a:lnTo>
                <a:lnTo>
                  <a:pt x="2" y="70"/>
                </a:lnTo>
                <a:lnTo>
                  <a:pt x="0" y="88"/>
                </a:lnTo>
                <a:lnTo>
                  <a:pt x="0" y="88"/>
                </a:lnTo>
                <a:lnTo>
                  <a:pt x="2" y="100"/>
                </a:lnTo>
                <a:lnTo>
                  <a:pt x="4" y="112"/>
                </a:lnTo>
                <a:lnTo>
                  <a:pt x="16" y="138"/>
                </a:lnTo>
                <a:lnTo>
                  <a:pt x="30" y="162"/>
                </a:lnTo>
                <a:lnTo>
                  <a:pt x="40" y="184"/>
                </a:lnTo>
                <a:lnTo>
                  <a:pt x="40" y="184"/>
                </a:lnTo>
                <a:lnTo>
                  <a:pt x="50" y="214"/>
                </a:lnTo>
                <a:lnTo>
                  <a:pt x="58" y="238"/>
                </a:lnTo>
                <a:lnTo>
                  <a:pt x="62" y="246"/>
                </a:lnTo>
                <a:lnTo>
                  <a:pt x="68" y="252"/>
                </a:lnTo>
                <a:lnTo>
                  <a:pt x="76" y="254"/>
                </a:lnTo>
                <a:lnTo>
                  <a:pt x="88" y="256"/>
                </a:lnTo>
                <a:lnTo>
                  <a:pt x="88" y="256"/>
                </a:lnTo>
                <a:lnTo>
                  <a:pt x="100" y="254"/>
                </a:lnTo>
                <a:lnTo>
                  <a:pt x="108" y="252"/>
                </a:lnTo>
                <a:lnTo>
                  <a:pt x="114" y="246"/>
                </a:lnTo>
                <a:lnTo>
                  <a:pt x="118" y="238"/>
                </a:lnTo>
                <a:lnTo>
                  <a:pt x="126" y="214"/>
                </a:lnTo>
                <a:lnTo>
                  <a:pt x="136" y="184"/>
                </a:lnTo>
                <a:lnTo>
                  <a:pt x="136" y="184"/>
                </a:lnTo>
                <a:lnTo>
                  <a:pt x="146" y="162"/>
                </a:lnTo>
                <a:lnTo>
                  <a:pt x="160" y="138"/>
                </a:lnTo>
                <a:lnTo>
                  <a:pt x="172" y="112"/>
                </a:lnTo>
                <a:lnTo>
                  <a:pt x="174" y="100"/>
                </a:lnTo>
                <a:lnTo>
                  <a:pt x="176" y="88"/>
                </a:lnTo>
                <a:lnTo>
                  <a:pt x="176" y="88"/>
                </a:lnTo>
                <a:lnTo>
                  <a:pt x="174" y="70"/>
                </a:lnTo>
                <a:lnTo>
                  <a:pt x="170" y="54"/>
                </a:lnTo>
                <a:lnTo>
                  <a:pt x="160" y="38"/>
                </a:lnTo>
                <a:lnTo>
                  <a:pt x="150" y="26"/>
                </a:lnTo>
                <a:lnTo>
                  <a:pt x="138" y="16"/>
                </a:lnTo>
                <a:lnTo>
                  <a:pt x="122" y="6"/>
                </a:lnTo>
                <a:lnTo>
                  <a:pt x="106" y="2"/>
                </a:lnTo>
                <a:lnTo>
                  <a:pt x="88" y="0"/>
                </a:lnTo>
                <a:close/>
                <a:moveTo>
                  <a:pt x="108" y="218"/>
                </a:moveTo>
                <a:lnTo>
                  <a:pt x="70" y="222"/>
                </a:lnTo>
                <a:lnTo>
                  <a:pt x="70" y="222"/>
                </a:lnTo>
                <a:lnTo>
                  <a:pt x="64" y="208"/>
                </a:lnTo>
                <a:lnTo>
                  <a:pt x="64" y="208"/>
                </a:lnTo>
                <a:lnTo>
                  <a:pt x="64" y="206"/>
                </a:lnTo>
                <a:lnTo>
                  <a:pt x="114" y="200"/>
                </a:lnTo>
                <a:lnTo>
                  <a:pt x="114" y="200"/>
                </a:lnTo>
                <a:lnTo>
                  <a:pt x="112" y="208"/>
                </a:lnTo>
                <a:lnTo>
                  <a:pt x="112" y="208"/>
                </a:lnTo>
                <a:lnTo>
                  <a:pt x="108" y="218"/>
                </a:lnTo>
                <a:close/>
                <a:moveTo>
                  <a:pt x="62" y="200"/>
                </a:moveTo>
                <a:lnTo>
                  <a:pt x="62" y="200"/>
                </a:lnTo>
                <a:lnTo>
                  <a:pt x="56" y="184"/>
                </a:lnTo>
                <a:lnTo>
                  <a:pt x="120" y="184"/>
                </a:lnTo>
                <a:lnTo>
                  <a:pt x="120" y="184"/>
                </a:lnTo>
                <a:lnTo>
                  <a:pt x="116" y="192"/>
                </a:lnTo>
                <a:lnTo>
                  <a:pt x="62" y="200"/>
                </a:lnTo>
                <a:close/>
                <a:moveTo>
                  <a:pt x="88" y="240"/>
                </a:moveTo>
                <a:lnTo>
                  <a:pt x="88" y="240"/>
                </a:lnTo>
                <a:lnTo>
                  <a:pt x="82" y="240"/>
                </a:lnTo>
                <a:lnTo>
                  <a:pt x="78" y="238"/>
                </a:lnTo>
                <a:lnTo>
                  <a:pt x="76" y="236"/>
                </a:lnTo>
                <a:lnTo>
                  <a:pt x="72" y="230"/>
                </a:lnTo>
                <a:lnTo>
                  <a:pt x="106" y="226"/>
                </a:lnTo>
                <a:lnTo>
                  <a:pt x="106" y="226"/>
                </a:lnTo>
                <a:lnTo>
                  <a:pt x="102" y="234"/>
                </a:lnTo>
                <a:lnTo>
                  <a:pt x="98" y="238"/>
                </a:lnTo>
                <a:lnTo>
                  <a:pt x="94" y="240"/>
                </a:lnTo>
                <a:lnTo>
                  <a:pt x="88" y="240"/>
                </a:lnTo>
                <a:close/>
                <a:moveTo>
                  <a:pt x="126" y="168"/>
                </a:moveTo>
                <a:lnTo>
                  <a:pt x="50" y="168"/>
                </a:lnTo>
                <a:lnTo>
                  <a:pt x="50" y="168"/>
                </a:lnTo>
                <a:lnTo>
                  <a:pt x="38" y="142"/>
                </a:lnTo>
                <a:lnTo>
                  <a:pt x="38" y="142"/>
                </a:lnTo>
                <a:lnTo>
                  <a:pt x="22" y="114"/>
                </a:lnTo>
                <a:lnTo>
                  <a:pt x="18" y="100"/>
                </a:lnTo>
                <a:lnTo>
                  <a:pt x="16" y="88"/>
                </a:lnTo>
                <a:lnTo>
                  <a:pt x="16" y="88"/>
                </a:lnTo>
                <a:lnTo>
                  <a:pt x="18" y="74"/>
                </a:lnTo>
                <a:lnTo>
                  <a:pt x="22" y="60"/>
                </a:lnTo>
                <a:lnTo>
                  <a:pt x="28" y="48"/>
                </a:lnTo>
                <a:lnTo>
                  <a:pt x="38" y="38"/>
                </a:lnTo>
                <a:lnTo>
                  <a:pt x="48" y="28"/>
                </a:lnTo>
                <a:lnTo>
                  <a:pt x="60" y="22"/>
                </a:lnTo>
                <a:lnTo>
                  <a:pt x="74" y="18"/>
                </a:lnTo>
                <a:lnTo>
                  <a:pt x="88" y="16"/>
                </a:lnTo>
                <a:lnTo>
                  <a:pt x="88" y="16"/>
                </a:lnTo>
                <a:lnTo>
                  <a:pt x="102" y="18"/>
                </a:lnTo>
                <a:lnTo>
                  <a:pt x="116" y="22"/>
                </a:lnTo>
                <a:lnTo>
                  <a:pt x="128" y="28"/>
                </a:lnTo>
                <a:lnTo>
                  <a:pt x="138" y="38"/>
                </a:lnTo>
                <a:lnTo>
                  <a:pt x="148" y="48"/>
                </a:lnTo>
                <a:lnTo>
                  <a:pt x="154" y="60"/>
                </a:lnTo>
                <a:lnTo>
                  <a:pt x="158" y="74"/>
                </a:lnTo>
                <a:lnTo>
                  <a:pt x="160" y="88"/>
                </a:lnTo>
                <a:lnTo>
                  <a:pt x="160" y="88"/>
                </a:lnTo>
                <a:lnTo>
                  <a:pt x="158" y="100"/>
                </a:lnTo>
                <a:lnTo>
                  <a:pt x="154" y="114"/>
                </a:lnTo>
                <a:lnTo>
                  <a:pt x="138" y="142"/>
                </a:lnTo>
                <a:lnTo>
                  <a:pt x="138" y="142"/>
                </a:lnTo>
                <a:lnTo>
                  <a:pt x="126" y="16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7" name="CustomShape 135"/>
          <p:cNvSpPr/>
          <p:nvPr/>
        </p:nvSpPr>
        <p:spPr>
          <a:xfrm>
            <a:off x="2898000" y="3086280"/>
            <a:ext cx="66600" cy="66600"/>
          </a:xfrm>
          <a:custGeom>
            <a:avLst/>
            <a:gdLst/>
            <a:ahLst/>
            <a:rect l="l" t="t" r="r" b="b"/>
            <a:pathLst>
              <a:path w="52" h="52">
                <a:moveTo>
                  <a:pt x="48" y="0"/>
                </a:moveTo>
                <a:lnTo>
                  <a:pt x="48" y="0"/>
                </a:lnTo>
                <a:lnTo>
                  <a:pt x="38" y="0"/>
                </a:lnTo>
                <a:lnTo>
                  <a:pt x="30" y="4"/>
                </a:lnTo>
                <a:lnTo>
                  <a:pt x="22" y="8"/>
                </a:lnTo>
                <a:lnTo>
                  <a:pt x="14" y="14"/>
                </a:lnTo>
                <a:lnTo>
                  <a:pt x="8" y="22"/>
                </a:lnTo>
                <a:lnTo>
                  <a:pt x="4" y="30"/>
                </a:lnTo>
                <a:lnTo>
                  <a:pt x="0" y="38"/>
                </a:lnTo>
                <a:lnTo>
                  <a:pt x="0" y="48"/>
                </a:lnTo>
                <a:lnTo>
                  <a:pt x="0" y="48"/>
                </a:lnTo>
                <a:lnTo>
                  <a:pt x="2" y="50"/>
                </a:lnTo>
                <a:lnTo>
                  <a:pt x="4" y="52"/>
                </a:lnTo>
                <a:lnTo>
                  <a:pt x="4" y="52"/>
                </a:lnTo>
                <a:lnTo>
                  <a:pt x="6" y="50"/>
                </a:lnTo>
                <a:lnTo>
                  <a:pt x="8" y="48"/>
                </a:lnTo>
                <a:lnTo>
                  <a:pt x="8" y="48"/>
                </a:lnTo>
                <a:lnTo>
                  <a:pt x="8" y="40"/>
                </a:lnTo>
                <a:lnTo>
                  <a:pt x="12" y="32"/>
                </a:lnTo>
                <a:lnTo>
                  <a:pt x="14" y="26"/>
                </a:lnTo>
                <a:lnTo>
                  <a:pt x="20" y="20"/>
                </a:lnTo>
                <a:lnTo>
                  <a:pt x="26" y="14"/>
                </a:lnTo>
                <a:lnTo>
                  <a:pt x="32" y="12"/>
                </a:lnTo>
                <a:lnTo>
                  <a:pt x="40" y="8"/>
                </a:lnTo>
                <a:lnTo>
                  <a:pt x="48" y="8"/>
                </a:lnTo>
                <a:lnTo>
                  <a:pt x="48" y="8"/>
                </a:lnTo>
                <a:lnTo>
                  <a:pt x="50" y="6"/>
                </a:lnTo>
                <a:lnTo>
                  <a:pt x="52" y="4"/>
                </a:lnTo>
                <a:lnTo>
                  <a:pt x="52" y="4"/>
                </a:lnTo>
                <a:lnTo>
                  <a:pt x="50" y="2"/>
                </a:lnTo>
                <a:lnTo>
                  <a:pt x="4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8" name="CustomShape 136"/>
          <p:cNvSpPr/>
          <p:nvPr/>
        </p:nvSpPr>
        <p:spPr>
          <a:xfrm>
            <a:off x="2898000" y="3086280"/>
            <a:ext cx="66600" cy="66600"/>
          </a:xfrm>
          <a:custGeom>
            <a:avLst/>
            <a:gdLst/>
            <a:ahLst/>
            <a:rect l="l" t="t" r="r" b="b"/>
            <a:pathLst>
              <a:path w="52" h="52">
                <a:moveTo>
                  <a:pt x="48" y="0"/>
                </a:moveTo>
                <a:lnTo>
                  <a:pt x="48" y="0"/>
                </a:lnTo>
                <a:lnTo>
                  <a:pt x="38" y="0"/>
                </a:lnTo>
                <a:lnTo>
                  <a:pt x="30" y="4"/>
                </a:lnTo>
                <a:lnTo>
                  <a:pt x="22" y="8"/>
                </a:lnTo>
                <a:lnTo>
                  <a:pt x="14" y="14"/>
                </a:lnTo>
                <a:lnTo>
                  <a:pt x="8" y="22"/>
                </a:lnTo>
                <a:lnTo>
                  <a:pt x="4" y="30"/>
                </a:lnTo>
                <a:lnTo>
                  <a:pt x="0" y="38"/>
                </a:lnTo>
                <a:lnTo>
                  <a:pt x="0" y="48"/>
                </a:lnTo>
                <a:lnTo>
                  <a:pt x="0" y="48"/>
                </a:lnTo>
                <a:lnTo>
                  <a:pt x="2" y="50"/>
                </a:lnTo>
                <a:lnTo>
                  <a:pt x="4" y="52"/>
                </a:lnTo>
                <a:lnTo>
                  <a:pt x="4" y="52"/>
                </a:lnTo>
                <a:lnTo>
                  <a:pt x="6" y="50"/>
                </a:lnTo>
                <a:lnTo>
                  <a:pt x="8" y="48"/>
                </a:lnTo>
                <a:lnTo>
                  <a:pt x="8" y="48"/>
                </a:lnTo>
                <a:lnTo>
                  <a:pt x="8" y="40"/>
                </a:lnTo>
                <a:lnTo>
                  <a:pt x="12" y="32"/>
                </a:lnTo>
                <a:lnTo>
                  <a:pt x="14" y="26"/>
                </a:lnTo>
                <a:lnTo>
                  <a:pt x="20" y="20"/>
                </a:lnTo>
                <a:lnTo>
                  <a:pt x="26" y="14"/>
                </a:lnTo>
                <a:lnTo>
                  <a:pt x="32" y="12"/>
                </a:lnTo>
                <a:lnTo>
                  <a:pt x="40" y="8"/>
                </a:lnTo>
                <a:lnTo>
                  <a:pt x="48" y="8"/>
                </a:lnTo>
                <a:lnTo>
                  <a:pt x="48" y="8"/>
                </a:lnTo>
                <a:lnTo>
                  <a:pt x="50" y="6"/>
                </a:lnTo>
                <a:lnTo>
                  <a:pt x="52" y="4"/>
                </a:lnTo>
                <a:lnTo>
                  <a:pt x="52" y="4"/>
                </a:lnTo>
                <a:lnTo>
                  <a:pt x="50" y="2"/>
                </a:lnTo>
                <a:lnTo>
                  <a:pt x="48" y="0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9" name="CustomShape 137"/>
          <p:cNvSpPr/>
          <p:nvPr/>
        </p:nvSpPr>
        <p:spPr>
          <a:xfrm>
            <a:off x="798480" y="3075840"/>
            <a:ext cx="331560" cy="248400"/>
          </a:xfrm>
          <a:custGeom>
            <a:avLst/>
            <a:gdLst/>
            <a:ahLst/>
            <a:rect l="l" t="t" r="r" b="b"/>
            <a:pathLst>
              <a:path w="256" h="192">
                <a:moveTo>
                  <a:pt x="252" y="80"/>
                </a:moveTo>
                <a:lnTo>
                  <a:pt x="212" y="16"/>
                </a:lnTo>
                <a:lnTo>
                  <a:pt x="212" y="16"/>
                </a:lnTo>
                <a:lnTo>
                  <a:pt x="206" y="8"/>
                </a:lnTo>
                <a:lnTo>
                  <a:pt x="200" y="4"/>
                </a:lnTo>
                <a:lnTo>
                  <a:pt x="192" y="2"/>
                </a:lnTo>
                <a:lnTo>
                  <a:pt x="184" y="0"/>
                </a:lnTo>
                <a:lnTo>
                  <a:pt x="32" y="0"/>
                </a:lnTo>
                <a:lnTo>
                  <a:pt x="32" y="0"/>
                </a:lnTo>
                <a:lnTo>
                  <a:pt x="26" y="0"/>
                </a:lnTo>
                <a:lnTo>
                  <a:pt x="20" y="2"/>
                </a:lnTo>
                <a:lnTo>
                  <a:pt x="10" y="10"/>
                </a:lnTo>
                <a:lnTo>
                  <a:pt x="2" y="20"/>
                </a:lnTo>
                <a:lnTo>
                  <a:pt x="0" y="26"/>
                </a:lnTo>
                <a:lnTo>
                  <a:pt x="0" y="32"/>
                </a:lnTo>
                <a:lnTo>
                  <a:pt x="0" y="160"/>
                </a:lnTo>
                <a:lnTo>
                  <a:pt x="0" y="160"/>
                </a:lnTo>
                <a:lnTo>
                  <a:pt x="0" y="166"/>
                </a:lnTo>
                <a:lnTo>
                  <a:pt x="2" y="172"/>
                </a:lnTo>
                <a:lnTo>
                  <a:pt x="10" y="182"/>
                </a:lnTo>
                <a:lnTo>
                  <a:pt x="20" y="190"/>
                </a:lnTo>
                <a:lnTo>
                  <a:pt x="26" y="192"/>
                </a:lnTo>
                <a:lnTo>
                  <a:pt x="32" y="192"/>
                </a:lnTo>
                <a:lnTo>
                  <a:pt x="184" y="192"/>
                </a:lnTo>
                <a:lnTo>
                  <a:pt x="184" y="192"/>
                </a:lnTo>
                <a:lnTo>
                  <a:pt x="192" y="190"/>
                </a:lnTo>
                <a:lnTo>
                  <a:pt x="200" y="188"/>
                </a:lnTo>
                <a:lnTo>
                  <a:pt x="206" y="184"/>
                </a:lnTo>
                <a:lnTo>
                  <a:pt x="212" y="176"/>
                </a:lnTo>
                <a:lnTo>
                  <a:pt x="252" y="112"/>
                </a:lnTo>
                <a:lnTo>
                  <a:pt x="252" y="112"/>
                </a:lnTo>
                <a:lnTo>
                  <a:pt x="254" y="104"/>
                </a:lnTo>
                <a:lnTo>
                  <a:pt x="256" y="96"/>
                </a:lnTo>
                <a:lnTo>
                  <a:pt x="254" y="88"/>
                </a:lnTo>
                <a:lnTo>
                  <a:pt x="252" y="80"/>
                </a:lnTo>
                <a:close/>
                <a:moveTo>
                  <a:pt x="238" y="104"/>
                </a:moveTo>
                <a:lnTo>
                  <a:pt x="198" y="168"/>
                </a:lnTo>
                <a:lnTo>
                  <a:pt x="198" y="168"/>
                </a:lnTo>
                <a:lnTo>
                  <a:pt x="192" y="174"/>
                </a:lnTo>
                <a:lnTo>
                  <a:pt x="184" y="176"/>
                </a:lnTo>
                <a:lnTo>
                  <a:pt x="32" y="176"/>
                </a:lnTo>
                <a:lnTo>
                  <a:pt x="32" y="176"/>
                </a:lnTo>
                <a:lnTo>
                  <a:pt x="26" y="174"/>
                </a:lnTo>
                <a:lnTo>
                  <a:pt x="20" y="172"/>
                </a:lnTo>
                <a:lnTo>
                  <a:pt x="18" y="166"/>
                </a:lnTo>
                <a:lnTo>
                  <a:pt x="16" y="160"/>
                </a:lnTo>
                <a:lnTo>
                  <a:pt x="16" y="32"/>
                </a:lnTo>
                <a:lnTo>
                  <a:pt x="16" y="32"/>
                </a:lnTo>
                <a:lnTo>
                  <a:pt x="18" y="26"/>
                </a:lnTo>
                <a:lnTo>
                  <a:pt x="20" y="20"/>
                </a:lnTo>
                <a:lnTo>
                  <a:pt x="26" y="18"/>
                </a:lnTo>
                <a:lnTo>
                  <a:pt x="32" y="16"/>
                </a:lnTo>
                <a:lnTo>
                  <a:pt x="184" y="16"/>
                </a:lnTo>
                <a:lnTo>
                  <a:pt x="184" y="16"/>
                </a:lnTo>
                <a:lnTo>
                  <a:pt x="192" y="18"/>
                </a:lnTo>
                <a:lnTo>
                  <a:pt x="198" y="24"/>
                </a:lnTo>
                <a:lnTo>
                  <a:pt x="238" y="88"/>
                </a:lnTo>
                <a:lnTo>
                  <a:pt x="238" y="88"/>
                </a:lnTo>
                <a:lnTo>
                  <a:pt x="240" y="92"/>
                </a:lnTo>
                <a:lnTo>
                  <a:pt x="240" y="96"/>
                </a:lnTo>
                <a:lnTo>
                  <a:pt x="240" y="100"/>
                </a:lnTo>
                <a:lnTo>
                  <a:pt x="238" y="10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0" name="CustomShape 138"/>
          <p:cNvSpPr/>
          <p:nvPr/>
        </p:nvSpPr>
        <p:spPr>
          <a:xfrm>
            <a:off x="1006560" y="3169440"/>
            <a:ext cx="61200" cy="61200"/>
          </a:xfrm>
          <a:custGeom>
            <a:avLst/>
            <a:gdLst/>
            <a:ahLst/>
            <a:rect l="l" t="t" r="r" b="b"/>
            <a:pathLst>
              <a:path w="48" h="48">
                <a:moveTo>
                  <a:pt x="24" y="0"/>
                </a:moveTo>
                <a:lnTo>
                  <a:pt x="24" y="0"/>
                </a:lnTo>
                <a:lnTo>
                  <a:pt x="14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24"/>
                </a:lnTo>
                <a:lnTo>
                  <a:pt x="2" y="34"/>
                </a:lnTo>
                <a:lnTo>
                  <a:pt x="8" y="40"/>
                </a:lnTo>
                <a:lnTo>
                  <a:pt x="14" y="46"/>
                </a:lnTo>
                <a:lnTo>
                  <a:pt x="24" y="48"/>
                </a:lnTo>
                <a:lnTo>
                  <a:pt x="24" y="48"/>
                </a:lnTo>
                <a:lnTo>
                  <a:pt x="34" y="46"/>
                </a:lnTo>
                <a:lnTo>
                  <a:pt x="40" y="40"/>
                </a:lnTo>
                <a:lnTo>
                  <a:pt x="46" y="34"/>
                </a:lnTo>
                <a:lnTo>
                  <a:pt x="48" y="24"/>
                </a:lnTo>
                <a:lnTo>
                  <a:pt x="48" y="24"/>
                </a:lnTo>
                <a:lnTo>
                  <a:pt x="46" y="14"/>
                </a:lnTo>
                <a:lnTo>
                  <a:pt x="40" y="8"/>
                </a:lnTo>
                <a:lnTo>
                  <a:pt x="34" y="2"/>
                </a:lnTo>
                <a:lnTo>
                  <a:pt x="24" y="0"/>
                </a:lnTo>
                <a:close/>
                <a:moveTo>
                  <a:pt x="24" y="40"/>
                </a:moveTo>
                <a:lnTo>
                  <a:pt x="24" y="40"/>
                </a:lnTo>
                <a:lnTo>
                  <a:pt x="18" y="38"/>
                </a:lnTo>
                <a:lnTo>
                  <a:pt x="12" y="36"/>
                </a:lnTo>
                <a:lnTo>
                  <a:pt x="10" y="30"/>
                </a:lnTo>
                <a:lnTo>
                  <a:pt x="8" y="24"/>
                </a:lnTo>
                <a:lnTo>
                  <a:pt x="8" y="24"/>
                </a:lnTo>
                <a:lnTo>
                  <a:pt x="10" y="18"/>
                </a:lnTo>
                <a:lnTo>
                  <a:pt x="12" y="12"/>
                </a:lnTo>
                <a:lnTo>
                  <a:pt x="18" y="10"/>
                </a:lnTo>
                <a:lnTo>
                  <a:pt x="24" y="8"/>
                </a:lnTo>
                <a:lnTo>
                  <a:pt x="24" y="8"/>
                </a:lnTo>
                <a:lnTo>
                  <a:pt x="30" y="10"/>
                </a:lnTo>
                <a:lnTo>
                  <a:pt x="36" y="12"/>
                </a:lnTo>
                <a:lnTo>
                  <a:pt x="38" y="18"/>
                </a:lnTo>
                <a:lnTo>
                  <a:pt x="40" y="24"/>
                </a:lnTo>
                <a:lnTo>
                  <a:pt x="40" y="24"/>
                </a:lnTo>
                <a:lnTo>
                  <a:pt x="38" y="30"/>
                </a:lnTo>
                <a:lnTo>
                  <a:pt x="36" y="36"/>
                </a:lnTo>
                <a:lnTo>
                  <a:pt x="30" y="38"/>
                </a:lnTo>
                <a:lnTo>
                  <a:pt x="24" y="4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1" name="CustomShape 139"/>
          <p:cNvSpPr/>
          <p:nvPr/>
        </p:nvSpPr>
        <p:spPr>
          <a:xfrm>
            <a:off x="3459240" y="2369160"/>
            <a:ext cx="331560" cy="331560"/>
          </a:xfrm>
          <a:custGeom>
            <a:avLst/>
            <a:gdLst/>
            <a:ahLst/>
            <a:rect l="l" t="t" r="r" b="b"/>
            <a:pathLst>
              <a:path w="256" h="256">
                <a:moveTo>
                  <a:pt x="244" y="102"/>
                </a:moveTo>
                <a:lnTo>
                  <a:pt x="218" y="96"/>
                </a:lnTo>
                <a:lnTo>
                  <a:pt x="218" y="96"/>
                </a:lnTo>
                <a:lnTo>
                  <a:pt x="214" y="86"/>
                </a:lnTo>
                <a:lnTo>
                  <a:pt x="228" y="66"/>
                </a:lnTo>
                <a:lnTo>
                  <a:pt x="228" y="66"/>
                </a:lnTo>
                <a:lnTo>
                  <a:pt x="230" y="60"/>
                </a:lnTo>
                <a:lnTo>
                  <a:pt x="230" y="54"/>
                </a:lnTo>
                <a:lnTo>
                  <a:pt x="230" y="50"/>
                </a:lnTo>
                <a:lnTo>
                  <a:pt x="226" y="46"/>
                </a:lnTo>
                <a:lnTo>
                  <a:pt x="210" y="30"/>
                </a:lnTo>
                <a:lnTo>
                  <a:pt x="210" y="30"/>
                </a:lnTo>
                <a:lnTo>
                  <a:pt x="206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6"/>
                </a:lnTo>
                <a:lnTo>
                  <a:pt x="190" y="28"/>
                </a:lnTo>
                <a:lnTo>
                  <a:pt x="170" y="42"/>
                </a:lnTo>
                <a:lnTo>
                  <a:pt x="170" y="42"/>
                </a:lnTo>
                <a:lnTo>
                  <a:pt x="160" y="38"/>
                </a:lnTo>
                <a:lnTo>
                  <a:pt x="154" y="12"/>
                </a:lnTo>
                <a:lnTo>
                  <a:pt x="154" y="12"/>
                </a:lnTo>
                <a:lnTo>
                  <a:pt x="152" y="8"/>
                </a:lnTo>
                <a:lnTo>
                  <a:pt x="150" y="4"/>
                </a:lnTo>
                <a:lnTo>
                  <a:pt x="144" y="0"/>
                </a:lnTo>
                <a:lnTo>
                  <a:pt x="138" y="0"/>
                </a:lnTo>
                <a:lnTo>
                  <a:pt x="118" y="0"/>
                </a:lnTo>
                <a:lnTo>
                  <a:pt x="118" y="0"/>
                </a:lnTo>
                <a:lnTo>
                  <a:pt x="112" y="0"/>
                </a:lnTo>
                <a:lnTo>
                  <a:pt x="106" y="4"/>
                </a:lnTo>
                <a:lnTo>
                  <a:pt x="104" y="8"/>
                </a:lnTo>
                <a:lnTo>
                  <a:pt x="102" y="12"/>
                </a:lnTo>
                <a:lnTo>
                  <a:pt x="96" y="38"/>
                </a:lnTo>
                <a:lnTo>
                  <a:pt x="96" y="38"/>
                </a:lnTo>
                <a:lnTo>
                  <a:pt x="86" y="42"/>
                </a:lnTo>
                <a:lnTo>
                  <a:pt x="66" y="28"/>
                </a:lnTo>
                <a:lnTo>
                  <a:pt x="66" y="28"/>
                </a:lnTo>
                <a:lnTo>
                  <a:pt x="62" y="26"/>
                </a:lnTo>
                <a:lnTo>
                  <a:pt x="56" y="26"/>
                </a:lnTo>
                <a:lnTo>
                  <a:pt x="56" y="26"/>
                </a:lnTo>
                <a:lnTo>
                  <a:pt x="50" y="26"/>
                </a:lnTo>
                <a:lnTo>
                  <a:pt x="46" y="30"/>
                </a:lnTo>
                <a:lnTo>
                  <a:pt x="30" y="46"/>
                </a:lnTo>
                <a:lnTo>
                  <a:pt x="30" y="46"/>
                </a:lnTo>
                <a:lnTo>
                  <a:pt x="26" y="50"/>
                </a:lnTo>
                <a:lnTo>
                  <a:pt x="26" y="54"/>
                </a:lnTo>
                <a:lnTo>
                  <a:pt x="26" y="60"/>
                </a:lnTo>
                <a:lnTo>
                  <a:pt x="28" y="66"/>
                </a:lnTo>
                <a:lnTo>
                  <a:pt x="42" y="86"/>
                </a:lnTo>
                <a:lnTo>
                  <a:pt x="42" y="86"/>
                </a:lnTo>
                <a:lnTo>
                  <a:pt x="38" y="96"/>
                </a:lnTo>
                <a:lnTo>
                  <a:pt x="12" y="102"/>
                </a:lnTo>
                <a:lnTo>
                  <a:pt x="12" y="102"/>
                </a:lnTo>
                <a:lnTo>
                  <a:pt x="8" y="104"/>
                </a:lnTo>
                <a:lnTo>
                  <a:pt x="4" y="106"/>
                </a:lnTo>
                <a:lnTo>
                  <a:pt x="0" y="112"/>
                </a:lnTo>
                <a:lnTo>
                  <a:pt x="0" y="118"/>
                </a:lnTo>
                <a:lnTo>
                  <a:pt x="0" y="138"/>
                </a:lnTo>
                <a:lnTo>
                  <a:pt x="0" y="138"/>
                </a:lnTo>
                <a:lnTo>
                  <a:pt x="0" y="144"/>
                </a:lnTo>
                <a:lnTo>
                  <a:pt x="4" y="150"/>
                </a:lnTo>
                <a:lnTo>
                  <a:pt x="8" y="152"/>
                </a:lnTo>
                <a:lnTo>
                  <a:pt x="12" y="154"/>
                </a:lnTo>
                <a:lnTo>
                  <a:pt x="38" y="160"/>
                </a:lnTo>
                <a:lnTo>
                  <a:pt x="38" y="160"/>
                </a:lnTo>
                <a:lnTo>
                  <a:pt x="42" y="170"/>
                </a:lnTo>
                <a:lnTo>
                  <a:pt x="28" y="190"/>
                </a:lnTo>
                <a:lnTo>
                  <a:pt x="28" y="190"/>
                </a:lnTo>
                <a:lnTo>
                  <a:pt x="26" y="196"/>
                </a:lnTo>
                <a:lnTo>
                  <a:pt x="26" y="202"/>
                </a:lnTo>
                <a:lnTo>
                  <a:pt x="26" y="206"/>
                </a:lnTo>
                <a:lnTo>
                  <a:pt x="30" y="210"/>
                </a:lnTo>
                <a:lnTo>
                  <a:pt x="46" y="226"/>
                </a:lnTo>
                <a:lnTo>
                  <a:pt x="46" y="226"/>
                </a:lnTo>
                <a:lnTo>
                  <a:pt x="50" y="230"/>
                </a:lnTo>
                <a:lnTo>
                  <a:pt x="56" y="230"/>
                </a:lnTo>
                <a:lnTo>
                  <a:pt x="56" y="230"/>
                </a:lnTo>
                <a:lnTo>
                  <a:pt x="62" y="230"/>
                </a:lnTo>
                <a:lnTo>
                  <a:pt x="66" y="228"/>
                </a:lnTo>
                <a:lnTo>
                  <a:pt x="86" y="214"/>
                </a:lnTo>
                <a:lnTo>
                  <a:pt x="86" y="214"/>
                </a:lnTo>
                <a:lnTo>
                  <a:pt x="96" y="218"/>
                </a:lnTo>
                <a:lnTo>
                  <a:pt x="102" y="244"/>
                </a:lnTo>
                <a:lnTo>
                  <a:pt x="102" y="244"/>
                </a:lnTo>
                <a:lnTo>
                  <a:pt x="104" y="248"/>
                </a:lnTo>
                <a:lnTo>
                  <a:pt x="106" y="252"/>
                </a:lnTo>
                <a:lnTo>
                  <a:pt x="112" y="256"/>
                </a:lnTo>
                <a:lnTo>
                  <a:pt x="118" y="256"/>
                </a:lnTo>
                <a:lnTo>
                  <a:pt x="138" y="256"/>
                </a:lnTo>
                <a:lnTo>
                  <a:pt x="138" y="256"/>
                </a:lnTo>
                <a:lnTo>
                  <a:pt x="144" y="256"/>
                </a:lnTo>
                <a:lnTo>
                  <a:pt x="150" y="252"/>
                </a:lnTo>
                <a:lnTo>
                  <a:pt x="152" y="248"/>
                </a:lnTo>
                <a:lnTo>
                  <a:pt x="154" y="244"/>
                </a:lnTo>
                <a:lnTo>
                  <a:pt x="160" y="218"/>
                </a:lnTo>
                <a:lnTo>
                  <a:pt x="160" y="218"/>
                </a:lnTo>
                <a:lnTo>
                  <a:pt x="170" y="214"/>
                </a:lnTo>
                <a:lnTo>
                  <a:pt x="190" y="228"/>
                </a:lnTo>
                <a:lnTo>
                  <a:pt x="190" y="228"/>
                </a:lnTo>
                <a:lnTo>
                  <a:pt x="194" y="230"/>
                </a:lnTo>
                <a:lnTo>
                  <a:pt x="200" y="230"/>
                </a:lnTo>
                <a:lnTo>
                  <a:pt x="200" y="230"/>
                </a:lnTo>
                <a:lnTo>
                  <a:pt x="206" y="230"/>
                </a:lnTo>
                <a:lnTo>
                  <a:pt x="210" y="226"/>
                </a:lnTo>
                <a:lnTo>
                  <a:pt x="226" y="210"/>
                </a:lnTo>
                <a:lnTo>
                  <a:pt x="226" y="210"/>
                </a:lnTo>
                <a:lnTo>
                  <a:pt x="230" y="206"/>
                </a:lnTo>
                <a:lnTo>
                  <a:pt x="230" y="202"/>
                </a:lnTo>
                <a:lnTo>
                  <a:pt x="230" y="196"/>
                </a:lnTo>
                <a:lnTo>
                  <a:pt x="228" y="190"/>
                </a:lnTo>
                <a:lnTo>
                  <a:pt x="214" y="170"/>
                </a:lnTo>
                <a:lnTo>
                  <a:pt x="214" y="170"/>
                </a:lnTo>
                <a:lnTo>
                  <a:pt x="218" y="160"/>
                </a:lnTo>
                <a:lnTo>
                  <a:pt x="244" y="154"/>
                </a:lnTo>
                <a:lnTo>
                  <a:pt x="244" y="154"/>
                </a:lnTo>
                <a:lnTo>
                  <a:pt x="248" y="152"/>
                </a:lnTo>
                <a:lnTo>
                  <a:pt x="252" y="150"/>
                </a:lnTo>
                <a:lnTo>
                  <a:pt x="256" y="144"/>
                </a:lnTo>
                <a:lnTo>
                  <a:pt x="256" y="138"/>
                </a:lnTo>
                <a:lnTo>
                  <a:pt x="256" y="118"/>
                </a:lnTo>
                <a:lnTo>
                  <a:pt x="256" y="118"/>
                </a:lnTo>
                <a:lnTo>
                  <a:pt x="256" y="112"/>
                </a:lnTo>
                <a:lnTo>
                  <a:pt x="252" y="106"/>
                </a:lnTo>
                <a:lnTo>
                  <a:pt x="248" y="104"/>
                </a:lnTo>
                <a:lnTo>
                  <a:pt x="244" y="102"/>
                </a:lnTo>
                <a:close/>
                <a:moveTo>
                  <a:pt x="216" y="144"/>
                </a:moveTo>
                <a:lnTo>
                  <a:pt x="216" y="144"/>
                </a:lnTo>
                <a:lnTo>
                  <a:pt x="208" y="148"/>
                </a:lnTo>
                <a:lnTo>
                  <a:pt x="204" y="154"/>
                </a:lnTo>
                <a:lnTo>
                  <a:pt x="204" y="154"/>
                </a:lnTo>
                <a:lnTo>
                  <a:pt x="200" y="162"/>
                </a:lnTo>
                <a:lnTo>
                  <a:pt x="200" y="162"/>
                </a:lnTo>
                <a:lnTo>
                  <a:pt x="198" y="170"/>
                </a:lnTo>
                <a:lnTo>
                  <a:pt x="202" y="178"/>
                </a:lnTo>
                <a:lnTo>
                  <a:pt x="214" y="200"/>
                </a:lnTo>
                <a:lnTo>
                  <a:pt x="200" y="214"/>
                </a:lnTo>
                <a:lnTo>
                  <a:pt x="178" y="202"/>
                </a:lnTo>
                <a:lnTo>
                  <a:pt x="178" y="202"/>
                </a:lnTo>
                <a:lnTo>
                  <a:pt x="174" y="198"/>
                </a:lnTo>
                <a:lnTo>
                  <a:pt x="170" y="198"/>
                </a:lnTo>
                <a:lnTo>
                  <a:pt x="170" y="198"/>
                </a:lnTo>
                <a:lnTo>
                  <a:pt x="162" y="200"/>
                </a:lnTo>
                <a:lnTo>
                  <a:pt x="162" y="200"/>
                </a:lnTo>
                <a:lnTo>
                  <a:pt x="154" y="204"/>
                </a:lnTo>
                <a:lnTo>
                  <a:pt x="154" y="204"/>
                </a:lnTo>
                <a:lnTo>
                  <a:pt x="148" y="208"/>
                </a:lnTo>
                <a:lnTo>
                  <a:pt x="144" y="216"/>
                </a:lnTo>
                <a:lnTo>
                  <a:pt x="138" y="240"/>
                </a:lnTo>
                <a:lnTo>
                  <a:pt x="118" y="240"/>
                </a:lnTo>
                <a:lnTo>
                  <a:pt x="112" y="216"/>
                </a:lnTo>
                <a:lnTo>
                  <a:pt x="112" y="216"/>
                </a:lnTo>
                <a:lnTo>
                  <a:pt x="108" y="208"/>
                </a:lnTo>
                <a:lnTo>
                  <a:pt x="102" y="204"/>
                </a:lnTo>
                <a:lnTo>
                  <a:pt x="102" y="204"/>
                </a:lnTo>
                <a:lnTo>
                  <a:pt x="94" y="200"/>
                </a:lnTo>
                <a:lnTo>
                  <a:pt x="94" y="200"/>
                </a:lnTo>
                <a:lnTo>
                  <a:pt x="86" y="198"/>
                </a:lnTo>
                <a:lnTo>
                  <a:pt x="86" y="198"/>
                </a:lnTo>
                <a:lnTo>
                  <a:pt x="82" y="198"/>
                </a:lnTo>
                <a:lnTo>
                  <a:pt x="78" y="202"/>
                </a:lnTo>
                <a:lnTo>
                  <a:pt x="56" y="214"/>
                </a:lnTo>
                <a:lnTo>
                  <a:pt x="42" y="200"/>
                </a:lnTo>
                <a:lnTo>
                  <a:pt x="54" y="178"/>
                </a:lnTo>
                <a:lnTo>
                  <a:pt x="54" y="178"/>
                </a:lnTo>
                <a:lnTo>
                  <a:pt x="58" y="170"/>
                </a:lnTo>
                <a:lnTo>
                  <a:pt x="56" y="162"/>
                </a:lnTo>
                <a:lnTo>
                  <a:pt x="56" y="162"/>
                </a:lnTo>
                <a:lnTo>
                  <a:pt x="52" y="154"/>
                </a:lnTo>
                <a:lnTo>
                  <a:pt x="52" y="154"/>
                </a:lnTo>
                <a:lnTo>
                  <a:pt x="48" y="148"/>
                </a:lnTo>
                <a:lnTo>
                  <a:pt x="40" y="144"/>
                </a:lnTo>
                <a:lnTo>
                  <a:pt x="16" y="138"/>
                </a:lnTo>
                <a:lnTo>
                  <a:pt x="16" y="118"/>
                </a:lnTo>
                <a:lnTo>
                  <a:pt x="40" y="112"/>
                </a:lnTo>
                <a:lnTo>
                  <a:pt x="40" y="112"/>
                </a:lnTo>
                <a:lnTo>
                  <a:pt x="48" y="108"/>
                </a:lnTo>
                <a:lnTo>
                  <a:pt x="52" y="102"/>
                </a:lnTo>
                <a:lnTo>
                  <a:pt x="52" y="102"/>
                </a:lnTo>
                <a:lnTo>
                  <a:pt x="56" y="94"/>
                </a:lnTo>
                <a:lnTo>
                  <a:pt x="56" y="94"/>
                </a:lnTo>
                <a:lnTo>
                  <a:pt x="58" y="86"/>
                </a:lnTo>
                <a:lnTo>
                  <a:pt x="54" y="78"/>
                </a:lnTo>
                <a:lnTo>
                  <a:pt x="42" y="56"/>
                </a:lnTo>
                <a:lnTo>
                  <a:pt x="56" y="42"/>
                </a:lnTo>
                <a:lnTo>
                  <a:pt x="78" y="54"/>
                </a:lnTo>
                <a:lnTo>
                  <a:pt x="78" y="54"/>
                </a:lnTo>
                <a:lnTo>
                  <a:pt x="82" y="58"/>
                </a:lnTo>
                <a:lnTo>
                  <a:pt x="86" y="58"/>
                </a:lnTo>
                <a:lnTo>
                  <a:pt x="86" y="58"/>
                </a:lnTo>
                <a:lnTo>
                  <a:pt x="94" y="56"/>
                </a:lnTo>
                <a:lnTo>
                  <a:pt x="94" y="56"/>
                </a:lnTo>
                <a:lnTo>
                  <a:pt x="102" y="52"/>
                </a:lnTo>
                <a:lnTo>
                  <a:pt x="102" y="52"/>
                </a:lnTo>
                <a:lnTo>
                  <a:pt x="108" y="48"/>
                </a:lnTo>
                <a:lnTo>
                  <a:pt x="112" y="40"/>
                </a:lnTo>
                <a:lnTo>
                  <a:pt x="118" y="16"/>
                </a:lnTo>
                <a:lnTo>
                  <a:pt x="138" y="16"/>
                </a:lnTo>
                <a:lnTo>
                  <a:pt x="144" y="40"/>
                </a:lnTo>
                <a:lnTo>
                  <a:pt x="144" y="40"/>
                </a:lnTo>
                <a:lnTo>
                  <a:pt x="148" y="48"/>
                </a:lnTo>
                <a:lnTo>
                  <a:pt x="154" y="52"/>
                </a:lnTo>
                <a:lnTo>
                  <a:pt x="154" y="52"/>
                </a:lnTo>
                <a:lnTo>
                  <a:pt x="162" y="56"/>
                </a:lnTo>
                <a:lnTo>
                  <a:pt x="162" y="56"/>
                </a:lnTo>
                <a:lnTo>
                  <a:pt x="170" y="58"/>
                </a:lnTo>
                <a:lnTo>
                  <a:pt x="170" y="58"/>
                </a:lnTo>
                <a:lnTo>
                  <a:pt x="174" y="58"/>
                </a:lnTo>
                <a:lnTo>
                  <a:pt x="178" y="54"/>
                </a:lnTo>
                <a:lnTo>
                  <a:pt x="200" y="42"/>
                </a:lnTo>
                <a:lnTo>
                  <a:pt x="214" y="56"/>
                </a:lnTo>
                <a:lnTo>
                  <a:pt x="202" y="78"/>
                </a:lnTo>
                <a:lnTo>
                  <a:pt x="202" y="78"/>
                </a:lnTo>
                <a:lnTo>
                  <a:pt x="198" y="86"/>
                </a:lnTo>
                <a:lnTo>
                  <a:pt x="200" y="94"/>
                </a:lnTo>
                <a:lnTo>
                  <a:pt x="200" y="94"/>
                </a:lnTo>
                <a:lnTo>
                  <a:pt x="204" y="102"/>
                </a:lnTo>
                <a:lnTo>
                  <a:pt x="204" y="102"/>
                </a:lnTo>
                <a:lnTo>
                  <a:pt x="208" y="108"/>
                </a:lnTo>
                <a:lnTo>
                  <a:pt x="216" y="112"/>
                </a:lnTo>
                <a:lnTo>
                  <a:pt x="240" y="118"/>
                </a:lnTo>
                <a:lnTo>
                  <a:pt x="240" y="138"/>
                </a:lnTo>
                <a:lnTo>
                  <a:pt x="216" y="14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2" name="CustomShape 140"/>
          <p:cNvSpPr/>
          <p:nvPr/>
        </p:nvSpPr>
        <p:spPr>
          <a:xfrm>
            <a:off x="3552840" y="2462760"/>
            <a:ext cx="144360" cy="144360"/>
          </a:xfrm>
          <a:custGeom>
            <a:avLst/>
            <a:gdLst/>
            <a:ahLst/>
            <a:rect l="l" t="t" r="r" b="b"/>
            <a:pathLst>
              <a:path w="112" h="112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68"/>
                </a:lnTo>
                <a:lnTo>
                  <a:pt x="4" y="78"/>
                </a:lnTo>
                <a:lnTo>
                  <a:pt x="10" y="88"/>
                </a:lnTo>
                <a:lnTo>
                  <a:pt x="16" y="96"/>
                </a:lnTo>
                <a:lnTo>
                  <a:pt x="24" y="102"/>
                </a:lnTo>
                <a:lnTo>
                  <a:pt x="34" y="108"/>
                </a:lnTo>
                <a:lnTo>
                  <a:pt x="44" y="110"/>
                </a:lnTo>
                <a:lnTo>
                  <a:pt x="56" y="112"/>
                </a:lnTo>
                <a:lnTo>
                  <a:pt x="56" y="112"/>
                </a:lnTo>
                <a:lnTo>
                  <a:pt x="68" y="110"/>
                </a:lnTo>
                <a:lnTo>
                  <a:pt x="78" y="108"/>
                </a:lnTo>
                <a:lnTo>
                  <a:pt x="88" y="102"/>
                </a:lnTo>
                <a:lnTo>
                  <a:pt x="96" y="96"/>
                </a:lnTo>
                <a:lnTo>
                  <a:pt x="102" y="88"/>
                </a:lnTo>
                <a:lnTo>
                  <a:pt x="108" y="78"/>
                </a:lnTo>
                <a:lnTo>
                  <a:pt x="110" y="68"/>
                </a:lnTo>
                <a:lnTo>
                  <a:pt x="112" y="56"/>
                </a:lnTo>
                <a:lnTo>
                  <a:pt x="112" y="56"/>
                </a:lnTo>
                <a:lnTo>
                  <a:pt x="110" y="44"/>
                </a:lnTo>
                <a:lnTo>
                  <a:pt x="108" y="34"/>
                </a:lnTo>
                <a:lnTo>
                  <a:pt x="102" y="24"/>
                </a:lnTo>
                <a:lnTo>
                  <a:pt x="96" y="16"/>
                </a:lnTo>
                <a:lnTo>
                  <a:pt x="88" y="10"/>
                </a:lnTo>
                <a:lnTo>
                  <a:pt x="78" y="4"/>
                </a:lnTo>
                <a:lnTo>
                  <a:pt x="68" y="2"/>
                </a:lnTo>
                <a:lnTo>
                  <a:pt x="56" y="0"/>
                </a:lnTo>
                <a:close/>
                <a:moveTo>
                  <a:pt x="56" y="104"/>
                </a:moveTo>
                <a:lnTo>
                  <a:pt x="56" y="104"/>
                </a:lnTo>
                <a:lnTo>
                  <a:pt x="46" y="104"/>
                </a:lnTo>
                <a:lnTo>
                  <a:pt x="36" y="102"/>
                </a:lnTo>
                <a:lnTo>
                  <a:pt x="28" y="96"/>
                </a:lnTo>
                <a:lnTo>
                  <a:pt x="22" y="90"/>
                </a:lnTo>
                <a:lnTo>
                  <a:pt x="16" y="84"/>
                </a:lnTo>
                <a:lnTo>
                  <a:pt x="10" y="76"/>
                </a:lnTo>
                <a:lnTo>
                  <a:pt x="8" y="66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0" y="36"/>
                </a:lnTo>
                <a:lnTo>
                  <a:pt x="16" y="28"/>
                </a:lnTo>
                <a:lnTo>
                  <a:pt x="22" y="22"/>
                </a:lnTo>
                <a:lnTo>
                  <a:pt x="28" y="16"/>
                </a:lnTo>
                <a:lnTo>
                  <a:pt x="36" y="10"/>
                </a:lnTo>
                <a:lnTo>
                  <a:pt x="46" y="8"/>
                </a:lnTo>
                <a:lnTo>
                  <a:pt x="56" y="6"/>
                </a:lnTo>
                <a:lnTo>
                  <a:pt x="56" y="6"/>
                </a:lnTo>
                <a:lnTo>
                  <a:pt x="66" y="8"/>
                </a:lnTo>
                <a:lnTo>
                  <a:pt x="76" y="10"/>
                </a:lnTo>
                <a:lnTo>
                  <a:pt x="84" y="16"/>
                </a:lnTo>
                <a:lnTo>
                  <a:pt x="90" y="22"/>
                </a:lnTo>
                <a:lnTo>
                  <a:pt x="96" y="28"/>
                </a:lnTo>
                <a:lnTo>
                  <a:pt x="102" y="36"/>
                </a:lnTo>
                <a:lnTo>
                  <a:pt x="104" y="46"/>
                </a:lnTo>
                <a:lnTo>
                  <a:pt x="106" y="56"/>
                </a:lnTo>
                <a:lnTo>
                  <a:pt x="106" y="56"/>
                </a:lnTo>
                <a:lnTo>
                  <a:pt x="104" y="66"/>
                </a:lnTo>
                <a:lnTo>
                  <a:pt x="102" y="76"/>
                </a:lnTo>
                <a:lnTo>
                  <a:pt x="96" y="84"/>
                </a:lnTo>
                <a:lnTo>
                  <a:pt x="90" y="90"/>
                </a:lnTo>
                <a:lnTo>
                  <a:pt x="84" y="96"/>
                </a:lnTo>
                <a:lnTo>
                  <a:pt x="76" y="102"/>
                </a:lnTo>
                <a:lnTo>
                  <a:pt x="66" y="104"/>
                </a:lnTo>
                <a:lnTo>
                  <a:pt x="56" y="10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3" name="CustomShape 141"/>
          <p:cNvSpPr/>
          <p:nvPr/>
        </p:nvSpPr>
        <p:spPr>
          <a:xfrm>
            <a:off x="3584160" y="2493720"/>
            <a:ext cx="82080" cy="82080"/>
          </a:xfrm>
          <a:custGeom>
            <a:avLst/>
            <a:gdLst/>
            <a:ahLst/>
            <a:rect l="l" t="t" r="r" b="b"/>
            <a:pathLst>
              <a:path w="64" h="64">
                <a:moveTo>
                  <a:pt x="32" y="0"/>
                </a:moveTo>
                <a:lnTo>
                  <a:pt x="32" y="0"/>
                </a:lnTo>
                <a:lnTo>
                  <a:pt x="26" y="0"/>
                </a:lnTo>
                <a:lnTo>
                  <a:pt x="20" y="2"/>
                </a:lnTo>
                <a:lnTo>
                  <a:pt x="10" y="10"/>
                </a:lnTo>
                <a:lnTo>
                  <a:pt x="2" y="20"/>
                </a:lnTo>
                <a:lnTo>
                  <a:pt x="0" y="26"/>
                </a:lnTo>
                <a:lnTo>
                  <a:pt x="0" y="32"/>
                </a:lnTo>
                <a:lnTo>
                  <a:pt x="0" y="32"/>
                </a:lnTo>
                <a:lnTo>
                  <a:pt x="0" y="38"/>
                </a:lnTo>
                <a:lnTo>
                  <a:pt x="2" y="44"/>
                </a:lnTo>
                <a:lnTo>
                  <a:pt x="10" y="54"/>
                </a:lnTo>
                <a:lnTo>
                  <a:pt x="20" y="62"/>
                </a:lnTo>
                <a:lnTo>
                  <a:pt x="26" y="64"/>
                </a:lnTo>
                <a:lnTo>
                  <a:pt x="32" y="64"/>
                </a:lnTo>
                <a:lnTo>
                  <a:pt x="32" y="64"/>
                </a:lnTo>
                <a:lnTo>
                  <a:pt x="38" y="64"/>
                </a:lnTo>
                <a:lnTo>
                  <a:pt x="44" y="62"/>
                </a:lnTo>
                <a:lnTo>
                  <a:pt x="54" y="54"/>
                </a:lnTo>
                <a:lnTo>
                  <a:pt x="62" y="44"/>
                </a:lnTo>
                <a:lnTo>
                  <a:pt x="64" y="38"/>
                </a:lnTo>
                <a:lnTo>
                  <a:pt x="64" y="32"/>
                </a:lnTo>
                <a:lnTo>
                  <a:pt x="64" y="32"/>
                </a:lnTo>
                <a:lnTo>
                  <a:pt x="64" y="26"/>
                </a:lnTo>
                <a:lnTo>
                  <a:pt x="62" y="20"/>
                </a:lnTo>
                <a:lnTo>
                  <a:pt x="54" y="10"/>
                </a:lnTo>
                <a:lnTo>
                  <a:pt x="44" y="2"/>
                </a:lnTo>
                <a:lnTo>
                  <a:pt x="38" y="0"/>
                </a:lnTo>
                <a:lnTo>
                  <a:pt x="32" y="0"/>
                </a:lnTo>
                <a:close/>
                <a:moveTo>
                  <a:pt x="32" y="56"/>
                </a:moveTo>
                <a:lnTo>
                  <a:pt x="32" y="56"/>
                </a:lnTo>
                <a:lnTo>
                  <a:pt x="22" y="54"/>
                </a:lnTo>
                <a:lnTo>
                  <a:pt x="16" y="48"/>
                </a:lnTo>
                <a:lnTo>
                  <a:pt x="10" y="42"/>
                </a:lnTo>
                <a:lnTo>
                  <a:pt x="8" y="32"/>
                </a:lnTo>
                <a:lnTo>
                  <a:pt x="8" y="32"/>
                </a:lnTo>
                <a:lnTo>
                  <a:pt x="10" y="22"/>
                </a:lnTo>
                <a:lnTo>
                  <a:pt x="16" y="16"/>
                </a:lnTo>
                <a:lnTo>
                  <a:pt x="22" y="10"/>
                </a:lnTo>
                <a:lnTo>
                  <a:pt x="32" y="8"/>
                </a:lnTo>
                <a:lnTo>
                  <a:pt x="32" y="8"/>
                </a:lnTo>
                <a:lnTo>
                  <a:pt x="42" y="10"/>
                </a:lnTo>
                <a:lnTo>
                  <a:pt x="48" y="16"/>
                </a:lnTo>
                <a:lnTo>
                  <a:pt x="54" y="22"/>
                </a:lnTo>
                <a:lnTo>
                  <a:pt x="56" y="32"/>
                </a:lnTo>
                <a:lnTo>
                  <a:pt x="56" y="32"/>
                </a:lnTo>
                <a:lnTo>
                  <a:pt x="54" y="42"/>
                </a:lnTo>
                <a:lnTo>
                  <a:pt x="48" y="48"/>
                </a:lnTo>
                <a:lnTo>
                  <a:pt x="42" y="54"/>
                </a:lnTo>
                <a:lnTo>
                  <a:pt x="32" y="5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4" name="CustomShape 142"/>
          <p:cNvSpPr/>
          <p:nvPr/>
        </p:nvSpPr>
        <p:spPr>
          <a:xfrm>
            <a:off x="2794320" y="2369160"/>
            <a:ext cx="331560" cy="331560"/>
          </a:xfrm>
          <a:custGeom>
            <a:avLst/>
            <a:gdLst/>
            <a:ahLst/>
            <a:rect l="l" t="t" r="r" b="b"/>
            <a:pathLst>
              <a:path w="256" h="256">
                <a:moveTo>
                  <a:pt x="160" y="0"/>
                </a:moveTo>
                <a:lnTo>
                  <a:pt x="160" y="0"/>
                </a:lnTo>
                <a:lnTo>
                  <a:pt x="140" y="2"/>
                </a:lnTo>
                <a:lnTo>
                  <a:pt x="122" y="8"/>
                </a:lnTo>
                <a:lnTo>
                  <a:pt x="106" y="16"/>
                </a:lnTo>
                <a:lnTo>
                  <a:pt x="92" y="28"/>
                </a:lnTo>
                <a:lnTo>
                  <a:pt x="80" y="42"/>
                </a:lnTo>
                <a:lnTo>
                  <a:pt x="72" y="58"/>
                </a:lnTo>
                <a:lnTo>
                  <a:pt x="66" y="76"/>
                </a:lnTo>
                <a:lnTo>
                  <a:pt x="64" y="96"/>
                </a:lnTo>
                <a:lnTo>
                  <a:pt x="64" y="96"/>
                </a:lnTo>
                <a:lnTo>
                  <a:pt x="64" y="108"/>
                </a:lnTo>
                <a:lnTo>
                  <a:pt x="66" y="120"/>
                </a:lnTo>
                <a:lnTo>
                  <a:pt x="70" y="130"/>
                </a:lnTo>
                <a:lnTo>
                  <a:pt x="76" y="140"/>
                </a:lnTo>
                <a:lnTo>
                  <a:pt x="8" y="208"/>
                </a:lnTo>
                <a:lnTo>
                  <a:pt x="8" y="208"/>
                </a:lnTo>
                <a:lnTo>
                  <a:pt x="8" y="208"/>
                </a:lnTo>
                <a:lnTo>
                  <a:pt x="2" y="216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40" y="254"/>
                </a:lnTo>
                <a:lnTo>
                  <a:pt x="48" y="248"/>
                </a:lnTo>
                <a:lnTo>
                  <a:pt x="48" y="248"/>
                </a:lnTo>
                <a:lnTo>
                  <a:pt x="116" y="180"/>
                </a:lnTo>
                <a:lnTo>
                  <a:pt x="116" y="180"/>
                </a:lnTo>
                <a:lnTo>
                  <a:pt x="126" y="186"/>
                </a:lnTo>
                <a:lnTo>
                  <a:pt x="136" y="190"/>
                </a:lnTo>
                <a:lnTo>
                  <a:pt x="148" y="192"/>
                </a:lnTo>
                <a:lnTo>
                  <a:pt x="160" y="192"/>
                </a:lnTo>
                <a:lnTo>
                  <a:pt x="160" y="192"/>
                </a:lnTo>
                <a:lnTo>
                  <a:pt x="180" y="190"/>
                </a:lnTo>
                <a:lnTo>
                  <a:pt x="198" y="184"/>
                </a:lnTo>
                <a:lnTo>
                  <a:pt x="214" y="176"/>
                </a:lnTo>
                <a:lnTo>
                  <a:pt x="228" y="164"/>
                </a:lnTo>
                <a:lnTo>
                  <a:pt x="240" y="150"/>
                </a:lnTo>
                <a:lnTo>
                  <a:pt x="248" y="134"/>
                </a:lnTo>
                <a:lnTo>
                  <a:pt x="254" y="116"/>
                </a:lnTo>
                <a:lnTo>
                  <a:pt x="256" y="96"/>
                </a:lnTo>
                <a:lnTo>
                  <a:pt x="256" y="96"/>
                </a:lnTo>
                <a:lnTo>
                  <a:pt x="254" y="76"/>
                </a:lnTo>
                <a:lnTo>
                  <a:pt x="248" y="58"/>
                </a:lnTo>
                <a:lnTo>
                  <a:pt x="240" y="42"/>
                </a:lnTo>
                <a:lnTo>
                  <a:pt x="228" y="28"/>
                </a:lnTo>
                <a:lnTo>
                  <a:pt x="214" y="16"/>
                </a:lnTo>
                <a:lnTo>
                  <a:pt x="198" y="8"/>
                </a:lnTo>
                <a:lnTo>
                  <a:pt x="180" y="2"/>
                </a:lnTo>
                <a:lnTo>
                  <a:pt x="160" y="0"/>
                </a:lnTo>
                <a:close/>
                <a:moveTo>
                  <a:pt x="38" y="238"/>
                </a:moveTo>
                <a:lnTo>
                  <a:pt x="38" y="238"/>
                </a:lnTo>
                <a:lnTo>
                  <a:pt x="34" y="240"/>
                </a:lnTo>
                <a:lnTo>
                  <a:pt x="28" y="242"/>
                </a:lnTo>
                <a:lnTo>
                  <a:pt x="28" y="242"/>
                </a:lnTo>
                <a:lnTo>
                  <a:pt x="22" y="240"/>
                </a:lnTo>
                <a:lnTo>
                  <a:pt x="18" y="238"/>
                </a:lnTo>
                <a:lnTo>
                  <a:pt x="16" y="234"/>
                </a:lnTo>
                <a:lnTo>
                  <a:pt x="14" y="228"/>
                </a:lnTo>
                <a:lnTo>
                  <a:pt x="14" y="228"/>
                </a:lnTo>
                <a:lnTo>
                  <a:pt x="16" y="222"/>
                </a:lnTo>
                <a:lnTo>
                  <a:pt x="18" y="218"/>
                </a:lnTo>
                <a:lnTo>
                  <a:pt x="18" y="218"/>
                </a:lnTo>
                <a:lnTo>
                  <a:pt x="82" y="154"/>
                </a:lnTo>
                <a:lnTo>
                  <a:pt x="82" y="154"/>
                </a:lnTo>
                <a:lnTo>
                  <a:pt x="92" y="164"/>
                </a:lnTo>
                <a:lnTo>
                  <a:pt x="102" y="174"/>
                </a:lnTo>
                <a:lnTo>
                  <a:pt x="38" y="238"/>
                </a:lnTo>
                <a:close/>
                <a:moveTo>
                  <a:pt x="160" y="176"/>
                </a:moveTo>
                <a:lnTo>
                  <a:pt x="160" y="176"/>
                </a:lnTo>
                <a:lnTo>
                  <a:pt x="144" y="174"/>
                </a:lnTo>
                <a:lnTo>
                  <a:pt x="128" y="170"/>
                </a:lnTo>
                <a:lnTo>
                  <a:pt x="116" y="162"/>
                </a:lnTo>
                <a:lnTo>
                  <a:pt x="104" y="152"/>
                </a:lnTo>
                <a:lnTo>
                  <a:pt x="94" y="140"/>
                </a:lnTo>
                <a:lnTo>
                  <a:pt x="86" y="128"/>
                </a:lnTo>
                <a:lnTo>
                  <a:pt x="82" y="112"/>
                </a:lnTo>
                <a:lnTo>
                  <a:pt x="80" y="96"/>
                </a:lnTo>
                <a:lnTo>
                  <a:pt x="80" y="96"/>
                </a:lnTo>
                <a:lnTo>
                  <a:pt x="82" y="80"/>
                </a:lnTo>
                <a:lnTo>
                  <a:pt x="86" y="64"/>
                </a:lnTo>
                <a:lnTo>
                  <a:pt x="94" y="52"/>
                </a:lnTo>
                <a:lnTo>
                  <a:pt x="104" y="40"/>
                </a:lnTo>
                <a:lnTo>
                  <a:pt x="116" y="30"/>
                </a:lnTo>
                <a:lnTo>
                  <a:pt x="128" y="22"/>
                </a:lnTo>
                <a:lnTo>
                  <a:pt x="144" y="18"/>
                </a:lnTo>
                <a:lnTo>
                  <a:pt x="160" y="16"/>
                </a:lnTo>
                <a:lnTo>
                  <a:pt x="160" y="16"/>
                </a:lnTo>
                <a:lnTo>
                  <a:pt x="176" y="18"/>
                </a:lnTo>
                <a:lnTo>
                  <a:pt x="192" y="22"/>
                </a:lnTo>
                <a:lnTo>
                  <a:pt x="204" y="30"/>
                </a:lnTo>
                <a:lnTo>
                  <a:pt x="216" y="40"/>
                </a:lnTo>
                <a:lnTo>
                  <a:pt x="226" y="52"/>
                </a:lnTo>
                <a:lnTo>
                  <a:pt x="234" y="64"/>
                </a:lnTo>
                <a:lnTo>
                  <a:pt x="238" y="80"/>
                </a:lnTo>
                <a:lnTo>
                  <a:pt x="240" y="96"/>
                </a:lnTo>
                <a:lnTo>
                  <a:pt x="240" y="96"/>
                </a:lnTo>
                <a:lnTo>
                  <a:pt x="238" y="112"/>
                </a:lnTo>
                <a:lnTo>
                  <a:pt x="234" y="128"/>
                </a:lnTo>
                <a:lnTo>
                  <a:pt x="226" y="140"/>
                </a:lnTo>
                <a:lnTo>
                  <a:pt x="216" y="152"/>
                </a:lnTo>
                <a:lnTo>
                  <a:pt x="204" y="162"/>
                </a:lnTo>
                <a:lnTo>
                  <a:pt x="192" y="170"/>
                </a:lnTo>
                <a:lnTo>
                  <a:pt x="176" y="174"/>
                </a:lnTo>
                <a:lnTo>
                  <a:pt x="160" y="17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5" name="CustomShape 143"/>
          <p:cNvSpPr/>
          <p:nvPr/>
        </p:nvSpPr>
        <p:spPr>
          <a:xfrm>
            <a:off x="2929320" y="2421000"/>
            <a:ext cx="77040" cy="77040"/>
          </a:xfrm>
          <a:custGeom>
            <a:avLst/>
            <a:gdLst/>
            <a:ahLst/>
            <a:rect l="l" t="t" r="r" b="b"/>
            <a:pathLst>
              <a:path w="60" h="60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0"/>
                </a:lnTo>
                <a:lnTo>
                  <a:pt x="4" y="60"/>
                </a:lnTo>
                <a:lnTo>
                  <a:pt x="6" y="58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2" y="38"/>
                </a:lnTo>
                <a:lnTo>
                  <a:pt x="16" y="30"/>
                </a:lnTo>
                <a:lnTo>
                  <a:pt x="22" y="22"/>
                </a:lnTo>
                <a:lnTo>
                  <a:pt x="30" y="16"/>
                </a:lnTo>
                <a:lnTo>
                  <a:pt x="38" y="12"/>
                </a:lnTo>
                <a:lnTo>
                  <a:pt x="46" y="8"/>
                </a:lnTo>
                <a:lnTo>
                  <a:pt x="56" y="8"/>
                </a:lnTo>
                <a:lnTo>
                  <a:pt x="56" y="8"/>
                </a:lnTo>
                <a:lnTo>
                  <a:pt x="58" y="6"/>
                </a:lnTo>
                <a:lnTo>
                  <a:pt x="60" y="4"/>
                </a:lnTo>
                <a:lnTo>
                  <a:pt x="60" y="4"/>
                </a:lnTo>
                <a:lnTo>
                  <a:pt x="58" y="2"/>
                </a:lnTo>
                <a:lnTo>
                  <a:pt x="56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6" name="CustomShape 144"/>
          <p:cNvSpPr/>
          <p:nvPr/>
        </p:nvSpPr>
        <p:spPr>
          <a:xfrm>
            <a:off x="2929320" y="2421000"/>
            <a:ext cx="77040" cy="77040"/>
          </a:xfrm>
          <a:custGeom>
            <a:avLst/>
            <a:gdLst/>
            <a:ahLst/>
            <a:rect l="l" t="t" r="r" b="b"/>
            <a:pathLst>
              <a:path w="60" h="60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0"/>
                </a:lnTo>
                <a:lnTo>
                  <a:pt x="4" y="60"/>
                </a:lnTo>
                <a:lnTo>
                  <a:pt x="6" y="58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2" y="38"/>
                </a:lnTo>
                <a:lnTo>
                  <a:pt x="16" y="30"/>
                </a:lnTo>
                <a:lnTo>
                  <a:pt x="22" y="22"/>
                </a:lnTo>
                <a:lnTo>
                  <a:pt x="30" y="16"/>
                </a:lnTo>
                <a:lnTo>
                  <a:pt x="38" y="12"/>
                </a:lnTo>
                <a:lnTo>
                  <a:pt x="46" y="8"/>
                </a:lnTo>
                <a:lnTo>
                  <a:pt x="56" y="8"/>
                </a:lnTo>
                <a:lnTo>
                  <a:pt x="56" y="8"/>
                </a:lnTo>
                <a:lnTo>
                  <a:pt x="58" y="6"/>
                </a:lnTo>
                <a:lnTo>
                  <a:pt x="60" y="4"/>
                </a:lnTo>
                <a:lnTo>
                  <a:pt x="60" y="4"/>
                </a:lnTo>
                <a:lnTo>
                  <a:pt x="58" y="2"/>
                </a:lnTo>
                <a:lnTo>
                  <a:pt x="56" y="0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7" name="CustomShape 145"/>
          <p:cNvSpPr/>
          <p:nvPr/>
        </p:nvSpPr>
        <p:spPr>
          <a:xfrm>
            <a:off x="4124520" y="1755720"/>
            <a:ext cx="331560" cy="227520"/>
          </a:xfrm>
          <a:custGeom>
            <a:avLst/>
            <a:gdLst/>
            <a:ahLst/>
            <a:rect l="l" t="t" r="r" b="b"/>
            <a:pathLst>
              <a:path w="256" h="176">
                <a:moveTo>
                  <a:pt x="240" y="8"/>
                </a:moveTo>
                <a:lnTo>
                  <a:pt x="232" y="8"/>
                </a:lnTo>
                <a:lnTo>
                  <a:pt x="232" y="8"/>
                </a:lnTo>
                <a:lnTo>
                  <a:pt x="226" y="10"/>
                </a:lnTo>
                <a:lnTo>
                  <a:pt x="222" y="12"/>
                </a:lnTo>
                <a:lnTo>
                  <a:pt x="200" y="34"/>
                </a:lnTo>
                <a:lnTo>
                  <a:pt x="200" y="24"/>
                </a:lnTo>
                <a:lnTo>
                  <a:pt x="200" y="24"/>
                </a:lnTo>
                <a:lnTo>
                  <a:pt x="198" y="14"/>
                </a:lnTo>
                <a:lnTo>
                  <a:pt x="192" y="8"/>
                </a:lnTo>
                <a:lnTo>
                  <a:pt x="186" y="2"/>
                </a:lnTo>
                <a:lnTo>
                  <a:pt x="176" y="0"/>
                </a:ln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80"/>
                </a:lnTo>
                <a:lnTo>
                  <a:pt x="0" y="152"/>
                </a:lnTo>
                <a:lnTo>
                  <a:pt x="0" y="152"/>
                </a:lnTo>
                <a:lnTo>
                  <a:pt x="2" y="162"/>
                </a:lnTo>
                <a:lnTo>
                  <a:pt x="8" y="168"/>
                </a:lnTo>
                <a:lnTo>
                  <a:pt x="14" y="174"/>
                </a:lnTo>
                <a:lnTo>
                  <a:pt x="24" y="176"/>
                </a:lnTo>
                <a:lnTo>
                  <a:pt x="176" y="176"/>
                </a:lnTo>
                <a:lnTo>
                  <a:pt x="176" y="176"/>
                </a:lnTo>
                <a:lnTo>
                  <a:pt x="186" y="174"/>
                </a:lnTo>
                <a:lnTo>
                  <a:pt x="192" y="168"/>
                </a:lnTo>
                <a:lnTo>
                  <a:pt x="198" y="162"/>
                </a:lnTo>
                <a:lnTo>
                  <a:pt x="200" y="152"/>
                </a:lnTo>
                <a:lnTo>
                  <a:pt x="200" y="142"/>
                </a:lnTo>
                <a:lnTo>
                  <a:pt x="222" y="164"/>
                </a:lnTo>
                <a:lnTo>
                  <a:pt x="222" y="164"/>
                </a:lnTo>
                <a:lnTo>
                  <a:pt x="226" y="168"/>
                </a:lnTo>
                <a:lnTo>
                  <a:pt x="232" y="168"/>
                </a:lnTo>
                <a:lnTo>
                  <a:pt x="240" y="168"/>
                </a:lnTo>
                <a:lnTo>
                  <a:pt x="240" y="168"/>
                </a:lnTo>
                <a:lnTo>
                  <a:pt x="246" y="166"/>
                </a:lnTo>
                <a:lnTo>
                  <a:pt x="252" y="164"/>
                </a:lnTo>
                <a:lnTo>
                  <a:pt x="254" y="158"/>
                </a:lnTo>
                <a:lnTo>
                  <a:pt x="256" y="152"/>
                </a:lnTo>
                <a:lnTo>
                  <a:pt x="256" y="24"/>
                </a:lnTo>
                <a:lnTo>
                  <a:pt x="256" y="24"/>
                </a:lnTo>
                <a:lnTo>
                  <a:pt x="254" y="18"/>
                </a:lnTo>
                <a:lnTo>
                  <a:pt x="252" y="12"/>
                </a:lnTo>
                <a:lnTo>
                  <a:pt x="246" y="10"/>
                </a:lnTo>
                <a:lnTo>
                  <a:pt x="240" y="8"/>
                </a:lnTo>
                <a:close/>
                <a:moveTo>
                  <a:pt x="24" y="160"/>
                </a:moveTo>
                <a:lnTo>
                  <a:pt x="24" y="160"/>
                </a:lnTo>
                <a:lnTo>
                  <a:pt x="20" y="160"/>
                </a:lnTo>
                <a:lnTo>
                  <a:pt x="18" y="158"/>
                </a:lnTo>
                <a:lnTo>
                  <a:pt x="16" y="156"/>
                </a:lnTo>
                <a:lnTo>
                  <a:pt x="16" y="152"/>
                </a:lnTo>
                <a:lnTo>
                  <a:pt x="16" y="24"/>
                </a:lnTo>
                <a:lnTo>
                  <a:pt x="16" y="24"/>
                </a:lnTo>
                <a:lnTo>
                  <a:pt x="16" y="20"/>
                </a:lnTo>
                <a:lnTo>
                  <a:pt x="18" y="18"/>
                </a:lnTo>
                <a:lnTo>
                  <a:pt x="20" y="16"/>
                </a:lnTo>
                <a:lnTo>
                  <a:pt x="24" y="16"/>
                </a:lnTo>
                <a:lnTo>
                  <a:pt x="176" y="16"/>
                </a:lnTo>
                <a:lnTo>
                  <a:pt x="176" y="16"/>
                </a:lnTo>
                <a:lnTo>
                  <a:pt x="180" y="16"/>
                </a:lnTo>
                <a:lnTo>
                  <a:pt x="182" y="18"/>
                </a:lnTo>
                <a:lnTo>
                  <a:pt x="184" y="20"/>
                </a:lnTo>
                <a:lnTo>
                  <a:pt x="184" y="24"/>
                </a:lnTo>
                <a:lnTo>
                  <a:pt x="184" y="152"/>
                </a:lnTo>
                <a:lnTo>
                  <a:pt x="184" y="152"/>
                </a:lnTo>
                <a:lnTo>
                  <a:pt x="184" y="156"/>
                </a:lnTo>
                <a:lnTo>
                  <a:pt x="182" y="158"/>
                </a:lnTo>
                <a:lnTo>
                  <a:pt x="180" y="160"/>
                </a:lnTo>
                <a:lnTo>
                  <a:pt x="176" y="160"/>
                </a:lnTo>
                <a:lnTo>
                  <a:pt x="24" y="160"/>
                </a:lnTo>
                <a:close/>
                <a:moveTo>
                  <a:pt x="240" y="152"/>
                </a:moveTo>
                <a:lnTo>
                  <a:pt x="232" y="152"/>
                </a:lnTo>
                <a:lnTo>
                  <a:pt x="232" y="152"/>
                </a:lnTo>
                <a:lnTo>
                  <a:pt x="200" y="120"/>
                </a:lnTo>
                <a:lnTo>
                  <a:pt x="200" y="120"/>
                </a:lnTo>
                <a:lnTo>
                  <a:pt x="192" y="112"/>
                </a:lnTo>
                <a:lnTo>
                  <a:pt x="192" y="64"/>
                </a:lnTo>
                <a:lnTo>
                  <a:pt x="232" y="24"/>
                </a:lnTo>
                <a:lnTo>
                  <a:pt x="232" y="24"/>
                </a:lnTo>
                <a:lnTo>
                  <a:pt x="240" y="24"/>
                </a:lnTo>
                <a:lnTo>
                  <a:pt x="240" y="15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8" name="CustomShape 146"/>
          <p:cNvSpPr/>
          <p:nvPr/>
        </p:nvSpPr>
        <p:spPr>
          <a:xfrm>
            <a:off x="2170440" y="1784520"/>
            <a:ext cx="206640" cy="167760"/>
          </a:xfrm>
          <a:custGeom>
            <a:avLst/>
            <a:gdLst/>
            <a:ahLst/>
            <a:rect l="l" t="t" r="r" b="b"/>
            <a:pathLst>
              <a:path w="160" h="130">
                <a:moveTo>
                  <a:pt x="146" y="6"/>
                </a:moveTo>
                <a:lnTo>
                  <a:pt x="146" y="6"/>
                </a:lnTo>
                <a:lnTo>
                  <a:pt x="112" y="2"/>
                </a:lnTo>
                <a:lnTo>
                  <a:pt x="80" y="0"/>
                </a:lnTo>
                <a:lnTo>
                  <a:pt x="80" y="0"/>
                </a:lnTo>
                <a:lnTo>
                  <a:pt x="48" y="2"/>
                </a:lnTo>
                <a:lnTo>
                  <a:pt x="14" y="6"/>
                </a:lnTo>
                <a:lnTo>
                  <a:pt x="14" y="6"/>
                </a:lnTo>
                <a:lnTo>
                  <a:pt x="10" y="8"/>
                </a:lnTo>
                <a:lnTo>
                  <a:pt x="8" y="12"/>
                </a:lnTo>
                <a:lnTo>
                  <a:pt x="8" y="12"/>
                </a:lnTo>
                <a:lnTo>
                  <a:pt x="2" y="38"/>
                </a:lnTo>
                <a:lnTo>
                  <a:pt x="0" y="66"/>
                </a:lnTo>
                <a:lnTo>
                  <a:pt x="2" y="92"/>
                </a:lnTo>
                <a:lnTo>
                  <a:pt x="8" y="118"/>
                </a:lnTo>
                <a:lnTo>
                  <a:pt x="8" y="118"/>
                </a:lnTo>
                <a:lnTo>
                  <a:pt x="10" y="122"/>
                </a:lnTo>
                <a:lnTo>
                  <a:pt x="14" y="124"/>
                </a:lnTo>
                <a:lnTo>
                  <a:pt x="14" y="124"/>
                </a:lnTo>
                <a:lnTo>
                  <a:pt x="48" y="128"/>
                </a:lnTo>
                <a:lnTo>
                  <a:pt x="80" y="130"/>
                </a:lnTo>
                <a:lnTo>
                  <a:pt x="80" y="130"/>
                </a:lnTo>
                <a:lnTo>
                  <a:pt x="112" y="128"/>
                </a:lnTo>
                <a:lnTo>
                  <a:pt x="146" y="124"/>
                </a:lnTo>
                <a:lnTo>
                  <a:pt x="146" y="124"/>
                </a:lnTo>
                <a:lnTo>
                  <a:pt x="148" y="122"/>
                </a:lnTo>
                <a:lnTo>
                  <a:pt x="152" y="118"/>
                </a:lnTo>
                <a:lnTo>
                  <a:pt x="152" y="118"/>
                </a:lnTo>
                <a:lnTo>
                  <a:pt x="158" y="92"/>
                </a:lnTo>
                <a:lnTo>
                  <a:pt x="160" y="66"/>
                </a:lnTo>
                <a:lnTo>
                  <a:pt x="158" y="38"/>
                </a:lnTo>
                <a:lnTo>
                  <a:pt x="152" y="12"/>
                </a:lnTo>
                <a:lnTo>
                  <a:pt x="152" y="12"/>
                </a:lnTo>
                <a:lnTo>
                  <a:pt x="148" y="8"/>
                </a:lnTo>
                <a:lnTo>
                  <a:pt x="146" y="6"/>
                </a:lnTo>
                <a:close/>
                <a:moveTo>
                  <a:pt x="144" y="116"/>
                </a:moveTo>
                <a:lnTo>
                  <a:pt x="144" y="116"/>
                </a:lnTo>
                <a:lnTo>
                  <a:pt x="112" y="120"/>
                </a:lnTo>
                <a:lnTo>
                  <a:pt x="80" y="122"/>
                </a:lnTo>
                <a:lnTo>
                  <a:pt x="48" y="120"/>
                </a:lnTo>
                <a:lnTo>
                  <a:pt x="16" y="116"/>
                </a:lnTo>
                <a:lnTo>
                  <a:pt x="16" y="116"/>
                </a:lnTo>
                <a:lnTo>
                  <a:pt x="10" y="90"/>
                </a:lnTo>
                <a:lnTo>
                  <a:pt x="8" y="66"/>
                </a:lnTo>
                <a:lnTo>
                  <a:pt x="10" y="40"/>
                </a:lnTo>
                <a:lnTo>
                  <a:pt x="16" y="14"/>
                </a:lnTo>
                <a:lnTo>
                  <a:pt x="16" y="14"/>
                </a:lnTo>
                <a:lnTo>
                  <a:pt x="48" y="10"/>
                </a:lnTo>
                <a:lnTo>
                  <a:pt x="80" y="8"/>
                </a:lnTo>
                <a:lnTo>
                  <a:pt x="112" y="10"/>
                </a:lnTo>
                <a:lnTo>
                  <a:pt x="144" y="14"/>
                </a:lnTo>
                <a:lnTo>
                  <a:pt x="144" y="14"/>
                </a:lnTo>
                <a:lnTo>
                  <a:pt x="150" y="40"/>
                </a:lnTo>
                <a:lnTo>
                  <a:pt x="152" y="66"/>
                </a:lnTo>
                <a:lnTo>
                  <a:pt x="150" y="90"/>
                </a:lnTo>
                <a:lnTo>
                  <a:pt x="144" y="11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9" name="CustomShape 147"/>
          <p:cNvSpPr/>
          <p:nvPr/>
        </p:nvSpPr>
        <p:spPr>
          <a:xfrm>
            <a:off x="2129040" y="1745640"/>
            <a:ext cx="331560" cy="258840"/>
          </a:xfrm>
          <a:custGeom>
            <a:avLst/>
            <a:gdLst/>
            <a:ahLst/>
            <a:rect l="l" t="t" r="r" b="b"/>
            <a:pathLst>
              <a:path w="256" h="200">
                <a:moveTo>
                  <a:pt x="246" y="18"/>
                </a:moveTo>
                <a:lnTo>
                  <a:pt x="246" y="18"/>
                </a:lnTo>
                <a:lnTo>
                  <a:pt x="244" y="14"/>
                </a:lnTo>
                <a:lnTo>
                  <a:pt x="242" y="10"/>
                </a:lnTo>
                <a:lnTo>
                  <a:pt x="238" y="8"/>
                </a:lnTo>
                <a:lnTo>
                  <a:pt x="234" y="6"/>
                </a:lnTo>
                <a:lnTo>
                  <a:pt x="234" y="6"/>
                </a:lnTo>
                <a:lnTo>
                  <a:pt x="180" y="2"/>
                </a:lnTo>
                <a:lnTo>
                  <a:pt x="128" y="0"/>
                </a:lnTo>
                <a:lnTo>
                  <a:pt x="128" y="0"/>
                </a:lnTo>
                <a:lnTo>
                  <a:pt x="76" y="2"/>
                </a:lnTo>
                <a:lnTo>
                  <a:pt x="22" y="6"/>
                </a:lnTo>
                <a:lnTo>
                  <a:pt x="22" y="6"/>
                </a:lnTo>
                <a:lnTo>
                  <a:pt x="18" y="8"/>
                </a:lnTo>
                <a:lnTo>
                  <a:pt x="14" y="10"/>
                </a:lnTo>
                <a:lnTo>
                  <a:pt x="12" y="14"/>
                </a:lnTo>
                <a:lnTo>
                  <a:pt x="10" y="18"/>
                </a:lnTo>
                <a:lnTo>
                  <a:pt x="10" y="18"/>
                </a:lnTo>
                <a:lnTo>
                  <a:pt x="2" y="58"/>
                </a:lnTo>
                <a:lnTo>
                  <a:pt x="0" y="96"/>
                </a:lnTo>
                <a:lnTo>
                  <a:pt x="2" y="134"/>
                </a:lnTo>
                <a:lnTo>
                  <a:pt x="10" y="174"/>
                </a:lnTo>
                <a:lnTo>
                  <a:pt x="10" y="174"/>
                </a:lnTo>
                <a:lnTo>
                  <a:pt x="12" y="178"/>
                </a:lnTo>
                <a:lnTo>
                  <a:pt x="14" y="182"/>
                </a:lnTo>
                <a:lnTo>
                  <a:pt x="18" y="184"/>
                </a:lnTo>
                <a:lnTo>
                  <a:pt x="22" y="186"/>
                </a:lnTo>
                <a:lnTo>
                  <a:pt x="22" y="186"/>
                </a:lnTo>
                <a:lnTo>
                  <a:pt x="74" y="190"/>
                </a:lnTo>
                <a:lnTo>
                  <a:pt x="74" y="190"/>
                </a:lnTo>
                <a:lnTo>
                  <a:pt x="72" y="192"/>
                </a:lnTo>
                <a:lnTo>
                  <a:pt x="72" y="192"/>
                </a:lnTo>
                <a:lnTo>
                  <a:pt x="74" y="194"/>
                </a:lnTo>
                <a:lnTo>
                  <a:pt x="76" y="196"/>
                </a:lnTo>
                <a:lnTo>
                  <a:pt x="88" y="198"/>
                </a:lnTo>
                <a:lnTo>
                  <a:pt x="106" y="200"/>
                </a:lnTo>
                <a:lnTo>
                  <a:pt x="128" y="200"/>
                </a:lnTo>
                <a:lnTo>
                  <a:pt x="128" y="200"/>
                </a:lnTo>
                <a:lnTo>
                  <a:pt x="150" y="200"/>
                </a:lnTo>
                <a:lnTo>
                  <a:pt x="168" y="198"/>
                </a:lnTo>
                <a:lnTo>
                  <a:pt x="180" y="196"/>
                </a:lnTo>
                <a:lnTo>
                  <a:pt x="182" y="194"/>
                </a:lnTo>
                <a:lnTo>
                  <a:pt x="184" y="192"/>
                </a:lnTo>
                <a:lnTo>
                  <a:pt x="184" y="192"/>
                </a:lnTo>
                <a:lnTo>
                  <a:pt x="182" y="190"/>
                </a:lnTo>
                <a:lnTo>
                  <a:pt x="182" y="190"/>
                </a:lnTo>
                <a:lnTo>
                  <a:pt x="234" y="186"/>
                </a:lnTo>
                <a:lnTo>
                  <a:pt x="234" y="186"/>
                </a:lnTo>
                <a:lnTo>
                  <a:pt x="238" y="184"/>
                </a:lnTo>
                <a:lnTo>
                  <a:pt x="242" y="182"/>
                </a:lnTo>
                <a:lnTo>
                  <a:pt x="244" y="178"/>
                </a:lnTo>
                <a:lnTo>
                  <a:pt x="246" y="174"/>
                </a:lnTo>
                <a:lnTo>
                  <a:pt x="246" y="174"/>
                </a:lnTo>
                <a:lnTo>
                  <a:pt x="254" y="134"/>
                </a:lnTo>
                <a:lnTo>
                  <a:pt x="256" y="96"/>
                </a:lnTo>
                <a:lnTo>
                  <a:pt x="254" y="58"/>
                </a:lnTo>
                <a:lnTo>
                  <a:pt x="246" y="18"/>
                </a:lnTo>
                <a:close/>
                <a:moveTo>
                  <a:pt x="232" y="170"/>
                </a:moveTo>
                <a:lnTo>
                  <a:pt x="232" y="170"/>
                </a:lnTo>
                <a:lnTo>
                  <a:pt x="180" y="174"/>
                </a:lnTo>
                <a:lnTo>
                  <a:pt x="128" y="176"/>
                </a:lnTo>
                <a:lnTo>
                  <a:pt x="76" y="174"/>
                </a:lnTo>
                <a:lnTo>
                  <a:pt x="24" y="170"/>
                </a:lnTo>
                <a:lnTo>
                  <a:pt x="24" y="170"/>
                </a:lnTo>
                <a:lnTo>
                  <a:pt x="18" y="132"/>
                </a:lnTo>
                <a:lnTo>
                  <a:pt x="16" y="96"/>
                </a:lnTo>
                <a:lnTo>
                  <a:pt x="18" y="60"/>
                </a:lnTo>
                <a:lnTo>
                  <a:pt x="24" y="22"/>
                </a:lnTo>
                <a:lnTo>
                  <a:pt x="24" y="22"/>
                </a:lnTo>
                <a:lnTo>
                  <a:pt x="76" y="18"/>
                </a:lnTo>
                <a:lnTo>
                  <a:pt x="128" y="16"/>
                </a:lnTo>
                <a:lnTo>
                  <a:pt x="180" y="18"/>
                </a:lnTo>
                <a:lnTo>
                  <a:pt x="232" y="22"/>
                </a:lnTo>
                <a:lnTo>
                  <a:pt x="232" y="22"/>
                </a:lnTo>
                <a:lnTo>
                  <a:pt x="238" y="60"/>
                </a:lnTo>
                <a:lnTo>
                  <a:pt x="240" y="96"/>
                </a:lnTo>
                <a:lnTo>
                  <a:pt x="238" y="132"/>
                </a:lnTo>
                <a:lnTo>
                  <a:pt x="232" y="17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0" name="CustomShape 148"/>
          <p:cNvSpPr/>
          <p:nvPr/>
        </p:nvSpPr>
        <p:spPr>
          <a:xfrm>
            <a:off x="2388960" y="1797480"/>
            <a:ext cx="30240" cy="30240"/>
          </a:xfrm>
          <a:custGeom>
            <a:avLst/>
            <a:gdLst/>
            <a:ahLst/>
            <a:rect l="l" t="t" r="r" b="b"/>
            <a:pathLst>
              <a:path w="24" h="24">
                <a:moveTo>
                  <a:pt x="12" y="24"/>
                </a:moveTo>
                <a:lnTo>
                  <a:pt x="12" y="24"/>
                </a:lnTo>
                <a:lnTo>
                  <a:pt x="16" y="24"/>
                </a:lnTo>
                <a:lnTo>
                  <a:pt x="20" y="20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8"/>
                </a:lnTo>
                <a:lnTo>
                  <a:pt x="20" y="4"/>
                </a:lnTo>
                <a:lnTo>
                  <a:pt x="1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4"/>
                </a:lnTo>
                <a:lnTo>
                  <a:pt x="0" y="8"/>
                </a:lnTo>
                <a:lnTo>
                  <a:pt x="0" y="12"/>
                </a:lnTo>
                <a:lnTo>
                  <a:pt x="0" y="12"/>
                </a:lnTo>
                <a:lnTo>
                  <a:pt x="0" y="16"/>
                </a:lnTo>
                <a:lnTo>
                  <a:pt x="4" y="20"/>
                </a:lnTo>
                <a:lnTo>
                  <a:pt x="8" y="24"/>
                </a:lnTo>
                <a:lnTo>
                  <a:pt x="12" y="24"/>
                </a:lnTo>
                <a:close/>
                <a:moveTo>
                  <a:pt x="12" y="8"/>
                </a:moveTo>
                <a:lnTo>
                  <a:pt x="12" y="8"/>
                </a:lnTo>
                <a:lnTo>
                  <a:pt x="14" y="10"/>
                </a:lnTo>
                <a:lnTo>
                  <a:pt x="16" y="12"/>
                </a:lnTo>
                <a:lnTo>
                  <a:pt x="16" y="12"/>
                </a:lnTo>
                <a:lnTo>
                  <a:pt x="14" y="14"/>
                </a:lnTo>
                <a:lnTo>
                  <a:pt x="12" y="16"/>
                </a:lnTo>
                <a:lnTo>
                  <a:pt x="12" y="16"/>
                </a:lnTo>
                <a:lnTo>
                  <a:pt x="10" y="14"/>
                </a:lnTo>
                <a:lnTo>
                  <a:pt x="8" y="12"/>
                </a:lnTo>
                <a:lnTo>
                  <a:pt x="8" y="12"/>
                </a:lnTo>
                <a:lnTo>
                  <a:pt x="10" y="10"/>
                </a:lnTo>
                <a:lnTo>
                  <a:pt x="12" y="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1" name="CustomShape 149"/>
          <p:cNvSpPr/>
          <p:nvPr/>
        </p:nvSpPr>
        <p:spPr>
          <a:xfrm>
            <a:off x="2378520" y="1932480"/>
            <a:ext cx="40320" cy="13680"/>
          </a:xfrm>
          <a:custGeom>
            <a:avLst/>
            <a:gdLst/>
            <a:ahLst/>
            <a:rect l="l" t="t" r="r" b="b"/>
            <a:pathLst>
              <a:path w="32" h="8">
                <a:moveTo>
                  <a:pt x="2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28" y="8"/>
                </a:lnTo>
                <a:lnTo>
                  <a:pt x="28" y="8"/>
                </a:lnTo>
                <a:lnTo>
                  <a:pt x="30" y="6"/>
                </a:lnTo>
                <a:lnTo>
                  <a:pt x="32" y="4"/>
                </a:lnTo>
                <a:lnTo>
                  <a:pt x="32" y="4"/>
                </a:lnTo>
                <a:lnTo>
                  <a:pt x="3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2" name="CustomShape 150"/>
          <p:cNvSpPr/>
          <p:nvPr/>
        </p:nvSpPr>
        <p:spPr>
          <a:xfrm>
            <a:off x="2388960" y="1901520"/>
            <a:ext cx="40320" cy="13680"/>
          </a:xfrm>
          <a:custGeom>
            <a:avLst/>
            <a:gdLst/>
            <a:ahLst/>
            <a:rect l="l" t="t" r="r" b="b"/>
            <a:pathLst>
              <a:path w="32" h="8">
                <a:moveTo>
                  <a:pt x="2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28" y="8"/>
                </a:lnTo>
                <a:lnTo>
                  <a:pt x="28" y="8"/>
                </a:lnTo>
                <a:lnTo>
                  <a:pt x="30" y="6"/>
                </a:lnTo>
                <a:lnTo>
                  <a:pt x="32" y="4"/>
                </a:lnTo>
                <a:lnTo>
                  <a:pt x="32" y="4"/>
                </a:lnTo>
                <a:lnTo>
                  <a:pt x="3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3" name="CustomShape 151"/>
          <p:cNvSpPr/>
          <p:nvPr/>
        </p:nvSpPr>
        <p:spPr>
          <a:xfrm>
            <a:off x="2388960" y="1870200"/>
            <a:ext cx="40320" cy="16560"/>
          </a:xfrm>
          <a:custGeom>
            <a:avLst/>
            <a:gdLst/>
            <a:ahLst/>
            <a:rect l="l" t="t" r="r" b="b"/>
            <a:pathLst>
              <a:path w="32" h="8">
                <a:moveTo>
                  <a:pt x="28" y="0"/>
                </a:move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28" y="8"/>
                </a:lnTo>
                <a:lnTo>
                  <a:pt x="28" y="8"/>
                </a:lnTo>
                <a:lnTo>
                  <a:pt x="30" y="6"/>
                </a:lnTo>
                <a:lnTo>
                  <a:pt x="32" y="4"/>
                </a:lnTo>
                <a:lnTo>
                  <a:pt x="32" y="4"/>
                </a:lnTo>
                <a:lnTo>
                  <a:pt x="3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4" name="CustomShape 152"/>
          <p:cNvSpPr/>
          <p:nvPr/>
        </p:nvSpPr>
        <p:spPr>
          <a:xfrm>
            <a:off x="2212200" y="1825920"/>
            <a:ext cx="61200" cy="43200"/>
          </a:xfrm>
          <a:custGeom>
            <a:avLst/>
            <a:gdLst/>
            <a:ahLst/>
            <a:rect l="l" t="t" r="r" b="b"/>
            <a:pathLst>
              <a:path w="48" h="34">
                <a:moveTo>
                  <a:pt x="44" y="0"/>
                </a:moveTo>
                <a:lnTo>
                  <a:pt x="8" y="4"/>
                </a:lnTo>
                <a:lnTo>
                  <a:pt x="8" y="4"/>
                </a:lnTo>
                <a:lnTo>
                  <a:pt x="4" y="4"/>
                </a:lnTo>
                <a:lnTo>
                  <a:pt x="2" y="8"/>
                </a:lnTo>
                <a:lnTo>
                  <a:pt x="0" y="30"/>
                </a:lnTo>
                <a:lnTo>
                  <a:pt x="0" y="30"/>
                </a:lnTo>
                <a:lnTo>
                  <a:pt x="2" y="32"/>
                </a:lnTo>
                <a:lnTo>
                  <a:pt x="4" y="34"/>
                </a:lnTo>
                <a:lnTo>
                  <a:pt x="4" y="34"/>
                </a:lnTo>
                <a:lnTo>
                  <a:pt x="6" y="32"/>
                </a:lnTo>
                <a:lnTo>
                  <a:pt x="8" y="30"/>
                </a:lnTo>
                <a:lnTo>
                  <a:pt x="10" y="14"/>
                </a:lnTo>
                <a:lnTo>
                  <a:pt x="10" y="14"/>
                </a:lnTo>
                <a:lnTo>
                  <a:pt x="12" y="12"/>
                </a:lnTo>
                <a:lnTo>
                  <a:pt x="14" y="10"/>
                </a:lnTo>
                <a:lnTo>
                  <a:pt x="44" y="8"/>
                </a:lnTo>
                <a:lnTo>
                  <a:pt x="44" y="8"/>
                </a:lnTo>
                <a:lnTo>
                  <a:pt x="46" y="8"/>
                </a:lnTo>
                <a:lnTo>
                  <a:pt x="48" y="4"/>
                </a:lnTo>
                <a:lnTo>
                  <a:pt x="48" y="4"/>
                </a:lnTo>
                <a:lnTo>
                  <a:pt x="46" y="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5" name="CustomShape 153"/>
          <p:cNvSpPr/>
          <p:nvPr/>
        </p:nvSpPr>
        <p:spPr>
          <a:xfrm>
            <a:off x="1463760" y="1724760"/>
            <a:ext cx="331560" cy="289800"/>
          </a:xfrm>
          <a:custGeom>
            <a:avLst/>
            <a:gdLst/>
            <a:ahLst/>
            <a:rect l="l" t="t" r="r" b="b"/>
            <a:pathLst>
              <a:path w="256" h="224">
                <a:moveTo>
                  <a:pt x="234" y="22"/>
                </a:moveTo>
                <a:lnTo>
                  <a:pt x="234" y="22"/>
                </a:lnTo>
                <a:lnTo>
                  <a:pt x="222" y="12"/>
                </a:lnTo>
                <a:lnTo>
                  <a:pt x="210" y="6"/>
                </a:lnTo>
                <a:lnTo>
                  <a:pt x="196" y="2"/>
                </a:lnTo>
                <a:lnTo>
                  <a:pt x="182" y="0"/>
                </a:lnTo>
                <a:lnTo>
                  <a:pt x="166" y="2"/>
                </a:lnTo>
                <a:lnTo>
                  <a:pt x="154" y="4"/>
                </a:lnTo>
                <a:lnTo>
                  <a:pt x="140" y="10"/>
                </a:lnTo>
                <a:lnTo>
                  <a:pt x="128" y="20"/>
                </a:lnTo>
                <a:lnTo>
                  <a:pt x="128" y="20"/>
                </a:lnTo>
                <a:lnTo>
                  <a:pt x="116" y="10"/>
                </a:lnTo>
                <a:lnTo>
                  <a:pt x="102" y="4"/>
                </a:lnTo>
                <a:lnTo>
                  <a:pt x="90" y="2"/>
                </a:lnTo>
                <a:lnTo>
                  <a:pt x="74" y="0"/>
                </a:lnTo>
                <a:lnTo>
                  <a:pt x="60" y="2"/>
                </a:lnTo>
                <a:lnTo>
                  <a:pt x="46" y="6"/>
                </a:lnTo>
                <a:lnTo>
                  <a:pt x="34" y="12"/>
                </a:lnTo>
                <a:lnTo>
                  <a:pt x="22" y="22"/>
                </a:lnTo>
                <a:lnTo>
                  <a:pt x="22" y="22"/>
                </a:lnTo>
                <a:lnTo>
                  <a:pt x="12" y="34"/>
                </a:lnTo>
                <a:lnTo>
                  <a:pt x="6" y="48"/>
                </a:lnTo>
                <a:lnTo>
                  <a:pt x="2" y="62"/>
                </a:lnTo>
                <a:lnTo>
                  <a:pt x="0" y="76"/>
                </a:lnTo>
                <a:lnTo>
                  <a:pt x="2" y="90"/>
                </a:lnTo>
                <a:lnTo>
                  <a:pt x="6" y="104"/>
                </a:lnTo>
                <a:lnTo>
                  <a:pt x="12" y="118"/>
                </a:lnTo>
                <a:lnTo>
                  <a:pt x="22" y="130"/>
                </a:lnTo>
                <a:lnTo>
                  <a:pt x="22" y="130"/>
                </a:lnTo>
                <a:lnTo>
                  <a:pt x="110" y="216"/>
                </a:lnTo>
                <a:lnTo>
                  <a:pt x="110" y="216"/>
                </a:lnTo>
                <a:lnTo>
                  <a:pt x="118" y="222"/>
                </a:lnTo>
                <a:lnTo>
                  <a:pt x="128" y="224"/>
                </a:lnTo>
                <a:lnTo>
                  <a:pt x="138" y="222"/>
                </a:lnTo>
                <a:lnTo>
                  <a:pt x="146" y="216"/>
                </a:lnTo>
                <a:lnTo>
                  <a:pt x="146" y="216"/>
                </a:lnTo>
                <a:lnTo>
                  <a:pt x="234" y="130"/>
                </a:lnTo>
                <a:lnTo>
                  <a:pt x="234" y="130"/>
                </a:lnTo>
                <a:lnTo>
                  <a:pt x="244" y="118"/>
                </a:lnTo>
                <a:lnTo>
                  <a:pt x="250" y="104"/>
                </a:lnTo>
                <a:lnTo>
                  <a:pt x="254" y="90"/>
                </a:lnTo>
                <a:lnTo>
                  <a:pt x="256" y="76"/>
                </a:lnTo>
                <a:lnTo>
                  <a:pt x="254" y="62"/>
                </a:lnTo>
                <a:lnTo>
                  <a:pt x="250" y="48"/>
                </a:lnTo>
                <a:lnTo>
                  <a:pt x="244" y="34"/>
                </a:lnTo>
                <a:lnTo>
                  <a:pt x="234" y="22"/>
                </a:lnTo>
                <a:close/>
                <a:moveTo>
                  <a:pt x="222" y="118"/>
                </a:moveTo>
                <a:lnTo>
                  <a:pt x="134" y="206"/>
                </a:lnTo>
                <a:lnTo>
                  <a:pt x="134" y="206"/>
                </a:lnTo>
                <a:lnTo>
                  <a:pt x="132" y="208"/>
                </a:lnTo>
                <a:lnTo>
                  <a:pt x="128" y="208"/>
                </a:lnTo>
                <a:lnTo>
                  <a:pt x="124" y="208"/>
                </a:lnTo>
                <a:lnTo>
                  <a:pt x="122" y="206"/>
                </a:lnTo>
                <a:lnTo>
                  <a:pt x="34" y="118"/>
                </a:lnTo>
                <a:lnTo>
                  <a:pt x="34" y="118"/>
                </a:lnTo>
                <a:lnTo>
                  <a:pt x="26" y="108"/>
                </a:lnTo>
                <a:lnTo>
                  <a:pt x="20" y="98"/>
                </a:lnTo>
                <a:lnTo>
                  <a:pt x="18" y="88"/>
                </a:lnTo>
                <a:lnTo>
                  <a:pt x="16" y="76"/>
                </a:lnTo>
                <a:lnTo>
                  <a:pt x="18" y="64"/>
                </a:lnTo>
                <a:lnTo>
                  <a:pt x="20" y="54"/>
                </a:lnTo>
                <a:lnTo>
                  <a:pt x="26" y="42"/>
                </a:lnTo>
                <a:lnTo>
                  <a:pt x="34" y="34"/>
                </a:lnTo>
                <a:lnTo>
                  <a:pt x="34" y="34"/>
                </a:lnTo>
                <a:lnTo>
                  <a:pt x="42" y="26"/>
                </a:lnTo>
                <a:lnTo>
                  <a:pt x="54" y="20"/>
                </a:lnTo>
                <a:lnTo>
                  <a:pt x="64" y="18"/>
                </a:lnTo>
                <a:lnTo>
                  <a:pt x="76" y="16"/>
                </a:lnTo>
                <a:lnTo>
                  <a:pt x="86" y="16"/>
                </a:lnTo>
                <a:lnTo>
                  <a:pt x="98" y="20"/>
                </a:lnTo>
                <a:lnTo>
                  <a:pt x="108" y="24"/>
                </a:lnTo>
                <a:lnTo>
                  <a:pt x="118" y="32"/>
                </a:lnTo>
                <a:lnTo>
                  <a:pt x="128" y="42"/>
                </a:lnTo>
                <a:lnTo>
                  <a:pt x="138" y="32"/>
                </a:lnTo>
                <a:lnTo>
                  <a:pt x="138" y="32"/>
                </a:lnTo>
                <a:lnTo>
                  <a:pt x="148" y="24"/>
                </a:lnTo>
                <a:lnTo>
                  <a:pt x="158" y="20"/>
                </a:lnTo>
                <a:lnTo>
                  <a:pt x="170" y="16"/>
                </a:lnTo>
                <a:lnTo>
                  <a:pt x="180" y="16"/>
                </a:lnTo>
                <a:lnTo>
                  <a:pt x="192" y="18"/>
                </a:lnTo>
                <a:lnTo>
                  <a:pt x="202" y="20"/>
                </a:lnTo>
                <a:lnTo>
                  <a:pt x="212" y="26"/>
                </a:lnTo>
                <a:lnTo>
                  <a:pt x="222" y="34"/>
                </a:lnTo>
                <a:lnTo>
                  <a:pt x="222" y="34"/>
                </a:lnTo>
                <a:lnTo>
                  <a:pt x="230" y="42"/>
                </a:lnTo>
                <a:lnTo>
                  <a:pt x="236" y="54"/>
                </a:lnTo>
                <a:lnTo>
                  <a:pt x="238" y="64"/>
                </a:lnTo>
                <a:lnTo>
                  <a:pt x="240" y="76"/>
                </a:lnTo>
                <a:lnTo>
                  <a:pt x="238" y="88"/>
                </a:lnTo>
                <a:lnTo>
                  <a:pt x="236" y="98"/>
                </a:lnTo>
                <a:lnTo>
                  <a:pt x="230" y="108"/>
                </a:lnTo>
                <a:lnTo>
                  <a:pt x="222" y="11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6" name="CustomShape 154"/>
          <p:cNvSpPr/>
          <p:nvPr/>
        </p:nvSpPr>
        <p:spPr>
          <a:xfrm>
            <a:off x="1515600" y="1776600"/>
            <a:ext cx="48240" cy="48240"/>
          </a:xfrm>
          <a:custGeom>
            <a:avLst/>
            <a:gdLst/>
            <a:ahLst/>
            <a:rect l="l" t="t" r="r" b="b"/>
            <a:pathLst>
              <a:path w="38" h="38"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lnTo>
                  <a:pt x="28" y="0"/>
                </a:lnTo>
                <a:lnTo>
                  <a:pt x="20" y="2"/>
                </a:lnTo>
                <a:lnTo>
                  <a:pt x="14" y="6"/>
                </a:lnTo>
                <a:lnTo>
                  <a:pt x="10" y="10"/>
                </a:lnTo>
                <a:lnTo>
                  <a:pt x="6" y="14"/>
                </a:lnTo>
                <a:lnTo>
                  <a:pt x="2" y="20"/>
                </a:lnTo>
                <a:lnTo>
                  <a:pt x="0" y="28"/>
                </a:lnTo>
                <a:lnTo>
                  <a:pt x="0" y="34"/>
                </a:lnTo>
                <a:lnTo>
                  <a:pt x="0" y="34"/>
                </a:lnTo>
                <a:lnTo>
                  <a:pt x="2" y="36"/>
                </a:lnTo>
                <a:lnTo>
                  <a:pt x="4" y="38"/>
                </a:lnTo>
                <a:lnTo>
                  <a:pt x="4" y="38"/>
                </a:lnTo>
                <a:lnTo>
                  <a:pt x="6" y="36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6" y="6"/>
                </a:lnTo>
                <a:lnTo>
                  <a:pt x="38" y="4"/>
                </a:lnTo>
                <a:lnTo>
                  <a:pt x="38" y="4"/>
                </a:lnTo>
                <a:lnTo>
                  <a:pt x="36" y="2"/>
                </a:lnTo>
                <a:lnTo>
                  <a:pt x="34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CustomShape 155"/>
          <p:cNvSpPr/>
          <p:nvPr/>
        </p:nvSpPr>
        <p:spPr>
          <a:xfrm>
            <a:off x="1515600" y="1776600"/>
            <a:ext cx="48240" cy="48240"/>
          </a:xfrm>
          <a:custGeom>
            <a:avLst/>
            <a:gdLst/>
            <a:ahLst/>
            <a:rect l="l" t="t" r="r" b="b"/>
            <a:pathLst>
              <a:path w="38" h="38"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lnTo>
                  <a:pt x="28" y="0"/>
                </a:lnTo>
                <a:lnTo>
                  <a:pt x="20" y="2"/>
                </a:lnTo>
                <a:lnTo>
                  <a:pt x="14" y="6"/>
                </a:lnTo>
                <a:lnTo>
                  <a:pt x="10" y="10"/>
                </a:lnTo>
                <a:lnTo>
                  <a:pt x="6" y="14"/>
                </a:lnTo>
                <a:lnTo>
                  <a:pt x="2" y="20"/>
                </a:lnTo>
                <a:lnTo>
                  <a:pt x="0" y="28"/>
                </a:lnTo>
                <a:lnTo>
                  <a:pt x="0" y="34"/>
                </a:lnTo>
                <a:lnTo>
                  <a:pt x="0" y="34"/>
                </a:lnTo>
                <a:lnTo>
                  <a:pt x="2" y="36"/>
                </a:lnTo>
                <a:lnTo>
                  <a:pt x="4" y="38"/>
                </a:lnTo>
                <a:lnTo>
                  <a:pt x="4" y="38"/>
                </a:lnTo>
                <a:lnTo>
                  <a:pt x="6" y="36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6" y="6"/>
                </a:lnTo>
                <a:lnTo>
                  <a:pt x="38" y="4"/>
                </a:lnTo>
                <a:lnTo>
                  <a:pt x="38" y="4"/>
                </a:lnTo>
                <a:lnTo>
                  <a:pt x="36" y="2"/>
                </a:lnTo>
                <a:lnTo>
                  <a:pt x="34" y="0"/>
                </a:lnTo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8" name="CustomShape 156"/>
          <p:cNvSpPr/>
          <p:nvPr/>
        </p:nvSpPr>
        <p:spPr>
          <a:xfrm>
            <a:off x="1463760" y="2369160"/>
            <a:ext cx="331560" cy="331560"/>
          </a:xfrm>
          <a:custGeom>
            <a:avLst/>
            <a:gdLst/>
            <a:ahLst/>
            <a:rect l="l" t="t" r="r" b="b"/>
            <a:pathLst>
              <a:path w="256" h="256">
                <a:moveTo>
                  <a:pt x="248" y="226"/>
                </a:moveTo>
                <a:lnTo>
                  <a:pt x="248" y="226"/>
                </a:lnTo>
                <a:lnTo>
                  <a:pt x="242" y="222"/>
                </a:lnTo>
                <a:lnTo>
                  <a:pt x="228" y="216"/>
                </a:lnTo>
                <a:lnTo>
                  <a:pt x="204" y="206"/>
                </a:lnTo>
                <a:lnTo>
                  <a:pt x="174" y="198"/>
                </a:lnTo>
                <a:lnTo>
                  <a:pt x="174" y="198"/>
                </a:lnTo>
                <a:lnTo>
                  <a:pt x="186" y="180"/>
                </a:lnTo>
                <a:lnTo>
                  <a:pt x="194" y="164"/>
                </a:lnTo>
                <a:lnTo>
                  <a:pt x="200" y="146"/>
                </a:lnTo>
                <a:lnTo>
                  <a:pt x="206" y="132"/>
                </a:lnTo>
                <a:lnTo>
                  <a:pt x="206" y="132"/>
                </a:lnTo>
                <a:lnTo>
                  <a:pt x="208" y="110"/>
                </a:lnTo>
                <a:lnTo>
                  <a:pt x="208" y="96"/>
                </a:lnTo>
                <a:lnTo>
                  <a:pt x="206" y="82"/>
                </a:lnTo>
                <a:lnTo>
                  <a:pt x="204" y="68"/>
                </a:lnTo>
                <a:lnTo>
                  <a:pt x="198" y="52"/>
                </a:lnTo>
                <a:lnTo>
                  <a:pt x="192" y="40"/>
                </a:lnTo>
                <a:lnTo>
                  <a:pt x="184" y="28"/>
                </a:lnTo>
                <a:lnTo>
                  <a:pt x="184" y="28"/>
                </a:lnTo>
                <a:lnTo>
                  <a:pt x="174" y="16"/>
                </a:lnTo>
                <a:lnTo>
                  <a:pt x="160" y="6"/>
                </a:lnTo>
                <a:lnTo>
                  <a:pt x="144" y="2"/>
                </a:lnTo>
                <a:lnTo>
                  <a:pt x="128" y="0"/>
                </a:lnTo>
                <a:lnTo>
                  <a:pt x="128" y="0"/>
                </a:lnTo>
                <a:lnTo>
                  <a:pt x="112" y="2"/>
                </a:lnTo>
                <a:lnTo>
                  <a:pt x="96" y="6"/>
                </a:lnTo>
                <a:lnTo>
                  <a:pt x="82" y="16"/>
                </a:lnTo>
                <a:lnTo>
                  <a:pt x="72" y="28"/>
                </a:lnTo>
                <a:lnTo>
                  <a:pt x="72" y="28"/>
                </a:lnTo>
                <a:lnTo>
                  <a:pt x="64" y="40"/>
                </a:lnTo>
                <a:lnTo>
                  <a:pt x="58" y="52"/>
                </a:lnTo>
                <a:lnTo>
                  <a:pt x="52" y="68"/>
                </a:lnTo>
                <a:lnTo>
                  <a:pt x="50" y="82"/>
                </a:lnTo>
                <a:lnTo>
                  <a:pt x="48" y="96"/>
                </a:lnTo>
                <a:lnTo>
                  <a:pt x="48" y="110"/>
                </a:lnTo>
                <a:lnTo>
                  <a:pt x="50" y="132"/>
                </a:lnTo>
                <a:lnTo>
                  <a:pt x="50" y="132"/>
                </a:lnTo>
                <a:lnTo>
                  <a:pt x="56" y="146"/>
                </a:lnTo>
                <a:lnTo>
                  <a:pt x="62" y="164"/>
                </a:lnTo>
                <a:lnTo>
                  <a:pt x="70" y="180"/>
                </a:lnTo>
                <a:lnTo>
                  <a:pt x="82" y="198"/>
                </a:lnTo>
                <a:lnTo>
                  <a:pt x="82" y="198"/>
                </a:lnTo>
                <a:lnTo>
                  <a:pt x="52" y="206"/>
                </a:lnTo>
                <a:lnTo>
                  <a:pt x="28" y="216"/>
                </a:lnTo>
                <a:lnTo>
                  <a:pt x="14" y="222"/>
                </a:lnTo>
                <a:lnTo>
                  <a:pt x="8" y="226"/>
                </a:lnTo>
                <a:lnTo>
                  <a:pt x="8" y="226"/>
                </a:lnTo>
                <a:lnTo>
                  <a:pt x="4" y="230"/>
                </a:lnTo>
                <a:lnTo>
                  <a:pt x="0" y="234"/>
                </a:lnTo>
                <a:lnTo>
                  <a:pt x="0" y="240"/>
                </a:lnTo>
                <a:lnTo>
                  <a:pt x="0" y="244"/>
                </a:lnTo>
                <a:lnTo>
                  <a:pt x="0" y="244"/>
                </a:lnTo>
                <a:lnTo>
                  <a:pt x="2" y="250"/>
                </a:lnTo>
                <a:lnTo>
                  <a:pt x="6" y="252"/>
                </a:lnTo>
                <a:lnTo>
                  <a:pt x="10" y="256"/>
                </a:lnTo>
                <a:lnTo>
                  <a:pt x="16" y="256"/>
                </a:lnTo>
                <a:lnTo>
                  <a:pt x="240" y="256"/>
                </a:lnTo>
                <a:lnTo>
                  <a:pt x="240" y="256"/>
                </a:lnTo>
                <a:lnTo>
                  <a:pt x="246" y="256"/>
                </a:lnTo>
                <a:lnTo>
                  <a:pt x="250" y="252"/>
                </a:lnTo>
                <a:lnTo>
                  <a:pt x="254" y="250"/>
                </a:lnTo>
                <a:lnTo>
                  <a:pt x="256" y="244"/>
                </a:lnTo>
                <a:lnTo>
                  <a:pt x="256" y="244"/>
                </a:lnTo>
                <a:lnTo>
                  <a:pt x="256" y="240"/>
                </a:lnTo>
                <a:lnTo>
                  <a:pt x="256" y="234"/>
                </a:lnTo>
                <a:lnTo>
                  <a:pt x="252" y="230"/>
                </a:lnTo>
                <a:lnTo>
                  <a:pt x="248" y="226"/>
                </a:lnTo>
                <a:close/>
                <a:moveTo>
                  <a:pt x="162" y="188"/>
                </a:moveTo>
                <a:lnTo>
                  <a:pt x="160" y="190"/>
                </a:lnTo>
                <a:lnTo>
                  <a:pt x="160" y="190"/>
                </a:lnTo>
                <a:lnTo>
                  <a:pt x="152" y="198"/>
                </a:lnTo>
                <a:lnTo>
                  <a:pt x="144" y="202"/>
                </a:lnTo>
                <a:lnTo>
                  <a:pt x="136" y="206"/>
                </a:lnTo>
                <a:lnTo>
                  <a:pt x="128" y="206"/>
                </a:lnTo>
                <a:lnTo>
                  <a:pt x="120" y="206"/>
                </a:lnTo>
                <a:lnTo>
                  <a:pt x="112" y="202"/>
                </a:lnTo>
                <a:lnTo>
                  <a:pt x="104" y="198"/>
                </a:lnTo>
                <a:lnTo>
                  <a:pt x="96" y="190"/>
                </a:lnTo>
                <a:lnTo>
                  <a:pt x="94" y="188"/>
                </a:lnTo>
                <a:lnTo>
                  <a:pt x="94" y="188"/>
                </a:lnTo>
                <a:lnTo>
                  <a:pt x="86" y="176"/>
                </a:lnTo>
                <a:lnTo>
                  <a:pt x="80" y="164"/>
                </a:lnTo>
                <a:lnTo>
                  <a:pt x="74" y="152"/>
                </a:lnTo>
                <a:lnTo>
                  <a:pt x="70" y="140"/>
                </a:lnTo>
                <a:lnTo>
                  <a:pt x="66" y="126"/>
                </a:lnTo>
                <a:lnTo>
                  <a:pt x="64" y="112"/>
                </a:lnTo>
                <a:lnTo>
                  <a:pt x="64" y="100"/>
                </a:lnTo>
                <a:lnTo>
                  <a:pt x="66" y="86"/>
                </a:lnTo>
                <a:lnTo>
                  <a:pt x="66" y="86"/>
                </a:lnTo>
                <a:lnTo>
                  <a:pt x="68" y="74"/>
                </a:lnTo>
                <a:lnTo>
                  <a:pt x="72" y="60"/>
                </a:lnTo>
                <a:lnTo>
                  <a:pt x="76" y="48"/>
                </a:lnTo>
                <a:lnTo>
                  <a:pt x="84" y="38"/>
                </a:lnTo>
                <a:lnTo>
                  <a:pt x="92" y="30"/>
                </a:lnTo>
                <a:lnTo>
                  <a:pt x="102" y="22"/>
                </a:lnTo>
                <a:lnTo>
                  <a:pt x="114" y="18"/>
                </a:lnTo>
                <a:lnTo>
                  <a:pt x="128" y="16"/>
                </a:lnTo>
                <a:lnTo>
                  <a:pt x="128" y="16"/>
                </a:lnTo>
                <a:lnTo>
                  <a:pt x="142" y="18"/>
                </a:lnTo>
                <a:lnTo>
                  <a:pt x="154" y="22"/>
                </a:lnTo>
                <a:lnTo>
                  <a:pt x="164" y="30"/>
                </a:lnTo>
                <a:lnTo>
                  <a:pt x="172" y="38"/>
                </a:lnTo>
                <a:lnTo>
                  <a:pt x="180" y="48"/>
                </a:lnTo>
                <a:lnTo>
                  <a:pt x="184" y="60"/>
                </a:lnTo>
                <a:lnTo>
                  <a:pt x="188" y="74"/>
                </a:lnTo>
                <a:lnTo>
                  <a:pt x="190" y="86"/>
                </a:lnTo>
                <a:lnTo>
                  <a:pt x="190" y="86"/>
                </a:lnTo>
                <a:lnTo>
                  <a:pt x="192" y="100"/>
                </a:lnTo>
                <a:lnTo>
                  <a:pt x="192" y="112"/>
                </a:lnTo>
                <a:lnTo>
                  <a:pt x="190" y="126"/>
                </a:lnTo>
                <a:lnTo>
                  <a:pt x="186" y="140"/>
                </a:lnTo>
                <a:lnTo>
                  <a:pt x="182" y="152"/>
                </a:lnTo>
                <a:lnTo>
                  <a:pt x="176" y="164"/>
                </a:lnTo>
                <a:lnTo>
                  <a:pt x="170" y="176"/>
                </a:lnTo>
                <a:lnTo>
                  <a:pt x="162" y="188"/>
                </a:lnTo>
                <a:close/>
                <a:moveTo>
                  <a:pt x="16" y="240"/>
                </a:moveTo>
                <a:lnTo>
                  <a:pt x="16" y="240"/>
                </a:lnTo>
                <a:lnTo>
                  <a:pt x="36" y="230"/>
                </a:lnTo>
                <a:lnTo>
                  <a:pt x="58" y="220"/>
                </a:lnTo>
                <a:lnTo>
                  <a:pt x="84" y="212"/>
                </a:lnTo>
                <a:lnTo>
                  <a:pt x="104" y="208"/>
                </a:lnTo>
                <a:lnTo>
                  <a:pt x="104" y="208"/>
                </a:lnTo>
                <a:lnTo>
                  <a:pt x="116" y="214"/>
                </a:lnTo>
                <a:lnTo>
                  <a:pt x="128" y="216"/>
                </a:lnTo>
                <a:lnTo>
                  <a:pt x="128" y="216"/>
                </a:lnTo>
                <a:lnTo>
                  <a:pt x="140" y="214"/>
                </a:lnTo>
                <a:lnTo>
                  <a:pt x="152" y="208"/>
                </a:lnTo>
                <a:lnTo>
                  <a:pt x="172" y="212"/>
                </a:lnTo>
                <a:lnTo>
                  <a:pt x="172" y="212"/>
                </a:lnTo>
                <a:lnTo>
                  <a:pt x="198" y="220"/>
                </a:lnTo>
                <a:lnTo>
                  <a:pt x="220" y="230"/>
                </a:lnTo>
                <a:lnTo>
                  <a:pt x="240" y="240"/>
                </a:lnTo>
                <a:lnTo>
                  <a:pt x="16" y="24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9" name="CustomShape 157"/>
          <p:cNvSpPr/>
          <p:nvPr/>
        </p:nvSpPr>
        <p:spPr>
          <a:xfrm>
            <a:off x="4207680" y="2473200"/>
            <a:ext cx="165240" cy="165240"/>
          </a:xfrm>
          <a:custGeom>
            <a:avLst/>
            <a:gdLst/>
            <a:ahLst/>
            <a:rect l="l" t="t" r="r" b="b"/>
            <a:pathLst>
              <a:path w="128" h="128">
                <a:moveTo>
                  <a:pt x="64" y="0"/>
                </a:moveTo>
                <a:lnTo>
                  <a:pt x="64" y="0"/>
                </a:lnTo>
                <a:lnTo>
                  <a:pt x="52" y="2"/>
                </a:lnTo>
                <a:lnTo>
                  <a:pt x="40" y="6"/>
                </a:lnTo>
                <a:lnTo>
                  <a:pt x="28" y="10"/>
                </a:lnTo>
                <a:lnTo>
                  <a:pt x="18" y="18"/>
                </a:lnTo>
                <a:lnTo>
                  <a:pt x="10" y="28"/>
                </a:lnTo>
                <a:lnTo>
                  <a:pt x="6" y="40"/>
                </a:lnTo>
                <a:lnTo>
                  <a:pt x="2" y="52"/>
                </a:lnTo>
                <a:lnTo>
                  <a:pt x="0" y="64"/>
                </a:lnTo>
                <a:lnTo>
                  <a:pt x="0" y="64"/>
                </a:lnTo>
                <a:lnTo>
                  <a:pt x="2" y="76"/>
                </a:lnTo>
                <a:lnTo>
                  <a:pt x="6" y="88"/>
                </a:lnTo>
                <a:lnTo>
                  <a:pt x="10" y="100"/>
                </a:lnTo>
                <a:lnTo>
                  <a:pt x="18" y="110"/>
                </a:lnTo>
                <a:lnTo>
                  <a:pt x="28" y="118"/>
                </a:lnTo>
                <a:lnTo>
                  <a:pt x="40" y="122"/>
                </a:lnTo>
                <a:lnTo>
                  <a:pt x="52" y="126"/>
                </a:lnTo>
                <a:lnTo>
                  <a:pt x="64" y="128"/>
                </a:lnTo>
                <a:lnTo>
                  <a:pt x="64" y="128"/>
                </a:lnTo>
                <a:lnTo>
                  <a:pt x="76" y="126"/>
                </a:lnTo>
                <a:lnTo>
                  <a:pt x="88" y="122"/>
                </a:lnTo>
                <a:lnTo>
                  <a:pt x="100" y="118"/>
                </a:lnTo>
                <a:lnTo>
                  <a:pt x="110" y="110"/>
                </a:lnTo>
                <a:lnTo>
                  <a:pt x="118" y="100"/>
                </a:lnTo>
                <a:lnTo>
                  <a:pt x="122" y="88"/>
                </a:lnTo>
                <a:lnTo>
                  <a:pt x="126" y="76"/>
                </a:lnTo>
                <a:lnTo>
                  <a:pt x="128" y="64"/>
                </a:lnTo>
                <a:lnTo>
                  <a:pt x="128" y="64"/>
                </a:lnTo>
                <a:lnTo>
                  <a:pt x="126" y="52"/>
                </a:lnTo>
                <a:lnTo>
                  <a:pt x="122" y="40"/>
                </a:lnTo>
                <a:lnTo>
                  <a:pt x="118" y="28"/>
                </a:lnTo>
                <a:lnTo>
                  <a:pt x="110" y="18"/>
                </a:lnTo>
                <a:lnTo>
                  <a:pt x="100" y="10"/>
                </a:lnTo>
                <a:lnTo>
                  <a:pt x="88" y="6"/>
                </a:lnTo>
                <a:lnTo>
                  <a:pt x="76" y="2"/>
                </a:lnTo>
                <a:lnTo>
                  <a:pt x="64" y="0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94" y="102"/>
                </a:lnTo>
                <a:lnTo>
                  <a:pt x="86" y="106"/>
                </a:lnTo>
                <a:lnTo>
                  <a:pt x="76" y="110"/>
                </a:lnTo>
                <a:lnTo>
                  <a:pt x="68" y="112"/>
                </a:lnTo>
                <a:lnTo>
                  <a:pt x="58" y="112"/>
                </a:lnTo>
                <a:lnTo>
                  <a:pt x="50" y="110"/>
                </a:lnTo>
                <a:lnTo>
                  <a:pt x="40" y="106"/>
                </a:lnTo>
                <a:lnTo>
                  <a:pt x="32" y="100"/>
                </a:lnTo>
                <a:lnTo>
                  <a:pt x="32" y="100"/>
                </a:lnTo>
                <a:lnTo>
                  <a:pt x="26" y="94"/>
                </a:lnTo>
                <a:lnTo>
                  <a:pt x="22" y="86"/>
                </a:lnTo>
                <a:lnTo>
                  <a:pt x="18" y="76"/>
                </a:lnTo>
                <a:lnTo>
                  <a:pt x="16" y="68"/>
                </a:lnTo>
                <a:lnTo>
                  <a:pt x="16" y="58"/>
                </a:lnTo>
                <a:lnTo>
                  <a:pt x="18" y="50"/>
                </a:lnTo>
                <a:lnTo>
                  <a:pt x="22" y="40"/>
                </a:lnTo>
                <a:lnTo>
                  <a:pt x="28" y="32"/>
                </a:lnTo>
                <a:lnTo>
                  <a:pt x="28" y="32"/>
                </a:lnTo>
                <a:lnTo>
                  <a:pt x="34" y="26"/>
                </a:lnTo>
                <a:lnTo>
                  <a:pt x="42" y="22"/>
                </a:lnTo>
                <a:lnTo>
                  <a:pt x="52" y="18"/>
                </a:lnTo>
                <a:lnTo>
                  <a:pt x="60" y="16"/>
                </a:lnTo>
                <a:lnTo>
                  <a:pt x="70" y="16"/>
                </a:lnTo>
                <a:lnTo>
                  <a:pt x="78" y="18"/>
                </a:lnTo>
                <a:lnTo>
                  <a:pt x="88" y="22"/>
                </a:lnTo>
                <a:lnTo>
                  <a:pt x="96" y="28"/>
                </a:lnTo>
                <a:lnTo>
                  <a:pt x="96" y="28"/>
                </a:lnTo>
                <a:lnTo>
                  <a:pt x="102" y="34"/>
                </a:lnTo>
                <a:lnTo>
                  <a:pt x="106" y="42"/>
                </a:lnTo>
                <a:lnTo>
                  <a:pt x="110" y="52"/>
                </a:lnTo>
                <a:lnTo>
                  <a:pt x="112" y="60"/>
                </a:lnTo>
                <a:lnTo>
                  <a:pt x="112" y="70"/>
                </a:lnTo>
                <a:lnTo>
                  <a:pt x="110" y="78"/>
                </a:lnTo>
                <a:lnTo>
                  <a:pt x="106" y="88"/>
                </a:lnTo>
                <a:lnTo>
                  <a:pt x="100" y="9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0" name="CustomShape 158"/>
          <p:cNvSpPr/>
          <p:nvPr/>
        </p:nvSpPr>
        <p:spPr>
          <a:xfrm>
            <a:off x="4249440" y="2514600"/>
            <a:ext cx="45720" cy="45720"/>
          </a:xfrm>
          <a:custGeom>
            <a:avLst/>
            <a:gdLst/>
            <a:ahLst/>
            <a:rect l="l" t="t" r="r" b="b"/>
            <a:pathLst>
              <a:path w="36" h="36">
                <a:moveTo>
                  <a:pt x="32" y="0"/>
                </a:moveTo>
                <a:lnTo>
                  <a:pt x="32" y="0"/>
                </a:lnTo>
                <a:lnTo>
                  <a:pt x="26" y="0"/>
                </a:lnTo>
                <a:lnTo>
                  <a:pt x="20" y="2"/>
                </a:lnTo>
                <a:lnTo>
                  <a:pt x="10" y="10"/>
                </a:lnTo>
                <a:lnTo>
                  <a:pt x="2" y="20"/>
                </a:lnTo>
                <a:lnTo>
                  <a:pt x="0" y="26"/>
                </a:lnTo>
                <a:lnTo>
                  <a:pt x="0" y="32"/>
                </a:lnTo>
                <a:lnTo>
                  <a:pt x="0" y="32"/>
                </a:lnTo>
                <a:lnTo>
                  <a:pt x="0" y="32"/>
                </a:lnTo>
                <a:lnTo>
                  <a:pt x="2" y="34"/>
                </a:lnTo>
                <a:lnTo>
                  <a:pt x="4" y="36"/>
                </a:lnTo>
                <a:lnTo>
                  <a:pt x="4" y="36"/>
                </a:lnTo>
                <a:lnTo>
                  <a:pt x="6" y="34"/>
                </a:lnTo>
                <a:lnTo>
                  <a:pt x="8" y="32"/>
                </a:lnTo>
                <a:lnTo>
                  <a:pt x="8" y="32"/>
                </a:lnTo>
                <a:lnTo>
                  <a:pt x="8" y="32"/>
                </a:lnTo>
                <a:lnTo>
                  <a:pt x="10" y="22"/>
                </a:lnTo>
                <a:lnTo>
                  <a:pt x="16" y="16"/>
                </a:lnTo>
                <a:lnTo>
                  <a:pt x="22" y="10"/>
                </a:lnTo>
                <a:lnTo>
                  <a:pt x="32" y="8"/>
                </a:lnTo>
                <a:lnTo>
                  <a:pt x="32" y="8"/>
                </a:lnTo>
                <a:lnTo>
                  <a:pt x="34" y="6"/>
                </a:lnTo>
                <a:lnTo>
                  <a:pt x="36" y="4"/>
                </a:lnTo>
                <a:lnTo>
                  <a:pt x="36" y="4"/>
                </a:lnTo>
                <a:lnTo>
                  <a:pt x="34" y="2"/>
                </a:lnTo>
                <a:lnTo>
                  <a:pt x="32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1" name="CustomShape 159"/>
          <p:cNvSpPr/>
          <p:nvPr/>
        </p:nvSpPr>
        <p:spPr>
          <a:xfrm>
            <a:off x="4124520" y="2400120"/>
            <a:ext cx="331560" cy="279720"/>
          </a:xfrm>
          <a:custGeom>
            <a:avLst/>
            <a:gdLst/>
            <a:ahLst/>
            <a:rect l="l" t="t" r="r" b="b"/>
            <a:pathLst>
              <a:path w="256" h="216">
                <a:moveTo>
                  <a:pt x="236" y="48"/>
                </a:moveTo>
                <a:lnTo>
                  <a:pt x="202" y="42"/>
                </a:lnTo>
                <a:lnTo>
                  <a:pt x="190" y="16"/>
                </a:lnTo>
                <a:lnTo>
                  <a:pt x="190" y="16"/>
                </a:lnTo>
                <a:lnTo>
                  <a:pt x="186" y="8"/>
                </a:lnTo>
                <a:lnTo>
                  <a:pt x="182" y="4"/>
                </a:lnTo>
                <a:lnTo>
                  <a:pt x="176" y="2"/>
                </a:lnTo>
                <a:lnTo>
                  <a:pt x="168" y="0"/>
                </a:lnTo>
                <a:lnTo>
                  <a:pt x="88" y="0"/>
                </a:lnTo>
                <a:lnTo>
                  <a:pt x="88" y="0"/>
                </a:lnTo>
                <a:lnTo>
                  <a:pt x="80" y="2"/>
                </a:lnTo>
                <a:lnTo>
                  <a:pt x="74" y="4"/>
                </a:lnTo>
                <a:lnTo>
                  <a:pt x="70" y="8"/>
                </a:lnTo>
                <a:lnTo>
                  <a:pt x="66" y="16"/>
                </a:lnTo>
                <a:lnTo>
                  <a:pt x="54" y="42"/>
                </a:lnTo>
                <a:lnTo>
                  <a:pt x="20" y="48"/>
                </a:lnTo>
                <a:lnTo>
                  <a:pt x="20" y="48"/>
                </a:lnTo>
                <a:lnTo>
                  <a:pt x="12" y="52"/>
                </a:lnTo>
                <a:lnTo>
                  <a:pt x="6" y="56"/>
                </a:lnTo>
                <a:lnTo>
                  <a:pt x="2" y="64"/>
                </a:lnTo>
                <a:lnTo>
                  <a:pt x="0" y="72"/>
                </a:lnTo>
                <a:lnTo>
                  <a:pt x="0" y="192"/>
                </a:lnTo>
                <a:lnTo>
                  <a:pt x="0" y="192"/>
                </a:lnTo>
                <a:lnTo>
                  <a:pt x="2" y="202"/>
                </a:lnTo>
                <a:lnTo>
                  <a:pt x="8" y="208"/>
                </a:lnTo>
                <a:lnTo>
                  <a:pt x="14" y="214"/>
                </a:lnTo>
                <a:lnTo>
                  <a:pt x="24" y="216"/>
                </a:lnTo>
                <a:lnTo>
                  <a:pt x="232" y="216"/>
                </a:lnTo>
                <a:lnTo>
                  <a:pt x="232" y="216"/>
                </a:lnTo>
                <a:lnTo>
                  <a:pt x="242" y="214"/>
                </a:lnTo>
                <a:lnTo>
                  <a:pt x="248" y="208"/>
                </a:lnTo>
                <a:lnTo>
                  <a:pt x="254" y="202"/>
                </a:lnTo>
                <a:lnTo>
                  <a:pt x="256" y="192"/>
                </a:lnTo>
                <a:lnTo>
                  <a:pt x="256" y="72"/>
                </a:lnTo>
                <a:lnTo>
                  <a:pt x="256" y="72"/>
                </a:lnTo>
                <a:lnTo>
                  <a:pt x="254" y="64"/>
                </a:lnTo>
                <a:lnTo>
                  <a:pt x="250" y="56"/>
                </a:lnTo>
                <a:lnTo>
                  <a:pt x="244" y="52"/>
                </a:lnTo>
                <a:lnTo>
                  <a:pt x="236" y="48"/>
                </a:lnTo>
                <a:close/>
                <a:moveTo>
                  <a:pt x="240" y="192"/>
                </a:moveTo>
                <a:lnTo>
                  <a:pt x="240" y="192"/>
                </a:lnTo>
                <a:lnTo>
                  <a:pt x="240" y="196"/>
                </a:lnTo>
                <a:lnTo>
                  <a:pt x="238" y="198"/>
                </a:lnTo>
                <a:lnTo>
                  <a:pt x="236" y="200"/>
                </a:lnTo>
                <a:lnTo>
                  <a:pt x="232" y="200"/>
                </a:lnTo>
                <a:lnTo>
                  <a:pt x="24" y="200"/>
                </a:lnTo>
                <a:lnTo>
                  <a:pt x="24" y="200"/>
                </a:lnTo>
                <a:lnTo>
                  <a:pt x="20" y="200"/>
                </a:lnTo>
                <a:lnTo>
                  <a:pt x="18" y="198"/>
                </a:lnTo>
                <a:lnTo>
                  <a:pt x="16" y="196"/>
                </a:lnTo>
                <a:lnTo>
                  <a:pt x="16" y="192"/>
                </a:lnTo>
                <a:lnTo>
                  <a:pt x="16" y="72"/>
                </a:lnTo>
                <a:lnTo>
                  <a:pt x="16" y="72"/>
                </a:lnTo>
                <a:lnTo>
                  <a:pt x="18" y="66"/>
                </a:lnTo>
                <a:lnTo>
                  <a:pt x="22" y="64"/>
                </a:lnTo>
                <a:lnTo>
                  <a:pt x="66" y="56"/>
                </a:lnTo>
                <a:lnTo>
                  <a:pt x="80" y="22"/>
                </a:lnTo>
                <a:lnTo>
                  <a:pt x="80" y="22"/>
                </a:lnTo>
                <a:lnTo>
                  <a:pt x="84" y="18"/>
                </a:lnTo>
                <a:lnTo>
                  <a:pt x="88" y="16"/>
                </a:lnTo>
                <a:lnTo>
                  <a:pt x="168" y="16"/>
                </a:lnTo>
                <a:lnTo>
                  <a:pt x="168" y="16"/>
                </a:lnTo>
                <a:lnTo>
                  <a:pt x="172" y="18"/>
                </a:lnTo>
                <a:lnTo>
                  <a:pt x="176" y="22"/>
                </a:lnTo>
                <a:lnTo>
                  <a:pt x="190" y="56"/>
                </a:lnTo>
                <a:lnTo>
                  <a:pt x="234" y="64"/>
                </a:lnTo>
                <a:lnTo>
                  <a:pt x="234" y="64"/>
                </a:lnTo>
                <a:lnTo>
                  <a:pt x="238" y="66"/>
                </a:lnTo>
                <a:lnTo>
                  <a:pt x="240" y="72"/>
                </a:lnTo>
                <a:lnTo>
                  <a:pt x="240" y="19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2" name="CustomShape 160"/>
          <p:cNvSpPr/>
          <p:nvPr/>
        </p:nvSpPr>
        <p:spPr>
          <a:xfrm>
            <a:off x="3641400" y="1745640"/>
            <a:ext cx="108000" cy="108000"/>
          </a:xfrm>
          <a:custGeom>
            <a:avLst/>
            <a:gdLst/>
            <a:ahLst/>
            <a:rect l="l" t="t" r="r" b="b"/>
            <a:pathLst>
              <a:path w="84" h="84">
                <a:moveTo>
                  <a:pt x="76" y="80"/>
                </a:moveTo>
                <a:lnTo>
                  <a:pt x="76" y="80"/>
                </a:lnTo>
                <a:lnTo>
                  <a:pt x="76" y="80"/>
                </a:lnTo>
                <a:lnTo>
                  <a:pt x="78" y="82"/>
                </a:lnTo>
                <a:lnTo>
                  <a:pt x="80" y="84"/>
                </a:lnTo>
                <a:lnTo>
                  <a:pt x="80" y="84"/>
                </a:lnTo>
                <a:lnTo>
                  <a:pt x="82" y="82"/>
                </a:lnTo>
                <a:lnTo>
                  <a:pt x="84" y="80"/>
                </a:lnTo>
                <a:lnTo>
                  <a:pt x="84" y="80"/>
                </a:lnTo>
                <a:lnTo>
                  <a:pt x="84" y="80"/>
                </a:lnTo>
                <a:lnTo>
                  <a:pt x="84" y="80"/>
                </a:lnTo>
                <a:lnTo>
                  <a:pt x="82" y="64"/>
                </a:lnTo>
                <a:lnTo>
                  <a:pt x="78" y="48"/>
                </a:lnTo>
                <a:lnTo>
                  <a:pt x="70" y="36"/>
                </a:lnTo>
                <a:lnTo>
                  <a:pt x="60" y="24"/>
                </a:lnTo>
                <a:lnTo>
                  <a:pt x="48" y="14"/>
                </a:lnTo>
                <a:lnTo>
                  <a:pt x="36" y="6"/>
                </a:lnTo>
                <a:lnTo>
                  <a:pt x="20" y="2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4" y="8"/>
                </a:lnTo>
                <a:lnTo>
                  <a:pt x="4" y="8"/>
                </a:lnTo>
                <a:lnTo>
                  <a:pt x="4" y="8"/>
                </a:lnTo>
                <a:lnTo>
                  <a:pt x="18" y="10"/>
                </a:lnTo>
                <a:lnTo>
                  <a:pt x="32" y="14"/>
                </a:lnTo>
                <a:lnTo>
                  <a:pt x="44" y="20"/>
                </a:lnTo>
                <a:lnTo>
                  <a:pt x="54" y="30"/>
                </a:lnTo>
                <a:lnTo>
                  <a:pt x="64" y="40"/>
                </a:lnTo>
                <a:lnTo>
                  <a:pt x="70" y="52"/>
                </a:lnTo>
                <a:lnTo>
                  <a:pt x="74" y="66"/>
                </a:lnTo>
                <a:lnTo>
                  <a:pt x="76" y="8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3" name="CustomShape 161"/>
          <p:cNvSpPr/>
          <p:nvPr/>
        </p:nvSpPr>
        <p:spPr>
          <a:xfrm>
            <a:off x="3459240" y="1703880"/>
            <a:ext cx="331560" cy="331560"/>
          </a:xfrm>
          <a:custGeom>
            <a:avLst/>
            <a:gdLst/>
            <a:ahLst/>
            <a:rect l="l" t="t" r="r" b="b"/>
            <a:pathLst>
              <a:path w="256" h="256">
                <a:moveTo>
                  <a:pt x="72" y="8"/>
                </a:moveTo>
                <a:lnTo>
                  <a:pt x="72" y="8"/>
                </a:lnTo>
                <a:lnTo>
                  <a:pt x="66" y="2"/>
                </a:lnTo>
                <a:lnTo>
                  <a:pt x="56" y="0"/>
                </a:lnTo>
                <a:lnTo>
                  <a:pt x="56" y="0"/>
                </a:lnTo>
                <a:lnTo>
                  <a:pt x="46" y="2"/>
                </a:lnTo>
                <a:lnTo>
                  <a:pt x="46" y="2"/>
                </a:lnTo>
                <a:lnTo>
                  <a:pt x="40" y="6"/>
                </a:lnTo>
                <a:lnTo>
                  <a:pt x="36" y="10"/>
                </a:lnTo>
                <a:lnTo>
                  <a:pt x="34" y="16"/>
                </a:lnTo>
                <a:lnTo>
                  <a:pt x="32" y="24"/>
                </a:lnTo>
                <a:lnTo>
                  <a:pt x="32" y="134"/>
                </a:lnTo>
                <a:lnTo>
                  <a:pt x="8" y="160"/>
                </a:lnTo>
                <a:lnTo>
                  <a:pt x="8" y="160"/>
                </a:lnTo>
                <a:lnTo>
                  <a:pt x="2" y="166"/>
                </a:lnTo>
                <a:lnTo>
                  <a:pt x="0" y="176"/>
                </a:lnTo>
                <a:lnTo>
                  <a:pt x="2" y="186"/>
                </a:lnTo>
                <a:lnTo>
                  <a:pt x="8" y="192"/>
                </a:lnTo>
                <a:lnTo>
                  <a:pt x="64" y="248"/>
                </a:lnTo>
                <a:lnTo>
                  <a:pt x="64" y="248"/>
                </a:lnTo>
                <a:lnTo>
                  <a:pt x="70" y="254"/>
                </a:lnTo>
                <a:lnTo>
                  <a:pt x="80" y="256"/>
                </a:lnTo>
                <a:lnTo>
                  <a:pt x="80" y="256"/>
                </a:lnTo>
                <a:lnTo>
                  <a:pt x="90" y="254"/>
                </a:lnTo>
                <a:lnTo>
                  <a:pt x="96" y="248"/>
                </a:lnTo>
                <a:lnTo>
                  <a:pt x="122" y="224"/>
                </a:lnTo>
                <a:lnTo>
                  <a:pt x="232" y="224"/>
                </a:lnTo>
                <a:lnTo>
                  <a:pt x="232" y="224"/>
                </a:lnTo>
                <a:lnTo>
                  <a:pt x="240" y="222"/>
                </a:lnTo>
                <a:lnTo>
                  <a:pt x="246" y="220"/>
                </a:lnTo>
                <a:lnTo>
                  <a:pt x="250" y="216"/>
                </a:lnTo>
                <a:lnTo>
                  <a:pt x="254" y="210"/>
                </a:lnTo>
                <a:lnTo>
                  <a:pt x="254" y="210"/>
                </a:lnTo>
                <a:lnTo>
                  <a:pt x="256" y="202"/>
                </a:lnTo>
                <a:lnTo>
                  <a:pt x="256" y="196"/>
                </a:lnTo>
                <a:lnTo>
                  <a:pt x="254" y="188"/>
                </a:lnTo>
                <a:lnTo>
                  <a:pt x="248" y="184"/>
                </a:lnTo>
                <a:lnTo>
                  <a:pt x="72" y="8"/>
                </a:lnTo>
                <a:close/>
                <a:moveTo>
                  <a:pt x="110" y="212"/>
                </a:moveTo>
                <a:lnTo>
                  <a:pt x="86" y="238"/>
                </a:lnTo>
                <a:lnTo>
                  <a:pt x="86" y="238"/>
                </a:lnTo>
                <a:lnTo>
                  <a:pt x="82" y="240"/>
                </a:lnTo>
                <a:lnTo>
                  <a:pt x="80" y="240"/>
                </a:lnTo>
                <a:lnTo>
                  <a:pt x="80" y="240"/>
                </a:lnTo>
                <a:lnTo>
                  <a:pt x="78" y="240"/>
                </a:lnTo>
                <a:lnTo>
                  <a:pt x="74" y="238"/>
                </a:lnTo>
                <a:lnTo>
                  <a:pt x="18" y="182"/>
                </a:lnTo>
                <a:lnTo>
                  <a:pt x="18" y="182"/>
                </a:lnTo>
                <a:lnTo>
                  <a:pt x="16" y="178"/>
                </a:lnTo>
                <a:lnTo>
                  <a:pt x="16" y="176"/>
                </a:lnTo>
                <a:lnTo>
                  <a:pt x="16" y="176"/>
                </a:lnTo>
                <a:lnTo>
                  <a:pt x="16" y="174"/>
                </a:lnTo>
                <a:lnTo>
                  <a:pt x="18" y="170"/>
                </a:lnTo>
                <a:lnTo>
                  <a:pt x="44" y="146"/>
                </a:lnTo>
                <a:lnTo>
                  <a:pt x="44" y="146"/>
                </a:lnTo>
                <a:lnTo>
                  <a:pt x="44" y="146"/>
                </a:lnTo>
                <a:lnTo>
                  <a:pt x="110" y="212"/>
                </a:lnTo>
                <a:lnTo>
                  <a:pt x="110" y="212"/>
                </a:lnTo>
                <a:lnTo>
                  <a:pt x="110" y="212"/>
                </a:lnTo>
                <a:close/>
                <a:moveTo>
                  <a:pt x="122" y="208"/>
                </a:moveTo>
                <a:lnTo>
                  <a:pt x="122" y="208"/>
                </a:lnTo>
                <a:lnTo>
                  <a:pt x="118" y="208"/>
                </a:lnTo>
                <a:lnTo>
                  <a:pt x="48" y="138"/>
                </a:lnTo>
                <a:lnTo>
                  <a:pt x="48" y="138"/>
                </a:lnTo>
                <a:lnTo>
                  <a:pt x="48" y="134"/>
                </a:lnTo>
                <a:lnTo>
                  <a:pt x="48" y="38"/>
                </a:lnTo>
                <a:lnTo>
                  <a:pt x="218" y="208"/>
                </a:lnTo>
                <a:lnTo>
                  <a:pt x="122" y="208"/>
                </a:lnTo>
                <a:close/>
                <a:moveTo>
                  <a:pt x="240" y="204"/>
                </a:moveTo>
                <a:lnTo>
                  <a:pt x="240" y="204"/>
                </a:lnTo>
                <a:lnTo>
                  <a:pt x="236" y="206"/>
                </a:lnTo>
                <a:lnTo>
                  <a:pt x="232" y="208"/>
                </a:lnTo>
                <a:lnTo>
                  <a:pt x="230" y="208"/>
                </a:lnTo>
                <a:lnTo>
                  <a:pt x="48" y="26"/>
                </a:lnTo>
                <a:lnTo>
                  <a:pt x="48" y="24"/>
                </a:lnTo>
                <a:lnTo>
                  <a:pt x="48" y="24"/>
                </a:lnTo>
                <a:lnTo>
                  <a:pt x="50" y="20"/>
                </a:lnTo>
                <a:lnTo>
                  <a:pt x="52" y="16"/>
                </a:lnTo>
                <a:lnTo>
                  <a:pt x="52" y="16"/>
                </a:lnTo>
                <a:lnTo>
                  <a:pt x="56" y="16"/>
                </a:lnTo>
                <a:lnTo>
                  <a:pt x="56" y="16"/>
                </a:lnTo>
                <a:lnTo>
                  <a:pt x="60" y="16"/>
                </a:lnTo>
                <a:lnTo>
                  <a:pt x="62" y="18"/>
                </a:lnTo>
                <a:lnTo>
                  <a:pt x="238" y="194"/>
                </a:lnTo>
                <a:lnTo>
                  <a:pt x="238" y="194"/>
                </a:lnTo>
                <a:lnTo>
                  <a:pt x="240" y="198"/>
                </a:lnTo>
                <a:lnTo>
                  <a:pt x="240" y="20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4" name="CustomShape 162"/>
          <p:cNvSpPr/>
          <p:nvPr/>
        </p:nvSpPr>
        <p:spPr>
          <a:xfrm>
            <a:off x="3636000" y="1703880"/>
            <a:ext cx="154800" cy="154800"/>
          </a:xfrm>
          <a:custGeom>
            <a:avLst/>
            <a:gdLst/>
            <a:ahLst/>
            <a:rect l="l" t="t" r="r" b="b"/>
            <a:pathLst>
              <a:path w="120" h="120">
                <a:moveTo>
                  <a:pt x="8" y="16"/>
                </a:moveTo>
                <a:lnTo>
                  <a:pt x="8" y="16"/>
                </a:lnTo>
                <a:lnTo>
                  <a:pt x="8" y="16"/>
                </a:lnTo>
                <a:lnTo>
                  <a:pt x="28" y="18"/>
                </a:lnTo>
                <a:lnTo>
                  <a:pt x="46" y="24"/>
                </a:lnTo>
                <a:lnTo>
                  <a:pt x="62" y="32"/>
                </a:lnTo>
                <a:lnTo>
                  <a:pt x="76" y="44"/>
                </a:lnTo>
                <a:lnTo>
                  <a:pt x="88" y="58"/>
                </a:lnTo>
                <a:lnTo>
                  <a:pt x="96" y="74"/>
                </a:lnTo>
                <a:lnTo>
                  <a:pt x="102" y="92"/>
                </a:lnTo>
                <a:lnTo>
                  <a:pt x="104" y="112"/>
                </a:lnTo>
                <a:lnTo>
                  <a:pt x="104" y="112"/>
                </a:lnTo>
                <a:lnTo>
                  <a:pt x="104" y="112"/>
                </a:lnTo>
                <a:lnTo>
                  <a:pt x="104" y="116"/>
                </a:lnTo>
                <a:lnTo>
                  <a:pt x="106" y="118"/>
                </a:lnTo>
                <a:lnTo>
                  <a:pt x="108" y="120"/>
                </a:lnTo>
                <a:lnTo>
                  <a:pt x="112" y="120"/>
                </a:lnTo>
                <a:lnTo>
                  <a:pt x="112" y="120"/>
                </a:lnTo>
                <a:lnTo>
                  <a:pt x="116" y="120"/>
                </a:lnTo>
                <a:lnTo>
                  <a:pt x="118" y="118"/>
                </a:lnTo>
                <a:lnTo>
                  <a:pt x="120" y="116"/>
                </a:lnTo>
                <a:lnTo>
                  <a:pt x="120" y="112"/>
                </a:lnTo>
                <a:lnTo>
                  <a:pt x="120" y="112"/>
                </a:lnTo>
                <a:lnTo>
                  <a:pt x="120" y="112"/>
                </a:lnTo>
                <a:lnTo>
                  <a:pt x="120" y="112"/>
                </a:lnTo>
                <a:lnTo>
                  <a:pt x="118" y="90"/>
                </a:lnTo>
                <a:lnTo>
                  <a:pt x="112" y="68"/>
                </a:lnTo>
                <a:lnTo>
                  <a:pt x="100" y="50"/>
                </a:lnTo>
                <a:lnTo>
                  <a:pt x="88" y="32"/>
                </a:lnTo>
                <a:lnTo>
                  <a:pt x="70" y="20"/>
                </a:lnTo>
                <a:lnTo>
                  <a:pt x="52" y="8"/>
                </a:lnTo>
                <a:lnTo>
                  <a:pt x="30" y="2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4" y="16"/>
                </a:lnTo>
                <a:lnTo>
                  <a:pt x="8" y="1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5" name="CustomShape 163"/>
          <p:cNvSpPr/>
          <p:nvPr/>
        </p:nvSpPr>
        <p:spPr>
          <a:xfrm>
            <a:off x="798480" y="1745640"/>
            <a:ext cx="331560" cy="237960"/>
          </a:xfrm>
          <a:custGeom>
            <a:avLst/>
            <a:gdLst/>
            <a:ahLst/>
            <a:rect l="l" t="t" r="r" b="b"/>
            <a:pathLst>
              <a:path w="256" h="184">
                <a:moveTo>
                  <a:pt x="208" y="66"/>
                </a:moveTo>
                <a:lnTo>
                  <a:pt x="208" y="66"/>
                </a:lnTo>
                <a:lnTo>
                  <a:pt x="204" y="52"/>
                </a:lnTo>
                <a:lnTo>
                  <a:pt x="200" y="40"/>
                </a:lnTo>
                <a:lnTo>
                  <a:pt x="194" y="28"/>
                </a:lnTo>
                <a:lnTo>
                  <a:pt x="184" y="18"/>
                </a:lnTo>
                <a:lnTo>
                  <a:pt x="174" y="10"/>
                </a:lnTo>
                <a:lnTo>
                  <a:pt x="162" y="6"/>
                </a:lnTo>
                <a:lnTo>
                  <a:pt x="150" y="2"/>
                </a:lnTo>
                <a:lnTo>
                  <a:pt x="136" y="0"/>
                </a:lnTo>
                <a:lnTo>
                  <a:pt x="136" y="0"/>
                </a:lnTo>
                <a:lnTo>
                  <a:pt x="126" y="0"/>
                </a:lnTo>
                <a:lnTo>
                  <a:pt x="116" y="4"/>
                </a:lnTo>
                <a:lnTo>
                  <a:pt x="106" y="6"/>
                </a:lnTo>
                <a:lnTo>
                  <a:pt x="96" y="12"/>
                </a:lnTo>
                <a:lnTo>
                  <a:pt x="88" y="18"/>
                </a:lnTo>
                <a:lnTo>
                  <a:pt x="82" y="24"/>
                </a:lnTo>
                <a:lnTo>
                  <a:pt x="76" y="32"/>
                </a:lnTo>
                <a:lnTo>
                  <a:pt x="70" y="42"/>
                </a:lnTo>
                <a:lnTo>
                  <a:pt x="70" y="42"/>
                </a:lnTo>
                <a:lnTo>
                  <a:pt x="60" y="40"/>
                </a:lnTo>
                <a:lnTo>
                  <a:pt x="60" y="40"/>
                </a:lnTo>
                <a:lnTo>
                  <a:pt x="52" y="40"/>
                </a:lnTo>
                <a:lnTo>
                  <a:pt x="46" y="42"/>
                </a:lnTo>
                <a:lnTo>
                  <a:pt x="40" y="46"/>
                </a:lnTo>
                <a:lnTo>
                  <a:pt x="34" y="50"/>
                </a:lnTo>
                <a:lnTo>
                  <a:pt x="30" y="56"/>
                </a:lnTo>
                <a:lnTo>
                  <a:pt x="26" y="62"/>
                </a:lnTo>
                <a:lnTo>
                  <a:pt x="24" y="68"/>
                </a:lnTo>
                <a:lnTo>
                  <a:pt x="24" y="76"/>
                </a:lnTo>
                <a:lnTo>
                  <a:pt x="24" y="76"/>
                </a:lnTo>
                <a:lnTo>
                  <a:pt x="26" y="88"/>
                </a:lnTo>
                <a:lnTo>
                  <a:pt x="26" y="88"/>
                </a:lnTo>
                <a:lnTo>
                  <a:pt x="16" y="96"/>
                </a:lnTo>
                <a:lnTo>
                  <a:pt x="8" y="106"/>
                </a:lnTo>
                <a:lnTo>
                  <a:pt x="2" y="118"/>
                </a:lnTo>
                <a:lnTo>
                  <a:pt x="0" y="132"/>
                </a:lnTo>
                <a:lnTo>
                  <a:pt x="0" y="132"/>
                </a:lnTo>
                <a:lnTo>
                  <a:pt x="2" y="142"/>
                </a:lnTo>
                <a:lnTo>
                  <a:pt x="4" y="152"/>
                </a:lnTo>
                <a:lnTo>
                  <a:pt x="8" y="162"/>
                </a:lnTo>
                <a:lnTo>
                  <a:pt x="16" y="168"/>
                </a:lnTo>
                <a:lnTo>
                  <a:pt x="22" y="176"/>
                </a:lnTo>
                <a:lnTo>
                  <a:pt x="32" y="180"/>
                </a:lnTo>
                <a:lnTo>
                  <a:pt x="42" y="182"/>
                </a:lnTo>
                <a:lnTo>
                  <a:pt x="52" y="184"/>
                </a:lnTo>
                <a:lnTo>
                  <a:pt x="52" y="184"/>
                </a:lnTo>
                <a:lnTo>
                  <a:pt x="196" y="184"/>
                </a:lnTo>
                <a:lnTo>
                  <a:pt x="196" y="184"/>
                </a:lnTo>
                <a:lnTo>
                  <a:pt x="196" y="184"/>
                </a:lnTo>
                <a:lnTo>
                  <a:pt x="208" y="182"/>
                </a:lnTo>
                <a:lnTo>
                  <a:pt x="220" y="180"/>
                </a:lnTo>
                <a:lnTo>
                  <a:pt x="230" y="174"/>
                </a:lnTo>
                <a:lnTo>
                  <a:pt x="238" y="166"/>
                </a:lnTo>
                <a:lnTo>
                  <a:pt x="246" y="158"/>
                </a:lnTo>
                <a:lnTo>
                  <a:pt x="252" y="148"/>
                </a:lnTo>
                <a:lnTo>
                  <a:pt x="254" y="136"/>
                </a:lnTo>
                <a:lnTo>
                  <a:pt x="256" y="124"/>
                </a:lnTo>
                <a:lnTo>
                  <a:pt x="256" y="124"/>
                </a:lnTo>
                <a:lnTo>
                  <a:pt x="256" y="114"/>
                </a:lnTo>
                <a:lnTo>
                  <a:pt x="252" y="104"/>
                </a:lnTo>
                <a:lnTo>
                  <a:pt x="248" y="94"/>
                </a:lnTo>
                <a:lnTo>
                  <a:pt x="242" y="86"/>
                </a:lnTo>
                <a:lnTo>
                  <a:pt x="234" y="78"/>
                </a:lnTo>
                <a:lnTo>
                  <a:pt x="226" y="72"/>
                </a:lnTo>
                <a:lnTo>
                  <a:pt x="218" y="68"/>
                </a:lnTo>
                <a:lnTo>
                  <a:pt x="208" y="66"/>
                </a:lnTo>
                <a:close/>
                <a:moveTo>
                  <a:pt x="196" y="168"/>
                </a:moveTo>
                <a:lnTo>
                  <a:pt x="196" y="168"/>
                </a:lnTo>
                <a:lnTo>
                  <a:pt x="52" y="168"/>
                </a:lnTo>
                <a:lnTo>
                  <a:pt x="52" y="168"/>
                </a:lnTo>
                <a:lnTo>
                  <a:pt x="44" y="168"/>
                </a:lnTo>
                <a:lnTo>
                  <a:pt x="38" y="166"/>
                </a:lnTo>
                <a:lnTo>
                  <a:pt x="32" y="162"/>
                </a:lnTo>
                <a:lnTo>
                  <a:pt x="26" y="158"/>
                </a:lnTo>
                <a:lnTo>
                  <a:pt x="22" y="152"/>
                </a:lnTo>
                <a:lnTo>
                  <a:pt x="18" y="146"/>
                </a:lnTo>
                <a:lnTo>
                  <a:pt x="16" y="140"/>
                </a:lnTo>
                <a:lnTo>
                  <a:pt x="16" y="132"/>
                </a:lnTo>
                <a:lnTo>
                  <a:pt x="16" y="132"/>
                </a:lnTo>
                <a:lnTo>
                  <a:pt x="18" y="122"/>
                </a:lnTo>
                <a:lnTo>
                  <a:pt x="20" y="114"/>
                </a:lnTo>
                <a:lnTo>
                  <a:pt x="26" y="106"/>
                </a:lnTo>
                <a:lnTo>
                  <a:pt x="34" y="102"/>
                </a:lnTo>
                <a:lnTo>
                  <a:pt x="34" y="102"/>
                </a:lnTo>
                <a:lnTo>
                  <a:pt x="40" y="98"/>
                </a:lnTo>
                <a:lnTo>
                  <a:pt x="44" y="94"/>
                </a:lnTo>
                <a:lnTo>
                  <a:pt x="44" y="90"/>
                </a:lnTo>
                <a:lnTo>
                  <a:pt x="42" y="82"/>
                </a:lnTo>
                <a:lnTo>
                  <a:pt x="42" y="82"/>
                </a:lnTo>
                <a:lnTo>
                  <a:pt x="40" y="76"/>
                </a:lnTo>
                <a:lnTo>
                  <a:pt x="40" y="76"/>
                </a:lnTo>
                <a:lnTo>
                  <a:pt x="42" y="68"/>
                </a:lnTo>
                <a:lnTo>
                  <a:pt x="46" y="62"/>
                </a:lnTo>
                <a:lnTo>
                  <a:pt x="52" y="58"/>
                </a:lnTo>
                <a:lnTo>
                  <a:pt x="60" y="56"/>
                </a:lnTo>
                <a:lnTo>
                  <a:pt x="60" y="56"/>
                </a:lnTo>
                <a:lnTo>
                  <a:pt x="64" y="56"/>
                </a:lnTo>
                <a:lnTo>
                  <a:pt x="70" y="58"/>
                </a:lnTo>
                <a:lnTo>
                  <a:pt x="70" y="58"/>
                </a:lnTo>
                <a:lnTo>
                  <a:pt x="76" y="60"/>
                </a:lnTo>
                <a:lnTo>
                  <a:pt x="80" y="58"/>
                </a:lnTo>
                <a:lnTo>
                  <a:pt x="82" y="54"/>
                </a:lnTo>
                <a:lnTo>
                  <a:pt x="86" y="48"/>
                </a:lnTo>
                <a:lnTo>
                  <a:pt x="86" y="48"/>
                </a:lnTo>
                <a:lnTo>
                  <a:pt x="94" y="36"/>
                </a:lnTo>
                <a:lnTo>
                  <a:pt x="106" y="24"/>
                </a:lnTo>
                <a:lnTo>
                  <a:pt x="120" y="18"/>
                </a:lnTo>
                <a:lnTo>
                  <a:pt x="136" y="16"/>
                </a:lnTo>
                <a:lnTo>
                  <a:pt x="136" y="16"/>
                </a:lnTo>
                <a:lnTo>
                  <a:pt x="146" y="16"/>
                </a:lnTo>
                <a:lnTo>
                  <a:pt x="156" y="20"/>
                </a:lnTo>
                <a:lnTo>
                  <a:pt x="166" y="24"/>
                </a:lnTo>
                <a:lnTo>
                  <a:pt x="174" y="30"/>
                </a:lnTo>
                <a:lnTo>
                  <a:pt x="180" y="38"/>
                </a:lnTo>
                <a:lnTo>
                  <a:pt x="186" y="46"/>
                </a:lnTo>
                <a:lnTo>
                  <a:pt x="190" y="56"/>
                </a:lnTo>
                <a:lnTo>
                  <a:pt x="192" y="66"/>
                </a:lnTo>
                <a:lnTo>
                  <a:pt x="192" y="66"/>
                </a:lnTo>
                <a:lnTo>
                  <a:pt x="192" y="74"/>
                </a:lnTo>
                <a:lnTo>
                  <a:pt x="194" y="78"/>
                </a:lnTo>
                <a:lnTo>
                  <a:pt x="198" y="80"/>
                </a:lnTo>
                <a:lnTo>
                  <a:pt x="204" y="80"/>
                </a:lnTo>
                <a:lnTo>
                  <a:pt x="204" y="80"/>
                </a:lnTo>
                <a:lnTo>
                  <a:pt x="212" y="82"/>
                </a:lnTo>
                <a:lnTo>
                  <a:pt x="218" y="86"/>
                </a:lnTo>
                <a:lnTo>
                  <a:pt x="224" y="90"/>
                </a:lnTo>
                <a:lnTo>
                  <a:pt x="230" y="96"/>
                </a:lnTo>
                <a:lnTo>
                  <a:pt x="234" y="102"/>
                </a:lnTo>
                <a:lnTo>
                  <a:pt x="238" y="108"/>
                </a:lnTo>
                <a:lnTo>
                  <a:pt x="240" y="116"/>
                </a:lnTo>
                <a:lnTo>
                  <a:pt x="240" y="124"/>
                </a:lnTo>
                <a:lnTo>
                  <a:pt x="240" y="124"/>
                </a:lnTo>
                <a:lnTo>
                  <a:pt x="240" y="132"/>
                </a:lnTo>
                <a:lnTo>
                  <a:pt x="236" y="142"/>
                </a:lnTo>
                <a:lnTo>
                  <a:pt x="232" y="148"/>
                </a:lnTo>
                <a:lnTo>
                  <a:pt x="228" y="156"/>
                </a:lnTo>
                <a:lnTo>
                  <a:pt x="220" y="160"/>
                </a:lnTo>
                <a:lnTo>
                  <a:pt x="214" y="164"/>
                </a:lnTo>
                <a:lnTo>
                  <a:pt x="204" y="168"/>
                </a:lnTo>
                <a:lnTo>
                  <a:pt x="196" y="16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6" name="CustomShape 164"/>
          <p:cNvSpPr/>
          <p:nvPr/>
        </p:nvSpPr>
        <p:spPr>
          <a:xfrm>
            <a:off x="2129040" y="2369160"/>
            <a:ext cx="331560" cy="331560"/>
          </a:xfrm>
          <a:custGeom>
            <a:avLst/>
            <a:gdLst/>
            <a:ahLst/>
            <a:rect l="l" t="t" r="r" b="b"/>
            <a:pathLst>
              <a:path w="256" h="256">
                <a:moveTo>
                  <a:pt x="176" y="0"/>
                </a:moveTo>
                <a:lnTo>
                  <a:pt x="176" y="0"/>
                </a:lnTo>
                <a:lnTo>
                  <a:pt x="160" y="2"/>
                </a:lnTo>
                <a:lnTo>
                  <a:pt x="144" y="6"/>
                </a:lnTo>
                <a:lnTo>
                  <a:pt x="132" y="14"/>
                </a:lnTo>
                <a:lnTo>
                  <a:pt x="120" y="24"/>
                </a:lnTo>
                <a:lnTo>
                  <a:pt x="110" y="36"/>
                </a:lnTo>
                <a:lnTo>
                  <a:pt x="102" y="48"/>
                </a:lnTo>
                <a:lnTo>
                  <a:pt x="98" y="64"/>
                </a:lnTo>
                <a:lnTo>
                  <a:pt x="96" y="80"/>
                </a:lnTo>
                <a:lnTo>
                  <a:pt x="96" y="80"/>
                </a:lnTo>
                <a:lnTo>
                  <a:pt x="98" y="94"/>
                </a:lnTo>
                <a:lnTo>
                  <a:pt x="102" y="110"/>
                </a:lnTo>
                <a:lnTo>
                  <a:pt x="4" y="206"/>
                </a:lnTo>
                <a:lnTo>
                  <a:pt x="4" y="206"/>
                </a:lnTo>
                <a:lnTo>
                  <a:pt x="2" y="210"/>
                </a:lnTo>
                <a:lnTo>
                  <a:pt x="0" y="216"/>
                </a:lnTo>
                <a:lnTo>
                  <a:pt x="0" y="240"/>
                </a:lnTo>
                <a:lnTo>
                  <a:pt x="0" y="240"/>
                </a:lnTo>
                <a:lnTo>
                  <a:pt x="2" y="246"/>
                </a:lnTo>
                <a:lnTo>
                  <a:pt x="4" y="252"/>
                </a:lnTo>
                <a:lnTo>
                  <a:pt x="10" y="254"/>
                </a:lnTo>
                <a:lnTo>
                  <a:pt x="16" y="256"/>
                </a:lnTo>
                <a:lnTo>
                  <a:pt x="40" y="256"/>
                </a:lnTo>
                <a:lnTo>
                  <a:pt x="40" y="256"/>
                </a:lnTo>
                <a:lnTo>
                  <a:pt x="46" y="254"/>
                </a:lnTo>
                <a:lnTo>
                  <a:pt x="50" y="252"/>
                </a:lnTo>
                <a:lnTo>
                  <a:pt x="62" y="240"/>
                </a:lnTo>
                <a:lnTo>
                  <a:pt x="80" y="240"/>
                </a:lnTo>
                <a:lnTo>
                  <a:pt x="80" y="240"/>
                </a:lnTo>
                <a:lnTo>
                  <a:pt x="86" y="238"/>
                </a:lnTo>
                <a:lnTo>
                  <a:pt x="92" y="236"/>
                </a:lnTo>
                <a:lnTo>
                  <a:pt x="94" y="230"/>
                </a:lnTo>
                <a:lnTo>
                  <a:pt x="96" y="224"/>
                </a:lnTo>
                <a:lnTo>
                  <a:pt x="96" y="208"/>
                </a:lnTo>
                <a:lnTo>
                  <a:pt x="112" y="208"/>
                </a:lnTo>
                <a:lnTo>
                  <a:pt x="112" y="208"/>
                </a:lnTo>
                <a:lnTo>
                  <a:pt x="118" y="206"/>
                </a:lnTo>
                <a:lnTo>
                  <a:pt x="124" y="204"/>
                </a:lnTo>
                <a:lnTo>
                  <a:pt x="126" y="198"/>
                </a:lnTo>
                <a:lnTo>
                  <a:pt x="128" y="192"/>
                </a:lnTo>
                <a:lnTo>
                  <a:pt x="128" y="174"/>
                </a:lnTo>
                <a:lnTo>
                  <a:pt x="146" y="154"/>
                </a:lnTo>
                <a:lnTo>
                  <a:pt x="146" y="154"/>
                </a:lnTo>
                <a:lnTo>
                  <a:pt x="162" y="158"/>
                </a:lnTo>
                <a:lnTo>
                  <a:pt x="176" y="160"/>
                </a:lnTo>
                <a:lnTo>
                  <a:pt x="176" y="160"/>
                </a:lnTo>
                <a:lnTo>
                  <a:pt x="192" y="158"/>
                </a:lnTo>
                <a:lnTo>
                  <a:pt x="208" y="154"/>
                </a:lnTo>
                <a:lnTo>
                  <a:pt x="220" y="146"/>
                </a:lnTo>
                <a:lnTo>
                  <a:pt x="232" y="136"/>
                </a:lnTo>
                <a:lnTo>
                  <a:pt x="242" y="124"/>
                </a:lnTo>
                <a:lnTo>
                  <a:pt x="250" y="112"/>
                </a:lnTo>
                <a:lnTo>
                  <a:pt x="254" y="96"/>
                </a:lnTo>
                <a:lnTo>
                  <a:pt x="256" y="80"/>
                </a:lnTo>
                <a:lnTo>
                  <a:pt x="256" y="80"/>
                </a:lnTo>
                <a:lnTo>
                  <a:pt x="254" y="64"/>
                </a:lnTo>
                <a:lnTo>
                  <a:pt x="250" y="48"/>
                </a:lnTo>
                <a:lnTo>
                  <a:pt x="242" y="36"/>
                </a:lnTo>
                <a:lnTo>
                  <a:pt x="232" y="24"/>
                </a:lnTo>
                <a:lnTo>
                  <a:pt x="220" y="14"/>
                </a:lnTo>
                <a:lnTo>
                  <a:pt x="208" y="6"/>
                </a:lnTo>
                <a:lnTo>
                  <a:pt x="192" y="2"/>
                </a:lnTo>
                <a:lnTo>
                  <a:pt x="176" y="0"/>
                </a:lnTo>
                <a:close/>
                <a:moveTo>
                  <a:pt x="176" y="144"/>
                </a:moveTo>
                <a:lnTo>
                  <a:pt x="176" y="144"/>
                </a:lnTo>
                <a:lnTo>
                  <a:pt x="168" y="144"/>
                </a:lnTo>
                <a:lnTo>
                  <a:pt x="158" y="142"/>
                </a:lnTo>
                <a:lnTo>
                  <a:pt x="144" y="134"/>
                </a:lnTo>
                <a:lnTo>
                  <a:pt x="140" y="138"/>
                </a:lnTo>
                <a:lnTo>
                  <a:pt x="132" y="146"/>
                </a:lnTo>
                <a:lnTo>
                  <a:pt x="116" y="162"/>
                </a:lnTo>
                <a:lnTo>
                  <a:pt x="116" y="162"/>
                </a:lnTo>
                <a:lnTo>
                  <a:pt x="114" y="168"/>
                </a:lnTo>
                <a:lnTo>
                  <a:pt x="112" y="174"/>
                </a:lnTo>
                <a:lnTo>
                  <a:pt x="112" y="192"/>
                </a:lnTo>
                <a:lnTo>
                  <a:pt x="96" y="192"/>
                </a:lnTo>
                <a:lnTo>
                  <a:pt x="96" y="192"/>
                </a:lnTo>
                <a:lnTo>
                  <a:pt x="90" y="194"/>
                </a:lnTo>
                <a:lnTo>
                  <a:pt x="84" y="196"/>
                </a:lnTo>
                <a:lnTo>
                  <a:pt x="82" y="202"/>
                </a:lnTo>
                <a:lnTo>
                  <a:pt x="80" y="208"/>
                </a:lnTo>
                <a:lnTo>
                  <a:pt x="80" y="224"/>
                </a:lnTo>
                <a:lnTo>
                  <a:pt x="62" y="224"/>
                </a:lnTo>
                <a:lnTo>
                  <a:pt x="62" y="224"/>
                </a:lnTo>
                <a:lnTo>
                  <a:pt x="56" y="226"/>
                </a:lnTo>
                <a:lnTo>
                  <a:pt x="50" y="228"/>
                </a:lnTo>
                <a:lnTo>
                  <a:pt x="38" y="240"/>
                </a:lnTo>
                <a:lnTo>
                  <a:pt x="16" y="240"/>
                </a:lnTo>
                <a:lnTo>
                  <a:pt x="16" y="218"/>
                </a:lnTo>
                <a:lnTo>
                  <a:pt x="110" y="124"/>
                </a:lnTo>
                <a:lnTo>
                  <a:pt x="110" y="124"/>
                </a:lnTo>
                <a:lnTo>
                  <a:pt x="110" y="124"/>
                </a:lnTo>
                <a:lnTo>
                  <a:pt x="122" y="112"/>
                </a:lnTo>
                <a:lnTo>
                  <a:pt x="122" y="112"/>
                </a:lnTo>
                <a:lnTo>
                  <a:pt x="114" y="98"/>
                </a:lnTo>
                <a:lnTo>
                  <a:pt x="112" y="88"/>
                </a:lnTo>
                <a:lnTo>
                  <a:pt x="112" y="80"/>
                </a:lnTo>
                <a:lnTo>
                  <a:pt x="112" y="80"/>
                </a:lnTo>
                <a:lnTo>
                  <a:pt x="114" y="68"/>
                </a:lnTo>
                <a:lnTo>
                  <a:pt x="118" y="56"/>
                </a:lnTo>
                <a:lnTo>
                  <a:pt x="122" y="44"/>
                </a:lnTo>
                <a:lnTo>
                  <a:pt x="130" y="34"/>
                </a:lnTo>
                <a:lnTo>
                  <a:pt x="140" y="26"/>
                </a:lnTo>
                <a:lnTo>
                  <a:pt x="152" y="22"/>
                </a:lnTo>
                <a:lnTo>
                  <a:pt x="164" y="18"/>
                </a:lnTo>
                <a:lnTo>
                  <a:pt x="176" y="16"/>
                </a:lnTo>
                <a:lnTo>
                  <a:pt x="176" y="16"/>
                </a:lnTo>
                <a:lnTo>
                  <a:pt x="188" y="18"/>
                </a:lnTo>
                <a:lnTo>
                  <a:pt x="200" y="22"/>
                </a:lnTo>
                <a:lnTo>
                  <a:pt x="212" y="26"/>
                </a:lnTo>
                <a:lnTo>
                  <a:pt x="222" y="34"/>
                </a:lnTo>
                <a:lnTo>
                  <a:pt x="230" y="44"/>
                </a:lnTo>
                <a:lnTo>
                  <a:pt x="234" y="56"/>
                </a:lnTo>
                <a:lnTo>
                  <a:pt x="238" y="68"/>
                </a:lnTo>
                <a:lnTo>
                  <a:pt x="240" y="80"/>
                </a:lnTo>
                <a:lnTo>
                  <a:pt x="240" y="80"/>
                </a:lnTo>
                <a:lnTo>
                  <a:pt x="238" y="92"/>
                </a:lnTo>
                <a:lnTo>
                  <a:pt x="234" y="104"/>
                </a:lnTo>
                <a:lnTo>
                  <a:pt x="230" y="116"/>
                </a:lnTo>
                <a:lnTo>
                  <a:pt x="222" y="126"/>
                </a:lnTo>
                <a:lnTo>
                  <a:pt x="212" y="134"/>
                </a:lnTo>
                <a:lnTo>
                  <a:pt x="200" y="138"/>
                </a:lnTo>
                <a:lnTo>
                  <a:pt x="188" y="142"/>
                </a:lnTo>
                <a:lnTo>
                  <a:pt x="176" y="14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7" name="CustomShape 165"/>
          <p:cNvSpPr/>
          <p:nvPr/>
        </p:nvSpPr>
        <p:spPr>
          <a:xfrm>
            <a:off x="2336760" y="2410560"/>
            <a:ext cx="82080" cy="82080"/>
          </a:xfrm>
          <a:custGeom>
            <a:avLst/>
            <a:gdLst/>
            <a:ahLst/>
            <a:rect l="l" t="t" r="r" b="b"/>
            <a:pathLst>
              <a:path w="64" h="64">
                <a:moveTo>
                  <a:pt x="62" y="34"/>
                </a:moveTo>
                <a:lnTo>
                  <a:pt x="62" y="34"/>
                </a:lnTo>
                <a:lnTo>
                  <a:pt x="48" y="16"/>
                </a:lnTo>
                <a:lnTo>
                  <a:pt x="30" y="2"/>
                </a:lnTo>
                <a:lnTo>
                  <a:pt x="30" y="2"/>
                </a:lnTo>
                <a:lnTo>
                  <a:pt x="26" y="0"/>
                </a:lnTo>
                <a:lnTo>
                  <a:pt x="24" y="0"/>
                </a:lnTo>
                <a:lnTo>
                  <a:pt x="24" y="0"/>
                </a:lnTo>
                <a:lnTo>
                  <a:pt x="16" y="4"/>
                </a:lnTo>
                <a:lnTo>
                  <a:pt x="10" y="10"/>
                </a:lnTo>
                <a:lnTo>
                  <a:pt x="4" y="16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6"/>
                </a:lnTo>
                <a:lnTo>
                  <a:pt x="2" y="30"/>
                </a:lnTo>
                <a:lnTo>
                  <a:pt x="2" y="30"/>
                </a:lnTo>
                <a:lnTo>
                  <a:pt x="16" y="48"/>
                </a:lnTo>
                <a:lnTo>
                  <a:pt x="34" y="62"/>
                </a:lnTo>
                <a:lnTo>
                  <a:pt x="34" y="62"/>
                </a:lnTo>
                <a:lnTo>
                  <a:pt x="38" y="64"/>
                </a:lnTo>
                <a:lnTo>
                  <a:pt x="40" y="64"/>
                </a:lnTo>
                <a:lnTo>
                  <a:pt x="40" y="64"/>
                </a:lnTo>
                <a:lnTo>
                  <a:pt x="48" y="60"/>
                </a:lnTo>
                <a:lnTo>
                  <a:pt x="54" y="56"/>
                </a:lnTo>
                <a:lnTo>
                  <a:pt x="60" y="48"/>
                </a:lnTo>
                <a:lnTo>
                  <a:pt x="64" y="40"/>
                </a:lnTo>
                <a:lnTo>
                  <a:pt x="64" y="40"/>
                </a:lnTo>
                <a:lnTo>
                  <a:pt x="64" y="38"/>
                </a:lnTo>
                <a:lnTo>
                  <a:pt x="64" y="38"/>
                </a:lnTo>
                <a:lnTo>
                  <a:pt x="62" y="34"/>
                </a:lnTo>
                <a:close/>
                <a:moveTo>
                  <a:pt x="38" y="56"/>
                </a:moveTo>
                <a:lnTo>
                  <a:pt x="38" y="56"/>
                </a:lnTo>
                <a:lnTo>
                  <a:pt x="22" y="42"/>
                </a:lnTo>
                <a:lnTo>
                  <a:pt x="8" y="26"/>
                </a:lnTo>
                <a:lnTo>
                  <a:pt x="8" y="26"/>
                </a:lnTo>
                <a:lnTo>
                  <a:pt x="10" y="20"/>
                </a:lnTo>
                <a:lnTo>
                  <a:pt x="14" y="14"/>
                </a:lnTo>
                <a:lnTo>
                  <a:pt x="20" y="10"/>
                </a:lnTo>
                <a:lnTo>
                  <a:pt x="26" y="8"/>
                </a:lnTo>
                <a:lnTo>
                  <a:pt x="26" y="8"/>
                </a:lnTo>
                <a:lnTo>
                  <a:pt x="42" y="22"/>
                </a:lnTo>
                <a:lnTo>
                  <a:pt x="56" y="38"/>
                </a:lnTo>
                <a:lnTo>
                  <a:pt x="56" y="38"/>
                </a:lnTo>
                <a:lnTo>
                  <a:pt x="54" y="44"/>
                </a:lnTo>
                <a:lnTo>
                  <a:pt x="50" y="50"/>
                </a:lnTo>
                <a:lnTo>
                  <a:pt x="44" y="54"/>
                </a:lnTo>
                <a:lnTo>
                  <a:pt x="38" y="5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8" name="CustomShape 166"/>
          <p:cNvSpPr/>
          <p:nvPr/>
        </p:nvSpPr>
        <p:spPr>
          <a:xfrm>
            <a:off x="3459240" y="3034440"/>
            <a:ext cx="331560" cy="331560"/>
          </a:xfrm>
          <a:custGeom>
            <a:avLst/>
            <a:gdLst/>
            <a:ahLst/>
            <a:rect l="l" t="t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9" name="CustomShape 167"/>
          <p:cNvSpPr/>
          <p:nvPr/>
        </p:nvSpPr>
        <p:spPr>
          <a:xfrm>
            <a:off x="2794320" y="1703880"/>
            <a:ext cx="331560" cy="321120"/>
          </a:xfrm>
          <a:custGeom>
            <a:avLst/>
            <a:gdLst/>
            <a:ahLst/>
            <a:rect l="l" t="t" r="r" b="b"/>
            <a:pathLst>
              <a:path w="256" h="248">
                <a:moveTo>
                  <a:pt x="256" y="92"/>
                </a:moveTo>
                <a:lnTo>
                  <a:pt x="256" y="92"/>
                </a:lnTo>
                <a:lnTo>
                  <a:pt x="252" y="88"/>
                </a:lnTo>
                <a:lnTo>
                  <a:pt x="250" y="84"/>
                </a:lnTo>
                <a:lnTo>
                  <a:pt x="246" y="82"/>
                </a:lnTo>
                <a:lnTo>
                  <a:pt x="240" y="80"/>
                </a:lnTo>
                <a:lnTo>
                  <a:pt x="174" y="70"/>
                </a:lnTo>
                <a:lnTo>
                  <a:pt x="144" y="10"/>
                </a:lnTo>
                <a:lnTo>
                  <a:pt x="144" y="10"/>
                </a:lnTo>
                <a:lnTo>
                  <a:pt x="142" y="6"/>
                </a:lnTo>
                <a:lnTo>
                  <a:pt x="138" y="2"/>
                </a:lnTo>
                <a:lnTo>
                  <a:pt x="134" y="0"/>
                </a:lnTo>
                <a:lnTo>
                  <a:pt x="128" y="0"/>
                </a:lnTo>
                <a:lnTo>
                  <a:pt x="128" y="0"/>
                </a:lnTo>
                <a:lnTo>
                  <a:pt x="122" y="0"/>
                </a:lnTo>
                <a:lnTo>
                  <a:pt x="118" y="2"/>
                </a:lnTo>
                <a:lnTo>
                  <a:pt x="114" y="6"/>
                </a:lnTo>
                <a:lnTo>
                  <a:pt x="112" y="10"/>
                </a:lnTo>
                <a:lnTo>
                  <a:pt x="82" y="70"/>
                </a:lnTo>
                <a:lnTo>
                  <a:pt x="16" y="80"/>
                </a:lnTo>
                <a:lnTo>
                  <a:pt x="16" y="80"/>
                </a:lnTo>
                <a:lnTo>
                  <a:pt x="10" y="82"/>
                </a:lnTo>
                <a:lnTo>
                  <a:pt x="6" y="84"/>
                </a:lnTo>
                <a:lnTo>
                  <a:pt x="4" y="88"/>
                </a:lnTo>
                <a:lnTo>
                  <a:pt x="0" y="92"/>
                </a:lnTo>
                <a:lnTo>
                  <a:pt x="0" y="92"/>
                </a:lnTo>
                <a:lnTo>
                  <a:pt x="0" y="98"/>
                </a:lnTo>
                <a:lnTo>
                  <a:pt x="0" y="102"/>
                </a:lnTo>
                <a:lnTo>
                  <a:pt x="2" y="106"/>
                </a:lnTo>
                <a:lnTo>
                  <a:pt x="6" y="110"/>
                </a:lnTo>
                <a:lnTo>
                  <a:pt x="54" y="160"/>
                </a:lnTo>
                <a:lnTo>
                  <a:pt x="42" y="228"/>
                </a:lnTo>
                <a:lnTo>
                  <a:pt x="42" y="228"/>
                </a:lnTo>
                <a:lnTo>
                  <a:pt x="42" y="232"/>
                </a:lnTo>
                <a:lnTo>
                  <a:pt x="44" y="236"/>
                </a:lnTo>
                <a:lnTo>
                  <a:pt x="46" y="242"/>
                </a:lnTo>
                <a:lnTo>
                  <a:pt x="50" y="244"/>
                </a:lnTo>
                <a:lnTo>
                  <a:pt x="50" y="244"/>
                </a:lnTo>
                <a:lnTo>
                  <a:pt x="56" y="248"/>
                </a:lnTo>
                <a:lnTo>
                  <a:pt x="60" y="248"/>
                </a:lnTo>
                <a:lnTo>
                  <a:pt x="60" y="248"/>
                </a:lnTo>
                <a:lnTo>
                  <a:pt x="70" y="246"/>
                </a:lnTo>
                <a:lnTo>
                  <a:pt x="128" y="214"/>
                </a:lnTo>
                <a:lnTo>
                  <a:pt x="186" y="246"/>
                </a:lnTo>
                <a:lnTo>
                  <a:pt x="186" y="246"/>
                </a:lnTo>
                <a:lnTo>
                  <a:pt x="196" y="248"/>
                </a:lnTo>
                <a:lnTo>
                  <a:pt x="196" y="248"/>
                </a:lnTo>
                <a:lnTo>
                  <a:pt x="200" y="248"/>
                </a:lnTo>
                <a:lnTo>
                  <a:pt x="206" y="244"/>
                </a:lnTo>
                <a:lnTo>
                  <a:pt x="206" y="244"/>
                </a:lnTo>
                <a:lnTo>
                  <a:pt x="210" y="242"/>
                </a:lnTo>
                <a:lnTo>
                  <a:pt x="212" y="236"/>
                </a:lnTo>
                <a:lnTo>
                  <a:pt x="214" y="232"/>
                </a:lnTo>
                <a:lnTo>
                  <a:pt x="214" y="228"/>
                </a:lnTo>
                <a:lnTo>
                  <a:pt x="202" y="160"/>
                </a:lnTo>
                <a:lnTo>
                  <a:pt x="250" y="110"/>
                </a:lnTo>
                <a:lnTo>
                  <a:pt x="250" y="110"/>
                </a:lnTo>
                <a:lnTo>
                  <a:pt x="254" y="106"/>
                </a:lnTo>
                <a:lnTo>
                  <a:pt x="256" y="102"/>
                </a:lnTo>
                <a:lnTo>
                  <a:pt x="256" y="98"/>
                </a:lnTo>
                <a:lnTo>
                  <a:pt x="256" y="92"/>
                </a:lnTo>
                <a:close/>
                <a:moveTo>
                  <a:pt x="188" y="146"/>
                </a:moveTo>
                <a:lnTo>
                  <a:pt x="188" y="146"/>
                </a:lnTo>
                <a:lnTo>
                  <a:pt x="184" y="154"/>
                </a:lnTo>
                <a:lnTo>
                  <a:pt x="184" y="162"/>
                </a:lnTo>
                <a:lnTo>
                  <a:pt x="196" y="230"/>
                </a:lnTo>
                <a:lnTo>
                  <a:pt x="136" y="198"/>
                </a:lnTo>
                <a:lnTo>
                  <a:pt x="136" y="198"/>
                </a:lnTo>
                <a:lnTo>
                  <a:pt x="128" y="196"/>
                </a:lnTo>
                <a:lnTo>
                  <a:pt x="128" y="196"/>
                </a:lnTo>
                <a:lnTo>
                  <a:pt x="120" y="198"/>
                </a:lnTo>
                <a:lnTo>
                  <a:pt x="60" y="230"/>
                </a:lnTo>
                <a:lnTo>
                  <a:pt x="72" y="162"/>
                </a:lnTo>
                <a:lnTo>
                  <a:pt x="72" y="162"/>
                </a:lnTo>
                <a:lnTo>
                  <a:pt x="72" y="154"/>
                </a:lnTo>
                <a:lnTo>
                  <a:pt x="68" y="146"/>
                </a:lnTo>
                <a:lnTo>
                  <a:pt x="18" y="98"/>
                </a:lnTo>
                <a:lnTo>
                  <a:pt x="86" y="88"/>
                </a:lnTo>
                <a:lnTo>
                  <a:pt x="86" y="88"/>
                </a:lnTo>
                <a:lnTo>
                  <a:pt x="94" y="84"/>
                </a:lnTo>
                <a:lnTo>
                  <a:pt x="100" y="78"/>
                </a:lnTo>
                <a:lnTo>
                  <a:pt x="128" y="18"/>
                </a:lnTo>
                <a:lnTo>
                  <a:pt x="156" y="78"/>
                </a:lnTo>
                <a:lnTo>
                  <a:pt x="156" y="78"/>
                </a:lnTo>
                <a:lnTo>
                  <a:pt x="162" y="84"/>
                </a:lnTo>
                <a:lnTo>
                  <a:pt x="170" y="88"/>
                </a:lnTo>
                <a:lnTo>
                  <a:pt x="238" y="98"/>
                </a:lnTo>
                <a:lnTo>
                  <a:pt x="188" y="14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0" name="CustomShape 168"/>
          <p:cNvSpPr/>
          <p:nvPr/>
        </p:nvSpPr>
        <p:spPr>
          <a:xfrm>
            <a:off x="819360" y="2369160"/>
            <a:ext cx="289800" cy="331560"/>
          </a:xfrm>
          <a:custGeom>
            <a:avLst/>
            <a:gdLst/>
            <a:ahLst/>
            <a:rect l="l" t="t" r="r" b="b"/>
            <a:pathLst>
              <a:path w="224" h="256">
                <a:moveTo>
                  <a:pt x="224" y="54"/>
                </a:moveTo>
                <a:lnTo>
                  <a:pt x="224" y="54"/>
                </a:lnTo>
                <a:lnTo>
                  <a:pt x="222" y="46"/>
                </a:lnTo>
                <a:lnTo>
                  <a:pt x="216" y="38"/>
                </a:lnTo>
                <a:lnTo>
                  <a:pt x="210" y="34"/>
                </a:lnTo>
                <a:lnTo>
                  <a:pt x="200" y="32"/>
                </a:lnTo>
                <a:lnTo>
                  <a:pt x="176" y="32"/>
                </a:lnTo>
                <a:lnTo>
                  <a:pt x="176" y="24"/>
                </a:lnTo>
                <a:lnTo>
                  <a:pt x="176" y="24"/>
                </a:lnTo>
                <a:lnTo>
                  <a:pt x="176" y="24"/>
                </a:lnTo>
                <a:lnTo>
                  <a:pt x="174" y="14"/>
                </a:lnTo>
                <a:lnTo>
                  <a:pt x="168" y="8"/>
                </a:lnTo>
                <a:lnTo>
                  <a:pt x="162" y="2"/>
                </a:lnTo>
                <a:lnTo>
                  <a:pt x="152" y="0"/>
                </a:lnTo>
                <a:lnTo>
                  <a:pt x="72" y="0"/>
                </a:lnTo>
                <a:lnTo>
                  <a:pt x="72" y="0"/>
                </a:lnTo>
                <a:lnTo>
                  <a:pt x="62" y="2"/>
                </a:lnTo>
                <a:lnTo>
                  <a:pt x="56" y="8"/>
                </a:lnTo>
                <a:lnTo>
                  <a:pt x="50" y="14"/>
                </a:lnTo>
                <a:lnTo>
                  <a:pt x="48" y="24"/>
                </a:lnTo>
                <a:lnTo>
                  <a:pt x="48" y="24"/>
                </a:lnTo>
                <a:lnTo>
                  <a:pt x="48" y="32"/>
                </a:lnTo>
                <a:lnTo>
                  <a:pt x="24" y="32"/>
                </a:lnTo>
                <a:lnTo>
                  <a:pt x="24" y="32"/>
                </a:lnTo>
                <a:lnTo>
                  <a:pt x="14" y="34"/>
                </a:lnTo>
                <a:lnTo>
                  <a:pt x="8" y="38"/>
                </a:lnTo>
                <a:lnTo>
                  <a:pt x="2" y="46"/>
                </a:lnTo>
                <a:lnTo>
                  <a:pt x="0" y="54"/>
                </a:lnTo>
                <a:lnTo>
                  <a:pt x="0" y="54"/>
                </a:lnTo>
                <a:lnTo>
                  <a:pt x="0" y="64"/>
                </a:lnTo>
                <a:lnTo>
                  <a:pt x="0" y="72"/>
                </a:lnTo>
                <a:lnTo>
                  <a:pt x="0" y="72"/>
                </a:lnTo>
                <a:lnTo>
                  <a:pt x="2" y="78"/>
                </a:lnTo>
                <a:lnTo>
                  <a:pt x="4" y="84"/>
                </a:lnTo>
                <a:lnTo>
                  <a:pt x="10" y="86"/>
                </a:lnTo>
                <a:lnTo>
                  <a:pt x="16" y="88"/>
                </a:lnTo>
                <a:lnTo>
                  <a:pt x="16" y="224"/>
                </a:lnTo>
                <a:lnTo>
                  <a:pt x="16" y="224"/>
                </a:lnTo>
                <a:lnTo>
                  <a:pt x="16" y="230"/>
                </a:lnTo>
                <a:lnTo>
                  <a:pt x="18" y="236"/>
                </a:lnTo>
                <a:lnTo>
                  <a:pt x="26" y="246"/>
                </a:lnTo>
                <a:lnTo>
                  <a:pt x="36" y="254"/>
                </a:lnTo>
                <a:lnTo>
                  <a:pt x="42" y="256"/>
                </a:lnTo>
                <a:lnTo>
                  <a:pt x="48" y="256"/>
                </a:lnTo>
                <a:lnTo>
                  <a:pt x="176" y="256"/>
                </a:lnTo>
                <a:lnTo>
                  <a:pt x="176" y="256"/>
                </a:lnTo>
                <a:lnTo>
                  <a:pt x="182" y="256"/>
                </a:lnTo>
                <a:lnTo>
                  <a:pt x="188" y="254"/>
                </a:lnTo>
                <a:lnTo>
                  <a:pt x="198" y="246"/>
                </a:lnTo>
                <a:lnTo>
                  <a:pt x="206" y="236"/>
                </a:lnTo>
                <a:lnTo>
                  <a:pt x="208" y="230"/>
                </a:lnTo>
                <a:lnTo>
                  <a:pt x="208" y="224"/>
                </a:lnTo>
                <a:lnTo>
                  <a:pt x="208" y="88"/>
                </a:lnTo>
                <a:lnTo>
                  <a:pt x="208" y="88"/>
                </a:lnTo>
                <a:lnTo>
                  <a:pt x="214" y="86"/>
                </a:lnTo>
                <a:lnTo>
                  <a:pt x="220" y="84"/>
                </a:lnTo>
                <a:lnTo>
                  <a:pt x="222" y="78"/>
                </a:lnTo>
                <a:lnTo>
                  <a:pt x="224" y="72"/>
                </a:lnTo>
                <a:lnTo>
                  <a:pt x="224" y="64"/>
                </a:lnTo>
                <a:lnTo>
                  <a:pt x="224" y="54"/>
                </a:lnTo>
                <a:lnTo>
                  <a:pt x="224" y="54"/>
                </a:lnTo>
                <a:close/>
                <a:moveTo>
                  <a:pt x="64" y="24"/>
                </a:moveTo>
                <a:lnTo>
                  <a:pt x="64" y="24"/>
                </a:lnTo>
                <a:lnTo>
                  <a:pt x="64" y="20"/>
                </a:lnTo>
                <a:lnTo>
                  <a:pt x="66" y="18"/>
                </a:lnTo>
                <a:lnTo>
                  <a:pt x="68" y="16"/>
                </a:lnTo>
                <a:lnTo>
                  <a:pt x="72" y="16"/>
                </a:lnTo>
                <a:lnTo>
                  <a:pt x="152" y="16"/>
                </a:lnTo>
                <a:lnTo>
                  <a:pt x="152" y="16"/>
                </a:lnTo>
                <a:lnTo>
                  <a:pt x="156" y="16"/>
                </a:lnTo>
                <a:lnTo>
                  <a:pt x="158" y="18"/>
                </a:lnTo>
                <a:lnTo>
                  <a:pt x="160" y="20"/>
                </a:lnTo>
                <a:lnTo>
                  <a:pt x="160" y="24"/>
                </a:lnTo>
                <a:lnTo>
                  <a:pt x="160" y="32"/>
                </a:lnTo>
                <a:lnTo>
                  <a:pt x="64" y="32"/>
                </a:lnTo>
                <a:lnTo>
                  <a:pt x="64" y="24"/>
                </a:lnTo>
                <a:close/>
                <a:moveTo>
                  <a:pt x="192" y="224"/>
                </a:moveTo>
                <a:lnTo>
                  <a:pt x="192" y="224"/>
                </a:lnTo>
                <a:lnTo>
                  <a:pt x="190" y="230"/>
                </a:lnTo>
                <a:lnTo>
                  <a:pt x="188" y="236"/>
                </a:lnTo>
                <a:lnTo>
                  <a:pt x="182" y="238"/>
                </a:lnTo>
                <a:lnTo>
                  <a:pt x="176" y="240"/>
                </a:lnTo>
                <a:lnTo>
                  <a:pt x="48" y="240"/>
                </a:lnTo>
                <a:lnTo>
                  <a:pt x="48" y="240"/>
                </a:lnTo>
                <a:lnTo>
                  <a:pt x="42" y="238"/>
                </a:lnTo>
                <a:lnTo>
                  <a:pt x="36" y="236"/>
                </a:lnTo>
                <a:lnTo>
                  <a:pt x="34" y="230"/>
                </a:lnTo>
                <a:lnTo>
                  <a:pt x="32" y="224"/>
                </a:lnTo>
                <a:lnTo>
                  <a:pt x="32" y="88"/>
                </a:lnTo>
                <a:lnTo>
                  <a:pt x="192" y="88"/>
                </a:lnTo>
                <a:lnTo>
                  <a:pt x="192" y="224"/>
                </a:lnTo>
                <a:close/>
                <a:moveTo>
                  <a:pt x="208" y="64"/>
                </a:moveTo>
                <a:lnTo>
                  <a:pt x="208" y="72"/>
                </a:lnTo>
                <a:lnTo>
                  <a:pt x="16" y="72"/>
                </a:lnTo>
                <a:lnTo>
                  <a:pt x="16" y="64"/>
                </a:lnTo>
                <a:lnTo>
                  <a:pt x="16" y="56"/>
                </a:lnTo>
                <a:lnTo>
                  <a:pt x="16" y="56"/>
                </a:lnTo>
                <a:lnTo>
                  <a:pt x="16" y="52"/>
                </a:lnTo>
                <a:lnTo>
                  <a:pt x="18" y="50"/>
                </a:lnTo>
                <a:lnTo>
                  <a:pt x="20" y="48"/>
                </a:lnTo>
                <a:lnTo>
                  <a:pt x="24" y="48"/>
                </a:lnTo>
                <a:lnTo>
                  <a:pt x="200" y="48"/>
                </a:lnTo>
                <a:lnTo>
                  <a:pt x="200" y="48"/>
                </a:lnTo>
                <a:lnTo>
                  <a:pt x="204" y="48"/>
                </a:lnTo>
                <a:lnTo>
                  <a:pt x="206" y="50"/>
                </a:lnTo>
                <a:lnTo>
                  <a:pt x="208" y="52"/>
                </a:lnTo>
                <a:lnTo>
                  <a:pt x="208" y="56"/>
                </a:lnTo>
                <a:lnTo>
                  <a:pt x="208" y="64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1" name="CustomShape 169"/>
          <p:cNvSpPr/>
          <p:nvPr/>
        </p:nvSpPr>
        <p:spPr>
          <a:xfrm>
            <a:off x="881640" y="2504160"/>
            <a:ext cx="40320" cy="154800"/>
          </a:xfrm>
          <a:custGeom>
            <a:avLst/>
            <a:gdLst/>
            <a:ahLst/>
            <a:rect l="l" t="t" r="r" b="b"/>
            <a:pathLst>
              <a:path w="32" h="120">
                <a:moveTo>
                  <a:pt x="8" y="120"/>
                </a:moveTo>
                <a:lnTo>
                  <a:pt x="24" y="120"/>
                </a:lnTo>
                <a:lnTo>
                  <a:pt x="24" y="120"/>
                </a:lnTo>
                <a:lnTo>
                  <a:pt x="28" y="120"/>
                </a:lnTo>
                <a:lnTo>
                  <a:pt x="30" y="118"/>
                </a:lnTo>
                <a:lnTo>
                  <a:pt x="32" y="116"/>
                </a:lnTo>
                <a:lnTo>
                  <a:pt x="32" y="112"/>
                </a:lnTo>
                <a:lnTo>
                  <a:pt x="32" y="8"/>
                </a:lnTo>
                <a:lnTo>
                  <a:pt x="32" y="8"/>
                </a:lnTo>
                <a:lnTo>
                  <a:pt x="32" y="4"/>
                </a:lnTo>
                <a:lnTo>
                  <a:pt x="30" y="2"/>
                </a:lnTo>
                <a:lnTo>
                  <a:pt x="28" y="0"/>
                </a:lnTo>
                <a:lnTo>
                  <a:pt x="24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112"/>
                </a:lnTo>
                <a:lnTo>
                  <a:pt x="0" y="112"/>
                </a:lnTo>
                <a:lnTo>
                  <a:pt x="0" y="116"/>
                </a:lnTo>
                <a:lnTo>
                  <a:pt x="2" y="118"/>
                </a:lnTo>
                <a:lnTo>
                  <a:pt x="4" y="120"/>
                </a:lnTo>
                <a:lnTo>
                  <a:pt x="8" y="120"/>
                </a:lnTo>
                <a:close/>
                <a:moveTo>
                  <a:pt x="8" y="8"/>
                </a:moveTo>
                <a:lnTo>
                  <a:pt x="24" y="8"/>
                </a:lnTo>
                <a:lnTo>
                  <a:pt x="24" y="112"/>
                </a:lnTo>
                <a:lnTo>
                  <a:pt x="8" y="112"/>
                </a:lnTo>
                <a:lnTo>
                  <a:pt x="8" y="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2" name="CustomShape 170"/>
          <p:cNvSpPr/>
          <p:nvPr/>
        </p:nvSpPr>
        <p:spPr>
          <a:xfrm>
            <a:off x="943920" y="2504160"/>
            <a:ext cx="40320" cy="154800"/>
          </a:xfrm>
          <a:custGeom>
            <a:avLst/>
            <a:gdLst/>
            <a:ahLst/>
            <a:rect l="l" t="t" r="r" b="b"/>
            <a:pathLst>
              <a:path w="32" h="120">
                <a:moveTo>
                  <a:pt x="8" y="120"/>
                </a:moveTo>
                <a:lnTo>
                  <a:pt x="24" y="120"/>
                </a:lnTo>
                <a:lnTo>
                  <a:pt x="24" y="120"/>
                </a:lnTo>
                <a:lnTo>
                  <a:pt x="28" y="120"/>
                </a:lnTo>
                <a:lnTo>
                  <a:pt x="30" y="118"/>
                </a:lnTo>
                <a:lnTo>
                  <a:pt x="32" y="116"/>
                </a:lnTo>
                <a:lnTo>
                  <a:pt x="32" y="112"/>
                </a:lnTo>
                <a:lnTo>
                  <a:pt x="32" y="8"/>
                </a:lnTo>
                <a:lnTo>
                  <a:pt x="32" y="8"/>
                </a:lnTo>
                <a:lnTo>
                  <a:pt x="32" y="4"/>
                </a:lnTo>
                <a:lnTo>
                  <a:pt x="30" y="2"/>
                </a:lnTo>
                <a:lnTo>
                  <a:pt x="28" y="0"/>
                </a:lnTo>
                <a:lnTo>
                  <a:pt x="24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112"/>
                </a:lnTo>
                <a:lnTo>
                  <a:pt x="0" y="112"/>
                </a:lnTo>
                <a:lnTo>
                  <a:pt x="0" y="116"/>
                </a:lnTo>
                <a:lnTo>
                  <a:pt x="2" y="118"/>
                </a:lnTo>
                <a:lnTo>
                  <a:pt x="4" y="120"/>
                </a:lnTo>
                <a:lnTo>
                  <a:pt x="8" y="120"/>
                </a:lnTo>
                <a:close/>
                <a:moveTo>
                  <a:pt x="8" y="8"/>
                </a:moveTo>
                <a:lnTo>
                  <a:pt x="24" y="8"/>
                </a:lnTo>
                <a:lnTo>
                  <a:pt x="24" y="112"/>
                </a:lnTo>
                <a:lnTo>
                  <a:pt x="8" y="112"/>
                </a:lnTo>
                <a:lnTo>
                  <a:pt x="8" y="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3" name="CustomShape 171"/>
          <p:cNvSpPr/>
          <p:nvPr/>
        </p:nvSpPr>
        <p:spPr>
          <a:xfrm>
            <a:off x="1006560" y="2504160"/>
            <a:ext cx="40320" cy="154800"/>
          </a:xfrm>
          <a:custGeom>
            <a:avLst/>
            <a:gdLst/>
            <a:ahLst/>
            <a:rect l="l" t="t" r="r" b="b"/>
            <a:pathLst>
              <a:path w="32" h="120">
                <a:moveTo>
                  <a:pt x="8" y="120"/>
                </a:moveTo>
                <a:lnTo>
                  <a:pt x="24" y="120"/>
                </a:lnTo>
                <a:lnTo>
                  <a:pt x="24" y="120"/>
                </a:lnTo>
                <a:lnTo>
                  <a:pt x="28" y="120"/>
                </a:lnTo>
                <a:lnTo>
                  <a:pt x="30" y="118"/>
                </a:lnTo>
                <a:lnTo>
                  <a:pt x="32" y="116"/>
                </a:lnTo>
                <a:lnTo>
                  <a:pt x="32" y="112"/>
                </a:lnTo>
                <a:lnTo>
                  <a:pt x="32" y="8"/>
                </a:lnTo>
                <a:lnTo>
                  <a:pt x="32" y="8"/>
                </a:lnTo>
                <a:lnTo>
                  <a:pt x="32" y="4"/>
                </a:lnTo>
                <a:lnTo>
                  <a:pt x="30" y="2"/>
                </a:lnTo>
                <a:lnTo>
                  <a:pt x="28" y="0"/>
                </a:lnTo>
                <a:lnTo>
                  <a:pt x="24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112"/>
                </a:lnTo>
                <a:lnTo>
                  <a:pt x="0" y="112"/>
                </a:lnTo>
                <a:lnTo>
                  <a:pt x="0" y="116"/>
                </a:lnTo>
                <a:lnTo>
                  <a:pt x="2" y="118"/>
                </a:lnTo>
                <a:lnTo>
                  <a:pt x="4" y="120"/>
                </a:lnTo>
                <a:lnTo>
                  <a:pt x="8" y="120"/>
                </a:lnTo>
                <a:close/>
                <a:moveTo>
                  <a:pt x="8" y="8"/>
                </a:moveTo>
                <a:lnTo>
                  <a:pt x="24" y="8"/>
                </a:lnTo>
                <a:lnTo>
                  <a:pt x="24" y="112"/>
                </a:lnTo>
                <a:lnTo>
                  <a:pt x="8" y="112"/>
                </a:lnTo>
                <a:lnTo>
                  <a:pt x="8" y="8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4" name="CustomShape 172"/>
          <p:cNvSpPr/>
          <p:nvPr/>
        </p:nvSpPr>
        <p:spPr>
          <a:xfrm>
            <a:off x="2794320" y="3720240"/>
            <a:ext cx="331560" cy="289800"/>
          </a:xfrm>
          <a:custGeom>
            <a:avLst/>
            <a:gdLst/>
            <a:ahLst/>
            <a:rect l="l" t="t" r="r" b="b"/>
            <a:pathLst>
              <a:path w="256" h="224">
                <a:moveTo>
                  <a:pt x="256" y="132"/>
                </a:moveTo>
                <a:lnTo>
                  <a:pt x="224" y="12"/>
                </a:lnTo>
                <a:lnTo>
                  <a:pt x="224" y="12"/>
                </a:lnTo>
                <a:lnTo>
                  <a:pt x="222" y="6"/>
                </a:lnTo>
                <a:lnTo>
                  <a:pt x="218" y="4"/>
                </a:lnTo>
                <a:lnTo>
                  <a:pt x="214" y="0"/>
                </a:lnTo>
                <a:lnTo>
                  <a:pt x="208" y="0"/>
                </a:lnTo>
                <a:lnTo>
                  <a:pt x="128" y="0"/>
                </a:lnTo>
                <a:lnTo>
                  <a:pt x="48" y="0"/>
                </a:lnTo>
                <a:lnTo>
                  <a:pt x="48" y="0"/>
                </a:lnTo>
                <a:lnTo>
                  <a:pt x="42" y="0"/>
                </a:lnTo>
                <a:lnTo>
                  <a:pt x="38" y="4"/>
                </a:lnTo>
                <a:lnTo>
                  <a:pt x="34" y="6"/>
                </a:lnTo>
                <a:lnTo>
                  <a:pt x="32" y="12"/>
                </a:lnTo>
                <a:lnTo>
                  <a:pt x="0" y="132"/>
                </a:lnTo>
                <a:lnTo>
                  <a:pt x="0" y="132"/>
                </a:lnTo>
                <a:lnTo>
                  <a:pt x="0" y="136"/>
                </a:lnTo>
                <a:lnTo>
                  <a:pt x="0" y="192"/>
                </a:lnTo>
                <a:lnTo>
                  <a:pt x="0" y="192"/>
                </a:lnTo>
                <a:lnTo>
                  <a:pt x="0" y="198"/>
                </a:lnTo>
                <a:lnTo>
                  <a:pt x="2" y="204"/>
                </a:lnTo>
                <a:lnTo>
                  <a:pt x="10" y="214"/>
                </a:lnTo>
                <a:lnTo>
                  <a:pt x="20" y="222"/>
                </a:lnTo>
                <a:lnTo>
                  <a:pt x="26" y="224"/>
                </a:lnTo>
                <a:lnTo>
                  <a:pt x="32" y="224"/>
                </a:lnTo>
                <a:lnTo>
                  <a:pt x="224" y="224"/>
                </a:lnTo>
                <a:lnTo>
                  <a:pt x="224" y="224"/>
                </a:lnTo>
                <a:lnTo>
                  <a:pt x="230" y="224"/>
                </a:lnTo>
                <a:lnTo>
                  <a:pt x="236" y="222"/>
                </a:lnTo>
                <a:lnTo>
                  <a:pt x="246" y="214"/>
                </a:lnTo>
                <a:lnTo>
                  <a:pt x="254" y="204"/>
                </a:lnTo>
                <a:lnTo>
                  <a:pt x="256" y="198"/>
                </a:lnTo>
                <a:lnTo>
                  <a:pt x="256" y="192"/>
                </a:lnTo>
                <a:lnTo>
                  <a:pt x="256" y="136"/>
                </a:lnTo>
                <a:lnTo>
                  <a:pt x="256" y="136"/>
                </a:lnTo>
                <a:lnTo>
                  <a:pt x="256" y="132"/>
                </a:lnTo>
                <a:close/>
                <a:moveTo>
                  <a:pt x="240" y="192"/>
                </a:moveTo>
                <a:lnTo>
                  <a:pt x="240" y="192"/>
                </a:lnTo>
                <a:lnTo>
                  <a:pt x="238" y="198"/>
                </a:lnTo>
                <a:lnTo>
                  <a:pt x="236" y="204"/>
                </a:lnTo>
                <a:lnTo>
                  <a:pt x="230" y="206"/>
                </a:lnTo>
                <a:lnTo>
                  <a:pt x="224" y="208"/>
                </a:lnTo>
                <a:lnTo>
                  <a:pt x="32" y="208"/>
                </a:lnTo>
                <a:lnTo>
                  <a:pt x="32" y="208"/>
                </a:lnTo>
                <a:lnTo>
                  <a:pt x="26" y="206"/>
                </a:lnTo>
                <a:lnTo>
                  <a:pt x="20" y="204"/>
                </a:lnTo>
                <a:lnTo>
                  <a:pt x="18" y="198"/>
                </a:lnTo>
                <a:lnTo>
                  <a:pt x="16" y="192"/>
                </a:lnTo>
                <a:lnTo>
                  <a:pt x="16" y="136"/>
                </a:lnTo>
                <a:lnTo>
                  <a:pt x="48" y="16"/>
                </a:lnTo>
                <a:lnTo>
                  <a:pt x="208" y="16"/>
                </a:lnTo>
                <a:lnTo>
                  <a:pt x="240" y="136"/>
                </a:lnTo>
                <a:lnTo>
                  <a:pt x="240" y="19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5" name="CustomShape 173"/>
          <p:cNvSpPr/>
          <p:nvPr/>
        </p:nvSpPr>
        <p:spPr>
          <a:xfrm>
            <a:off x="2833200" y="3762000"/>
            <a:ext cx="253440" cy="186120"/>
          </a:xfrm>
          <a:custGeom>
            <a:avLst/>
            <a:gdLst/>
            <a:ahLst/>
            <a:rect l="l" t="t" r="r" b="b"/>
            <a:pathLst>
              <a:path w="196" h="144">
                <a:moveTo>
                  <a:pt x="160" y="0"/>
                </a:moveTo>
                <a:lnTo>
                  <a:pt x="36" y="0"/>
                </a:lnTo>
                <a:lnTo>
                  <a:pt x="36" y="0"/>
                </a:lnTo>
                <a:lnTo>
                  <a:pt x="32" y="2"/>
                </a:lnTo>
                <a:lnTo>
                  <a:pt x="28" y="6"/>
                </a:lnTo>
                <a:lnTo>
                  <a:pt x="0" y="102"/>
                </a:lnTo>
                <a:lnTo>
                  <a:pt x="0" y="102"/>
                </a:lnTo>
                <a:lnTo>
                  <a:pt x="0" y="106"/>
                </a:lnTo>
                <a:lnTo>
                  <a:pt x="2" y="108"/>
                </a:lnTo>
                <a:lnTo>
                  <a:pt x="2" y="108"/>
                </a:lnTo>
                <a:lnTo>
                  <a:pt x="4" y="112"/>
                </a:lnTo>
                <a:lnTo>
                  <a:pt x="8" y="112"/>
                </a:lnTo>
                <a:lnTo>
                  <a:pt x="32" y="112"/>
                </a:lnTo>
                <a:lnTo>
                  <a:pt x="40" y="112"/>
                </a:lnTo>
                <a:lnTo>
                  <a:pt x="46" y="112"/>
                </a:lnTo>
                <a:lnTo>
                  <a:pt x="56" y="136"/>
                </a:lnTo>
                <a:lnTo>
                  <a:pt x="56" y="136"/>
                </a:lnTo>
                <a:lnTo>
                  <a:pt x="60" y="138"/>
                </a:lnTo>
                <a:lnTo>
                  <a:pt x="62" y="142"/>
                </a:lnTo>
                <a:lnTo>
                  <a:pt x="66" y="144"/>
                </a:lnTo>
                <a:lnTo>
                  <a:pt x="70" y="144"/>
                </a:lnTo>
                <a:lnTo>
                  <a:pt x="126" y="144"/>
                </a:lnTo>
                <a:lnTo>
                  <a:pt x="126" y="144"/>
                </a:lnTo>
                <a:lnTo>
                  <a:pt x="130" y="144"/>
                </a:lnTo>
                <a:lnTo>
                  <a:pt x="134" y="142"/>
                </a:lnTo>
                <a:lnTo>
                  <a:pt x="136" y="138"/>
                </a:lnTo>
                <a:lnTo>
                  <a:pt x="140" y="136"/>
                </a:lnTo>
                <a:lnTo>
                  <a:pt x="150" y="112"/>
                </a:lnTo>
                <a:lnTo>
                  <a:pt x="156" y="112"/>
                </a:lnTo>
                <a:lnTo>
                  <a:pt x="164" y="112"/>
                </a:lnTo>
                <a:lnTo>
                  <a:pt x="188" y="112"/>
                </a:lnTo>
                <a:lnTo>
                  <a:pt x="188" y="112"/>
                </a:lnTo>
                <a:lnTo>
                  <a:pt x="192" y="112"/>
                </a:lnTo>
                <a:lnTo>
                  <a:pt x="194" y="108"/>
                </a:lnTo>
                <a:lnTo>
                  <a:pt x="194" y="108"/>
                </a:lnTo>
                <a:lnTo>
                  <a:pt x="196" y="106"/>
                </a:lnTo>
                <a:lnTo>
                  <a:pt x="196" y="102"/>
                </a:lnTo>
                <a:lnTo>
                  <a:pt x="168" y="6"/>
                </a:lnTo>
                <a:lnTo>
                  <a:pt x="168" y="6"/>
                </a:lnTo>
                <a:lnTo>
                  <a:pt x="164" y="2"/>
                </a:lnTo>
                <a:lnTo>
                  <a:pt x="160" y="0"/>
                </a:lnTo>
                <a:close/>
                <a:moveTo>
                  <a:pt x="164" y="96"/>
                </a:moveTo>
                <a:lnTo>
                  <a:pt x="150" y="96"/>
                </a:lnTo>
                <a:lnTo>
                  <a:pt x="150" y="96"/>
                </a:lnTo>
                <a:lnTo>
                  <a:pt x="146" y="96"/>
                </a:lnTo>
                <a:lnTo>
                  <a:pt x="142" y="98"/>
                </a:lnTo>
                <a:lnTo>
                  <a:pt x="140" y="102"/>
                </a:lnTo>
                <a:lnTo>
                  <a:pt x="136" y="104"/>
                </a:lnTo>
                <a:lnTo>
                  <a:pt x="126" y="128"/>
                </a:lnTo>
                <a:lnTo>
                  <a:pt x="70" y="128"/>
                </a:lnTo>
                <a:lnTo>
                  <a:pt x="60" y="104"/>
                </a:lnTo>
                <a:lnTo>
                  <a:pt x="60" y="104"/>
                </a:lnTo>
                <a:lnTo>
                  <a:pt x="56" y="102"/>
                </a:lnTo>
                <a:lnTo>
                  <a:pt x="54" y="98"/>
                </a:lnTo>
                <a:lnTo>
                  <a:pt x="50" y="96"/>
                </a:lnTo>
                <a:lnTo>
                  <a:pt x="46" y="96"/>
                </a:lnTo>
                <a:lnTo>
                  <a:pt x="32" y="96"/>
                </a:lnTo>
                <a:lnTo>
                  <a:pt x="12" y="96"/>
                </a:lnTo>
                <a:lnTo>
                  <a:pt x="36" y="8"/>
                </a:lnTo>
                <a:lnTo>
                  <a:pt x="160" y="8"/>
                </a:lnTo>
                <a:lnTo>
                  <a:pt x="184" y="96"/>
                </a:lnTo>
                <a:lnTo>
                  <a:pt x="164" y="96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6" name="CustomShape 174"/>
          <p:cNvSpPr/>
          <p:nvPr/>
        </p:nvSpPr>
        <p:spPr>
          <a:xfrm>
            <a:off x="2170440" y="3034440"/>
            <a:ext cx="248400" cy="331560"/>
          </a:xfrm>
          <a:custGeom>
            <a:avLst/>
            <a:gdLst/>
            <a:ahLst/>
            <a:rect l="l" t="t" r="r" b="b"/>
            <a:pathLst>
              <a:path w="192" h="256">
                <a:moveTo>
                  <a:pt x="168" y="104"/>
                </a:moveTo>
                <a:lnTo>
                  <a:pt x="168" y="72"/>
                </a:lnTo>
                <a:lnTo>
                  <a:pt x="168" y="72"/>
                </a:lnTo>
                <a:lnTo>
                  <a:pt x="166" y="58"/>
                </a:lnTo>
                <a:lnTo>
                  <a:pt x="162" y="44"/>
                </a:lnTo>
                <a:lnTo>
                  <a:pt x="156" y="32"/>
                </a:lnTo>
                <a:lnTo>
                  <a:pt x="146" y="22"/>
                </a:lnTo>
                <a:lnTo>
                  <a:pt x="136" y="12"/>
                </a:lnTo>
                <a:lnTo>
                  <a:pt x="124" y="6"/>
                </a:lnTo>
                <a:lnTo>
                  <a:pt x="110" y="2"/>
                </a:lnTo>
                <a:lnTo>
                  <a:pt x="96" y="0"/>
                </a:lnTo>
                <a:lnTo>
                  <a:pt x="96" y="0"/>
                </a:lnTo>
                <a:lnTo>
                  <a:pt x="82" y="2"/>
                </a:lnTo>
                <a:lnTo>
                  <a:pt x="68" y="6"/>
                </a:lnTo>
                <a:lnTo>
                  <a:pt x="56" y="12"/>
                </a:lnTo>
                <a:lnTo>
                  <a:pt x="46" y="22"/>
                </a:lnTo>
                <a:lnTo>
                  <a:pt x="36" y="32"/>
                </a:lnTo>
                <a:lnTo>
                  <a:pt x="30" y="44"/>
                </a:lnTo>
                <a:lnTo>
                  <a:pt x="26" y="58"/>
                </a:lnTo>
                <a:lnTo>
                  <a:pt x="24" y="72"/>
                </a:lnTo>
                <a:lnTo>
                  <a:pt x="24" y="104"/>
                </a:lnTo>
                <a:lnTo>
                  <a:pt x="24" y="104"/>
                </a:lnTo>
                <a:lnTo>
                  <a:pt x="14" y="106"/>
                </a:lnTo>
                <a:lnTo>
                  <a:pt x="8" y="112"/>
                </a:lnTo>
                <a:lnTo>
                  <a:pt x="2" y="118"/>
                </a:lnTo>
                <a:lnTo>
                  <a:pt x="0" y="128"/>
                </a:lnTo>
                <a:lnTo>
                  <a:pt x="0" y="152"/>
                </a:lnTo>
                <a:lnTo>
                  <a:pt x="0" y="160"/>
                </a:lnTo>
                <a:lnTo>
                  <a:pt x="0" y="176"/>
                </a:lnTo>
                <a:lnTo>
                  <a:pt x="0" y="184"/>
                </a:lnTo>
                <a:lnTo>
                  <a:pt x="0" y="184"/>
                </a:lnTo>
                <a:lnTo>
                  <a:pt x="2" y="198"/>
                </a:lnTo>
                <a:lnTo>
                  <a:pt x="6" y="212"/>
                </a:lnTo>
                <a:lnTo>
                  <a:pt x="12" y="224"/>
                </a:lnTo>
                <a:lnTo>
                  <a:pt x="22" y="234"/>
                </a:lnTo>
                <a:lnTo>
                  <a:pt x="32" y="244"/>
                </a:lnTo>
                <a:lnTo>
                  <a:pt x="44" y="250"/>
                </a:lnTo>
                <a:lnTo>
                  <a:pt x="58" y="254"/>
                </a:lnTo>
                <a:lnTo>
                  <a:pt x="72" y="256"/>
                </a:lnTo>
                <a:lnTo>
                  <a:pt x="120" y="256"/>
                </a:lnTo>
                <a:lnTo>
                  <a:pt x="120" y="256"/>
                </a:lnTo>
                <a:lnTo>
                  <a:pt x="134" y="254"/>
                </a:lnTo>
                <a:lnTo>
                  <a:pt x="148" y="250"/>
                </a:lnTo>
                <a:lnTo>
                  <a:pt x="160" y="244"/>
                </a:lnTo>
                <a:lnTo>
                  <a:pt x="170" y="234"/>
                </a:lnTo>
                <a:lnTo>
                  <a:pt x="180" y="224"/>
                </a:lnTo>
                <a:lnTo>
                  <a:pt x="186" y="212"/>
                </a:lnTo>
                <a:lnTo>
                  <a:pt x="190" y="198"/>
                </a:lnTo>
                <a:lnTo>
                  <a:pt x="192" y="184"/>
                </a:lnTo>
                <a:lnTo>
                  <a:pt x="192" y="176"/>
                </a:lnTo>
                <a:lnTo>
                  <a:pt x="192" y="160"/>
                </a:lnTo>
                <a:lnTo>
                  <a:pt x="192" y="152"/>
                </a:lnTo>
                <a:lnTo>
                  <a:pt x="192" y="128"/>
                </a:lnTo>
                <a:lnTo>
                  <a:pt x="192" y="128"/>
                </a:lnTo>
                <a:lnTo>
                  <a:pt x="190" y="118"/>
                </a:lnTo>
                <a:lnTo>
                  <a:pt x="184" y="112"/>
                </a:lnTo>
                <a:lnTo>
                  <a:pt x="178" y="106"/>
                </a:lnTo>
                <a:lnTo>
                  <a:pt x="168" y="104"/>
                </a:lnTo>
                <a:close/>
                <a:moveTo>
                  <a:pt x="40" y="72"/>
                </a:moveTo>
                <a:lnTo>
                  <a:pt x="40" y="72"/>
                </a:lnTo>
                <a:lnTo>
                  <a:pt x="42" y="60"/>
                </a:lnTo>
                <a:lnTo>
                  <a:pt x="44" y="50"/>
                </a:lnTo>
                <a:lnTo>
                  <a:pt x="50" y="40"/>
                </a:lnTo>
                <a:lnTo>
                  <a:pt x="56" y="32"/>
                </a:lnTo>
                <a:lnTo>
                  <a:pt x="64" y="26"/>
                </a:lnTo>
                <a:lnTo>
                  <a:pt x="74" y="20"/>
                </a:lnTo>
                <a:lnTo>
                  <a:pt x="84" y="18"/>
                </a:lnTo>
                <a:lnTo>
                  <a:pt x="96" y="16"/>
                </a:lnTo>
                <a:lnTo>
                  <a:pt x="96" y="16"/>
                </a:lnTo>
                <a:lnTo>
                  <a:pt x="108" y="18"/>
                </a:lnTo>
                <a:lnTo>
                  <a:pt x="118" y="20"/>
                </a:lnTo>
                <a:lnTo>
                  <a:pt x="128" y="26"/>
                </a:lnTo>
                <a:lnTo>
                  <a:pt x="136" y="32"/>
                </a:lnTo>
                <a:lnTo>
                  <a:pt x="142" y="40"/>
                </a:lnTo>
                <a:lnTo>
                  <a:pt x="148" y="50"/>
                </a:lnTo>
                <a:lnTo>
                  <a:pt x="150" y="60"/>
                </a:lnTo>
                <a:lnTo>
                  <a:pt x="152" y="72"/>
                </a:lnTo>
                <a:lnTo>
                  <a:pt x="152" y="104"/>
                </a:lnTo>
                <a:lnTo>
                  <a:pt x="136" y="104"/>
                </a:lnTo>
                <a:lnTo>
                  <a:pt x="136" y="72"/>
                </a:lnTo>
                <a:lnTo>
                  <a:pt x="136" y="72"/>
                </a:lnTo>
                <a:lnTo>
                  <a:pt x="136" y="64"/>
                </a:lnTo>
                <a:lnTo>
                  <a:pt x="132" y="56"/>
                </a:lnTo>
                <a:lnTo>
                  <a:pt x="130" y="50"/>
                </a:lnTo>
                <a:lnTo>
                  <a:pt x="124" y="44"/>
                </a:lnTo>
                <a:lnTo>
                  <a:pt x="118" y="38"/>
                </a:lnTo>
                <a:lnTo>
                  <a:pt x="112" y="36"/>
                </a:lnTo>
                <a:lnTo>
                  <a:pt x="104" y="32"/>
                </a:lnTo>
                <a:lnTo>
                  <a:pt x="96" y="32"/>
                </a:lnTo>
                <a:lnTo>
                  <a:pt x="96" y="32"/>
                </a:lnTo>
                <a:lnTo>
                  <a:pt x="88" y="32"/>
                </a:lnTo>
                <a:lnTo>
                  <a:pt x="80" y="36"/>
                </a:lnTo>
                <a:lnTo>
                  <a:pt x="74" y="38"/>
                </a:lnTo>
                <a:lnTo>
                  <a:pt x="68" y="44"/>
                </a:lnTo>
                <a:lnTo>
                  <a:pt x="62" y="50"/>
                </a:lnTo>
                <a:lnTo>
                  <a:pt x="60" y="56"/>
                </a:lnTo>
                <a:lnTo>
                  <a:pt x="56" y="64"/>
                </a:lnTo>
                <a:lnTo>
                  <a:pt x="56" y="72"/>
                </a:lnTo>
                <a:lnTo>
                  <a:pt x="56" y="104"/>
                </a:lnTo>
                <a:lnTo>
                  <a:pt x="40" y="104"/>
                </a:lnTo>
                <a:lnTo>
                  <a:pt x="40" y="72"/>
                </a:lnTo>
                <a:close/>
                <a:moveTo>
                  <a:pt x="128" y="72"/>
                </a:moveTo>
                <a:lnTo>
                  <a:pt x="128" y="72"/>
                </a:lnTo>
                <a:lnTo>
                  <a:pt x="128" y="104"/>
                </a:lnTo>
                <a:lnTo>
                  <a:pt x="64" y="104"/>
                </a:lnTo>
                <a:lnTo>
                  <a:pt x="64" y="72"/>
                </a:lnTo>
                <a:lnTo>
                  <a:pt x="64" y="72"/>
                </a:lnTo>
                <a:lnTo>
                  <a:pt x="64" y="72"/>
                </a:lnTo>
                <a:lnTo>
                  <a:pt x="64" y="66"/>
                </a:lnTo>
                <a:lnTo>
                  <a:pt x="66" y="60"/>
                </a:lnTo>
                <a:lnTo>
                  <a:pt x="74" y="50"/>
                </a:lnTo>
                <a:lnTo>
                  <a:pt x="84" y="42"/>
                </a:lnTo>
                <a:lnTo>
                  <a:pt x="90" y="40"/>
                </a:lnTo>
                <a:lnTo>
                  <a:pt x="96" y="40"/>
                </a:lnTo>
                <a:lnTo>
                  <a:pt x="96" y="40"/>
                </a:lnTo>
                <a:lnTo>
                  <a:pt x="102" y="40"/>
                </a:lnTo>
                <a:lnTo>
                  <a:pt x="108" y="42"/>
                </a:lnTo>
                <a:lnTo>
                  <a:pt x="118" y="50"/>
                </a:lnTo>
                <a:lnTo>
                  <a:pt x="126" y="60"/>
                </a:lnTo>
                <a:lnTo>
                  <a:pt x="128" y="66"/>
                </a:lnTo>
                <a:lnTo>
                  <a:pt x="128" y="72"/>
                </a:lnTo>
                <a:close/>
                <a:moveTo>
                  <a:pt x="176" y="152"/>
                </a:moveTo>
                <a:lnTo>
                  <a:pt x="176" y="160"/>
                </a:lnTo>
                <a:lnTo>
                  <a:pt x="176" y="176"/>
                </a:lnTo>
                <a:lnTo>
                  <a:pt x="176" y="184"/>
                </a:lnTo>
                <a:lnTo>
                  <a:pt x="176" y="184"/>
                </a:lnTo>
                <a:lnTo>
                  <a:pt x="174" y="196"/>
                </a:lnTo>
                <a:lnTo>
                  <a:pt x="172" y="206"/>
                </a:lnTo>
                <a:lnTo>
                  <a:pt x="166" y="216"/>
                </a:lnTo>
                <a:lnTo>
                  <a:pt x="160" y="224"/>
                </a:lnTo>
                <a:lnTo>
                  <a:pt x="152" y="230"/>
                </a:lnTo>
                <a:lnTo>
                  <a:pt x="142" y="236"/>
                </a:lnTo>
                <a:lnTo>
                  <a:pt x="132" y="238"/>
                </a:lnTo>
                <a:lnTo>
                  <a:pt x="120" y="240"/>
                </a:lnTo>
                <a:lnTo>
                  <a:pt x="72" y="240"/>
                </a:lnTo>
                <a:lnTo>
                  <a:pt x="72" y="240"/>
                </a:lnTo>
                <a:lnTo>
                  <a:pt x="60" y="238"/>
                </a:lnTo>
                <a:lnTo>
                  <a:pt x="50" y="236"/>
                </a:lnTo>
                <a:lnTo>
                  <a:pt x="40" y="230"/>
                </a:lnTo>
                <a:lnTo>
                  <a:pt x="32" y="224"/>
                </a:lnTo>
                <a:lnTo>
                  <a:pt x="26" y="216"/>
                </a:lnTo>
                <a:lnTo>
                  <a:pt x="20" y="206"/>
                </a:lnTo>
                <a:lnTo>
                  <a:pt x="18" y="196"/>
                </a:lnTo>
                <a:lnTo>
                  <a:pt x="16" y="184"/>
                </a:lnTo>
                <a:lnTo>
                  <a:pt x="16" y="176"/>
                </a:lnTo>
                <a:lnTo>
                  <a:pt x="16" y="160"/>
                </a:lnTo>
                <a:lnTo>
                  <a:pt x="16" y="152"/>
                </a:lnTo>
                <a:lnTo>
                  <a:pt x="16" y="128"/>
                </a:lnTo>
                <a:lnTo>
                  <a:pt x="16" y="128"/>
                </a:lnTo>
                <a:lnTo>
                  <a:pt x="16" y="124"/>
                </a:lnTo>
                <a:lnTo>
                  <a:pt x="18" y="122"/>
                </a:lnTo>
                <a:lnTo>
                  <a:pt x="20" y="120"/>
                </a:lnTo>
                <a:lnTo>
                  <a:pt x="24" y="120"/>
                </a:lnTo>
                <a:lnTo>
                  <a:pt x="40" y="120"/>
                </a:lnTo>
                <a:lnTo>
                  <a:pt x="152" y="120"/>
                </a:lnTo>
                <a:lnTo>
                  <a:pt x="168" y="120"/>
                </a:lnTo>
                <a:lnTo>
                  <a:pt x="168" y="120"/>
                </a:lnTo>
                <a:lnTo>
                  <a:pt x="172" y="120"/>
                </a:lnTo>
                <a:lnTo>
                  <a:pt x="174" y="122"/>
                </a:lnTo>
                <a:lnTo>
                  <a:pt x="176" y="124"/>
                </a:lnTo>
                <a:lnTo>
                  <a:pt x="176" y="128"/>
                </a:lnTo>
                <a:lnTo>
                  <a:pt x="176" y="152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7" name="CustomShape 175"/>
          <p:cNvSpPr/>
          <p:nvPr/>
        </p:nvSpPr>
        <p:spPr>
          <a:xfrm>
            <a:off x="2274480" y="3231720"/>
            <a:ext cx="40320" cy="61200"/>
          </a:xfrm>
          <a:custGeom>
            <a:avLst/>
            <a:gdLst/>
            <a:ahLst/>
            <a:rect l="l" t="t" r="r" b="b"/>
            <a:pathLst>
              <a:path w="32" h="48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4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6"/>
                </a:lnTo>
                <a:lnTo>
                  <a:pt x="6" y="38"/>
                </a:lnTo>
                <a:lnTo>
                  <a:pt x="6" y="38"/>
                </a:lnTo>
                <a:lnTo>
                  <a:pt x="10" y="44"/>
                </a:lnTo>
                <a:lnTo>
                  <a:pt x="12" y="48"/>
                </a:lnTo>
                <a:lnTo>
                  <a:pt x="16" y="48"/>
                </a:lnTo>
                <a:lnTo>
                  <a:pt x="16" y="48"/>
                </a:lnTo>
                <a:lnTo>
                  <a:pt x="20" y="48"/>
                </a:lnTo>
                <a:lnTo>
                  <a:pt x="22" y="44"/>
                </a:lnTo>
                <a:lnTo>
                  <a:pt x="26" y="38"/>
                </a:lnTo>
                <a:lnTo>
                  <a:pt x="26" y="38"/>
                </a:lnTo>
                <a:lnTo>
                  <a:pt x="30" y="26"/>
                </a:lnTo>
                <a:lnTo>
                  <a:pt x="32" y="16"/>
                </a:lnTo>
                <a:lnTo>
                  <a:pt x="32" y="16"/>
                </a:lnTo>
                <a:lnTo>
                  <a:pt x="30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8" name="CustomShape 176"/>
          <p:cNvSpPr/>
          <p:nvPr/>
        </p:nvSpPr>
        <p:spPr>
          <a:xfrm>
            <a:off x="1463760" y="3096720"/>
            <a:ext cx="331560" cy="248400"/>
          </a:xfrm>
          <a:custGeom>
            <a:avLst/>
            <a:gdLst/>
            <a:ahLst/>
            <a:rect l="l" t="t" r="r" b="b"/>
            <a:pathLst>
              <a:path w="256" h="192">
                <a:moveTo>
                  <a:pt x="252" y="46"/>
                </a:moveTo>
                <a:lnTo>
                  <a:pt x="210" y="4"/>
                </a:lnTo>
                <a:lnTo>
                  <a:pt x="210" y="4"/>
                </a:lnTo>
                <a:lnTo>
                  <a:pt x="206" y="2"/>
                </a:lnTo>
                <a:lnTo>
                  <a:pt x="200" y="0"/>
                </a:lnTo>
                <a:lnTo>
                  <a:pt x="56" y="0"/>
                </a:lnTo>
                <a:lnTo>
                  <a:pt x="56" y="0"/>
                </a:lnTo>
                <a:lnTo>
                  <a:pt x="50" y="2"/>
                </a:lnTo>
                <a:lnTo>
                  <a:pt x="46" y="4"/>
                </a:lnTo>
                <a:lnTo>
                  <a:pt x="4" y="46"/>
                </a:lnTo>
                <a:lnTo>
                  <a:pt x="4" y="46"/>
                </a:lnTo>
                <a:lnTo>
                  <a:pt x="2" y="50"/>
                </a:lnTo>
                <a:lnTo>
                  <a:pt x="0" y="56"/>
                </a:lnTo>
                <a:lnTo>
                  <a:pt x="0" y="56"/>
                </a:lnTo>
                <a:lnTo>
                  <a:pt x="2" y="62"/>
                </a:lnTo>
                <a:lnTo>
                  <a:pt x="4" y="68"/>
                </a:lnTo>
                <a:lnTo>
                  <a:pt x="116" y="186"/>
                </a:lnTo>
                <a:lnTo>
                  <a:pt x="116" y="186"/>
                </a:lnTo>
                <a:lnTo>
                  <a:pt x="122" y="190"/>
                </a:lnTo>
                <a:lnTo>
                  <a:pt x="128" y="192"/>
                </a:lnTo>
                <a:lnTo>
                  <a:pt x="128" y="192"/>
                </a:lnTo>
                <a:lnTo>
                  <a:pt x="134" y="190"/>
                </a:lnTo>
                <a:lnTo>
                  <a:pt x="140" y="186"/>
                </a:lnTo>
                <a:lnTo>
                  <a:pt x="252" y="68"/>
                </a:lnTo>
                <a:lnTo>
                  <a:pt x="252" y="68"/>
                </a:lnTo>
                <a:lnTo>
                  <a:pt x="256" y="62"/>
                </a:lnTo>
                <a:lnTo>
                  <a:pt x="256" y="56"/>
                </a:lnTo>
                <a:lnTo>
                  <a:pt x="256" y="56"/>
                </a:lnTo>
                <a:lnTo>
                  <a:pt x="254" y="50"/>
                </a:lnTo>
                <a:lnTo>
                  <a:pt x="252" y="46"/>
                </a:lnTo>
                <a:close/>
                <a:moveTo>
                  <a:pt x="146" y="56"/>
                </a:moveTo>
                <a:lnTo>
                  <a:pt x="110" y="56"/>
                </a:lnTo>
                <a:lnTo>
                  <a:pt x="128" y="42"/>
                </a:lnTo>
                <a:lnTo>
                  <a:pt x="146" y="56"/>
                </a:lnTo>
                <a:close/>
                <a:moveTo>
                  <a:pt x="134" y="36"/>
                </a:moveTo>
                <a:lnTo>
                  <a:pt x="156" y="18"/>
                </a:lnTo>
                <a:lnTo>
                  <a:pt x="172" y="34"/>
                </a:lnTo>
                <a:lnTo>
                  <a:pt x="152" y="50"/>
                </a:lnTo>
                <a:lnTo>
                  <a:pt x="134" y="36"/>
                </a:lnTo>
                <a:close/>
                <a:moveTo>
                  <a:pt x="104" y="50"/>
                </a:moveTo>
                <a:lnTo>
                  <a:pt x="84" y="34"/>
                </a:lnTo>
                <a:lnTo>
                  <a:pt x="100" y="18"/>
                </a:lnTo>
                <a:lnTo>
                  <a:pt x="122" y="36"/>
                </a:lnTo>
                <a:lnTo>
                  <a:pt x="104" y="50"/>
                </a:lnTo>
                <a:close/>
                <a:moveTo>
                  <a:pt x="148" y="64"/>
                </a:moveTo>
                <a:lnTo>
                  <a:pt x="128" y="164"/>
                </a:lnTo>
                <a:lnTo>
                  <a:pt x="108" y="64"/>
                </a:lnTo>
                <a:lnTo>
                  <a:pt x="148" y="64"/>
                </a:lnTo>
                <a:close/>
                <a:moveTo>
                  <a:pt x="156" y="64"/>
                </a:moveTo>
                <a:lnTo>
                  <a:pt x="196" y="64"/>
                </a:lnTo>
                <a:lnTo>
                  <a:pt x="136" y="162"/>
                </a:lnTo>
                <a:lnTo>
                  <a:pt x="156" y="64"/>
                </a:lnTo>
                <a:close/>
                <a:moveTo>
                  <a:pt x="158" y="56"/>
                </a:moveTo>
                <a:lnTo>
                  <a:pt x="178" y="40"/>
                </a:lnTo>
                <a:lnTo>
                  <a:pt x="194" y="56"/>
                </a:lnTo>
                <a:lnTo>
                  <a:pt x="158" y="56"/>
                </a:lnTo>
                <a:close/>
                <a:moveTo>
                  <a:pt x="166" y="16"/>
                </a:moveTo>
                <a:lnTo>
                  <a:pt x="194" y="16"/>
                </a:lnTo>
                <a:lnTo>
                  <a:pt x="178" y="28"/>
                </a:lnTo>
                <a:lnTo>
                  <a:pt x="166" y="16"/>
                </a:lnTo>
                <a:close/>
                <a:moveTo>
                  <a:pt x="128" y="30"/>
                </a:moveTo>
                <a:lnTo>
                  <a:pt x="110" y="16"/>
                </a:lnTo>
                <a:lnTo>
                  <a:pt x="146" y="16"/>
                </a:lnTo>
                <a:lnTo>
                  <a:pt x="128" y="30"/>
                </a:lnTo>
                <a:close/>
                <a:moveTo>
                  <a:pt x="78" y="28"/>
                </a:moveTo>
                <a:lnTo>
                  <a:pt x="62" y="16"/>
                </a:lnTo>
                <a:lnTo>
                  <a:pt x="90" y="16"/>
                </a:lnTo>
                <a:lnTo>
                  <a:pt x="78" y="28"/>
                </a:lnTo>
                <a:close/>
                <a:moveTo>
                  <a:pt x="78" y="40"/>
                </a:moveTo>
                <a:lnTo>
                  <a:pt x="98" y="56"/>
                </a:lnTo>
                <a:lnTo>
                  <a:pt x="62" y="56"/>
                </a:lnTo>
                <a:lnTo>
                  <a:pt x="78" y="40"/>
                </a:lnTo>
                <a:close/>
                <a:moveTo>
                  <a:pt x="100" y="64"/>
                </a:moveTo>
                <a:lnTo>
                  <a:pt x="120" y="162"/>
                </a:lnTo>
                <a:lnTo>
                  <a:pt x="60" y="64"/>
                </a:lnTo>
                <a:lnTo>
                  <a:pt x="100" y="64"/>
                </a:lnTo>
                <a:close/>
                <a:moveTo>
                  <a:pt x="102" y="148"/>
                </a:moveTo>
                <a:lnTo>
                  <a:pt x="22" y="64"/>
                </a:lnTo>
                <a:lnTo>
                  <a:pt x="52" y="64"/>
                </a:lnTo>
                <a:lnTo>
                  <a:pt x="102" y="148"/>
                </a:lnTo>
                <a:close/>
                <a:moveTo>
                  <a:pt x="204" y="64"/>
                </a:moveTo>
                <a:lnTo>
                  <a:pt x="234" y="64"/>
                </a:lnTo>
                <a:lnTo>
                  <a:pt x="154" y="148"/>
                </a:lnTo>
                <a:lnTo>
                  <a:pt x="204" y="64"/>
                </a:lnTo>
                <a:close/>
                <a:moveTo>
                  <a:pt x="206" y="56"/>
                </a:moveTo>
                <a:lnTo>
                  <a:pt x="184" y="34"/>
                </a:lnTo>
                <a:lnTo>
                  <a:pt x="202" y="20"/>
                </a:lnTo>
                <a:lnTo>
                  <a:pt x="240" y="56"/>
                </a:lnTo>
                <a:lnTo>
                  <a:pt x="206" y="56"/>
                </a:lnTo>
                <a:close/>
                <a:moveTo>
                  <a:pt x="54" y="20"/>
                </a:moveTo>
                <a:lnTo>
                  <a:pt x="72" y="34"/>
                </a:lnTo>
                <a:lnTo>
                  <a:pt x="50" y="56"/>
                </a:lnTo>
                <a:lnTo>
                  <a:pt x="16" y="56"/>
                </a:lnTo>
                <a:lnTo>
                  <a:pt x="54" y="2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9" name="CustomShape 177"/>
          <p:cNvSpPr/>
          <p:nvPr/>
        </p:nvSpPr>
        <p:spPr>
          <a:xfrm>
            <a:off x="3480120" y="3699360"/>
            <a:ext cx="289800" cy="331560"/>
          </a:xfrm>
          <a:custGeom>
            <a:avLst/>
            <a:gdLst/>
            <a:ahLst/>
            <a:rect l="l" t="t" r="r" b="b"/>
            <a:pathLst>
              <a:path w="224" h="256">
                <a:moveTo>
                  <a:pt x="208" y="40"/>
                </a:moveTo>
                <a:lnTo>
                  <a:pt x="200" y="10"/>
                </a:lnTo>
                <a:lnTo>
                  <a:pt x="200" y="10"/>
                </a:lnTo>
                <a:lnTo>
                  <a:pt x="196" y="6"/>
                </a:lnTo>
                <a:lnTo>
                  <a:pt x="194" y="4"/>
                </a:lnTo>
                <a:lnTo>
                  <a:pt x="188" y="0"/>
                </a:lnTo>
                <a:lnTo>
                  <a:pt x="184" y="0"/>
                </a:lnTo>
                <a:lnTo>
                  <a:pt x="40" y="0"/>
                </a:lnTo>
                <a:lnTo>
                  <a:pt x="40" y="0"/>
                </a:lnTo>
                <a:lnTo>
                  <a:pt x="36" y="0"/>
                </a:lnTo>
                <a:lnTo>
                  <a:pt x="30" y="4"/>
                </a:lnTo>
                <a:lnTo>
                  <a:pt x="28" y="6"/>
                </a:lnTo>
                <a:lnTo>
                  <a:pt x="24" y="10"/>
                </a:lnTo>
                <a:lnTo>
                  <a:pt x="16" y="40"/>
                </a:lnTo>
                <a:lnTo>
                  <a:pt x="16" y="40"/>
                </a:lnTo>
                <a:lnTo>
                  <a:pt x="10" y="42"/>
                </a:lnTo>
                <a:lnTo>
                  <a:pt x="4" y="46"/>
                </a:lnTo>
                <a:lnTo>
                  <a:pt x="2" y="50"/>
                </a:lnTo>
                <a:lnTo>
                  <a:pt x="0" y="56"/>
                </a:lnTo>
                <a:lnTo>
                  <a:pt x="0" y="80"/>
                </a:lnTo>
                <a:lnTo>
                  <a:pt x="0" y="80"/>
                </a:lnTo>
                <a:lnTo>
                  <a:pt x="2" y="86"/>
                </a:lnTo>
                <a:lnTo>
                  <a:pt x="4" y="92"/>
                </a:lnTo>
                <a:lnTo>
                  <a:pt x="10" y="94"/>
                </a:lnTo>
                <a:lnTo>
                  <a:pt x="16" y="96"/>
                </a:lnTo>
                <a:lnTo>
                  <a:pt x="24" y="96"/>
                </a:lnTo>
                <a:lnTo>
                  <a:pt x="24" y="96"/>
                </a:lnTo>
                <a:lnTo>
                  <a:pt x="24" y="98"/>
                </a:lnTo>
                <a:lnTo>
                  <a:pt x="40" y="242"/>
                </a:lnTo>
                <a:lnTo>
                  <a:pt x="40" y="242"/>
                </a:lnTo>
                <a:lnTo>
                  <a:pt x="42" y="248"/>
                </a:lnTo>
                <a:lnTo>
                  <a:pt x="46" y="252"/>
                </a:lnTo>
                <a:lnTo>
                  <a:pt x="50" y="254"/>
                </a:lnTo>
                <a:lnTo>
                  <a:pt x="56" y="256"/>
                </a:lnTo>
                <a:lnTo>
                  <a:pt x="168" y="256"/>
                </a:lnTo>
                <a:lnTo>
                  <a:pt x="168" y="256"/>
                </a:lnTo>
                <a:lnTo>
                  <a:pt x="174" y="254"/>
                </a:lnTo>
                <a:lnTo>
                  <a:pt x="178" y="252"/>
                </a:lnTo>
                <a:lnTo>
                  <a:pt x="182" y="248"/>
                </a:lnTo>
                <a:lnTo>
                  <a:pt x="184" y="242"/>
                </a:lnTo>
                <a:lnTo>
                  <a:pt x="200" y="98"/>
                </a:lnTo>
                <a:lnTo>
                  <a:pt x="200" y="98"/>
                </a:lnTo>
                <a:lnTo>
                  <a:pt x="200" y="96"/>
                </a:lnTo>
                <a:lnTo>
                  <a:pt x="208" y="96"/>
                </a:lnTo>
                <a:lnTo>
                  <a:pt x="208" y="96"/>
                </a:lnTo>
                <a:lnTo>
                  <a:pt x="214" y="94"/>
                </a:lnTo>
                <a:lnTo>
                  <a:pt x="220" y="92"/>
                </a:lnTo>
                <a:lnTo>
                  <a:pt x="222" y="86"/>
                </a:lnTo>
                <a:lnTo>
                  <a:pt x="224" y="80"/>
                </a:lnTo>
                <a:lnTo>
                  <a:pt x="224" y="56"/>
                </a:lnTo>
                <a:lnTo>
                  <a:pt x="224" y="56"/>
                </a:lnTo>
                <a:lnTo>
                  <a:pt x="222" y="50"/>
                </a:lnTo>
                <a:lnTo>
                  <a:pt x="220" y="46"/>
                </a:lnTo>
                <a:lnTo>
                  <a:pt x="214" y="42"/>
                </a:lnTo>
                <a:lnTo>
                  <a:pt x="208" y="40"/>
                </a:lnTo>
                <a:close/>
                <a:moveTo>
                  <a:pt x="40" y="16"/>
                </a:moveTo>
                <a:lnTo>
                  <a:pt x="184" y="16"/>
                </a:lnTo>
                <a:lnTo>
                  <a:pt x="192" y="40"/>
                </a:lnTo>
                <a:lnTo>
                  <a:pt x="32" y="40"/>
                </a:lnTo>
                <a:lnTo>
                  <a:pt x="40" y="16"/>
                </a:lnTo>
                <a:close/>
                <a:moveTo>
                  <a:pt x="56" y="240"/>
                </a:moveTo>
                <a:lnTo>
                  <a:pt x="54" y="216"/>
                </a:lnTo>
                <a:lnTo>
                  <a:pt x="170" y="216"/>
                </a:lnTo>
                <a:lnTo>
                  <a:pt x="168" y="240"/>
                </a:lnTo>
                <a:lnTo>
                  <a:pt x="56" y="240"/>
                </a:lnTo>
                <a:close/>
                <a:moveTo>
                  <a:pt x="172" y="208"/>
                </a:moveTo>
                <a:lnTo>
                  <a:pt x="52" y="208"/>
                </a:lnTo>
                <a:lnTo>
                  <a:pt x="44" y="128"/>
                </a:lnTo>
                <a:lnTo>
                  <a:pt x="180" y="128"/>
                </a:lnTo>
                <a:lnTo>
                  <a:pt x="172" y="208"/>
                </a:lnTo>
                <a:close/>
                <a:moveTo>
                  <a:pt x="182" y="120"/>
                </a:moveTo>
                <a:lnTo>
                  <a:pt x="42" y="120"/>
                </a:lnTo>
                <a:lnTo>
                  <a:pt x="40" y="96"/>
                </a:lnTo>
                <a:lnTo>
                  <a:pt x="184" y="96"/>
                </a:lnTo>
                <a:lnTo>
                  <a:pt x="182" y="120"/>
                </a:lnTo>
                <a:close/>
                <a:moveTo>
                  <a:pt x="208" y="80"/>
                </a:moveTo>
                <a:lnTo>
                  <a:pt x="16" y="80"/>
                </a:lnTo>
                <a:lnTo>
                  <a:pt x="16" y="56"/>
                </a:lnTo>
                <a:lnTo>
                  <a:pt x="208" y="56"/>
                </a:lnTo>
                <a:lnTo>
                  <a:pt x="208" y="80"/>
                </a:lnTo>
                <a:close/>
              </a:path>
            </a:pathLst>
          </a:cu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 advTm="2000">
    <p:cover dir="r"/>
  </p:transition>
  <p:timing>
    <p:tnLst>
      <p:par>
        <p:cTn id="184" dur="indefinite" restart="never" nodeType="tmRoot">
          <p:childTnLst>
            <p:seq>
              <p:cTn id="18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CustomShape 1"/>
          <p:cNvSpPr/>
          <p:nvPr/>
        </p:nvSpPr>
        <p:spPr>
          <a:xfrm>
            <a:off x="685800" y="485640"/>
            <a:ext cx="7771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Fully Editable Vector Icons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1" name="CustomShape 2"/>
          <p:cNvSpPr/>
          <p:nvPr/>
        </p:nvSpPr>
        <p:spPr>
          <a:xfrm>
            <a:off x="685800" y="1041840"/>
            <a:ext cx="7771320" cy="15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91a0a0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Fully Editable Icons, You can copy, paste, recolor, resize and every thing you want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2" name="CustomShape 3"/>
          <p:cNvSpPr/>
          <p:nvPr/>
        </p:nvSpPr>
        <p:spPr>
          <a:xfrm>
            <a:off x="3288960" y="1685160"/>
            <a:ext cx="219600" cy="175320"/>
          </a:xfrm>
          <a:custGeom>
            <a:avLst/>
            <a:gdLst/>
            <a:ahLst/>
            <a:rect l="l" t="t" r="r" b="b"/>
            <a:pathLst>
              <a:path w="266" h="213">
                <a:moveTo>
                  <a:pt x="266" y="48"/>
                </a:moveTo>
                <a:cubicBezTo>
                  <a:pt x="266" y="204"/>
                  <a:pt x="266" y="204"/>
                  <a:pt x="266" y="204"/>
                </a:cubicBezTo>
                <a:cubicBezTo>
                  <a:pt x="266" y="207"/>
                  <a:pt x="264" y="210"/>
                  <a:pt x="261" y="212"/>
                </a:cubicBezTo>
                <a:cubicBezTo>
                  <a:pt x="260" y="212"/>
                  <a:pt x="259" y="213"/>
                  <a:pt x="257" y="213"/>
                </a:cubicBezTo>
                <a:cubicBezTo>
                  <a:pt x="255" y="213"/>
                  <a:pt x="254" y="212"/>
                  <a:pt x="253" y="212"/>
                </a:cubicBezTo>
                <a:cubicBezTo>
                  <a:pt x="195" y="176"/>
                  <a:pt x="195" y="176"/>
                  <a:pt x="195" y="176"/>
                </a:cubicBezTo>
                <a:cubicBezTo>
                  <a:pt x="138" y="212"/>
                  <a:pt x="138" y="212"/>
                  <a:pt x="138" y="212"/>
                </a:cubicBezTo>
                <a:cubicBezTo>
                  <a:pt x="135" y="213"/>
                  <a:pt x="131" y="213"/>
                  <a:pt x="129" y="212"/>
                </a:cubicBezTo>
                <a:cubicBezTo>
                  <a:pt x="71" y="176"/>
                  <a:pt x="71" y="176"/>
                  <a:pt x="71" y="176"/>
                </a:cubicBezTo>
                <a:cubicBezTo>
                  <a:pt x="13" y="212"/>
                  <a:pt x="13" y="212"/>
                  <a:pt x="13" y="212"/>
                </a:cubicBezTo>
                <a:cubicBezTo>
                  <a:pt x="11" y="213"/>
                  <a:pt x="8" y="213"/>
                  <a:pt x="5" y="212"/>
                </a:cubicBezTo>
                <a:cubicBezTo>
                  <a:pt x="2" y="210"/>
                  <a:pt x="0" y="207"/>
                  <a:pt x="0" y="20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5"/>
                  <a:pt x="2" y="42"/>
                  <a:pt x="4" y="41"/>
                </a:cubicBezTo>
                <a:cubicBezTo>
                  <a:pt x="66" y="1"/>
                  <a:pt x="66" y="1"/>
                  <a:pt x="66" y="1"/>
                </a:cubicBezTo>
                <a:cubicBezTo>
                  <a:pt x="69" y="0"/>
                  <a:pt x="73" y="0"/>
                  <a:pt x="75" y="1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191" y="1"/>
                  <a:pt x="191" y="1"/>
                  <a:pt x="191" y="1"/>
                </a:cubicBezTo>
                <a:cubicBezTo>
                  <a:pt x="193" y="0"/>
                  <a:pt x="197" y="0"/>
                  <a:pt x="200" y="1"/>
                </a:cubicBezTo>
                <a:cubicBezTo>
                  <a:pt x="262" y="41"/>
                  <a:pt x="262" y="41"/>
                  <a:pt x="262" y="41"/>
                </a:cubicBezTo>
                <a:cubicBezTo>
                  <a:pt x="264" y="42"/>
                  <a:pt x="266" y="45"/>
                  <a:pt x="266" y="48"/>
                </a:cubicBezTo>
                <a:close/>
                <a:moveTo>
                  <a:pt x="62" y="25"/>
                </a:moveTo>
                <a:cubicBezTo>
                  <a:pt x="18" y="53"/>
                  <a:pt x="18" y="53"/>
                  <a:pt x="18" y="53"/>
                </a:cubicBezTo>
                <a:cubicBezTo>
                  <a:pt x="18" y="188"/>
                  <a:pt x="18" y="188"/>
                  <a:pt x="18" y="188"/>
                </a:cubicBezTo>
                <a:cubicBezTo>
                  <a:pt x="62" y="160"/>
                  <a:pt x="62" y="160"/>
                  <a:pt x="62" y="160"/>
                </a:cubicBezTo>
                <a:lnTo>
                  <a:pt x="62" y="25"/>
                </a:lnTo>
                <a:close/>
                <a:moveTo>
                  <a:pt x="124" y="53"/>
                </a:moveTo>
                <a:cubicBezTo>
                  <a:pt x="80" y="25"/>
                  <a:pt x="80" y="25"/>
                  <a:pt x="80" y="25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124" y="188"/>
                  <a:pt x="124" y="188"/>
                  <a:pt x="124" y="188"/>
                </a:cubicBezTo>
                <a:lnTo>
                  <a:pt x="124" y="53"/>
                </a:lnTo>
                <a:close/>
                <a:moveTo>
                  <a:pt x="186" y="25"/>
                </a:moveTo>
                <a:cubicBezTo>
                  <a:pt x="142" y="53"/>
                  <a:pt x="142" y="53"/>
                  <a:pt x="142" y="53"/>
                </a:cubicBezTo>
                <a:cubicBezTo>
                  <a:pt x="142" y="188"/>
                  <a:pt x="142" y="188"/>
                  <a:pt x="142" y="188"/>
                </a:cubicBezTo>
                <a:cubicBezTo>
                  <a:pt x="186" y="160"/>
                  <a:pt x="186" y="160"/>
                  <a:pt x="186" y="160"/>
                </a:cubicBezTo>
                <a:lnTo>
                  <a:pt x="186" y="25"/>
                </a:lnTo>
                <a:close/>
                <a:moveTo>
                  <a:pt x="249" y="53"/>
                </a:moveTo>
                <a:cubicBezTo>
                  <a:pt x="204" y="25"/>
                  <a:pt x="204" y="25"/>
                  <a:pt x="204" y="25"/>
                </a:cubicBezTo>
                <a:cubicBezTo>
                  <a:pt x="204" y="160"/>
                  <a:pt x="204" y="160"/>
                  <a:pt x="204" y="160"/>
                </a:cubicBezTo>
                <a:cubicBezTo>
                  <a:pt x="249" y="188"/>
                  <a:pt x="249" y="188"/>
                  <a:pt x="249" y="188"/>
                </a:cubicBezTo>
                <a:lnTo>
                  <a:pt x="249" y="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3" name="CustomShape 4"/>
          <p:cNvSpPr/>
          <p:nvPr/>
        </p:nvSpPr>
        <p:spPr>
          <a:xfrm>
            <a:off x="3553560" y="1666800"/>
            <a:ext cx="211680" cy="211680"/>
          </a:xfrm>
          <a:custGeom>
            <a:avLst/>
            <a:gdLst/>
            <a:ahLst/>
            <a:rect l="l" t="t" r="r" b="b"/>
            <a:pathLst>
              <a:path w="257" h="257">
                <a:moveTo>
                  <a:pt x="256" y="127"/>
                </a:moveTo>
                <a:cubicBezTo>
                  <a:pt x="257" y="197"/>
                  <a:pt x="200" y="255"/>
                  <a:pt x="130" y="256"/>
                </a:cubicBezTo>
                <a:cubicBezTo>
                  <a:pt x="60" y="257"/>
                  <a:pt x="2" y="201"/>
                  <a:pt x="1" y="130"/>
                </a:cubicBezTo>
                <a:cubicBezTo>
                  <a:pt x="0" y="60"/>
                  <a:pt x="56" y="2"/>
                  <a:pt x="127" y="1"/>
                </a:cubicBezTo>
                <a:cubicBezTo>
                  <a:pt x="197" y="0"/>
                  <a:pt x="255" y="56"/>
                  <a:pt x="256" y="127"/>
                </a:cubicBezTo>
                <a:close/>
                <a:moveTo>
                  <a:pt x="229" y="128"/>
                </a:moveTo>
                <a:cubicBezTo>
                  <a:pt x="229" y="72"/>
                  <a:pt x="183" y="27"/>
                  <a:pt x="127" y="28"/>
                </a:cubicBezTo>
                <a:cubicBezTo>
                  <a:pt x="71" y="29"/>
                  <a:pt x="27" y="74"/>
                  <a:pt x="28" y="130"/>
                </a:cubicBezTo>
                <a:cubicBezTo>
                  <a:pt x="29" y="185"/>
                  <a:pt x="74" y="230"/>
                  <a:pt x="130" y="229"/>
                </a:cubicBezTo>
                <a:cubicBezTo>
                  <a:pt x="186" y="228"/>
                  <a:pt x="230" y="183"/>
                  <a:pt x="229" y="128"/>
                </a:cubicBezTo>
                <a:close/>
                <a:moveTo>
                  <a:pt x="102" y="102"/>
                </a:moveTo>
                <a:cubicBezTo>
                  <a:pt x="128" y="76"/>
                  <a:pt x="189" y="68"/>
                  <a:pt x="189" y="68"/>
                </a:cubicBezTo>
                <a:cubicBezTo>
                  <a:pt x="189" y="68"/>
                  <a:pt x="181" y="129"/>
                  <a:pt x="155" y="154"/>
                </a:cubicBezTo>
                <a:cubicBezTo>
                  <a:pt x="129" y="180"/>
                  <a:pt x="68" y="189"/>
                  <a:pt x="68" y="189"/>
                </a:cubicBezTo>
                <a:cubicBezTo>
                  <a:pt x="68" y="189"/>
                  <a:pt x="77" y="128"/>
                  <a:pt x="102" y="102"/>
                </a:cubicBezTo>
                <a:close/>
                <a:moveTo>
                  <a:pt x="115" y="141"/>
                </a:moveTo>
                <a:cubicBezTo>
                  <a:pt x="123" y="148"/>
                  <a:pt x="135" y="148"/>
                  <a:pt x="141" y="141"/>
                </a:cubicBezTo>
                <a:cubicBezTo>
                  <a:pt x="153" y="130"/>
                  <a:pt x="160" y="109"/>
                  <a:pt x="165" y="91"/>
                </a:cubicBezTo>
                <a:cubicBezTo>
                  <a:pt x="147" y="96"/>
                  <a:pt x="126" y="104"/>
                  <a:pt x="115" y="115"/>
                </a:cubicBezTo>
                <a:cubicBezTo>
                  <a:pt x="108" y="122"/>
                  <a:pt x="108" y="134"/>
                  <a:pt x="115" y="1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4" name="CustomShape 5"/>
          <p:cNvSpPr/>
          <p:nvPr/>
        </p:nvSpPr>
        <p:spPr>
          <a:xfrm>
            <a:off x="3810600" y="1674360"/>
            <a:ext cx="192240" cy="193680"/>
          </a:xfrm>
          <a:custGeom>
            <a:avLst/>
            <a:gdLst/>
            <a:ahLst/>
            <a:rect l="l" t="t" r="r" b="b"/>
            <a:pathLst>
              <a:path w="232" h="233">
                <a:moveTo>
                  <a:pt x="213" y="48"/>
                </a:moveTo>
                <a:cubicBezTo>
                  <a:pt x="181" y="115"/>
                  <a:pt x="115" y="233"/>
                  <a:pt x="115" y="233"/>
                </a:cubicBezTo>
                <a:cubicBezTo>
                  <a:pt x="100" y="132"/>
                  <a:pt x="100" y="132"/>
                  <a:pt x="100" y="132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18"/>
                  <a:pt x="117" y="52"/>
                  <a:pt x="184" y="19"/>
                </a:cubicBezTo>
                <a:cubicBezTo>
                  <a:pt x="210" y="7"/>
                  <a:pt x="217" y="0"/>
                  <a:pt x="224" y="8"/>
                </a:cubicBezTo>
                <a:cubicBezTo>
                  <a:pt x="232" y="16"/>
                  <a:pt x="225" y="23"/>
                  <a:pt x="213" y="48"/>
                </a:cubicBezTo>
                <a:close/>
                <a:moveTo>
                  <a:pt x="120" y="108"/>
                </a:moveTo>
                <a:cubicBezTo>
                  <a:pt x="127" y="170"/>
                  <a:pt x="127" y="170"/>
                  <a:pt x="127" y="170"/>
                </a:cubicBezTo>
                <a:cubicBezTo>
                  <a:pt x="201" y="34"/>
                  <a:pt x="201" y="34"/>
                  <a:pt x="201" y="34"/>
                </a:cubicBezTo>
                <a:lnTo>
                  <a:pt x="120" y="10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5" name="CustomShape 6"/>
          <p:cNvSpPr/>
          <p:nvPr/>
        </p:nvSpPr>
        <p:spPr>
          <a:xfrm>
            <a:off x="4044960" y="1679040"/>
            <a:ext cx="189000" cy="189000"/>
          </a:xfrm>
          <a:custGeom>
            <a:avLst/>
            <a:gdLst/>
            <a:ahLst/>
            <a:rect l="l" t="t" r="r" b="b"/>
            <a:pathLst>
              <a:path w="229" h="229">
                <a:moveTo>
                  <a:pt x="229" y="115"/>
                </a:moveTo>
                <a:cubicBezTo>
                  <a:pt x="229" y="178"/>
                  <a:pt x="177" y="229"/>
                  <a:pt x="114" y="229"/>
                </a:cubicBezTo>
                <a:cubicBezTo>
                  <a:pt x="51" y="229"/>
                  <a:pt x="0" y="178"/>
                  <a:pt x="0" y="115"/>
                </a:cubicBezTo>
                <a:cubicBezTo>
                  <a:pt x="0" y="51"/>
                  <a:pt x="51" y="0"/>
                  <a:pt x="114" y="0"/>
                </a:cubicBezTo>
                <a:cubicBezTo>
                  <a:pt x="177" y="0"/>
                  <a:pt x="229" y="51"/>
                  <a:pt x="229" y="115"/>
                </a:cubicBezTo>
                <a:close/>
                <a:moveTo>
                  <a:pt x="207" y="124"/>
                </a:moveTo>
                <a:cubicBezTo>
                  <a:pt x="155" y="124"/>
                  <a:pt x="155" y="124"/>
                  <a:pt x="155" y="124"/>
                </a:cubicBezTo>
                <a:cubicBezTo>
                  <a:pt x="155" y="106"/>
                  <a:pt x="155" y="106"/>
                  <a:pt x="155" y="106"/>
                </a:cubicBezTo>
                <a:cubicBezTo>
                  <a:pt x="207" y="106"/>
                  <a:pt x="207" y="106"/>
                  <a:pt x="207" y="106"/>
                </a:cubicBezTo>
                <a:cubicBezTo>
                  <a:pt x="202" y="61"/>
                  <a:pt x="168" y="26"/>
                  <a:pt x="123" y="22"/>
                </a:cubicBezTo>
                <a:cubicBezTo>
                  <a:pt x="123" y="74"/>
                  <a:pt x="123" y="74"/>
                  <a:pt x="123" y="74"/>
                </a:cubicBezTo>
                <a:cubicBezTo>
                  <a:pt x="105" y="74"/>
                  <a:pt x="105" y="74"/>
                  <a:pt x="105" y="74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61" y="26"/>
                  <a:pt x="26" y="61"/>
                  <a:pt x="22" y="106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73" y="124"/>
                  <a:pt x="73" y="124"/>
                  <a:pt x="73" y="124"/>
                </a:cubicBezTo>
                <a:cubicBezTo>
                  <a:pt x="22" y="124"/>
                  <a:pt x="22" y="124"/>
                  <a:pt x="22" y="124"/>
                </a:cubicBezTo>
                <a:cubicBezTo>
                  <a:pt x="26" y="168"/>
                  <a:pt x="61" y="203"/>
                  <a:pt x="105" y="207"/>
                </a:cubicBezTo>
                <a:cubicBezTo>
                  <a:pt x="105" y="156"/>
                  <a:pt x="105" y="156"/>
                  <a:pt x="105" y="156"/>
                </a:cubicBezTo>
                <a:cubicBezTo>
                  <a:pt x="123" y="156"/>
                  <a:pt x="123" y="156"/>
                  <a:pt x="123" y="156"/>
                </a:cubicBezTo>
                <a:cubicBezTo>
                  <a:pt x="123" y="207"/>
                  <a:pt x="123" y="207"/>
                  <a:pt x="123" y="207"/>
                </a:cubicBezTo>
                <a:cubicBezTo>
                  <a:pt x="168" y="203"/>
                  <a:pt x="202" y="168"/>
                  <a:pt x="207" y="1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6" name="CustomShape 7"/>
          <p:cNvSpPr/>
          <p:nvPr/>
        </p:nvSpPr>
        <p:spPr>
          <a:xfrm>
            <a:off x="4278960" y="1674360"/>
            <a:ext cx="175320" cy="198000"/>
          </a:xfrm>
          <a:custGeom>
            <a:avLst/>
            <a:gdLst/>
            <a:ahLst/>
            <a:rect l="l" t="t" r="r" b="b"/>
            <a:pathLst>
              <a:path w="212" h="239">
                <a:moveTo>
                  <a:pt x="212" y="199"/>
                </a:moveTo>
                <a:cubicBezTo>
                  <a:pt x="212" y="221"/>
                  <a:pt x="194" y="239"/>
                  <a:pt x="172" y="239"/>
                </a:cubicBezTo>
                <a:cubicBezTo>
                  <a:pt x="150" y="239"/>
                  <a:pt x="132" y="221"/>
                  <a:pt x="132" y="199"/>
                </a:cubicBezTo>
                <a:cubicBezTo>
                  <a:pt x="132" y="197"/>
                  <a:pt x="132" y="195"/>
                  <a:pt x="133" y="193"/>
                </a:cubicBezTo>
                <a:cubicBezTo>
                  <a:pt x="63" y="151"/>
                  <a:pt x="63" y="151"/>
                  <a:pt x="63" y="151"/>
                </a:cubicBezTo>
                <a:cubicBezTo>
                  <a:pt x="57" y="156"/>
                  <a:pt x="49" y="159"/>
                  <a:pt x="40" y="159"/>
                </a:cubicBezTo>
                <a:cubicBezTo>
                  <a:pt x="17" y="159"/>
                  <a:pt x="0" y="141"/>
                  <a:pt x="0" y="120"/>
                </a:cubicBezTo>
                <a:cubicBezTo>
                  <a:pt x="0" y="98"/>
                  <a:pt x="17" y="80"/>
                  <a:pt x="40" y="80"/>
                </a:cubicBezTo>
                <a:cubicBezTo>
                  <a:pt x="49" y="80"/>
                  <a:pt x="57" y="83"/>
                  <a:pt x="63" y="88"/>
                </a:cubicBezTo>
                <a:cubicBezTo>
                  <a:pt x="133" y="46"/>
                  <a:pt x="133" y="46"/>
                  <a:pt x="133" y="46"/>
                </a:cubicBezTo>
                <a:cubicBezTo>
                  <a:pt x="132" y="44"/>
                  <a:pt x="132" y="42"/>
                  <a:pt x="132" y="40"/>
                </a:cubicBezTo>
                <a:cubicBezTo>
                  <a:pt x="132" y="18"/>
                  <a:pt x="150" y="0"/>
                  <a:pt x="172" y="0"/>
                </a:cubicBezTo>
                <a:cubicBezTo>
                  <a:pt x="194" y="0"/>
                  <a:pt x="212" y="18"/>
                  <a:pt x="212" y="40"/>
                </a:cubicBezTo>
                <a:cubicBezTo>
                  <a:pt x="212" y="62"/>
                  <a:pt x="194" y="80"/>
                  <a:pt x="172" y="80"/>
                </a:cubicBezTo>
                <a:cubicBezTo>
                  <a:pt x="163" y="80"/>
                  <a:pt x="155" y="77"/>
                  <a:pt x="148" y="72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79" y="115"/>
                  <a:pt x="79" y="117"/>
                  <a:pt x="79" y="120"/>
                </a:cubicBezTo>
                <a:cubicBezTo>
                  <a:pt x="79" y="122"/>
                  <a:pt x="79" y="124"/>
                  <a:pt x="78" y="126"/>
                </a:cubicBezTo>
                <a:cubicBezTo>
                  <a:pt x="148" y="168"/>
                  <a:pt x="148" y="168"/>
                  <a:pt x="148" y="168"/>
                </a:cubicBezTo>
                <a:cubicBezTo>
                  <a:pt x="155" y="163"/>
                  <a:pt x="163" y="159"/>
                  <a:pt x="172" y="159"/>
                </a:cubicBezTo>
                <a:cubicBezTo>
                  <a:pt x="194" y="159"/>
                  <a:pt x="212" y="177"/>
                  <a:pt x="212" y="1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7" name="CustomShape 8"/>
          <p:cNvSpPr/>
          <p:nvPr/>
        </p:nvSpPr>
        <p:spPr>
          <a:xfrm>
            <a:off x="4493520" y="1692720"/>
            <a:ext cx="199800" cy="156960"/>
          </a:xfrm>
          <a:custGeom>
            <a:avLst/>
            <a:gdLst/>
            <a:ahLst/>
            <a:rect l="l" t="t" r="r" b="b"/>
            <a:pathLst>
              <a:path w="241" h="191">
                <a:moveTo>
                  <a:pt x="217" y="103"/>
                </a:moveTo>
                <a:cubicBezTo>
                  <a:pt x="121" y="191"/>
                  <a:pt x="121" y="191"/>
                  <a:pt x="121" y="191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0" y="80"/>
                  <a:pt x="0" y="43"/>
                  <a:pt x="25" y="20"/>
                </a:cubicBezTo>
                <a:cubicBezTo>
                  <a:pt x="48" y="0"/>
                  <a:pt x="84" y="0"/>
                  <a:pt x="106" y="20"/>
                </a:cubicBezTo>
                <a:cubicBezTo>
                  <a:pt x="121" y="34"/>
                  <a:pt x="121" y="34"/>
                  <a:pt x="121" y="34"/>
                </a:cubicBezTo>
                <a:cubicBezTo>
                  <a:pt x="136" y="20"/>
                  <a:pt x="136" y="20"/>
                  <a:pt x="136" y="20"/>
                </a:cubicBezTo>
                <a:cubicBezTo>
                  <a:pt x="158" y="0"/>
                  <a:pt x="194" y="0"/>
                  <a:pt x="217" y="20"/>
                </a:cubicBezTo>
                <a:cubicBezTo>
                  <a:pt x="241" y="43"/>
                  <a:pt x="241" y="80"/>
                  <a:pt x="217" y="1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8" name="CustomShape 9"/>
          <p:cNvSpPr/>
          <p:nvPr/>
        </p:nvSpPr>
        <p:spPr>
          <a:xfrm>
            <a:off x="4733640" y="1676160"/>
            <a:ext cx="193680" cy="193680"/>
          </a:xfrm>
          <a:custGeom>
            <a:avLst/>
            <a:gdLst/>
            <a:ahLst/>
            <a:rect l="l" t="t" r="r" b="b"/>
            <a:pathLst>
              <a:path w="128" h="128">
                <a:moveTo>
                  <a:pt x="81" y="49"/>
                </a:moveTo>
                <a:lnTo>
                  <a:pt x="128" y="49"/>
                </a:lnTo>
                <a:lnTo>
                  <a:pt x="90" y="78"/>
                </a:lnTo>
                <a:lnTo>
                  <a:pt x="103" y="128"/>
                </a:lnTo>
                <a:lnTo>
                  <a:pt x="64" y="98"/>
                </a:lnTo>
                <a:lnTo>
                  <a:pt x="24" y="128"/>
                </a:lnTo>
                <a:lnTo>
                  <a:pt x="38" y="78"/>
                </a:lnTo>
                <a:lnTo>
                  <a:pt x="0" y="49"/>
                </a:lnTo>
                <a:lnTo>
                  <a:pt x="47" y="49"/>
                </a:lnTo>
                <a:lnTo>
                  <a:pt x="64" y="0"/>
                </a:lnTo>
                <a:lnTo>
                  <a:pt x="81" y="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9" name="CustomShape 10"/>
          <p:cNvSpPr/>
          <p:nvPr/>
        </p:nvSpPr>
        <p:spPr>
          <a:xfrm>
            <a:off x="4972320" y="1680480"/>
            <a:ext cx="198000" cy="186120"/>
          </a:xfrm>
          <a:custGeom>
            <a:avLst/>
            <a:gdLst/>
            <a:ahLst/>
            <a:rect l="l" t="t" r="r" b="b"/>
            <a:pathLst>
              <a:path w="239" h="226">
                <a:moveTo>
                  <a:pt x="11" y="93"/>
                </a:moveTo>
                <a:cubicBezTo>
                  <a:pt x="53" y="93"/>
                  <a:pt x="53" y="93"/>
                  <a:pt x="53" y="93"/>
                </a:cubicBezTo>
                <a:cubicBezTo>
                  <a:pt x="53" y="199"/>
                  <a:pt x="53" y="199"/>
                  <a:pt x="53" y="199"/>
                </a:cubicBezTo>
                <a:cubicBezTo>
                  <a:pt x="38" y="199"/>
                  <a:pt x="11" y="199"/>
                  <a:pt x="11" y="199"/>
                </a:cubicBezTo>
                <a:cubicBezTo>
                  <a:pt x="3" y="199"/>
                  <a:pt x="0" y="194"/>
                  <a:pt x="0" y="186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99"/>
                  <a:pt x="2" y="93"/>
                  <a:pt x="11" y="93"/>
                </a:cubicBezTo>
                <a:close/>
                <a:moveTo>
                  <a:pt x="239" y="116"/>
                </a:moveTo>
                <a:cubicBezTo>
                  <a:pt x="239" y="180"/>
                  <a:pt x="239" y="180"/>
                  <a:pt x="239" y="180"/>
                </a:cubicBezTo>
                <a:cubicBezTo>
                  <a:pt x="239" y="201"/>
                  <a:pt x="208" y="226"/>
                  <a:pt x="180" y="226"/>
                </a:cubicBezTo>
                <a:cubicBezTo>
                  <a:pt x="180" y="226"/>
                  <a:pt x="142" y="226"/>
                  <a:pt x="124" y="226"/>
                </a:cubicBezTo>
                <a:cubicBezTo>
                  <a:pt x="97" y="226"/>
                  <a:pt x="96" y="199"/>
                  <a:pt x="66" y="199"/>
                </a:cubicBezTo>
                <a:cubicBezTo>
                  <a:pt x="66" y="93"/>
                  <a:pt x="66" y="93"/>
                  <a:pt x="66" y="93"/>
                </a:cubicBezTo>
                <a:cubicBezTo>
                  <a:pt x="70" y="93"/>
                  <a:pt x="70" y="93"/>
                  <a:pt x="70" y="93"/>
                </a:cubicBezTo>
                <a:cubicBezTo>
                  <a:pt x="91" y="93"/>
                  <a:pt x="122" y="56"/>
                  <a:pt x="127" y="39"/>
                </a:cubicBezTo>
                <a:cubicBezTo>
                  <a:pt x="132" y="21"/>
                  <a:pt x="125" y="0"/>
                  <a:pt x="142" y="0"/>
                </a:cubicBezTo>
                <a:cubicBezTo>
                  <a:pt x="156" y="0"/>
                  <a:pt x="162" y="11"/>
                  <a:pt x="162" y="37"/>
                </a:cubicBezTo>
                <a:cubicBezTo>
                  <a:pt x="159" y="78"/>
                  <a:pt x="159" y="78"/>
                  <a:pt x="159" y="78"/>
                </a:cubicBezTo>
                <a:cubicBezTo>
                  <a:pt x="159" y="78"/>
                  <a:pt x="192" y="77"/>
                  <a:pt x="208" y="77"/>
                </a:cubicBezTo>
                <a:cubicBezTo>
                  <a:pt x="228" y="77"/>
                  <a:pt x="239" y="91"/>
                  <a:pt x="239" y="1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0" name="CustomShape 11"/>
          <p:cNvSpPr/>
          <p:nvPr/>
        </p:nvSpPr>
        <p:spPr>
          <a:xfrm>
            <a:off x="5215680" y="1674360"/>
            <a:ext cx="217800" cy="198000"/>
          </a:xfrm>
          <a:custGeom>
            <a:avLst/>
            <a:gdLst/>
            <a:ahLst/>
            <a:rect l="l" t="t" r="r" b="b"/>
            <a:pathLst>
              <a:path w="265" h="239">
                <a:moveTo>
                  <a:pt x="170" y="149"/>
                </a:moveTo>
                <a:cubicBezTo>
                  <a:pt x="171" y="149"/>
                  <a:pt x="172" y="149"/>
                  <a:pt x="172" y="149"/>
                </a:cubicBezTo>
                <a:cubicBezTo>
                  <a:pt x="172" y="173"/>
                  <a:pt x="172" y="173"/>
                  <a:pt x="172" y="173"/>
                </a:cubicBezTo>
                <a:cubicBezTo>
                  <a:pt x="172" y="188"/>
                  <a:pt x="161" y="199"/>
                  <a:pt x="146" y="199"/>
                </a:cubicBezTo>
                <a:cubicBezTo>
                  <a:pt x="79" y="199"/>
                  <a:pt x="79" y="199"/>
                  <a:pt x="79" y="199"/>
                </a:cubicBezTo>
                <a:cubicBezTo>
                  <a:pt x="39" y="239"/>
                  <a:pt x="39" y="239"/>
                  <a:pt x="39" y="239"/>
                </a:cubicBezTo>
                <a:cubicBezTo>
                  <a:pt x="39" y="199"/>
                  <a:pt x="39" y="199"/>
                  <a:pt x="39" y="199"/>
                </a:cubicBezTo>
                <a:cubicBezTo>
                  <a:pt x="26" y="199"/>
                  <a:pt x="26" y="199"/>
                  <a:pt x="26" y="199"/>
                </a:cubicBezTo>
                <a:cubicBezTo>
                  <a:pt x="12" y="199"/>
                  <a:pt x="0" y="188"/>
                  <a:pt x="0" y="17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79"/>
                  <a:pt x="12" y="66"/>
                  <a:pt x="26" y="66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149"/>
                  <a:pt x="77" y="149"/>
                  <a:pt x="77" y="149"/>
                </a:cubicBezTo>
                <a:lnTo>
                  <a:pt x="170" y="149"/>
                </a:lnTo>
                <a:close/>
                <a:moveTo>
                  <a:pt x="265" y="27"/>
                </a:moveTo>
                <a:cubicBezTo>
                  <a:pt x="265" y="106"/>
                  <a:pt x="265" y="106"/>
                  <a:pt x="265" y="106"/>
                </a:cubicBezTo>
                <a:cubicBezTo>
                  <a:pt x="265" y="121"/>
                  <a:pt x="253" y="133"/>
                  <a:pt x="239" y="133"/>
                </a:cubicBezTo>
                <a:cubicBezTo>
                  <a:pt x="225" y="133"/>
                  <a:pt x="225" y="133"/>
                  <a:pt x="225" y="133"/>
                </a:cubicBezTo>
                <a:cubicBezTo>
                  <a:pt x="225" y="173"/>
                  <a:pt x="225" y="173"/>
                  <a:pt x="225" y="173"/>
                </a:cubicBezTo>
                <a:cubicBezTo>
                  <a:pt x="186" y="133"/>
                  <a:pt x="186" y="133"/>
                  <a:pt x="186" y="133"/>
                </a:cubicBezTo>
                <a:cubicBezTo>
                  <a:pt x="93" y="133"/>
                  <a:pt x="93" y="133"/>
                  <a:pt x="93" y="133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12"/>
                  <a:pt x="105" y="0"/>
                  <a:pt x="119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53" y="0"/>
                  <a:pt x="265" y="12"/>
                  <a:pt x="265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1" name="CustomShape 12"/>
          <p:cNvSpPr/>
          <p:nvPr/>
        </p:nvSpPr>
        <p:spPr>
          <a:xfrm>
            <a:off x="5478840" y="1685160"/>
            <a:ext cx="109800" cy="175320"/>
          </a:xfrm>
          <a:custGeom>
            <a:avLst/>
            <a:gdLst/>
            <a:ahLst/>
            <a:rect l="l" t="t" r="r" b="b"/>
            <a:pathLst>
              <a:path w="133" h="213">
                <a:moveTo>
                  <a:pt x="133" y="67"/>
                </a:moveTo>
                <a:cubicBezTo>
                  <a:pt x="133" y="130"/>
                  <a:pt x="67" y="213"/>
                  <a:pt x="67" y="213"/>
                </a:cubicBezTo>
                <a:cubicBezTo>
                  <a:pt x="67" y="213"/>
                  <a:pt x="0" y="130"/>
                  <a:pt x="0" y="67"/>
                </a:cubicBezTo>
                <a:cubicBezTo>
                  <a:pt x="0" y="30"/>
                  <a:pt x="30" y="0"/>
                  <a:pt x="67" y="0"/>
                </a:cubicBezTo>
                <a:cubicBezTo>
                  <a:pt x="103" y="0"/>
                  <a:pt x="133" y="30"/>
                  <a:pt x="133" y="67"/>
                </a:cubicBezTo>
                <a:close/>
                <a:moveTo>
                  <a:pt x="102" y="68"/>
                </a:moveTo>
                <a:cubicBezTo>
                  <a:pt x="102" y="48"/>
                  <a:pt x="86" y="32"/>
                  <a:pt x="67" y="32"/>
                </a:cubicBezTo>
                <a:cubicBezTo>
                  <a:pt x="46" y="32"/>
                  <a:pt x="31" y="48"/>
                  <a:pt x="31" y="68"/>
                </a:cubicBezTo>
                <a:cubicBezTo>
                  <a:pt x="31" y="87"/>
                  <a:pt x="46" y="103"/>
                  <a:pt x="67" y="103"/>
                </a:cubicBezTo>
                <a:cubicBezTo>
                  <a:pt x="86" y="103"/>
                  <a:pt x="102" y="87"/>
                  <a:pt x="102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2" name="CustomShape 13"/>
          <p:cNvSpPr/>
          <p:nvPr/>
        </p:nvSpPr>
        <p:spPr>
          <a:xfrm>
            <a:off x="5634000" y="1674360"/>
            <a:ext cx="219600" cy="198000"/>
          </a:xfrm>
          <a:custGeom>
            <a:avLst/>
            <a:gdLst/>
            <a:ahLst/>
            <a:rect l="l" t="t" r="r" b="b"/>
            <a:pathLst>
              <a:path w="266" h="239">
                <a:moveTo>
                  <a:pt x="213" y="211"/>
                </a:moveTo>
                <a:cubicBezTo>
                  <a:pt x="213" y="219"/>
                  <a:pt x="213" y="239"/>
                  <a:pt x="213" y="239"/>
                </a:cubicBezTo>
                <a:cubicBezTo>
                  <a:pt x="0" y="239"/>
                  <a:pt x="0" y="239"/>
                  <a:pt x="0" y="239"/>
                </a:cubicBezTo>
                <a:cubicBezTo>
                  <a:pt x="0" y="186"/>
                  <a:pt x="0" y="186"/>
                  <a:pt x="0" y="186"/>
                </a:cubicBezTo>
                <a:cubicBezTo>
                  <a:pt x="8" y="182"/>
                  <a:pt x="18" y="180"/>
                  <a:pt x="21" y="179"/>
                </a:cubicBezTo>
                <a:cubicBezTo>
                  <a:pt x="54" y="167"/>
                  <a:pt x="65" y="157"/>
                  <a:pt x="65" y="135"/>
                </a:cubicBezTo>
                <a:cubicBezTo>
                  <a:pt x="65" y="122"/>
                  <a:pt x="55" y="126"/>
                  <a:pt x="51" y="103"/>
                </a:cubicBezTo>
                <a:cubicBezTo>
                  <a:pt x="48" y="93"/>
                  <a:pt x="40" y="103"/>
                  <a:pt x="38" y="80"/>
                </a:cubicBezTo>
                <a:cubicBezTo>
                  <a:pt x="38" y="71"/>
                  <a:pt x="43" y="69"/>
                  <a:pt x="43" y="69"/>
                </a:cubicBezTo>
                <a:cubicBezTo>
                  <a:pt x="43" y="69"/>
                  <a:pt x="41" y="56"/>
                  <a:pt x="39" y="46"/>
                </a:cubicBezTo>
                <a:cubicBezTo>
                  <a:pt x="38" y="33"/>
                  <a:pt x="47" y="0"/>
                  <a:pt x="93" y="0"/>
                </a:cubicBezTo>
                <a:cubicBezTo>
                  <a:pt x="139" y="0"/>
                  <a:pt x="147" y="33"/>
                  <a:pt x="146" y="46"/>
                </a:cubicBezTo>
                <a:cubicBezTo>
                  <a:pt x="145" y="56"/>
                  <a:pt x="142" y="69"/>
                  <a:pt x="142" y="69"/>
                </a:cubicBezTo>
                <a:cubicBezTo>
                  <a:pt x="142" y="69"/>
                  <a:pt x="148" y="71"/>
                  <a:pt x="148" y="80"/>
                </a:cubicBezTo>
                <a:cubicBezTo>
                  <a:pt x="146" y="103"/>
                  <a:pt x="137" y="93"/>
                  <a:pt x="135" y="103"/>
                </a:cubicBezTo>
                <a:cubicBezTo>
                  <a:pt x="131" y="126"/>
                  <a:pt x="121" y="122"/>
                  <a:pt x="121" y="135"/>
                </a:cubicBezTo>
                <a:cubicBezTo>
                  <a:pt x="121" y="157"/>
                  <a:pt x="131" y="167"/>
                  <a:pt x="164" y="179"/>
                </a:cubicBezTo>
                <a:cubicBezTo>
                  <a:pt x="197" y="191"/>
                  <a:pt x="213" y="203"/>
                  <a:pt x="213" y="211"/>
                </a:cubicBezTo>
                <a:close/>
                <a:moveTo>
                  <a:pt x="266" y="106"/>
                </a:moveTo>
                <a:cubicBezTo>
                  <a:pt x="266" y="133"/>
                  <a:pt x="266" y="133"/>
                  <a:pt x="266" y="133"/>
                </a:cubicBezTo>
                <a:cubicBezTo>
                  <a:pt x="226" y="133"/>
                  <a:pt x="226" y="133"/>
                  <a:pt x="226" y="133"/>
                </a:cubicBezTo>
                <a:cubicBezTo>
                  <a:pt x="226" y="173"/>
                  <a:pt x="226" y="173"/>
                  <a:pt x="226" y="173"/>
                </a:cubicBezTo>
                <a:cubicBezTo>
                  <a:pt x="199" y="173"/>
                  <a:pt x="199" y="173"/>
                  <a:pt x="199" y="173"/>
                </a:cubicBezTo>
                <a:cubicBezTo>
                  <a:pt x="199" y="133"/>
                  <a:pt x="199" y="133"/>
                  <a:pt x="199" y="133"/>
                </a:cubicBezTo>
                <a:cubicBezTo>
                  <a:pt x="159" y="133"/>
                  <a:pt x="159" y="133"/>
                  <a:pt x="159" y="133"/>
                </a:cubicBezTo>
                <a:cubicBezTo>
                  <a:pt x="159" y="106"/>
                  <a:pt x="159" y="106"/>
                  <a:pt x="159" y="106"/>
                </a:cubicBezTo>
                <a:cubicBezTo>
                  <a:pt x="199" y="106"/>
                  <a:pt x="199" y="106"/>
                  <a:pt x="199" y="106"/>
                </a:cubicBezTo>
                <a:cubicBezTo>
                  <a:pt x="199" y="66"/>
                  <a:pt x="199" y="66"/>
                  <a:pt x="199" y="66"/>
                </a:cubicBezTo>
                <a:cubicBezTo>
                  <a:pt x="226" y="66"/>
                  <a:pt x="226" y="66"/>
                  <a:pt x="226" y="66"/>
                </a:cubicBezTo>
                <a:cubicBezTo>
                  <a:pt x="226" y="106"/>
                  <a:pt x="226" y="106"/>
                  <a:pt x="226" y="106"/>
                </a:cubicBezTo>
                <a:lnTo>
                  <a:pt x="266" y="1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3" name="CustomShape 14"/>
          <p:cNvSpPr/>
          <p:nvPr/>
        </p:nvSpPr>
        <p:spPr>
          <a:xfrm>
            <a:off x="803880" y="2226600"/>
            <a:ext cx="214920" cy="154080"/>
          </a:xfrm>
          <a:custGeom>
            <a:avLst/>
            <a:gdLst/>
            <a:ahLst/>
            <a:rect l="l" t="t" r="r" b="b"/>
            <a:pathLst>
              <a:path w="260" h="186">
                <a:moveTo>
                  <a:pt x="234" y="27"/>
                </a:moveTo>
                <a:cubicBezTo>
                  <a:pt x="234" y="53"/>
                  <a:pt x="234" y="53"/>
                  <a:pt x="234" y="53"/>
                </a:cubicBezTo>
                <a:cubicBezTo>
                  <a:pt x="260" y="53"/>
                  <a:pt x="260" y="53"/>
                  <a:pt x="260" y="53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34" y="80"/>
                  <a:pt x="234" y="80"/>
                  <a:pt x="234" y="80"/>
                </a:cubicBezTo>
                <a:cubicBezTo>
                  <a:pt x="234" y="106"/>
                  <a:pt x="234" y="106"/>
                  <a:pt x="234" y="106"/>
                </a:cubicBezTo>
                <a:cubicBezTo>
                  <a:pt x="260" y="106"/>
                  <a:pt x="260" y="106"/>
                  <a:pt x="260" y="106"/>
                </a:cubicBezTo>
                <a:cubicBezTo>
                  <a:pt x="260" y="133"/>
                  <a:pt x="260" y="133"/>
                  <a:pt x="260" y="133"/>
                </a:cubicBezTo>
                <a:cubicBezTo>
                  <a:pt x="234" y="133"/>
                  <a:pt x="234" y="133"/>
                  <a:pt x="234" y="133"/>
                </a:cubicBezTo>
                <a:cubicBezTo>
                  <a:pt x="234" y="159"/>
                  <a:pt x="234" y="159"/>
                  <a:pt x="234" y="159"/>
                </a:cubicBezTo>
                <a:cubicBezTo>
                  <a:pt x="260" y="159"/>
                  <a:pt x="260" y="159"/>
                  <a:pt x="260" y="159"/>
                </a:cubicBezTo>
                <a:cubicBezTo>
                  <a:pt x="260" y="175"/>
                  <a:pt x="260" y="175"/>
                  <a:pt x="260" y="175"/>
                </a:cubicBezTo>
                <a:cubicBezTo>
                  <a:pt x="260" y="181"/>
                  <a:pt x="256" y="186"/>
                  <a:pt x="250" y="186"/>
                </a:cubicBezTo>
                <a:cubicBezTo>
                  <a:pt x="11" y="186"/>
                  <a:pt x="11" y="186"/>
                  <a:pt x="11" y="186"/>
                </a:cubicBezTo>
                <a:cubicBezTo>
                  <a:pt x="5" y="186"/>
                  <a:pt x="0" y="181"/>
                  <a:pt x="0" y="175"/>
                </a:cubicBezTo>
                <a:cubicBezTo>
                  <a:pt x="0" y="159"/>
                  <a:pt x="0" y="159"/>
                  <a:pt x="0" y="159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06"/>
                  <a:pt x="0" y="106"/>
                  <a:pt x="0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80"/>
                  <a:pt x="27" y="80"/>
                  <a:pt x="27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53"/>
                  <a:pt x="0" y="53"/>
                  <a:pt x="0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27"/>
                  <a:pt x="27" y="27"/>
                  <a:pt x="27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56" y="0"/>
                  <a:pt x="260" y="5"/>
                  <a:pt x="260" y="11"/>
                </a:cubicBezTo>
                <a:cubicBezTo>
                  <a:pt x="260" y="27"/>
                  <a:pt x="260" y="27"/>
                  <a:pt x="260" y="27"/>
                </a:cubicBezTo>
                <a:lnTo>
                  <a:pt x="234" y="27"/>
                </a:lnTo>
                <a:close/>
                <a:moveTo>
                  <a:pt x="167" y="93"/>
                </a:moveTo>
                <a:cubicBezTo>
                  <a:pt x="101" y="53"/>
                  <a:pt x="101" y="53"/>
                  <a:pt x="101" y="53"/>
                </a:cubicBezTo>
                <a:cubicBezTo>
                  <a:pt x="101" y="133"/>
                  <a:pt x="101" y="133"/>
                  <a:pt x="101" y="133"/>
                </a:cubicBezTo>
                <a:lnTo>
                  <a:pt x="167" y="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4" name="CustomShape 15"/>
          <p:cNvSpPr/>
          <p:nvPr/>
        </p:nvSpPr>
        <p:spPr>
          <a:xfrm>
            <a:off x="1041120" y="2209680"/>
            <a:ext cx="222480" cy="187560"/>
          </a:xfrm>
          <a:custGeom>
            <a:avLst/>
            <a:gdLst/>
            <a:ahLst/>
            <a:rect l="l" t="t" r="r" b="b"/>
            <a:pathLst>
              <a:path w="269" h="226">
                <a:moveTo>
                  <a:pt x="267" y="172"/>
                </a:moveTo>
                <a:cubicBezTo>
                  <a:pt x="259" y="213"/>
                  <a:pt x="259" y="213"/>
                  <a:pt x="259" y="213"/>
                </a:cubicBezTo>
                <a:cubicBezTo>
                  <a:pt x="258" y="220"/>
                  <a:pt x="250" y="226"/>
                  <a:pt x="243" y="226"/>
                </a:cubicBezTo>
                <a:cubicBezTo>
                  <a:pt x="26" y="226"/>
                  <a:pt x="26" y="226"/>
                  <a:pt x="26" y="226"/>
                </a:cubicBezTo>
                <a:cubicBezTo>
                  <a:pt x="19" y="226"/>
                  <a:pt x="12" y="220"/>
                  <a:pt x="9" y="213"/>
                </a:cubicBezTo>
                <a:cubicBezTo>
                  <a:pt x="2" y="172"/>
                  <a:pt x="2" y="172"/>
                  <a:pt x="2" y="172"/>
                </a:cubicBezTo>
                <a:cubicBezTo>
                  <a:pt x="0" y="165"/>
                  <a:pt x="4" y="157"/>
                  <a:pt x="10" y="153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81" y="160"/>
                  <a:pt x="81" y="160"/>
                  <a:pt x="81" y="160"/>
                </a:cubicBezTo>
                <a:cubicBezTo>
                  <a:pt x="82" y="160"/>
                  <a:pt x="83" y="160"/>
                  <a:pt x="84" y="161"/>
                </a:cubicBezTo>
                <a:cubicBezTo>
                  <a:pt x="95" y="191"/>
                  <a:pt x="95" y="191"/>
                  <a:pt x="95" y="191"/>
                </a:cubicBezTo>
                <a:cubicBezTo>
                  <a:pt x="174" y="191"/>
                  <a:pt x="174" y="191"/>
                  <a:pt x="174" y="191"/>
                </a:cubicBezTo>
                <a:cubicBezTo>
                  <a:pt x="185" y="161"/>
                  <a:pt x="185" y="161"/>
                  <a:pt x="185" y="161"/>
                </a:cubicBezTo>
                <a:cubicBezTo>
                  <a:pt x="186" y="160"/>
                  <a:pt x="187" y="160"/>
                  <a:pt x="188" y="160"/>
                </a:cubicBezTo>
                <a:cubicBezTo>
                  <a:pt x="235" y="160"/>
                  <a:pt x="235" y="160"/>
                  <a:pt x="235" y="160"/>
                </a:cubicBezTo>
                <a:cubicBezTo>
                  <a:pt x="190" y="125"/>
                  <a:pt x="190" y="125"/>
                  <a:pt x="190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58" y="153"/>
                  <a:pt x="258" y="153"/>
                  <a:pt x="258" y="153"/>
                </a:cubicBezTo>
                <a:cubicBezTo>
                  <a:pt x="265" y="157"/>
                  <a:pt x="269" y="165"/>
                  <a:pt x="267" y="172"/>
                </a:cubicBezTo>
                <a:close/>
                <a:moveTo>
                  <a:pt x="135" y="133"/>
                </a:moveTo>
                <a:cubicBezTo>
                  <a:pt x="63" y="66"/>
                  <a:pt x="63" y="66"/>
                  <a:pt x="63" y="66"/>
                </a:cubicBezTo>
                <a:cubicBezTo>
                  <a:pt x="103" y="66"/>
                  <a:pt x="103" y="66"/>
                  <a:pt x="103" y="66"/>
                </a:cubicBezTo>
                <a:cubicBezTo>
                  <a:pt x="103" y="0"/>
                  <a:pt x="103" y="0"/>
                  <a:pt x="103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67" y="66"/>
                  <a:pt x="167" y="66"/>
                  <a:pt x="167" y="66"/>
                </a:cubicBezTo>
                <a:cubicBezTo>
                  <a:pt x="206" y="66"/>
                  <a:pt x="206" y="66"/>
                  <a:pt x="206" y="66"/>
                </a:cubicBezTo>
                <a:lnTo>
                  <a:pt x="135" y="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5" name="CustomShape 16"/>
          <p:cNvSpPr/>
          <p:nvPr/>
        </p:nvSpPr>
        <p:spPr>
          <a:xfrm>
            <a:off x="1261800" y="2209680"/>
            <a:ext cx="222480" cy="187560"/>
          </a:xfrm>
          <a:custGeom>
            <a:avLst/>
            <a:gdLst/>
            <a:ahLst/>
            <a:rect l="l" t="t" r="r" b="b"/>
            <a:pathLst>
              <a:path w="268" h="226">
                <a:moveTo>
                  <a:pt x="266" y="172"/>
                </a:moveTo>
                <a:cubicBezTo>
                  <a:pt x="259" y="213"/>
                  <a:pt x="259" y="213"/>
                  <a:pt x="259" y="213"/>
                </a:cubicBezTo>
                <a:cubicBezTo>
                  <a:pt x="257" y="220"/>
                  <a:pt x="250" y="226"/>
                  <a:pt x="243" y="226"/>
                </a:cubicBezTo>
                <a:cubicBezTo>
                  <a:pt x="26" y="226"/>
                  <a:pt x="26" y="226"/>
                  <a:pt x="26" y="226"/>
                </a:cubicBezTo>
                <a:cubicBezTo>
                  <a:pt x="18" y="226"/>
                  <a:pt x="11" y="220"/>
                  <a:pt x="9" y="213"/>
                </a:cubicBezTo>
                <a:cubicBezTo>
                  <a:pt x="2" y="172"/>
                  <a:pt x="2" y="172"/>
                  <a:pt x="2" y="172"/>
                </a:cubicBezTo>
                <a:cubicBezTo>
                  <a:pt x="0" y="165"/>
                  <a:pt x="4" y="157"/>
                  <a:pt x="10" y="153"/>
                </a:cubicBezTo>
                <a:cubicBezTo>
                  <a:pt x="52" y="125"/>
                  <a:pt x="52" y="125"/>
                  <a:pt x="52" y="125"/>
                </a:cubicBezTo>
                <a:cubicBezTo>
                  <a:pt x="78" y="125"/>
                  <a:pt x="78" y="125"/>
                  <a:pt x="78" y="125"/>
                </a:cubicBezTo>
                <a:cubicBezTo>
                  <a:pt x="33" y="160"/>
                  <a:pt x="33" y="160"/>
                  <a:pt x="33" y="160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82" y="160"/>
                  <a:pt x="83" y="160"/>
                  <a:pt x="83" y="161"/>
                </a:cubicBezTo>
                <a:cubicBezTo>
                  <a:pt x="94" y="191"/>
                  <a:pt x="94" y="191"/>
                  <a:pt x="94" y="191"/>
                </a:cubicBezTo>
                <a:cubicBezTo>
                  <a:pt x="174" y="191"/>
                  <a:pt x="174" y="191"/>
                  <a:pt x="174" y="191"/>
                </a:cubicBezTo>
                <a:cubicBezTo>
                  <a:pt x="185" y="161"/>
                  <a:pt x="185" y="161"/>
                  <a:pt x="185" y="161"/>
                </a:cubicBezTo>
                <a:cubicBezTo>
                  <a:pt x="185" y="160"/>
                  <a:pt x="186" y="160"/>
                  <a:pt x="188" y="160"/>
                </a:cubicBezTo>
                <a:cubicBezTo>
                  <a:pt x="235" y="160"/>
                  <a:pt x="235" y="160"/>
                  <a:pt x="235" y="160"/>
                </a:cubicBezTo>
                <a:cubicBezTo>
                  <a:pt x="189" y="125"/>
                  <a:pt x="189" y="125"/>
                  <a:pt x="189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58" y="153"/>
                  <a:pt x="258" y="153"/>
                  <a:pt x="258" y="153"/>
                </a:cubicBezTo>
                <a:cubicBezTo>
                  <a:pt x="264" y="157"/>
                  <a:pt x="268" y="165"/>
                  <a:pt x="266" y="172"/>
                </a:cubicBezTo>
                <a:close/>
                <a:moveTo>
                  <a:pt x="134" y="133"/>
                </a:moveTo>
                <a:cubicBezTo>
                  <a:pt x="63" y="66"/>
                  <a:pt x="63" y="66"/>
                  <a:pt x="63" y="66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2" y="0"/>
                  <a:pt x="102" y="0"/>
                  <a:pt x="102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206" y="66"/>
                  <a:pt x="206" y="66"/>
                  <a:pt x="206" y="66"/>
                </a:cubicBezTo>
                <a:lnTo>
                  <a:pt x="134" y="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6" name="CustomShape 17"/>
          <p:cNvSpPr/>
          <p:nvPr/>
        </p:nvSpPr>
        <p:spPr>
          <a:xfrm>
            <a:off x="1506600" y="2212920"/>
            <a:ext cx="205920" cy="180000"/>
          </a:xfrm>
          <a:custGeom>
            <a:avLst/>
            <a:gdLst/>
            <a:ahLst/>
            <a:rect l="l" t="t" r="r" b="b"/>
            <a:pathLst>
              <a:path w="249" h="218">
                <a:moveTo>
                  <a:pt x="249" y="109"/>
                </a:moveTo>
                <a:cubicBezTo>
                  <a:pt x="249" y="169"/>
                  <a:pt x="200" y="218"/>
                  <a:pt x="140" y="218"/>
                </a:cubicBezTo>
                <a:cubicBezTo>
                  <a:pt x="115" y="218"/>
                  <a:pt x="92" y="209"/>
                  <a:pt x="73" y="195"/>
                </a:cubicBezTo>
                <a:cubicBezTo>
                  <a:pt x="92" y="175"/>
                  <a:pt x="92" y="175"/>
                  <a:pt x="92" y="175"/>
                </a:cubicBezTo>
                <a:cubicBezTo>
                  <a:pt x="106" y="185"/>
                  <a:pt x="122" y="191"/>
                  <a:pt x="140" y="191"/>
                </a:cubicBezTo>
                <a:cubicBezTo>
                  <a:pt x="185" y="191"/>
                  <a:pt x="222" y="154"/>
                  <a:pt x="222" y="109"/>
                </a:cubicBezTo>
                <a:cubicBezTo>
                  <a:pt x="222" y="64"/>
                  <a:pt x="185" y="27"/>
                  <a:pt x="140" y="27"/>
                </a:cubicBezTo>
                <a:cubicBezTo>
                  <a:pt x="96" y="27"/>
                  <a:pt x="61" y="62"/>
                  <a:pt x="59" y="106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48" y="160"/>
                  <a:pt x="48" y="160"/>
                  <a:pt x="48" y="160"/>
                </a:cubicBezTo>
                <a:cubicBezTo>
                  <a:pt x="0" y="106"/>
                  <a:pt x="0" y="106"/>
                  <a:pt x="0" y="106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4" y="47"/>
                  <a:pt x="81" y="0"/>
                  <a:pt x="140" y="0"/>
                </a:cubicBezTo>
                <a:cubicBezTo>
                  <a:pt x="200" y="0"/>
                  <a:pt x="249" y="49"/>
                  <a:pt x="249" y="10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7" name="CustomShape 18"/>
          <p:cNvSpPr/>
          <p:nvPr/>
        </p:nvSpPr>
        <p:spPr>
          <a:xfrm>
            <a:off x="1757520" y="2203560"/>
            <a:ext cx="154080" cy="198000"/>
          </a:xfrm>
          <a:custGeom>
            <a:avLst/>
            <a:gdLst/>
            <a:ahLst/>
            <a:rect l="l" t="t" r="r" b="b"/>
            <a:pathLst>
              <a:path w="186" h="239">
                <a:moveTo>
                  <a:pt x="186" y="27"/>
                </a:moveTo>
                <a:cubicBezTo>
                  <a:pt x="186" y="213"/>
                  <a:pt x="186" y="213"/>
                  <a:pt x="186" y="213"/>
                </a:cubicBezTo>
                <a:cubicBezTo>
                  <a:pt x="186" y="228"/>
                  <a:pt x="174" y="239"/>
                  <a:pt x="160" y="239"/>
                </a:cubicBezTo>
                <a:cubicBezTo>
                  <a:pt x="27" y="239"/>
                  <a:pt x="27" y="239"/>
                  <a:pt x="27" y="239"/>
                </a:cubicBezTo>
                <a:cubicBezTo>
                  <a:pt x="13" y="239"/>
                  <a:pt x="0" y="228"/>
                  <a:pt x="0" y="2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3"/>
                  <a:pt x="13" y="0"/>
                  <a:pt x="27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4" y="0"/>
                  <a:pt x="186" y="13"/>
                  <a:pt x="186" y="27"/>
                </a:cubicBezTo>
                <a:close/>
                <a:moveTo>
                  <a:pt x="108" y="50"/>
                </a:moveTo>
                <a:cubicBezTo>
                  <a:pt x="92" y="50"/>
                  <a:pt x="92" y="50"/>
                  <a:pt x="92" y="50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86" y="145"/>
                  <a:pt x="77" y="145"/>
                  <a:pt x="69" y="148"/>
                </a:cubicBezTo>
                <a:cubicBezTo>
                  <a:pt x="53" y="153"/>
                  <a:pt x="44" y="167"/>
                  <a:pt x="49" y="178"/>
                </a:cubicBezTo>
                <a:cubicBezTo>
                  <a:pt x="52" y="189"/>
                  <a:pt x="70" y="194"/>
                  <a:pt x="85" y="189"/>
                </a:cubicBezTo>
                <a:cubicBezTo>
                  <a:pt x="101" y="184"/>
                  <a:pt x="108" y="176"/>
                  <a:pt x="108" y="163"/>
                </a:cubicBezTo>
                <a:cubicBezTo>
                  <a:pt x="108" y="94"/>
                  <a:pt x="108" y="94"/>
                  <a:pt x="108" y="94"/>
                </a:cubicBezTo>
                <a:cubicBezTo>
                  <a:pt x="129" y="97"/>
                  <a:pt x="129" y="119"/>
                  <a:pt x="127" y="127"/>
                </a:cubicBezTo>
                <a:cubicBezTo>
                  <a:pt x="126" y="129"/>
                  <a:pt x="127" y="132"/>
                  <a:pt x="130" y="127"/>
                </a:cubicBezTo>
                <a:cubicBezTo>
                  <a:pt x="153" y="92"/>
                  <a:pt x="108" y="66"/>
                  <a:pt x="108" y="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8" name="CustomShape 19"/>
          <p:cNvSpPr/>
          <p:nvPr/>
        </p:nvSpPr>
        <p:spPr>
          <a:xfrm>
            <a:off x="1953720" y="2215800"/>
            <a:ext cx="219600" cy="175320"/>
          </a:xfrm>
          <a:custGeom>
            <a:avLst/>
            <a:gdLst/>
            <a:ahLst/>
            <a:rect l="l" t="t" r="r" b="b"/>
            <a:pathLst>
              <a:path w="265" h="212">
                <a:moveTo>
                  <a:pt x="262" y="79"/>
                </a:moveTo>
                <a:cubicBezTo>
                  <a:pt x="259" y="96"/>
                  <a:pt x="243" y="187"/>
                  <a:pt x="241" y="199"/>
                </a:cubicBezTo>
                <a:cubicBezTo>
                  <a:pt x="239" y="212"/>
                  <a:pt x="225" y="212"/>
                  <a:pt x="225" y="212"/>
                </a:cubicBezTo>
                <a:cubicBezTo>
                  <a:pt x="40" y="212"/>
                  <a:pt x="40" y="212"/>
                  <a:pt x="40" y="212"/>
                </a:cubicBezTo>
                <a:cubicBezTo>
                  <a:pt x="40" y="212"/>
                  <a:pt x="26" y="212"/>
                  <a:pt x="24" y="199"/>
                </a:cubicBezTo>
                <a:cubicBezTo>
                  <a:pt x="21" y="187"/>
                  <a:pt x="7" y="96"/>
                  <a:pt x="3" y="79"/>
                </a:cubicBezTo>
                <a:cubicBezTo>
                  <a:pt x="0" y="63"/>
                  <a:pt x="6" y="61"/>
                  <a:pt x="13" y="53"/>
                </a:cubicBezTo>
                <a:cubicBezTo>
                  <a:pt x="21" y="45"/>
                  <a:pt x="21" y="45"/>
                  <a:pt x="21" y="45"/>
                </a:cubicBezTo>
                <a:cubicBezTo>
                  <a:pt x="21" y="66"/>
                  <a:pt x="21" y="66"/>
                  <a:pt x="21" y="66"/>
                </a:cubicBezTo>
                <a:cubicBezTo>
                  <a:pt x="244" y="66"/>
                  <a:pt x="244" y="66"/>
                  <a:pt x="244" y="66"/>
                </a:cubicBezTo>
                <a:cubicBezTo>
                  <a:pt x="244" y="45"/>
                  <a:pt x="244" y="45"/>
                  <a:pt x="244" y="45"/>
                </a:cubicBezTo>
                <a:cubicBezTo>
                  <a:pt x="244" y="45"/>
                  <a:pt x="244" y="45"/>
                  <a:pt x="251" y="53"/>
                </a:cubicBezTo>
                <a:cubicBezTo>
                  <a:pt x="259" y="61"/>
                  <a:pt x="265" y="63"/>
                  <a:pt x="262" y="79"/>
                </a:cubicBezTo>
                <a:close/>
                <a:moveTo>
                  <a:pt x="225" y="53"/>
                </a:moveTo>
                <a:cubicBezTo>
                  <a:pt x="40" y="53"/>
                  <a:pt x="40" y="53"/>
                  <a:pt x="40" y="53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26"/>
                  <a:pt x="53" y="26"/>
                  <a:pt x="53" y="26"/>
                </a:cubicBezTo>
                <a:cubicBezTo>
                  <a:pt x="212" y="26"/>
                  <a:pt x="212" y="26"/>
                  <a:pt x="212" y="26"/>
                </a:cubicBezTo>
                <a:cubicBezTo>
                  <a:pt x="212" y="26"/>
                  <a:pt x="225" y="26"/>
                  <a:pt x="225" y="40"/>
                </a:cubicBezTo>
                <a:lnTo>
                  <a:pt x="225" y="53"/>
                </a:lnTo>
                <a:close/>
                <a:moveTo>
                  <a:pt x="199" y="13"/>
                </a:moveTo>
                <a:cubicBezTo>
                  <a:pt x="67" y="13"/>
                  <a:pt x="67" y="13"/>
                  <a:pt x="67" y="13"/>
                </a:cubicBezTo>
                <a:cubicBezTo>
                  <a:pt x="67" y="0"/>
                  <a:pt x="80" y="0"/>
                  <a:pt x="80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85" y="0"/>
                  <a:pt x="199" y="0"/>
                  <a:pt x="199" y="13"/>
                </a:cubicBezTo>
                <a:close/>
                <a:moveTo>
                  <a:pt x="185" y="98"/>
                </a:moveTo>
                <a:cubicBezTo>
                  <a:pt x="167" y="98"/>
                  <a:pt x="167" y="98"/>
                  <a:pt x="167" y="98"/>
                </a:cubicBezTo>
                <a:cubicBezTo>
                  <a:pt x="167" y="119"/>
                  <a:pt x="167" y="119"/>
                  <a:pt x="167" y="119"/>
                </a:cubicBezTo>
                <a:cubicBezTo>
                  <a:pt x="98" y="119"/>
                  <a:pt x="98" y="119"/>
                  <a:pt x="98" y="119"/>
                </a:cubicBezTo>
                <a:cubicBezTo>
                  <a:pt x="98" y="98"/>
                  <a:pt x="98" y="98"/>
                  <a:pt x="98" y="98"/>
                </a:cubicBezTo>
                <a:cubicBezTo>
                  <a:pt x="80" y="98"/>
                  <a:pt x="80" y="98"/>
                  <a:pt x="80" y="9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80" y="124"/>
                  <a:pt x="80" y="138"/>
                  <a:pt x="93" y="138"/>
                </a:cubicBezTo>
                <a:cubicBezTo>
                  <a:pt x="172" y="138"/>
                  <a:pt x="172" y="138"/>
                  <a:pt x="172" y="138"/>
                </a:cubicBezTo>
                <a:cubicBezTo>
                  <a:pt x="185" y="138"/>
                  <a:pt x="185" y="124"/>
                  <a:pt x="185" y="124"/>
                </a:cubicBezTo>
                <a:lnTo>
                  <a:pt x="185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9" name="CustomShape 20"/>
          <p:cNvSpPr/>
          <p:nvPr/>
        </p:nvSpPr>
        <p:spPr>
          <a:xfrm>
            <a:off x="2216880" y="2230920"/>
            <a:ext cx="219600" cy="143280"/>
          </a:xfrm>
          <a:custGeom>
            <a:avLst/>
            <a:gdLst/>
            <a:ahLst/>
            <a:rect l="l" t="t" r="r" b="b"/>
            <a:pathLst>
              <a:path w="266" h="173">
                <a:moveTo>
                  <a:pt x="266" y="111"/>
                </a:moveTo>
                <a:cubicBezTo>
                  <a:pt x="266" y="145"/>
                  <a:pt x="237" y="173"/>
                  <a:pt x="202" y="173"/>
                </a:cubicBezTo>
                <a:cubicBezTo>
                  <a:pt x="48" y="173"/>
                  <a:pt x="48" y="173"/>
                  <a:pt x="48" y="173"/>
                </a:cubicBezTo>
                <a:cubicBezTo>
                  <a:pt x="21" y="173"/>
                  <a:pt x="0" y="152"/>
                  <a:pt x="0" y="126"/>
                </a:cubicBezTo>
                <a:cubicBezTo>
                  <a:pt x="0" y="100"/>
                  <a:pt x="21" y="79"/>
                  <a:pt x="48" y="79"/>
                </a:cubicBezTo>
                <a:cubicBezTo>
                  <a:pt x="50" y="79"/>
                  <a:pt x="52" y="79"/>
                  <a:pt x="54" y="79"/>
                </a:cubicBezTo>
                <a:cubicBezTo>
                  <a:pt x="53" y="76"/>
                  <a:pt x="53" y="73"/>
                  <a:pt x="53" y="69"/>
                </a:cubicBezTo>
                <a:cubicBezTo>
                  <a:pt x="53" y="31"/>
                  <a:pt x="85" y="0"/>
                  <a:pt x="123" y="0"/>
                </a:cubicBezTo>
                <a:cubicBezTo>
                  <a:pt x="155" y="0"/>
                  <a:pt x="182" y="21"/>
                  <a:pt x="191" y="50"/>
                </a:cubicBezTo>
                <a:cubicBezTo>
                  <a:pt x="194" y="49"/>
                  <a:pt x="198" y="49"/>
                  <a:pt x="202" y="49"/>
                </a:cubicBezTo>
                <a:cubicBezTo>
                  <a:pt x="237" y="49"/>
                  <a:pt x="266" y="76"/>
                  <a:pt x="266" y="1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0" name="CustomShape 21"/>
          <p:cNvSpPr/>
          <p:nvPr/>
        </p:nvSpPr>
        <p:spPr>
          <a:xfrm>
            <a:off x="2480040" y="2212920"/>
            <a:ext cx="152640" cy="180000"/>
          </a:xfrm>
          <a:custGeom>
            <a:avLst/>
            <a:gdLst/>
            <a:ahLst/>
            <a:rect l="l" t="t" r="r" b="b"/>
            <a:pathLst>
              <a:path w="184" h="218">
                <a:moveTo>
                  <a:pt x="182" y="34"/>
                </a:moveTo>
                <a:cubicBezTo>
                  <a:pt x="163" y="192"/>
                  <a:pt x="163" y="192"/>
                  <a:pt x="163" y="192"/>
                </a:cubicBezTo>
                <a:cubicBezTo>
                  <a:pt x="163" y="198"/>
                  <a:pt x="134" y="218"/>
                  <a:pt x="93" y="218"/>
                </a:cubicBezTo>
                <a:cubicBezTo>
                  <a:pt x="51" y="218"/>
                  <a:pt x="22" y="198"/>
                  <a:pt x="21" y="192"/>
                </a:cubicBezTo>
                <a:cubicBezTo>
                  <a:pt x="2" y="34"/>
                  <a:pt x="2" y="34"/>
                  <a:pt x="2" y="34"/>
                </a:cubicBezTo>
                <a:cubicBezTo>
                  <a:pt x="0" y="19"/>
                  <a:pt x="36" y="0"/>
                  <a:pt x="93" y="0"/>
                </a:cubicBezTo>
                <a:cubicBezTo>
                  <a:pt x="149" y="0"/>
                  <a:pt x="184" y="19"/>
                  <a:pt x="182" y="34"/>
                </a:cubicBezTo>
                <a:close/>
                <a:moveTo>
                  <a:pt x="163" y="37"/>
                </a:moveTo>
                <a:cubicBezTo>
                  <a:pt x="163" y="31"/>
                  <a:pt x="134" y="16"/>
                  <a:pt x="93" y="16"/>
                </a:cubicBezTo>
                <a:cubicBezTo>
                  <a:pt x="51" y="16"/>
                  <a:pt x="21" y="31"/>
                  <a:pt x="21" y="37"/>
                </a:cubicBezTo>
                <a:cubicBezTo>
                  <a:pt x="21" y="42"/>
                  <a:pt x="51" y="57"/>
                  <a:pt x="93" y="57"/>
                </a:cubicBezTo>
                <a:cubicBezTo>
                  <a:pt x="134" y="57"/>
                  <a:pt x="163" y="42"/>
                  <a:pt x="163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1" name="CustomShape 22"/>
          <p:cNvSpPr/>
          <p:nvPr/>
        </p:nvSpPr>
        <p:spPr>
          <a:xfrm>
            <a:off x="2676240" y="2249280"/>
            <a:ext cx="154080" cy="108360"/>
          </a:xfrm>
          <a:custGeom>
            <a:avLst/>
            <a:gdLst/>
            <a:ahLst/>
            <a:rect l="l" t="t" r="r" b="b"/>
            <a:pathLst>
              <a:path w="186" h="132">
                <a:moveTo>
                  <a:pt x="0" y="13"/>
                </a:moveTo>
                <a:cubicBezTo>
                  <a:pt x="0" y="5"/>
                  <a:pt x="6" y="0"/>
                  <a:pt x="13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79" y="0"/>
                  <a:pt x="186" y="5"/>
                  <a:pt x="186" y="13"/>
                </a:cubicBezTo>
                <a:cubicBezTo>
                  <a:pt x="186" y="20"/>
                  <a:pt x="179" y="26"/>
                  <a:pt x="17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6" y="26"/>
                  <a:pt x="0" y="20"/>
                  <a:pt x="0" y="13"/>
                </a:cubicBezTo>
                <a:close/>
                <a:moveTo>
                  <a:pt x="186" y="66"/>
                </a:moveTo>
                <a:cubicBezTo>
                  <a:pt x="186" y="73"/>
                  <a:pt x="179" y="79"/>
                  <a:pt x="173" y="79"/>
                </a:cubicBezTo>
                <a:cubicBezTo>
                  <a:pt x="13" y="79"/>
                  <a:pt x="13" y="79"/>
                  <a:pt x="13" y="79"/>
                </a:cubicBezTo>
                <a:cubicBezTo>
                  <a:pt x="6" y="79"/>
                  <a:pt x="0" y="73"/>
                  <a:pt x="0" y="66"/>
                </a:cubicBezTo>
                <a:cubicBezTo>
                  <a:pt x="0" y="58"/>
                  <a:pt x="6" y="53"/>
                  <a:pt x="13" y="53"/>
                </a:cubicBezTo>
                <a:cubicBezTo>
                  <a:pt x="173" y="53"/>
                  <a:pt x="173" y="53"/>
                  <a:pt x="173" y="53"/>
                </a:cubicBezTo>
                <a:cubicBezTo>
                  <a:pt x="179" y="53"/>
                  <a:pt x="186" y="58"/>
                  <a:pt x="186" y="66"/>
                </a:cubicBezTo>
                <a:close/>
                <a:moveTo>
                  <a:pt x="186" y="119"/>
                </a:moveTo>
                <a:cubicBezTo>
                  <a:pt x="186" y="126"/>
                  <a:pt x="179" y="132"/>
                  <a:pt x="173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6" y="132"/>
                  <a:pt x="0" y="126"/>
                  <a:pt x="0" y="119"/>
                </a:cubicBezTo>
                <a:cubicBezTo>
                  <a:pt x="0" y="112"/>
                  <a:pt x="6" y="106"/>
                  <a:pt x="13" y="106"/>
                </a:cubicBezTo>
                <a:cubicBezTo>
                  <a:pt x="173" y="106"/>
                  <a:pt x="173" y="106"/>
                  <a:pt x="173" y="106"/>
                </a:cubicBezTo>
                <a:cubicBezTo>
                  <a:pt x="179" y="106"/>
                  <a:pt x="186" y="112"/>
                  <a:pt x="186" y="1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2" name="CustomShape 23"/>
          <p:cNvSpPr/>
          <p:nvPr/>
        </p:nvSpPr>
        <p:spPr>
          <a:xfrm>
            <a:off x="2852640" y="2226600"/>
            <a:ext cx="219600" cy="154080"/>
          </a:xfrm>
          <a:custGeom>
            <a:avLst/>
            <a:gdLst/>
            <a:ahLst/>
            <a:rect l="l" t="t" r="r" b="b"/>
            <a:pathLst>
              <a:path w="266" h="186">
                <a:moveTo>
                  <a:pt x="27" y="0"/>
                </a:moveTo>
                <a:cubicBezTo>
                  <a:pt x="239" y="0"/>
                  <a:pt x="239" y="0"/>
                  <a:pt x="239" y="0"/>
                </a:cubicBezTo>
                <a:cubicBezTo>
                  <a:pt x="254" y="0"/>
                  <a:pt x="266" y="12"/>
                  <a:pt x="266" y="27"/>
                </a:cubicBezTo>
                <a:cubicBezTo>
                  <a:pt x="266" y="159"/>
                  <a:pt x="266" y="159"/>
                  <a:pt x="266" y="159"/>
                </a:cubicBezTo>
                <a:cubicBezTo>
                  <a:pt x="266" y="174"/>
                  <a:pt x="254" y="186"/>
                  <a:pt x="239" y="186"/>
                </a:cubicBezTo>
                <a:cubicBezTo>
                  <a:pt x="27" y="186"/>
                  <a:pt x="27" y="186"/>
                  <a:pt x="27" y="186"/>
                </a:cubicBezTo>
                <a:cubicBezTo>
                  <a:pt x="13" y="186"/>
                  <a:pt x="0" y="174"/>
                  <a:pt x="0" y="15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3" y="0"/>
                  <a:pt x="27" y="0"/>
                </a:cubicBezTo>
                <a:close/>
                <a:moveTo>
                  <a:pt x="27" y="27"/>
                </a:moveTo>
                <a:cubicBezTo>
                  <a:pt x="27" y="159"/>
                  <a:pt x="27" y="159"/>
                  <a:pt x="27" y="159"/>
                </a:cubicBezTo>
                <a:cubicBezTo>
                  <a:pt x="239" y="159"/>
                  <a:pt x="239" y="159"/>
                  <a:pt x="239" y="159"/>
                </a:cubicBezTo>
                <a:cubicBezTo>
                  <a:pt x="239" y="27"/>
                  <a:pt x="239" y="27"/>
                  <a:pt x="239" y="27"/>
                </a:cubicBezTo>
                <a:lnTo>
                  <a:pt x="27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3" name="CustomShape 24"/>
          <p:cNvSpPr/>
          <p:nvPr/>
        </p:nvSpPr>
        <p:spPr>
          <a:xfrm>
            <a:off x="3094200" y="2197800"/>
            <a:ext cx="221040" cy="210240"/>
          </a:xfrm>
          <a:custGeom>
            <a:avLst/>
            <a:gdLst/>
            <a:ahLst/>
            <a:rect l="l" t="t" r="r" b="b"/>
            <a:pathLst>
              <a:path w="267" h="254">
                <a:moveTo>
                  <a:pt x="203" y="84"/>
                </a:moveTo>
                <a:cubicBezTo>
                  <a:pt x="170" y="44"/>
                  <a:pt x="170" y="44"/>
                  <a:pt x="170" y="44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65" y="84"/>
                  <a:pt x="65" y="84"/>
                  <a:pt x="65" y="84"/>
                </a:cubicBezTo>
                <a:cubicBezTo>
                  <a:pt x="46" y="84"/>
                  <a:pt x="31" y="99"/>
                  <a:pt x="31" y="118"/>
                </a:cubicBezTo>
                <a:cubicBezTo>
                  <a:pt x="31" y="161"/>
                  <a:pt x="31" y="161"/>
                  <a:pt x="31" y="161"/>
                </a:cubicBezTo>
                <a:cubicBezTo>
                  <a:pt x="3" y="82"/>
                  <a:pt x="3" y="82"/>
                  <a:pt x="3" y="82"/>
                </a:cubicBezTo>
                <a:cubicBezTo>
                  <a:pt x="0" y="76"/>
                  <a:pt x="3" y="70"/>
                  <a:pt x="8" y="68"/>
                </a:cubicBezTo>
                <a:cubicBezTo>
                  <a:pt x="189" y="3"/>
                  <a:pt x="189" y="3"/>
                  <a:pt x="189" y="3"/>
                </a:cubicBezTo>
                <a:cubicBezTo>
                  <a:pt x="194" y="0"/>
                  <a:pt x="200" y="4"/>
                  <a:pt x="202" y="9"/>
                </a:cubicBezTo>
                <a:cubicBezTo>
                  <a:pt x="229" y="84"/>
                  <a:pt x="229" y="84"/>
                  <a:pt x="229" y="84"/>
                </a:cubicBezTo>
                <a:lnTo>
                  <a:pt x="203" y="84"/>
                </a:lnTo>
                <a:close/>
                <a:moveTo>
                  <a:pt x="267" y="118"/>
                </a:moveTo>
                <a:cubicBezTo>
                  <a:pt x="267" y="244"/>
                  <a:pt x="267" y="244"/>
                  <a:pt x="267" y="244"/>
                </a:cubicBezTo>
                <a:cubicBezTo>
                  <a:pt x="267" y="249"/>
                  <a:pt x="263" y="254"/>
                  <a:pt x="257" y="254"/>
                </a:cubicBezTo>
                <a:cubicBezTo>
                  <a:pt x="65" y="254"/>
                  <a:pt x="65" y="254"/>
                  <a:pt x="65" y="254"/>
                </a:cubicBezTo>
                <a:cubicBezTo>
                  <a:pt x="59" y="254"/>
                  <a:pt x="55" y="249"/>
                  <a:pt x="55" y="244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55" y="112"/>
                  <a:pt x="59" y="108"/>
                  <a:pt x="65" y="108"/>
                </a:cubicBezTo>
                <a:cubicBezTo>
                  <a:pt x="257" y="108"/>
                  <a:pt x="257" y="108"/>
                  <a:pt x="257" y="108"/>
                </a:cubicBezTo>
                <a:cubicBezTo>
                  <a:pt x="263" y="108"/>
                  <a:pt x="267" y="112"/>
                  <a:pt x="267" y="118"/>
                </a:cubicBezTo>
                <a:close/>
                <a:moveTo>
                  <a:pt x="243" y="185"/>
                </a:moveTo>
                <a:cubicBezTo>
                  <a:pt x="223" y="142"/>
                  <a:pt x="223" y="142"/>
                  <a:pt x="223" y="142"/>
                </a:cubicBezTo>
                <a:cubicBezTo>
                  <a:pt x="179" y="158"/>
                  <a:pt x="179" y="158"/>
                  <a:pt x="179" y="158"/>
                </a:cubicBezTo>
                <a:cubicBezTo>
                  <a:pt x="144" y="193"/>
                  <a:pt x="144" y="193"/>
                  <a:pt x="144" y="193"/>
                </a:cubicBezTo>
                <a:cubicBezTo>
                  <a:pt x="108" y="148"/>
                  <a:pt x="108" y="148"/>
                  <a:pt x="108" y="148"/>
                </a:cubicBezTo>
                <a:cubicBezTo>
                  <a:pt x="83" y="204"/>
                  <a:pt x="83" y="204"/>
                  <a:pt x="83" y="204"/>
                </a:cubicBezTo>
                <a:cubicBezTo>
                  <a:pt x="83" y="227"/>
                  <a:pt x="83" y="227"/>
                  <a:pt x="83" y="227"/>
                </a:cubicBezTo>
                <a:cubicBezTo>
                  <a:pt x="243" y="227"/>
                  <a:pt x="243" y="227"/>
                  <a:pt x="243" y="227"/>
                </a:cubicBezTo>
                <a:lnTo>
                  <a:pt x="243" y="1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4" name="CustomShape 25"/>
          <p:cNvSpPr/>
          <p:nvPr/>
        </p:nvSpPr>
        <p:spPr>
          <a:xfrm>
            <a:off x="3360600" y="2211480"/>
            <a:ext cx="184320" cy="184320"/>
          </a:xfrm>
          <a:custGeom>
            <a:avLst/>
            <a:gdLst/>
            <a:ahLst/>
            <a:rect l="l" t="t" r="r" b="b"/>
            <a:pathLst>
              <a:path w="223" h="223">
                <a:moveTo>
                  <a:pt x="223" y="112"/>
                </a:moveTo>
                <a:cubicBezTo>
                  <a:pt x="223" y="173"/>
                  <a:pt x="173" y="223"/>
                  <a:pt x="112" y="223"/>
                </a:cubicBezTo>
                <a:cubicBezTo>
                  <a:pt x="50" y="223"/>
                  <a:pt x="0" y="173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2"/>
                </a:cubicBezTo>
                <a:close/>
                <a:moveTo>
                  <a:pt x="175" y="72"/>
                </a:moveTo>
                <a:cubicBezTo>
                  <a:pt x="152" y="48"/>
                  <a:pt x="152" y="48"/>
                  <a:pt x="152" y="48"/>
                </a:cubicBezTo>
                <a:cubicBezTo>
                  <a:pt x="112" y="89"/>
                  <a:pt x="112" y="89"/>
                  <a:pt x="112" y="89"/>
                </a:cubicBezTo>
                <a:cubicBezTo>
                  <a:pt x="71" y="48"/>
                  <a:pt x="71" y="48"/>
                  <a:pt x="71" y="48"/>
                </a:cubicBezTo>
                <a:cubicBezTo>
                  <a:pt x="48" y="72"/>
                  <a:pt x="48" y="72"/>
                  <a:pt x="48" y="7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48" y="153"/>
                  <a:pt x="48" y="153"/>
                  <a:pt x="48" y="153"/>
                </a:cubicBezTo>
                <a:cubicBezTo>
                  <a:pt x="71" y="176"/>
                  <a:pt x="71" y="176"/>
                  <a:pt x="71" y="176"/>
                </a:cubicBezTo>
                <a:cubicBezTo>
                  <a:pt x="112" y="135"/>
                  <a:pt x="112" y="135"/>
                  <a:pt x="112" y="135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75" y="153"/>
                  <a:pt x="175" y="153"/>
                  <a:pt x="175" y="153"/>
                </a:cubicBezTo>
                <a:cubicBezTo>
                  <a:pt x="134" y="112"/>
                  <a:pt x="134" y="112"/>
                  <a:pt x="134" y="112"/>
                </a:cubicBezTo>
                <a:lnTo>
                  <a:pt x="175" y="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5" name="CustomShape 26"/>
          <p:cNvSpPr/>
          <p:nvPr/>
        </p:nvSpPr>
        <p:spPr>
          <a:xfrm>
            <a:off x="3589920" y="2240280"/>
            <a:ext cx="126720" cy="126720"/>
          </a:xfrm>
          <a:custGeom>
            <a:avLst/>
            <a:gdLst/>
            <a:ahLst/>
            <a:rect l="l" t="t" r="r" b="b"/>
            <a:pathLst>
              <a:path w="154" h="154">
                <a:moveTo>
                  <a:pt x="154" y="77"/>
                </a:moveTo>
                <a:cubicBezTo>
                  <a:pt x="154" y="84"/>
                  <a:pt x="153" y="90"/>
                  <a:pt x="146" y="90"/>
                </a:cubicBezTo>
                <a:cubicBezTo>
                  <a:pt x="91" y="90"/>
                  <a:pt x="91" y="90"/>
                  <a:pt x="91" y="90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1" y="153"/>
                  <a:pt x="84" y="154"/>
                  <a:pt x="77" y="154"/>
                </a:cubicBezTo>
                <a:cubicBezTo>
                  <a:pt x="70" y="154"/>
                  <a:pt x="64" y="153"/>
                  <a:pt x="64" y="146"/>
                </a:cubicBezTo>
                <a:cubicBezTo>
                  <a:pt x="64" y="90"/>
                  <a:pt x="64" y="90"/>
                  <a:pt x="64" y="90"/>
                </a:cubicBezTo>
                <a:cubicBezTo>
                  <a:pt x="8" y="90"/>
                  <a:pt x="8" y="90"/>
                  <a:pt x="8" y="90"/>
                </a:cubicBezTo>
                <a:cubicBezTo>
                  <a:pt x="1" y="90"/>
                  <a:pt x="0" y="84"/>
                  <a:pt x="0" y="77"/>
                </a:cubicBezTo>
                <a:cubicBezTo>
                  <a:pt x="0" y="69"/>
                  <a:pt x="1" y="64"/>
                  <a:pt x="8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0"/>
                  <a:pt x="70" y="0"/>
                  <a:pt x="77" y="0"/>
                </a:cubicBezTo>
                <a:cubicBezTo>
                  <a:pt x="84" y="0"/>
                  <a:pt x="91" y="0"/>
                  <a:pt x="91" y="8"/>
                </a:cubicBezTo>
                <a:cubicBezTo>
                  <a:pt x="91" y="64"/>
                  <a:pt x="91" y="64"/>
                  <a:pt x="91" y="64"/>
                </a:cubicBezTo>
                <a:cubicBezTo>
                  <a:pt x="146" y="64"/>
                  <a:pt x="146" y="64"/>
                  <a:pt x="146" y="64"/>
                </a:cubicBezTo>
                <a:cubicBezTo>
                  <a:pt x="153" y="64"/>
                  <a:pt x="154" y="69"/>
                  <a:pt x="154" y="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6" name="CustomShape 27"/>
          <p:cNvSpPr/>
          <p:nvPr/>
        </p:nvSpPr>
        <p:spPr>
          <a:xfrm>
            <a:off x="3762000" y="2293560"/>
            <a:ext cx="126720" cy="20160"/>
          </a:xfrm>
          <a:custGeom>
            <a:avLst/>
            <a:gdLst/>
            <a:ahLst/>
            <a:rect l="l" t="t" r="r" b="b"/>
            <a:pathLst>
              <a:path w="154" h="26">
                <a:moveTo>
                  <a:pt x="154" y="13"/>
                </a:moveTo>
                <a:cubicBezTo>
                  <a:pt x="154" y="20"/>
                  <a:pt x="153" y="26"/>
                  <a:pt x="14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1" y="26"/>
                  <a:pt x="0" y="20"/>
                  <a:pt x="0" y="13"/>
                </a:cubicBezTo>
                <a:cubicBezTo>
                  <a:pt x="0" y="5"/>
                  <a:pt x="1" y="0"/>
                  <a:pt x="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54" y="5"/>
                  <a:pt x="154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7" name="CustomShape 28"/>
          <p:cNvSpPr/>
          <p:nvPr/>
        </p:nvSpPr>
        <p:spPr>
          <a:xfrm>
            <a:off x="3926160" y="2193120"/>
            <a:ext cx="214920" cy="219600"/>
          </a:xfrm>
          <a:custGeom>
            <a:avLst/>
            <a:gdLst/>
            <a:ahLst/>
            <a:rect l="l" t="t" r="r" b="b"/>
            <a:pathLst>
              <a:path w="259" h="264">
                <a:moveTo>
                  <a:pt x="29" y="244"/>
                </a:moveTo>
                <a:cubicBezTo>
                  <a:pt x="6" y="222"/>
                  <a:pt x="0" y="182"/>
                  <a:pt x="32" y="149"/>
                </a:cubicBezTo>
                <a:cubicBezTo>
                  <a:pt x="51" y="131"/>
                  <a:pt x="126" y="55"/>
                  <a:pt x="164" y="18"/>
                </a:cubicBezTo>
                <a:cubicBezTo>
                  <a:pt x="177" y="5"/>
                  <a:pt x="194" y="0"/>
                  <a:pt x="210" y="4"/>
                </a:cubicBezTo>
                <a:cubicBezTo>
                  <a:pt x="226" y="8"/>
                  <a:pt x="239" y="21"/>
                  <a:pt x="243" y="37"/>
                </a:cubicBezTo>
                <a:cubicBezTo>
                  <a:pt x="247" y="53"/>
                  <a:pt x="243" y="70"/>
                  <a:pt x="229" y="84"/>
                </a:cubicBezTo>
                <a:cubicBezTo>
                  <a:pt x="103" y="209"/>
                  <a:pt x="103" y="209"/>
                  <a:pt x="103" y="209"/>
                </a:cubicBezTo>
                <a:cubicBezTo>
                  <a:pt x="96" y="217"/>
                  <a:pt x="88" y="221"/>
                  <a:pt x="80" y="222"/>
                </a:cubicBezTo>
                <a:cubicBezTo>
                  <a:pt x="72" y="223"/>
                  <a:pt x="64" y="220"/>
                  <a:pt x="59" y="215"/>
                </a:cubicBezTo>
                <a:cubicBezTo>
                  <a:pt x="49" y="205"/>
                  <a:pt x="48" y="187"/>
                  <a:pt x="64" y="170"/>
                </a:cubicBezTo>
                <a:cubicBezTo>
                  <a:pt x="152" y="82"/>
                  <a:pt x="152" y="82"/>
                  <a:pt x="152" y="82"/>
                </a:cubicBezTo>
                <a:cubicBezTo>
                  <a:pt x="156" y="78"/>
                  <a:pt x="162" y="78"/>
                  <a:pt x="165" y="82"/>
                </a:cubicBezTo>
                <a:cubicBezTo>
                  <a:pt x="169" y="86"/>
                  <a:pt x="169" y="91"/>
                  <a:pt x="165" y="95"/>
                </a:cubicBezTo>
                <a:cubicBezTo>
                  <a:pt x="77" y="183"/>
                  <a:pt x="77" y="183"/>
                  <a:pt x="77" y="183"/>
                </a:cubicBezTo>
                <a:cubicBezTo>
                  <a:pt x="70" y="191"/>
                  <a:pt x="68" y="198"/>
                  <a:pt x="72" y="201"/>
                </a:cubicBezTo>
                <a:cubicBezTo>
                  <a:pt x="73" y="203"/>
                  <a:pt x="75" y="203"/>
                  <a:pt x="78" y="203"/>
                </a:cubicBezTo>
                <a:cubicBezTo>
                  <a:pt x="82" y="203"/>
                  <a:pt x="86" y="200"/>
                  <a:pt x="90" y="197"/>
                </a:cubicBezTo>
                <a:cubicBezTo>
                  <a:pt x="216" y="71"/>
                  <a:pt x="216" y="71"/>
                  <a:pt x="216" y="71"/>
                </a:cubicBezTo>
                <a:cubicBezTo>
                  <a:pt x="225" y="62"/>
                  <a:pt x="228" y="52"/>
                  <a:pt x="225" y="42"/>
                </a:cubicBezTo>
                <a:cubicBezTo>
                  <a:pt x="223" y="33"/>
                  <a:pt x="215" y="25"/>
                  <a:pt x="205" y="22"/>
                </a:cubicBezTo>
                <a:cubicBezTo>
                  <a:pt x="195" y="19"/>
                  <a:pt x="185" y="22"/>
                  <a:pt x="177" y="31"/>
                </a:cubicBezTo>
                <a:cubicBezTo>
                  <a:pt x="139" y="69"/>
                  <a:pt x="64" y="144"/>
                  <a:pt x="45" y="163"/>
                </a:cubicBezTo>
                <a:cubicBezTo>
                  <a:pt x="21" y="187"/>
                  <a:pt x="27" y="215"/>
                  <a:pt x="42" y="231"/>
                </a:cubicBezTo>
                <a:cubicBezTo>
                  <a:pt x="58" y="247"/>
                  <a:pt x="87" y="253"/>
                  <a:pt x="111" y="228"/>
                </a:cubicBezTo>
                <a:cubicBezTo>
                  <a:pt x="242" y="97"/>
                  <a:pt x="242" y="97"/>
                  <a:pt x="242" y="97"/>
                </a:cubicBezTo>
                <a:cubicBezTo>
                  <a:pt x="246" y="93"/>
                  <a:pt x="252" y="93"/>
                  <a:pt x="255" y="97"/>
                </a:cubicBezTo>
                <a:cubicBezTo>
                  <a:pt x="259" y="100"/>
                  <a:pt x="259" y="106"/>
                  <a:pt x="255" y="110"/>
                </a:cubicBezTo>
                <a:cubicBezTo>
                  <a:pt x="124" y="242"/>
                  <a:pt x="124" y="242"/>
                  <a:pt x="124" y="242"/>
                </a:cubicBezTo>
                <a:cubicBezTo>
                  <a:pt x="108" y="257"/>
                  <a:pt x="91" y="264"/>
                  <a:pt x="75" y="264"/>
                </a:cubicBezTo>
                <a:cubicBezTo>
                  <a:pt x="57" y="264"/>
                  <a:pt x="41" y="256"/>
                  <a:pt x="29" y="2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8" name="CustomShape 29"/>
          <p:cNvSpPr/>
          <p:nvPr/>
        </p:nvSpPr>
        <p:spPr>
          <a:xfrm>
            <a:off x="4186080" y="2230920"/>
            <a:ext cx="196560" cy="143280"/>
          </a:xfrm>
          <a:custGeom>
            <a:avLst/>
            <a:gdLst/>
            <a:ahLst/>
            <a:rect l="l" t="t" r="r" b="b"/>
            <a:pathLst>
              <a:path w="239" h="175">
                <a:moveTo>
                  <a:pt x="0" y="175"/>
                </a:moveTo>
                <a:cubicBezTo>
                  <a:pt x="0" y="157"/>
                  <a:pt x="0" y="157"/>
                  <a:pt x="0" y="157"/>
                </a:cubicBezTo>
                <a:cubicBezTo>
                  <a:pt x="51" y="157"/>
                  <a:pt x="77" y="80"/>
                  <a:pt x="38" y="80"/>
                </a:cubicBezTo>
                <a:cubicBezTo>
                  <a:pt x="17" y="80"/>
                  <a:pt x="0" y="62"/>
                  <a:pt x="0" y="40"/>
                </a:cubicBezTo>
                <a:cubicBezTo>
                  <a:pt x="0" y="18"/>
                  <a:pt x="17" y="0"/>
                  <a:pt x="38" y="0"/>
                </a:cubicBezTo>
                <a:cubicBezTo>
                  <a:pt x="128" y="0"/>
                  <a:pt x="92" y="175"/>
                  <a:pt x="0" y="175"/>
                </a:cubicBezTo>
                <a:close/>
                <a:moveTo>
                  <a:pt x="111" y="175"/>
                </a:moveTo>
                <a:cubicBezTo>
                  <a:pt x="111" y="157"/>
                  <a:pt x="111" y="157"/>
                  <a:pt x="111" y="157"/>
                </a:cubicBezTo>
                <a:cubicBezTo>
                  <a:pt x="163" y="157"/>
                  <a:pt x="188" y="80"/>
                  <a:pt x="149" y="80"/>
                </a:cubicBezTo>
                <a:cubicBezTo>
                  <a:pt x="128" y="80"/>
                  <a:pt x="111" y="62"/>
                  <a:pt x="111" y="40"/>
                </a:cubicBezTo>
                <a:cubicBezTo>
                  <a:pt x="111" y="18"/>
                  <a:pt x="128" y="0"/>
                  <a:pt x="149" y="0"/>
                </a:cubicBezTo>
                <a:cubicBezTo>
                  <a:pt x="239" y="0"/>
                  <a:pt x="203" y="175"/>
                  <a:pt x="111" y="1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9" name="CustomShape 30"/>
          <p:cNvSpPr/>
          <p:nvPr/>
        </p:nvSpPr>
        <p:spPr>
          <a:xfrm>
            <a:off x="4397760" y="2203560"/>
            <a:ext cx="152640" cy="198000"/>
          </a:xfrm>
          <a:custGeom>
            <a:avLst/>
            <a:gdLst/>
            <a:ahLst/>
            <a:rect l="l" t="t" r="r" b="b"/>
            <a:pathLst>
              <a:path w="185" h="239">
                <a:moveTo>
                  <a:pt x="185" y="27"/>
                </a:moveTo>
                <a:cubicBezTo>
                  <a:pt x="185" y="213"/>
                  <a:pt x="185" y="213"/>
                  <a:pt x="185" y="213"/>
                </a:cubicBezTo>
                <a:cubicBezTo>
                  <a:pt x="185" y="228"/>
                  <a:pt x="173" y="239"/>
                  <a:pt x="159" y="239"/>
                </a:cubicBezTo>
                <a:cubicBezTo>
                  <a:pt x="26" y="239"/>
                  <a:pt x="26" y="239"/>
                  <a:pt x="26" y="239"/>
                </a:cubicBezTo>
                <a:cubicBezTo>
                  <a:pt x="11" y="239"/>
                  <a:pt x="0" y="228"/>
                  <a:pt x="0" y="2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3"/>
                  <a:pt x="11" y="0"/>
                  <a:pt x="26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73" y="0"/>
                  <a:pt x="185" y="13"/>
                  <a:pt x="185" y="27"/>
                </a:cubicBezTo>
                <a:close/>
                <a:moveTo>
                  <a:pt x="159" y="27"/>
                </a:moveTo>
                <a:cubicBezTo>
                  <a:pt x="26" y="27"/>
                  <a:pt x="26" y="27"/>
                  <a:pt x="26" y="27"/>
                </a:cubicBezTo>
                <a:cubicBezTo>
                  <a:pt x="26" y="213"/>
                  <a:pt x="26" y="213"/>
                  <a:pt x="26" y="213"/>
                </a:cubicBezTo>
                <a:cubicBezTo>
                  <a:pt x="159" y="213"/>
                  <a:pt x="159" y="213"/>
                  <a:pt x="159" y="213"/>
                </a:cubicBezTo>
                <a:lnTo>
                  <a:pt x="159" y="27"/>
                </a:lnTo>
                <a:close/>
                <a:moveTo>
                  <a:pt x="130" y="79"/>
                </a:moveTo>
                <a:cubicBezTo>
                  <a:pt x="55" y="79"/>
                  <a:pt x="55" y="79"/>
                  <a:pt x="55" y="79"/>
                </a:cubicBezTo>
                <a:cubicBezTo>
                  <a:pt x="55" y="56"/>
                  <a:pt x="55" y="56"/>
                  <a:pt x="55" y="56"/>
                </a:cubicBezTo>
                <a:cubicBezTo>
                  <a:pt x="130" y="56"/>
                  <a:pt x="130" y="56"/>
                  <a:pt x="130" y="56"/>
                </a:cubicBezTo>
                <a:lnTo>
                  <a:pt x="130" y="79"/>
                </a:lnTo>
                <a:close/>
                <a:moveTo>
                  <a:pt x="130" y="183"/>
                </a:moveTo>
                <a:cubicBezTo>
                  <a:pt x="55" y="183"/>
                  <a:pt x="55" y="183"/>
                  <a:pt x="55" y="183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130" y="160"/>
                  <a:pt x="130" y="160"/>
                  <a:pt x="130" y="160"/>
                </a:cubicBezTo>
                <a:lnTo>
                  <a:pt x="130" y="183"/>
                </a:lnTo>
                <a:close/>
                <a:moveTo>
                  <a:pt x="56" y="108"/>
                </a:moveTo>
                <a:cubicBezTo>
                  <a:pt x="130" y="108"/>
                  <a:pt x="130" y="108"/>
                  <a:pt x="130" y="108"/>
                </a:cubicBezTo>
                <a:cubicBezTo>
                  <a:pt x="130" y="132"/>
                  <a:pt x="130" y="132"/>
                  <a:pt x="130" y="132"/>
                </a:cubicBezTo>
                <a:cubicBezTo>
                  <a:pt x="56" y="132"/>
                  <a:pt x="56" y="132"/>
                  <a:pt x="56" y="132"/>
                </a:cubicBezTo>
                <a:lnTo>
                  <a:pt x="56" y="10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0" name="CustomShape 31"/>
          <p:cNvSpPr/>
          <p:nvPr/>
        </p:nvSpPr>
        <p:spPr>
          <a:xfrm>
            <a:off x="4596840" y="2237040"/>
            <a:ext cx="129600" cy="132840"/>
          </a:xfrm>
          <a:custGeom>
            <a:avLst/>
            <a:gdLst/>
            <a:ahLst/>
            <a:rect l="l" t="t" r="r" b="b"/>
            <a:pathLst>
              <a:path w="159" h="160">
                <a:moveTo>
                  <a:pt x="66" y="21"/>
                </a:moveTo>
                <a:cubicBezTo>
                  <a:pt x="66" y="45"/>
                  <a:pt x="66" y="45"/>
                  <a:pt x="66" y="45"/>
                </a:cubicBezTo>
                <a:cubicBezTo>
                  <a:pt x="66" y="60"/>
                  <a:pt x="60" y="67"/>
                  <a:pt x="45" y="67"/>
                </a:cubicBezTo>
                <a:cubicBezTo>
                  <a:pt x="21" y="67"/>
                  <a:pt x="21" y="67"/>
                  <a:pt x="21" y="67"/>
                </a:cubicBezTo>
                <a:cubicBezTo>
                  <a:pt x="6" y="67"/>
                  <a:pt x="0" y="60"/>
                  <a:pt x="0" y="4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7"/>
                  <a:pt x="6" y="0"/>
                  <a:pt x="21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60" y="0"/>
                  <a:pt x="66" y="7"/>
                  <a:pt x="66" y="21"/>
                </a:cubicBezTo>
                <a:close/>
                <a:moveTo>
                  <a:pt x="66" y="114"/>
                </a:moveTo>
                <a:cubicBezTo>
                  <a:pt x="66" y="138"/>
                  <a:pt x="66" y="138"/>
                  <a:pt x="66" y="138"/>
                </a:cubicBezTo>
                <a:cubicBezTo>
                  <a:pt x="66" y="153"/>
                  <a:pt x="60" y="160"/>
                  <a:pt x="45" y="160"/>
                </a:cubicBezTo>
                <a:cubicBezTo>
                  <a:pt x="21" y="160"/>
                  <a:pt x="21" y="160"/>
                  <a:pt x="21" y="160"/>
                </a:cubicBezTo>
                <a:cubicBezTo>
                  <a:pt x="6" y="160"/>
                  <a:pt x="0" y="153"/>
                  <a:pt x="0" y="13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00"/>
                  <a:pt x="6" y="93"/>
                  <a:pt x="21" y="93"/>
                </a:cubicBezTo>
                <a:cubicBezTo>
                  <a:pt x="45" y="93"/>
                  <a:pt x="45" y="93"/>
                  <a:pt x="45" y="93"/>
                </a:cubicBezTo>
                <a:cubicBezTo>
                  <a:pt x="60" y="93"/>
                  <a:pt x="66" y="100"/>
                  <a:pt x="66" y="114"/>
                </a:cubicBezTo>
                <a:close/>
                <a:moveTo>
                  <a:pt x="159" y="21"/>
                </a:moveTo>
                <a:cubicBezTo>
                  <a:pt x="159" y="45"/>
                  <a:pt x="159" y="45"/>
                  <a:pt x="159" y="45"/>
                </a:cubicBezTo>
                <a:cubicBezTo>
                  <a:pt x="159" y="60"/>
                  <a:pt x="153" y="67"/>
                  <a:pt x="138" y="67"/>
                </a:cubicBezTo>
                <a:cubicBezTo>
                  <a:pt x="114" y="67"/>
                  <a:pt x="114" y="67"/>
                  <a:pt x="114" y="67"/>
                </a:cubicBezTo>
                <a:cubicBezTo>
                  <a:pt x="99" y="67"/>
                  <a:pt x="92" y="60"/>
                  <a:pt x="92" y="45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7"/>
                  <a:pt x="99" y="0"/>
                  <a:pt x="114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53" y="0"/>
                  <a:pt x="159" y="7"/>
                  <a:pt x="159" y="21"/>
                </a:cubicBezTo>
                <a:close/>
                <a:moveTo>
                  <a:pt x="159" y="114"/>
                </a:moveTo>
                <a:cubicBezTo>
                  <a:pt x="159" y="138"/>
                  <a:pt x="159" y="138"/>
                  <a:pt x="159" y="138"/>
                </a:cubicBezTo>
                <a:cubicBezTo>
                  <a:pt x="159" y="153"/>
                  <a:pt x="153" y="160"/>
                  <a:pt x="138" y="160"/>
                </a:cubicBezTo>
                <a:cubicBezTo>
                  <a:pt x="114" y="160"/>
                  <a:pt x="114" y="160"/>
                  <a:pt x="114" y="160"/>
                </a:cubicBezTo>
                <a:cubicBezTo>
                  <a:pt x="99" y="160"/>
                  <a:pt x="92" y="153"/>
                  <a:pt x="92" y="138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100"/>
                  <a:pt x="99" y="93"/>
                  <a:pt x="114" y="93"/>
                </a:cubicBezTo>
                <a:cubicBezTo>
                  <a:pt x="138" y="93"/>
                  <a:pt x="138" y="93"/>
                  <a:pt x="138" y="93"/>
                </a:cubicBezTo>
                <a:cubicBezTo>
                  <a:pt x="153" y="93"/>
                  <a:pt x="159" y="100"/>
                  <a:pt x="159" y="1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1" name="CustomShape 32"/>
          <p:cNvSpPr/>
          <p:nvPr/>
        </p:nvSpPr>
        <p:spPr>
          <a:xfrm>
            <a:off x="4771800" y="2249280"/>
            <a:ext cx="219600" cy="108360"/>
          </a:xfrm>
          <a:custGeom>
            <a:avLst/>
            <a:gdLst/>
            <a:ahLst/>
            <a:rect l="l" t="t" r="r" b="b"/>
            <a:pathLst>
              <a:path w="265" h="132">
                <a:moveTo>
                  <a:pt x="106" y="13"/>
                </a:moveTo>
                <a:cubicBezTo>
                  <a:pt x="106" y="20"/>
                  <a:pt x="100" y="26"/>
                  <a:pt x="9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6" y="26"/>
                  <a:pt x="0" y="20"/>
                  <a:pt x="0" y="13"/>
                </a:cubicBezTo>
                <a:cubicBezTo>
                  <a:pt x="0" y="5"/>
                  <a:pt x="6" y="0"/>
                  <a:pt x="13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00" y="0"/>
                  <a:pt x="106" y="5"/>
                  <a:pt x="106" y="13"/>
                </a:cubicBezTo>
                <a:close/>
                <a:moveTo>
                  <a:pt x="106" y="66"/>
                </a:moveTo>
                <a:cubicBezTo>
                  <a:pt x="106" y="73"/>
                  <a:pt x="100" y="79"/>
                  <a:pt x="93" y="79"/>
                </a:cubicBezTo>
                <a:cubicBezTo>
                  <a:pt x="13" y="79"/>
                  <a:pt x="13" y="79"/>
                  <a:pt x="13" y="79"/>
                </a:cubicBezTo>
                <a:cubicBezTo>
                  <a:pt x="6" y="79"/>
                  <a:pt x="0" y="73"/>
                  <a:pt x="0" y="66"/>
                </a:cubicBezTo>
                <a:cubicBezTo>
                  <a:pt x="0" y="58"/>
                  <a:pt x="6" y="53"/>
                  <a:pt x="13" y="53"/>
                </a:cubicBezTo>
                <a:cubicBezTo>
                  <a:pt x="93" y="53"/>
                  <a:pt x="93" y="53"/>
                  <a:pt x="93" y="53"/>
                </a:cubicBezTo>
                <a:cubicBezTo>
                  <a:pt x="100" y="53"/>
                  <a:pt x="106" y="58"/>
                  <a:pt x="106" y="66"/>
                </a:cubicBezTo>
                <a:close/>
                <a:moveTo>
                  <a:pt x="106" y="119"/>
                </a:moveTo>
                <a:cubicBezTo>
                  <a:pt x="106" y="126"/>
                  <a:pt x="100" y="132"/>
                  <a:pt x="93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6" y="132"/>
                  <a:pt x="0" y="126"/>
                  <a:pt x="0" y="119"/>
                </a:cubicBezTo>
                <a:cubicBezTo>
                  <a:pt x="0" y="112"/>
                  <a:pt x="6" y="106"/>
                  <a:pt x="13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100" y="106"/>
                  <a:pt x="106" y="112"/>
                  <a:pt x="106" y="119"/>
                </a:cubicBezTo>
                <a:close/>
                <a:moveTo>
                  <a:pt x="265" y="66"/>
                </a:moveTo>
                <a:cubicBezTo>
                  <a:pt x="265" y="73"/>
                  <a:pt x="265" y="79"/>
                  <a:pt x="258" y="79"/>
                </a:cubicBezTo>
                <a:cubicBezTo>
                  <a:pt x="212" y="79"/>
                  <a:pt x="212" y="79"/>
                  <a:pt x="212" y="79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32"/>
                  <a:pt x="207" y="132"/>
                  <a:pt x="199" y="132"/>
                </a:cubicBezTo>
                <a:cubicBezTo>
                  <a:pt x="192" y="132"/>
                  <a:pt x="186" y="132"/>
                  <a:pt x="186" y="124"/>
                </a:cubicBezTo>
                <a:cubicBezTo>
                  <a:pt x="186" y="79"/>
                  <a:pt x="186" y="79"/>
                  <a:pt x="186" y="79"/>
                </a:cubicBezTo>
                <a:cubicBezTo>
                  <a:pt x="142" y="79"/>
                  <a:pt x="142" y="79"/>
                  <a:pt x="142" y="79"/>
                </a:cubicBezTo>
                <a:cubicBezTo>
                  <a:pt x="135" y="79"/>
                  <a:pt x="134" y="73"/>
                  <a:pt x="134" y="66"/>
                </a:cubicBezTo>
                <a:cubicBezTo>
                  <a:pt x="134" y="58"/>
                  <a:pt x="135" y="53"/>
                  <a:pt x="142" y="53"/>
                </a:cubicBezTo>
                <a:cubicBezTo>
                  <a:pt x="186" y="53"/>
                  <a:pt x="186" y="53"/>
                  <a:pt x="186" y="53"/>
                </a:cubicBezTo>
                <a:cubicBezTo>
                  <a:pt x="186" y="7"/>
                  <a:pt x="186" y="7"/>
                  <a:pt x="186" y="7"/>
                </a:cubicBezTo>
                <a:cubicBezTo>
                  <a:pt x="186" y="0"/>
                  <a:pt x="192" y="0"/>
                  <a:pt x="199" y="0"/>
                </a:cubicBezTo>
                <a:cubicBezTo>
                  <a:pt x="207" y="0"/>
                  <a:pt x="212" y="0"/>
                  <a:pt x="212" y="7"/>
                </a:cubicBezTo>
                <a:cubicBezTo>
                  <a:pt x="212" y="53"/>
                  <a:pt x="212" y="53"/>
                  <a:pt x="212" y="53"/>
                </a:cubicBezTo>
                <a:cubicBezTo>
                  <a:pt x="258" y="53"/>
                  <a:pt x="258" y="53"/>
                  <a:pt x="258" y="53"/>
                </a:cubicBezTo>
                <a:cubicBezTo>
                  <a:pt x="265" y="53"/>
                  <a:pt x="265" y="58"/>
                  <a:pt x="265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2" name="CustomShape 33"/>
          <p:cNvSpPr/>
          <p:nvPr/>
        </p:nvSpPr>
        <p:spPr>
          <a:xfrm>
            <a:off x="5037840" y="2237040"/>
            <a:ext cx="219600" cy="132840"/>
          </a:xfrm>
          <a:custGeom>
            <a:avLst/>
            <a:gdLst/>
            <a:ahLst/>
            <a:rect l="l" t="t" r="r" b="b"/>
            <a:pathLst>
              <a:path w="265" h="160">
                <a:moveTo>
                  <a:pt x="128" y="122"/>
                </a:moveTo>
                <a:cubicBezTo>
                  <a:pt x="162" y="160"/>
                  <a:pt x="162" y="160"/>
                  <a:pt x="162" y="160"/>
                </a:cubicBezTo>
                <a:cubicBezTo>
                  <a:pt x="58" y="160"/>
                  <a:pt x="58" y="160"/>
                  <a:pt x="58" y="160"/>
                </a:cubicBezTo>
                <a:cubicBezTo>
                  <a:pt x="43" y="160"/>
                  <a:pt x="31" y="148"/>
                  <a:pt x="31" y="133"/>
                </a:cubicBezTo>
                <a:cubicBezTo>
                  <a:pt x="31" y="53"/>
                  <a:pt x="31" y="53"/>
                  <a:pt x="31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50" y="0"/>
                  <a:pt x="50" y="0"/>
                  <a:pt x="50" y="0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122"/>
                  <a:pt x="69" y="122"/>
                  <a:pt x="69" y="122"/>
                </a:cubicBezTo>
                <a:lnTo>
                  <a:pt x="128" y="122"/>
                </a:lnTo>
                <a:close/>
                <a:moveTo>
                  <a:pt x="265" y="106"/>
                </a:moveTo>
                <a:cubicBezTo>
                  <a:pt x="215" y="160"/>
                  <a:pt x="215" y="160"/>
                  <a:pt x="215" y="160"/>
                </a:cubicBezTo>
                <a:cubicBezTo>
                  <a:pt x="164" y="106"/>
                  <a:pt x="164" y="106"/>
                  <a:pt x="164" y="106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6" y="37"/>
                  <a:pt x="196" y="37"/>
                  <a:pt x="196" y="37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21" y="0"/>
                  <a:pt x="233" y="12"/>
                  <a:pt x="233" y="27"/>
                </a:cubicBezTo>
                <a:cubicBezTo>
                  <a:pt x="233" y="106"/>
                  <a:pt x="233" y="106"/>
                  <a:pt x="233" y="106"/>
                </a:cubicBezTo>
                <a:lnTo>
                  <a:pt x="265" y="1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3" name="CustomShape 34"/>
          <p:cNvSpPr/>
          <p:nvPr/>
        </p:nvSpPr>
        <p:spPr>
          <a:xfrm>
            <a:off x="5301000" y="2237040"/>
            <a:ext cx="187560" cy="132840"/>
          </a:xfrm>
          <a:custGeom>
            <a:avLst/>
            <a:gdLst/>
            <a:ahLst/>
            <a:rect l="l" t="t" r="r" b="b"/>
            <a:pathLst>
              <a:path w="226" h="160">
                <a:moveTo>
                  <a:pt x="226" y="56"/>
                </a:moveTo>
                <a:cubicBezTo>
                  <a:pt x="226" y="133"/>
                  <a:pt x="226" y="133"/>
                  <a:pt x="226" y="133"/>
                </a:cubicBezTo>
                <a:cubicBezTo>
                  <a:pt x="226" y="148"/>
                  <a:pt x="214" y="160"/>
                  <a:pt x="199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16" y="122"/>
                  <a:pt x="16" y="122"/>
                  <a:pt x="16" y="122"/>
                </a:cubicBezTo>
                <a:cubicBezTo>
                  <a:pt x="189" y="122"/>
                  <a:pt x="189" y="122"/>
                  <a:pt x="189" y="122"/>
                </a:cubicBezTo>
                <a:cubicBezTo>
                  <a:pt x="189" y="67"/>
                  <a:pt x="189" y="67"/>
                  <a:pt x="189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96"/>
                  <a:pt x="56" y="96"/>
                  <a:pt x="56" y="96"/>
                </a:cubicBezTo>
                <a:cubicBezTo>
                  <a:pt x="0" y="48"/>
                  <a:pt x="0" y="48"/>
                  <a:pt x="0" y="48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29"/>
                  <a:pt x="56" y="29"/>
                  <a:pt x="56" y="29"/>
                </a:cubicBezTo>
                <a:cubicBezTo>
                  <a:pt x="199" y="29"/>
                  <a:pt x="199" y="29"/>
                  <a:pt x="199" y="29"/>
                </a:cubicBezTo>
                <a:cubicBezTo>
                  <a:pt x="214" y="29"/>
                  <a:pt x="226" y="41"/>
                  <a:pt x="226" y="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4" name="CustomShape 35"/>
          <p:cNvSpPr/>
          <p:nvPr/>
        </p:nvSpPr>
        <p:spPr>
          <a:xfrm>
            <a:off x="5533560" y="2211480"/>
            <a:ext cx="219600" cy="186120"/>
          </a:xfrm>
          <a:custGeom>
            <a:avLst/>
            <a:gdLst/>
            <a:ahLst/>
            <a:rect l="l" t="t" r="r" b="b"/>
            <a:pathLst>
              <a:path w="266" h="226">
                <a:moveTo>
                  <a:pt x="129" y="123"/>
                </a:moveTo>
                <a:cubicBezTo>
                  <a:pt x="105" y="155"/>
                  <a:pt x="77" y="192"/>
                  <a:pt x="28" y="192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154"/>
                  <a:pt x="0" y="154"/>
                  <a:pt x="0" y="154"/>
                </a:cubicBezTo>
                <a:cubicBezTo>
                  <a:pt x="28" y="154"/>
                  <a:pt x="28" y="154"/>
                  <a:pt x="28" y="154"/>
                </a:cubicBezTo>
                <a:cubicBezTo>
                  <a:pt x="58" y="154"/>
                  <a:pt x="78" y="129"/>
                  <a:pt x="99" y="101"/>
                </a:cubicBezTo>
                <a:cubicBezTo>
                  <a:pt x="124" y="68"/>
                  <a:pt x="151" y="32"/>
                  <a:pt x="201" y="32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10" y="0"/>
                  <a:pt x="210" y="0"/>
                  <a:pt x="210" y="0"/>
                </a:cubicBezTo>
                <a:cubicBezTo>
                  <a:pt x="266" y="48"/>
                  <a:pt x="266" y="48"/>
                  <a:pt x="266" y="48"/>
                </a:cubicBezTo>
                <a:cubicBezTo>
                  <a:pt x="210" y="96"/>
                  <a:pt x="210" y="96"/>
                  <a:pt x="210" y="96"/>
                </a:cubicBezTo>
                <a:cubicBezTo>
                  <a:pt x="210" y="69"/>
                  <a:pt x="210" y="69"/>
                  <a:pt x="210" y="69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170" y="69"/>
                  <a:pt x="151" y="94"/>
                  <a:pt x="129" y="123"/>
                </a:cubicBezTo>
                <a:close/>
                <a:moveTo>
                  <a:pt x="28" y="72"/>
                </a:moveTo>
                <a:cubicBezTo>
                  <a:pt x="0" y="72"/>
                  <a:pt x="0" y="72"/>
                  <a:pt x="0" y="72"/>
                </a:cubicBezTo>
                <a:cubicBezTo>
                  <a:pt x="0" y="35"/>
                  <a:pt x="0" y="35"/>
                  <a:pt x="0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56" y="35"/>
                  <a:pt x="78" y="47"/>
                  <a:pt x="95" y="63"/>
                </a:cubicBezTo>
                <a:cubicBezTo>
                  <a:pt x="89" y="70"/>
                  <a:pt x="83" y="77"/>
                  <a:pt x="79" y="84"/>
                </a:cubicBezTo>
                <a:cubicBezTo>
                  <a:pt x="77" y="87"/>
                  <a:pt x="74" y="90"/>
                  <a:pt x="72" y="93"/>
                </a:cubicBezTo>
                <a:cubicBezTo>
                  <a:pt x="60" y="80"/>
                  <a:pt x="46" y="72"/>
                  <a:pt x="28" y="72"/>
                </a:cubicBezTo>
                <a:close/>
                <a:moveTo>
                  <a:pt x="210" y="130"/>
                </a:moveTo>
                <a:cubicBezTo>
                  <a:pt x="266" y="178"/>
                  <a:pt x="266" y="178"/>
                  <a:pt x="266" y="178"/>
                </a:cubicBezTo>
                <a:cubicBezTo>
                  <a:pt x="210" y="226"/>
                  <a:pt x="210" y="226"/>
                  <a:pt x="210" y="226"/>
                </a:cubicBezTo>
                <a:cubicBezTo>
                  <a:pt x="210" y="194"/>
                  <a:pt x="210" y="194"/>
                  <a:pt x="210" y="194"/>
                </a:cubicBezTo>
                <a:cubicBezTo>
                  <a:pt x="201" y="194"/>
                  <a:pt x="201" y="194"/>
                  <a:pt x="201" y="194"/>
                </a:cubicBezTo>
                <a:cubicBezTo>
                  <a:pt x="171" y="194"/>
                  <a:pt x="149" y="181"/>
                  <a:pt x="131" y="163"/>
                </a:cubicBezTo>
                <a:cubicBezTo>
                  <a:pt x="138" y="155"/>
                  <a:pt x="145" y="147"/>
                  <a:pt x="150" y="139"/>
                </a:cubicBezTo>
                <a:cubicBezTo>
                  <a:pt x="151" y="137"/>
                  <a:pt x="153" y="136"/>
                  <a:pt x="154" y="134"/>
                </a:cubicBezTo>
                <a:cubicBezTo>
                  <a:pt x="168" y="147"/>
                  <a:pt x="182" y="157"/>
                  <a:pt x="201" y="157"/>
                </a:cubicBezTo>
                <a:cubicBezTo>
                  <a:pt x="210" y="157"/>
                  <a:pt x="210" y="157"/>
                  <a:pt x="210" y="157"/>
                </a:cubicBezTo>
                <a:lnTo>
                  <a:pt x="210" y="1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5" name="CustomShape 36"/>
          <p:cNvSpPr/>
          <p:nvPr/>
        </p:nvSpPr>
        <p:spPr>
          <a:xfrm>
            <a:off x="5798160" y="2212920"/>
            <a:ext cx="205920" cy="180000"/>
          </a:xfrm>
          <a:custGeom>
            <a:avLst/>
            <a:gdLst/>
            <a:ahLst/>
            <a:rect l="l" t="t" r="r" b="b"/>
            <a:pathLst>
              <a:path w="249" h="218">
                <a:moveTo>
                  <a:pt x="216" y="106"/>
                </a:moveTo>
                <a:cubicBezTo>
                  <a:pt x="249" y="106"/>
                  <a:pt x="249" y="106"/>
                  <a:pt x="249" y="106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89" y="106"/>
                  <a:pt x="189" y="106"/>
                  <a:pt x="189" y="106"/>
                </a:cubicBezTo>
                <a:cubicBezTo>
                  <a:pt x="188" y="62"/>
                  <a:pt x="152" y="27"/>
                  <a:pt x="108" y="27"/>
                </a:cubicBezTo>
                <a:cubicBezTo>
                  <a:pt x="63" y="27"/>
                  <a:pt x="27" y="64"/>
                  <a:pt x="27" y="109"/>
                </a:cubicBezTo>
                <a:cubicBezTo>
                  <a:pt x="27" y="154"/>
                  <a:pt x="63" y="191"/>
                  <a:pt x="108" y="191"/>
                </a:cubicBezTo>
                <a:cubicBezTo>
                  <a:pt x="126" y="191"/>
                  <a:pt x="143" y="185"/>
                  <a:pt x="156" y="175"/>
                </a:cubicBezTo>
                <a:cubicBezTo>
                  <a:pt x="175" y="195"/>
                  <a:pt x="175" y="195"/>
                  <a:pt x="175" y="195"/>
                </a:cubicBezTo>
                <a:cubicBezTo>
                  <a:pt x="156" y="209"/>
                  <a:pt x="133" y="218"/>
                  <a:pt x="108" y="218"/>
                </a:cubicBezTo>
                <a:cubicBezTo>
                  <a:pt x="48" y="218"/>
                  <a:pt x="0" y="169"/>
                  <a:pt x="0" y="109"/>
                </a:cubicBezTo>
                <a:cubicBezTo>
                  <a:pt x="0" y="49"/>
                  <a:pt x="48" y="0"/>
                  <a:pt x="108" y="0"/>
                </a:cubicBezTo>
                <a:cubicBezTo>
                  <a:pt x="167" y="0"/>
                  <a:pt x="215" y="47"/>
                  <a:pt x="216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6" name="CustomShape 37"/>
          <p:cNvSpPr/>
          <p:nvPr/>
        </p:nvSpPr>
        <p:spPr>
          <a:xfrm>
            <a:off x="6049080" y="2215800"/>
            <a:ext cx="221040" cy="175320"/>
          </a:xfrm>
          <a:custGeom>
            <a:avLst/>
            <a:gdLst/>
            <a:ahLst/>
            <a:rect l="l" t="t" r="r" b="b"/>
            <a:pathLst>
              <a:path w="267" h="212">
                <a:moveTo>
                  <a:pt x="266" y="79"/>
                </a:moveTo>
                <a:cubicBezTo>
                  <a:pt x="255" y="199"/>
                  <a:pt x="255" y="199"/>
                  <a:pt x="255" y="199"/>
                </a:cubicBezTo>
                <a:cubicBezTo>
                  <a:pt x="255" y="206"/>
                  <a:pt x="253" y="212"/>
                  <a:pt x="241" y="212"/>
                </a:cubicBezTo>
                <a:cubicBezTo>
                  <a:pt x="26" y="212"/>
                  <a:pt x="26" y="212"/>
                  <a:pt x="26" y="212"/>
                </a:cubicBezTo>
                <a:cubicBezTo>
                  <a:pt x="14" y="212"/>
                  <a:pt x="13" y="206"/>
                  <a:pt x="12" y="199"/>
                </a:cubicBezTo>
                <a:cubicBezTo>
                  <a:pt x="1" y="79"/>
                  <a:pt x="1" y="79"/>
                  <a:pt x="1" y="79"/>
                </a:cubicBezTo>
                <a:cubicBezTo>
                  <a:pt x="0" y="72"/>
                  <a:pt x="1" y="66"/>
                  <a:pt x="13" y="66"/>
                </a:cubicBezTo>
                <a:cubicBezTo>
                  <a:pt x="254" y="66"/>
                  <a:pt x="254" y="66"/>
                  <a:pt x="254" y="66"/>
                </a:cubicBezTo>
                <a:cubicBezTo>
                  <a:pt x="266" y="66"/>
                  <a:pt x="267" y="72"/>
                  <a:pt x="266" y="79"/>
                </a:cubicBezTo>
                <a:close/>
                <a:moveTo>
                  <a:pt x="248" y="47"/>
                </a:moveTo>
                <a:cubicBezTo>
                  <a:pt x="23" y="47"/>
                  <a:pt x="23" y="47"/>
                  <a:pt x="23" y="47"/>
                </a:cubicBezTo>
                <a:cubicBezTo>
                  <a:pt x="27" y="13"/>
                  <a:pt x="27" y="13"/>
                  <a:pt x="27" y="13"/>
                </a:cubicBezTo>
                <a:cubicBezTo>
                  <a:pt x="28" y="6"/>
                  <a:pt x="34" y="0"/>
                  <a:pt x="42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3" y="4"/>
                  <a:pt x="108" y="9"/>
                </a:cubicBezTo>
                <a:cubicBezTo>
                  <a:pt x="116" y="17"/>
                  <a:pt x="116" y="17"/>
                  <a:pt x="116" y="17"/>
                </a:cubicBezTo>
                <a:cubicBezTo>
                  <a:pt x="121" y="22"/>
                  <a:pt x="132" y="26"/>
                  <a:pt x="138" y="26"/>
                </a:cubicBezTo>
                <a:cubicBezTo>
                  <a:pt x="229" y="26"/>
                  <a:pt x="229" y="26"/>
                  <a:pt x="229" y="26"/>
                </a:cubicBezTo>
                <a:cubicBezTo>
                  <a:pt x="237" y="26"/>
                  <a:pt x="244" y="31"/>
                  <a:pt x="245" y="37"/>
                </a:cubicBezTo>
                <a:lnTo>
                  <a:pt x="248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7" name="CustomShape 38"/>
          <p:cNvSpPr/>
          <p:nvPr/>
        </p:nvSpPr>
        <p:spPr>
          <a:xfrm>
            <a:off x="6315480" y="2203560"/>
            <a:ext cx="126720" cy="199800"/>
          </a:xfrm>
          <a:custGeom>
            <a:avLst/>
            <a:gdLst/>
            <a:ahLst/>
            <a:rect l="l" t="t" r="r" b="b"/>
            <a:pathLst>
              <a:path w="154" h="240">
                <a:moveTo>
                  <a:pt x="154" y="65"/>
                </a:moveTo>
                <a:cubicBezTo>
                  <a:pt x="154" y="78"/>
                  <a:pt x="149" y="90"/>
                  <a:pt x="143" y="99"/>
                </a:cubicBezTo>
                <a:cubicBezTo>
                  <a:pt x="139" y="104"/>
                  <a:pt x="130" y="111"/>
                  <a:pt x="119" y="119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102" y="132"/>
                  <a:pt x="96" y="137"/>
                  <a:pt x="94" y="144"/>
                </a:cubicBezTo>
                <a:cubicBezTo>
                  <a:pt x="93" y="147"/>
                  <a:pt x="93" y="150"/>
                  <a:pt x="93" y="155"/>
                </a:cubicBezTo>
                <a:cubicBezTo>
                  <a:pt x="93" y="157"/>
                  <a:pt x="91" y="159"/>
                  <a:pt x="88" y="159"/>
                </a:cubicBezTo>
                <a:cubicBezTo>
                  <a:pt x="85" y="159"/>
                  <a:pt x="58" y="159"/>
                  <a:pt x="54" y="159"/>
                </a:cubicBezTo>
                <a:cubicBezTo>
                  <a:pt x="50" y="159"/>
                  <a:pt x="50" y="157"/>
                  <a:pt x="50" y="155"/>
                </a:cubicBezTo>
                <a:cubicBezTo>
                  <a:pt x="51" y="141"/>
                  <a:pt x="51" y="129"/>
                  <a:pt x="57" y="123"/>
                </a:cubicBezTo>
                <a:cubicBezTo>
                  <a:pt x="68" y="110"/>
                  <a:pt x="91" y="95"/>
                  <a:pt x="91" y="95"/>
                </a:cubicBezTo>
                <a:cubicBezTo>
                  <a:pt x="95" y="92"/>
                  <a:pt x="98" y="90"/>
                  <a:pt x="100" y="86"/>
                </a:cubicBezTo>
                <a:cubicBezTo>
                  <a:pt x="104" y="81"/>
                  <a:pt x="107" y="74"/>
                  <a:pt x="107" y="68"/>
                </a:cubicBezTo>
                <a:cubicBezTo>
                  <a:pt x="107" y="60"/>
                  <a:pt x="105" y="53"/>
                  <a:pt x="100" y="47"/>
                </a:cubicBezTo>
                <a:cubicBezTo>
                  <a:pt x="96" y="40"/>
                  <a:pt x="88" y="37"/>
                  <a:pt x="76" y="37"/>
                </a:cubicBezTo>
                <a:cubicBezTo>
                  <a:pt x="64" y="37"/>
                  <a:pt x="56" y="41"/>
                  <a:pt x="51" y="49"/>
                </a:cubicBezTo>
                <a:cubicBezTo>
                  <a:pt x="46" y="57"/>
                  <a:pt x="44" y="65"/>
                  <a:pt x="44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1" y="44"/>
                  <a:pt x="11" y="24"/>
                  <a:pt x="30" y="12"/>
                </a:cubicBezTo>
                <a:cubicBezTo>
                  <a:pt x="42" y="4"/>
                  <a:pt x="57" y="0"/>
                  <a:pt x="74" y="0"/>
                </a:cubicBezTo>
                <a:cubicBezTo>
                  <a:pt x="97" y="0"/>
                  <a:pt x="116" y="6"/>
                  <a:pt x="131" y="17"/>
                </a:cubicBezTo>
                <a:cubicBezTo>
                  <a:pt x="146" y="27"/>
                  <a:pt x="154" y="44"/>
                  <a:pt x="154" y="65"/>
                </a:cubicBezTo>
                <a:close/>
                <a:moveTo>
                  <a:pt x="100" y="213"/>
                </a:moveTo>
                <a:cubicBezTo>
                  <a:pt x="100" y="230"/>
                  <a:pt x="88" y="240"/>
                  <a:pt x="72" y="239"/>
                </a:cubicBezTo>
                <a:cubicBezTo>
                  <a:pt x="57" y="239"/>
                  <a:pt x="45" y="228"/>
                  <a:pt x="45" y="212"/>
                </a:cubicBezTo>
                <a:cubicBezTo>
                  <a:pt x="46" y="195"/>
                  <a:pt x="59" y="185"/>
                  <a:pt x="73" y="185"/>
                </a:cubicBezTo>
                <a:cubicBezTo>
                  <a:pt x="89" y="186"/>
                  <a:pt x="101" y="197"/>
                  <a:pt x="100" y="2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8" name="CustomShape 39"/>
          <p:cNvSpPr/>
          <p:nvPr/>
        </p:nvSpPr>
        <p:spPr>
          <a:xfrm>
            <a:off x="6487200" y="2232720"/>
            <a:ext cx="221040" cy="141840"/>
          </a:xfrm>
          <a:custGeom>
            <a:avLst/>
            <a:gdLst/>
            <a:ahLst/>
            <a:rect l="l" t="t" r="r" b="b"/>
            <a:pathLst>
              <a:path w="266" h="172">
                <a:moveTo>
                  <a:pt x="266" y="110"/>
                </a:moveTo>
                <a:cubicBezTo>
                  <a:pt x="266" y="144"/>
                  <a:pt x="238" y="172"/>
                  <a:pt x="203" y="172"/>
                </a:cubicBezTo>
                <a:cubicBezTo>
                  <a:pt x="152" y="172"/>
                  <a:pt x="152" y="172"/>
                  <a:pt x="152" y="172"/>
                </a:cubicBezTo>
                <a:cubicBezTo>
                  <a:pt x="152" y="122"/>
                  <a:pt x="152" y="122"/>
                  <a:pt x="152" y="122"/>
                </a:cubicBezTo>
                <a:cubicBezTo>
                  <a:pt x="180" y="122"/>
                  <a:pt x="180" y="122"/>
                  <a:pt x="180" y="122"/>
                </a:cubicBezTo>
                <a:cubicBezTo>
                  <a:pt x="133" y="61"/>
                  <a:pt x="133" y="61"/>
                  <a:pt x="133" y="61"/>
                </a:cubicBezTo>
                <a:cubicBezTo>
                  <a:pt x="87" y="122"/>
                  <a:pt x="87" y="122"/>
                  <a:pt x="87" y="122"/>
                </a:cubicBezTo>
                <a:cubicBezTo>
                  <a:pt x="114" y="122"/>
                  <a:pt x="114" y="122"/>
                  <a:pt x="114" y="122"/>
                </a:cubicBezTo>
                <a:cubicBezTo>
                  <a:pt x="114" y="172"/>
                  <a:pt x="114" y="172"/>
                  <a:pt x="114" y="172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22" y="172"/>
                  <a:pt x="0" y="151"/>
                  <a:pt x="0" y="125"/>
                </a:cubicBezTo>
                <a:cubicBezTo>
                  <a:pt x="0" y="99"/>
                  <a:pt x="22" y="78"/>
                  <a:pt x="49" y="78"/>
                </a:cubicBezTo>
                <a:cubicBezTo>
                  <a:pt x="51" y="78"/>
                  <a:pt x="52" y="78"/>
                  <a:pt x="54" y="78"/>
                </a:cubicBezTo>
                <a:cubicBezTo>
                  <a:pt x="54" y="75"/>
                  <a:pt x="53" y="72"/>
                  <a:pt x="53" y="69"/>
                </a:cubicBezTo>
                <a:cubicBezTo>
                  <a:pt x="53" y="31"/>
                  <a:pt x="85" y="0"/>
                  <a:pt x="124" y="0"/>
                </a:cubicBezTo>
                <a:cubicBezTo>
                  <a:pt x="156" y="0"/>
                  <a:pt x="183" y="21"/>
                  <a:pt x="192" y="49"/>
                </a:cubicBezTo>
                <a:cubicBezTo>
                  <a:pt x="195" y="48"/>
                  <a:pt x="199" y="48"/>
                  <a:pt x="203" y="48"/>
                </a:cubicBezTo>
                <a:cubicBezTo>
                  <a:pt x="238" y="48"/>
                  <a:pt x="266" y="76"/>
                  <a:pt x="266" y="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9" name="CustomShape 40"/>
          <p:cNvSpPr/>
          <p:nvPr/>
        </p:nvSpPr>
        <p:spPr>
          <a:xfrm>
            <a:off x="6751800" y="2221920"/>
            <a:ext cx="199800" cy="164520"/>
          </a:xfrm>
          <a:custGeom>
            <a:avLst/>
            <a:gdLst/>
            <a:ahLst/>
            <a:rect l="l" t="t" r="r" b="b"/>
            <a:pathLst>
              <a:path w="241" h="199">
                <a:moveTo>
                  <a:pt x="240" y="136"/>
                </a:moveTo>
                <a:cubicBezTo>
                  <a:pt x="231" y="185"/>
                  <a:pt x="231" y="185"/>
                  <a:pt x="231" y="185"/>
                </a:cubicBezTo>
                <a:cubicBezTo>
                  <a:pt x="230" y="192"/>
                  <a:pt x="222" y="199"/>
                  <a:pt x="215" y="199"/>
                </a:cubicBezTo>
                <a:cubicBezTo>
                  <a:pt x="26" y="199"/>
                  <a:pt x="26" y="199"/>
                  <a:pt x="26" y="199"/>
                </a:cubicBezTo>
                <a:cubicBezTo>
                  <a:pt x="19" y="199"/>
                  <a:pt x="12" y="192"/>
                  <a:pt x="10" y="18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29"/>
                  <a:pt x="2" y="117"/>
                  <a:pt x="6" y="111"/>
                </a:cubicBezTo>
                <a:cubicBezTo>
                  <a:pt x="47" y="11"/>
                  <a:pt x="47" y="11"/>
                  <a:pt x="47" y="11"/>
                </a:cubicBezTo>
                <a:cubicBezTo>
                  <a:pt x="50" y="5"/>
                  <a:pt x="59" y="0"/>
                  <a:pt x="6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89" y="53"/>
                  <a:pt x="89" y="53"/>
                  <a:pt x="89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88" y="53"/>
                  <a:pt x="188" y="53"/>
                  <a:pt x="188" y="53"/>
                </a:cubicBezTo>
                <a:cubicBezTo>
                  <a:pt x="153" y="53"/>
                  <a:pt x="153" y="53"/>
                  <a:pt x="153" y="53"/>
                </a:cubicBezTo>
                <a:cubicBezTo>
                  <a:pt x="147" y="0"/>
                  <a:pt x="147" y="0"/>
                  <a:pt x="147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82" y="0"/>
                  <a:pt x="191" y="5"/>
                  <a:pt x="194" y="11"/>
                </a:cubicBezTo>
                <a:cubicBezTo>
                  <a:pt x="236" y="111"/>
                  <a:pt x="236" y="111"/>
                  <a:pt x="236" y="111"/>
                </a:cubicBezTo>
                <a:cubicBezTo>
                  <a:pt x="239" y="117"/>
                  <a:pt x="241" y="129"/>
                  <a:pt x="240" y="136"/>
                </a:cubicBezTo>
                <a:close/>
                <a:moveTo>
                  <a:pt x="206" y="134"/>
                </a:moveTo>
                <a:cubicBezTo>
                  <a:pt x="35" y="134"/>
                  <a:pt x="35" y="134"/>
                  <a:pt x="35" y="134"/>
                </a:cubicBezTo>
                <a:cubicBezTo>
                  <a:pt x="27" y="134"/>
                  <a:pt x="23" y="140"/>
                  <a:pt x="24" y="147"/>
                </a:cubicBezTo>
                <a:cubicBezTo>
                  <a:pt x="27" y="166"/>
                  <a:pt x="27" y="166"/>
                  <a:pt x="27" y="166"/>
                </a:cubicBezTo>
                <a:cubicBezTo>
                  <a:pt x="28" y="174"/>
                  <a:pt x="35" y="180"/>
                  <a:pt x="42" y="180"/>
                </a:cubicBezTo>
                <a:cubicBezTo>
                  <a:pt x="199" y="180"/>
                  <a:pt x="199" y="180"/>
                  <a:pt x="199" y="180"/>
                </a:cubicBezTo>
                <a:cubicBezTo>
                  <a:pt x="206" y="180"/>
                  <a:pt x="213" y="174"/>
                  <a:pt x="214" y="166"/>
                </a:cubicBezTo>
                <a:cubicBezTo>
                  <a:pt x="218" y="147"/>
                  <a:pt x="218" y="147"/>
                  <a:pt x="218" y="147"/>
                </a:cubicBezTo>
                <a:cubicBezTo>
                  <a:pt x="219" y="140"/>
                  <a:pt x="214" y="134"/>
                  <a:pt x="206" y="1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0" name="CustomShape 41"/>
          <p:cNvSpPr/>
          <p:nvPr/>
        </p:nvSpPr>
        <p:spPr>
          <a:xfrm>
            <a:off x="6996600" y="2209680"/>
            <a:ext cx="210240" cy="186120"/>
          </a:xfrm>
          <a:custGeom>
            <a:avLst/>
            <a:gdLst/>
            <a:ahLst/>
            <a:rect l="l" t="t" r="r" b="b"/>
            <a:pathLst>
              <a:path w="255" h="225">
                <a:moveTo>
                  <a:pt x="253" y="221"/>
                </a:moveTo>
                <a:cubicBezTo>
                  <a:pt x="252" y="224"/>
                  <a:pt x="249" y="225"/>
                  <a:pt x="245" y="225"/>
                </a:cubicBezTo>
                <a:cubicBezTo>
                  <a:pt x="9" y="225"/>
                  <a:pt x="9" y="225"/>
                  <a:pt x="9" y="225"/>
                </a:cubicBezTo>
                <a:cubicBezTo>
                  <a:pt x="6" y="225"/>
                  <a:pt x="3" y="224"/>
                  <a:pt x="1" y="221"/>
                </a:cubicBezTo>
                <a:cubicBezTo>
                  <a:pt x="0" y="218"/>
                  <a:pt x="0" y="215"/>
                  <a:pt x="1" y="212"/>
                </a:cubicBezTo>
                <a:cubicBezTo>
                  <a:pt x="119" y="5"/>
                  <a:pt x="119" y="5"/>
                  <a:pt x="119" y="5"/>
                </a:cubicBezTo>
                <a:cubicBezTo>
                  <a:pt x="121" y="1"/>
                  <a:pt x="124" y="0"/>
                  <a:pt x="127" y="0"/>
                </a:cubicBezTo>
                <a:cubicBezTo>
                  <a:pt x="131" y="0"/>
                  <a:pt x="134" y="1"/>
                  <a:pt x="135" y="5"/>
                </a:cubicBezTo>
                <a:cubicBezTo>
                  <a:pt x="253" y="212"/>
                  <a:pt x="253" y="212"/>
                  <a:pt x="253" y="212"/>
                </a:cubicBezTo>
                <a:cubicBezTo>
                  <a:pt x="255" y="215"/>
                  <a:pt x="255" y="218"/>
                  <a:pt x="253" y="221"/>
                </a:cubicBezTo>
                <a:close/>
                <a:moveTo>
                  <a:pt x="143" y="73"/>
                </a:moveTo>
                <a:cubicBezTo>
                  <a:pt x="111" y="73"/>
                  <a:pt x="111" y="73"/>
                  <a:pt x="111" y="73"/>
                </a:cubicBezTo>
                <a:cubicBezTo>
                  <a:pt x="111" y="152"/>
                  <a:pt x="111" y="152"/>
                  <a:pt x="111" y="152"/>
                </a:cubicBezTo>
                <a:cubicBezTo>
                  <a:pt x="143" y="152"/>
                  <a:pt x="143" y="152"/>
                  <a:pt x="143" y="152"/>
                </a:cubicBezTo>
                <a:lnTo>
                  <a:pt x="143" y="73"/>
                </a:lnTo>
                <a:close/>
                <a:moveTo>
                  <a:pt x="143" y="172"/>
                </a:moveTo>
                <a:cubicBezTo>
                  <a:pt x="111" y="172"/>
                  <a:pt x="111" y="172"/>
                  <a:pt x="111" y="172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43" y="199"/>
                  <a:pt x="143" y="199"/>
                  <a:pt x="143" y="199"/>
                </a:cubicBezTo>
                <a:lnTo>
                  <a:pt x="143" y="1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1" name="CustomShape 42"/>
          <p:cNvSpPr/>
          <p:nvPr/>
        </p:nvSpPr>
        <p:spPr>
          <a:xfrm>
            <a:off x="7250760" y="2209680"/>
            <a:ext cx="222480" cy="186120"/>
          </a:xfrm>
          <a:custGeom>
            <a:avLst/>
            <a:gdLst/>
            <a:ahLst/>
            <a:rect l="l" t="t" r="r" b="b"/>
            <a:pathLst>
              <a:path w="268" h="225">
                <a:moveTo>
                  <a:pt x="267" y="172"/>
                </a:moveTo>
                <a:cubicBezTo>
                  <a:pt x="259" y="213"/>
                  <a:pt x="259" y="213"/>
                  <a:pt x="259" y="213"/>
                </a:cubicBezTo>
                <a:cubicBezTo>
                  <a:pt x="258" y="220"/>
                  <a:pt x="250" y="225"/>
                  <a:pt x="243" y="225"/>
                </a:cubicBezTo>
                <a:cubicBezTo>
                  <a:pt x="26" y="225"/>
                  <a:pt x="26" y="225"/>
                  <a:pt x="26" y="225"/>
                </a:cubicBezTo>
                <a:cubicBezTo>
                  <a:pt x="19" y="225"/>
                  <a:pt x="11" y="220"/>
                  <a:pt x="9" y="213"/>
                </a:cubicBezTo>
                <a:cubicBezTo>
                  <a:pt x="2" y="172"/>
                  <a:pt x="2" y="172"/>
                  <a:pt x="2" y="172"/>
                </a:cubicBezTo>
                <a:cubicBezTo>
                  <a:pt x="0" y="165"/>
                  <a:pt x="4" y="157"/>
                  <a:pt x="10" y="153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33" y="160"/>
                  <a:pt x="33" y="160"/>
                  <a:pt x="33" y="160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82" y="160"/>
                  <a:pt x="83" y="160"/>
                  <a:pt x="83" y="161"/>
                </a:cubicBezTo>
                <a:cubicBezTo>
                  <a:pt x="95" y="191"/>
                  <a:pt x="95" y="191"/>
                  <a:pt x="95" y="191"/>
                </a:cubicBezTo>
                <a:cubicBezTo>
                  <a:pt x="174" y="191"/>
                  <a:pt x="174" y="191"/>
                  <a:pt x="174" y="191"/>
                </a:cubicBezTo>
                <a:cubicBezTo>
                  <a:pt x="185" y="161"/>
                  <a:pt x="185" y="161"/>
                  <a:pt x="185" y="161"/>
                </a:cubicBezTo>
                <a:cubicBezTo>
                  <a:pt x="185" y="160"/>
                  <a:pt x="186" y="160"/>
                  <a:pt x="188" y="160"/>
                </a:cubicBezTo>
                <a:cubicBezTo>
                  <a:pt x="235" y="160"/>
                  <a:pt x="235" y="160"/>
                  <a:pt x="235" y="160"/>
                </a:cubicBezTo>
                <a:cubicBezTo>
                  <a:pt x="190" y="125"/>
                  <a:pt x="190" y="125"/>
                  <a:pt x="190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58" y="153"/>
                  <a:pt x="258" y="153"/>
                  <a:pt x="258" y="153"/>
                </a:cubicBezTo>
                <a:cubicBezTo>
                  <a:pt x="264" y="157"/>
                  <a:pt x="268" y="165"/>
                  <a:pt x="267" y="172"/>
                </a:cubicBezTo>
                <a:close/>
                <a:moveTo>
                  <a:pt x="206" y="67"/>
                </a:moveTo>
                <a:cubicBezTo>
                  <a:pt x="166" y="67"/>
                  <a:pt x="166" y="67"/>
                  <a:pt x="166" y="67"/>
                </a:cubicBezTo>
                <a:cubicBezTo>
                  <a:pt x="166" y="133"/>
                  <a:pt x="166" y="133"/>
                  <a:pt x="166" y="133"/>
                </a:cubicBezTo>
                <a:cubicBezTo>
                  <a:pt x="102" y="133"/>
                  <a:pt x="102" y="133"/>
                  <a:pt x="102" y="133"/>
                </a:cubicBezTo>
                <a:cubicBezTo>
                  <a:pt x="102" y="67"/>
                  <a:pt x="102" y="67"/>
                  <a:pt x="102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134" y="0"/>
                  <a:pt x="134" y="0"/>
                  <a:pt x="134" y="0"/>
                </a:cubicBezTo>
                <a:lnTo>
                  <a:pt x="206" y="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2" name="CustomShape 43"/>
          <p:cNvSpPr/>
          <p:nvPr/>
        </p:nvSpPr>
        <p:spPr>
          <a:xfrm>
            <a:off x="7516800" y="2202120"/>
            <a:ext cx="204120" cy="202680"/>
          </a:xfrm>
          <a:custGeom>
            <a:avLst/>
            <a:gdLst/>
            <a:ahLst/>
            <a:rect l="l" t="t" r="r" b="b"/>
            <a:pathLst>
              <a:path w="246" h="246">
                <a:moveTo>
                  <a:pt x="245" y="121"/>
                </a:moveTo>
                <a:cubicBezTo>
                  <a:pt x="246" y="189"/>
                  <a:pt x="192" y="244"/>
                  <a:pt x="124" y="245"/>
                </a:cubicBezTo>
                <a:cubicBezTo>
                  <a:pt x="57" y="246"/>
                  <a:pt x="1" y="192"/>
                  <a:pt x="1" y="124"/>
                </a:cubicBezTo>
                <a:cubicBezTo>
                  <a:pt x="0" y="57"/>
                  <a:pt x="53" y="2"/>
                  <a:pt x="121" y="1"/>
                </a:cubicBezTo>
                <a:cubicBezTo>
                  <a:pt x="188" y="0"/>
                  <a:pt x="244" y="54"/>
                  <a:pt x="245" y="121"/>
                </a:cubicBezTo>
                <a:close/>
                <a:moveTo>
                  <a:pt x="171" y="89"/>
                </a:moveTo>
                <a:cubicBezTo>
                  <a:pt x="171" y="76"/>
                  <a:pt x="166" y="66"/>
                  <a:pt x="157" y="59"/>
                </a:cubicBezTo>
                <a:cubicBezTo>
                  <a:pt x="148" y="52"/>
                  <a:pt x="136" y="49"/>
                  <a:pt x="121" y="49"/>
                </a:cubicBezTo>
                <a:cubicBezTo>
                  <a:pt x="111" y="49"/>
                  <a:pt x="101" y="51"/>
                  <a:pt x="94" y="56"/>
                </a:cubicBezTo>
                <a:cubicBezTo>
                  <a:pt x="82" y="63"/>
                  <a:pt x="76" y="76"/>
                  <a:pt x="75" y="94"/>
                </a:cubicBezTo>
                <a:cubicBezTo>
                  <a:pt x="75" y="96"/>
                  <a:pt x="75" y="96"/>
                  <a:pt x="75" y="96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104" y="94"/>
                  <a:pt x="104" y="94"/>
                  <a:pt x="104" y="94"/>
                </a:cubicBezTo>
                <a:cubicBezTo>
                  <a:pt x="104" y="89"/>
                  <a:pt x="105" y="85"/>
                  <a:pt x="109" y="80"/>
                </a:cubicBezTo>
                <a:cubicBezTo>
                  <a:pt x="111" y="76"/>
                  <a:pt x="116" y="74"/>
                  <a:pt x="122" y="74"/>
                </a:cubicBezTo>
                <a:cubicBezTo>
                  <a:pt x="129" y="74"/>
                  <a:pt x="134" y="75"/>
                  <a:pt x="137" y="79"/>
                </a:cubicBezTo>
                <a:cubicBezTo>
                  <a:pt x="139" y="83"/>
                  <a:pt x="140" y="87"/>
                  <a:pt x="140" y="91"/>
                </a:cubicBezTo>
                <a:cubicBezTo>
                  <a:pt x="140" y="94"/>
                  <a:pt x="139" y="97"/>
                  <a:pt x="136" y="102"/>
                </a:cubicBezTo>
                <a:cubicBezTo>
                  <a:pt x="135" y="103"/>
                  <a:pt x="134" y="105"/>
                  <a:pt x="131" y="106"/>
                </a:cubicBezTo>
                <a:cubicBezTo>
                  <a:pt x="131" y="107"/>
                  <a:pt x="117" y="116"/>
                  <a:pt x="110" y="124"/>
                </a:cubicBezTo>
                <a:cubicBezTo>
                  <a:pt x="106" y="129"/>
                  <a:pt x="106" y="135"/>
                  <a:pt x="105" y="144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134" y="147"/>
                  <a:pt x="134" y="147"/>
                  <a:pt x="134" y="147"/>
                </a:cubicBezTo>
                <a:cubicBezTo>
                  <a:pt x="134" y="146"/>
                  <a:pt x="134" y="146"/>
                  <a:pt x="134" y="146"/>
                </a:cubicBezTo>
                <a:cubicBezTo>
                  <a:pt x="134" y="141"/>
                  <a:pt x="134" y="140"/>
                  <a:pt x="135" y="138"/>
                </a:cubicBezTo>
                <a:cubicBezTo>
                  <a:pt x="136" y="135"/>
                  <a:pt x="138" y="132"/>
                  <a:pt x="143" y="129"/>
                </a:cubicBezTo>
                <a:cubicBezTo>
                  <a:pt x="150" y="123"/>
                  <a:pt x="150" y="123"/>
                  <a:pt x="150" y="123"/>
                </a:cubicBezTo>
                <a:cubicBezTo>
                  <a:pt x="156" y="118"/>
                  <a:pt x="162" y="114"/>
                  <a:pt x="164" y="111"/>
                </a:cubicBezTo>
                <a:cubicBezTo>
                  <a:pt x="169" y="104"/>
                  <a:pt x="171" y="97"/>
                  <a:pt x="171" y="89"/>
                </a:cubicBezTo>
                <a:close/>
                <a:moveTo>
                  <a:pt x="139" y="180"/>
                </a:moveTo>
                <a:cubicBezTo>
                  <a:pt x="139" y="170"/>
                  <a:pt x="132" y="162"/>
                  <a:pt x="121" y="162"/>
                </a:cubicBezTo>
                <a:cubicBezTo>
                  <a:pt x="120" y="162"/>
                  <a:pt x="120" y="162"/>
                  <a:pt x="120" y="162"/>
                </a:cubicBezTo>
                <a:cubicBezTo>
                  <a:pt x="110" y="162"/>
                  <a:pt x="103" y="169"/>
                  <a:pt x="103" y="179"/>
                </a:cubicBezTo>
                <a:cubicBezTo>
                  <a:pt x="102" y="189"/>
                  <a:pt x="110" y="197"/>
                  <a:pt x="120" y="197"/>
                </a:cubicBezTo>
                <a:cubicBezTo>
                  <a:pt x="121" y="197"/>
                  <a:pt x="121" y="197"/>
                  <a:pt x="121" y="197"/>
                </a:cubicBezTo>
                <a:cubicBezTo>
                  <a:pt x="131" y="197"/>
                  <a:pt x="138" y="190"/>
                  <a:pt x="139" y="1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3" name="CustomShape 44"/>
          <p:cNvSpPr/>
          <p:nvPr/>
        </p:nvSpPr>
        <p:spPr>
          <a:xfrm>
            <a:off x="7766280" y="2203560"/>
            <a:ext cx="152640" cy="198000"/>
          </a:xfrm>
          <a:custGeom>
            <a:avLst/>
            <a:gdLst/>
            <a:ahLst/>
            <a:rect l="l" t="t" r="r" b="b"/>
            <a:pathLst>
              <a:path w="186" h="239">
                <a:moveTo>
                  <a:pt x="186" y="67"/>
                </a:moveTo>
                <a:cubicBezTo>
                  <a:pt x="186" y="226"/>
                  <a:pt x="186" y="226"/>
                  <a:pt x="186" y="226"/>
                </a:cubicBezTo>
                <a:cubicBezTo>
                  <a:pt x="186" y="234"/>
                  <a:pt x="180" y="239"/>
                  <a:pt x="172" y="239"/>
                </a:cubicBezTo>
                <a:cubicBezTo>
                  <a:pt x="66" y="239"/>
                  <a:pt x="66" y="239"/>
                  <a:pt x="66" y="239"/>
                </a:cubicBezTo>
                <a:cubicBezTo>
                  <a:pt x="59" y="239"/>
                  <a:pt x="53" y="234"/>
                  <a:pt x="53" y="22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13" y="186"/>
                  <a:pt x="13" y="186"/>
                  <a:pt x="13" y="186"/>
                </a:cubicBezTo>
                <a:cubicBezTo>
                  <a:pt x="6" y="186"/>
                  <a:pt x="0" y="180"/>
                  <a:pt x="0" y="17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3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7" y="0"/>
                  <a:pt x="132" y="6"/>
                  <a:pt x="132" y="14"/>
                </a:cubicBezTo>
                <a:cubicBezTo>
                  <a:pt x="132" y="54"/>
                  <a:pt x="132" y="54"/>
                  <a:pt x="132" y="54"/>
                </a:cubicBezTo>
                <a:cubicBezTo>
                  <a:pt x="172" y="54"/>
                  <a:pt x="172" y="54"/>
                  <a:pt x="172" y="54"/>
                </a:cubicBezTo>
                <a:cubicBezTo>
                  <a:pt x="180" y="54"/>
                  <a:pt x="186" y="59"/>
                  <a:pt x="186" y="67"/>
                </a:cubicBezTo>
                <a:close/>
                <a:moveTo>
                  <a:pt x="53" y="160"/>
                </a:moveTo>
                <a:cubicBezTo>
                  <a:pt x="53" y="67"/>
                  <a:pt x="53" y="67"/>
                  <a:pt x="53" y="67"/>
                </a:cubicBezTo>
                <a:cubicBezTo>
                  <a:pt x="53" y="59"/>
                  <a:pt x="59" y="54"/>
                  <a:pt x="66" y="54"/>
                </a:cubicBezTo>
                <a:cubicBezTo>
                  <a:pt x="106" y="54"/>
                  <a:pt x="106" y="54"/>
                  <a:pt x="106" y="54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160"/>
                  <a:pt x="26" y="160"/>
                  <a:pt x="26" y="160"/>
                </a:cubicBezTo>
                <a:lnTo>
                  <a:pt x="53" y="160"/>
                </a:lnTo>
                <a:close/>
                <a:moveTo>
                  <a:pt x="159" y="80"/>
                </a:moveTo>
                <a:cubicBezTo>
                  <a:pt x="79" y="80"/>
                  <a:pt x="79" y="80"/>
                  <a:pt x="79" y="80"/>
                </a:cubicBezTo>
                <a:cubicBezTo>
                  <a:pt x="79" y="213"/>
                  <a:pt x="79" y="213"/>
                  <a:pt x="79" y="213"/>
                </a:cubicBezTo>
                <a:cubicBezTo>
                  <a:pt x="159" y="213"/>
                  <a:pt x="159" y="213"/>
                  <a:pt x="159" y="213"/>
                </a:cubicBezTo>
                <a:lnTo>
                  <a:pt x="159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4" name="CustomShape 45"/>
          <p:cNvSpPr/>
          <p:nvPr/>
        </p:nvSpPr>
        <p:spPr>
          <a:xfrm>
            <a:off x="7963920" y="2203560"/>
            <a:ext cx="154080" cy="198000"/>
          </a:xfrm>
          <a:custGeom>
            <a:avLst/>
            <a:gdLst/>
            <a:ahLst/>
            <a:rect l="l" t="t" r="r" b="b"/>
            <a:pathLst>
              <a:path w="186" h="239">
                <a:moveTo>
                  <a:pt x="186" y="27"/>
                </a:moveTo>
                <a:cubicBezTo>
                  <a:pt x="186" y="213"/>
                  <a:pt x="186" y="213"/>
                  <a:pt x="186" y="213"/>
                </a:cubicBezTo>
                <a:cubicBezTo>
                  <a:pt x="186" y="228"/>
                  <a:pt x="174" y="239"/>
                  <a:pt x="159" y="239"/>
                </a:cubicBezTo>
                <a:cubicBezTo>
                  <a:pt x="26" y="239"/>
                  <a:pt x="26" y="239"/>
                  <a:pt x="26" y="239"/>
                </a:cubicBezTo>
                <a:cubicBezTo>
                  <a:pt x="12" y="239"/>
                  <a:pt x="0" y="228"/>
                  <a:pt x="0" y="2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3"/>
                  <a:pt x="12" y="0"/>
                  <a:pt x="26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74" y="0"/>
                  <a:pt x="186" y="13"/>
                  <a:pt x="186" y="27"/>
                </a:cubicBezTo>
                <a:close/>
                <a:moveTo>
                  <a:pt x="159" y="27"/>
                </a:moveTo>
                <a:cubicBezTo>
                  <a:pt x="26" y="27"/>
                  <a:pt x="26" y="27"/>
                  <a:pt x="26" y="27"/>
                </a:cubicBezTo>
                <a:cubicBezTo>
                  <a:pt x="26" y="213"/>
                  <a:pt x="26" y="213"/>
                  <a:pt x="26" y="213"/>
                </a:cubicBezTo>
                <a:cubicBezTo>
                  <a:pt x="159" y="213"/>
                  <a:pt x="159" y="213"/>
                  <a:pt x="159" y="213"/>
                </a:cubicBezTo>
                <a:lnTo>
                  <a:pt x="159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5" name="CustomShape 46"/>
          <p:cNvSpPr/>
          <p:nvPr/>
        </p:nvSpPr>
        <p:spPr>
          <a:xfrm>
            <a:off x="8155440" y="2203560"/>
            <a:ext cx="189000" cy="204120"/>
          </a:xfrm>
          <a:custGeom>
            <a:avLst/>
            <a:gdLst/>
            <a:ahLst/>
            <a:rect l="l" t="t" r="r" b="b"/>
            <a:pathLst>
              <a:path w="227" h="247">
                <a:moveTo>
                  <a:pt x="220" y="142"/>
                </a:moveTo>
                <a:cubicBezTo>
                  <a:pt x="227" y="162"/>
                  <a:pt x="190" y="205"/>
                  <a:pt x="132" y="226"/>
                </a:cubicBezTo>
                <a:cubicBezTo>
                  <a:pt x="75" y="247"/>
                  <a:pt x="20" y="239"/>
                  <a:pt x="13" y="218"/>
                </a:cubicBezTo>
                <a:cubicBezTo>
                  <a:pt x="3" y="189"/>
                  <a:pt x="28" y="188"/>
                  <a:pt x="21" y="159"/>
                </a:cubicBezTo>
                <a:cubicBezTo>
                  <a:pt x="3" y="89"/>
                  <a:pt x="0" y="60"/>
                  <a:pt x="38" y="28"/>
                </a:cubicBezTo>
                <a:cubicBezTo>
                  <a:pt x="52" y="17"/>
                  <a:pt x="40" y="9"/>
                  <a:pt x="54" y="5"/>
                </a:cubicBezTo>
                <a:cubicBezTo>
                  <a:pt x="67" y="0"/>
                  <a:pt x="63" y="13"/>
                  <a:pt x="80" y="13"/>
                </a:cubicBezTo>
                <a:cubicBezTo>
                  <a:pt x="130" y="11"/>
                  <a:pt x="146" y="36"/>
                  <a:pt x="176" y="101"/>
                </a:cubicBezTo>
                <a:cubicBezTo>
                  <a:pt x="189" y="129"/>
                  <a:pt x="209" y="113"/>
                  <a:pt x="220" y="142"/>
                </a:cubicBezTo>
                <a:close/>
                <a:moveTo>
                  <a:pt x="201" y="148"/>
                </a:moveTo>
                <a:cubicBezTo>
                  <a:pt x="198" y="138"/>
                  <a:pt x="165" y="130"/>
                  <a:pt x="106" y="152"/>
                </a:cubicBezTo>
                <a:cubicBezTo>
                  <a:pt x="47" y="174"/>
                  <a:pt x="28" y="203"/>
                  <a:pt x="31" y="211"/>
                </a:cubicBezTo>
                <a:cubicBezTo>
                  <a:pt x="33" y="216"/>
                  <a:pt x="75" y="228"/>
                  <a:pt x="127" y="208"/>
                </a:cubicBezTo>
                <a:cubicBezTo>
                  <a:pt x="178" y="189"/>
                  <a:pt x="204" y="154"/>
                  <a:pt x="201" y="148"/>
                </a:cubicBezTo>
                <a:close/>
                <a:moveTo>
                  <a:pt x="120" y="159"/>
                </a:moveTo>
                <a:cubicBezTo>
                  <a:pt x="120" y="159"/>
                  <a:pt x="120" y="159"/>
                  <a:pt x="120" y="159"/>
                </a:cubicBezTo>
                <a:cubicBezTo>
                  <a:pt x="125" y="173"/>
                  <a:pt x="113" y="190"/>
                  <a:pt x="93" y="197"/>
                </a:cubicBezTo>
                <a:cubicBezTo>
                  <a:pt x="77" y="204"/>
                  <a:pt x="61" y="202"/>
                  <a:pt x="52" y="194"/>
                </a:cubicBezTo>
                <a:cubicBezTo>
                  <a:pt x="64" y="184"/>
                  <a:pt x="83" y="172"/>
                  <a:pt x="110" y="162"/>
                </a:cubicBezTo>
                <a:cubicBezTo>
                  <a:pt x="113" y="161"/>
                  <a:pt x="117" y="160"/>
                  <a:pt x="120" y="1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6" name="CustomShape 47"/>
          <p:cNvSpPr/>
          <p:nvPr/>
        </p:nvSpPr>
        <p:spPr>
          <a:xfrm>
            <a:off x="790200" y="2740680"/>
            <a:ext cx="219600" cy="186120"/>
          </a:xfrm>
          <a:custGeom>
            <a:avLst/>
            <a:gdLst/>
            <a:ahLst/>
            <a:rect l="l" t="t" r="r" b="b"/>
            <a:pathLst>
              <a:path w="265" h="225">
                <a:moveTo>
                  <a:pt x="185" y="190"/>
                </a:moveTo>
                <a:cubicBezTo>
                  <a:pt x="185" y="198"/>
                  <a:pt x="185" y="225"/>
                  <a:pt x="185" y="22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66"/>
                  <a:pt x="15" y="161"/>
                  <a:pt x="23" y="158"/>
                </a:cubicBezTo>
                <a:cubicBezTo>
                  <a:pt x="49" y="147"/>
                  <a:pt x="57" y="139"/>
                  <a:pt x="57" y="120"/>
                </a:cubicBezTo>
                <a:cubicBezTo>
                  <a:pt x="57" y="108"/>
                  <a:pt x="49" y="112"/>
                  <a:pt x="46" y="90"/>
                </a:cubicBezTo>
                <a:cubicBezTo>
                  <a:pt x="44" y="82"/>
                  <a:pt x="37" y="90"/>
                  <a:pt x="36" y="71"/>
                </a:cubicBezTo>
                <a:cubicBezTo>
                  <a:pt x="36" y="63"/>
                  <a:pt x="40" y="61"/>
                  <a:pt x="40" y="61"/>
                </a:cubicBezTo>
                <a:cubicBezTo>
                  <a:pt x="40" y="61"/>
                  <a:pt x="38" y="49"/>
                  <a:pt x="37" y="40"/>
                </a:cubicBezTo>
                <a:cubicBezTo>
                  <a:pt x="36" y="28"/>
                  <a:pt x="43" y="0"/>
                  <a:pt x="79" y="0"/>
                </a:cubicBezTo>
                <a:cubicBezTo>
                  <a:pt x="116" y="0"/>
                  <a:pt x="123" y="28"/>
                  <a:pt x="122" y="40"/>
                </a:cubicBezTo>
                <a:cubicBezTo>
                  <a:pt x="121" y="49"/>
                  <a:pt x="119" y="61"/>
                  <a:pt x="119" y="61"/>
                </a:cubicBezTo>
                <a:cubicBezTo>
                  <a:pt x="119" y="61"/>
                  <a:pt x="123" y="63"/>
                  <a:pt x="123" y="71"/>
                </a:cubicBezTo>
                <a:cubicBezTo>
                  <a:pt x="122" y="90"/>
                  <a:pt x="114" y="82"/>
                  <a:pt x="113" y="90"/>
                </a:cubicBezTo>
                <a:cubicBezTo>
                  <a:pt x="109" y="112"/>
                  <a:pt x="101" y="108"/>
                  <a:pt x="101" y="120"/>
                </a:cubicBezTo>
                <a:cubicBezTo>
                  <a:pt x="101" y="139"/>
                  <a:pt x="110" y="147"/>
                  <a:pt x="136" y="158"/>
                </a:cubicBezTo>
                <a:cubicBezTo>
                  <a:pt x="162" y="168"/>
                  <a:pt x="185" y="179"/>
                  <a:pt x="185" y="190"/>
                </a:cubicBezTo>
                <a:close/>
                <a:moveTo>
                  <a:pt x="206" y="225"/>
                </a:moveTo>
                <a:cubicBezTo>
                  <a:pt x="206" y="187"/>
                  <a:pt x="206" y="187"/>
                  <a:pt x="206" y="187"/>
                </a:cubicBezTo>
                <a:cubicBezTo>
                  <a:pt x="206" y="168"/>
                  <a:pt x="200" y="164"/>
                  <a:pt x="157" y="143"/>
                </a:cubicBezTo>
                <a:cubicBezTo>
                  <a:pt x="165" y="138"/>
                  <a:pt x="168" y="132"/>
                  <a:pt x="168" y="122"/>
                </a:cubicBezTo>
                <a:cubicBezTo>
                  <a:pt x="168" y="113"/>
                  <a:pt x="162" y="116"/>
                  <a:pt x="159" y="100"/>
                </a:cubicBezTo>
                <a:cubicBezTo>
                  <a:pt x="158" y="94"/>
                  <a:pt x="153" y="100"/>
                  <a:pt x="152" y="85"/>
                </a:cubicBezTo>
                <a:cubicBezTo>
                  <a:pt x="152" y="79"/>
                  <a:pt x="155" y="78"/>
                  <a:pt x="155" y="78"/>
                </a:cubicBezTo>
                <a:cubicBezTo>
                  <a:pt x="155" y="78"/>
                  <a:pt x="153" y="69"/>
                  <a:pt x="153" y="62"/>
                </a:cubicBezTo>
                <a:cubicBezTo>
                  <a:pt x="152" y="54"/>
                  <a:pt x="157" y="32"/>
                  <a:pt x="185" y="32"/>
                </a:cubicBezTo>
                <a:cubicBezTo>
                  <a:pt x="212" y="32"/>
                  <a:pt x="217" y="54"/>
                  <a:pt x="217" y="62"/>
                </a:cubicBezTo>
                <a:cubicBezTo>
                  <a:pt x="216" y="69"/>
                  <a:pt x="215" y="78"/>
                  <a:pt x="215" y="78"/>
                </a:cubicBezTo>
                <a:cubicBezTo>
                  <a:pt x="215" y="78"/>
                  <a:pt x="217" y="79"/>
                  <a:pt x="217" y="85"/>
                </a:cubicBezTo>
                <a:cubicBezTo>
                  <a:pt x="216" y="100"/>
                  <a:pt x="211" y="94"/>
                  <a:pt x="210" y="100"/>
                </a:cubicBezTo>
                <a:cubicBezTo>
                  <a:pt x="207" y="116"/>
                  <a:pt x="201" y="113"/>
                  <a:pt x="201" y="122"/>
                </a:cubicBezTo>
                <a:cubicBezTo>
                  <a:pt x="201" y="136"/>
                  <a:pt x="208" y="143"/>
                  <a:pt x="227" y="151"/>
                </a:cubicBezTo>
                <a:cubicBezTo>
                  <a:pt x="247" y="159"/>
                  <a:pt x="258" y="164"/>
                  <a:pt x="262" y="172"/>
                </a:cubicBezTo>
                <a:cubicBezTo>
                  <a:pt x="265" y="176"/>
                  <a:pt x="265" y="225"/>
                  <a:pt x="265" y="225"/>
                </a:cubicBezTo>
                <a:lnTo>
                  <a:pt x="206" y="2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7" name="CustomShape 48"/>
          <p:cNvSpPr/>
          <p:nvPr/>
        </p:nvSpPr>
        <p:spPr>
          <a:xfrm>
            <a:off x="1056240" y="2745000"/>
            <a:ext cx="219600" cy="175320"/>
          </a:xfrm>
          <a:custGeom>
            <a:avLst/>
            <a:gdLst/>
            <a:ahLst/>
            <a:rect l="l" t="t" r="r" b="b"/>
            <a:pathLst>
              <a:path w="265" h="212">
                <a:moveTo>
                  <a:pt x="265" y="27"/>
                </a:moveTo>
                <a:cubicBezTo>
                  <a:pt x="265" y="186"/>
                  <a:pt x="265" y="186"/>
                  <a:pt x="265" y="186"/>
                </a:cubicBezTo>
                <a:cubicBezTo>
                  <a:pt x="265" y="201"/>
                  <a:pt x="253" y="212"/>
                  <a:pt x="239" y="212"/>
                </a:cubicBezTo>
                <a:cubicBezTo>
                  <a:pt x="26" y="212"/>
                  <a:pt x="26" y="212"/>
                  <a:pt x="26" y="212"/>
                </a:cubicBezTo>
                <a:cubicBezTo>
                  <a:pt x="11" y="212"/>
                  <a:pt x="0" y="201"/>
                  <a:pt x="0" y="18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1" y="0"/>
                  <a:pt x="26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53" y="0"/>
                  <a:pt x="265" y="12"/>
                  <a:pt x="265" y="27"/>
                </a:cubicBezTo>
                <a:close/>
                <a:moveTo>
                  <a:pt x="239" y="27"/>
                </a:moveTo>
                <a:cubicBezTo>
                  <a:pt x="26" y="27"/>
                  <a:pt x="26" y="27"/>
                  <a:pt x="26" y="27"/>
                </a:cubicBezTo>
                <a:cubicBezTo>
                  <a:pt x="26" y="186"/>
                  <a:pt x="26" y="186"/>
                  <a:pt x="26" y="186"/>
                </a:cubicBezTo>
                <a:cubicBezTo>
                  <a:pt x="239" y="186"/>
                  <a:pt x="239" y="186"/>
                  <a:pt x="239" y="186"/>
                </a:cubicBezTo>
                <a:lnTo>
                  <a:pt x="239" y="27"/>
                </a:lnTo>
                <a:close/>
                <a:moveTo>
                  <a:pt x="119" y="79"/>
                </a:moveTo>
                <a:cubicBezTo>
                  <a:pt x="53" y="79"/>
                  <a:pt x="53" y="79"/>
                  <a:pt x="53" y="79"/>
                </a:cubicBezTo>
                <a:cubicBezTo>
                  <a:pt x="53" y="55"/>
                  <a:pt x="53" y="55"/>
                  <a:pt x="53" y="55"/>
                </a:cubicBezTo>
                <a:cubicBezTo>
                  <a:pt x="119" y="55"/>
                  <a:pt x="119" y="55"/>
                  <a:pt x="119" y="55"/>
                </a:cubicBezTo>
                <a:lnTo>
                  <a:pt x="119" y="79"/>
                </a:lnTo>
                <a:close/>
                <a:moveTo>
                  <a:pt x="119" y="118"/>
                </a:moveTo>
                <a:cubicBezTo>
                  <a:pt x="53" y="118"/>
                  <a:pt x="53" y="118"/>
                  <a:pt x="53" y="118"/>
                </a:cubicBezTo>
                <a:cubicBezTo>
                  <a:pt x="53" y="94"/>
                  <a:pt x="53" y="94"/>
                  <a:pt x="53" y="94"/>
                </a:cubicBezTo>
                <a:cubicBezTo>
                  <a:pt x="119" y="94"/>
                  <a:pt x="119" y="94"/>
                  <a:pt x="119" y="94"/>
                </a:cubicBezTo>
                <a:lnTo>
                  <a:pt x="119" y="118"/>
                </a:lnTo>
                <a:close/>
                <a:moveTo>
                  <a:pt x="119" y="158"/>
                </a:moveTo>
                <a:cubicBezTo>
                  <a:pt x="53" y="158"/>
                  <a:pt x="53" y="158"/>
                  <a:pt x="53" y="158"/>
                </a:cubicBezTo>
                <a:cubicBezTo>
                  <a:pt x="53" y="134"/>
                  <a:pt x="53" y="134"/>
                  <a:pt x="53" y="134"/>
                </a:cubicBezTo>
                <a:cubicBezTo>
                  <a:pt x="119" y="134"/>
                  <a:pt x="119" y="134"/>
                  <a:pt x="119" y="134"/>
                </a:cubicBezTo>
                <a:lnTo>
                  <a:pt x="119" y="158"/>
                </a:lnTo>
                <a:close/>
                <a:moveTo>
                  <a:pt x="212" y="158"/>
                </a:moveTo>
                <a:cubicBezTo>
                  <a:pt x="146" y="158"/>
                  <a:pt x="146" y="158"/>
                  <a:pt x="146" y="158"/>
                </a:cubicBezTo>
                <a:cubicBezTo>
                  <a:pt x="146" y="158"/>
                  <a:pt x="146" y="140"/>
                  <a:pt x="147" y="140"/>
                </a:cubicBezTo>
                <a:cubicBezTo>
                  <a:pt x="147" y="140"/>
                  <a:pt x="170" y="133"/>
                  <a:pt x="170" y="122"/>
                </a:cubicBezTo>
                <a:cubicBezTo>
                  <a:pt x="170" y="111"/>
                  <a:pt x="155" y="106"/>
                  <a:pt x="155" y="84"/>
                </a:cubicBezTo>
                <a:cubicBezTo>
                  <a:pt x="155" y="65"/>
                  <a:pt x="161" y="55"/>
                  <a:pt x="179" y="55"/>
                </a:cubicBezTo>
                <a:cubicBezTo>
                  <a:pt x="197" y="55"/>
                  <a:pt x="202" y="65"/>
                  <a:pt x="202" y="84"/>
                </a:cubicBezTo>
                <a:cubicBezTo>
                  <a:pt x="202" y="106"/>
                  <a:pt x="188" y="111"/>
                  <a:pt x="188" y="122"/>
                </a:cubicBezTo>
                <a:cubicBezTo>
                  <a:pt x="188" y="133"/>
                  <a:pt x="210" y="140"/>
                  <a:pt x="210" y="140"/>
                </a:cubicBezTo>
                <a:cubicBezTo>
                  <a:pt x="212" y="140"/>
                  <a:pt x="212" y="158"/>
                  <a:pt x="212" y="1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8" name="CustomShape 49"/>
          <p:cNvSpPr/>
          <p:nvPr/>
        </p:nvSpPr>
        <p:spPr>
          <a:xfrm>
            <a:off x="1321200" y="2748240"/>
            <a:ext cx="219600" cy="170640"/>
          </a:xfrm>
          <a:custGeom>
            <a:avLst/>
            <a:gdLst/>
            <a:ahLst/>
            <a:rect l="l" t="t" r="r" b="b"/>
            <a:pathLst>
              <a:path w="266" h="207">
                <a:moveTo>
                  <a:pt x="199" y="166"/>
                </a:moveTo>
                <a:cubicBezTo>
                  <a:pt x="226" y="144"/>
                  <a:pt x="226" y="144"/>
                  <a:pt x="226" y="144"/>
                </a:cubicBezTo>
                <a:cubicBezTo>
                  <a:pt x="226" y="193"/>
                  <a:pt x="226" y="193"/>
                  <a:pt x="226" y="193"/>
                </a:cubicBezTo>
                <a:cubicBezTo>
                  <a:pt x="226" y="201"/>
                  <a:pt x="220" y="207"/>
                  <a:pt x="213" y="207"/>
                </a:cubicBezTo>
                <a:cubicBezTo>
                  <a:pt x="14" y="207"/>
                  <a:pt x="14" y="207"/>
                  <a:pt x="14" y="207"/>
                </a:cubicBezTo>
                <a:cubicBezTo>
                  <a:pt x="6" y="207"/>
                  <a:pt x="0" y="201"/>
                  <a:pt x="0" y="193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6" y="34"/>
                  <a:pt x="14" y="34"/>
                </a:cubicBezTo>
                <a:cubicBezTo>
                  <a:pt x="90" y="34"/>
                  <a:pt x="90" y="34"/>
                  <a:pt x="90" y="34"/>
                </a:cubicBezTo>
                <a:cubicBezTo>
                  <a:pt x="70" y="49"/>
                  <a:pt x="61" y="61"/>
                  <a:pt x="61" y="61"/>
                </a:cubicBezTo>
                <a:cubicBezTo>
                  <a:pt x="27" y="61"/>
                  <a:pt x="27" y="61"/>
                  <a:pt x="27" y="61"/>
                </a:cubicBezTo>
                <a:cubicBezTo>
                  <a:pt x="27" y="180"/>
                  <a:pt x="27" y="180"/>
                  <a:pt x="27" y="180"/>
                </a:cubicBezTo>
                <a:cubicBezTo>
                  <a:pt x="199" y="180"/>
                  <a:pt x="199" y="180"/>
                  <a:pt x="199" y="180"/>
                </a:cubicBezTo>
                <a:lnTo>
                  <a:pt x="199" y="166"/>
                </a:lnTo>
                <a:close/>
                <a:moveTo>
                  <a:pt x="70" y="147"/>
                </a:moveTo>
                <a:cubicBezTo>
                  <a:pt x="70" y="147"/>
                  <a:pt x="70" y="41"/>
                  <a:pt x="178" y="41"/>
                </a:cubicBezTo>
                <a:cubicBezTo>
                  <a:pt x="178" y="0"/>
                  <a:pt x="178" y="0"/>
                  <a:pt x="178" y="0"/>
                </a:cubicBezTo>
                <a:cubicBezTo>
                  <a:pt x="266" y="66"/>
                  <a:pt x="266" y="66"/>
                  <a:pt x="266" y="66"/>
                </a:cubicBezTo>
                <a:cubicBezTo>
                  <a:pt x="178" y="135"/>
                  <a:pt x="178" y="135"/>
                  <a:pt x="178" y="135"/>
                </a:cubicBezTo>
                <a:cubicBezTo>
                  <a:pt x="178" y="88"/>
                  <a:pt x="178" y="88"/>
                  <a:pt x="178" y="88"/>
                </a:cubicBezTo>
                <a:cubicBezTo>
                  <a:pt x="119" y="88"/>
                  <a:pt x="101" y="97"/>
                  <a:pt x="70" y="1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9" name="CustomShape 50"/>
          <p:cNvSpPr/>
          <p:nvPr/>
        </p:nvSpPr>
        <p:spPr>
          <a:xfrm>
            <a:off x="1585800" y="2768040"/>
            <a:ext cx="131400" cy="131400"/>
          </a:xfrm>
          <a:custGeom>
            <a:avLst/>
            <a:gdLst/>
            <a:ahLst/>
            <a:rect l="l" t="t" r="r" b="b"/>
            <a:pathLst>
              <a:path w="159" h="159">
                <a:moveTo>
                  <a:pt x="159" y="17"/>
                </a:moveTo>
                <a:cubicBezTo>
                  <a:pt x="159" y="142"/>
                  <a:pt x="159" y="142"/>
                  <a:pt x="159" y="142"/>
                </a:cubicBezTo>
                <a:cubicBezTo>
                  <a:pt x="159" y="155"/>
                  <a:pt x="152" y="159"/>
                  <a:pt x="140" y="159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7" y="159"/>
                  <a:pt x="0" y="155"/>
                  <a:pt x="0" y="1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4"/>
                  <a:pt x="7" y="0"/>
                  <a:pt x="2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52" y="0"/>
                  <a:pt x="159" y="4"/>
                  <a:pt x="159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0" name="CustomShape 51"/>
          <p:cNvSpPr/>
          <p:nvPr/>
        </p:nvSpPr>
        <p:spPr>
          <a:xfrm>
            <a:off x="1749960" y="2738880"/>
            <a:ext cx="182880" cy="184320"/>
          </a:xfrm>
          <a:custGeom>
            <a:avLst/>
            <a:gdLst/>
            <a:ahLst/>
            <a:rect l="l" t="t" r="r" b="b"/>
            <a:pathLst>
              <a:path w="222" h="223">
                <a:moveTo>
                  <a:pt x="159" y="78"/>
                </a:moveTo>
                <a:cubicBezTo>
                  <a:pt x="146" y="65"/>
                  <a:pt x="134" y="57"/>
                  <a:pt x="157" y="29"/>
                </a:cubicBezTo>
                <a:cubicBezTo>
                  <a:pt x="181" y="0"/>
                  <a:pt x="195" y="22"/>
                  <a:pt x="208" y="35"/>
                </a:cubicBezTo>
                <a:cubicBezTo>
                  <a:pt x="222" y="49"/>
                  <a:pt x="209" y="103"/>
                  <a:pt x="156" y="156"/>
                </a:cubicBezTo>
                <a:cubicBezTo>
                  <a:pt x="102" y="209"/>
                  <a:pt x="49" y="223"/>
                  <a:pt x="34" y="208"/>
                </a:cubicBezTo>
                <a:cubicBezTo>
                  <a:pt x="22" y="196"/>
                  <a:pt x="0" y="181"/>
                  <a:pt x="28" y="158"/>
                </a:cubicBezTo>
                <a:cubicBezTo>
                  <a:pt x="57" y="135"/>
                  <a:pt x="65" y="146"/>
                  <a:pt x="78" y="159"/>
                </a:cubicBezTo>
                <a:cubicBezTo>
                  <a:pt x="87" y="168"/>
                  <a:pt x="109" y="149"/>
                  <a:pt x="129" y="130"/>
                </a:cubicBezTo>
                <a:cubicBezTo>
                  <a:pt x="149" y="110"/>
                  <a:pt x="168" y="87"/>
                  <a:pt x="159" y="7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1" name="CustomShape 52"/>
          <p:cNvSpPr/>
          <p:nvPr/>
        </p:nvSpPr>
        <p:spPr>
          <a:xfrm>
            <a:off x="1972080" y="2742120"/>
            <a:ext cx="184320" cy="184320"/>
          </a:xfrm>
          <a:custGeom>
            <a:avLst/>
            <a:gdLst/>
            <a:ahLst/>
            <a:rect l="l" t="t" r="r" b="b"/>
            <a:pathLst>
              <a:path w="223" h="223">
                <a:moveTo>
                  <a:pt x="223" y="144"/>
                </a:moveTo>
                <a:cubicBezTo>
                  <a:pt x="220" y="152"/>
                  <a:pt x="217" y="159"/>
                  <a:pt x="213" y="166"/>
                </a:cubicBezTo>
                <a:cubicBezTo>
                  <a:pt x="199" y="162"/>
                  <a:pt x="187" y="167"/>
                  <a:pt x="177" y="178"/>
                </a:cubicBezTo>
                <a:cubicBezTo>
                  <a:pt x="167" y="188"/>
                  <a:pt x="164" y="199"/>
                  <a:pt x="168" y="214"/>
                </a:cubicBezTo>
                <a:cubicBezTo>
                  <a:pt x="161" y="217"/>
                  <a:pt x="154" y="221"/>
                  <a:pt x="146" y="223"/>
                </a:cubicBezTo>
                <a:cubicBezTo>
                  <a:pt x="138" y="210"/>
                  <a:pt x="125" y="201"/>
                  <a:pt x="111" y="201"/>
                </a:cubicBezTo>
                <a:cubicBezTo>
                  <a:pt x="97" y="201"/>
                  <a:pt x="83" y="210"/>
                  <a:pt x="76" y="223"/>
                </a:cubicBezTo>
                <a:cubicBezTo>
                  <a:pt x="68" y="221"/>
                  <a:pt x="61" y="217"/>
                  <a:pt x="54" y="214"/>
                </a:cubicBezTo>
                <a:cubicBezTo>
                  <a:pt x="57" y="199"/>
                  <a:pt x="54" y="188"/>
                  <a:pt x="45" y="178"/>
                </a:cubicBezTo>
                <a:cubicBezTo>
                  <a:pt x="35" y="167"/>
                  <a:pt x="23" y="165"/>
                  <a:pt x="9" y="169"/>
                </a:cubicBezTo>
                <a:cubicBezTo>
                  <a:pt x="5" y="162"/>
                  <a:pt x="2" y="154"/>
                  <a:pt x="0" y="146"/>
                </a:cubicBezTo>
                <a:cubicBezTo>
                  <a:pt x="12" y="139"/>
                  <a:pt x="21" y="125"/>
                  <a:pt x="21" y="111"/>
                </a:cubicBezTo>
                <a:cubicBezTo>
                  <a:pt x="21" y="97"/>
                  <a:pt x="12" y="86"/>
                  <a:pt x="0" y="79"/>
                </a:cubicBezTo>
                <a:cubicBezTo>
                  <a:pt x="2" y="71"/>
                  <a:pt x="5" y="63"/>
                  <a:pt x="9" y="56"/>
                </a:cubicBezTo>
                <a:cubicBezTo>
                  <a:pt x="23" y="60"/>
                  <a:pt x="35" y="55"/>
                  <a:pt x="45" y="45"/>
                </a:cubicBezTo>
                <a:cubicBezTo>
                  <a:pt x="54" y="35"/>
                  <a:pt x="57" y="24"/>
                  <a:pt x="54" y="9"/>
                </a:cubicBezTo>
                <a:cubicBezTo>
                  <a:pt x="61" y="5"/>
                  <a:pt x="68" y="2"/>
                  <a:pt x="76" y="0"/>
                </a:cubicBezTo>
                <a:cubicBezTo>
                  <a:pt x="83" y="12"/>
                  <a:pt x="97" y="21"/>
                  <a:pt x="111" y="21"/>
                </a:cubicBezTo>
                <a:cubicBezTo>
                  <a:pt x="125" y="21"/>
                  <a:pt x="138" y="12"/>
                  <a:pt x="146" y="0"/>
                </a:cubicBezTo>
                <a:cubicBezTo>
                  <a:pt x="154" y="2"/>
                  <a:pt x="161" y="5"/>
                  <a:pt x="168" y="9"/>
                </a:cubicBezTo>
                <a:cubicBezTo>
                  <a:pt x="164" y="24"/>
                  <a:pt x="167" y="35"/>
                  <a:pt x="177" y="45"/>
                </a:cubicBezTo>
                <a:cubicBezTo>
                  <a:pt x="187" y="55"/>
                  <a:pt x="199" y="60"/>
                  <a:pt x="213" y="56"/>
                </a:cubicBezTo>
                <a:cubicBezTo>
                  <a:pt x="217" y="63"/>
                  <a:pt x="220" y="71"/>
                  <a:pt x="223" y="79"/>
                </a:cubicBezTo>
                <a:cubicBezTo>
                  <a:pt x="209" y="86"/>
                  <a:pt x="201" y="97"/>
                  <a:pt x="201" y="111"/>
                </a:cubicBezTo>
                <a:cubicBezTo>
                  <a:pt x="201" y="125"/>
                  <a:pt x="209" y="136"/>
                  <a:pt x="223" y="144"/>
                </a:cubicBezTo>
                <a:close/>
                <a:moveTo>
                  <a:pt x="159" y="111"/>
                </a:moveTo>
                <a:cubicBezTo>
                  <a:pt x="159" y="85"/>
                  <a:pt x="138" y="63"/>
                  <a:pt x="111" y="63"/>
                </a:cubicBezTo>
                <a:cubicBezTo>
                  <a:pt x="84" y="63"/>
                  <a:pt x="62" y="85"/>
                  <a:pt x="62" y="111"/>
                </a:cubicBezTo>
                <a:cubicBezTo>
                  <a:pt x="62" y="138"/>
                  <a:pt x="84" y="159"/>
                  <a:pt x="111" y="159"/>
                </a:cubicBezTo>
                <a:cubicBezTo>
                  <a:pt x="138" y="159"/>
                  <a:pt x="159" y="138"/>
                  <a:pt x="159" y="1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2" name="CustomShape 53"/>
          <p:cNvSpPr/>
          <p:nvPr/>
        </p:nvSpPr>
        <p:spPr>
          <a:xfrm>
            <a:off x="2198520" y="2722320"/>
            <a:ext cx="131400" cy="227160"/>
          </a:xfrm>
          <a:custGeom>
            <a:avLst/>
            <a:gdLst/>
            <a:ahLst/>
            <a:rect l="l" t="t" r="r" b="b"/>
            <a:pathLst>
              <a:path w="160" h="274">
                <a:moveTo>
                  <a:pt x="109" y="264"/>
                </a:moveTo>
                <a:cubicBezTo>
                  <a:pt x="76" y="274"/>
                  <a:pt x="43" y="259"/>
                  <a:pt x="35" y="231"/>
                </a:cubicBezTo>
                <a:cubicBezTo>
                  <a:pt x="6" y="128"/>
                  <a:pt x="6" y="128"/>
                  <a:pt x="6" y="128"/>
                </a:cubicBezTo>
                <a:cubicBezTo>
                  <a:pt x="0" y="104"/>
                  <a:pt x="10" y="78"/>
                  <a:pt x="31" y="65"/>
                </a:cubicBezTo>
                <a:cubicBezTo>
                  <a:pt x="5" y="15"/>
                  <a:pt x="5" y="15"/>
                  <a:pt x="5" y="15"/>
                </a:cubicBezTo>
                <a:cubicBezTo>
                  <a:pt x="3" y="11"/>
                  <a:pt x="4" y="5"/>
                  <a:pt x="9" y="2"/>
                </a:cubicBezTo>
                <a:cubicBezTo>
                  <a:pt x="13" y="0"/>
                  <a:pt x="19" y="2"/>
                  <a:pt x="21" y="7"/>
                </a:cubicBezTo>
                <a:cubicBezTo>
                  <a:pt x="48" y="58"/>
                  <a:pt x="48" y="58"/>
                  <a:pt x="48" y="58"/>
                </a:cubicBezTo>
                <a:cubicBezTo>
                  <a:pt x="76" y="50"/>
                  <a:pt x="106" y="65"/>
                  <a:pt x="115" y="93"/>
                </a:cubicBezTo>
                <a:cubicBezTo>
                  <a:pt x="150" y="193"/>
                  <a:pt x="150" y="193"/>
                  <a:pt x="150" y="193"/>
                </a:cubicBezTo>
                <a:cubicBezTo>
                  <a:pt x="160" y="221"/>
                  <a:pt x="141" y="253"/>
                  <a:pt x="109" y="264"/>
                </a:cubicBezTo>
                <a:close/>
                <a:moveTo>
                  <a:pt x="75" y="96"/>
                </a:moveTo>
                <a:cubicBezTo>
                  <a:pt x="73" y="86"/>
                  <a:pt x="62" y="81"/>
                  <a:pt x="53" y="84"/>
                </a:cubicBezTo>
                <a:cubicBezTo>
                  <a:pt x="43" y="87"/>
                  <a:pt x="38" y="98"/>
                  <a:pt x="40" y="108"/>
                </a:cubicBezTo>
                <a:cubicBezTo>
                  <a:pt x="44" y="118"/>
                  <a:pt x="54" y="123"/>
                  <a:pt x="64" y="120"/>
                </a:cubicBezTo>
                <a:cubicBezTo>
                  <a:pt x="73" y="117"/>
                  <a:pt x="79" y="106"/>
                  <a:pt x="75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3" name="CustomShape 54"/>
          <p:cNvSpPr/>
          <p:nvPr/>
        </p:nvSpPr>
        <p:spPr>
          <a:xfrm>
            <a:off x="2368800" y="2734560"/>
            <a:ext cx="219600" cy="198000"/>
          </a:xfrm>
          <a:custGeom>
            <a:avLst/>
            <a:gdLst/>
            <a:ahLst/>
            <a:rect l="l" t="t" r="r" b="b"/>
            <a:pathLst>
              <a:path w="266" h="239">
                <a:moveTo>
                  <a:pt x="118" y="5"/>
                </a:moveTo>
                <a:cubicBezTo>
                  <a:pt x="118" y="233"/>
                  <a:pt x="118" y="233"/>
                  <a:pt x="118" y="233"/>
                </a:cubicBezTo>
                <a:cubicBezTo>
                  <a:pt x="118" y="237"/>
                  <a:pt x="116" y="239"/>
                  <a:pt x="113" y="239"/>
                </a:cubicBezTo>
                <a:cubicBezTo>
                  <a:pt x="101" y="239"/>
                  <a:pt x="101" y="239"/>
                  <a:pt x="101" y="239"/>
                </a:cubicBezTo>
                <a:cubicBezTo>
                  <a:pt x="98" y="239"/>
                  <a:pt x="96" y="237"/>
                  <a:pt x="96" y="233"/>
                </a:cubicBezTo>
                <a:cubicBezTo>
                  <a:pt x="96" y="117"/>
                  <a:pt x="96" y="117"/>
                  <a:pt x="96" y="117"/>
                </a:cubicBezTo>
                <a:cubicBezTo>
                  <a:pt x="48" y="117"/>
                  <a:pt x="48" y="117"/>
                  <a:pt x="48" y="117"/>
                </a:cubicBezTo>
                <a:cubicBezTo>
                  <a:pt x="46" y="117"/>
                  <a:pt x="44" y="116"/>
                  <a:pt x="41" y="115"/>
                </a:cubicBezTo>
                <a:cubicBezTo>
                  <a:pt x="38" y="114"/>
                  <a:pt x="36" y="113"/>
                  <a:pt x="34" y="112"/>
                </a:cubicBezTo>
                <a:cubicBezTo>
                  <a:pt x="3" y="90"/>
                  <a:pt x="3" y="90"/>
                  <a:pt x="3" y="90"/>
                </a:cubicBezTo>
                <a:cubicBezTo>
                  <a:pt x="1" y="89"/>
                  <a:pt x="0" y="88"/>
                  <a:pt x="0" y="86"/>
                </a:cubicBezTo>
                <a:cubicBezTo>
                  <a:pt x="0" y="85"/>
                  <a:pt x="1" y="83"/>
                  <a:pt x="3" y="81"/>
                </a:cubicBezTo>
                <a:cubicBezTo>
                  <a:pt x="34" y="60"/>
                  <a:pt x="34" y="60"/>
                  <a:pt x="34" y="60"/>
                </a:cubicBezTo>
                <a:cubicBezTo>
                  <a:pt x="36" y="59"/>
                  <a:pt x="38" y="58"/>
                  <a:pt x="41" y="57"/>
                </a:cubicBezTo>
                <a:cubicBezTo>
                  <a:pt x="44" y="56"/>
                  <a:pt x="46" y="55"/>
                  <a:pt x="48" y="55"/>
                </a:cubicBezTo>
                <a:cubicBezTo>
                  <a:pt x="96" y="55"/>
                  <a:pt x="96" y="55"/>
                  <a:pt x="96" y="55"/>
                </a:cubicBezTo>
                <a:cubicBezTo>
                  <a:pt x="96" y="5"/>
                  <a:pt x="96" y="5"/>
                  <a:pt x="96" y="5"/>
                </a:cubicBezTo>
                <a:cubicBezTo>
                  <a:pt x="96" y="2"/>
                  <a:pt x="98" y="0"/>
                  <a:pt x="101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266" y="60"/>
                </a:moveTo>
                <a:cubicBezTo>
                  <a:pt x="266" y="61"/>
                  <a:pt x="265" y="63"/>
                  <a:pt x="262" y="64"/>
                </a:cubicBezTo>
                <a:cubicBezTo>
                  <a:pt x="231" y="86"/>
                  <a:pt x="231" y="86"/>
                  <a:pt x="231" y="86"/>
                </a:cubicBezTo>
                <a:cubicBezTo>
                  <a:pt x="229" y="87"/>
                  <a:pt x="227" y="88"/>
                  <a:pt x="224" y="89"/>
                </a:cubicBezTo>
                <a:cubicBezTo>
                  <a:pt x="222" y="89"/>
                  <a:pt x="219" y="90"/>
                  <a:pt x="217" y="90"/>
                </a:cubicBezTo>
                <a:cubicBezTo>
                  <a:pt x="137" y="90"/>
                  <a:pt x="137" y="90"/>
                  <a:pt x="137" y="90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217" y="29"/>
                  <a:pt x="217" y="29"/>
                  <a:pt x="217" y="29"/>
                </a:cubicBezTo>
                <a:cubicBezTo>
                  <a:pt x="219" y="29"/>
                  <a:pt x="222" y="29"/>
                  <a:pt x="224" y="31"/>
                </a:cubicBezTo>
                <a:cubicBezTo>
                  <a:pt x="227" y="31"/>
                  <a:pt x="229" y="32"/>
                  <a:pt x="231" y="34"/>
                </a:cubicBezTo>
                <a:cubicBezTo>
                  <a:pt x="262" y="55"/>
                  <a:pt x="262" y="55"/>
                  <a:pt x="262" y="55"/>
                </a:cubicBezTo>
                <a:cubicBezTo>
                  <a:pt x="265" y="57"/>
                  <a:pt x="266" y="58"/>
                  <a:pt x="266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4" name="CustomShape 55"/>
          <p:cNvSpPr/>
          <p:nvPr/>
        </p:nvSpPr>
        <p:spPr>
          <a:xfrm>
            <a:off x="2630520" y="2769480"/>
            <a:ext cx="204120" cy="126720"/>
          </a:xfrm>
          <a:custGeom>
            <a:avLst/>
            <a:gdLst/>
            <a:ahLst/>
            <a:rect l="l" t="t" r="r" b="b"/>
            <a:pathLst>
              <a:path w="248" h="154">
                <a:moveTo>
                  <a:pt x="244" y="44"/>
                </a:moveTo>
                <a:cubicBezTo>
                  <a:pt x="244" y="46"/>
                  <a:pt x="244" y="141"/>
                  <a:pt x="244" y="141"/>
                </a:cubicBezTo>
                <a:cubicBezTo>
                  <a:pt x="244" y="147"/>
                  <a:pt x="237" y="154"/>
                  <a:pt x="231" y="154"/>
                </a:cubicBezTo>
                <a:cubicBezTo>
                  <a:pt x="18" y="154"/>
                  <a:pt x="18" y="154"/>
                  <a:pt x="18" y="154"/>
                </a:cubicBezTo>
                <a:cubicBezTo>
                  <a:pt x="12" y="154"/>
                  <a:pt x="5" y="147"/>
                  <a:pt x="5" y="141"/>
                </a:cubicBezTo>
                <a:cubicBezTo>
                  <a:pt x="5" y="141"/>
                  <a:pt x="5" y="46"/>
                  <a:pt x="5" y="44"/>
                </a:cubicBezTo>
                <a:cubicBezTo>
                  <a:pt x="5" y="42"/>
                  <a:pt x="5" y="38"/>
                  <a:pt x="10" y="41"/>
                </a:cubicBezTo>
                <a:cubicBezTo>
                  <a:pt x="17" y="45"/>
                  <a:pt x="108" y="93"/>
                  <a:pt x="113" y="95"/>
                </a:cubicBezTo>
                <a:cubicBezTo>
                  <a:pt x="117" y="97"/>
                  <a:pt x="120" y="97"/>
                  <a:pt x="125" y="97"/>
                </a:cubicBezTo>
                <a:cubicBezTo>
                  <a:pt x="129" y="97"/>
                  <a:pt x="132" y="97"/>
                  <a:pt x="136" y="95"/>
                </a:cubicBezTo>
                <a:cubicBezTo>
                  <a:pt x="141" y="93"/>
                  <a:pt x="231" y="45"/>
                  <a:pt x="239" y="41"/>
                </a:cubicBezTo>
                <a:cubicBezTo>
                  <a:pt x="244" y="38"/>
                  <a:pt x="244" y="42"/>
                  <a:pt x="244" y="44"/>
                </a:cubicBezTo>
                <a:close/>
                <a:moveTo>
                  <a:pt x="12" y="0"/>
                </a:moveTo>
                <a:cubicBezTo>
                  <a:pt x="237" y="0"/>
                  <a:pt x="237" y="0"/>
                  <a:pt x="237" y="0"/>
                </a:cubicBezTo>
                <a:cubicBezTo>
                  <a:pt x="248" y="0"/>
                  <a:pt x="243" y="11"/>
                  <a:pt x="236" y="15"/>
                </a:cubicBezTo>
                <a:cubicBezTo>
                  <a:pt x="229" y="18"/>
                  <a:pt x="140" y="67"/>
                  <a:pt x="136" y="68"/>
                </a:cubicBezTo>
                <a:cubicBezTo>
                  <a:pt x="133" y="70"/>
                  <a:pt x="129" y="71"/>
                  <a:pt x="125" y="71"/>
                </a:cubicBezTo>
                <a:cubicBezTo>
                  <a:pt x="120" y="71"/>
                  <a:pt x="116" y="70"/>
                  <a:pt x="113" y="68"/>
                </a:cubicBezTo>
                <a:cubicBezTo>
                  <a:pt x="109" y="67"/>
                  <a:pt x="20" y="18"/>
                  <a:pt x="13" y="15"/>
                </a:cubicBezTo>
                <a:cubicBezTo>
                  <a:pt x="6" y="11"/>
                  <a:pt x="0" y="0"/>
                  <a:pt x="1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5" name="CustomShape 56"/>
          <p:cNvSpPr/>
          <p:nvPr/>
        </p:nvSpPr>
        <p:spPr>
          <a:xfrm>
            <a:off x="2876760" y="2733120"/>
            <a:ext cx="202680" cy="201240"/>
          </a:xfrm>
          <a:custGeom>
            <a:avLst/>
            <a:gdLst/>
            <a:ahLst/>
            <a:rect l="l" t="t" r="r" b="b"/>
            <a:pathLst>
              <a:path w="245" h="244">
                <a:moveTo>
                  <a:pt x="245" y="122"/>
                </a:moveTo>
                <a:cubicBezTo>
                  <a:pt x="245" y="190"/>
                  <a:pt x="190" y="244"/>
                  <a:pt x="122" y="244"/>
                </a:cubicBezTo>
                <a:cubicBezTo>
                  <a:pt x="55" y="244"/>
                  <a:pt x="0" y="190"/>
                  <a:pt x="0" y="122"/>
                </a:cubicBezTo>
                <a:cubicBezTo>
                  <a:pt x="0" y="55"/>
                  <a:pt x="55" y="0"/>
                  <a:pt x="122" y="0"/>
                </a:cubicBezTo>
                <a:cubicBezTo>
                  <a:pt x="190" y="0"/>
                  <a:pt x="245" y="55"/>
                  <a:pt x="245" y="122"/>
                </a:cubicBezTo>
                <a:close/>
                <a:moveTo>
                  <a:pt x="50" y="181"/>
                </a:moveTo>
                <a:cubicBezTo>
                  <a:pt x="181" y="50"/>
                  <a:pt x="181" y="50"/>
                  <a:pt x="181" y="50"/>
                </a:cubicBezTo>
                <a:cubicBezTo>
                  <a:pt x="165" y="37"/>
                  <a:pt x="145" y="29"/>
                  <a:pt x="122" y="29"/>
                </a:cubicBezTo>
                <a:cubicBezTo>
                  <a:pt x="71" y="29"/>
                  <a:pt x="30" y="71"/>
                  <a:pt x="30" y="122"/>
                </a:cubicBezTo>
                <a:cubicBezTo>
                  <a:pt x="30" y="144"/>
                  <a:pt x="37" y="165"/>
                  <a:pt x="50" y="181"/>
                </a:cubicBezTo>
                <a:close/>
                <a:moveTo>
                  <a:pt x="215" y="122"/>
                </a:moveTo>
                <a:cubicBezTo>
                  <a:pt x="215" y="100"/>
                  <a:pt x="207" y="79"/>
                  <a:pt x="194" y="63"/>
                </a:cubicBezTo>
                <a:cubicBezTo>
                  <a:pt x="64" y="194"/>
                  <a:pt x="64" y="194"/>
                  <a:pt x="64" y="194"/>
                </a:cubicBezTo>
                <a:cubicBezTo>
                  <a:pt x="79" y="207"/>
                  <a:pt x="100" y="215"/>
                  <a:pt x="122" y="215"/>
                </a:cubicBezTo>
                <a:cubicBezTo>
                  <a:pt x="173" y="215"/>
                  <a:pt x="215" y="174"/>
                  <a:pt x="215" y="1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6" name="CustomShape 57"/>
          <p:cNvSpPr/>
          <p:nvPr/>
        </p:nvSpPr>
        <p:spPr>
          <a:xfrm>
            <a:off x="3124800" y="2745000"/>
            <a:ext cx="172440" cy="173880"/>
          </a:xfrm>
          <a:custGeom>
            <a:avLst/>
            <a:gdLst/>
            <a:ahLst/>
            <a:rect l="l" t="t" r="r" b="b"/>
            <a:pathLst>
              <a:path w="209" h="210">
                <a:moveTo>
                  <a:pt x="207" y="53"/>
                </a:moveTo>
                <a:cubicBezTo>
                  <a:pt x="140" y="119"/>
                  <a:pt x="140" y="119"/>
                  <a:pt x="140" y="119"/>
                </a:cubicBezTo>
                <a:cubicBezTo>
                  <a:pt x="63" y="196"/>
                  <a:pt x="63" y="196"/>
                  <a:pt x="63" y="196"/>
                </a:cubicBezTo>
                <a:cubicBezTo>
                  <a:pt x="0" y="210"/>
                  <a:pt x="0" y="210"/>
                  <a:pt x="0" y="210"/>
                </a:cubicBezTo>
                <a:cubicBezTo>
                  <a:pt x="13" y="147"/>
                  <a:pt x="13" y="147"/>
                  <a:pt x="13" y="147"/>
                </a:cubicBezTo>
                <a:cubicBezTo>
                  <a:pt x="90" y="70"/>
                  <a:pt x="90" y="70"/>
                  <a:pt x="90" y="70"/>
                </a:cubicBezTo>
                <a:cubicBezTo>
                  <a:pt x="157" y="3"/>
                  <a:pt x="157" y="3"/>
                  <a:pt x="157" y="3"/>
                </a:cubicBezTo>
                <a:cubicBezTo>
                  <a:pt x="157" y="3"/>
                  <a:pt x="171" y="0"/>
                  <a:pt x="190" y="19"/>
                </a:cubicBezTo>
                <a:cubicBezTo>
                  <a:pt x="209" y="38"/>
                  <a:pt x="207" y="53"/>
                  <a:pt x="207" y="53"/>
                </a:cubicBezTo>
                <a:close/>
                <a:moveTo>
                  <a:pt x="66" y="183"/>
                </a:moveTo>
                <a:cubicBezTo>
                  <a:pt x="66" y="183"/>
                  <a:pt x="65" y="171"/>
                  <a:pt x="52" y="158"/>
                </a:cubicBezTo>
                <a:cubicBezTo>
                  <a:pt x="39" y="144"/>
                  <a:pt x="27" y="144"/>
                  <a:pt x="27" y="144"/>
                </a:cubicBezTo>
                <a:cubicBezTo>
                  <a:pt x="21" y="150"/>
                  <a:pt x="21" y="150"/>
                  <a:pt x="21" y="150"/>
                </a:cubicBezTo>
                <a:cubicBezTo>
                  <a:pt x="16" y="172"/>
                  <a:pt x="16" y="172"/>
                  <a:pt x="16" y="172"/>
                </a:cubicBezTo>
                <a:cubicBezTo>
                  <a:pt x="20" y="174"/>
                  <a:pt x="24" y="176"/>
                  <a:pt x="28" y="181"/>
                </a:cubicBezTo>
                <a:cubicBezTo>
                  <a:pt x="33" y="186"/>
                  <a:pt x="36" y="190"/>
                  <a:pt x="38" y="193"/>
                </a:cubicBezTo>
                <a:cubicBezTo>
                  <a:pt x="59" y="188"/>
                  <a:pt x="59" y="188"/>
                  <a:pt x="59" y="188"/>
                </a:cubicBezTo>
                <a:lnTo>
                  <a:pt x="66" y="1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7" name="CustomShape 58"/>
          <p:cNvSpPr/>
          <p:nvPr/>
        </p:nvSpPr>
        <p:spPr>
          <a:xfrm>
            <a:off x="3340800" y="2758680"/>
            <a:ext cx="198000" cy="149400"/>
          </a:xfrm>
          <a:custGeom>
            <a:avLst/>
            <a:gdLst/>
            <a:ahLst/>
            <a:rect l="l" t="t" r="r" b="b"/>
            <a:pathLst>
              <a:path w="238" h="180">
                <a:moveTo>
                  <a:pt x="0" y="180"/>
                </a:moveTo>
                <a:cubicBezTo>
                  <a:pt x="0" y="180"/>
                  <a:pt x="26" y="51"/>
                  <a:pt x="143" y="51"/>
                </a:cubicBezTo>
                <a:cubicBezTo>
                  <a:pt x="143" y="0"/>
                  <a:pt x="143" y="0"/>
                  <a:pt x="143" y="0"/>
                </a:cubicBezTo>
                <a:cubicBezTo>
                  <a:pt x="238" y="85"/>
                  <a:pt x="238" y="85"/>
                  <a:pt x="238" y="85"/>
                </a:cubicBezTo>
                <a:cubicBezTo>
                  <a:pt x="143" y="175"/>
                  <a:pt x="143" y="175"/>
                  <a:pt x="143" y="175"/>
                </a:cubicBezTo>
                <a:cubicBezTo>
                  <a:pt x="143" y="117"/>
                  <a:pt x="143" y="117"/>
                  <a:pt x="143" y="117"/>
                </a:cubicBezTo>
                <a:cubicBezTo>
                  <a:pt x="80" y="117"/>
                  <a:pt x="33" y="122"/>
                  <a:pt x="0" y="1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8" name="CustomShape 59"/>
          <p:cNvSpPr/>
          <p:nvPr/>
        </p:nvSpPr>
        <p:spPr>
          <a:xfrm>
            <a:off x="3584160" y="2758680"/>
            <a:ext cx="198000" cy="149400"/>
          </a:xfrm>
          <a:custGeom>
            <a:avLst/>
            <a:gdLst/>
            <a:ahLst/>
            <a:rect l="l" t="t" r="r" b="b"/>
            <a:pathLst>
              <a:path w="239" h="180">
                <a:moveTo>
                  <a:pt x="95" y="117"/>
                </a:moveTo>
                <a:cubicBezTo>
                  <a:pt x="95" y="175"/>
                  <a:pt x="95" y="175"/>
                  <a:pt x="95" y="175"/>
                </a:cubicBezTo>
                <a:cubicBezTo>
                  <a:pt x="0" y="86"/>
                  <a:pt x="0" y="86"/>
                  <a:pt x="0" y="86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51"/>
                  <a:pt x="95" y="51"/>
                  <a:pt x="95" y="51"/>
                </a:cubicBezTo>
                <a:cubicBezTo>
                  <a:pt x="212" y="51"/>
                  <a:pt x="239" y="180"/>
                  <a:pt x="239" y="180"/>
                </a:cubicBezTo>
                <a:cubicBezTo>
                  <a:pt x="205" y="122"/>
                  <a:pt x="158" y="117"/>
                  <a:pt x="95" y="1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9" name="CustomShape 60"/>
          <p:cNvSpPr/>
          <p:nvPr/>
        </p:nvSpPr>
        <p:spPr>
          <a:xfrm>
            <a:off x="3827160" y="2758680"/>
            <a:ext cx="217800" cy="149400"/>
          </a:xfrm>
          <a:custGeom>
            <a:avLst/>
            <a:gdLst/>
            <a:ahLst/>
            <a:rect l="l" t="t" r="r" b="b"/>
            <a:pathLst>
              <a:path w="265" h="180">
                <a:moveTo>
                  <a:pt x="39" y="85"/>
                </a:moveTo>
                <a:cubicBezTo>
                  <a:pt x="96" y="137"/>
                  <a:pt x="96" y="137"/>
                  <a:pt x="96" y="137"/>
                </a:cubicBezTo>
                <a:cubicBezTo>
                  <a:pt x="96" y="175"/>
                  <a:pt x="96" y="175"/>
                  <a:pt x="96" y="175"/>
                </a:cubicBezTo>
                <a:cubicBezTo>
                  <a:pt x="0" y="85"/>
                  <a:pt x="0" y="85"/>
                  <a:pt x="0" y="85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35"/>
                  <a:pt x="96" y="35"/>
                  <a:pt x="96" y="35"/>
                </a:cubicBezTo>
                <a:lnTo>
                  <a:pt x="39" y="85"/>
                </a:lnTo>
                <a:close/>
                <a:moveTo>
                  <a:pt x="265" y="180"/>
                </a:moveTo>
                <a:cubicBezTo>
                  <a:pt x="232" y="122"/>
                  <a:pt x="206" y="117"/>
                  <a:pt x="162" y="117"/>
                </a:cubicBezTo>
                <a:cubicBezTo>
                  <a:pt x="162" y="175"/>
                  <a:pt x="162" y="175"/>
                  <a:pt x="162" y="175"/>
                </a:cubicBezTo>
                <a:cubicBezTo>
                  <a:pt x="66" y="85"/>
                  <a:pt x="66" y="85"/>
                  <a:pt x="66" y="85"/>
                </a:cubicBezTo>
                <a:cubicBezTo>
                  <a:pt x="162" y="0"/>
                  <a:pt x="162" y="0"/>
                  <a:pt x="162" y="0"/>
                </a:cubicBezTo>
                <a:cubicBezTo>
                  <a:pt x="162" y="51"/>
                  <a:pt x="162" y="51"/>
                  <a:pt x="162" y="51"/>
                </a:cubicBezTo>
                <a:cubicBezTo>
                  <a:pt x="260" y="51"/>
                  <a:pt x="265" y="180"/>
                  <a:pt x="265" y="1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0" name="CustomShape 61"/>
          <p:cNvSpPr/>
          <p:nvPr/>
        </p:nvSpPr>
        <p:spPr>
          <a:xfrm>
            <a:off x="4090320" y="2723760"/>
            <a:ext cx="100800" cy="219600"/>
          </a:xfrm>
          <a:custGeom>
            <a:avLst/>
            <a:gdLst/>
            <a:ahLst/>
            <a:rect l="l" t="t" r="r" b="b"/>
            <a:pathLst>
              <a:path w="122" h="266">
                <a:moveTo>
                  <a:pt x="24" y="219"/>
                </a:moveTo>
                <a:cubicBezTo>
                  <a:pt x="40" y="152"/>
                  <a:pt x="40" y="152"/>
                  <a:pt x="40" y="152"/>
                </a:cubicBezTo>
                <a:cubicBezTo>
                  <a:pt x="43" y="141"/>
                  <a:pt x="43" y="136"/>
                  <a:pt x="40" y="136"/>
                </a:cubicBezTo>
                <a:cubicBezTo>
                  <a:pt x="36" y="136"/>
                  <a:pt x="18" y="144"/>
                  <a:pt x="7" y="151"/>
                </a:cubicBezTo>
                <a:cubicBezTo>
                  <a:pt x="0" y="140"/>
                  <a:pt x="0" y="140"/>
                  <a:pt x="0" y="140"/>
                </a:cubicBezTo>
                <a:cubicBezTo>
                  <a:pt x="34" y="110"/>
                  <a:pt x="74" y="93"/>
                  <a:pt x="91" y="93"/>
                </a:cubicBezTo>
                <a:cubicBezTo>
                  <a:pt x="104" y="93"/>
                  <a:pt x="106" y="110"/>
                  <a:pt x="100" y="136"/>
                </a:cubicBezTo>
                <a:cubicBezTo>
                  <a:pt x="81" y="208"/>
                  <a:pt x="81" y="208"/>
                  <a:pt x="81" y="208"/>
                </a:cubicBezTo>
                <a:cubicBezTo>
                  <a:pt x="78" y="220"/>
                  <a:pt x="79" y="225"/>
                  <a:pt x="83" y="225"/>
                </a:cubicBezTo>
                <a:cubicBezTo>
                  <a:pt x="87" y="225"/>
                  <a:pt x="101" y="219"/>
                  <a:pt x="114" y="209"/>
                </a:cubicBezTo>
                <a:cubicBezTo>
                  <a:pt x="122" y="219"/>
                  <a:pt x="122" y="219"/>
                  <a:pt x="122" y="219"/>
                </a:cubicBezTo>
                <a:cubicBezTo>
                  <a:pt x="89" y="253"/>
                  <a:pt x="53" y="266"/>
                  <a:pt x="39" y="266"/>
                </a:cubicBezTo>
                <a:cubicBezTo>
                  <a:pt x="25" y="266"/>
                  <a:pt x="14" y="257"/>
                  <a:pt x="24" y="219"/>
                </a:cubicBezTo>
                <a:close/>
                <a:moveTo>
                  <a:pt x="120" y="26"/>
                </a:moveTo>
                <a:cubicBezTo>
                  <a:pt x="120" y="44"/>
                  <a:pt x="105" y="60"/>
                  <a:pt x="85" y="60"/>
                </a:cubicBezTo>
                <a:cubicBezTo>
                  <a:pt x="68" y="60"/>
                  <a:pt x="58" y="50"/>
                  <a:pt x="58" y="33"/>
                </a:cubicBezTo>
                <a:cubicBezTo>
                  <a:pt x="58" y="20"/>
                  <a:pt x="70" y="0"/>
                  <a:pt x="93" y="0"/>
                </a:cubicBezTo>
                <a:cubicBezTo>
                  <a:pt x="111" y="0"/>
                  <a:pt x="120" y="13"/>
                  <a:pt x="120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1" name="CustomShape 62"/>
          <p:cNvSpPr/>
          <p:nvPr/>
        </p:nvSpPr>
        <p:spPr>
          <a:xfrm>
            <a:off x="4237920" y="2734560"/>
            <a:ext cx="205920" cy="198000"/>
          </a:xfrm>
          <a:custGeom>
            <a:avLst/>
            <a:gdLst/>
            <a:ahLst/>
            <a:rect l="l" t="t" r="r" b="b"/>
            <a:pathLst>
              <a:path w="249" h="239">
                <a:moveTo>
                  <a:pt x="249" y="211"/>
                </a:moveTo>
                <a:cubicBezTo>
                  <a:pt x="249" y="219"/>
                  <a:pt x="249" y="239"/>
                  <a:pt x="249" y="239"/>
                </a:cubicBezTo>
                <a:cubicBezTo>
                  <a:pt x="124" y="239"/>
                  <a:pt x="124" y="239"/>
                  <a:pt x="124" y="239"/>
                </a:cubicBezTo>
                <a:cubicBezTo>
                  <a:pt x="0" y="239"/>
                  <a:pt x="0" y="239"/>
                  <a:pt x="0" y="239"/>
                </a:cubicBezTo>
                <a:cubicBezTo>
                  <a:pt x="0" y="239"/>
                  <a:pt x="0" y="219"/>
                  <a:pt x="0" y="211"/>
                </a:cubicBezTo>
                <a:cubicBezTo>
                  <a:pt x="0" y="203"/>
                  <a:pt x="21" y="190"/>
                  <a:pt x="54" y="178"/>
                </a:cubicBezTo>
                <a:cubicBezTo>
                  <a:pt x="87" y="166"/>
                  <a:pt x="97" y="156"/>
                  <a:pt x="97" y="135"/>
                </a:cubicBezTo>
                <a:cubicBezTo>
                  <a:pt x="97" y="122"/>
                  <a:pt x="87" y="126"/>
                  <a:pt x="83" y="102"/>
                </a:cubicBezTo>
                <a:cubicBezTo>
                  <a:pt x="81" y="93"/>
                  <a:pt x="72" y="102"/>
                  <a:pt x="70" y="80"/>
                </a:cubicBezTo>
                <a:cubicBezTo>
                  <a:pt x="70" y="71"/>
                  <a:pt x="75" y="69"/>
                  <a:pt x="75" y="69"/>
                </a:cubicBezTo>
                <a:cubicBezTo>
                  <a:pt x="75" y="69"/>
                  <a:pt x="73" y="55"/>
                  <a:pt x="72" y="45"/>
                </a:cubicBezTo>
                <a:cubicBezTo>
                  <a:pt x="71" y="33"/>
                  <a:pt x="79" y="0"/>
                  <a:pt x="124" y="0"/>
                </a:cubicBezTo>
                <a:cubicBezTo>
                  <a:pt x="170" y="0"/>
                  <a:pt x="178" y="33"/>
                  <a:pt x="177" y="45"/>
                </a:cubicBezTo>
                <a:cubicBezTo>
                  <a:pt x="176" y="55"/>
                  <a:pt x="174" y="69"/>
                  <a:pt x="174" y="69"/>
                </a:cubicBezTo>
                <a:cubicBezTo>
                  <a:pt x="174" y="69"/>
                  <a:pt x="178" y="71"/>
                  <a:pt x="178" y="80"/>
                </a:cubicBezTo>
                <a:cubicBezTo>
                  <a:pt x="177" y="102"/>
                  <a:pt x="168" y="93"/>
                  <a:pt x="166" y="102"/>
                </a:cubicBezTo>
                <a:cubicBezTo>
                  <a:pt x="162" y="126"/>
                  <a:pt x="152" y="122"/>
                  <a:pt x="152" y="135"/>
                </a:cubicBezTo>
                <a:cubicBezTo>
                  <a:pt x="152" y="156"/>
                  <a:pt x="163" y="166"/>
                  <a:pt x="195" y="178"/>
                </a:cubicBezTo>
                <a:cubicBezTo>
                  <a:pt x="228" y="190"/>
                  <a:pt x="249" y="203"/>
                  <a:pt x="249" y="2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2" name="CustomShape 63"/>
          <p:cNvSpPr/>
          <p:nvPr/>
        </p:nvSpPr>
        <p:spPr>
          <a:xfrm>
            <a:off x="4485960" y="2733120"/>
            <a:ext cx="91800" cy="199800"/>
          </a:xfrm>
          <a:custGeom>
            <a:avLst/>
            <a:gdLst/>
            <a:ahLst/>
            <a:rect l="l" t="t" r="r" b="b"/>
            <a:pathLst>
              <a:path w="110" h="242">
                <a:moveTo>
                  <a:pt x="54" y="141"/>
                </a:moveTo>
                <a:cubicBezTo>
                  <a:pt x="52" y="138"/>
                  <a:pt x="5" y="122"/>
                  <a:pt x="3" y="115"/>
                </a:cubicBezTo>
                <a:cubicBezTo>
                  <a:pt x="0" y="108"/>
                  <a:pt x="96" y="0"/>
                  <a:pt x="98" y="2"/>
                </a:cubicBezTo>
                <a:cubicBezTo>
                  <a:pt x="100" y="4"/>
                  <a:pt x="56" y="98"/>
                  <a:pt x="58" y="101"/>
                </a:cubicBezTo>
                <a:cubicBezTo>
                  <a:pt x="59" y="104"/>
                  <a:pt x="107" y="120"/>
                  <a:pt x="109" y="127"/>
                </a:cubicBezTo>
                <a:cubicBezTo>
                  <a:pt x="110" y="135"/>
                  <a:pt x="16" y="242"/>
                  <a:pt x="13" y="241"/>
                </a:cubicBezTo>
                <a:cubicBezTo>
                  <a:pt x="11" y="239"/>
                  <a:pt x="55" y="146"/>
                  <a:pt x="54" y="1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3" name="CustomShape 64"/>
          <p:cNvSpPr/>
          <p:nvPr/>
        </p:nvSpPr>
        <p:spPr>
          <a:xfrm>
            <a:off x="4619520" y="2754360"/>
            <a:ext cx="150840" cy="155520"/>
          </a:xfrm>
          <a:custGeom>
            <a:avLst/>
            <a:gdLst/>
            <a:ahLst/>
            <a:rect l="l" t="t" r="r" b="b"/>
            <a:pathLst>
              <a:path w="182" h="188">
                <a:moveTo>
                  <a:pt x="53" y="181"/>
                </a:moveTo>
                <a:cubicBezTo>
                  <a:pt x="6" y="118"/>
                  <a:pt x="6" y="118"/>
                  <a:pt x="6" y="118"/>
                </a:cubicBezTo>
                <a:cubicBezTo>
                  <a:pt x="0" y="110"/>
                  <a:pt x="1" y="98"/>
                  <a:pt x="10" y="92"/>
                </a:cubicBezTo>
                <a:cubicBezTo>
                  <a:pt x="18" y="86"/>
                  <a:pt x="29" y="88"/>
                  <a:pt x="35" y="96"/>
                </a:cubicBezTo>
                <a:cubicBezTo>
                  <a:pt x="66" y="137"/>
                  <a:pt x="66" y="137"/>
                  <a:pt x="66" y="137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50" y="2"/>
                  <a:pt x="162" y="0"/>
                  <a:pt x="170" y="5"/>
                </a:cubicBezTo>
                <a:cubicBezTo>
                  <a:pt x="179" y="10"/>
                  <a:pt x="182" y="22"/>
                  <a:pt x="176" y="30"/>
                </a:cubicBezTo>
                <a:cubicBezTo>
                  <a:pt x="84" y="180"/>
                  <a:pt x="84" y="180"/>
                  <a:pt x="84" y="180"/>
                </a:cubicBezTo>
                <a:cubicBezTo>
                  <a:pt x="81" y="184"/>
                  <a:pt x="75" y="188"/>
                  <a:pt x="69" y="188"/>
                </a:cubicBezTo>
                <a:cubicBezTo>
                  <a:pt x="69" y="188"/>
                  <a:pt x="69" y="188"/>
                  <a:pt x="68" y="188"/>
                </a:cubicBezTo>
                <a:cubicBezTo>
                  <a:pt x="62" y="188"/>
                  <a:pt x="57" y="185"/>
                  <a:pt x="53" y="1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4" name="CustomShape 65"/>
          <p:cNvSpPr/>
          <p:nvPr/>
        </p:nvSpPr>
        <p:spPr>
          <a:xfrm>
            <a:off x="4814280" y="2743560"/>
            <a:ext cx="189000" cy="189000"/>
          </a:xfrm>
          <a:custGeom>
            <a:avLst/>
            <a:gdLst/>
            <a:ahLst/>
            <a:rect l="l" t="t" r="r" b="b"/>
            <a:pathLst>
              <a:path w="229" h="229">
                <a:moveTo>
                  <a:pt x="158" y="0"/>
                </a:moveTo>
                <a:cubicBezTo>
                  <a:pt x="167" y="6"/>
                  <a:pt x="176" y="12"/>
                  <a:pt x="183" y="19"/>
                </a:cubicBezTo>
                <a:cubicBezTo>
                  <a:pt x="229" y="65"/>
                  <a:pt x="229" y="138"/>
                  <a:pt x="183" y="184"/>
                </a:cubicBezTo>
                <a:cubicBezTo>
                  <a:pt x="138" y="229"/>
                  <a:pt x="64" y="229"/>
                  <a:pt x="19" y="184"/>
                </a:cubicBezTo>
                <a:cubicBezTo>
                  <a:pt x="11" y="176"/>
                  <a:pt x="5" y="168"/>
                  <a:pt x="0" y="159"/>
                </a:cubicBezTo>
                <a:cubicBezTo>
                  <a:pt x="44" y="184"/>
                  <a:pt x="101" y="177"/>
                  <a:pt x="139" y="139"/>
                </a:cubicBezTo>
                <a:cubicBezTo>
                  <a:pt x="176" y="102"/>
                  <a:pt x="183" y="44"/>
                  <a:pt x="15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5" name="CustomShape 66"/>
          <p:cNvSpPr/>
          <p:nvPr/>
        </p:nvSpPr>
        <p:spPr>
          <a:xfrm>
            <a:off x="5039280" y="2723760"/>
            <a:ext cx="122040" cy="219600"/>
          </a:xfrm>
          <a:custGeom>
            <a:avLst/>
            <a:gdLst/>
            <a:ahLst/>
            <a:rect l="l" t="t" r="r" b="b"/>
            <a:pathLst>
              <a:path w="149" h="266">
                <a:moveTo>
                  <a:pt x="97" y="133"/>
                </a:moveTo>
                <a:cubicBezTo>
                  <a:pt x="97" y="153"/>
                  <a:pt x="149" y="177"/>
                  <a:pt x="149" y="205"/>
                </a:cubicBezTo>
                <a:cubicBezTo>
                  <a:pt x="149" y="234"/>
                  <a:pt x="149" y="236"/>
                  <a:pt x="149" y="236"/>
                </a:cubicBezTo>
                <a:cubicBezTo>
                  <a:pt x="149" y="247"/>
                  <a:pt x="116" y="266"/>
                  <a:pt x="74" y="266"/>
                </a:cubicBezTo>
                <a:cubicBezTo>
                  <a:pt x="33" y="266"/>
                  <a:pt x="0" y="247"/>
                  <a:pt x="0" y="236"/>
                </a:cubicBezTo>
                <a:cubicBezTo>
                  <a:pt x="0" y="236"/>
                  <a:pt x="0" y="234"/>
                  <a:pt x="0" y="205"/>
                </a:cubicBezTo>
                <a:cubicBezTo>
                  <a:pt x="0" y="177"/>
                  <a:pt x="52" y="153"/>
                  <a:pt x="52" y="133"/>
                </a:cubicBezTo>
                <a:cubicBezTo>
                  <a:pt x="52" y="113"/>
                  <a:pt x="0" y="90"/>
                  <a:pt x="0" y="61"/>
                </a:cubicBezTo>
                <a:cubicBezTo>
                  <a:pt x="0" y="33"/>
                  <a:pt x="0" y="30"/>
                  <a:pt x="0" y="30"/>
                </a:cubicBezTo>
                <a:cubicBezTo>
                  <a:pt x="0" y="20"/>
                  <a:pt x="33" y="0"/>
                  <a:pt x="74" y="0"/>
                </a:cubicBezTo>
                <a:cubicBezTo>
                  <a:pt x="116" y="0"/>
                  <a:pt x="149" y="20"/>
                  <a:pt x="149" y="30"/>
                </a:cubicBezTo>
                <a:cubicBezTo>
                  <a:pt x="149" y="30"/>
                  <a:pt x="149" y="33"/>
                  <a:pt x="149" y="61"/>
                </a:cubicBezTo>
                <a:cubicBezTo>
                  <a:pt x="149" y="90"/>
                  <a:pt x="97" y="113"/>
                  <a:pt x="97" y="133"/>
                </a:cubicBezTo>
                <a:close/>
                <a:moveTo>
                  <a:pt x="17" y="39"/>
                </a:moveTo>
                <a:cubicBezTo>
                  <a:pt x="28" y="46"/>
                  <a:pt x="49" y="53"/>
                  <a:pt x="74" y="53"/>
                </a:cubicBezTo>
                <a:cubicBezTo>
                  <a:pt x="100" y="53"/>
                  <a:pt x="122" y="46"/>
                  <a:pt x="133" y="40"/>
                </a:cubicBezTo>
                <a:cubicBezTo>
                  <a:pt x="138" y="37"/>
                  <a:pt x="130" y="32"/>
                  <a:pt x="129" y="31"/>
                </a:cubicBezTo>
                <a:cubicBezTo>
                  <a:pt x="129" y="31"/>
                  <a:pt x="104" y="17"/>
                  <a:pt x="75" y="17"/>
                </a:cubicBezTo>
                <a:cubicBezTo>
                  <a:pt x="47" y="17"/>
                  <a:pt x="30" y="25"/>
                  <a:pt x="21" y="31"/>
                </a:cubicBezTo>
                <a:cubicBezTo>
                  <a:pt x="21" y="31"/>
                  <a:pt x="12" y="36"/>
                  <a:pt x="17" y="39"/>
                </a:cubicBezTo>
                <a:close/>
                <a:moveTo>
                  <a:pt x="108" y="93"/>
                </a:moveTo>
                <a:cubicBezTo>
                  <a:pt x="118" y="84"/>
                  <a:pt x="133" y="70"/>
                  <a:pt x="133" y="61"/>
                </a:cubicBezTo>
                <a:cubicBezTo>
                  <a:pt x="133" y="48"/>
                  <a:pt x="133" y="48"/>
                  <a:pt x="133" y="48"/>
                </a:cubicBezTo>
                <a:cubicBezTo>
                  <a:pt x="119" y="55"/>
                  <a:pt x="98" y="62"/>
                  <a:pt x="74" y="62"/>
                </a:cubicBezTo>
                <a:cubicBezTo>
                  <a:pt x="51" y="62"/>
                  <a:pt x="29" y="55"/>
                  <a:pt x="16" y="48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70"/>
                  <a:pt x="30" y="84"/>
                  <a:pt x="40" y="93"/>
                </a:cubicBezTo>
                <a:cubicBezTo>
                  <a:pt x="55" y="107"/>
                  <a:pt x="68" y="117"/>
                  <a:pt x="68" y="133"/>
                </a:cubicBezTo>
                <a:cubicBezTo>
                  <a:pt x="68" y="149"/>
                  <a:pt x="55" y="159"/>
                  <a:pt x="40" y="173"/>
                </a:cubicBezTo>
                <a:cubicBezTo>
                  <a:pt x="30" y="183"/>
                  <a:pt x="16" y="196"/>
                  <a:pt x="16" y="205"/>
                </a:cubicBezTo>
                <a:cubicBezTo>
                  <a:pt x="16" y="223"/>
                  <a:pt x="16" y="223"/>
                  <a:pt x="16" y="223"/>
                </a:cubicBezTo>
                <a:cubicBezTo>
                  <a:pt x="29" y="217"/>
                  <a:pt x="68" y="210"/>
                  <a:pt x="68" y="189"/>
                </a:cubicBezTo>
                <a:cubicBezTo>
                  <a:pt x="68" y="179"/>
                  <a:pt x="81" y="179"/>
                  <a:pt x="81" y="189"/>
                </a:cubicBezTo>
                <a:cubicBezTo>
                  <a:pt x="81" y="210"/>
                  <a:pt x="120" y="217"/>
                  <a:pt x="133" y="223"/>
                </a:cubicBezTo>
                <a:cubicBezTo>
                  <a:pt x="133" y="205"/>
                  <a:pt x="133" y="205"/>
                  <a:pt x="133" y="205"/>
                </a:cubicBezTo>
                <a:cubicBezTo>
                  <a:pt x="133" y="196"/>
                  <a:pt x="118" y="183"/>
                  <a:pt x="108" y="173"/>
                </a:cubicBezTo>
                <a:cubicBezTo>
                  <a:pt x="95" y="159"/>
                  <a:pt x="81" y="149"/>
                  <a:pt x="81" y="133"/>
                </a:cubicBezTo>
                <a:cubicBezTo>
                  <a:pt x="81" y="117"/>
                  <a:pt x="95" y="107"/>
                  <a:pt x="108" y="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6" name="CustomShape 67"/>
          <p:cNvSpPr/>
          <p:nvPr/>
        </p:nvSpPr>
        <p:spPr>
          <a:xfrm>
            <a:off x="5206680" y="2729880"/>
            <a:ext cx="214920" cy="190440"/>
          </a:xfrm>
          <a:custGeom>
            <a:avLst/>
            <a:gdLst/>
            <a:ahLst/>
            <a:rect l="l" t="t" r="r" b="b"/>
            <a:pathLst>
              <a:path w="260" h="230">
                <a:moveTo>
                  <a:pt x="260" y="73"/>
                </a:moveTo>
                <a:cubicBezTo>
                  <a:pt x="241" y="91"/>
                  <a:pt x="241" y="91"/>
                  <a:pt x="241" y="91"/>
                </a:cubicBezTo>
                <a:cubicBezTo>
                  <a:pt x="180" y="29"/>
                  <a:pt x="80" y="29"/>
                  <a:pt x="18" y="91"/>
                </a:cubicBezTo>
                <a:cubicBezTo>
                  <a:pt x="0" y="73"/>
                  <a:pt x="0" y="73"/>
                  <a:pt x="0" y="73"/>
                </a:cubicBezTo>
                <a:cubicBezTo>
                  <a:pt x="72" y="0"/>
                  <a:pt x="188" y="0"/>
                  <a:pt x="260" y="73"/>
                </a:cubicBezTo>
                <a:close/>
                <a:moveTo>
                  <a:pt x="223" y="110"/>
                </a:moveTo>
                <a:cubicBezTo>
                  <a:pt x="204" y="129"/>
                  <a:pt x="204" y="129"/>
                  <a:pt x="204" y="129"/>
                </a:cubicBezTo>
                <a:cubicBezTo>
                  <a:pt x="163" y="88"/>
                  <a:pt x="97" y="88"/>
                  <a:pt x="56" y="129"/>
                </a:cubicBezTo>
                <a:cubicBezTo>
                  <a:pt x="37" y="110"/>
                  <a:pt x="37" y="110"/>
                  <a:pt x="37" y="110"/>
                </a:cubicBezTo>
                <a:cubicBezTo>
                  <a:pt x="88" y="58"/>
                  <a:pt x="172" y="58"/>
                  <a:pt x="223" y="110"/>
                </a:cubicBezTo>
                <a:close/>
                <a:moveTo>
                  <a:pt x="186" y="148"/>
                </a:moveTo>
                <a:cubicBezTo>
                  <a:pt x="167" y="166"/>
                  <a:pt x="167" y="166"/>
                  <a:pt x="167" y="166"/>
                </a:cubicBezTo>
                <a:cubicBezTo>
                  <a:pt x="147" y="145"/>
                  <a:pt x="113" y="145"/>
                  <a:pt x="93" y="166"/>
                </a:cubicBezTo>
                <a:cubicBezTo>
                  <a:pt x="74" y="148"/>
                  <a:pt x="74" y="148"/>
                  <a:pt x="74" y="148"/>
                </a:cubicBezTo>
                <a:cubicBezTo>
                  <a:pt x="105" y="116"/>
                  <a:pt x="155" y="116"/>
                  <a:pt x="186" y="148"/>
                </a:cubicBezTo>
                <a:close/>
                <a:moveTo>
                  <a:pt x="156" y="204"/>
                </a:moveTo>
                <a:cubicBezTo>
                  <a:pt x="156" y="219"/>
                  <a:pt x="145" y="230"/>
                  <a:pt x="130" y="230"/>
                </a:cubicBezTo>
                <a:cubicBezTo>
                  <a:pt x="116" y="230"/>
                  <a:pt x="104" y="219"/>
                  <a:pt x="104" y="204"/>
                </a:cubicBezTo>
                <a:cubicBezTo>
                  <a:pt x="104" y="189"/>
                  <a:pt x="116" y="177"/>
                  <a:pt x="130" y="177"/>
                </a:cubicBezTo>
                <a:cubicBezTo>
                  <a:pt x="145" y="177"/>
                  <a:pt x="156" y="189"/>
                  <a:pt x="156" y="20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7" name="CustomShape 68"/>
          <p:cNvSpPr/>
          <p:nvPr/>
        </p:nvSpPr>
        <p:spPr>
          <a:xfrm>
            <a:off x="5466600" y="2742120"/>
            <a:ext cx="184320" cy="184320"/>
          </a:xfrm>
          <a:custGeom>
            <a:avLst/>
            <a:gdLst/>
            <a:ahLst/>
            <a:rect l="l" t="t" r="r" b="b"/>
            <a:pathLst>
              <a:path w="223" h="223">
                <a:moveTo>
                  <a:pt x="223" y="111"/>
                </a:moveTo>
                <a:cubicBezTo>
                  <a:pt x="223" y="173"/>
                  <a:pt x="173" y="223"/>
                  <a:pt x="112" y="223"/>
                </a:cubicBez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lose/>
                <a:moveTo>
                  <a:pt x="44" y="97"/>
                </a:moveTo>
                <a:cubicBezTo>
                  <a:pt x="44" y="124"/>
                  <a:pt x="44" y="124"/>
                  <a:pt x="44" y="124"/>
                </a:cubicBezTo>
                <a:cubicBezTo>
                  <a:pt x="179" y="124"/>
                  <a:pt x="179" y="124"/>
                  <a:pt x="179" y="124"/>
                </a:cubicBezTo>
                <a:cubicBezTo>
                  <a:pt x="179" y="97"/>
                  <a:pt x="179" y="97"/>
                  <a:pt x="179" y="97"/>
                </a:cubicBezTo>
                <a:lnTo>
                  <a:pt x="44" y="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8" name="CustomShape 69"/>
          <p:cNvSpPr/>
          <p:nvPr/>
        </p:nvSpPr>
        <p:spPr>
          <a:xfrm>
            <a:off x="5696280" y="2740680"/>
            <a:ext cx="154080" cy="186120"/>
          </a:xfrm>
          <a:custGeom>
            <a:avLst/>
            <a:gdLst/>
            <a:ahLst/>
            <a:rect l="l" t="t" r="r" b="b"/>
            <a:pathLst>
              <a:path w="186" h="225">
                <a:moveTo>
                  <a:pt x="186" y="95"/>
                </a:moveTo>
                <a:cubicBezTo>
                  <a:pt x="186" y="199"/>
                  <a:pt x="186" y="199"/>
                  <a:pt x="186" y="199"/>
                </a:cubicBezTo>
                <a:cubicBezTo>
                  <a:pt x="186" y="206"/>
                  <a:pt x="180" y="214"/>
                  <a:pt x="173" y="216"/>
                </a:cubicBezTo>
                <a:cubicBezTo>
                  <a:pt x="157" y="221"/>
                  <a:pt x="157" y="221"/>
                  <a:pt x="157" y="221"/>
                </a:cubicBezTo>
                <a:cubicBezTo>
                  <a:pt x="151" y="223"/>
                  <a:pt x="139" y="225"/>
                  <a:pt x="131" y="225"/>
                </a:cubicBezTo>
                <a:cubicBezTo>
                  <a:pt x="54" y="225"/>
                  <a:pt x="54" y="225"/>
                  <a:pt x="54" y="225"/>
                </a:cubicBezTo>
                <a:cubicBezTo>
                  <a:pt x="47" y="225"/>
                  <a:pt x="35" y="223"/>
                  <a:pt x="28" y="221"/>
                </a:cubicBezTo>
                <a:cubicBezTo>
                  <a:pt x="13" y="216"/>
                  <a:pt x="13" y="216"/>
                  <a:pt x="13" y="216"/>
                </a:cubicBezTo>
                <a:cubicBezTo>
                  <a:pt x="6" y="214"/>
                  <a:pt x="0" y="206"/>
                  <a:pt x="0" y="199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88"/>
                  <a:pt x="6" y="79"/>
                  <a:pt x="14" y="79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22"/>
                  <a:pt x="58" y="0"/>
                  <a:pt x="93" y="0"/>
                </a:cubicBezTo>
                <a:cubicBezTo>
                  <a:pt x="128" y="0"/>
                  <a:pt x="146" y="22"/>
                  <a:pt x="146" y="61"/>
                </a:cubicBezTo>
                <a:cubicBezTo>
                  <a:pt x="146" y="79"/>
                  <a:pt x="146" y="79"/>
                  <a:pt x="146" y="79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7" y="79"/>
                  <a:pt x="186" y="88"/>
                  <a:pt x="186" y="95"/>
                </a:cubicBezTo>
                <a:close/>
                <a:moveTo>
                  <a:pt x="67" y="79"/>
                </a:moveTo>
                <a:cubicBezTo>
                  <a:pt x="120" y="79"/>
                  <a:pt x="120" y="79"/>
                  <a:pt x="120" y="79"/>
                </a:cubicBezTo>
                <a:cubicBezTo>
                  <a:pt x="120" y="55"/>
                  <a:pt x="120" y="55"/>
                  <a:pt x="120" y="55"/>
                </a:cubicBezTo>
                <a:cubicBezTo>
                  <a:pt x="120" y="36"/>
                  <a:pt x="109" y="26"/>
                  <a:pt x="93" y="26"/>
                </a:cubicBezTo>
                <a:cubicBezTo>
                  <a:pt x="77" y="26"/>
                  <a:pt x="67" y="36"/>
                  <a:pt x="67" y="55"/>
                </a:cubicBezTo>
                <a:lnTo>
                  <a:pt x="67" y="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9" name="CustomShape 70"/>
          <p:cNvSpPr/>
          <p:nvPr/>
        </p:nvSpPr>
        <p:spPr>
          <a:xfrm>
            <a:off x="5895720" y="2742120"/>
            <a:ext cx="189000" cy="184320"/>
          </a:xfrm>
          <a:custGeom>
            <a:avLst/>
            <a:gdLst/>
            <a:ahLst/>
            <a:rect l="l" t="t" r="r" b="b"/>
            <a:pathLst>
              <a:path w="230" h="223">
                <a:moveTo>
                  <a:pt x="229" y="43"/>
                </a:moveTo>
                <a:cubicBezTo>
                  <a:pt x="228" y="50"/>
                  <a:pt x="203" y="215"/>
                  <a:pt x="203" y="215"/>
                </a:cubicBezTo>
                <a:cubicBezTo>
                  <a:pt x="202" y="219"/>
                  <a:pt x="197" y="223"/>
                  <a:pt x="193" y="223"/>
                </a:cubicBezTo>
                <a:cubicBezTo>
                  <a:pt x="37" y="223"/>
                  <a:pt x="37" y="223"/>
                  <a:pt x="37" y="223"/>
                </a:cubicBezTo>
                <a:cubicBezTo>
                  <a:pt x="33" y="223"/>
                  <a:pt x="28" y="219"/>
                  <a:pt x="26" y="215"/>
                </a:cubicBezTo>
                <a:cubicBezTo>
                  <a:pt x="26" y="215"/>
                  <a:pt x="2" y="50"/>
                  <a:pt x="1" y="43"/>
                </a:cubicBezTo>
                <a:cubicBezTo>
                  <a:pt x="0" y="36"/>
                  <a:pt x="3" y="30"/>
                  <a:pt x="7" y="27"/>
                </a:cubicBezTo>
                <a:cubicBezTo>
                  <a:pt x="11" y="24"/>
                  <a:pt x="32" y="8"/>
                  <a:pt x="36" y="4"/>
                </a:cubicBezTo>
                <a:cubicBezTo>
                  <a:pt x="40" y="1"/>
                  <a:pt x="46" y="0"/>
                  <a:pt x="51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83" y="0"/>
                  <a:pt x="189" y="1"/>
                  <a:pt x="194" y="4"/>
                </a:cubicBezTo>
                <a:cubicBezTo>
                  <a:pt x="197" y="8"/>
                  <a:pt x="219" y="24"/>
                  <a:pt x="223" y="27"/>
                </a:cubicBezTo>
                <a:cubicBezTo>
                  <a:pt x="226" y="30"/>
                  <a:pt x="230" y="36"/>
                  <a:pt x="229" y="43"/>
                </a:cubicBezTo>
                <a:close/>
                <a:moveTo>
                  <a:pt x="208" y="45"/>
                </a:moveTo>
                <a:cubicBezTo>
                  <a:pt x="179" y="15"/>
                  <a:pt x="179" y="15"/>
                  <a:pt x="179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22" y="45"/>
                  <a:pt x="22" y="45"/>
                  <a:pt x="22" y="45"/>
                </a:cubicBezTo>
                <a:lnTo>
                  <a:pt x="208" y="45"/>
                </a:lnTo>
                <a:close/>
                <a:moveTo>
                  <a:pt x="169" y="69"/>
                </a:moveTo>
                <a:cubicBezTo>
                  <a:pt x="145" y="69"/>
                  <a:pt x="145" y="69"/>
                  <a:pt x="145" y="69"/>
                </a:cubicBezTo>
                <a:cubicBezTo>
                  <a:pt x="141" y="87"/>
                  <a:pt x="132" y="119"/>
                  <a:pt x="115" y="119"/>
                </a:cubicBezTo>
                <a:cubicBezTo>
                  <a:pt x="97" y="119"/>
                  <a:pt x="88" y="87"/>
                  <a:pt x="85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2" y="81"/>
                  <a:pt x="71" y="142"/>
                  <a:pt x="115" y="142"/>
                </a:cubicBezTo>
                <a:cubicBezTo>
                  <a:pt x="158" y="142"/>
                  <a:pt x="167" y="81"/>
                  <a:pt x="169" y="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0" name="CustomShape 71"/>
          <p:cNvSpPr/>
          <p:nvPr/>
        </p:nvSpPr>
        <p:spPr>
          <a:xfrm>
            <a:off x="6129720" y="2723760"/>
            <a:ext cx="140400" cy="219600"/>
          </a:xfrm>
          <a:custGeom>
            <a:avLst/>
            <a:gdLst/>
            <a:ahLst/>
            <a:rect l="l" t="t" r="r" b="b"/>
            <a:pathLst>
              <a:path w="170" h="266">
                <a:moveTo>
                  <a:pt x="170" y="102"/>
                </a:moveTo>
                <a:cubicBezTo>
                  <a:pt x="170" y="138"/>
                  <a:pt x="170" y="138"/>
                  <a:pt x="170" y="138"/>
                </a:cubicBezTo>
                <a:cubicBezTo>
                  <a:pt x="170" y="168"/>
                  <a:pt x="148" y="200"/>
                  <a:pt x="99" y="204"/>
                </a:cubicBezTo>
                <a:cubicBezTo>
                  <a:pt x="99" y="239"/>
                  <a:pt x="99" y="239"/>
                  <a:pt x="99" y="239"/>
                </a:cubicBezTo>
                <a:cubicBezTo>
                  <a:pt x="133" y="239"/>
                  <a:pt x="133" y="239"/>
                  <a:pt x="133" y="239"/>
                </a:cubicBezTo>
                <a:cubicBezTo>
                  <a:pt x="136" y="239"/>
                  <a:pt x="138" y="241"/>
                  <a:pt x="138" y="245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38" y="263"/>
                  <a:pt x="136" y="266"/>
                  <a:pt x="133" y="266"/>
                </a:cubicBezTo>
                <a:cubicBezTo>
                  <a:pt x="37" y="266"/>
                  <a:pt x="37" y="266"/>
                  <a:pt x="37" y="266"/>
                </a:cubicBezTo>
                <a:cubicBezTo>
                  <a:pt x="34" y="266"/>
                  <a:pt x="32" y="263"/>
                  <a:pt x="32" y="261"/>
                </a:cubicBezTo>
                <a:cubicBezTo>
                  <a:pt x="32" y="245"/>
                  <a:pt x="32" y="245"/>
                  <a:pt x="32" y="245"/>
                </a:cubicBezTo>
                <a:cubicBezTo>
                  <a:pt x="32" y="241"/>
                  <a:pt x="34" y="239"/>
                  <a:pt x="37" y="239"/>
                </a:cubicBezTo>
                <a:cubicBezTo>
                  <a:pt x="72" y="239"/>
                  <a:pt x="72" y="239"/>
                  <a:pt x="72" y="239"/>
                </a:cubicBezTo>
                <a:cubicBezTo>
                  <a:pt x="72" y="204"/>
                  <a:pt x="72" y="204"/>
                  <a:pt x="72" y="204"/>
                </a:cubicBezTo>
                <a:cubicBezTo>
                  <a:pt x="22" y="200"/>
                  <a:pt x="0" y="168"/>
                  <a:pt x="0" y="138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9"/>
                  <a:pt x="2" y="97"/>
                  <a:pt x="6" y="97"/>
                </a:cubicBezTo>
                <a:cubicBezTo>
                  <a:pt x="14" y="97"/>
                  <a:pt x="14" y="97"/>
                  <a:pt x="14" y="97"/>
                </a:cubicBezTo>
                <a:cubicBezTo>
                  <a:pt x="16" y="97"/>
                  <a:pt x="19" y="99"/>
                  <a:pt x="19" y="102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19" y="156"/>
                  <a:pt x="33" y="186"/>
                  <a:pt x="85" y="186"/>
                </a:cubicBezTo>
                <a:cubicBezTo>
                  <a:pt x="137" y="186"/>
                  <a:pt x="152" y="156"/>
                  <a:pt x="152" y="138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52" y="99"/>
                  <a:pt x="154" y="97"/>
                  <a:pt x="157" y="97"/>
                </a:cubicBezTo>
                <a:cubicBezTo>
                  <a:pt x="165" y="97"/>
                  <a:pt x="165" y="97"/>
                  <a:pt x="165" y="97"/>
                </a:cubicBezTo>
                <a:cubicBezTo>
                  <a:pt x="168" y="97"/>
                  <a:pt x="170" y="99"/>
                  <a:pt x="170" y="102"/>
                </a:cubicBezTo>
                <a:close/>
                <a:moveTo>
                  <a:pt x="125" y="78"/>
                </a:moveTo>
                <a:cubicBezTo>
                  <a:pt x="45" y="78"/>
                  <a:pt x="45" y="78"/>
                  <a:pt x="45" y="78"/>
                </a:cubicBezTo>
                <a:cubicBezTo>
                  <a:pt x="45" y="22"/>
                  <a:pt x="45" y="22"/>
                  <a:pt x="45" y="22"/>
                </a:cubicBezTo>
                <a:cubicBezTo>
                  <a:pt x="45" y="13"/>
                  <a:pt x="54" y="0"/>
                  <a:pt x="85" y="0"/>
                </a:cubicBezTo>
                <a:cubicBezTo>
                  <a:pt x="116" y="0"/>
                  <a:pt x="125" y="13"/>
                  <a:pt x="125" y="22"/>
                </a:cubicBezTo>
                <a:lnTo>
                  <a:pt x="125" y="78"/>
                </a:lnTo>
                <a:close/>
                <a:moveTo>
                  <a:pt x="45" y="138"/>
                </a:moveTo>
                <a:cubicBezTo>
                  <a:pt x="45" y="97"/>
                  <a:pt x="45" y="97"/>
                  <a:pt x="45" y="97"/>
                </a:cubicBezTo>
                <a:cubicBezTo>
                  <a:pt x="125" y="97"/>
                  <a:pt x="125" y="97"/>
                  <a:pt x="125" y="97"/>
                </a:cubicBezTo>
                <a:cubicBezTo>
                  <a:pt x="125" y="138"/>
                  <a:pt x="125" y="138"/>
                  <a:pt x="125" y="138"/>
                </a:cubicBezTo>
                <a:cubicBezTo>
                  <a:pt x="125" y="147"/>
                  <a:pt x="116" y="160"/>
                  <a:pt x="85" y="160"/>
                </a:cubicBezTo>
                <a:cubicBezTo>
                  <a:pt x="54" y="160"/>
                  <a:pt x="45" y="147"/>
                  <a:pt x="45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1" name="CustomShape 72"/>
          <p:cNvSpPr/>
          <p:nvPr/>
        </p:nvSpPr>
        <p:spPr>
          <a:xfrm>
            <a:off x="6315480" y="2734560"/>
            <a:ext cx="196560" cy="198000"/>
          </a:xfrm>
          <a:custGeom>
            <a:avLst/>
            <a:gdLst/>
            <a:ahLst/>
            <a:rect l="l" t="t" r="r" b="b"/>
            <a:pathLst>
              <a:path w="239" h="239">
                <a:moveTo>
                  <a:pt x="239" y="53"/>
                </a:moveTo>
                <a:cubicBezTo>
                  <a:pt x="239" y="212"/>
                  <a:pt x="239" y="212"/>
                  <a:pt x="239" y="212"/>
                </a:cubicBezTo>
                <a:cubicBezTo>
                  <a:pt x="239" y="227"/>
                  <a:pt x="227" y="239"/>
                  <a:pt x="213" y="239"/>
                </a:cubicBezTo>
                <a:cubicBezTo>
                  <a:pt x="27" y="239"/>
                  <a:pt x="27" y="239"/>
                  <a:pt x="27" y="239"/>
                </a:cubicBezTo>
                <a:cubicBezTo>
                  <a:pt x="12" y="239"/>
                  <a:pt x="0" y="227"/>
                  <a:pt x="0" y="212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12" y="26"/>
                  <a:pt x="27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53"/>
                  <a:pt x="39" y="53"/>
                  <a:pt x="39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26"/>
                  <a:pt x="81" y="26"/>
                  <a:pt x="81" y="26"/>
                </a:cubicBezTo>
                <a:cubicBezTo>
                  <a:pt x="158" y="26"/>
                  <a:pt x="158" y="26"/>
                  <a:pt x="158" y="26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201" y="53"/>
                  <a:pt x="201" y="53"/>
                  <a:pt x="201" y="53"/>
                </a:cubicBezTo>
                <a:cubicBezTo>
                  <a:pt x="201" y="26"/>
                  <a:pt x="201" y="26"/>
                  <a:pt x="201" y="26"/>
                </a:cubicBezTo>
                <a:cubicBezTo>
                  <a:pt x="213" y="26"/>
                  <a:pt x="213" y="26"/>
                  <a:pt x="213" y="26"/>
                </a:cubicBezTo>
                <a:cubicBezTo>
                  <a:pt x="227" y="26"/>
                  <a:pt x="239" y="38"/>
                  <a:pt x="239" y="53"/>
                </a:cubicBezTo>
                <a:close/>
                <a:moveTo>
                  <a:pt x="213" y="106"/>
                </a:moveTo>
                <a:cubicBezTo>
                  <a:pt x="27" y="106"/>
                  <a:pt x="27" y="106"/>
                  <a:pt x="27" y="106"/>
                </a:cubicBezTo>
                <a:cubicBezTo>
                  <a:pt x="27" y="212"/>
                  <a:pt x="27" y="212"/>
                  <a:pt x="27" y="212"/>
                </a:cubicBezTo>
                <a:cubicBezTo>
                  <a:pt x="213" y="212"/>
                  <a:pt x="213" y="212"/>
                  <a:pt x="213" y="212"/>
                </a:cubicBezTo>
                <a:lnTo>
                  <a:pt x="213" y="106"/>
                </a:lnTo>
                <a:close/>
                <a:moveTo>
                  <a:pt x="69" y="45"/>
                </a:moveTo>
                <a:cubicBezTo>
                  <a:pt x="51" y="45"/>
                  <a:pt x="51" y="45"/>
                  <a:pt x="51" y="45"/>
                </a:cubicBezTo>
                <a:cubicBezTo>
                  <a:pt x="51" y="0"/>
                  <a:pt x="51" y="0"/>
                  <a:pt x="51" y="0"/>
                </a:cubicBezTo>
                <a:cubicBezTo>
                  <a:pt x="69" y="0"/>
                  <a:pt x="69" y="0"/>
                  <a:pt x="69" y="0"/>
                </a:cubicBezTo>
                <a:lnTo>
                  <a:pt x="69" y="45"/>
                </a:lnTo>
                <a:close/>
                <a:moveTo>
                  <a:pt x="189" y="45"/>
                </a:moveTo>
                <a:cubicBezTo>
                  <a:pt x="170" y="45"/>
                  <a:pt x="170" y="45"/>
                  <a:pt x="170" y="45"/>
                </a:cubicBezTo>
                <a:cubicBezTo>
                  <a:pt x="170" y="0"/>
                  <a:pt x="170" y="0"/>
                  <a:pt x="170" y="0"/>
                </a:cubicBezTo>
                <a:cubicBezTo>
                  <a:pt x="189" y="0"/>
                  <a:pt x="189" y="0"/>
                  <a:pt x="189" y="0"/>
                </a:cubicBezTo>
                <a:lnTo>
                  <a:pt x="189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2" name="CustomShape 73"/>
          <p:cNvSpPr/>
          <p:nvPr/>
        </p:nvSpPr>
        <p:spPr>
          <a:xfrm>
            <a:off x="6557040" y="2764800"/>
            <a:ext cx="109800" cy="137160"/>
          </a:xfrm>
          <a:custGeom>
            <a:avLst/>
            <a:gdLst/>
            <a:ahLst/>
            <a:rect l="l" t="t" r="r" b="b"/>
            <a:pathLst>
              <a:path w="133" h="166">
                <a:moveTo>
                  <a:pt x="133" y="83"/>
                </a:moveTo>
                <a:cubicBezTo>
                  <a:pt x="133" y="87"/>
                  <a:pt x="129" y="90"/>
                  <a:pt x="129" y="90"/>
                </a:cubicBezTo>
                <a:cubicBezTo>
                  <a:pt x="15" y="160"/>
                  <a:pt x="15" y="160"/>
                  <a:pt x="15" y="160"/>
                </a:cubicBezTo>
                <a:cubicBezTo>
                  <a:pt x="7" y="166"/>
                  <a:pt x="0" y="162"/>
                  <a:pt x="0" y="15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7" y="0"/>
                  <a:pt x="15" y="6"/>
                </a:cubicBezTo>
                <a:cubicBezTo>
                  <a:pt x="129" y="76"/>
                  <a:pt x="129" y="76"/>
                  <a:pt x="129" y="76"/>
                </a:cubicBezTo>
                <a:cubicBezTo>
                  <a:pt x="129" y="76"/>
                  <a:pt x="133" y="79"/>
                  <a:pt x="133" y="8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3" name="CustomShape 74"/>
          <p:cNvSpPr/>
          <p:nvPr/>
        </p:nvSpPr>
        <p:spPr>
          <a:xfrm>
            <a:off x="6712200" y="2755800"/>
            <a:ext cx="152640" cy="154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4" name="CustomShape 75"/>
          <p:cNvSpPr/>
          <p:nvPr/>
        </p:nvSpPr>
        <p:spPr>
          <a:xfrm>
            <a:off x="6909840" y="2755800"/>
            <a:ext cx="115920" cy="154080"/>
          </a:xfrm>
          <a:custGeom>
            <a:avLst/>
            <a:gdLst/>
            <a:ahLst/>
            <a:rect l="l" t="t" r="r" b="b"/>
            <a:pathLst>
              <a:path w="141" h="186">
                <a:moveTo>
                  <a:pt x="48" y="18"/>
                </a:moveTo>
                <a:cubicBezTo>
                  <a:pt x="48" y="169"/>
                  <a:pt x="48" y="169"/>
                  <a:pt x="48" y="169"/>
                </a:cubicBezTo>
                <a:cubicBezTo>
                  <a:pt x="48" y="182"/>
                  <a:pt x="37" y="186"/>
                  <a:pt x="24" y="186"/>
                </a:cubicBezTo>
                <a:cubicBezTo>
                  <a:pt x="11" y="186"/>
                  <a:pt x="0" y="182"/>
                  <a:pt x="0" y="16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5"/>
                  <a:pt x="11" y="0"/>
                  <a:pt x="24" y="0"/>
                </a:cubicBezTo>
                <a:cubicBezTo>
                  <a:pt x="37" y="0"/>
                  <a:pt x="48" y="5"/>
                  <a:pt x="48" y="18"/>
                </a:cubicBezTo>
                <a:close/>
                <a:moveTo>
                  <a:pt x="141" y="18"/>
                </a:moveTo>
                <a:cubicBezTo>
                  <a:pt x="141" y="169"/>
                  <a:pt x="141" y="169"/>
                  <a:pt x="141" y="169"/>
                </a:cubicBezTo>
                <a:cubicBezTo>
                  <a:pt x="141" y="182"/>
                  <a:pt x="130" y="186"/>
                  <a:pt x="117" y="186"/>
                </a:cubicBezTo>
                <a:cubicBezTo>
                  <a:pt x="104" y="186"/>
                  <a:pt x="93" y="182"/>
                  <a:pt x="93" y="169"/>
                </a:cubicBezTo>
                <a:cubicBezTo>
                  <a:pt x="93" y="18"/>
                  <a:pt x="93" y="18"/>
                  <a:pt x="93" y="18"/>
                </a:cubicBezTo>
                <a:cubicBezTo>
                  <a:pt x="93" y="5"/>
                  <a:pt x="104" y="0"/>
                  <a:pt x="117" y="0"/>
                </a:cubicBezTo>
                <a:cubicBezTo>
                  <a:pt x="130" y="0"/>
                  <a:pt x="141" y="5"/>
                  <a:pt x="141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5" name="CustomShape 76"/>
          <p:cNvSpPr/>
          <p:nvPr/>
        </p:nvSpPr>
        <p:spPr>
          <a:xfrm>
            <a:off x="7071120" y="2725200"/>
            <a:ext cx="128160" cy="214920"/>
          </a:xfrm>
          <a:custGeom>
            <a:avLst/>
            <a:gdLst/>
            <a:ahLst/>
            <a:rect l="l" t="t" r="r" b="b"/>
            <a:pathLst>
              <a:path w="154" h="260">
                <a:moveTo>
                  <a:pt x="154" y="27"/>
                </a:moveTo>
                <a:cubicBezTo>
                  <a:pt x="154" y="234"/>
                  <a:pt x="154" y="234"/>
                  <a:pt x="154" y="234"/>
                </a:cubicBezTo>
                <a:cubicBezTo>
                  <a:pt x="154" y="249"/>
                  <a:pt x="142" y="260"/>
                  <a:pt x="128" y="260"/>
                </a:cubicBezTo>
                <a:cubicBezTo>
                  <a:pt x="27" y="260"/>
                  <a:pt x="27" y="260"/>
                  <a:pt x="27" y="260"/>
                </a:cubicBezTo>
                <a:cubicBezTo>
                  <a:pt x="12" y="260"/>
                  <a:pt x="0" y="249"/>
                  <a:pt x="0" y="2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42" y="0"/>
                  <a:pt x="154" y="12"/>
                  <a:pt x="154" y="27"/>
                </a:cubicBezTo>
                <a:close/>
                <a:moveTo>
                  <a:pt x="13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133" y="210"/>
                  <a:pt x="133" y="210"/>
                  <a:pt x="133" y="210"/>
                </a:cubicBezTo>
                <a:lnTo>
                  <a:pt x="133" y="35"/>
                </a:lnTo>
                <a:close/>
                <a:moveTo>
                  <a:pt x="96" y="236"/>
                </a:moveTo>
                <a:cubicBezTo>
                  <a:pt x="96" y="229"/>
                  <a:pt x="88" y="223"/>
                  <a:pt x="77" y="223"/>
                </a:cubicBezTo>
                <a:cubicBezTo>
                  <a:pt x="67" y="223"/>
                  <a:pt x="59" y="229"/>
                  <a:pt x="59" y="236"/>
                </a:cubicBezTo>
                <a:cubicBezTo>
                  <a:pt x="59" y="244"/>
                  <a:pt x="67" y="250"/>
                  <a:pt x="77" y="250"/>
                </a:cubicBezTo>
                <a:cubicBezTo>
                  <a:pt x="88" y="250"/>
                  <a:pt x="96" y="244"/>
                  <a:pt x="96" y="2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6" name="CustomShape 77"/>
          <p:cNvSpPr/>
          <p:nvPr/>
        </p:nvSpPr>
        <p:spPr>
          <a:xfrm>
            <a:off x="7244640" y="2755800"/>
            <a:ext cx="175320" cy="154080"/>
          </a:xfrm>
          <a:custGeom>
            <a:avLst/>
            <a:gdLst/>
            <a:ahLst/>
            <a:rect l="l" t="t" r="r" b="b"/>
            <a:pathLst>
              <a:path w="213" h="186">
                <a:moveTo>
                  <a:pt x="213" y="27"/>
                </a:moveTo>
                <a:cubicBezTo>
                  <a:pt x="213" y="120"/>
                  <a:pt x="213" y="120"/>
                  <a:pt x="213" y="120"/>
                </a:cubicBezTo>
                <a:cubicBezTo>
                  <a:pt x="213" y="135"/>
                  <a:pt x="200" y="146"/>
                  <a:pt x="186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3" y="186"/>
                  <a:pt x="133" y="186"/>
                  <a:pt x="133" y="186"/>
                </a:cubicBezTo>
                <a:cubicBezTo>
                  <a:pt x="80" y="146"/>
                  <a:pt x="80" y="146"/>
                  <a:pt x="80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12" y="146"/>
                  <a:pt x="0" y="135"/>
                  <a:pt x="0" y="1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00" y="0"/>
                  <a:pt x="213" y="12"/>
                  <a:pt x="213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7" name="CustomShape 78"/>
          <p:cNvSpPr/>
          <p:nvPr/>
        </p:nvSpPr>
        <p:spPr>
          <a:xfrm>
            <a:off x="7464960" y="2733120"/>
            <a:ext cx="201240" cy="201240"/>
          </a:xfrm>
          <a:custGeom>
            <a:avLst/>
            <a:gdLst/>
            <a:ahLst/>
            <a:rect l="l" t="t" r="r" b="b"/>
            <a:pathLst>
              <a:path w="244" h="244">
                <a:moveTo>
                  <a:pt x="244" y="97"/>
                </a:moveTo>
                <a:cubicBezTo>
                  <a:pt x="244" y="147"/>
                  <a:pt x="205" y="189"/>
                  <a:pt x="155" y="193"/>
                </a:cubicBezTo>
                <a:cubicBezTo>
                  <a:pt x="144" y="223"/>
                  <a:pt x="114" y="244"/>
                  <a:pt x="80" y="244"/>
                </a:cubicBezTo>
                <a:cubicBezTo>
                  <a:pt x="36" y="244"/>
                  <a:pt x="0" y="208"/>
                  <a:pt x="0" y="164"/>
                </a:cubicBezTo>
                <a:cubicBezTo>
                  <a:pt x="0" y="130"/>
                  <a:pt x="21" y="100"/>
                  <a:pt x="51" y="89"/>
                </a:cubicBezTo>
                <a:cubicBezTo>
                  <a:pt x="55" y="39"/>
                  <a:pt x="96" y="0"/>
                  <a:pt x="147" y="0"/>
                </a:cubicBezTo>
                <a:cubicBezTo>
                  <a:pt x="200" y="0"/>
                  <a:pt x="244" y="44"/>
                  <a:pt x="244" y="97"/>
                </a:cubicBezTo>
                <a:close/>
                <a:moveTo>
                  <a:pt x="0" y="30"/>
                </a:moveTo>
                <a:cubicBezTo>
                  <a:pt x="0" y="15"/>
                  <a:pt x="12" y="2"/>
                  <a:pt x="27" y="2"/>
                </a:cubicBezTo>
                <a:cubicBezTo>
                  <a:pt x="42" y="2"/>
                  <a:pt x="54" y="15"/>
                  <a:pt x="54" y="30"/>
                </a:cubicBezTo>
                <a:cubicBezTo>
                  <a:pt x="54" y="45"/>
                  <a:pt x="42" y="57"/>
                  <a:pt x="27" y="57"/>
                </a:cubicBezTo>
                <a:cubicBezTo>
                  <a:pt x="12" y="57"/>
                  <a:pt x="0" y="45"/>
                  <a:pt x="0" y="30"/>
                </a:cubicBezTo>
                <a:close/>
                <a:moveTo>
                  <a:pt x="12" y="30"/>
                </a:moveTo>
                <a:cubicBezTo>
                  <a:pt x="12" y="38"/>
                  <a:pt x="19" y="45"/>
                  <a:pt x="27" y="45"/>
                </a:cubicBezTo>
                <a:cubicBezTo>
                  <a:pt x="35" y="45"/>
                  <a:pt x="42" y="38"/>
                  <a:pt x="42" y="30"/>
                </a:cubicBezTo>
                <a:cubicBezTo>
                  <a:pt x="42" y="21"/>
                  <a:pt x="35" y="15"/>
                  <a:pt x="27" y="15"/>
                </a:cubicBezTo>
                <a:cubicBezTo>
                  <a:pt x="19" y="15"/>
                  <a:pt x="12" y="21"/>
                  <a:pt x="12" y="30"/>
                </a:cubicBezTo>
                <a:close/>
                <a:moveTo>
                  <a:pt x="127" y="191"/>
                </a:moveTo>
                <a:cubicBezTo>
                  <a:pt x="90" y="183"/>
                  <a:pt x="61" y="154"/>
                  <a:pt x="53" y="117"/>
                </a:cubicBezTo>
                <a:cubicBezTo>
                  <a:pt x="37" y="127"/>
                  <a:pt x="26" y="144"/>
                  <a:pt x="26" y="164"/>
                </a:cubicBezTo>
                <a:cubicBezTo>
                  <a:pt x="26" y="193"/>
                  <a:pt x="51" y="217"/>
                  <a:pt x="80" y="217"/>
                </a:cubicBezTo>
                <a:cubicBezTo>
                  <a:pt x="100" y="217"/>
                  <a:pt x="117" y="207"/>
                  <a:pt x="127" y="191"/>
                </a:cubicBezTo>
                <a:close/>
                <a:moveTo>
                  <a:pt x="215" y="97"/>
                </a:moveTo>
                <a:cubicBezTo>
                  <a:pt x="215" y="60"/>
                  <a:pt x="185" y="29"/>
                  <a:pt x="147" y="29"/>
                </a:cubicBezTo>
                <a:cubicBezTo>
                  <a:pt x="114" y="29"/>
                  <a:pt x="87" y="53"/>
                  <a:pt x="81" y="83"/>
                </a:cubicBezTo>
                <a:cubicBezTo>
                  <a:pt x="125" y="83"/>
                  <a:pt x="160" y="119"/>
                  <a:pt x="161" y="163"/>
                </a:cubicBezTo>
                <a:cubicBezTo>
                  <a:pt x="191" y="157"/>
                  <a:pt x="215" y="129"/>
                  <a:pt x="215" y="97"/>
                </a:cubicBezTo>
                <a:close/>
                <a:moveTo>
                  <a:pt x="134" y="163"/>
                </a:moveTo>
                <a:cubicBezTo>
                  <a:pt x="134" y="134"/>
                  <a:pt x="110" y="110"/>
                  <a:pt x="81" y="110"/>
                </a:cubicBezTo>
                <a:cubicBezTo>
                  <a:pt x="86" y="136"/>
                  <a:pt x="108" y="157"/>
                  <a:pt x="134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8" name="CustomShape 79"/>
          <p:cNvSpPr/>
          <p:nvPr/>
        </p:nvSpPr>
        <p:spPr>
          <a:xfrm>
            <a:off x="7711560" y="2731320"/>
            <a:ext cx="202680" cy="204120"/>
          </a:xfrm>
          <a:custGeom>
            <a:avLst/>
            <a:gdLst/>
            <a:ahLst/>
            <a:rect l="l" t="t" r="r" b="b"/>
            <a:pathLst>
              <a:path w="245" h="246">
                <a:moveTo>
                  <a:pt x="245" y="122"/>
                </a:moveTo>
                <a:cubicBezTo>
                  <a:pt x="245" y="189"/>
                  <a:pt x="192" y="244"/>
                  <a:pt x="124" y="245"/>
                </a:cubicBezTo>
                <a:cubicBezTo>
                  <a:pt x="57" y="246"/>
                  <a:pt x="1" y="192"/>
                  <a:pt x="1" y="125"/>
                </a:cubicBezTo>
                <a:cubicBezTo>
                  <a:pt x="0" y="57"/>
                  <a:pt x="53" y="2"/>
                  <a:pt x="121" y="1"/>
                </a:cubicBezTo>
                <a:cubicBezTo>
                  <a:pt x="188" y="0"/>
                  <a:pt x="244" y="54"/>
                  <a:pt x="245" y="122"/>
                </a:cubicBezTo>
                <a:close/>
                <a:moveTo>
                  <a:pt x="48" y="123"/>
                </a:moveTo>
                <a:cubicBezTo>
                  <a:pt x="48" y="111"/>
                  <a:pt x="51" y="100"/>
                  <a:pt x="56" y="91"/>
                </a:cubicBezTo>
                <a:cubicBezTo>
                  <a:pt x="28" y="74"/>
                  <a:pt x="28" y="74"/>
                  <a:pt x="28" y="74"/>
                </a:cubicBezTo>
                <a:cubicBezTo>
                  <a:pt x="20" y="89"/>
                  <a:pt x="16" y="106"/>
                  <a:pt x="17" y="125"/>
                </a:cubicBezTo>
                <a:cubicBezTo>
                  <a:pt x="17" y="142"/>
                  <a:pt x="21" y="158"/>
                  <a:pt x="28" y="172"/>
                </a:cubicBezTo>
                <a:cubicBezTo>
                  <a:pt x="56" y="156"/>
                  <a:pt x="56" y="156"/>
                  <a:pt x="56" y="156"/>
                </a:cubicBezTo>
                <a:cubicBezTo>
                  <a:pt x="51" y="146"/>
                  <a:pt x="48" y="135"/>
                  <a:pt x="48" y="123"/>
                </a:cubicBezTo>
                <a:close/>
                <a:moveTo>
                  <a:pt x="181" y="123"/>
                </a:moveTo>
                <a:cubicBezTo>
                  <a:pt x="181" y="91"/>
                  <a:pt x="155" y="65"/>
                  <a:pt x="123" y="65"/>
                </a:cubicBezTo>
                <a:cubicBezTo>
                  <a:pt x="90" y="65"/>
                  <a:pt x="64" y="91"/>
                  <a:pt x="64" y="123"/>
                </a:cubicBezTo>
                <a:cubicBezTo>
                  <a:pt x="64" y="156"/>
                  <a:pt x="90" y="182"/>
                  <a:pt x="123" y="182"/>
                </a:cubicBezTo>
                <a:cubicBezTo>
                  <a:pt x="155" y="182"/>
                  <a:pt x="181" y="156"/>
                  <a:pt x="181" y="123"/>
                </a:cubicBezTo>
                <a:close/>
                <a:moveTo>
                  <a:pt x="73" y="29"/>
                </a:moveTo>
                <a:cubicBezTo>
                  <a:pt x="90" y="56"/>
                  <a:pt x="90" y="56"/>
                  <a:pt x="90" y="56"/>
                </a:cubicBezTo>
                <a:cubicBezTo>
                  <a:pt x="100" y="51"/>
                  <a:pt x="111" y="49"/>
                  <a:pt x="123" y="49"/>
                </a:cubicBezTo>
                <a:cubicBezTo>
                  <a:pt x="134" y="49"/>
                  <a:pt x="145" y="51"/>
                  <a:pt x="155" y="56"/>
                </a:cubicBezTo>
                <a:cubicBezTo>
                  <a:pt x="172" y="29"/>
                  <a:pt x="172" y="29"/>
                  <a:pt x="172" y="29"/>
                </a:cubicBezTo>
                <a:cubicBezTo>
                  <a:pt x="156" y="21"/>
                  <a:pt x="139" y="17"/>
                  <a:pt x="121" y="17"/>
                </a:cubicBezTo>
                <a:cubicBezTo>
                  <a:pt x="104" y="18"/>
                  <a:pt x="88" y="22"/>
                  <a:pt x="73" y="29"/>
                </a:cubicBezTo>
                <a:close/>
                <a:moveTo>
                  <a:pt x="172" y="217"/>
                </a:moveTo>
                <a:cubicBezTo>
                  <a:pt x="155" y="190"/>
                  <a:pt x="155" y="190"/>
                  <a:pt x="155" y="190"/>
                </a:cubicBezTo>
                <a:cubicBezTo>
                  <a:pt x="145" y="195"/>
                  <a:pt x="134" y="198"/>
                  <a:pt x="123" y="198"/>
                </a:cubicBezTo>
                <a:cubicBezTo>
                  <a:pt x="111" y="198"/>
                  <a:pt x="100" y="195"/>
                  <a:pt x="90" y="190"/>
                </a:cubicBezTo>
                <a:cubicBezTo>
                  <a:pt x="73" y="218"/>
                  <a:pt x="73" y="218"/>
                  <a:pt x="73" y="218"/>
                </a:cubicBezTo>
                <a:cubicBezTo>
                  <a:pt x="89" y="225"/>
                  <a:pt x="106" y="230"/>
                  <a:pt x="124" y="229"/>
                </a:cubicBezTo>
                <a:cubicBezTo>
                  <a:pt x="141" y="229"/>
                  <a:pt x="157" y="225"/>
                  <a:pt x="172" y="217"/>
                </a:cubicBezTo>
                <a:close/>
                <a:moveTo>
                  <a:pt x="217" y="172"/>
                </a:moveTo>
                <a:cubicBezTo>
                  <a:pt x="225" y="157"/>
                  <a:pt x="229" y="140"/>
                  <a:pt x="229" y="122"/>
                </a:cubicBezTo>
                <a:cubicBezTo>
                  <a:pt x="228" y="105"/>
                  <a:pt x="224" y="89"/>
                  <a:pt x="217" y="74"/>
                </a:cubicBezTo>
                <a:cubicBezTo>
                  <a:pt x="189" y="91"/>
                  <a:pt x="189" y="91"/>
                  <a:pt x="189" y="91"/>
                </a:cubicBezTo>
                <a:cubicBezTo>
                  <a:pt x="194" y="100"/>
                  <a:pt x="197" y="111"/>
                  <a:pt x="197" y="123"/>
                </a:cubicBezTo>
                <a:cubicBezTo>
                  <a:pt x="197" y="135"/>
                  <a:pt x="194" y="146"/>
                  <a:pt x="189" y="156"/>
                </a:cubicBezTo>
                <a:lnTo>
                  <a:pt x="217" y="1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9" name="CustomShape 80"/>
          <p:cNvSpPr/>
          <p:nvPr/>
        </p:nvSpPr>
        <p:spPr>
          <a:xfrm>
            <a:off x="7960680" y="2729880"/>
            <a:ext cx="217800" cy="207360"/>
          </a:xfrm>
          <a:custGeom>
            <a:avLst/>
            <a:gdLst/>
            <a:ahLst/>
            <a:rect l="l" t="t" r="r" b="b"/>
            <a:pathLst>
              <a:path w="265" h="250">
                <a:moveTo>
                  <a:pt x="103" y="144"/>
                </a:moveTo>
                <a:cubicBezTo>
                  <a:pt x="56" y="144"/>
                  <a:pt x="56" y="144"/>
                  <a:pt x="56" y="144"/>
                </a:cubicBezTo>
                <a:cubicBezTo>
                  <a:pt x="26" y="170"/>
                  <a:pt x="26" y="170"/>
                  <a:pt x="26" y="170"/>
                </a:cubicBezTo>
                <a:cubicBezTo>
                  <a:pt x="0" y="170"/>
                  <a:pt x="0" y="170"/>
                  <a:pt x="0" y="170"/>
                </a:cubicBezTo>
                <a:cubicBezTo>
                  <a:pt x="21" y="125"/>
                  <a:pt x="21" y="125"/>
                  <a:pt x="21" y="125"/>
                </a:cubicBezTo>
                <a:cubicBezTo>
                  <a:pt x="0" y="80"/>
                  <a:pt x="0" y="80"/>
                  <a:pt x="0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56" y="107"/>
                  <a:pt x="56" y="107"/>
                  <a:pt x="56" y="10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70" y="0"/>
                  <a:pt x="70" y="0"/>
                  <a:pt x="70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225" y="107"/>
                  <a:pt x="225" y="107"/>
                  <a:pt x="225" y="107"/>
                </a:cubicBezTo>
                <a:cubicBezTo>
                  <a:pt x="225" y="107"/>
                  <a:pt x="265" y="107"/>
                  <a:pt x="265" y="125"/>
                </a:cubicBezTo>
                <a:cubicBezTo>
                  <a:pt x="265" y="144"/>
                  <a:pt x="225" y="144"/>
                  <a:pt x="225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97" y="250"/>
                  <a:pt x="97" y="250"/>
                  <a:pt x="97" y="250"/>
                </a:cubicBezTo>
                <a:cubicBezTo>
                  <a:pt x="70" y="250"/>
                  <a:pt x="70" y="250"/>
                  <a:pt x="70" y="250"/>
                </a:cubicBezTo>
                <a:lnTo>
                  <a:pt x="103" y="1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0" name="CustomShape 81"/>
          <p:cNvSpPr/>
          <p:nvPr/>
        </p:nvSpPr>
        <p:spPr>
          <a:xfrm>
            <a:off x="8220960" y="2729880"/>
            <a:ext cx="155520" cy="211680"/>
          </a:xfrm>
          <a:custGeom>
            <a:avLst/>
            <a:gdLst/>
            <a:ahLst/>
            <a:rect l="l" t="t" r="r" b="b"/>
            <a:pathLst>
              <a:path w="189" h="256">
                <a:moveTo>
                  <a:pt x="149" y="126"/>
                </a:moveTo>
                <a:cubicBezTo>
                  <a:pt x="143" y="134"/>
                  <a:pt x="140" y="130"/>
                  <a:pt x="142" y="126"/>
                </a:cubicBezTo>
                <a:cubicBezTo>
                  <a:pt x="146" y="112"/>
                  <a:pt x="144" y="66"/>
                  <a:pt x="107" y="60"/>
                </a:cubicBezTo>
                <a:cubicBezTo>
                  <a:pt x="107" y="202"/>
                  <a:pt x="107" y="202"/>
                  <a:pt x="107" y="202"/>
                </a:cubicBezTo>
                <a:cubicBezTo>
                  <a:pt x="107" y="219"/>
                  <a:pt x="92" y="237"/>
                  <a:pt x="69" y="246"/>
                </a:cubicBezTo>
                <a:cubicBezTo>
                  <a:pt x="42" y="256"/>
                  <a:pt x="15" y="248"/>
                  <a:pt x="7" y="228"/>
                </a:cubicBezTo>
                <a:cubicBezTo>
                  <a:pt x="0" y="209"/>
                  <a:pt x="16" y="185"/>
                  <a:pt x="43" y="175"/>
                </a:cubicBezTo>
                <a:cubicBezTo>
                  <a:pt x="58" y="169"/>
                  <a:pt x="74" y="169"/>
                  <a:pt x="85" y="174"/>
                </a:cubicBezTo>
                <a:cubicBezTo>
                  <a:pt x="85" y="0"/>
                  <a:pt x="85" y="0"/>
                  <a:pt x="85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36"/>
                  <a:pt x="189" y="64"/>
                  <a:pt x="149" y="1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1" name="CustomShape 82"/>
          <p:cNvSpPr/>
          <p:nvPr/>
        </p:nvSpPr>
        <p:spPr>
          <a:xfrm>
            <a:off x="2822040" y="3219480"/>
            <a:ext cx="199800" cy="239040"/>
          </a:xfrm>
          <a:custGeom>
            <a:avLst/>
            <a:gdLst/>
            <a:ahLst/>
            <a:rect l="l" t="t" r="r" b="b"/>
            <a:pathLst>
              <a:path w="241" h="288">
                <a:moveTo>
                  <a:pt x="238" y="108"/>
                </a:moveTo>
                <a:cubicBezTo>
                  <a:pt x="114" y="288"/>
                  <a:pt x="157" y="105"/>
                  <a:pt x="52" y="193"/>
                </a:cubicBezTo>
                <a:cubicBezTo>
                  <a:pt x="76" y="287"/>
                  <a:pt x="76" y="287"/>
                  <a:pt x="76" y="287"/>
                </a:cubicBezTo>
                <a:cubicBezTo>
                  <a:pt x="49" y="287"/>
                  <a:pt x="49" y="287"/>
                  <a:pt x="49" y="287"/>
                </a:cubicBezTo>
                <a:cubicBezTo>
                  <a:pt x="0" y="95"/>
                  <a:pt x="0" y="95"/>
                  <a:pt x="0" y="95"/>
                </a:cubicBezTo>
                <a:cubicBezTo>
                  <a:pt x="25" y="86"/>
                  <a:pt x="25" y="86"/>
                  <a:pt x="25" y="86"/>
                </a:cubicBezTo>
                <a:cubicBezTo>
                  <a:pt x="142" y="0"/>
                  <a:pt x="81" y="163"/>
                  <a:pt x="233" y="103"/>
                </a:cubicBezTo>
                <a:cubicBezTo>
                  <a:pt x="237" y="101"/>
                  <a:pt x="241" y="104"/>
                  <a:pt x="238" y="1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2" name="CustomShape 83"/>
          <p:cNvSpPr/>
          <p:nvPr/>
        </p:nvSpPr>
        <p:spPr>
          <a:xfrm>
            <a:off x="3065400" y="3269880"/>
            <a:ext cx="214920" cy="187560"/>
          </a:xfrm>
          <a:custGeom>
            <a:avLst/>
            <a:gdLst/>
            <a:ahLst/>
            <a:rect l="l" t="t" r="r" b="b"/>
            <a:pathLst>
              <a:path w="260" h="226">
                <a:moveTo>
                  <a:pt x="260" y="97"/>
                </a:moveTo>
                <a:cubicBezTo>
                  <a:pt x="260" y="143"/>
                  <a:pt x="260" y="143"/>
                  <a:pt x="260" y="143"/>
                </a:cubicBezTo>
                <a:cubicBezTo>
                  <a:pt x="260" y="150"/>
                  <a:pt x="252" y="159"/>
                  <a:pt x="245" y="159"/>
                </a:cubicBezTo>
                <a:cubicBezTo>
                  <a:pt x="219" y="159"/>
                  <a:pt x="219" y="159"/>
                  <a:pt x="219" y="159"/>
                </a:cubicBezTo>
                <a:cubicBezTo>
                  <a:pt x="231" y="226"/>
                  <a:pt x="231" y="226"/>
                  <a:pt x="231" y="226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40" y="159"/>
                  <a:pt x="40" y="159"/>
                  <a:pt x="40" y="159"/>
                </a:cubicBezTo>
                <a:cubicBezTo>
                  <a:pt x="14" y="159"/>
                  <a:pt x="14" y="159"/>
                  <a:pt x="14" y="159"/>
                </a:cubicBezTo>
                <a:cubicBezTo>
                  <a:pt x="6" y="159"/>
                  <a:pt x="0" y="150"/>
                  <a:pt x="0" y="143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89"/>
                  <a:pt x="6" y="81"/>
                  <a:pt x="14" y="81"/>
                </a:cubicBezTo>
                <a:cubicBezTo>
                  <a:pt x="245" y="81"/>
                  <a:pt x="245" y="81"/>
                  <a:pt x="245" y="81"/>
                </a:cubicBezTo>
                <a:cubicBezTo>
                  <a:pt x="252" y="81"/>
                  <a:pt x="260" y="89"/>
                  <a:pt x="260" y="97"/>
                </a:cubicBezTo>
                <a:close/>
                <a:moveTo>
                  <a:pt x="14" y="57"/>
                </a:moveTo>
                <a:cubicBezTo>
                  <a:pt x="18" y="55"/>
                  <a:pt x="60" y="40"/>
                  <a:pt x="67" y="40"/>
                </a:cubicBezTo>
                <a:cubicBezTo>
                  <a:pt x="79" y="40"/>
                  <a:pt x="79" y="40"/>
                  <a:pt x="79" y="40"/>
                </a:cubicBezTo>
                <a:cubicBezTo>
                  <a:pt x="79" y="0"/>
                  <a:pt x="79" y="0"/>
                  <a:pt x="79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92" y="40"/>
                  <a:pt x="192" y="40"/>
                  <a:pt x="192" y="40"/>
                </a:cubicBezTo>
                <a:cubicBezTo>
                  <a:pt x="199" y="40"/>
                  <a:pt x="241" y="55"/>
                  <a:pt x="245" y="57"/>
                </a:cubicBezTo>
                <a:cubicBezTo>
                  <a:pt x="249" y="58"/>
                  <a:pt x="250" y="66"/>
                  <a:pt x="242" y="66"/>
                </a:cubicBezTo>
                <a:cubicBezTo>
                  <a:pt x="17" y="66"/>
                  <a:pt x="17" y="66"/>
                  <a:pt x="17" y="66"/>
                </a:cubicBezTo>
                <a:cubicBezTo>
                  <a:pt x="9" y="66"/>
                  <a:pt x="10" y="58"/>
                  <a:pt x="14" y="57"/>
                </a:cubicBezTo>
                <a:close/>
                <a:moveTo>
                  <a:pt x="204" y="199"/>
                </a:moveTo>
                <a:cubicBezTo>
                  <a:pt x="185" y="112"/>
                  <a:pt x="185" y="112"/>
                  <a:pt x="185" y="112"/>
                </a:cubicBezTo>
                <a:cubicBezTo>
                  <a:pt x="74" y="112"/>
                  <a:pt x="74" y="112"/>
                  <a:pt x="74" y="112"/>
                </a:cubicBezTo>
                <a:cubicBezTo>
                  <a:pt x="55" y="199"/>
                  <a:pt x="55" y="199"/>
                  <a:pt x="55" y="199"/>
                </a:cubicBezTo>
                <a:lnTo>
                  <a:pt x="204" y="1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3" name="CustomShape 84"/>
          <p:cNvSpPr/>
          <p:nvPr/>
        </p:nvSpPr>
        <p:spPr>
          <a:xfrm>
            <a:off x="3325320" y="3271320"/>
            <a:ext cx="175320" cy="180000"/>
          </a:xfrm>
          <a:custGeom>
            <a:avLst/>
            <a:gdLst/>
            <a:ahLst/>
            <a:rect l="l" t="t" r="r" b="b"/>
            <a:pathLst>
              <a:path w="212" h="218">
                <a:moveTo>
                  <a:pt x="97" y="174"/>
                </a:moveTo>
                <a:cubicBezTo>
                  <a:pt x="102" y="179"/>
                  <a:pt x="102" y="187"/>
                  <a:pt x="97" y="193"/>
                </a:cubicBezTo>
                <a:cubicBezTo>
                  <a:pt x="86" y="203"/>
                  <a:pt x="86" y="203"/>
                  <a:pt x="86" y="203"/>
                </a:cubicBezTo>
                <a:cubicBezTo>
                  <a:pt x="76" y="213"/>
                  <a:pt x="63" y="218"/>
                  <a:pt x="50" y="218"/>
                </a:cubicBezTo>
                <a:cubicBezTo>
                  <a:pt x="38" y="218"/>
                  <a:pt x="25" y="213"/>
                  <a:pt x="15" y="203"/>
                </a:cubicBezTo>
                <a:cubicBezTo>
                  <a:pt x="5" y="194"/>
                  <a:pt x="0" y="181"/>
                  <a:pt x="0" y="168"/>
                </a:cubicBezTo>
                <a:cubicBezTo>
                  <a:pt x="0" y="154"/>
                  <a:pt x="5" y="142"/>
                  <a:pt x="15" y="133"/>
                </a:cubicBezTo>
                <a:cubicBezTo>
                  <a:pt x="55" y="93"/>
                  <a:pt x="55" y="93"/>
                  <a:pt x="55" y="93"/>
                </a:cubicBezTo>
                <a:cubicBezTo>
                  <a:pt x="79" y="69"/>
                  <a:pt x="107" y="65"/>
                  <a:pt x="126" y="84"/>
                </a:cubicBezTo>
                <a:cubicBezTo>
                  <a:pt x="132" y="90"/>
                  <a:pt x="132" y="98"/>
                  <a:pt x="126" y="103"/>
                </a:cubicBezTo>
                <a:cubicBezTo>
                  <a:pt x="122" y="108"/>
                  <a:pt x="113" y="108"/>
                  <a:pt x="108" y="103"/>
                </a:cubicBezTo>
                <a:cubicBezTo>
                  <a:pt x="97" y="92"/>
                  <a:pt x="81" y="104"/>
                  <a:pt x="73" y="112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29" y="156"/>
                  <a:pt x="26" y="161"/>
                  <a:pt x="26" y="168"/>
                </a:cubicBezTo>
                <a:cubicBezTo>
                  <a:pt x="26" y="174"/>
                  <a:pt x="29" y="180"/>
                  <a:pt x="33" y="185"/>
                </a:cubicBezTo>
                <a:cubicBezTo>
                  <a:pt x="43" y="194"/>
                  <a:pt x="58" y="194"/>
                  <a:pt x="67" y="185"/>
                </a:cubicBezTo>
                <a:cubicBezTo>
                  <a:pt x="78" y="174"/>
                  <a:pt x="78" y="174"/>
                  <a:pt x="78" y="174"/>
                </a:cubicBezTo>
                <a:cubicBezTo>
                  <a:pt x="83" y="169"/>
                  <a:pt x="91" y="169"/>
                  <a:pt x="97" y="174"/>
                </a:cubicBezTo>
                <a:close/>
                <a:moveTo>
                  <a:pt x="212" y="57"/>
                </a:moveTo>
                <a:cubicBezTo>
                  <a:pt x="212" y="70"/>
                  <a:pt x="208" y="82"/>
                  <a:pt x="198" y="92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43" y="147"/>
                  <a:pt x="129" y="153"/>
                  <a:pt x="116" y="153"/>
                </a:cubicBezTo>
                <a:cubicBezTo>
                  <a:pt x="105" y="153"/>
                  <a:pt x="95" y="149"/>
                  <a:pt x="86" y="140"/>
                </a:cubicBezTo>
                <a:cubicBezTo>
                  <a:pt x="81" y="135"/>
                  <a:pt x="81" y="127"/>
                  <a:pt x="86" y="122"/>
                </a:cubicBezTo>
                <a:cubicBezTo>
                  <a:pt x="91" y="116"/>
                  <a:pt x="100" y="116"/>
                  <a:pt x="105" y="122"/>
                </a:cubicBezTo>
                <a:cubicBezTo>
                  <a:pt x="109" y="125"/>
                  <a:pt x="118" y="134"/>
                  <a:pt x="137" y="115"/>
                </a:cubicBezTo>
                <a:cubicBezTo>
                  <a:pt x="179" y="73"/>
                  <a:pt x="179" y="73"/>
                  <a:pt x="179" y="73"/>
                </a:cubicBezTo>
                <a:cubicBezTo>
                  <a:pt x="184" y="69"/>
                  <a:pt x="186" y="63"/>
                  <a:pt x="186" y="57"/>
                </a:cubicBezTo>
                <a:cubicBezTo>
                  <a:pt x="186" y="50"/>
                  <a:pt x="184" y="45"/>
                  <a:pt x="179" y="40"/>
                </a:cubicBezTo>
                <a:cubicBezTo>
                  <a:pt x="171" y="32"/>
                  <a:pt x="158" y="28"/>
                  <a:pt x="148" y="38"/>
                </a:cubicBezTo>
                <a:cubicBezTo>
                  <a:pt x="135" y="51"/>
                  <a:pt x="135" y="51"/>
                  <a:pt x="135" y="51"/>
                </a:cubicBezTo>
                <a:cubicBezTo>
                  <a:pt x="129" y="56"/>
                  <a:pt x="122" y="56"/>
                  <a:pt x="116" y="50"/>
                </a:cubicBezTo>
                <a:cubicBezTo>
                  <a:pt x="111" y="46"/>
                  <a:pt x="111" y="37"/>
                  <a:pt x="116" y="32"/>
                </a:cubicBezTo>
                <a:cubicBezTo>
                  <a:pt x="129" y="19"/>
                  <a:pt x="129" y="19"/>
                  <a:pt x="129" y="19"/>
                </a:cubicBezTo>
                <a:cubicBezTo>
                  <a:pt x="149" y="0"/>
                  <a:pt x="177" y="1"/>
                  <a:pt x="198" y="21"/>
                </a:cubicBezTo>
                <a:cubicBezTo>
                  <a:pt x="208" y="31"/>
                  <a:pt x="212" y="43"/>
                  <a:pt x="212" y="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4" name="CustomShape 85"/>
          <p:cNvSpPr/>
          <p:nvPr/>
        </p:nvSpPr>
        <p:spPr>
          <a:xfrm>
            <a:off x="3544560" y="3265200"/>
            <a:ext cx="219600" cy="184320"/>
          </a:xfrm>
          <a:custGeom>
            <a:avLst/>
            <a:gdLst/>
            <a:ahLst/>
            <a:rect l="l" t="t" r="r" b="b"/>
            <a:pathLst>
              <a:path w="265" h="222">
                <a:moveTo>
                  <a:pt x="251" y="39"/>
                </a:moveTo>
                <a:cubicBezTo>
                  <a:pt x="191" y="71"/>
                  <a:pt x="196" y="136"/>
                  <a:pt x="154" y="165"/>
                </a:cubicBezTo>
                <a:cubicBezTo>
                  <a:pt x="122" y="187"/>
                  <a:pt x="78" y="176"/>
                  <a:pt x="52" y="167"/>
                </a:cubicBezTo>
                <a:cubicBezTo>
                  <a:pt x="52" y="167"/>
                  <a:pt x="35" y="186"/>
                  <a:pt x="23" y="213"/>
                </a:cubicBezTo>
                <a:cubicBezTo>
                  <a:pt x="18" y="222"/>
                  <a:pt x="0" y="212"/>
                  <a:pt x="3" y="204"/>
                </a:cubicBezTo>
                <a:cubicBezTo>
                  <a:pt x="44" y="109"/>
                  <a:pt x="183" y="62"/>
                  <a:pt x="183" y="62"/>
                </a:cubicBezTo>
                <a:cubicBezTo>
                  <a:pt x="183" y="62"/>
                  <a:pt x="85" y="58"/>
                  <a:pt x="19" y="135"/>
                </a:cubicBezTo>
                <a:cubicBezTo>
                  <a:pt x="17" y="117"/>
                  <a:pt x="15" y="70"/>
                  <a:pt x="65" y="40"/>
                </a:cubicBezTo>
                <a:cubicBezTo>
                  <a:pt x="134" y="0"/>
                  <a:pt x="265" y="31"/>
                  <a:pt x="251" y="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5" name="CustomShape 86"/>
          <p:cNvSpPr/>
          <p:nvPr/>
        </p:nvSpPr>
        <p:spPr>
          <a:xfrm>
            <a:off x="3795480" y="3274200"/>
            <a:ext cx="225360" cy="172440"/>
          </a:xfrm>
          <a:custGeom>
            <a:avLst/>
            <a:gdLst/>
            <a:ahLst/>
            <a:rect l="l" t="t" r="r" b="b"/>
            <a:pathLst>
              <a:path w="273" h="209">
                <a:moveTo>
                  <a:pt x="255" y="106"/>
                </a:moveTo>
                <a:cubicBezTo>
                  <a:pt x="242" y="110"/>
                  <a:pt x="221" y="88"/>
                  <a:pt x="197" y="113"/>
                </a:cubicBezTo>
                <a:cubicBezTo>
                  <a:pt x="179" y="133"/>
                  <a:pt x="208" y="153"/>
                  <a:pt x="208" y="164"/>
                </a:cubicBezTo>
                <a:cubicBezTo>
                  <a:pt x="207" y="174"/>
                  <a:pt x="179" y="209"/>
                  <a:pt x="107" y="209"/>
                </a:cubicBezTo>
                <a:cubicBezTo>
                  <a:pt x="39" y="209"/>
                  <a:pt x="0" y="167"/>
                  <a:pt x="4" y="118"/>
                </a:cubicBezTo>
                <a:cubicBezTo>
                  <a:pt x="7" y="76"/>
                  <a:pt x="47" y="28"/>
                  <a:pt x="89" y="15"/>
                </a:cubicBezTo>
                <a:cubicBezTo>
                  <a:pt x="144" y="0"/>
                  <a:pt x="191" y="9"/>
                  <a:pt x="231" y="36"/>
                </a:cubicBezTo>
                <a:cubicBezTo>
                  <a:pt x="273" y="64"/>
                  <a:pt x="267" y="103"/>
                  <a:pt x="255" y="106"/>
                </a:cubicBezTo>
                <a:close/>
                <a:moveTo>
                  <a:pt x="167" y="140"/>
                </a:moveTo>
                <a:cubicBezTo>
                  <a:pt x="167" y="129"/>
                  <a:pt x="158" y="120"/>
                  <a:pt x="147" y="120"/>
                </a:cubicBezTo>
                <a:cubicBezTo>
                  <a:pt x="136" y="120"/>
                  <a:pt x="127" y="129"/>
                  <a:pt x="127" y="140"/>
                </a:cubicBezTo>
                <a:cubicBezTo>
                  <a:pt x="127" y="151"/>
                  <a:pt x="136" y="160"/>
                  <a:pt x="147" y="160"/>
                </a:cubicBezTo>
                <a:cubicBezTo>
                  <a:pt x="158" y="160"/>
                  <a:pt x="167" y="151"/>
                  <a:pt x="167" y="1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6" name="CustomShape 87"/>
          <p:cNvSpPr/>
          <p:nvPr/>
        </p:nvSpPr>
        <p:spPr>
          <a:xfrm>
            <a:off x="4060080" y="3276000"/>
            <a:ext cx="217800" cy="175320"/>
          </a:xfrm>
          <a:custGeom>
            <a:avLst/>
            <a:gdLst/>
            <a:ahLst/>
            <a:rect l="l" t="t" r="r" b="b"/>
            <a:pathLst>
              <a:path w="265" h="213">
                <a:moveTo>
                  <a:pt x="265" y="67"/>
                </a:moveTo>
                <a:cubicBezTo>
                  <a:pt x="265" y="186"/>
                  <a:pt x="265" y="186"/>
                  <a:pt x="265" y="186"/>
                </a:cubicBezTo>
                <a:cubicBezTo>
                  <a:pt x="265" y="201"/>
                  <a:pt x="253" y="213"/>
                  <a:pt x="238" y="213"/>
                </a:cubicBezTo>
                <a:cubicBezTo>
                  <a:pt x="26" y="213"/>
                  <a:pt x="26" y="213"/>
                  <a:pt x="26" y="213"/>
                </a:cubicBezTo>
                <a:cubicBezTo>
                  <a:pt x="12" y="213"/>
                  <a:pt x="0" y="201"/>
                  <a:pt x="0" y="186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52"/>
                  <a:pt x="12" y="40"/>
                  <a:pt x="26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3" y="40"/>
                  <a:pt x="68" y="37"/>
                  <a:pt x="69" y="33"/>
                </a:cubicBezTo>
                <a:cubicBezTo>
                  <a:pt x="77" y="8"/>
                  <a:pt x="77" y="8"/>
                  <a:pt x="77" y="8"/>
                </a:cubicBezTo>
                <a:cubicBezTo>
                  <a:pt x="78" y="3"/>
                  <a:pt x="83" y="0"/>
                  <a:pt x="87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2" y="0"/>
                  <a:pt x="187" y="3"/>
                  <a:pt x="188" y="8"/>
                </a:cubicBezTo>
                <a:cubicBezTo>
                  <a:pt x="197" y="33"/>
                  <a:pt x="197" y="33"/>
                  <a:pt x="197" y="33"/>
                </a:cubicBezTo>
                <a:cubicBezTo>
                  <a:pt x="198" y="37"/>
                  <a:pt x="202" y="40"/>
                  <a:pt x="207" y="40"/>
                </a:cubicBezTo>
                <a:cubicBezTo>
                  <a:pt x="238" y="40"/>
                  <a:pt x="238" y="40"/>
                  <a:pt x="238" y="40"/>
                </a:cubicBezTo>
                <a:cubicBezTo>
                  <a:pt x="253" y="40"/>
                  <a:pt x="265" y="52"/>
                  <a:pt x="265" y="67"/>
                </a:cubicBezTo>
                <a:close/>
                <a:moveTo>
                  <a:pt x="199" y="120"/>
                </a:moveTo>
                <a:cubicBezTo>
                  <a:pt x="199" y="83"/>
                  <a:pt x="169" y="53"/>
                  <a:pt x="132" y="53"/>
                </a:cubicBezTo>
                <a:cubicBezTo>
                  <a:pt x="96" y="53"/>
                  <a:pt x="66" y="83"/>
                  <a:pt x="66" y="120"/>
                </a:cubicBezTo>
                <a:cubicBezTo>
                  <a:pt x="66" y="156"/>
                  <a:pt x="96" y="186"/>
                  <a:pt x="132" y="186"/>
                </a:cubicBezTo>
                <a:cubicBezTo>
                  <a:pt x="169" y="186"/>
                  <a:pt x="199" y="156"/>
                  <a:pt x="199" y="120"/>
                </a:cubicBezTo>
                <a:close/>
                <a:moveTo>
                  <a:pt x="172" y="120"/>
                </a:moveTo>
                <a:cubicBezTo>
                  <a:pt x="172" y="142"/>
                  <a:pt x="155" y="160"/>
                  <a:pt x="132" y="160"/>
                </a:cubicBezTo>
                <a:cubicBezTo>
                  <a:pt x="111" y="160"/>
                  <a:pt x="92" y="142"/>
                  <a:pt x="92" y="120"/>
                </a:cubicBezTo>
                <a:cubicBezTo>
                  <a:pt x="92" y="98"/>
                  <a:pt x="111" y="80"/>
                  <a:pt x="132" y="80"/>
                </a:cubicBezTo>
                <a:cubicBezTo>
                  <a:pt x="155" y="80"/>
                  <a:pt x="172" y="98"/>
                  <a:pt x="172" y="120"/>
                </a:cubicBezTo>
                <a:close/>
                <a:moveTo>
                  <a:pt x="238" y="76"/>
                </a:moveTo>
                <a:cubicBezTo>
                  <a:pt x="238" y="71"/>
                  <a:pt x="235" y="67"/>
                  <a:pt x="229" y="67"/>
                </a:cubicBezTo>
                <a:cubicBezTo>
                  <a:pt x="224" y="67"/>
                  <a:pt x="220" y="71"/>
                  <a:pt x="220" y="76"/>
                </a:cubicBezTo>
                <a:cubicBezTo>
                  <a:pt x="220" y="81"/>
                  <a:pt x="224" y="85"/>
                  <a:pt x="229" y="85"/>
                </a:cubicBezTo>
                <a:cubicBezTo>
                  <a:pt x="235" y="85"/>
                  <a:pt x="238" y="81"/>
                  <a:pt x="238" y="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7" name="CustomShape 88"/>
          <p:cNvSpPr/>
          <p:nvPr/>
        </p:nvSpPr>
        <p:spPr>
          <a:xfrm>
            <a:off x="4323240" y="3280320"/>
            <a:ext cx="167760" cy="166320"/>
          </a:xfrm>
          <a:custGeom>
            <a:avLst/>
            <a:gdLst/>
            <a:ahLst/>
            <a:rect l="l" t="t" r="r" b="b"/>
            <a:pathLst>
              <a:path w="202" h="201">
                <a:moveTo>
                  <a:pt x="202" y="201"/>
                </a:moveTo>
                <a:cubicBezTo>
                  <a:pt x="170" y="201"/>
                  <a:pt x="170" y="201"/>
                  <a:pt x="170" y="201"/>
                </a:cubicBezTo>
                <a:cubicBezTo>
                  <a:pt x="170" y="107"/>
                  <a:pt x="94" y="31"/>
                  <a:pt x="0" y="31"/>
                </a:cubicBezTo>
                <a:cubicBezTo>
                  <a:pt x="0" y="0"/>
                  <a:pt x="0" y="0"/>
                  <a:pt x="0" y="0"/>
                </a:cubicBezTo>
                <a:cubicBezTo>
                  <a:pt x="111" y="0"/>
                  <a:pt x="202" y="90"/>
                  <a:pt x="202" y="201"/>
                </a:cubicBezTo>
                <a:close/>
                <a:moveTo>
                  <a:pt x="139" y="201"/>
                </a:moveTo>
                <a:cubicBezTo>
                  <a:pt x="107" y="201"/>
                  <a:pt x="107" y="201"/>
                  <a:pt x="107" y="201"/>
                </a:cubicBezTo>
                <a:cubicBezTo>
                  <a:pt x="107" y="142"/>
                  <a:pt x="59" y="94"/>
                  <a:pt x="0" y="94"/>
                </a:cubicBezTo>
                <a:cubicBezTo>
                  <a:pt x="0" y="63"/>
                  <a:pt x="0" y="63"/>
                  <a:pt x="0" y="63"/>
                </a:cubicBezTo>
                <a:cubicBezTo>
                  <a:pt x="77" y="63"/>
                  <a:pt x="139" y="125"/>
                  <a:pt x="139" y="201"/>
                </a:cubicBezTo>
                <a:close/>
                <a:moveTo>
                  <a:pt x="60" y="171"/>
                </a:moveTo>
                <a:cubicBezTo>
                  <a:pt x="60" y="188"/>
                  <a:pt x="47" y="201"/>
                  <a:pt x="30" y="201"/>
                </a:cubicBezTo>
                <a:cubicBezTo>
                  <a:pt x="13" y="201"/>
                  <a:pt x="0" y="188"/>
                  <a:pt x="0" y="171"/>
                </a:cubicBezTo>
                <a:cubicBezTo>
                  <a:pt x="0" y="155"/>
                  <a:pt x="13" y="141"/>
                  <a:pt x="30" y="141"/>
                </a:cubicBezTo>
                <a:cubicBezTo>
                  <a:pt x="47" y="141"/>
                  <a:pt x="60" y="155"/>
                  <a:pt x="60" y="17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8" name="CustomShape 89"/>
          <p:cNvSpPr/>
          <p:nvPr/>
        </p:nvSpPr>
        <p:spPr>
          <a:xfrm>
            <a:off x="4533120" y="3260520"/>
            <a:ext cx="205920" cy="205920"/>
          </a:xfrm>
          <a:custGeom>
            <a:avLst/>
            <a:gdLst/>
            <a:ahLst/>
            <a:rect l="l" t="t" r="r" b="b"/>
            <a:pathLst>
              <a:path w="248" h="248">
                <a:moveTo>
                  <a:pt x="239" y="89"/>
                </a:moveTo>
                <a:cubicBezTo>
                  <a:pt x="203" y="125"/>
                  <a:pt x="203" y="125"/>
                  <a:pt x="203" y="125"/>
                </a:cubicBezTo>
                <a:cubicBezTo>
                  <a:pt x="197" y="130"/>
                  <a:pt x="179" y="135"/>
                  <a:pt x="161" y="133"/>
                </a:cubicBezTo>
                <a:cubicBezTo>
                  <a:pt x="52" y="241"/>
                  <a:pt x="52" y="241"/>
                  <a:pt x="52" y="241"/>
                </a:cubicBezTo>
                <a:cubicBezTo>
                  <a:pt x="46" y="248"/>
                  <a:pt x="31" y="242"/>
                  <a:pt x="18" y="230"/>
                </a:cubicBezTo>
                <a:cubicBezTo>
                  <a:pt x="5" y="217"/>
                  <a:pt x="0" y="201"/>
                  <a:pt x="6" y="195"/>
                </a:cubicBezTo>
                <a:cubicBezTo>
                  <a:pt x="115" y="86"/>
                  <a:pt x="115" y="86"/>
                  <a:pt x="115" y="86"/>
                </a:cubicBezTo>
                <a:cubicBezTo>
                  <a:pt x="112" y="68"/>
                  <a:pt x="117" y="50"/>
                  <a:pt x="123" y="44"/>
                </a:cubicBezTo>
                <a:cubicBezTo>
                  <a:pt x="158" y="9"/>
                  <a:pt x="158" y="9"/>
                  <a:pt x="158" y="9"/>
                </a:cubicBezTo>
                <a:cubicBezTo>
                  <a:pt x="167" y="0"/>
                  <a:pt x="195" y="8"/>
                  <a:pt x="217" y="30"/>
                </a:cubicBezTo>
                <a:cubicBezTo>
                  <a:pt x="239" y="52"/>
                  <a:pt x="248" y="80"/>
                  <a:pt x="239" y="89"/>
                </a:cubicBezTo>
                <a:close/>
                <a:moveTo>
                  <a:pt x="120" y="135"/>
                </a:moveTo>
                <a:cubicBezTo>
                  <a:pt x="127" y="128"/>
                  <a:pt x="128" y="118"/>
                  <a:pt x="123" y="113"/>
                </a:cubicBezTo>
                <a:cubicBezTo>
                  <a:pt x="118" y="109"/>
                  <a:pt x="109" y="110"/>
                  <a:pt x="102" y="117"/>
                </a:cubicBezTo>
                <a:cubicBezTo>
                  <a:pt x="95" y="124"/>
                  <a:pt x="93" y="133"/>
                  <a:pt x="98" y="138"/>
                </a:cubicBezTo>
                <a:cubicBezTo>
                  <a:pt x="103" y="143"/>
                  <a:pt x="112" y="141"/>
                  <a:pt x="120" y="135"/>
                </a:cubicBezTo>
                <a:close/>
                <a:moveTo>
                  <a:pt x="229" y="79"/>
                </a:moveTo>
                <a:cubicBezTo>
                  <a:pt x="231" y="78"/>
                  <a:pt x="226" y="56"/>
                  <a:pt x="209" y="39"/>
                </a:cubicBezTo>
                <a:cubicBezTo>
                  <a:pt x="191" y="22"/>
                  <a:pt x="169" y="17"/>
                  <a:pt x="168" y="18"/>
                </a:cubicBezTo>
                <a:cubicBezTo>
                  <a:pt x="166" y="20"/>
                  <a:pt x="170" y="42"/>
                  <a:pt x="188" y="60"/>
                </a:cubicBezTo>
                <a:cubicBezTo>
                  <a:pt x="205" y="77"/>
                  <a:pt x="228" y="81"/>
                  <a:pt x="229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9" name="CustomShape 90"/>
          <p:cNvSpPr/>
          <p:nvPr/>
        </p:nvSpPr>
        <p:spPr>
          <a:xfrm>
            <a:off x="4779360" y="3271320"/>
            <a:ext cx="184320" cy="184320"/>
          </a:xfrm>
          <a:custGeom>
            <a:avLst/>
            <a:gdLst/>
            <a:ahLst/>
            <a:rect l="l" t="t" r="r" b="b"/>
            <a:pathLst>
              <a:path w="223" h="223">
                <a:moveTo>
                  <a:pt x="223" y="111"/>
                </a:moveTo>
                <a:cubicBezTo>
                  <a:pt x="223" y="173"/>
                  <a:pt x="173" y="223"/>
                  <a:pt x="111" y="223"/>
                </a:cubicBez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1" y="0"/>
                </a:cubicBezTo>
                <a:cubicBezTo>
                  <a:pt x="173" y="0"/>
                  <a:pt x="223" y="50"/>
                  <a:pt x="223" y="111"/>
                </a:cubicBezTo>
                <a:close/>
                <a:moveTo>
                  <a:pt x="179" y="125"/>
                </a:moveTo>
                <a:cubicBezTo>
                  <a:pt x="179" y="98"/>
                  <a:pt x="179" y="98"/>
                  <a:pt x="179" y="98"/>
                </a:cubicBezTo>
                <a:cubicBezTo>
                  <a:pt x="125" y="98"/>
                  <a:pt x="125" y="98"/>
                  <a:pt x="125" y="98"/>
                </a:cubicBezTo>
                <a:cubicBezTo>
                  <a:pt x="125" y="45"/>
                  <a:pt x="125" y="45"/>
                  <a:pt x="125" y="45"/>
                </a:cubicBezTo>
                <a:cubicBezTo>
                  <a:pt x="98" y="45"/>
                  <a:pt x="98" y="45"/>
                  <a:pt x="98" y="45"/>
                </a:cubicBezTo>
                <a:cubicBezTo>
                  <a:pt x="98" y="98"/>
                  <a:pt x="98" y="98"/>
                  <a:pt x="98" y="98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98" y="178"/>
                  <a:pt x="98" y="178"/>
                  <a:pt x="98" y="178"/>
                </a:cubicBezTo>
                <a:cubicBezTo>
                  <a:pt x="125" y="178"/>
                  <a:pt x="125" y="178"/>
                  <a:pt x="125" y="178"/>
                </a:cubicBezTo>
                <a:cubicBezTo>
                  <a:pt x="125" y="125"/>
                  <a:pt x="125" y="125"/>
                  <a:pt x="125" y="125"/>
                </a:cubicBezTo>
                <a:lnTo>
                  <a:pt x="179" y="1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0" name="CustomShape 91"/>
          <p:cNvSpPr/>
          <p:nvPr/>
        </p:nvSpPr>
        <p:spPr>
          <a:xfrm>
            <a:off x="5007600" y="3304800"/>
            <a:ext cx="103680" cy="117720"/>
          </a:xfrm>
          <a:custGeom>
            <a:avLst/>
            <a:gdLst/>
            <a:ahLst/>
            <a:rect l="l" t="t" r="r" b="b"/>
            <a:pathLst>
              <a:path w="128" h="141">
                <a:moveTo>
                  <a:pt x="122" y="135"/>
                </a:moveTo>
                <a:cubicBezTo>
                  <a:pt x="116" y="141"/>
                  <a:pt x="106" y="141"/>
                  <a:pt x="100" y="135"/>
                </a:cubicBezTo>
                <a:cubicBezTo>
                  <a:pt x="65" y="95"/>
                  <a:pt x="65" y="95"/>
                  <a:pt x="65" y="95"/>
                </a:cubicBezTo>
                <a:cubicBezTo>
                  <a:pt x="29" y="135"/>
                  <a:pt x="29" y="135"/>
                  <a:pt x="29" y="135"/>
                </a:cubicBezTo>
                <a:cubicBezTo>
                  <a:pt x="23" y="141"/>
                  <a:pt x="13" y="141"/>
                  <a:pt x="7" y="135"/>
                </a:cubicBezTo>
                <a:cubicBezTo>
                  <a:pt x="0" y="129"/>
                  <a:pt x="0" y="119"/>
                  <a:pt x="7" y="112"/>
                </a:cubicBezTo>
                <a:cubicBezTo>
                  <a:pt x="43" y="70"/>
                  <a:pt x="43" y="70"/>
                  <a:pt x="43" y="70"/>
                </a:cubicBezTo>
                <a:cubicBezTo>
                  <a:pt x="7" y="29"/>
                  <a:pt x="7" y="29"/>
                  <a:pt x="7" y="29"/>
                </a:cubicBezTo>
                <a:cubicBezTo>
                  <a:pt x="0" y="23"/>
                  <a:pt x="0" y="13"/>
                  <a:pt x="7" y="6"/>
                </a:cubicBezTo>
                <a:cubicBezTo>
                  <a:pt x="13" y="0"/>
                  <a:pt x="23" y="0"/>
                  <a:pt x="29" y="6"/>
                </a:cubicBezTo>
                <a:cubicBezTo>
                  <a:pt x="65" y="47"/>
                  <a:pt x="65" y="47"/>
                  <a:pt x="65" y="47"/>
                </a:cubicBezTo>
                <a:cubicBezTo>
                  <a:pt x="100" y="6"/>
                  <a:pt x="100" y="6"/>
                  <a:pt x="100" y="6"/>
                </a:cubicBezTo>
                <a:cubicBezTo>
                  <a:pt x="106" y="0"/>
                  <a:pt x="116" y="0"/>
                  <a:pt x="122" y="6"/>
                </a:cubicBezTo>
                <a:cubicBezTo>
                  <a:pt x="128" y="13"/>
                  <a:pt x="128" y="23"/>
                  <a:pt x="122" y="29"/>
                </a:cubicBezTo>
                <a:cubicBezTo>
                  <a:pt x="85" y="70"/>
                  <a:pt x="85" y="70"/>
                  <a:pt x="85" y="70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28" y="119"/>
                  <a:pt x="128" y="129"/>
                  <a:pt x="122" y="1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1" name="CustomShape 92"/>
          <p:cNvSpPr/>
          <p:nvPr/>
        </p:nvSpPr>
        <p:spPr>
          <a:xfrm>
            <a:off x="5154840" y="3252960"/>
            <a:ext cx="221040" cy="222480"/>
          </a:xfrm>
          <a:custGeom>
            <a:avLst/>
            <a:gdLst/>
            <a:ahLst/>
            <a:rect l="l" t="t" r="r" b="b"/>
            <a:pathLst>
              <a:path w="267" h="268">
                <a:moveTo>
                  <a:pt x="216" y="101"/>
                </a:moveTo>
                <a:cubicBezTo>
                  <a:pt x="221" y="107"/>
                  <a:pt x="221" y="107"/>
                  <a:pt x="221" y="107"/>
                </a:cubicBezTo>
                <a:cubicBezTo>
                  <a:pt x="224" y="111"/>
                  <a:pt x="224" y="118"/>
                  <a:pt x="223" y="122"/>
                </a:cubicBezTo>
                <a:cubicBezTo>
                  <a:pt x="210" y="163"/>
                  <a:pt x="210" y="163"/>
                  <a:pt x="210" y="163"/>
                </a:cubicBezTo>
                <a:cubicBezTo>
                  <a:pt x="208" y="167"/>
                  <a:pt x="205" y="173"/>
                  <a:pt x="201" y="175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71" y="267"/>
                  <a:pt x="65" y="268"/>
                  <a:pt x="61" y="262"/>
                </a:cubicBezTo>
                <a:cubicBezTo>
                  <a:pt x="4" y="181"/>
                  <a:pt x="4" y="181"/>
                  <a:pt x="4" y="181"/>
                </a:cubicBezTo>
                <a:cubicBezTo>
                  <a:pt x="0" y="175"/>
                  <a:pt x="2" y="166"/>
                  <a:pt x="8" y="162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5" y="72"/>
                  <a:pt x="141" y="70"/>
                  <a:pt x="146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92" y="70"/>
                  <a:pt x="197" y="73"/>
                  <a:pt x="200" y="77"/>
                </a:cubicBezTo>
                <a:cubicBezTo>
                  <a:pt x="207" y="87"/>
                  <a:pt x="207" y="87"/>
                  <a:pt x="207" y="87"/>
                </a:cubicBezTo>
                <a:cubicBezTo>
                  <a:pt x="226" y="73"/>
                  <a:pt x="250" y="47"/>
                  <a:pt x="238" y="11"/>
                </a:cubicBezTo>
                <a:cubicBezTo>
                  <a:pt x="236" y="7"/>
                  <a:pt x="239" y="3"/>
                  <a:pt x="243" y="1"/>
                </a:cubicBezTo>
                <a:cubicBezTo>
                  <a:pt x="247" y="0"/>
                  <a:pt x="251" y="2"/>
                  <a:pt x="253" y="6"/>
                </a:cubicBezTo>
                <a:cubicBezTo>
                  <a:pt x="267" y="47"/>
                  <a:pt x="241" y="81"/>
                  <a:pt x="216" y="101"/>
                </a:cubicBezTo>
                <a:close/>
                <a:moveTo>
                  <a:pt x="204" y="109"/>
                </a:moveTo>
                <a:cubicBezTo>
                  <a:pt x="201" y="111"/>
                  <a:pt x="199" y="112"/>
                  <a:pt x="196" y="114"/>
                </a:cubicBezTo>
                <a:cubicBezTo>
                  <a:pt x="195" y="114"/>
                  <a:pt x="194" y="114"/>
                  <a:pt x="192" y="114"/>
                </a:cubicBezTo>
                <a:cubicBezTo>
                  <a:pt x="190" y="114"/>
                  <a:pt x="187" y="113"/>
                  <a:pt x="185" y="110"/>
                </a:cubicBezTo>
                <a:cubicBezTo>
                  <a:pt x="183" y="106"/>
                  <a:pt x="185" y="101"/>
                  <a:pt x="189" y="99"/>
                </a:cubicBezTo>
                <a:cubicBezTo>
                  <a:pt x="190" y="99"/>
                  <a:pt x="192" y="98"/>
                  <a:pt x="196" y="96"/>
                </a:cubicBezTo>
                <a:cubicBezTo>
                  <a:pt x="189" y="90"/>
                  <a:pt x="179" y="90"/>
                  <a:pt x="171" y="95"/>
                </a:cubicBezTo>
                <a:cubicBezTo>
                  <a:pt x="162" y="102"/>
                  <a:pt x="159" y="115"/>
                  <a:pt x="166" y="125"/>
                </a:cubicBezTo>
                <a:cubicBezTo>
                  <a:pt x="173" y="135"/>
                  <a:pt x="186" y="137"/>
                  <a:pt x="196" y="130"/>
                </a:cubicBezTo>
                <a:cubicBezTo>
                  <a:pt x="202" y="125"/>
                  <a:pt x="205" y="117"/>
                  <a:pt x="204" y="10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2" name="CustomShape 93"/>
          <p:cNvSpPr/>
          <p:nvPr/>
        </p:nvSpPr>
        <p:spPr>
          <a:xfrm>
            <a:off x="5411880" y="3265200"/>
            <a:ext cx="154080" cy="196560"/>
          </a:xfrm>
          <a:custGeom>
            <a:avLst/>
            <a:gdLst/>
            <a:ahLst/>
            <a:rect l="l" t="t" r="r" b="b"/>
            <a:pathLst>
              <a:path w="186" h="239">
                <a:moveTo>
                  <a:pt x="186" y="109"/>
                </a:moveTo>
                <a:cubicBezTo>
                  <a:pt x="186" y="212"/>
                  <a:pt x="186" y="212"/>
                  <a:pt x="186" y="212"/>
                </a:cubicBezTo>
                <a:cubicBezTo>
                  <a:pt x="186" y="220"/>
                  <a:pt x="180" y="228"/>
                  <a:pt x="173" y="230"/>
                </a:cubicBezTo>
                <a:cubicBezTo>
                  <a:pt x="157" y="235"/>
                  <a:pt x="157" y="235"/>
                  <a:pt x="157" y="235"/>
                </a:cubicBezTo>
                <a:cubicBezTo>
                  <a:pt x="151" y="237"/>
                  <a:pt x="139" y="239"/>
                  <a:pt x="131" y="239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47" y="239"/>
                  <a:pt x="35" y="237"/>
                  <a:pt x="28" y="235"/>
                </a:cubicBezTo>
                <a:cubicBezTo>
                  <a:pt x="13" y="230"/>
                  <a:pt x="13" y="230"/>
                  <a:pt x="13" y="230"/>
                </a:cubicBezTo>
                <a:cubicBezTo>
                  <a:pt x="6" y="228"/>
                  <a:pt x="0" y="220"/>
                  <a:pt x="0" y="21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1"/>
                  <a:pt x="6" y="93"/>
                  <a:pt x="14" y="93"/>
                </a:cubicBezTo>
                <a:cubicBezTo>
                  <a:pt x="120" y="93"/>
                  <a:pt x="120" y="93"/>
                  <a:pt x="120" y="93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20" y="37"/>
                  <a:pt x="109" y="27"/>
                  <a:pt x="93" y="27"/>
                </a:cubicBezTo>
                <a:cubicBezTo>
                  <a:pt x="77" y="27"/>
                  <a:pt x="67" y="37"/>
                  <a:pt x="67" y="56"/>
                </a:cubicBezTo>
                <a:cubicBezTo>
                  <a:pt x="67" y="66"/>
                  <a:pt x="67" y="66"/>
                  <a:pt x="67" y="66"/>
                </a:cubicBezTo>
                <a:cubicBezTo>
                  <a:pt x="40" y="66"/>
                  <a:pt x="40" y="66"/>
                  <a:pt x="40" y="66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23"/>
                  <a:pt x="58" y="0"/>
                  <a:pt x="93" y="0"/>
                </a:cubicBezTo>
                <a:cubicBezTo>
                  <a:pt x="128" y="0"/>
                  <a:pt x="146" y="23"/>
                  <a:pt x="146" y="61"/>
                </a:cubicBezTo>
                <a:cubicBezTo>
                  <a:pt x="146" y="93"/>
                  <a:pt x="146" y="93"/>
                  <a:pt x="146" y="93"/>
                </a:cubicBezTo>
                <a:cubicBezTo>
                  <a:pt x="170" y="93"/>
                  <a:pt x="170" y="93"/>
                  <a:pt x="170" y="93"/>
                </a:cubicBezTo>
                <a:cubicBezTo>
                  <a:pt x="177" y="93"/>
                  <a:pt x="186" y="101"/>
                  <a:pt x="186" y="10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3" name="CustomShape 94"/>
          <p:cNvSpPr/>
          <p:nvPr/>
        </p:nvSpPr>
        <p:spPr>
          <a:xfrm>
            <a:off x="5611320" y="3262320"/>
            <a:ext cx="196560" cy="202680"/>
          </a:xfrm>
          <a:custGeom>
            <a:avLst/>
            <a:gdLst/>
            <a:ahLst/>
            <a:rect l="l" t="t" r="r" b="b"/>
            <a:pathLst>
              <a:path w="239" h="245">
                <a:moveTo>
                  <a:pt x="136" y="198"/>
                </a:moveTo>
                <a:cubicBezTo>
                  <a:pt x="161" y="201"/>
                  <a:pt x="179" y="210"/>
                  <a:pt x="179" y="221"/>
                </a:cubicBezTo>
                <a:cubicBezTo>
                  <a:pt x="179" y="234"/>
                  <a:pt x="153" y="245"/>
                  <a:pt x="120" y="245"/>
                </a:cubicBezTo>
                <a:cubicBezTo>
                  <a:pt x="87" y="245"/>
                  <a:pt x="61" y="234"/>
                  <a:pt x="61" y="221"/>
                </a:cubicBezTo>
                <a:cubicBezTo>
                  <a:pt x="61" y="210"/>
                  <a:pt x="79" y="201"/>
                  <a:pt x="104" y="198"/>
                </a:cubicBezTo>
                <a:cubicBezTo>
                  <a:pt x="104" y="180"/>
                  <a:pt x="104" y="180"/>
                  <a:pt x="104" y="180"/>
                </a:cubicBezTo>
                <a:cubicBezTo>
                  <a:pt x="104" y="161"/>
                  <a:pt x="89" y="151"/>
                  <a:pt x="66" y="135"/>
                </a:cubicBezTo>
                <a:cubicBezTo>
                  <a:pt x="37" y="116"/>
                  <a:pt x="0" y="91"/>
                  <a:pt x="0" y="34"/>
                </a:cubicBezTo>
                <a:cubicBezTo>
                  <a:pt x="0" y="29"/>
                  <a:pt x="5" y="25"/>
                  <a:pt x="10" y="25"/>
                </a:cubicBezTo>
                <a:cubicBezTo>
                  <a:pt x="56" y="25"/>
                  <a:pt x="56" y="25"/>
                  <a:pt x="56" y="25"/>
                </a:cubicBezTo>
                <a:cubicBezTo>
                  <a:pt x="62" y="13"/>
                  <a:pt x="81" y="0"/>
                  <a:pt x="120" y="0"/>
                </a:cubicBezTo>
                <a:cubicBezTo>
                  <a:pt x="159" y="0"/>
                  <a:pt x="178" y="13"/>
                  <a:pt x="185" y="25"/>
                </a:cubicBezTo>
                <a:cubicBezTo>
                  <a:pt x="230" y="25"/>
                  <a:pt x="230" y="25"/>
                  <a:pt x="230" y="25"/>
                </a:cubicBezTo>
                <a:cubicBezTo>
                  <a:pt x="235" y="25"/>
                  <a:pt x="239" y="29"/>
                  <a:pt x="239" y="34"/>
                </a:cubicBezTo>
                <a:cubicBezTo>
                  <a:pt x="239" y="91"/>
                  <a:pt x="203" y="116"/>
                  <a:pt x="174" y="135"/>
                </a:cubicBezTo>
                <a:cubicBezTo>
                  <a:pt x="150" y="151"/>
                  <a:pt x="136" y="161"/>
                  <a:pt x="136" y="180"/>
                </a:cubicBezTo>
                <a:lnTo>
                  <a:pt x="136" y="198"/>
                </a:lnTo>
                <a:close/>
                <a:moveTo>
                  <a:pt x="67" y="113"/>
                </a:moveTo>
                <a:cubicBezTo>
                  <a:pt x="60" y="97"/>
                  <a:pt x="54" y="76"/>
                  <a:pt x="53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23" y="79"/>
                  <a:pt x="44" y="97"/>
                  <a:pt x="67" y="113"/>
                </a:cubicBezTo>
                <a:close/>
                <a:moveTo>
                  <a:pt x="69" y="37"/>
                </a:moveTo>
                <a:cubicBezTo>
                  <a:pt x="69" y="42"/>
                  <a:pt x="84" y="57"/>
                  <a:pt x="120" y="57"/>
                </a:cubicBezTo>
                <a:cubicBezTo>
                  <a:pt x="156" y="57"/>
                  <a:pt x="170" y="42"/>
                  <a:pt x="170" y="37"/>
                </a:cubicBezTo>
                <a:cubicBezTo>
                  <a:pt x="170" y="32"/>
                  <a:pt x="156" y="17"/>
                  <a:pt x="120" y="17"/>
                </a:cubicBezTo>
                <a:cubicBezTo>
                  <a:pt x="84" y="17"/>
                  <a:pt x="69" y="32"/>
                  <a:pt x="69" y="37"/>
                </a:cubicBezTo>
                <a:close/>
                <a:moveTo>
                  <a:pt x="220" y="43"/>
                </a:moveTo>
                <a:cubicBezTo>
                  <a:pt x="187" y="43"/>
                  <a:pt x="187" y="43"/>
                  <a:pt x="187" y="43"/>
                </a:cubicBezTo>
                <a:cubicBezTo>
                  <a:pt x="186" y="76"/>
                  <a:pt x="180" y="97"/>
                  <a:pt x="172" y="113"/>
                </a:cubicBezTo>
                <a:cubicBezTo>
                  <a:pt x="196" y="97"/>
                  <a:pt x="217" y="79"/>
                  <a:pt x="220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4" name="CustomShape 95"/>
          <p:cNvSpPr/>
          <p:nvPr/>
        </p:nvSpPr>
        <p:spPr>
          <a:xfrm>
            <a:off x="5852880" y="3262320"/>
            <a:ext cx="202680" cy="202680"/>
          </a:xfrm>
          <a:custGeom>
            <a:avLst/>
            <a:gdLst/>
            <a:ahLst/>
            <a:rect l="l" t="t" r="r" b="b"/>
            <a:pathLst>
              <a:path w="245" h="245">
                <a:moveTo>
                  <a:pt x="245" y="122"/>
                </a:moveTo>
                <a:cubicBezTo>
                  <a:pt x="245" y="190"/>
                  <a:pt x="190" y="245"/>
                  <a:pt x="123" y="245"/>
                </a:cubicBez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lose/>
                <a:moveTo>
                  <a:pt x="218" y="122"/>
                </a:moveTo>
                <a:cubicBezTo>
                  <a:pt x="218" y="70"/>
                  <a:pt x="175" y="27"/>
                  <a:pt x="123" y="27"/>
                </a:cubicBezTo>
                <a:cubicBezTo>
                  <a:pt x="69" y="27"/>
                  <a:pt x="27" y="70"/>
                  <a:pt x="27" y="122"/>
                </a:cubicBezTo>
                <a:cubicBezTo>
                  <a:pt x="27" y="175"/>
                  <a:pt x="69" y="218"/>
                  <a:pt x="123" y="218"/>
                </a:cubicBezTo>
                <a:cubicBezTo>
                  <a:pt x="175" y="218"/>
                  <a:pt x="218" y="175"/>
                  <a:pt x="218" y="122"/>
                </a:cubicBezTo>
                <a:close/>
                <a:moveTo>
                  <a:pt x="132" y="119"/>
                </a:moveTo>
                <a:cubicBezTo>
                  <a:pt x="171" y="159"/>
                  <a:pt x="171" y="159"/>
                  <a:pt x="171" y="159"/>
                </a:cubicBezTo>
                <a:cubicBezTo>
                  <a:pt x="158" y="171"/>
                  <a:pt x="158" y="171"/>
                  <a:pt x="158" y="171"/>
                </a:cubicBezTo>
                <a:cubicBezTo>
                  <a:pt x="113" y="126"/>
                  <a:pt x="113" y="126"/>
                  <a:pt x="113" y="126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32" y="53"/>
                  <a:pt x="132" y="53"/>
                  <a:pt x="132" y="53"/>
                </a:cubicBezTo>
                <a:lnTo>
                  <a:pt x="132" y="1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5" name="CustomShape 96"/>
          <p:cNvSpPr/>
          <p:nvPr/>
        </p:nvSpPr>
        <p:spPr>
          <a:xfrm>
            <a:off x="6100920" y="3301560"/>
            <a:ext cx="219600" cy="123480"/>
          </a:xfrm>
          <a:custGeom>
            <a:avLst/>
            <a:gdLst/>
            <a:ahLst/>
            <a:rect l="l" t="t" r="r" b="b"/>
            <a:pathLst>
              <a:path w="265" h="149">
                <a:moveTo>
                  <a:pt x="265" y="74"/>
                </a:moveTo>
                <a:cubicBezTo>
                  <a:pt x="265" y="85"/>
                  <a:pt x="220" y="149"/>
                  <a:pt x="133" y="149"/>
                </a:cubicBezTo>
                <a:cubicBezTo>
                  <a:pt x="45" y="149"/>
                  <a:pt x="0" y="85"/>
                  <a:pt x="0" y="74"/>
                </a:cubicBezTo>
                <a:cubicBezTo>
                  <a:pt x="0" y="64"/>
                  <a:pt x="45" y="0"/>
                  <a:pt x="133" y="0"/>
                </a:cubicBezTo>
                <a:cubicBezTo>
                  <a:pt x="220" y="0"/>
                  <a:pt x="265" y="64"/>
                  <a:pt x="265" y="74"/>
                </a:cubicBezTo>
                <a:close/>
                <a:moveTo>
                  <a:pt x="191" y="74"/>
                </a:moveTo>
                <a:cubicBezTo>
                  <a:pt x="191" y="43"/>
                  <a:pt x="165" y="17"/>
                  <a:pt x="133" y="17"/>
                </a:cubicBezTo>
                <a:cubicBezTo>
                  <a:pt x="100" y="17"/>
                  <a:pt x="73" y="43"/>
                  <a:pt x="73" y="74"/>
                </a:cubicBezTo>
                <a:cubicBezTo>
                  <a:pt x="73" y="106"/>
                  <a:pt x="100" y="132"/>
                  <a:pt x="133" y="132"/>
                </a:cubicBezTo>
                <a:cubicBezTo>
                  <a:pt x="165" y="132"/>
                  <a:pt x="191" y="106"/>
                  <a:pt x="191" y="74"/>
                </a:cubicBezTo>
                <a:close/>
                <a:moveTo>
                  <a:pt x="162" y="74"/>
                </a:moveTo>
                <a:cubicBezTo>
                  <a:pt x="162" y="90"/>
                  <a:pt x="148" y="103"/>
                  <a:pt x="133" y="103"/>
                </a:cubicBezTo>
                <a:cubicBezTo>
                  <a:pt x="116" y="103"/>
                  <a:pt x="103" y="90"/>
                  <a:pt x="103" y="74"/>
                </a:cubicBezTo>
                <a:cubicBezTo>
                  <a:pt x="103" y="59"/>
                  <a:pt x="116" y="46"/>
                  <a:pt x="133" y="46"/>
                </a:cubicBezTo>
                <a:cubicBezTo>
                  <a:pt x="141" y="46"/>
                  <a:pt x="127" y="69"/>
                  <a:pt x="133" y="74"/>
                </a:cubicBezTo>
                <a:cubicBezTo>
                  <a:pt x="137" y="80"/>
                  <a:pt x="162" y="67"/>
                  <a:pt x="162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 advTm="2000">
    <p:cover dir="r"/>
  </p:transition>
  <p:timing>
    <p:tnLst>
      <p:par>
        <p:cTn id="186" dur="indefinite" restart="never" nodeType="tmRoot">
          <p:childTnLst>
            <p:seq>
              <p:cTn id="1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CustomShape 1"/>
          <p:cNvSpPr/>
          <p:nvPr/>
        </p:nvSpPr>
        <p:spPr>
          <a:xfrm>
            <a:off x="685800" y="485640"/>
            <a:ext cx="7771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Fully Editable Vector Icons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7" name="CustomShape 2"/>
          <p:cNvSpPr/>
          <p:nvPr/>
        </p:nvSpPr>
        <p:spPr>
          <a:xfrm>
            <a:off x="685800" y="1041840"/>
            <a:ext cx="7771320" cy="15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91a0a0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Fully Editable Icons, You can copy, paste, recolor, resize and every thing you want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8" name="CustomShape 3"/>
          <p:cNvSpPr/>
          <p:nvPr/>
        </p:nvSpPr>
        <p:spPr>
          <a:xfrm>
            <a:off x="755640" y="1773360"/>
            <a:ext cx="192600" cy="211680"/>
          </a:xfrm>
          <a:custGeom>
            <a:avLst/>
            <a:gdLst/>
            <a:ahLst/>
            <a:rect l="l" t="t" r="r" b="b"/>
            <a:pathLst>
              <a:path w="238" h="260">
                <a:moveTo>
                  <a:pt x="159" y="260"/>
                </a:moveTo>
                <a:cubicBezTo>
                  <a:pt x="78" y="179"/>
                  <a:pt x="78" y="179"/>
                  <a:pt x="78" y="17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80"/>
                  <a:pt x="0" y="80"/>
                  <a:pt x="0" y="80"/>
                </a:cubicBezTo>
                <a:cubicBezTo>
                  <a:pt x="78" y="80"/>
                  <a:pt x="78" y="80"/>
                  <a:pt x="78" y="80"/>
                </a:cubicBezTo>
                <a:cubicBezTo>
                  <a:pt x="159" y="0"/>
                  <a:pt x="159" y="0"/>
                  <a:pt x="159" y="0"/>
                </a:cubicBezTo>
                <a:lnTo>
                  <a:pt x="159" y="260"/>
                </a:lnTo>
                <a:close/>
                <a:moveTo>
                  <a:pt x="182" y="186"/>
                </a:moveTo>
                <a:cubicBezTo>
                  <a:pt x="197" y="170"/>
                  <a:pt x="206" y="148"/>
                  <a:pt x="206" y="128"/>
                </a:cubicBezTo>
                <a:cubicBezTo>
                  <a:pt x="206" y="108"/>
                  <a:pt x="198" y="88"/>
                  <a:pt x="184" y="73"/>
                </a:cubicBezTo>
                <a:cubicBezTo>
                  <a:pt x="205" y="52"/>
                  <a:pt x="205" y="52"/>
                  <a:pt x="205" y="52"/>
                </a:cubicBezTo>
                <a:cubicBezTo>
                  <a:pt x="226" y="73"/>
                  <a:pt x="238" y="101"/>
                  <a:pt x="238" y="130"/>
                </a:cubicBezTo>
                <a:cubicBezTo>
                  <a:pt x="238" y="157"/>
                  <a:pt x="228" y="184"/>
                  <a:pt x="204" y="207"/>
                </a:cubicBezTo>
                <a:lnTo>
                  <a:pt x="182" y="1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9" name="CustomShape 4"/>
          <p:cNvSpPr/>
          <p:nvPr/>
        </p:nvSpPr>
        <p:spPr>
          <a:xfrm>
            <a:off x="1014480" y="1773360"/>
            <a:ext cx="248040" cy="211680"/>
          </a:xfrm>
          <a:custGeom>
            <a:avLst/>
            <a:gdLst/>
            <a:ahLst/>
            <a:rect l="l" t="t" r="r" b="b"/>
            <a:pathLst>
              <a:path w="305" h="260">
                <a:moveTo>
                  <a:pt x="159" y="260"/>
                </a:moveTo>
                <a:cubicBezTo>
                  <a:pt x="78" y="179"/>
                  <a:pt x="78" y="179"/>
                  <a:pt x="78" y="17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80"/>
                  <a:pt x="0" y="80"/>
                  <a:pt x="0" y="80"/>
                </a:cubicBezTo>
                <a:cubicBezTo>
                  <a:pt x="78" y="80"/>
                  <a:pt x="78" y="80"/>
                  <a:pt x="78" y="80"/>
                </a:cubicBezTo>
                <a:cubicBezTo>
                  <a:pt x="159" y="0"/>
                  <a:pt x="159" y="0"/>
                  <a:pt x="159" y="0"/>
                </a:cubicBezTo>
                <a:lnTo>
                  <a:pt x="159" y="260"/>
                </a:lnTo>
                <a:close/>
                <a:moveTo>
                  <a:pt x="182" y="186"/>
                </a:moveTo>
                <a:cubicBezTo>
                  <a:pt x="197" y="170"/>
                  <a:pt x="206" y="148"/>
                  <a:pt x="206" y="128"/>
                </a:cubicBezTo>
                <a:cubicBezTo>
                  <a:pt x="206" y="108"/>
                  <a:pt x="198" y="88"/>
                  <a:pt x="184" y="73"/>
                </a:cubicBezTo>
                <a:cubicBezTo>
                  <a:pt x="205" y="52"/>
                  <a:pt x="205" y="52"/>
                  <a:pt x="205" y="52"/>
                </a:cubicBezTo>
                <a:cubicBezTo>
                  <a:pt x="226" y="73"/>
                  <a:pt x="238" y="101"/>
                  <a:pt x="238" y="130"/>
                </a:cubicBezTo>
                <a:cubicBezTo>
                  <a:pt x="238" y="157"/>
                  <a:pt x="228" y="184"/>
                  <a:pt x="204" y="207"/>
                </a:cubicBezTo>
                <a:lnTo>
                  <a:pt x="182" y="186"/>
                </a:lnTo>
                <a:close/>
                <a:moveTo>
                  <a:pt x="230" y="229"/>
                </a:moveTo>
                <a:cubicBezTo>
                  <a:pt x="257" y="202"/>
                  <a:pt x="270" y="166"/>
                  <a:pt x="270" y="129"/>
                </a:cubicBezTo>
                <a:cubicBezTo>
                  <a:pt x="270" y="93"/>
                  <a:pt x="257" y="57"/>
                  <a:pt x="230" y="30"/>
                </a:cubicBezTo>
                <a:cubicBezTo>
                  <a:pt x="253" y="7"/>
                  <a:pt x="253" y="7"/>
                  <a:pt x="253" y="7"/>
                </a:cubicBezTo>
                <a:cubicBezTo>
                  <a:pt x="287" y="41"/>
                  <a:pt x="305" y="86"/>
                  <a:pt x="305" y="132"/>
                </a:cubicBezTo>
                <a:cubicBezTo>
                  <a:pt x="305" y="174"/>
                  <a:pt x="289" y="217"/>
                  <a:pt x="254" y="252"/>
                </a:cubicBezTo>
                <a:lnTo>
                  <a:pt x="230" y="2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0" name="CustomShape 5"/>
          <p:cNvSpPr/>
          <p:nvPr/>
        </p:nvSpPr>
        <p:spPr>
          <a:xfrm>
            <a:off x="1327320" y="1758960"/>
            <a:ext cx="273600" cy="208440"/>
          </a:xfrm>
          <a:custGeom>
            <a:avLst/>
            <a:gdLst/>
            <a:ahLst/>
            <a:rect l="l" t="t" r="r" b="b"/>
            <a:pathLst>
              <a:path w="173" h="132">
                <a:moveTo>
                  <a:pt x="0" y="0"/>
                </a:moveTo>
                <a:lnTo>
                  <a:pt x="173" y="0"/>
                </a:lnTo>
                <a:lnTo>
                  <a:pt x="173" y="132"/>
                </a:lnTo>
                <a:lnTo>
                  <a:pt x="0" y="132"/>
                </a:lnTo>
                <a:lnTo>
                  <a:pt x="0" y="0"/>
                </a:lnTo>
                <a:close/>
                <a:moveTo>
                  <a:pt x="12" y="11"/>
                </a:moveTo>
                <a:lnTo>
                  <a:pt x="12" y="40"/>
                </a:lnTo>
                <a:lnTo>
                  <a:pt x="41" y="40"/>
                </a:lnTo>
                <a:lnTo>
                  <a:pt x="41" y="11"/>
                </a:lnTo>
                <a:lnTo>
                  <a:pt x="12" y="11"/>
                </a:lnTo>
                <a:close/>
                <a:moveTo>
                  <a:pt x="12" y="80"/>
                </a:moveTo>
                <a:lnTo>
                  <a:pt x="41" y="80"/>
                </a:lnTo>
                <a:lnTo>
                  <a:pt x="41" y="52"/>
                </a:lnTo>
                <a:lnTo>
                  <a:pt x="12" y="52"/>
                </a:lnTo>
                <a:lnTo>
                  <a:pt x="12" y="80"/>
                </a:lnTo>
                <a:close/>
                <a:moveTo>
                  <a:pt x="41" y="120"/>
                </a:moveTo>
                <a:lnTo>
                  <a:pt x="41" y="92"/>
                </a:lnTo>
                <a:lnTo>
                  <a:pt x="12" y="92"/>
                </a:lnTo>
                <a:lnTo>
                  <a:pt x="12" y="120"/>
                </a:lnTo>
                <a:lnTo>
                  <a:pt x="41" y="120"/>
                </a:lnTo>
                <a:close/>
                <a:moveTo>
                  <a:pt x="81" y="11"/>
                </a:moveTo>
                <a:lnTo>
                  <a:pt x="53" y="11"/>
                </a:lnTo>
                <a:lnTo>
                  <a:pt x="53" y="40"/>
                </a:lnTo>
                <a:lnTo>
                  <a:pt x="81" y="40"/>
                </a:lnTo>
                <a:lnTo>
                  <a:pt x="81" y="11"/>
                </a:lnTo>
                <a:close/>
                <a:moveTo>
                  <a:pt x="81" y="52"/>
                </a:moveTo>
                <a:lnTo>
                  <a:pt x="53" y="52"/>
                </a:lnTo>
                <a:lnTo>
                  <a:pt x="53" y="80"/>
                </a:lnTo>
                <a:lnTo>
                  <a:pt x="81" y="80"/>
                </a:lnTo>
                <a:lnTo>
                  <a:pt x="81" y="52"/>
                </a:lnTo>
                <a:close/>
                <a:moveTo>
                  <a:pt x="81" y="120"/>
                </a:moveTo>
                <a:lnTo>
                  <a:pt x="81" y="92"/>
                </a:lnTo>
                <a:lnTo>
                  <a:pt x="53" y="92"/>
                </a:lnTo>
                <a:lnTo>
                  <a:pt x="53" y="120"/>
                </a:lnTo>
                <a:lnTo>
                  <a:pt x="81" y="120"/>
                </a:lnTo>
                <a:close/>
                <a:moveTo>
                  <a:pt x="92" y="11"/>
                </a:moveTo>
                <a:lnTo>
                  <a:pt x="92" y="40"/>
                </a:lnTo>
                <a:lnTo>
                  <a:pt x="121" y="40"/>
                </a:lnTo>
                <a:lnTo>
                  <a:pt x="121" y="11"/>
                </a:lnTo>
                <a:lnTo>
                  <a:pt x="92" y="11"/>
                </a:lnTo>
                <a:close/>
                <a:moveTo>
                  <a:pt x="92" y="80"/>
                </a:moveTo>
                <a:lnTo>
                  <a:pt x="121" y="80"/>
                </a:lnTo>
                <a:lnTo>
                  <a:pt x="121" y="52"/>
                </a:lnTo>
                <a:lnTo>
                  <a:pt x="92" y="52"/>
                </a:lnTo>
                <a:lnTo>
                  <a:pt x="92" y="80"/>
                </a:lnTo>
                <a:close/>
                <a:moveTo>
                  <a:pt x="121" y="120"/>
                </a:moveTo>
                <a:lnTo>
                  <a:pt x="121" y="92"/>
                </a:lnTo>
                <a:lnTo>
                  <a:pt x="92" y="92"/>
                </a:lnTo>
                <a:lnTo>
                  <a:pt x="92" y="120"/>
                </a:lnTo>
                <a:lnTo>
                  <a:pt x="121" y="120"/>
                </a:lnTo>
                <a:close/>
                <a:moveTo>
                  <a:pt x="161" y="11"/>
                </a:moveTo>
                <a:lnTo>
                  <a:pt x="133" y="11"/>
                </a:lnTo>
                <a:lnTo>
                  <a:pt x="133" y="40"/>
                </a:lnTo>
                <a:lnTo>
                  <a:pt x="161" y="40"/>
                </a:lnTo>
                <a:lnTo>
                  <a:pt x="161" y="11"/>
                </a:lnTo>
                <a:close/>
                <a:moveTo>
                  <a:pt x="161" y="52"/>
                </a:moveTo>
                <a:lnTo>
                  <a:pt x="133" y="52"/>
                </a:lnTo>
                <a:lnTo>
                  <a:pt x="133" y="80"/>
                </a:lnTo>
                <a:lnTo>
                  <a:pt x="161" y="80"/>
                </a:lnTo>
                <a:lnTo>
                  <a:pt x="161" y="52"/>
                </a:lnTo>
                <a:close/>
                <a:moveTo>
                  <a:pt x="161" y="120"/>
                </a:moveTo>
                <a:lnTo>
                  <a:pt x="161" y="92"/>
                </a:lnTo>
                <a:lnTo>
                  <a:pt x="133" y="92"/>
                </a:lnTo>
                <a:lnTo>
                  <a:pt x="133" y="120"/>
                </a:lnTo>
                <a:lnTo>
                  <a:pt x="161" y="1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1" name="CustomShape 6"/>
          <p:cNvSpPr/>
          <p:nvPr/>
        </p:nvSpPr>
        <p:spPr>
          <a:xfrm>
            <a:off x="1671480" y="1774800"/>
            <a:ext cx="226080" cy="174960"/>
          </a:xfrm>
          <a:custGeom>
            <a:avLst/>
            <a:gdLst/>
            <a:ahLst/>
            <a:rect l="l" t="t" r="r" b="b"/>
            <a:pathLst>
              <a:path w="143" h="111"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  <a:moveTo>
                  <a:pt x="29" y="70"/>
                </a:moveTo>
                <a:lnTo>
                  <a:pt x="0" y="70"/>
                </a:lnTo>
                <a:lnTo>
                  <a:pt x="0" y="41"/>
                </a:lnTo>
                <a:lnTo>
                  <a:pt x="29" y="41"/>
                </a:lnTo>
                <a:lnTo>
                  <a:pt x="29" y="70"/>
                </a:lnTo>
                <a:close/>
                <a:moveTo>
                  <a:pt x="29" y="111"/>
                </a:moveTo>
                <a:lnTo>
                  <a:pt x="0" y="111"/>
                </a:lnTo>
                <a:lnTo>
                  <a:pt x="0" y="82"/>
                </a:lnTo>
                <a:lnTo>
                  <a:pt x="29" y="82"/>
                </a:lnTo>
                <a:lnTo>
                  <a:pt x="29" y="111"/>
                </a:lnTo>
                <a:close/>
                <a:moveTo>
                  <a:pt x="143" y="24"/>
                </a:moveTo>
                <a:lnTo>
                  <a:pt x="48" y="24"/>
                </a:lnTo>
                <a:lnTo>
                  <a:pt x="48" y="10"/>
                </a:lnTo>
                <a:lnTo>
                  <a:pt x="143" y="10"/>
                </a:lnTo>
                <a:lnTo>
                  <a:pt x="143" y="24"/>
                </a:lnTo>
                <a:close/>
                <a:moveTo>
                  <a:pt x="143" y="66"/>
                </a:moveTo>
                <a:lnTo>
                  <a:pt x="48" y="66"/>
                </a:lnTo>
                <a:lnTo>
                  <a:pt x="48" y="51"/>
                </a:lnTo>
                <a:lnTo>
                  <a:pt x="143" y="51"/>
                </a:lnTo>
                <a:lnTo>
                  <a:pt x="143" y="66"/>
                </a:lnTo>
                <a:close/>
                <a:moveTo>
                  <a:pt x="143" y="104"/>
                </a:moveTo>
                <a:lnTo>
                  <a:pt x="48" y="104"/>
                </a:lnTo>
                <a:lnTo>
                  <a:pt x="48" y="90"/>
                </a:lnTo>
                <a:lnTo>
                  <a:pt x="143" y="90"/>
                </a:lnTo>
                <a:lnTo>
                  <a:pt x="143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2" name="CustomShape 7"/>
          <p:cNvSpPr/>
          <p:nvPr/>
        </p:nvSpPr>
        <p:spPr>
          <a:xfrm>
            <a:off x="1969920" y="1758960"/>
            <a:ext cx="214920" cy="195840"/>
          </a:xfrm>
          <a:custGeom>
            <a:avLst/>
            <a:gdLst/>
            <a:ahLst/>
            <a:rect l="l" t="t" r="r" b="b"/>
            <a:pathLst>
              <a:path w="136" h="124">
                <a:moveTo>
                  <a:pt x="0" y="33"/>
                </a:moveTo>
                <a:lnTo>
                  <a:pt x="0" y="0"/>
                </a:lnTo>
                <a:lnTo>
                  <a:pt x="37" y="0"/>
                </a:lnTo>
                <a:lnTo>
                  <a:pt x="37" y="33"/>
                </a:lnTo>
                <a:lnTo>
                  <a:pt x="0" y="33"/>
                </a:lnTo>
                <a:close/>
                <a:moveTo>
                  <a:pt x="4" y="50"/>
                </a:moveTo>
                <a:lnTo>
                  <a:pt x="32" y="50"/>
                </a:lnTo>
                <a:lnTo>
                  <a:pt x="32" y="62"/>
                </a:lnTo>
                <a:lnTo>
                  <a:pt x="4" y="62"/>
                </a:lnTo>
                <a:lnTo>
                  <a:pt x="4" y="50"/>
                </a:lnTo>
                <a:close/>
                <a:moveTo>
                  <a:pt x="4" y="81"/>
                </a:moveTo>
                <a:lnTo>
                  <a:pt x="32" y="81"/>
                </a:lnTo>
                <a:lnTo>
                  <a:pt x="32" y="93"/>
                </a:lnTo>
                <a:lnTo>
                  <a:pt x="4" y="93"/>
                </a:lnTo>
                <a:lnTo>
                  <a:pt x="4" y="81"/>
                </a:lnTo>
                <a:close/>
                <a:moveTo>
                  <a:pt x="4" y="112"/>
                </a:moveTo>
                <a:lnTo>
                  <a:pt x="32" y="112"/>
                </a:lnTo>
                <a:lnTo>
                  <a:pt x="32" y="124"/>
                </a:lnTo>
                <a:lnTo>
                  <a:pt x="4" y="124"/>
                </a:lnTo>
                <a:lnTo>
                  <a:pt x="4" y="112"/>
                </a:lnTo>
                <a:close/>
                <a:moveTo>
                  <a:pt x="49" y="33"/>
                </a:moveTo>
                <a:lnTo>
                  <a:pt x="49" y="0"/>
                </a:lnTo>
                <a:lnTo>
                  <a:pt x="87" y="0"/>
                </a:lnTo>
                <a:lnTo>
                  <a:pt x="87" y="33"/>
                </a:lnTo>
                <a:lnTo>
                  <a:pt x="49" y="33"/>
                </a:lnTo>
                <a:close/>
                <a:moveTo>
                  <a:pt x="53" y="50"/>
                </a:moveTo>
                <a:lnTo>
                  <a:pt x="82" y="50"/>
                </a:lnTo>
                <a:lnTo>
                  <a:pt x="82" y="62"/>
                </a:lnTo>
                <a:lnTo>
                  <a:pt x="53" y="62"/>
                </a:lnTo>
                <a:lnTo>
                  <a:pt x="53" y="50"/>
                </a:lnTo>
                <a:close/>
                <a:moveTo>
                  <a:pt x="53" y="81"/>
                </a:moveTo>
                <a:lnTo>
                  <a:pt x="82" y="81"/>
                </a:lnTo>
                <a:lnTo>
                  <a:pt x="82" y="93"/>
                </a:lnTo>
                <a:lnTo>
                  <a:pt x="53" y="93"/>
                </a:lnTo>
                <a:lnTo>
                  <a:pt x="53" y="81"/>
                </a:lnTo>
                <a:close/>
                <a:moveTo>
                  <a:pt x="53" y="112"/>
                </a:moveTo>
                <a:lnTo>
                  <a:pt x="82" y="112"/>
                </a:lnTo>
                <a:lnTo>
                  <a:pt x="82" y="124"/>
                </a:lnTo>
                <a:lnTo>
                  <a:pt x="53" y="124"/>
                </a:lnTo>
                <a:lnTo>
                  <a:pt x="53" y="112"/>
                </a:lnTo>
                <a:close/>
                <a:moveTo>
                  <a:pt x="98" y="33"/>
                </a:moveTo>
                <a:lnTo>
                  <a:pt x="98" y="0"/>
                </a:lnTo>
                <a:lnTo>
                  <a:pt x="136" y="0"/>
                </a:lnTo>
                <a:lnTo>
                  <a:pt x="136" y="33"/>
                </a:lnTo>
                <a:lnTo>
                  <a:pt x="98" y="33"/>
                </a:lnTo>
                <a:close/>
                <a:moveTo>
                  <a:pt x="103" y="50"/>
                </a:moveTo>
                <a:lnTo>
                  <a:pt x="131" y="50"/>
                </a:lnTo>
                <a:lnTo>
                  <a:pt x="131" y="62"/>
                </a:lnTo>
                <a:lnTo>
                  <a:pt x="103" y="62"/>
                </a:lnTo>
                <a:lnTo>
                  <a:pt x="103" y="50"/>
                </a:lnTo>
                <a:close/>
                <a:moveTo>
                  <a:pt x="103" y="81"/>
                </a:moveTo>
                <a:lnTo>
                  <a:pt x="131" y="81"/>
                </a:lnTo>
                <a:lnTo>
                  <a:pt x="131" y="93"/>
                </a:lnTo>
                <a:lnTo>
                  <a:pt x="103" y="93"/>
                </a:lnTo>
                <a:lnTo>
                  <a:pt x="103" y="81"/>
                </a:lnTo>
                <a:close/>
                <a:moveTo>
                  <a:pt x="103" y="112"/>
                </a:moveTo>
                <a:lnTo>
                  <a:pt x="131" y="112"/>
                </a:lnTo>
                <a:lnTo>
                  <a:pt x="131" y="124"/>
                </a:lnTo>
                <a:lnTo>
                  <a:pt x="103" y="124"/>
                </a:lnTo>
                <a:lnTo>
                  <a:pt x="103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3" name="CustomShape 8"/>
          <p:cNvSpPr/>
          <p:nvPr/>
        </p:nvSpPr>
        <p:spPr>
          <a:xfrm>
            <a:off x="2239920" y="1771560"/>
            <a:ext cx="273600" cy="172080"/>
          </a:xfrm>
          <a:custGeom>
            <a:avLst/>
            <a:gdLst/>
            <a:ahLst/>
            <a:rect l="l" t="t" r="r" b="b"/>
            <a:pathLst>
              <a:path w="335" h="211">
                <a:moveTo>
                  <a:pt x="15" y="205"/>
                </a:moveTo>
                <a:cubicBezTo>
                  <a:pt x="2" y="195"/>
                  <a:pt x="0" y="176"/>
                  <a:pt x="11" y="164"/>
                </a:cubicBezTo>
                <a:cubicBezTo>
                  <a:pt x="93" y="61"/>
                  <a:pt x="93" y="61"/>
                  <a:pt x="93" y="61"/>
                </a:cubicBezTo>
                <a:cubicBezTo>
                  <a:pt x="102" y="50"/>
                  <a:pt x="118" y="47"/>
                  <a:pt x="131" y="54"/>
                </a:cubicBezTo>
                <a:cubicBezTo>
                  <a:pt x="210" y="100"/>
                  <a:pt x="210" y="100"/>
                  <a:pt x="210" y="100"/>
                </a:cubicBezTo>
                <a:cubicBezTo>
                  <a:pt x="279" y="14"/>
                  <a:pt x="279" y="14"/>
                  <a:pt x="279" y="14"/>
                </a:cubicBezTo>
                <a:cubicBezTo>
                  <a:pt x="289" y="2"/>
                  <a:pt x="308" y="0"/>
                  <a:pt x="320" y="10"/>
                </a:cubicBezTo>
                <a:cubicBezTo>
                  <a:pt x="333" y="20"/>
                  <a:pt x="335" y="39"/>
                  <a:pt x="325" y="51"/>
                </a:cubicBezTo>
                <a:cubicBezTo>
                  <a:pt x="239" y="156"/>
                  <a:pt x="239" y="156"/>
                  <a:pt x="239" y="156"/>
                </a:cubicBezTo>
                <a:cubicBezTo>
                  <a:pt x="230" y="167"/>
                  <a:pt x="214" y="170"/>
                  <a:pt x="202" y="163"/>
                </a:cubicBezTo>
                <a:cubicBezTo>
                  <a:pt x="123" y="117"/>
                  <a:pt x="123" y="117"/>
                  <a:pt x="123" y="117"/>
                </a:cubicBezTo>
                <a:cubicBezTo>
                  <a:pt x="56" y="200"/>
                  <a:pt x="56" y="200"/>
                  <a:pt x="56" y="200"/>
                </a:cubicBezTo>
                <a:cubicBezTo>
                  <a:pt x="50" y="208"/>
                  <a:pt x="42" y="211"/>
                  <a:pt x="33" y="211"/>
                </a:cubicBezTo>
                <a:cubicBezTo>
                  <a:pt x="26" y="211"/>
                  <a:pt x="20" y="209"/>
                  <a:pt x="15" y="20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4" name="CustomShape 9"/>
          <p:cNvSpPr/>
          <p:nvPr/>
        </p:nvSpPr>
        <p:spPr>
          <a:xfrm>
            <a:off x="2567160" y="1758960"/>
            <a:ext cx="191160" cy="208440"/>
          </a:xfrm>
          <a:custGeom>
            <a:avLst/>
            <a:gdLst/>
            <a:ahLst/>
            <a:rect l="l" t="t" r="r" b="b"/>
            <a:pathLst>
              <a:path w="121" h="132">
                <a:moveTo>
                  <a:pt x="32" y="132"/>
                </a:moveTo>
                <a:lnTo>
                  <a:pt x="0" y="132"/>
                </a:lnTo>
                <a:lnTo>
                  <a:pt x="0" y="36"/>
                </a:lnTo>
                <a:lnTo>
                  <a:pt x="32" y="36"/>
                </a:lnTo>
                <a:lnTo>
                  <a:pt x="32" y="132"/>
                </a:lnTo>
                <a:close/>
                <a:moveTo>
                  <a:pt x="77" y="132"/>
                </a:moveTo>
                <a:lnTo>
                  <a:pt x="45" y="132"/>
                </a:lnTo>
                <a:lnTo>
                  <a:pt x="45" y="61"/>
                </a:lnTo>
                <a:lnTo>
                  <a:pt x="77" y="61"/>
                </a:lnTo>
                <a:lnTo>
                  <a:pt x="77" y="132"/>
                </a:lnTo>
                <a:close/>
                <a:moveTo>
                  <a:pt x="121" y="132"/>
                </a:moveTo>
                <a:lnTo>
                  <a:pt x="89" y="132"/>
                </a:lnTo>
                <a:lnTo>
                  <a:pt x="89" y="0"/>
                </a:lnTo>
                <a:lnTo>
                  <a:pt x="121" y="0"/>
                </a:lnTo>
                <a:lnTo>
                  <a:pt x="121" y="1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5" name="CustomShape 10"/>
          <p:cNvSpPr/>
          <p:nvPr/>
        </p:nvSpPr>
        <p:spPr>
          <a:xfrm>
            <a:off x="2816280" y="1755720"/>
            <a:ext cx="216360" cy="216360"/>
          </a:xfrm>
          <a:custGeom>
            <a:avLst/>
            <a:gdLst/>
            <a:ahLst/>
            <a:rect l="l" t="t" r="r" b="b"/>
            <a:pathLst>
              <a:path w="265" h="265">
                <a:moveTo>
                  <a:pt x="229" y="152"/>
                </a:moveTo>
                <a:cubicBezTo>
                  <a:pt x="229" y="151"/>
                  <a:pt x="229" y="150"/>
                  <a:pt x="229" y="150"/>
                </a:cubicBezTo>
                <a:cubicBezTo>
                  <a:pt x="229" y="214"/>
                  <a:pt x="178" y="265"/>
                  <a:pt x="115" y="265"/>
                </a:cubicBezTo>
                <a:cubicBezTo>
                  <a:pt x="51" y="265"/>
                  <a:pt x="0" y="214"/>
                  <a:pt x="0" y="150"/>
                </a:cubicBezTo>
                <a:cubicBezTo>
                  <a:pt x="0" y="87"/>
                  <a:pt x="51" y="36"/>
                  <a:pt x="115" y="36"/>
                </a:cubicBezTo>
                <a:cubicBezTo>
                  <a:pt x="115" y="152"/>
                  <a:pt x="115" y="152"/>
                  <a:pt x="115" y="152"/>
                </a:cubicBezTo>
                <a:lnTo>
                  <a:pt x="229" y="152"/>
                </a:lnTo>
                <a:close/>
                <a:moveTo>
                  <a:pt x="151" y="116"/>
                </a:moveTo>
                <a:cubicBezTo>
                  <a:pt x="151" y="0"/>
                  <a:pt x="151" y="0"/>
                  <a:pt x="151" y="0"/>
                </a:cubicBezTo>
                <a:cubicBezTo>
                  <a:pt x="214" y="0"/>
                  <a:pt x="265" y="51"/>
                  <a:pt x="265" y="114"/>
                </a:cubicBezTo>
                <a:cubicBezTo>
                  <a:pt x="265" y="115"/>
                  <a:pt x="265" y="115"/>
                  <a:pt x="265" y="116"/>
                </a:cubicBezTo>
                <a:lnTo>
                  <a:pt x="151" y="1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6" name="CustomShape 11"/>
          <p:cNvSpPr/>
          <p:nvPr/>
        </p:nvSpPr>
        <p:spPr>
          <a:xfrm>
            <a:off x="3076560" y="1763640"/>
            <a:ext cx="200520" cy="213120"/>
          </a:xfrm>
          <a:custGeom>
            <a:avLst/>
            <a:gdLst/>
            <a:ahLst/>
            <a:rect l="l" t="t" r="r" b="b"/>
            <a:pathLst>
              <a:path w="246" h="262">
                <a:moveTo>
                  <a:pt x="246" y="218"/>
                </a:moveTo>
                <a:cubicBezTo>
                  <a:pt x="246" y="248"/>
                  <a:pt x="168" y="262"/>
                  <a:pt x="123" y="262"/>
                </a:cubicBezTo>
                <a:cubicBezTo>
                  <a:pt x="77" y="262"/>
                  <a:pt x="0" y="248"/>
                  <a:pt x="0" y="218"/>
                </a:cubicBezTo>
                <a:cubicBezTo>
                  <a:pt x="0" y="213"/>
                  <a:pt x="2" y="209"/>
                  <a:pt x="6" y="205"/>
                </a:cubicBezTo>
                <a:cubicBezTo>
                  <a:pt x="47" y="120"/>
                  <a:pt x="37" y="79"/>
                  <a:pt x="59" y="48"/>
                </a:cubicBezTo>
                <a:cubicBezTo>
                  <a:pt x="70" y="33"/>
                  <a:pt x="82" y="24"/>
                  <a:pt x="101" y="20"/>
                </a:cubicBezTo>
                <a:cubicBezTo>
                  <a:pt x="102" y="9"/>
                  <a:pt x="111" y="0"/>
                  <a:pt x="123" y="0"/>
                </a:cubicBezTo>
                <a:cubicBezTo>
                  <a:pt x="134" y="0"/>
                  <a:pt x="143" y="9"/>
                  <a:pt x="144" y="20"/>
                </a:cubicBezTo>
                <a:cubicBezTo>
                  <a:pt x="164" y="24"/>
                  <a:pt x="176" y="33"/>
                  <a:pt x="186" y="48"/>
                </a:cubicBezTo>
                <a:cubicBezTo>
                  <a:pt x="209" y="79"/>
                  <a:pt x="198" y="120"/>
                  <a:pt x="240" y="205"/>
                </a:cubicBezTo>
                <a:cubicBezTo>
                  <a:pt x="243" y="209"/>
                  <a:pt x="246" y="213"/>
                  <a:pt x="246" y="218"/>
                </a:cubicBezTo>
                <a:close/>
                <a:moveTo>
                  <a:pt x="220" y="210"/>
                </a:moveTo>
                <a:cubicBezTo>
                  <a:pt x="203" y="188"/>
                  <a:pt x="157" y="184"/>
                  <a:pt x="123" y="184"/>
                </a:cubicBezTo>
                <a:cubicBezTo>
                  <a:pt x="89" y="184"/>
                  <a:pt x="43" y="188"/>
                  <a:pt x="25" y="210"/>
                </a:cubicBezTo>
                <a:cubicBezTo>
                  <a:pt x="43" y="231"/>
                  <a:pt x="89" y="236"/>
                  <a:pt x="123" y="235"/>
                </a:cubicBezTo>
                <a:cubicBezTo>
                  <a:pt x="157" y="235"/>
                  <a:pt x="203" y="231"/>
                  <a:pt x="220" y="210"/>
                </a:cubicBezTo>
                <a:close/>
                <a:moveTo>
                  <a:pt x="103" y="199"/>
                </a:moveTo>
                <a:cubicBezTo>
                  <a:pt x="103" y="197"/>
                  <a:pt x="117" y="196"/>
                  <a:pt x="123" y="196"/>
                </a:cubicBezTo>
                <a:cubicBezTo>
                  <a:pt x="138" y="196"/>
                  <a:pt x="142" y="198"/>
                  <a:pt x="142" y="199"/>
                </a:cubicBezTo>
                <a:cubicBezTo>
                  <a:pt x="142" y="211"/>
                  <a:pt x="134" y="221"/>
                  <a:pt x="123" y="221"/>
                </a:cubicBezTo>
                <a:cubicBezTo>
                  <a:pt x="112" y="221"/>
                  <a:pt x="103" y="211"/>
                  <a:pt x="103" y="1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7" name="CustomShape 12"/>
          <p:cNvSpPr/>
          <p:nvPr/>
        </p:nvSpPr>
        <p:spPr>
          <a:xfrm>
            <a:off x="3327480" y="1773360"/>
            <a:ext cx="127440" cy="211680"/>
          </a:xfrm>
          <a:custGeom>
            <a:avLst/>
            <a:gdLst/>
            <a:ahLst/>
            <a:rect l="l" t="t" r="r" b="b"/>
            <a:pathLst>
              <a:path w="81" h="134">
                <a:moveTo>
                  <a:pt x="81" y="134"/>
                </a:moveTo>
                <a:lnTo>
                  <a:pt x="40" y="92"/>
                </a:lnTo>
                <a:lnTo>
                  <a:pt x="0" y="92"/>
                </a:lnTo>
                <a:lnTo>
                  <a:pt x="0" y="41"/>
                </a:lnTo>
                <a:lnTo>
                  <a:pt x="40" y="41"/>
                </a:lnTo>
                <a:lnTo>
                  <a:pt x="81" y="0"/>
                </a:lnTo>
                <a:lnTo>
                  <a:pt x="81" y="1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8" name="CustomShape 13"/>
          <p:cNvSpPr/>
          <p:nvPr/>
        </p:nvSpPr>
        <p:spPr>
          <a:xfrm>
            <a:off x="3511440" y="1814400"/>
            <a:ext cx="151200" cy="132120"/>
          </a:xfrm>
          <a:custGeom>
            <a:avLst/>
            <a:gdLst/>
            <a:ahLst/>
            <a:rect l="l" t="t" r="r" b="b"/>
            <a:pathLst>
              <a:path w="96" h="84">
                <a:moveTo>
                  <a:pt x="48" y="0"/>
                </a:moveTo>
                <a:lnTo>
                  <a:pt x="96" y="84"/>
                </a:lnTo>
                <a:lnTo>
                  <a:pt x="0" y="84"/>
                </a:lnTo>
                <a:lnTo>
                  <a:pt x="4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9" name="CustomShape 14"/>
          <p:cNvSpPr/>
          <p:nvPr/>
        </p:nvSpPr>
        <p:spPr>
          <a:xfrm>
            <a:off x="3706920" y="1746360"/>
            <a:ext cx="228960" cy="228960"/>
          </a:xfrm>
          <a:custGeom>
            <a:avLst/>
            <a:gdLst/>
            <a:ahLst/>
            <a:rect l="l" t="t" r="r" b="b"/>
            <a:pathLst>
              <a:path w="280" h="280">
                <a:moveTo>
                  <a:pt x="280" y="140"/>
                </a:moveTo>
                <a:cubicBezTo>
                  <a:pt x="280" y="218"/>
                  <a:pt x="217" y="280"/>
                  <a:pt x="140" y="280"/>
                </a:cubicBezTo>
                <a:cubicBezTo>
                  <a:pt x="62" y="280"/>
                  <a:pt x="0" y="218"/>
                  <a:pt x="0" y="140"/>
                </a:cubicBezTo>
                <a:cubicBezTo>
                  <a:pt x="0" y="63"/>
                  <a:pt x="62" y="0"/>
                  <a:pt x="140" y="0"/>
                </a:cubicBezTo>
                <a:cubicBezTo>
                  <a:pt x="217" y="0"/>
                  <a:pt x="280" y="63"/>
                  <a:pt x="280" y="140"/>
                </a:cubicBezTo>
                <a:close/>
                <a:moveTo>
                  <a:pt x="165" y="68"/>
                </a:moveTo>
                <a:cubicBezTo>
                  <a:pt x="165" y="55"/>
                  <a:pt x="154" y="44"/>
                  <a:pt x="140" y="44"/>
                </a:cubicBezTo>
                <a:cubicBezTo>
                  <a:pt x="126" y="44"/>
                  <a:pt x="115" y="55"/>
                  <a:pt x="115" y="68"/>
                </a:cubicBezTo>
                <a:cubicBezTo>
                  <a:pt x="115" y="82"/>
                  <a:pt x="126" y="93"/>
                  <a:pt x="140" y="93"/>
                </a:cubicBezTo>
                <a:cubicBezTo>
                  <a:pt x="154" y="93"/>
                  <a:pt x="165" y="82"/>
                  <a:pt x="165" y="68"/>
                </a:cubicBezTo>
                <a:close/>
                <a:moveTo>
                  <a:pt x="161" y="114"/>
                </a:moveTo>
                <a:cubicBezTo>
                  <a:pt x="119" y="114"/>
                  <a:pt x="119" y="114"/>
                  <a:pt x="119" y="114"/>
                </a:cubicBezTo>
                <a:cubicBezTo>
                  <a:pt x="119" y="234"/>
                  <a:pt x="119" y="234"/>
                  <a:pt x="119" y="234"/>
                </a:cubicBezTo>
                <a:cubicBezTo>
                  <a:pt x="161" y="234"/>
                  <a:pt x="161" y="234"/>
                  <a:pt x="161" y="234"/>
                </a:cubicBezTo>
                <a:lnTo>
                  <a:pt x="161" y="1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0" name="CustomShape 15"/>
          <p:cNvSpPr/>
          <p:nvPr/>
        </p:nvSpPr>
        <p:spPr>
          <a:xfrm>
            <a:off x="4078440" y="1731960"/>
            <a:ext cx="203760" cy="241920"/>
          </a:xfrm>
          <a:custGeom>
            <a:avLst/>
            <a:gdLst/>
            <a:ahLst/>
            <a:rect l="l" t="t" r="r" b="b"/>
            <a:pathLst>
              <a:path w="251" h="297">
                <a:moveTo>
                  <a:pt x="251" y="204"/>
                </a:moveTo>
                <a:cubicBezTo>
                  <a:pt x="251" y="255"/>
                  <a:pt x="209" y="297"/>
                  <a:pt x="158" y="297"/>
                </a:cubicBezTo>
                <a:cubicBezTo>
                  <a:pt x="107" y="297"/>
                  <a:pt x="66" y="255"/>
                  <a:pt x="66" y="204"/>
                </a:cubicBezTo>
                <a:cubicBezTo>
                  <a:pt x="66" y="178"/>
                  <a:pt x="77" y="154"/>
                  <a:pt x="95" y="137"/>
                </a:cubicBezTo>
                <a:cubicBezTo>
                  <a:pt x="95" y="64"/>
                  <a:pt x="95" y="64"/>
                  <a:pt x="95" y="64"/>
                </a:cubicBezTo>
                <a:cubicBezTo>
                  <a:pt x="95" y="48"/>
                  <a:pt x="81" y="34"/>
                  <a:pt x="65" y="34"/>
                </a:cubicBezTo>
                <a:cubicBezTo>
                  <a:pt x="48" y="34"/>
                  <a:pt x="35" y="48"/>
                  <a:pt x="35" y="64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30" y="28"/>
                  <a:pt x="130" y="64"/>
                </a:cubicBezTo>
                <a:cubicBezTo>
                  <a:pt x="130" y="116"/>
                  <a:pt x="130" y="116"/>
                  <a:pt x="130" y="116"/>
                </a:cubicBezTo>
                <a:cubicBezTo>
                  <a:pt x="139" y="113"/>
                  <a:pt x="148" y="112"/>
                  <a:pt x="158" y="112"/>
                </a:cubicBezTo>
                <a:cubicBezTo>
                  <a:pt x="209" y="112"/>
                  <a:pt x="251" y="153"/>
                  <a:pt x="251" y="204"/>
                </a:cubicBezTo>
                <a:close/>
                <a:moveTo>
                  <a:pt x="122" y="194"/>
                </a:moveTo>
                <a:cubicBezTo>
                  <a:pt x="92" y="194"/>
                  <a:pt x="92" y="194"/>
                  <a:pt x="92" y="194"/>
                </a:cubicBezTo>
                <a:cubicBezTo>
                  <a:pt x="88" y="204"/>
                  <a:pt x="88" y="204"/>
                  <a:pt x="88" y="204"/>
                </a:cubicBezTo>
                <a:cubicBezTo>
                  <a:pt x="92" y="215"/>
                  <a:pt x="92" y="215"/>
                  <a:pt x="92" y="215"/>
                </a:cubicBezTo>
                <a:cubicBezTo>
                  <a:pt x="122" y="215"/>
                  <a:pt x="122" y="215"/>
                  <a:pt x="122" y="215"/>
                </a:cubicBezTo>
                <a:lnTo>
                  <a:pt x="122" y="194"/>
                </a:lnTo>
                <a:close/>
                <a:moveTo>
                  <a:pt x="140" y="171"/>
                </a:moveTo>
                <a:cubicBezTo>
                  <a:pt x="119" y="150"/>
                  <a:pt x="119" y="150"/>
                  <a:pt x="119" y="150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4" y="165"/>
                  <a:pt x="104" y="165"/>
                  <a:pt x="104" y="165"/>
                </a:cubicBezTo>
                <a:cubicBezTo>
                  <a:pt x="125" y="186"/>
                  <a:pt x="125" y="186"/>
                  <a:pt x="125" y="186"/>
                </a:cubicBezTo>
                <a:lnTo>
                  <a:pt x="140" y="171"/>
                </a:lnTo>
                <a:close/>
                <a:moveTo>
                  <a:pt x="125" y="222"/>
                </a:moveTo>
                <a:cubicBezTo>
                  <a:pt x="104" y="244"/>
                  <a:pt x="104" y="244"/>
                  <a:pt x="104" y="244"/>
                </a:cubicBezTo>
                <a:cubicBezTo>
                  <a:pt x="108" y="254"/>
                  <a:pt x="108" y="254"/>
                  <a:pt x="108" y="254"/>
                </a:cubicBezTo>
                <a:cubicBezTo>
                  <a:pt x="119" y="258"/>
                  <a:pt x="119" y="258"/>
                  <a:pt x="119" y="258"/>
                </a:cubicBezTo>
                <a:cubicBezTo>
                  <a:pt x="140" y="237"/>
                  <a:pt x="140" y="237"/>
                  <a:pt x="140" y="237"/>
                </a:cubicBezTo>
                <a:lnTo>
                  <a:pt x="125" y="222"/>
                </a:lnTo>
                <a:close/>
                <a:moveTo>
                  <a:pt x="168" y="168"/>
                </a:moveTo>
                <a:cubicBezTo>
                  <a:pt x="168" y="138"/>
                  <a:pt x="168" y="138"/>
                  <a:pt x="168" y="138"/>
                </a:cubicBezTo>
                <a:cubicBezTo>
                  <a:pt x="158" y="134"/>
                  <a:pt x="158" y="134"/>
                  <a:pt x="158" y="134"/>
                </a:cubicBezTo>
                <a:cubicBezTo>
                  <a:pt x="148" y="138"/>
                  <a:pt x="148" y="138"/>
                  <a:pt x="148" y="138"/>
                </a:cubicBezTo>
                <a:cubicBezTo>
                  <a:pt x="148" y="168"/>
                  <a:pt x="148" y="168"/>
                  <a:pt x="148" y="168"/>
                </a:cubicBezTo>
                <a:lnTo>
                  <a:pt x="168" y="168"/>
                </a:lnTo>
                <a:close/>
                <a:moveTo>
                  <a:pt x="148" y="240"/>
                </a:moveTo>
                <a:cubicBezTo>
                  <a:pt x="148" y="270"/>
                  <a:pt x="148" y="270"/>
                  <a:pt x="148" y="270"/>
                </a:cubicBezTo>
                <a:cubicBezTo>
                  <a:pt x="158" y="274"/>
                  <a:pt x="158" y="274"/>
                  <a:pt x="158" y="274"/>
                </a:cubicBezTo>
                <a:cubicBezTo>
                  <a:pt x="168" y="270"/>
                  <a:pt x="168" y="270"/>
                  <a:pt x="168" y="270"/>
                </a:cubicBezTo>
                <a:cubicBezTo>
                  <a:pt x="168" y="240"/>
                  <a:pt x="168" y="240"/>
                  <a:pt x="168" y="240"/>
                </a:cubicBezTo>
                <a:lnTo>
                  <a:pt x="148" y="240"/>
                </a:lnTo>
                <a:close/>
                <a:moveTo>
                  <a:pt x="191" y="186"/>
                </a:moveTo>
                <a:cubicBezTo>
                  <a:pt x="212" y="165"/>
                  <a:pt x="212" y="165"/>
                  <a:pt x="212" y="165"/>
                </a:cubicBezTo>
                <a:cubicBezTo>
                  <a:pt x="208" y="154"/>
                  <a:pt x="208" y="154"/>
                  <a:pt x="208" y="154"/>
                </a:cubicBezTo>
                <a:cubicBezTo>
                  <a:pt x="197" y="150"/>
                  <a:pt x="197" y="150"/>
                  <a:pt x="197" y="150"/>
                </a:cubicBezTo>
                <a:cubicBezTo>
                  <a:pt x="176" y="171"/>
                  <a:pt x="176" y="171"/>
                  <a:pt x="176" y="171"/>
                </a:cubicBezTo>
                <a:lnTo>
                  <a:pt x="191" y="186"/>
                </a:lnTo>
                <a:close/>
                <a:moveTo>
                  <a:pt x="176" y="237"/>
                </a:moveTo>
                <a:cubicBezTo>
                  <a:pt x="197" y="258"/>
                  <a:pt x="197" y="258"/>
                  <a:pt x="197" y="258"/>
                </a:cubicBezTo>
                <a:cubicBezTo>
                  <a:pt x="208" y="254"/>
                  <a:pt x="208" y="254"/>
                  <a:pt x="208" y="254"/>
                </a:cubicBezTo>
                <a:cubicBezTo>
                  <a:pt x="212" y="244"/>
                  <a:pt x="212" y="244"/>
                  <a:pt x="212" y="244"/>
                </a:cubicBezTo>
                <a:cubicBezTo>
                  <a:pt x="191" y="222"/>
                  <a:pt x="191" y="222"/>
                  <a:pt x="191" y="222"/>
                </a:cubicBezTo>
                <a:lnTo>
                  <a:pt x="176" y="237"/>
                </a:lnTo>
                <a:close/>
                <a:moveTo>
                  <a:pt x="194" y="215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04"/>
                  <a:pt x="228" y="204"/>
                  <a:pt x="228" y="204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94" y="194"/>
                  <a:pt x="194" y="194"/>
                  <a:pt x="194" y="194"/>
                </a:cubicBezTo>
                <a:lnTo>
                  <a:pt x="194" y="2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CustomShape 16"/>
          <p:cNvSpPr/>
          <p:nvPr/>
        </p:nvSpPr>
        <p:spPr>
          <a:xfrm>
            <a:off x="4432320" y="1746360"/>
            <a:ext cx="227520" cy="228960"/>
          </a:xfrm>
          <a:custGeom>
            <a:avLst/>
            <a:gdLst/>
            <a:ahLst/>
            <a:rect l="l" t="t" r="r" b="b"/>
            <a:pathLst>
              <a:path w="279" h="279">
                <a:moveTo>
                  <a:pt x="279" y="139"/>
                </a:moveTo>
                <a:cubicBezTo>
                  <a:pt x="279" y="217"/>
                  <a:pt x="218" y="279"/>
                  <a:pt x="140" y="279"/>
                </a:cubicBezTo>
                <a:cubicBezTo>
                  <a:pt x="62" y="279"/>
                  <a:pt x="0" y="217"/>
                  <a:pt x="0" y="139"/>
                </a:cubicBezTo>
                <a:cubicBezTo>
                  <a:pt x="0" y="62"/>
                  <a:pt x="62" y="0"/>
                  <a:pt x="140" y="0"/>
                </a:cubicBezTo>
                <a:cubicBezTo>
                  <a:pt x="218" y="0"/>
                  <a:pt x="279" y="62"/>
                  <a:pt x="279" y="139"/>
                </a:cubicBezTo>
                <a:close/>
                <a:moveTo>
                  <a:pt x="72" y="175"/>
                </a:moveTo>
                <a:cubicBezTo>
                  <a:pt x="70" y="164"/>
                  <a:pt x="70" y="152"/>
                  <a:pt x="70" y="140"/>
                </a:cubicBezTo>
                <a:cubicBezTo>
                  <a:pt x="70" y="132"/>
                  <a:pt x="70" y="125"/>
                  <a:pt x="71" y="117"/>
                </a:cubicBezTo>
                <a:cubicBezTo>
                  <a:pt x="51" y="113"/>
                  <a:pt x="39" y="110"/>
                  <a:pt x="30" y="106"/>
                </a:cubicBezTo>
                <a:cubicBezTo>
                  <a:pt x="27" y="116"/>
                  <a:pt x="26" y="128"/>
                  <a:pt x="26" y="139"/>
                </a:cubicBezTo>
                <a:cubicBezTo>
                  <a:pt x="26" y="145"/>
                  <a:pt x="26" y="150"/>
                  <a:pt x="26" y="155"/>
                </a:cubicBezTo>
                <a:cubicBezTo>
                  <a:pt x="32" y="161"/>
                  <a:pt x="46" y="170"/>
                  <a:pt x="72" y="175"/>
                </a:cubicBezTo>
                <a:close/>
                <a:moveTo>
                  <a:pt x="96" y="244"/>
                </a:moveTo>
                <a:cubicBezTo>
                  <a:pt x="86" y="230"/>
                  <a:pt x="79" y="213"/>
                  <a:pt x="75" y="192"/>
                </a:cubicBezTo>
                <a:cubicBezTo>
                  <a:pt x="58" y="188"/>
                  <a:pt x="42" y="183"/>
                  <a:pt x="32" y="178"/>
                </a:cubicBezTo>
                <a:cubicBezTo>
                  <a:pt x="39" y="194"/>
                  <a:pt x="47" y="208"/>
                  <a:pt x="59" y="220"/>
                </a:cubicBezTo>
                <a:cubicBezTo>
                  <a:pt x="70" y="231"/>
                  <a:pt x="82" y="239"/>
                  <a:pt x="96" y="244"/>
                </a:cubicBezTo>
                <a:close/>
                <a:moveTo>
                  <a:pt x="37" y="91"/>
                </a:moveTo>
                <a:cubicBezTo>
                  <a:pt x="41" y="94"/>
                  <a:pt x="47" y="95"/>
                  <a:pt x="73" y="102"/>
                </a:cubicBezTo>
                <a:cubicBezTo>
                  <a:pt x="77" y="74"/>
                  <a:pt x="86" y="51"/>
                  <a:pt x="98" y="34"/>
                </a:cubicBezTo>
                <a:cubicBezTo>
                  <a:pt x="84" y="41"/>
                  <a:pt x="71" y="47"/>
                  <a:pt x="59" y="59"/>
                </a:cubicBezTo>
                <a:cubicBezTo>
                  <a:pt x="49" y="68"/>
                  <a:pt x="42" y="80"/>
                  <a:pt x="37" y="91"/>
                </a:cubicBezTo>
                <a:close/>
                <a:moveTo>
                  <a:pt x="88" y="178"/>
                </a:moveTo>
                <a:cubicBezTo>
                  <a:pt x="102" y="180"/>
                  <a:pt x="117" y="182"/>
                  <a:pt x="131" y="182"/>
                </a:cubicBezTo>
                <a:cubicBezTo>
                  <a:pt x="131" y="121"/>
                  <a:pt x="131" y="121"/>
                  <a:pt x="131" y="121"/>
                </a:cubicBezTo>
                <a:cubicBezTo>
                  <a:pt x="116" y="121"/>
                  <a:pt x="100" y="120"/>
                  <a:pt x="86" y="118"/>
                </a:cubicBezTo>
                <a:cubicBezTo>
                  <a:pt x="86" y="126"/>
                  <a:pt x="85" y="133"/>
                  <a:pt x="85" y="140"/>
                </a:cubicBezTo>
                <a:cubicBezTo>
                  <a:pt x="85" y="153"/>
                  <a:pt x="86" y="166"/>
                  <a:pt x="88" y="178"/>
                </a:cubicBezTo>
                <a:close/>
                <a:moveTo>
                  <a:pt x="88" y="104"/>
                </a:moveTo>
                <a:cubicBezTo>
                  <a:pt x="102" y="105"/>
                  <a:pt x="117" y="106"/>
                  <a:pt x="131" y="106"/>
                </a:cubicBezTo>
                <a:cubicBezTo>
                  <a:pt x="131" y="26"/>
                  <a:pt x="131" y="26"/>
                  <a:pt x="131" y="26"/>
                </a:cubicBezTo>
                <a:cubicBezTo>
                  <a:pt x="131" y="26"/>
                  <a:pt x="131" y="26"/>
                  <a:pt x="130" y="26"/>
                </a:cubicBezTo>
                <a:cubicBezTo>
                  <a:pt x="111" y="34"/>
                  <a:pt x="95" y="64"/>
                  <a:pt x="88" y="104"/>
                </a:cubicBezTo>
                <a:close/>
                <a:moveTo>
                  <a:pt x="131" y="253"/>
                </a:moveTo>
                <a:cubicBezTo>
                  <a:pt x="131" y="197"/>
                  <a:pt x="131" y="197"/>
                  <a:pt x="131" y="197"/>
                </a:cubicBezTo>
                <a:cubicBezTo>
                  <a:pt x="118" y="197"/>
                  <a:pt x="104" y="196"/>
                  <a:pt x="92" y="195"/>
                </a:cubicBezTo>
                <a:cubicBezTo>
                  <a:pt x="94" y="206"/>
                  <a:pt x="98" y="216"/>
                  <a:pt x="103" y="225"/>
                </a:cubicBezTo>
                <a:cubicBezTo>
                  <a:pt x="110" y="240"/>
                  <a:pt x="120" y="253"/>
                  <a:pt x="131" y="253"/>
                </a:cubicBezTo>
                <a:close/>
                <a:moveTo>
                  <a:pt x="148" y="26"/>
                </a:moveTo>
                <a:cubicBezTo>
                  <a:pt x="148" y="106"/>
                  <a:pt x="148" y="106"/>
                  <a:pt x="148" y="106"/>
                </a:cubicBezTo>
                <a:cubicBezTo>
                  <a:pt x="163" y="106"/>
                  <a:pt x="177" y="105"/>
                  <a:pt x="192" y="104"/>
                </a:cubicBezTo>
                <a:cubicBezTo>
                  <a:pt x="186" y="73"/>
                  <a:pt x="173" y="46"/>
                  <a:pt x="159" y="32"/>
                </a:cubicBezTo>
                <a:cubicBezTo>
                  <a:pt x="155" y="30"/>
                  <a:pt x="151" y="26"/>
                  <a:pt x="148" y="26"/>
                </a:cubicBezTo>
                <a:close/>
                <a:moveTo>
                  <a:pt x="191" y="178"/>
                </a:moveTo>
                <a:cubicBezTo>
                  <a:pt x="193" y="167"/>
                  <a:pt x="194" y="153"/>
                  <a:pt x="194" y="140"/>
                </a:cubicBezTo>
                <a:cubicBezTo>
                  <a:pt x="194" y="133"/>
                  <a:pt x="194" y="126"/>
                  <a:pt x="193" y="119"/>
                </a:cubicBezTo>
                <a:cubicBezTo>
                  <a:pt x="179" y="120"/>
                  <a:pt x="164" y="121"/>
                  <a:pt x="148" y="121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63" y="182"/>
                  <a:pt x="177" y="180"/>
                  <a:pt x="191" y="178"/>
                </a:cubicBezTo>
                <a:close/>
                <a:moveTo>
                  <a:pt x="188" y="195"/>
                </a:moveTo>
                <a:cubicBezTo>
                  <a:pt x="174" y="196"/>
                  <a:pt x="161" y="197"/>
                  <a:pt x="148" y="19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70" y="253"/>
                  <a:pt x="182" y="214"/>
                  <a:pt x="188" y="195"/>
                </a:cubicBezTo>
                <a:close/>
                <a:moveTo>
                  <a:pt x="181" y="34"/>
                </a:moveTo>
                <a:cubicBezTo>
                  <a:pt x="194" y="50"/>
                  <a:pt x="202" y="74"/>
                  <a:pt x="206" y="102"/>
                </a:cubicBezTo>
                <a:cubicBezTo>
                  <a:pt x="229" y="98"/>
                  <a:pt x="239" y="94"/>
                  <a:pt x="242" y="91"/>
                </a:cubicBezTo>
                <a:cubicBezTo>
                  <a:pt x="230" y="65"/>
                  <a:pt x="207" y="43"/>
                  <a:pt x="181" y="34"/>
                </a:cubicBezTo>
                <a:close/>
                <a:moveTo>
                  <a:pt x="246" y="180"/>
                </a:moveTo>
                <a:cubicBezTo>
                  <a:pt x="235" y="185"/>
                  <a:pt x="220" y="189"/>
                  <a:pt x="204" y="193"/>
                </a:cubicBezTo>
                <a:cubicBezTo>
                  <a:pt x="199" y="213"/>
                  <a:pt x="193" y="230"/>
                  <a:pt x="183" y="244"/>
                </a:cubicBezTo>
                <a:cubicBezTo>
                  <a:pt x="196" y="239"/>
                  <a:pt x="210" y="231"/>
                  <a:pt x="220" y="220"/>
                </a:cubicBezTo>
                <a:cubicBezTo>
                  <a:pt x="232" y="208"/>
                  <a:pt x="240" y="195"/>
                  <a:pt x="246" y="180"/>
                </a:cubicBezTo>
                <a:close/>
                <a:moveTo>
                  <a:pt x="209" y="140"/>
                </a:moveTo>
                <a:cubicBezTo>
                  <a:pt x="209" y="152"/>
                  <a:pt x="208" y="165"/>
                  <a:pt x="207" y="175"/>
                </a:cubicBezTo>
                <a:cubicBezTo>
                  <a:pt x="252" y="168"/>
                  <a:pt x="254" y="158"/>
                  <a:pt x="254" y="139"/>
                </a:cubicBezTo>
                <a:cubicBezTo>
                  <a:pt x="254" y="128"/>
                  <a:pt x="252" y="117"/>
                  <a:pt x="248" y="106"/>
                </a:cubicBezTo>
                <a:cubicBezTo>
                  <a:pt x="240" y="110"/>
                  <a:pt x="226" y="115"/>
                  <a:pt x="208" y="117"/>
                </a:cubicBezTo>
                <a:cubicBezTo>
                  <a:pt x="209" y="125"/>
                  <a:pt x="209" y="132"/>
                  <a:pt x="209" y="1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2" name="CustomShape 17"/>
          <p:cNvSpPr/>
          <p:nvPr/>
        </p:nvSpPr>
        <p:spPr>
          <a:xfrm>
            <a:off x="4808520" y="1778040"/>
            <a:ext cx="201960" cy="199080"/>
          </a:xfrm>
          <a:custGeom>
            <a:avLst/>
            <a:gdLst/>
            <a:ahLst/>
            <a:rect l="l" t="t" r="r" b="b"/>
            <a:pathLst>
              <a:path w="246" h="243">
                <a:moveTo>
                  <a:pt x="39" y="89"/>
                </a:moveTo>
                <a:cubicBezTo>
                  <a:pt x="121" y="7"/>
                  <a:pt x="121" y="7"/>
                  <a:pt x="121" y="7"/>
                </a:cubicBezTo>
                <a:cubicBezTo>
                  <a:pt x="121" y="7"/>
                  <a:pt x="149" y="0"/>
                  <a:pt x="178" y="7"/>
                </a:cubicBezTo>
                <a:cubicBezTo>
                  <a:pt x="107" y="78"/>
                  <a:pt x="107" y="78"/>
                  <a:pt x="107" y="78"/>
                </a:cubicBezTo>
                <a:cubicBezTo>
                  <a:pt x="55" y="105"/>
                  <a:pt x="55" y="105"/>
                  <a:pt x="55" y="105"/>
                </a:cubicBezTo>
                <a:cubicBezTo>
                  <a:pt x="44" y="166"/>
                  <a:pt x="44" y="166"/>
                  <a:pt x="44" y="166"/>
                </a:cubicBezTo>
                <a:cubicBezTo>
                  <a:pt x="58" y="181"/>
                  <a:pt x="66" y="188"/>
                  <a:pt x="78" y="200"/>
                </a:cubicBezTo>
                <a:cubicBezTo>
                  <a:pt x="138" y="188"/>
                  <a:pt x="138" y="188"/>
                  <a:pt x="138" y="188"/>
                </a:cubicBezTo>
                <a:cubicBezTo>
                  <a:pt x="165" y="136"/>
                  <a:pt x="165" y="136"/>
                  <a:pt x="165" y="136"/>
                </a:cubicBezTo>
                <a:cubicBezTo>
                  <a:pt x="237" y="64"/>
                  <a:pt x="237" y="64"/>
                  <a:pt x="237" y="64"/>
                </a:cubicBezTo>
                <a:cubicBezTo>
                  <a:pt x="246" y="95"/>
                  <a:pt x="236" y="122"/>
                  <a:pt x="236" y="122"/>
                </a:cubicBezTo>
                <a:cubicBezTo>
                  <a:pt x="155" y="204"/>
                  <a:pt x="155" y="204"/>
                  <a:pt x="155" y="204"/>
                </a:cubicBezTo>
                <a:cubicBezTo>
                  <a:pt x="1" y="243"/>
                  <a:pt x="1" y="243"/>
                  <a:pt x="1" y="243"/>
                </a:cubicBezTo>
                <a:cubicBezTo>
                  <a:pt x="0" y="242"/>
                  <a:pt x="0" y="242"/>
                  <a:pt x="0" y="242"/>
                </a:cubicBezTo>
                <a:lnTo>
                  <a:pt x="39" y="89"/>
                </a:lnTo>
                <a:close/>
                <a:moveTo>
                  <a:pt x="126" y="97"/>
                </a:moveTo>
                <a:cubicBezTo>
                  <a:pt x="204" y="19"/>
                  <a:pt x="204" y="19"/>
                  <a:pt x="204" y="19"/>
                </a:cubicBezTo>
                <a:cubicBezTo>
                  <a:pt x="209" y="22"/>
                  <a:pt x="211" y="23"/>
                  <a:pt x="215" y="28"/>
                </a:cubicBezTo>
                <a:cubicBezTo>
                  <a:pt x="220" y="33"/>
                  <a:pt x="221" y="35"/>
                  <a:pt x="224" y="40"/>
                </a:cubicBezTo>
                <a:cubicBezTo>
                  <a:pt x="146" y="118"/>
                  <a:pt x="146" y="118"/>
                  <a:pt x="146" y="118"/>
                </a:cubicBezTo>
                <a:cubicBezTo>
                  <a:pt x="106" y="138"/>
                  <a:pt x="106" y="138"/>
                  <a:pt x="106" y="138"/>
                </a:cubicBezTo>
                <a:cubicBezTo>
                  <a:pt x="105" y="138"/>
                  <a:pt x="105" y="138"/>
                  <a:pt x="105" y="138"/>
                </a:cubicBezTo>
                <a:lnTo>
                  <a:pt x="126" y="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3" name="CustomShape 18"/>
          <p:cNvSpPr/>
          <p:nvPr/>
        </p:nvSpPr>
        <p:spPr>
          <a:xfrm>
            <a:off x="5165640" y="1738440"/>
            <a:ext cx="236880" cy="236880"/>
          </a:xfrm>
          <a:custGeom>
            <a:avLst/>
            <a:gdLst/>
            <a:ahLst/>
            <a:rect l="l" t="t" r="r" b="b"/>
            <a:pathLst>
              <a:path w="291" h="289">
                <a:moveTo>
                  <a:pt x="74" y="271"/>
                </a:moveTo>
                <a:cubicBezTo>
                  <a:pt x="1" y="289"/>
                  <a:pt x="1" y="289"/>
                  <a:pt x="1" y="289"/>
                </a:cubicBezTo>
                <a:cubicBezTo>
                  <a:pt x="0" y="287"/>
                  <a:pt x="0" y="287"/>
                  <a:pt x="0" y="287"/>
                </a:cubicBezTo>
                <a:cubicBezTo>
                  <a:pt x="19" y="215"/>
                  <a:pt x="19" y="215"/>
                  <a:pt x="19" y="215"/>
                </a:cubicBezTo>
                <a:cubicBezTo>
                  <a:pt x="189" y="46"/>
                  <a:pt x="189" y="46"/>
                  <a:pt x="189" y="46"/>
                </a:cubicBezTo>
                <a:cubicBezTo>
                  <a:pt x="192" y="45"/>
                  <a:pt x="199" y="43"/>
                  <a:pt x="209" y="45"/>
                </a:cubicBezTo>
                <a:cubicBezTo>
                  <a:pt x="29" y="225"/>
                  <a:pt x="29" y="225"/>
                  <a:pt x="29" y="225"/>
                </a:cubicBezTo>
                <a:cubicBezTo>
                  <a:pt x="24" y="244"/>
                  <a:pt x="24" y="244"/>
                  <a:pt x="24" y="244"/>
                </a:cubicBezTo>
                <a:cubicBezTo>
                  <a:pt x="45" y="265"/>
                  <a:pt x="45" y="265"/>
                  <a:pt x="45" y="265"/>
                </a:cubicBezTo>
                <a:cubicBezTo>
                  <a:pt x="64" y="260"/>
                  <a:pt x="64" y="260"/>
                  <a:pt x="64" y="260"/>
                </a:cubicBezTo>
                <a:cubicBezTo>
                  <a:pt x="73" y="252"/>
                  <a:pt x="73" y="252"/>
                  <a:pt x="73" y="252"/>
                </a:cubicBezTo>
                <a:cubicBezTo>
                  <a:pt x="74" y="232"/>
                  <a:pt x="74" y="232"/>
                  <a:pt x="74" y="232"/>
                </a:cubicBezTo>
                <a:cubicBezTo>
                  <a:pt x="60" y="218"/>
                  <a:pt x="60" y="218"/>
                  <a:pt x="60" y="218"/>
                </a:cubicBezTo>
                <a:cubicBezTo>
                  <a:pt x="225" y="53"/>
                  <a:pt x="225" y="53"/>
                  <a:pt x="225" y="53"/>
                </a:cubicBezTo>
                <a:cubicBezTo>
                  <a:pt x="227" y="56"/>
                  <a:pt x="227" y="56"/>
                  <a:pt x="230" y="59"/>
                </a:cubicBezTo>
                <a:cubicBezTo>
                  <a:pt x="255" y="83"/>
                  <a:pt x="243" y="101"/>
                  <a:pt x="243" y="101"/>
                </a:cubicBezTo>
                <a:lnTo>
                  <a:pt x="74" y="271"/>
                </a:lnTo>
                <a:close/>
                <a:moveTo>
                  <a:pt x="273" y="72"/>
                </a:moveTo>
                <a:cubicBezTo>
                  <a:pt x="257" y="88"/>
                  <a:pt x="257" y="88"/>
                  <a:pt x="257" y="88"/>
                </a:cubicBezTo>
                <a:cubicBezTo>
                  <a:pt x="257" y="88"/>
                  <a:pt x="269" y="69"/>
                  <a:pt x="244" y="45"/>
                </a:cubicBezTo>
                <a:cubicBezTo>
                  <a:pt x="222" y="23"/>
                  <a:pt x="201" y="33"/>
                  <a:pt x="201" y="33"/>
                </a:cubicBezTo>
                <a:cubicBezTo>
                  <a:pt x="218" y="16"/>
                  <a:pt x="218" y="16"/>
                  <a:pt x="218" y="16"/>
                </a:cubicBezTo>
                <a:cubicBezTo>
                  <a:pt x="233" y="0"/>
                  <a:pt x="259" y="0"/>
                  <a:pt x="274" y="15"/>
                </a:cubicBezTo>
                <a:cubicBezTo>
                  <a:pt x="291" y="31"/>
                  <a:pt x="289" y="56"/>
                  <a:pt x="273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4" name="CustomShape 19"/>
          <p:cNvSpPr/>
          <p:nvPr/>
        </p:nvSpPr>
        <p:spPr>
          <a:xfrm>
            <a:off x="5537160" y="1768320"/>
            <a:ext cx="248040" cy="221040"/>
          </a:xfrm>
          <a:custGeom>
            <a:avLst/>
            <a:gdLst/>
            <a:ahLst/>
            <a:rect l="l" t="t" r="r" b="b"/>
            <a:pathLst>
              <a:path w="304" h="270">
                <a:moveTo>
                  <a:pt x="304" y="28"/>
                </a:moveTo>
                <a:cubicBezTo>
                  <a:pt x="304" y="35"/>
                  <a:pt x="304" y="35"/>
                  <a:pt x="304" y="35"/>
                </a:cubicBezTo>
                <a:cubicBezTo>
                  <a:pt x="259" y="64"/>
                  <a:pt x="259" y="64"/>
                  <a:pt x="259" y="64"/>
                </a:cubicBezTo>
                <a:cubicBezTo>
                  <a:pt x="262" y="92"/>
                  <a:pt x="240" y="104"/>
                  <a:pt x="240" y="104"/>
                </a:cubicBezTo>
                <a:cubicBezTo>
                  <a:pt x="240" y="104"/>
                  <a:pt x="257" y="152"/>
                  <a:pt x="223" y="191"/>
                </a:cubicBezTo>
                <a:cubicBezTo>
                  <a:pt x="184" y="237"/>
                  <a:pt x="141" y="221"/>
                  <a:pt x="134" y="219"/>
                </a:cubicBezTo>
                <a:cubicBezTo>
                  <a:pt x="127" y="217"/>
                  <a:pt x="127" y="222"/>
                  <a:pt x="127" y="222"/>
                </a:cubicBezTo>
                <a:cubicBezTo>
                  <a:pt x="135" y="255"/>
                  <a:pt x="127" y="266"/>
                  <a:pt x="109" y="268"/>
                </a:cubicBezTo>
                <a:cubicBezTo>
                  <a:pt x="89" y="270"/>
                  <a:pt x="93" y="238"/>
                  <a:pt x="93" y="238"/>
                </a:cubicBezTo>
                <a:cubicBezTo>
                  <a:pt x="59" y="268"/>
                  <a:pt x="47" y="251"/>
                  <a:pt x="50" y="240"/>
                </a:cubicBezTo>
                <a:cubicBezTo>
                  <a:pt x="54" y="223"/>
                  <a:pt x="76" y="203"/>
                  <a:pt x="76" y="203"/>
                </a:cubicBezTo>
                <a:cubicBezTo>
                  <a:pt x="13" y="203"/>
                  <a:pt x="0" y="156"/>
                  <a:pt x="0" y="156"/>
                </a:cubicBezTo>
                <a:cubicBezTo>
                  <a:pt x="0" y="156"/>
                  <a:pt x="30" y="164"/>
                  <a:pt x="50" y="160"/>
                </a:cubicBezTo>
                <a:cubicBezTo>
                  <a:pt x="72" y="156"/>
                  <a:pt x="94" y="139"/>
                  <a:pt x="102" y="105"/>
                </a:cubicBezTo>
                <a:cubicBezTo>
                  <a:pt x="109" y="75"/>
                  <a:pt x="142" y="62"/>
                  <a:pt x="142" y="62"/>
                </a:cubicBezTo>
                <a:cubicBezTo>
                  <a:pt x="142" y="15"/>
                  <a:pt x="180" y="0"/>
                  <a:pt x="203" y="0"/>
                </a:cubicBezTo>
                <a:cubicBezTo>
                  <a:pt x="239" y="0"/>
                  <a:pt x="246" y="28"/>
                  <a:pt x="246" y="28"/>
                </a:cubicBezTo>
                <a:lnTo>
                  <a:pt x="304" y="28"/>
                </a:lnTo>
                <a:close/>
                <a:moveTo>
                  <a:pt x="209" y="63"/>
                </a:moveTo>
                <a:cubicBezTo>
                  <a:pt x="219" y="63"/>
                  <a:pt x="226" y="56"/>
                  <a:pt x="226" y="46"/>
                </a:cubicBezTo>
                <a:cubicBezTo>
                  <a:pt x="226" y="37"/>
                  <a:pt x="219" y="29"/>
                  <a:pt x="209" y="29"/>
                </a:cubicBezTo>
                <a:cubicBezTo>
                  <a:pt x="200" y="29"/>
                  <a:pt x="192" y="37"/>
                  <a:pt x="192" y="46"/>
                </a:cubicBezTo>
                <a:cubicBezTo>
                  <a:pt x="192" y="56"/>
                  <a:pt x="200" y="63"/>
                  <a:pt x="209" y="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5" name="CustomShape 20"/>
          <p:cNvSpPr/>
          <p:nvPr/>
        </p:nvSpPr>
        <p:spPr>
          <a:xfrm>
            <a:off x="5910120" y="1744560"/>
            <a:ext cx="232200" cy="232200"/>
          </a:xfrm>
          <a:custGeom>
            <a:avLst/>
            <a:gdLst/>
            <a:ahLst/>
            <a:rect l="l" t="t" r="r" b="b"/>
            <a:pathLst>
              <a:path w="284" h="284">
                <a:moveTo>
                  <a:pt x="40" y="41"/>
                </a:moveTo>
                <a:cubicBezTo>
                  <a:pt x="81" y="0"/>
                  <a:pt x="146" y="0"/>
                  <a:pt x="187" y="41"/>
                </a:cubicBezTo>
                <a:cubicBezTo>
                  <a:pt x="225" y="79"/>
                  <a:pt x="224" y="144"/>
                  <a:pt x="192" y="182"/>
                </a:cubicBezTo>
                <a:cubicBezTo>
                  <a:pt x="231" y="195"/>
                  <a:pt x="231" y="195"/>
                  <a:pt x="231" y="195"/>
                </a:cubicBezTo>
                <a:cubicBezTo>
                  <a:pt x="276" y="240"/>
                  <a:pt x="276" y="240"/>
                  <a:pt x="276" y="240"/>
                </a:cubicBezTo>
                <a:cubicBezTo>
                  <a:pt x="284" y="250"/>
                  <a:pt x="283" y="265"/>
                  <a:pt x="273" y="274"/>
                </a:cubicBezTo>
                <a:cubicBezTo>
                  <a:pt x="264" y="283"/>
                  <a:pt x="250" y="284"/>
                  <a:pt x="240" y="277"/>
                </a:cubicBezTo>
                <a:cubicBezTo>
                  <a:pt x="195" y="232"/>
                  <a:pt x="195" y="232"/>
                  <a:pt x="195" y="232"/>
                </a:cubicBezTo>
                <a:cubicBezTo>
                  <a:pt x="181" y="193"/>
                  <a:pt x="181" y="193"/>
                  <a:pt x="181" y="193"/>
                </a:cubicBezTo>
                <a:cubicBezTo>
                  <a:pt x="143" y="225"/>
                  <a:pt x="78" y="226"/>
                  <a:pt x="40" y="188"/>
                </a:cubicBezTo>
                <a:cubicBezTo>
                  <a:pt x="0" y="147"/>
                  <a:pt x="0" y="81"/>
                  <a:pt x="40" y="41"/>
                </a:cubicBezTo>
                <a:close/>
                <a:moveTo>
                  <a:pt x="167" y="60"/>
                </a:moveTo>
                <a:cubicBezTo>
                  <a:pt x="138" y="30"/>
                  <a:pt x="89" y="30"/>
                  <a:pt x="59" y="60"/>
                </a:cubicBezTo>
                <a:cubicBezTo>
                  <a:pt x="29" y="90"/>
                  <a:pt x="29" y="138"/>
                  <a:pt x="59" y="168"/>
                </a:cubicBezTo>
                <a:cubicBezTo>
                  <a:pt x="89" y="198"/>
                  <a:pt x="138" y="198"/>
                  <a:pt x="167" y="168"/>
                </a:cubicBezTo>
                <a:cubicBezTo>
                  <a:pt x="197" y="138"/>
                  <a:pt x="197" y="90"/>
                  <a:pt x="167" y="60"/>
                </a:cubicBezTo>
                <a:close/>
                <a:moveTo>
                  <a:pt x="102" y="102"/>
                </a:moveTo>
                <a:cubicBezTo>
                  <a:pt x="102" y="67"/>
                  <a:pt x="102" y="67"/>
                  <a:pt x="102" y="67"/>
                </a:cubicBezTo>
                <a:cubicBezTo>
                  <a:pt x="125" y="67"/>
                  <a:pt x="125" y="67"/>
                  <a:pt x="125" y="67"/>
                </a:cubicBezTo>
                <a:cubicBezTo>
                  <a:pt x="125" y="102"/>
                  <a:pt x="125" y="102"/>
                  <a:pt x="125" y="102"/>
                </a:cubicBezTo>
                <a:cubicBezTo>
                  <a:pt x="159" y="102"/>
                  <a:pt x="159" y="102"/>
                  <a:pt x="159" y="102"/>
                </a:cubicBezTo>
                <a:cubicBezTo>
                  <a:pt x="159" y="124"/>
                  <a:pt x="159" y="124"/>
                  <a:pt x="159" y="124"/>
                </a:cubicBezTo>
                <a:cubicBezTo>
                  <a:pt x="125" y="124"/>
                  <a:pt x="125" y="124"/>
                  <a:pt x="125" y="124"/>
                </a:cubicBezTo>
                <a:cubicBezTo>
                  <a:pt x="125" y="159"/>
                  <a:pt x="125" y="159"/>
                  <a:pt x="125" y="159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02"/>
                  <a:pt x="67" y="102"/>
                  <a:pt x="67" y="102"/>
                </a:cubicBezTo>
                <a:lnTo>
                  <a:pt x="102" y="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6" name="CustomShape 21"/>
          <p:cNvSpPr/>
          <p:nvPr/>
        </p:nvSpPr>
        <p:spPr>
          <a:xfrm>
            <a:off x="6281640" y="1790640"/>
            <a:ext cx="181440" cy="180000"/>
          </a:xfrm>
          <a:custGeom>
            <a:avLst/>
            <a:gdLst/>
            <a:ahLst/>
            <a:rect l="l" t="t" r="r" b="b"/>
            <a:pathLst>
              <a:path w="115" h="114">
                <a:moveTo>
                  <a:pt x="32" y="20"/>
                </a:moveTo>
                <a:lnTo>
                  <a:pt x="45" y="7"/>
                </a:lnTo>
                <a:lnTo>
                  <a:pt x="45" y="45"/>
                </a:lnTo>
                <a:lnTo>
                  <a:pt x="8" y="45"/>
                </a:lnTo>
                <a:lnTo>
                  <a:pt x="21" y="32"/>
                </a:lnTo>
                <a:lnTo>
                  <a:pt x="0" y="12"/>
                </a:lnTo>
                <a:lnTo>
                  <a:pt x="12" y="0"/>
                </a:lnTo>
                <a:lnTo>
                  <a:pt x="32" y="20"/>
                </a:lnTo>
                <a:close/>
                <a:moveTo>
                  <a:pt x="0" y="103"/>
                </a:moveTo>
                <a:lnTo>
                  <a:pt x="21" y="82"/>
                </a:lnTo>
                <a:lnTo>
                  <a:pt x="8" y="70"/>
                </a:lnTo>
                <a:lnTo>
                  <a:pt x="45" y="70"/>
                </a:lnTo>
                <a:lnTo>
                  <a:pt x="45" y="107"/>
                </a:lnTo>
                <a:lnTo>
                  <a:pt x="32" y="94"/>
                </a:lnTo>
                <a:lnTo>
                  <a:pt x="12" y="114"/>
                </a:lnTo>
                <a:lnTo>
                  <a:pt x="0" y="103"/>
                </a:lnTo>
                <a:close/>
                <a:moveTo>
                  <a:pt x="115" y="12"/>
                </a:moveTo>
                <a:lnTo>
                  <a:pt x="94" y="32"/>
                </a:lnTo>
                <a:lnTo>
                  <a:pt x="107" y="45"/>
                </a:lnTo>
                <a:lnTo>
                  <a:pt x="70" y="45"/>
                </a:lnTo>
                <a:lnTo>
                  <a:pt x="70" y="7"/>
                </a:lnTo>
                <a:lnTo>
                  <a:pt x="83" y="20"/>
                </a:lnTo>
                <a:lnTo>
                  <a:pt x="103" y="0"/>
                </a:lnTo>
                <a:lnTo>
                  <a:pt x="115" y="12"/>
                </a:lnTo>
                <a:close/>
                <a:moveTo>
                  <a:pt x="70" y="107"/>
                </a:moveTo>
                <a:lnTo>
                  <a:pt x="70" y="70"/>
                </a:lnTo>
                <a:lnTo>
                  <a:pt x="107" y="70"/>
                </a:lnTo>
                <a:lnTo>
                  <a:pt x="94" y="82"/>
                </a:lnTo>
                <a:lnTo>
                  <a:pt x="115" y="103"/>
                </a:lnTo>
                <a:lnTo>
                  <a:pt x="103" y="114"/>
                </a:lnTo>
                <a:lnTo>
                  <a:pt x="83" y="94"/>
                </a:lnTo>
                <a:lnTo>
                  <a:pt x="70" y="10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7" name="CustomShape 22"/>
          <p:cNvSpPr/>
          <p:nvPr/>
        </p:nvSpPr>
        <p:spPr>
          <a:xfrm>
            <a:off x="6594480" y="1731960"/>
            <a:ext cx="245160" cy="241920"/>
          </a:xfrm>
          <a:custGeom>
            <a:avLst/>
            <a:gdLst/>
            <a:ahLst/>
            <a:rect l="l" t="t" r="r" b="b"/>
            <a:pathLst>
              <a:path w="300" h="296">
                <a:moveTo>
                  <a:pt x="281" y="40"/>
                </a:moveTo>
                <a:cubicBezTo>
                  <a:pt x="294" y="40"/>
                  <a:pt x="300" y="47"/>
                  <a:pt x="300" y="57"/>
                </a:cubicBezTo>
                <a:cubicBezTo>
                  <a:pt x="300" y="137"/>
                  <a:pt x="300" y="137"/>
                  <a:pt x="300" y="137"/>
                </a:cubicBezTo>
                <a:cubicBezTo>
                  <a:pt x="300" y="146"/>
                  <a:pt x="293" y="154"/>
                  <a:pt x="284" y="155"/>
                </a:cubicBezTo>
                <a:cubicBezTo>
                  <a:pt x="110" y="174"/>
                  <a:pt x="110" y="174"/>
                  <a:pt x="110" y="174"/>
                </a:cubicBezTo>
                <a:cubicBezTo>
                  <a:pt x="95" y="176"/>
                  <a:pt x="94" y="194"/>
                  <a:pt x="110" y="194"/>
                </a:cubicBezTo>
                <a:cubicBezTo>
                  <a:pt x="275" y="194"/>
                  <a:pt x="275" y="194"/>
                  <a:pt x="275" y="194"/>
                </a:cubicBezTo>
                <a:cubicBezTo>
                  <a:pt x="294" y="194"/>
                  <a:pt x="294" y="222"/>
                  <a:pt x="275" y="222"/>
                </a:cubicBezTo>
                <a:cubicBezTo>
                  <a:pt x="107" y="222"/>
                  <a:pt x="107" y="222"/>
                  <a:pt x="107" y="222"/>
                </a:cubicBezTo>
                <a:cubicBezTo>
                  <a:pt x="69" y="222"/>
                  <a:pt x="55" y="180"/>
                  <a:pt x="85" y="159"/>
                </a:cubicBezTo>
                <a:cubicBezTo>
                  <a:pt x="100" y="147"/>
                  <a:pt x="100" y="147"/>
                  <a:pt x="100" y="147"/>
                </a:cubicBezTo>
                <a:cubicBezTo>
                  <a:pt x="46" y="31"/>
                  <a:pt x="46" y="31"/>
                  <a:pt x="46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0" y="31"/>
                  <a:pt x="0" y="0"/>
                  <a:pt x="2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66" y="0"/>
                  <a:pt x="70" y="7"/>
                  <a:pt x="75" y="18"/>
                </a:cubicBezTo>
                <a:cubicBezTo>
                  <a:pt x="86" y="40"/>
                  <a:pt x="86" y="40"/>
                  <a:pt x="86" y="40"/>
                </a:cubicBezTo>
                <a:lnTo>
                  <a:pt x="281" y="40"/>
                </a:lnTo>
                <a:close/>
                <a:moveTo>
                  <a:pt x="95" y="270"/>
                </a:moveTo>
                <a:cubicBezTo>
                  <a:pt x="95" y="284"/>
                  <a:pt x="83" y="296"/>
                  <a:pt x="68" y="296"/>
                </a:cubicBezTo>
                <a:cubicBezTo>
                  <a:pt x="53" y="296"/>
                  <a:pt x="41" y="284"/>
                  <a:pt x="41" y="270"/>
                </a:cubicBezTo>
                <a:cubicBezTo>
                  <a:pt x="41" y="255"/>
                  <a:pt x="53" y="243"/>
                  <a:pt x="68" y="243"/>
                </a:cubicBezTo>
                <a:cubicBezTo>
                  <a:pt x="83" y="243"/>
                  <a:pt x="95" y="255"/>
                  <a:pt x="95" y="270"/>
                </a:cubicBezTo>
                <a:close/>
                <a:moveTo>
                  <a:pt x="110" y="93"/>
                </a:moveTo>
                <a:cubicBezTo>
                  <a:pt x="154" y="93"/>
                  <a:pt x="154" y="93"/>
                  <a:pt x="154" y="93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97" y="64"/>
                  <a:pt x="97" y="64"/>
                  <a:pt x="97" y="64"/>
                </a:cubicBezTo>
                <a:lnTo>
                  <a:pt x="110" y="93"/>
                </a:lnTo>
                <a:close/>
                <a:moveTo>
                  <a:pt x="169" y="143"/>
                </a:moveTo>
                <a:cubicBezTo>
                  <a:pt x="158" y="109"/>
                  <a:pt x="158" y="109"/>
                  <a:pt x="158" y="109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35" y="147"/>
                  <a:pt x="135" y="147"/>
                  <a:pt x="135" y="147"/>
                </a:cubicBezTo>
                <a:lnTo>
                  <a:pt x="169" y="143"/>
                </a:lnTo>
                <a:close/>
                <a:moveTo>
                  <a:pt x="160" y="64"/>
                </a:moveTo>
                <a:cubicBezTo>
                  <a:pt x="169" y="93"/>
                  <a:pt x="169" y="93"/>
                  <a:pt x="169" y="93"/>
                </a:cubicBezTo>
                <a:cubicBezTo>
                  <a:pt x="212" y="93"/>
                  <a:pt x="212" y="93"/>
                  <a:pt x="212" y="93"/>
                </a:cubicBezTo>
                <a:cubicBezTo>
                  <a:pt x="205" y="64"/>
                  <a:pt x="205" y="64"/>
                  <a:pt x="205" y="64"/>
                </a:cubicBezTo>
                <a:lnTo>
                  <a:pt x="160" y="64"/>
                </a:lnTo>
                <a:close/>
                <a:moveTo>
                  <a:pt x="223" y="138"/>
                </a:moveTo>
                <a:cubicBezTo>
                  <a:pt x="214" y="109"/>
                  <a:pt x="214" y="109"/>
                  <a:pt x="214" y="109"/>
                </a:cubicBezTo>
                <a:cubicBezTo>
                  <a:pt x="173" y="109"/>
                  <a:pt x="173" y="109"/>
                  <a:pt x="173" y="109"/>
                </a:cubicBezTo>
                <a:cubicBezTo>
                  <a:pt x="184" y="142"/>
                  <a:pt x="184" y="142"/>
                  <a:pt x="184" y="142"/>
                </a:cubicBezTo>
                <a:lnTo>
                  <a:pt x="223" y="138"/>
                </a:lnTo>
                <a:close/>
                <a:moveTo>
                  <a:pt x="276" y="64"/>
                </a:moveTo>
                <a:cubicBezTo>
                  <a:pt x="220" y="64"/>
                  <a:pt x="220" y="64"/>
                  <a:pt x="220" y="64"/>
                </a:cubicBezTo>
                <a:cubicBezTo>
                  <a:pt x="227" y="93"/>
                  <a:pt x="227" y="93"/>
                  <a:pt x="227" y="93"/>
                </a:cubicBezTo>
                <a:cubicBezTo>
                  <a:pt x="276" y="93"/>
                  <a:pt x="276" y="93"/>
                  <a:pt x="276" y="93"/>
                </a:cubicBezTo>
                <a:lnTo>
                  <a:pt x="276" y="64"/>
                </a:lnTo>
                <a:close/>
                <a:moveTo>
                  <a:pt x="277" y="270"/>
                </a:moveTo>
                <a:cubicBezTo>
                  <a:pt x="277" y="284"/>
                  <a:pt x="266" y="296"/>
                  <a:pt x="250" y="296"/>
                </a:cubicBezTo>
                <a:cubicBezTo>
                  <a:pt x="235" y="296"/>
                  <a:pt x="223" y="284"/>
                  <a:pt x="223" y="270"/>
                </a:cubicBezTo>
                <a:cubicBezTo>
                  <a:pt x="223" y="255"/>
                  <a:pt x="235" y="243"/>
                  <a:pt x="250" y="243"/>
                </a:cubicBezTo>
                <a:cubicBezTo>
                  <a:pt x="266" y="243"/>
                  <a:pt x="277" y="255"/>
                  <a:pt x="277" y="270"/>
                </a:cubicBezTo>
                <a:close/>
                <a:moveTo>
                  <a:pt x="276" y="109"/>
                </a:moveTo>
                <a:cubicBezTo>
                  <a:pt x="230" y="109"/>
                  <a:pt x="230" y="109"/>
                  <a:pt x="230" y="109"/>
                </a:cubicBezTo>
                <a:cubicBezTo>
                  <a:pt x="237" y="136"/>
                  <a:pt x="237" y="136"/>
                  <a:pt x="237" y="136"/>
                </a:cubicBezTo>
                <a:cubicBezTo>
                  <a:pt x="276" y="132"/>
                  <a:pt x="276" y="132"/>
                  <a:pt x="276" y="132"/>
                </a:cubicBezTo>
                <a:lnTo>
                  <a:pt x="276" y="1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8" name="CustomShape 23"/>
          <p:cNvSpPr/>
          <p:nvPr/>
        </p:nvSpPr>
        <p:spPr>
          <a:xfrm>
            <a:off x="7016760" y="1754280"/>
            <a:ext cx="243360" cy="213120"/>
          </a:xfrm>
          <a:custGeom>
            <a:avLst/>
            <a:gdLst/>
            <a:ahLst/>
            <a:rect l="l" t="t" r="r" b="b"/>
            <a:pathLst>
              <a:path w="298" h="262">
                <a:moveTo>
                  <a:pt x="287" y="174"/>
                </a:moveTo>
                <a:cubicBezTo>
                  <a:pt x="287" y="241"/>
                  <a:pt x="287" y="241"/>
                  <a:pt x="287" y="241"/>
                </a:cubicBezTo>
                <a:cubicBezTo>
                  <a:pt x="287" y="252"/>
                  <a:pt x="278" y="262"/>
                  <a:pt x="266" y="262"/>
                </a:cubicBezTo>
                <a:cubicBezTo>
                  <a:pt x="21" y="262"/>
                  <a:pt x="21" y="262"/>
                  <a:pt x="21" y="262"/>
                </a:cubicBezTo>
                <a:cubicBezTo>
                  <a:pt x="10" y="262"/>
                  <a:pt x="0" y="252"/>
                  <a:pt x="0" y="24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56"/>
                  <a:pt x="10" y="47"/>
                  <a:pt x="21" y="47"/>
                </a:cubicBezTo>
                <a:cubicBezTo>
                  <a:pt x="100" y="47"/>
                  <a:pt x="100" y="47"/>
                  <a:pt x="100" y="47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31" y="78"/>
                  <a:pt x="31" y="78"/>
                  <a:pt x="31" y="78"/>
                </a:cubicBezTo>
                <a:cubicBezTo>
                  <a:pt x="31" y="230"/>
                  <a:pt x="31" y="230"/>
                  <a:pt x="31" y="230"/>
                </a:cubicBezTo>
                <a:cubicBezTo>
                  <a:pt x="256" y="230"/>
                  <a:pt x="256" y="230"/>
                  <a:pt x="256" y="230"/>
                </a:cubicBezTo>
                <a:cubicBezTo>
                  <a:pt x="256" y="174"/>
                  <a:pt x="256" y="174"/>
                  <a:pt x="256" y="174"/>
                </a:cubicBezTo>
                <a:lnTo>
                  <a:pt x="287" y="174"/>
                </a:lnTo>
                <a:close/>
                <a:moveTo>
                  <a:pt x="196" y="51"/>
                </a:moveTo>
                <a:cubicBezTo>
                  <a:pt x="184" y="0"/>
                  <a:pt x="184" y="0"/>
                  <a:pt x="184" y="0"/>
                </a:cubicBezTo>
                <a:cubicBezTo>
                  <a:pt x="298" y="80"/>
                  <a:pt x="298" y="80"/>
                  <a:pt x="298" y="80"/>
                </a:cubicBezTo>
                <a:cubicBezTo>
                  <a:pt x="184" y="162"/>
                  <a:pt x="184" y="162"/>
                  <a:pt x="184" y="162"/>
                </a:cubicBezTo>
                <a:cubicBezTo>
                  <a:pt x="197" y="104"/>
                  <a:pt x="197" y="104"/>
                  <a:pt x="197" y="104"/>
                </a:cubicBezTo>
                <a:cubicBezTo>
                  <a:pt x="197" y="104"/>
                  <a:pt x="111" y="105"/>
                  <a:pt x="111" y="184"/>
                </a:cubicBezTo>
                <a:cubicBezTo>
                  <a:pt x="111" y="184"/>
                  <a:pt x="102" y="184"/>
                  <a:pt x="98" y="184"/>
                </a:cubicBezTo>
                <a:cubicBezTo>
                  <a:pt x="98" y="184"/>
                  <a:pt x="98" y="51"/>
                  <a:pt x="196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9" name="CustomShape 24"/>
          <p:cNvSpPr/>
          <p:nvPr/>
        </p:nvSpPr>
        <p:spPr>
          <a:xfrm>
            <a:off x="7431120" y="1744560"/>
            <a:ext cx="325800" cy="222840"/>
          </a:xfrm>
          <a:custGeom>
            <a:avLst/>
            <a:gdLst/>
            <a:ahLst/>
            <a:rect l="l" t="t" r="r" b="b"/>
            <a:pathLst>
              <a:path w="206" h="141">
                <a:moveTo>
                  <a:pt x="206" y="30"/>
                </a:moveTo>
                <a:lnTo>
                  <a:pt x="206" y="46"/>
                </a:lnTo>
                <a:lnTo>
                  <a:pt x="0" y="46"/>
                </a:lnTo>
                <a:lnTo>
                  <a:pt x="0" y="30"/>
                </a:lnTo>
                <a:lnTo>
                  <a:pt x="97" y="30"/>
                </a:lnTo>
                <a:lnTo>
                  <a:pt x="97" y="0"/>
                </a:lnTo>
                <a:lnTo>
                  <a:pt x="157" y="0"/>
                </a:lnTo>
                <a:lnTo>
                  <a:pt x="157" y="30"/>
                </a:lnTo>
                <a:lnTo>
                  <a:pt x="206" y="30"/>
                </a:lnTo>
                <a:close/>
                <a:moveTo>
                  <a:pt x="187" y="54"/>
                </a:moveTo>
                <a:lnTo>
                  <a:pt x="187" y="141"/>
                </a:lnTo>
                <a:lnTo>
                  <a:pt x="86" y="141"/>
                </a:lnTo>
                <a:lnTo>
                  <a:pt x="86" y="88"/>
                </a:lnTo>
                <a:lnTo>
                  <a:pt x="56" y="88"/>
                </a:lnTo>
                <a:lnTo>
                  <a:pt x="56" y="141"/>
                </a:lnTo>
                <a:lnTo>
                  <a:pt x="19" y="141"/>
                </a:lnTo>
                <a:lnTo>
                  <a:pt x="19" y="54"/>
                </a:lnTo>
                <a:lnTo>
                  <a:pt x="187" y="54"/>
                </a:lnTo>
                <a:close/>
                <a:moveTo>
                  <a:pt x="139" y="66"/>
                </a:moveTo>
                <a:lnTo>
                  <a:pt x="112" y="66"/>
                </a:lnTo>
                <a:lnTo>
                  <a:pt x="112" y="98"/>
                </a:lnTo>
                <a:lnTo>
                  <a:pt x="139" y="98"/>
                </a:lnTo>
                <a:lnTo>
                  <a:pt x="139" y="66"/>
                </a:lnTo>
                <a:close/>
                <a:moveTo>
                  <a:pt x="172" y="66"/>
                </a:moveTo>
                <a:lnTo>
                  <a:pt x="146" y="66"/>
                </a:lnTo>
                <a:lnTo>
                  <a:pt x="146" y="98"/>
                </a:lnTo>
                <a:lnTo>
                  <a:pt x="172" y="98"/>
                </a:lnTo>
                <a:lnTo>
                  <a:pt x="172" y="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0" name="CustomShape 25"/>
          <p:cNvSpPr/>
          <p:nvPr/>
        </p:nvSpPr>
        <p:spPr>
          <a:xfrm>
            <a:off x="7907400" y="1792440"/>
            <a:ext cx="173520" cy="183240"/>
          </a:xfrm>
          <a:custGeom>
            <a:avLst/>
            <a:gdLst/>
            <a:ahLst/>
            <a:rect l="l" t="t" r="r" b="b"/>
            <a:pathLst>
              <a:path w="110" h="116">
                <a:moveTo>
                  <a:pt x="110" y="61"/>
                </a:moveTo>
                <a:lnTo>
                  <a:pt x="55" y="116"/>
                </a:lnTo>
                <a:lnTo>
                  <a:pt x="0" y="60"/>
                </a:lnTo>
                <a:lnTo>
                  <a:pt x="38" y="60"/>
                </a:lnTo>
                <a:lnTo>
                  <a:pt x="38" y="0"/>
                </a:lnTo>
                <a:lnTo>
                  <a:pt x="72" y="0"/>
                </a:lnTo>
                <a:lnTo>
                  <a:pt x="72" y="61"/>
                </a:lnTo>
                <a:lnTo>
                  <a:pt x="110" y="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1" name="CustomShape 26"/>
          <p:cNvSpPr/>
          <p:nvPr/>
        </p:nvSpPr>
        <p:spPr>
          <a:xfrm>
            <a:off x="8215200" y="1785960"/>
            <a:ext cx="173520" cy="181440"/>
          </a:xfrm>
          <a:custGeom>
            <a:avLst/>
            <a:gdLst/>
            <a:ahLst/>
            <a:rect l="l" t="t" r="r" b="b"/>
            <a:pathLst>
              <a:path w="110" h="115">
                <a:moveTo>
                  <a:pt x="0" y="55"/>
                </a:moveTo>
                <a:lnTo>
                  <a:pt x="55" y="0"/>
                </a:lnTo>
                <a:lnTo>
                  <a:pt x="110" y="55"/>
                </a:lnTo>
                <a:lnTo>
                  <a:pt x="73" y="55"/>
                </a:lnTo>
                <a:lnTo>
                  <a:pt x="73" y="115"/>
                </a:lnTo>
                <a:lnTo>
                  <a:pt x="38" y="115"/>
                </a:lnTo>
                <a:lnTo>
                  <a:pt x="38" y="55"/>
                </a:lnTo>
                <a:lnTo>
                  <a:pt x="0" y="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2" name="CustomShape 27"/>
          <p:cNvSpPr/>
          <p:nvPr/>
        </p:nvSpPr>
        <p:spPr>
          <a:xfrm>
            <a:off x="1655640" y="2382840"/>
            <a:ext cx="238680" cy="173520"/>
          </a:xfrm>
          <a:custGeom>
            <a:avLst/>
            <a:gdLst/>
            <a:ahLst/>
            <a:rect l="l" t="t" r="r" b="b"/>
            <a:pathLst>
              <a:path w="151" h="110">
                <a:moveTo>
                  <a:pt x="28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close/>
                <a:moveTo>
                  <a:pt x="28" y="70"/>
                </a:moveTo>
                <a:lnTo>
                  <a:pt x="0" y="70"/>
                </a:lnTo>
                <a:lnTo>
                  <a:pt x="0" y="41"/>
                </a:lnTo>
                <a:lnTo>
                  <a:pt x="28" y="41"/>
                </a:lnTo>
                <a:lnTo>
                  <a:pt x="28" y="70"/>
                </a:lnTo>
                <a:close/>
                <a:moveTo>
                  <a:pt x="28" y="110"/>
                </a:moveTo>
                <a:lnTo>
                  <a:pt x="0" y="110"/>
                </a:lnTo>
                <a:lnTo>
                  <a:pt x="0" y="82"/>
                </a:lnTo>
                <a:lnTo>
                  <a:pt x="28" y="82"/>
                </a:lnTo>
                <a:lnTo>
                  <a:pt x="28" y="110"/>
                </a:lnTo>
                <a:close/>
                <a:moveTo>
                  <a:pt x="70" y="28"/>
                </a:moveTo>
                <a:lnTo>
                  <a:pt x="41" y="28"/>
                </a:lnTo>
                <a:lnTo>
                  <a:pt x="41" y="0"/>
                </a:lnTo>
                <a:lnTo>
                  <a:pt x="70" y="0"/>
                </a:lnTo>
                <a:lnTo>
                  <a:pt x="70" y="28"/>
                </a:lnTo>
                <a:close/>
                <a:moveTo>
                  <a:pt x="70" y="70"/>
                </a:moveTo>
                <a:lnTo>
                  <a:pt x="41" y="70"/>
                </a:lnTo>
                <a:lnTo>
                  <a:pt x="41" y="41"/>
                </a:lnTo>
                <a:lnTo>
                  <a:pt x="70" y="41"/>
                </a:lnTo>
                <a:lnTo>
                  <a:pt x="70" y="70"/>
                </a:lnTo>
                <a:close/>
                <a:moveTo>
                  <a:pt x="70" y="110"/>
                </a:moveTo>
                <a:lnTo>
                  <a:pt x="41" y="110"/>
                </a:lnTo>
                <a:lnTo>
                  <a:pt x="41" y="82"/>
                </a:lnTo>
                <a:lnTo>
                  <a:pt x="70" y="82"/>
                </a:lnTo>
                <a:lnTo>
                  <a:pt x="70" y="110"/>
                </a:lnTo>
                <a:close/>
                <a:moveTo>
                  <a:pt x="110" y="28"/>
                </a:moveTo>
                <a:lnTo>
                  <a:pt x="82" y="28"/>
                </a:lnTo>
                <a:lnTo>
                  <a:pt x="82" y="0"/>
                </a:lnTo>
                <a:lnTo>
                  <a:pt x="110" y="0"/>
                </a:lnTo>
                <a:lnTo>
                  <a:pt x="110" y="28"/>
                </a:lnTo>
                <a:close/>
                <a:moveTo>
                  <a:pt x="110" y="69"/>
                </a:moveTo>
                <a:lnTo>
                  <a:pt x="82" y="69"/>
                </a:lnTo>
                <a:lnTo>
                  <a:pt x="82" y="40"/>
                </a:lnTo>
                <a:lnTo>
                  <a:pt x="110" y="40"/>
                </a:lnTo>
                <a:lnTo>
                  <a:pt x="110" y="69"/>
                </a:lnTo>
                <a:close/>
                <a:moveTo>
                  <a:pt x="110" y="110"/>
                </a:moveTo>
                <a:lnTo>
                  <a:pt x="82" y="110"/>
                </a:lnTo>
                <a:lnTo>
                  <a:pt x="82" y="82"/>
                </a:lnTo>
                <a:lnTo>
                  <a:pt x="110" y="82"/>
                </a:lnTo>
                <a:lnTo>
                  <a:pt x="110" y="110"/>
                </a:lnTo>
                <a:close/>
                <a:moveTo>
                  <a:pt x="151" y="28"/>
                </a:moveTo>
                <a:lnTo>
                  <a:pt x="122" y="28"/>
                </a:lnTo>
                <a:lnTo>
                  <a:pt x="122" y="0"/>
                </a:lnTo>
                <a:lnTo>
                  <a:pt x="151" y="0"/>
                </a:lnTo>
                <a:lnTo>
                  <a:pt x="151" y="28"/>
                </a:lnTo>
                <a:close/>
                <a:moveTo>
                  <a:pt x="151" y="69"/>
                </a:moveTo>
                <a:lnTo>
                  <a:pt x="122" y="69"/>
                </a:lnTo>
                <a:lnTo>
                  <a:pt x="122" y="40"/>
                </a:lnTo>
                <a:lnTo>
                  <a:pt x="151" y="40"/>
                </a:lnTo>
                <a:lnTo>
                  <a:pt x="151" y="69"/>
                </a:lnTo>
                <a:close/>
                <a:moveTo>
                  <a:pt x="151" y="110"/>
                </a:moveTo>
                <a:lnTo>
                  <a:pt x="122" y="110"/>
                </a:lnTo>
                <a:lnTo>
                  <a:pt x="122" y="81"/>
                </a:lnTo>
                <a:lnTo>
                  <a:pt x="151" y="81"/>
                </a:lnTo>
                <a:lnTo>
                  <a:pt x="151" y="1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3" name="CustomShape 28"/>
          <p:cNvSpPr/>
          <p:nvPr/>
        </p:nvSpPr>
        <p:spPr>
          <a:xfrm>
            <a:off x="2071800" y="2347920"/>
            <a:ext cx="270360" cy="209880"/>
          </a:xfrm>
          <a:custGeom>
            <a:avLst/>
            <a:gdLst/>
            <a:ahLst/>
            <a:rect l="l" t="t" r="r" b="b"/>
            <a:pathLst>
              <a:path w="330" h="256">
                <a:moveTo>
                  <a:pt x="330" y="0"/>
                </a:moveTo>
                <a:cubicBezTo>
                  <a:pt x="330" y="217"/>
                  <a:pt x="330" y="217"/>
                  <a:pt x="330" y="217"/>
                </a:cubicBezTo>
                <a:cubicBezTo>
                  <a:pt x="330" y="238"/>
                  <a:pt x="313" y="256"/>
                  <a:pt x="294" y="256"/>
                </a:cubicBezTo>
                <a:cubicBezTo>
                  <a:pt x="47" y="256"/>
                  <a:pt x="47" y="256"/>
                  <a:pt x="47" y="256"/>
                </a:cubicBezTo>
                <a:cubicBezTo>
                  <a:pt x="16" y="256"/>
                  <a:pt x="0" y="240"/>
                  <a:pt x="0" y="201"/>
                </a:cubicBezTo>
                <a:cubicBezTo>
                  <a:pt x="0" y="42"/>
                  <a:pt x="0" y="42"/>
                  <a:pt x="0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0"/>
                  <a:pt x="45" y="0"/>
                  <a:pt x="45" y="0"/>
                </a:cubicBezTo>
                <a:lnTo>
                  <a:pt x="330" y="0"/>
                </a:lnTo>
                <a:close/>
                <a:moveTo>
                  <a:pt x="45" y="65"/>
                </a:moveTo>
                <a:cubicBezTo>
                  <a:pt x="23" y="65"/>
                  <a:pt x="23" y="65"/>
                  <a:pt x="23" y="65"/>
                </a:cubicBezTo>
                <a:cubicBezTo>
                  <a:pt x="23" y="201"/>
                  <a:pt x="23" y="201"/>
                  <a:pt x="23" y="201"/>
                </a:cubicBezTo>
                <a:cubicBezTo>
                  <a:pt x="23" y="221"/>
                  <a:pt x="28" y="230"/>
                  <a:pt x="34" y="230"/>
                </a:cubicBezTo>
                <a:cubicBezTo>
                  <a:pt x="41" y="230"/>
                  <a:pt x="45" y="221"/>
                  <a:pt x="45" y="201"/>
                </a:cubicBezTo>
                <a:lnTo>
                  <a:pt x="45" y="65"/>
                </a:lnTo>
                <a:close/>
                <a:moveTo>
                  <a:pt x="307" y="23"/>
                </a:moveTo>
                <a:cubicBezTo>
                  <a:pt x="69" y="23"/>
                  <a:pt x="69" y="23"/>
                  <a:pt x="69" y="23"/>
                </a:cubicBezTo>
                <a:cubicBezTo>
                  <a:pt x="69" y="201"/>
                  <a:pt x="69" y="201"/>
                  <a:pt x="69" y="201"/>
                </a:cubicBezTo>
                <a:cubicBezTo>
                  <a:pt x="69" y="215"/>
                  <a:pt x="66" y="225"/>
                  <a:pt x="62" y="232"/>
                </a:cubicBezTo>
                <a:cubicBezTo>
                  <a:pt x="294" y="232"/>
                  <a:pt x="294" y="232"/>
                  <a:pt x="294" y="232"/>
                </a:cubicBezTo>
                <a:cubicBezTo>
                  <a:pt x="302" y="232"/>
                  <a:pt x="307" y="223"/>
                  <a:pt x="307" y="217"/>
                </a:cubicBezTo>
                <a:lnTo>
                  <a:pt x="307" y="23"/>
                </a:lnTo>
                <a:close/>
                <a:moveTo>
                  <a:pt x="160" y="105"/>
                </a:moveTo>
                <a:cubicBezTo>
                  <a:pt x="106" y="105"/>
                  <a:pt x="106" y="105"/>
                  <a:pt x="106" y="105"/>
                </a:cubicBezTo>
                <a:cubicBezTo>
                  <a:pt x="106" y="97"/>
                  <a:pt x="106" y="97"/>
                  <a:pt x="106" y="97"/>
                </a:cubicBezTo>
                <a:cubicBezTo>
                  <a:pt x="160" y="97"/>
                  <a:pt x="160" y="97"/>
                  <a:pt x="160" y="97"/>
                </a:cubicBezTo>
                <a:lnTo>
                  <a:pt x="160" y="105"/>
                </a:lnTo>
                <a:close/>
                <a:moveTo>
                  <a:pt x="160" y="130"/>
                </a:moveTo>
                <a:cubicBezTo>
                  <a:pt x="106" y="130"/>
                  <a:pt x="106" y="130"/>
                  <a:pt x="106" y="130"/>
                </a:cubicBezTo>
                <a:cubicBezTo>
                  <a:pt x="106" y="123"/>
                  <a:pt x="106" y="123"/>
                  <a:pt x="106" y="123"/>
                </a:cubicBezTo>
                <a:cubicBezTo>
                  <a:pt x="160" y="123"/>
                  <a:pt x="160" y="123"/>
                  <a:pt x="160" y="123"/>
                </a:cubicBezTo>
                <a:lnTo>
                  <a:pt x="160" y="130"/>
                </a:lnTo>
                <a:close/>
                <a:moveTo>
                  <a:pt x="160" y="155"/>
                </a:moveTo>
                <a:cubicBezTo>
                  <a:pt x="106" y="155"/>
                  <a:pt x="106" y="155"/>
                  <a:pt x="106" y="155"/>
                </a:cubicBezTo>
                <a:cubicBezTo>
                  <a:pt x="106" y="147"/>
                  <a:pt x="106" y="147"/>
                  <a:pt x="106" y="147"/>
                </a:cubicBezTo>
                <a:cubicBezTo>
                  <a:pt x="160" y="147"/>
                  <a:pt x="160" y="147"/>
                  <a:pt x="160" y="147"/>
                </a:cubicBezTo>
                <a:lnTo>
                  <a:pt x="160" y="155"/>
                </a:lnTo>
                <a:close/>
                <a:moveTo>
                  <a:pt x="160" y="179"/>
                </a:moveTo>
                <a:cubicBezTo>
                  <a:pt x="106" y="179"/>
                  <a:pt x="106" y="179"/>
                  <a:pt x="106" y="179"/>
                </a:cubicBezTo>
                <a:cubicBezTo>
                  <a:pt x="106" y="171"/>
                  <a:pt x="106" y="171"/>
                  <a:pt x="106" y="171"/>
                </a:cubicBezTo>
                <a:cubicBezTo>
                  <a:pt x="160" y="171"/>
                  <a:pt x="160" y="171"/>
                  <a:pt x="160" y="171"/>
                </a:cubicBezTo>
                <a:lnTo>
                  <a:pt x="160" y="179"/>
                </a:lnTo>
                <a:close/>
                <a:moveTo>
                  <a:pt x="160" y="203"/>
                </a:moveTo>
                <a:cubicBezTo>
                  <a:pt x="106" y="203"/>
                  <a:pt x="106" y="203"/>
                  <a:pt x="106" y="203"/>
                </a:cubicBezTo>
                <a:cubicBezTo>
                  <a:pt x="106" y="195"/>
                  <a:pt x="106" y="195"/>
                  <a:pt x="106" y="195"/>
                </a:cubicBezTo>
                <a:cubicBezTo>
                  <a:pt x="160" y="195"/>
                  <a:pt x="160" y="195"/>
                  <a:pt x="160" y="195"/>
                </a:cubicBezTo>
                <a:lnTo>
                  <a:pt x="160" y="203"/>
                </a:lnTo>
                <a:close/>
                <a:moveTo>
                  <a:pt x="114" y="57"/>
                </a:moveTo>
                <a:cubicBezTo>
                  <a:pt x="257" y="57"/>
                  <a:pt x="257" y="57"/>
                  <a:pt x="257" y="57"/>
                </a:cubicBezTo>
                <a:cubicBezTo>
                  <a:pt x="257" y="72"/>
                  <a:pt x="257" y="72"/>
                  <a:pt x="257" y="72"/>
                </a:cubicBezTo>
                <a:cubicBezTo>
                  <a:pt x="114" y="72"/>
                  <a:pt x="114" y="72"/>
                  <a:pt x="114" y="72"/>
                </a:cubicBezTo>
                <a:lnTo>
                  <a:pt x="114" y="57"/>
                </a:lnTo>
                <a:close/>
                <a:moveTo>
                  <a:pt x="182" y="97"/>
                </a:moveTo>
                <a:cubicBezTo>
                  <a:pt x="274" y="97"/>
                  <a:pt x="274" y="97"/>
                  <a:pt x="274" y="97"/>
                </a:cubicBezTo>
                <a:cubicBezTo>
                  <a:pt x="274" y="185"/>
                  <a:pt x="274" y="185"/>
                  <a:pt x="274" y="185"/>
                </a:cubicBezTo>
                <a:cubicBezTo>
                  <a:pt x="182" y="185"/>
                  <a:pt x="182" y="185"/>
                  <a:pt x="182" y="185"/>
                </a:cubicBezTo>
                <a:lnTo>
                  <a:pt x="182" y="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4" name="CustomShape 29"/>
          <p:cNvSpPr/>
          <p:nvPr/>
        </p:nvSpPr>
        <p:spPr>
          <a:xfrm>
            <a:off x="2498760" y="2351160"/>
            <a:ext cx="213120" cy="213120"/>
          </a:xfrm>
          <a:custGeom>
            <a:avLst/>
            <a:gdLst/>
            <a:ahLst/>
            <a:rect l="l" t="t" r="r" b="b"/>
            <a:pathLst>
              <a:path w="262" h="262">
                <a:moveTo>
                  <a:pt x="166" y="192"/>
                </a:moveTo>
                <a:cubicBezTo>
                  <a:pt x="144" y="192"/>
                  <a:pt x="122" y="184"/>
                  <a:pt x="104" y="169"/>
                </a:cubicBezTo>
                <a:cubicBezTo>
                  <a:pt x="86" y="212"/>
                  <a:pt x="86" y="212"/>
                  <a:pt x="86" y="212"/>
                </a:cubicBezTo>
                <a:cubicBezTo>
                  <a:pt x="41" y="257"/>
                  <a:pt x="41" y="257"/>
                  <a:pt x="41" y="257"/>
                </a:cubicBezTo>
                <a:cubicBezTo>
                  <a:pt x="36" y="260"/>
                  <a:pt x="31" y="262"/>
                  <a:pt x="26" y="262"/>
                </a:cubicBezTo>
                <a:cubicBezTo>
                  <a:pt x="11" y="262"/>
                  <a:pt x="0" y="250"/>
                  <a:pt x="0" y="236"/>
                </a:cubicBezTo>
                <a:cubicBezTo>
                  <a:pt x="0" y="230"/>
                  <a:pt x="2" y="225"/>
                  <a:pt x="5" y="220"/>
                </a:cubicBezTo>
                <a:cubicBezTo>
                  <a:pt x="49" y="176"/>
                  <a:pt x="49" y="176"/>
                  <a:pt x="49" y="176"/>
                </a:cubicBezTo>
                <a:cubicBezTo>
                  <a:pt x="93" y="158"/>
                  <a:pt x="93" y="158"/>
                  <a:pt x="93" y="158"/>
                </a:cubicBezTo>
                <a:cubicBezTo>
                  <a:pt x="78" y="140"/>
                  <a:pt x="70" y="117"/>
                  <a:pt x="70" y="95"/>
                </a:cubicBezTo>
                <a:cubicBezTo>
                  <a:pt x="70" y="43"/>
                  <a:pt x="114" y="0"/>
                  <a:pt x="166" y="0"/>
                </a:cubicBezTo>
                <a:cubicBezTo>
                  <a:pt x="218" y="0"/>
                  <a:pt x="262" y="44"/>
                  <a:pt x="262" y="95"/>
                </a:cubicBezTo>
                <a:cubicBezTo>
                  <a:pt x="262" y="120"/>
                  <a:pt x="253" y="145"/>
                  <a:pt x="234" y="163"/>
                </a:cubicBezTo>
                <a:cubicBezTo>
                  <a:pt x="215" y="182"/>
                  <a:pt x="191" y="192"/>
                  <a:pt x="166" y="192"/>
                </a:cubicBezTo>
                <a:close/>
                <a:moveTo>
                  <a:pt x="166" y="155"/>
                </a:moveTo>
                <a:cubicBezTo>
                  <a:pt x="198" y="155"/>
                  <a:pt x="225" y="128"/>
                  <a:pt x="225" y="95"/>
                </a:cubicBezTo>
                <a:cubicBezTo>
                  <a:pt x="225" y="64"/>
                  <a:pt x="198" y="37"/>
                  <a:pt x="166" y="37"/>
                </a:cubicBezTo>
                <a:cubicBezTo>
                  <a:pt x="134" y="37"/>
                  <a:pt x="107" y="64"/>
                  <a:pt x="107" y="95"/>
                </a:cubicBezTo>
                <a:cubicBezTo>
                  <a:pt x="107" y="111"/>
                  <a:pt x="113" y="126"/>
                  <a:pt x="124" y="138"/>
                </a:cubicBezTo>
                <a:cubicBezTo>
                  <a:pt x="136" y="149"/>
                  <a:pt x="151" y="155"/>
                  <a:pt x="166" y="15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5" name="CustomShape 30"/>
          <p:cNvSpPr/>
          <p:nvPr/>
        </p:nvSpPr>
        <p:spPr>
          <a:xfrm>
            <a:off x="2868480" y="2319480"/>
            <a:ext cx="265680" cy="259200"/>
          </a:xfrm>
          <a:custGeom>
            <a:avLst/>
            <a:gdLst/>
            <a:ahLst/>
            <a:rect l="l" t="t" r="r" b="b"/>
            <a:pathLst>
              <a:path w="325" h="318">
                <a:moveTo>
                  <a:pt x="325" y="112"/>
                </a:moveTo>
                <a:cubicBezTo>
                  <a:pt x="325" y="238"/>
                  <a:pt x="325" y="238"/>
                  <a:pt x="325" y="238"/>
                </a:cubicBezTo>
                <a:cubicBezTo>
                  <a:pt x="325" y="253"/>
                  <a:pt x="313" y="265"/>
                  <a:pt x="299" y="265"/>
                </a:cubicBezTo>
                <a:cubicBezTo>
                  <a:pt x="273" y="265"/>
                  <a:pt x="273" y="265"/>
                  <a:pt x="273" y="265"/>
                </a:cubicBezTo>
                <a:cubicBezTo>
                  <a:pt x="284" y="318"/>
                  <a:pt x="284" y="318"/>
                  <a:pt x="284" y="31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6" y="265"/>
                  <a:pt x="56" y="265"/>
                  <a:pt x="56" y="265"/>
                </a:cubicBezTo>
                <a:cubicBezTo>
                  <a:pt x="27" y="265"/>
                  <a:pt x="27" y="265"/>
                  <a:pt x="27" y="265"/>
                </a:cubicBezTo>
                <a:cubicBezTo>
                  <a:pt x="12" y="265"/>
                  <a:pt x="0" y="253"/>
                  <a:pt x="0" y="23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97"/>
                  <a:pt x="12" y="85"/>
                  <a:pt x="27" y="85"/>
                </a:cubicBezTo>
                <a:cubicBezTo>
                  <a:pt x="60" y="85"/>
                  <a:pt x="60" y="85"/>
                  <a:pt x="60" y="85"/>
                </a:cubicBezTo>
                <a:cubicBezTo>
                  <a:pt x="60" y="45"/>
                  <a:pt x="60" y="45"/>
                  <a:pt x="60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0"/>
                  <a:pt x="72" y="0"/>
                  <a:pt x="72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4" y="45"/>
                  <a:pt x="254" y="45"/>
                  <a:pt x="254" y="45"/>
                </a:cubicBezTo>
                <a:cubicBezTo>
                  <a:pt x="265" y="45"/>
                  <a:pt x="265" y="45"/>
                  <a:pt x="265" y="45"/>
                </a:cubicBezTo>
                <a:cubicBezTo>
                  <a:pt x="265" y="85"/>
                  <a:pt x="265" y="85"/>
                  <a:pt x="265" y="85"/>
                </a:cubicBezTo>
                <a:cubicBezTo>
                  <a:pt x="299" y="85"/>
                  <a:pt x="299" y="85"/>
                  <a:pt x="299" y="85"/>
                </a:cubicBezTo>
                <a:cubicBezTo>
                  <a:pt x="313" y="85"/>
                  <a:pt x="325" y="97"/>
                  <a:pt x="325" y="112"/>
                </a:cubicBezTo>
                <a:close/>
                <a:moveTo>
                  <a:pt x="64" y="132"/>
                </a:moveTo>
                <a:cubicBezTo>
                  <a:pt x="64" y="122"/>
                  <a:pt x="56" y="114"/>
                  <a:pt x="45" y="114"/>
                </a:cubicBezTo>
                <a:cubicBezTo>
                  <a:pt x="35" y="114"/>
                  <a:pt x="27" y="122"/>
                  <a:pt x="27" y="132"/>
                </a:cubicBezTo>
                <a:cubicBezTo>
                  <a:pt x="27" y="143"/>
                  <a:pt x="35" y="151"/>
                  <a:pt x="45" y="151"/>
                </a:cubicBezTo>
                <a:cubicBezTo>
                  <a:pt x="56" y="151"/>
                  <a:pt x="64" y="143"/>
                  <a:pt x="64" y="132"/>
                </a:cubicBezTo>
                <a:close/>
                <a:moveTo>
                  <a:pt x="262" y="302"/>
                </a:moveTo>
                <a:cubicBezTo>
                  <a:pt x="246" y="218"/>
                  <a:pt x="246" y="218"/>
                  <a:pt x="246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67" y="302"/>
                  <a:pt x="67" y="302"/>
                  <a:pt x="67" y="302"/>
                </a:cubicBezTo>
                <a:lnTo>
                  <a:pt x="262" y="302"/>
                </a:lnTo>
                <a:close/>
                <a:moveTo>
                  <a:pt x="84" y="117"/>
                </a:moveTo>
                <a:cubicBezTo>
                  <a:pt x="242" y="117"/>
                  <a:pt x="242" y="117"/>
                  <a:pt x="242" y="117"/>
                </a:cubicBezTo>
                <a:cubicBezTo>
                  <a:pt x="242" y="17"/>
                  <a:pt x="242" y="17"/>
                  <a:pt x="242" y="17"/>
                </a:cubicBezTo>
                <a:cubicBezTo>
                  <a:pt x="84" y="17"/>
                  <a:pt x="84" y="17"/>
                  <a:pt x="84" y="17"/>
                </a:cubicBezTo>
                <a:lnTo>
                  <a:pt x="84" y="117"/>
                </a:lnTo>
                <a:close/>
                <a:moveTo>
                  <a:pt x="154" y="251"/>
                </a:moveTo>
                <a:cubicBezTo>
                  <a:pt x="106" y="251"/>
                  <a:pt x="106" y="251"/>
                  <a:pt x="106" y="251"/>
                </a:cubicBezTo>
                <a:cubicBezTo>
                  <a:pt x="106" y="263"/>
                  <a:pt x="106" y="263"/>
                  <a:pt x="106" y="263"/>
                </a:cubicBezTo>
                <a:cubicBezTo>
                  <a:pt x="154" y="263"/>
                  <a:pt x="154" y="263"/>
                  <a:pt x="154" y="263"/>
                </a:cubicBezTo>
                <a:lnTo>
                  <a:pt x="154" y="251"/>
                </a:lnTo>
                <a:close/>
                <a:moveTo>
                  <a:pt x="222" y="251"/>
                </a:moveTo>
                <a:cubicBezTo>
                  <a:pt x="174" y="251"/>
                  <a:pt x="174" y="251"/>
                  <a:pt x="174" y="251"/>
                </a:cubicBezTo>
                <a:cubicBezTo>
                  <a:pt x="174" y="263"/>
                  <a:pt x="174" y="263"/>
                  <a:pt x="174" y="263"/>
                </a:cubicBezTo>
                <a:cubicBezTo>
                  <a:pt x="222" y="263"/>
                  <a:pt x="222" y="263"/>
                  <a:pt x="222" y="263"/>
                </a:cubicBezTo>
                <a:lnTo>
                  <a:pt x="222" y="2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6" name="CustomShape 31"/>
          <p:cNvSpPr/>
          <p:nvPr/>
        </p:nvSpPr>
        <p:spPr>
          <a:xfrm>
            <a:off x="3179880" y="2336760"/>
            <a:ext cx="254520" cy="221040"/>
          </a:xfrm>
          <a:custGeom>
            <a:avLst/>
            <a:gdLst/>
            <a:ahLst/>
            <a:rect l="l" t="t" r="r" b="b"/>
            <a:pathLst>
              <a:path w="311" h="270">
                <a:moveTo>
                  <a:pt x="2" y="270"/>
                </a:moveTo>
                <a:cubicBezTo>
                  <a:pt x="2" y="270"/>
                  <a:pt x="0" y="266"/>
                  <a:pt x="2" y="245"/>
                </a:cubicBezTo>
                <a:cubicBezTo>
                  <a:pt x="19" y="236"/>
                  <a:pt x="103" y="214"/>
                  <a:pt x="107" y="212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14" y="194"/>
                  <a:pt x="114" y="194"/>
                  <a:pt x="114" y="194"/>
                </a:cubicBezTo>
                <a:cubicBezTo>
                  <a:pt x="114" y="194"/>
                  <a:pt x="117" y="170"/>
                  <a:pt x="117" y="166"/>
                </a:cubicBezTo>
                <a:cubicBezTo>
                  <a:pt x="117" y="166"/>
                  <a:pt x="107" y="147"/>
                  <a:pt x="105" y="136"/>
                </a:cubicBezTo>
                <a:cubicBezTo>
                  <a:pt x="105" y="136"/>
                  <a:pt x="97" y="136"/>
                  <a:pt x="96" y="127"/>
                </a:cubicBezTo>
                <a:cubicBezTo>
                  <a:pt x="94" y="119"/>
                  <a:pt x="96" y="113"/>
                  <a:pt x="94" y="107"/>
                </a:cubicBezTo>
                <a:cubicBezTo>
                  <a:pt x="92" y="101"/>
                  <a:pt x="97" y="94"/>
                  <a:pt x="101" y="96"/>
                </a:cubicBezTo>
                <a:cubicBezTo>
                  <a:pt x="101" y="96"/>
                  <a:pt x="92" y="51"/>
                  <a:pt x="101" y="39"/>
                </a:cubicBezTo>
                <a:cubicBezTo>
                  <a:pt x="107" y="31"/>
                  <a:pt x="125" y="9"/>
                  <a:pt x="169" y="1"/>
                </a:cubicBezTo>
                <a:cubicBezTo>
                  <a:pt x="169" y="1"/>
                  <a:pt x="180" y="0"/>
                  <a:pt x="183" y="1"/>
                </a:cubicBezTo>
                <a:cubicBezTo>
                  <a:pt x="186" y="2"/>
                  <a:pt x="185" y="3"/>
                  <a:pt x="180" y="9"/>
                </a:cubicBezTo>
                <a:cubicBezTo>
                  <a:pt x="180" y="9"/>
                  <a:pt x="203" y="22"/>
                  <a:pt x="210" y="44"/>
                </a:cubicBezTo>
                <a:cubicBezTo>
                  <a:pt x="214" y="58"/>
                  <a:pt x="212" y="88"/>
                  <a:pt x="210" y="96"/>
                </a:cubicBezTo>
                <a:cubicBezTo>
                  <a:pt x="210" y="96"/>
                  <a:pt x="216" y="94"/>
                  <a:pt x="215" y="102"/>
                </a:cubicBezTo>
                <a:cubicBezTo>
                  <a:pt x="214" y="116"/>
                  <a:pt x="214" y="140"/>
                  <a:pt x="204" y="136"/>
                </a:cubicBezTo>
                <a:cubicBezTo>
                  <a:pt x="204" y="136"/>
                  <a:pt x="204" y="163"/>
                  <a:pt x="196" y="169"/>
                </a:cubicBezTo>
                <a:cubicBezTo>
                  <a:pt x="196" y="169"/>
                  <a:pt x="193" y="190"/>
                  <a:pt x="197" y="191"/>
                </a:cubicBezTo>
                <a:cubicBezTo>
                  <a:pt x="203" y="191"/>
                  <a:pt x="203" y="191"/>
                  <a:pt x="203" y="191"/>
                </a:cubicBezTo>
                <a:cubicBezTo>
                  <a:pt x="203" y="191"/>
                  <a:pt x="205" y="209"/>
                  <a:pt x="209" y="214"/>
                </a:cubicBezTo>
                <a:cubicBezTo>
                  <a:pt x="209" y="214"/>
                  <a:pt x="301" y="237"/>
                  <a:pt x="310" y="248"/>
                </a:cubicBezTo>
                <a:cubicBezTo>
                  <a:pt x="311" y="259"/>
                  <a:pt x="310" y="270"/>
                  <a:pt x="310" y="270"/>
                </a:cubicBezTo>
                <a:lnTo>
                  <a:pt x="2" y="2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7" name="CustomShape 32"/>
          <p:cNvSpPr/>
          <p:nvPr/>
        </p:nvSpPr>
        <p:spPr>
          <a:xfrm>
            <a:off x="3456000" y="2324160"/>
            <a:ext cx="383040" cy="234000"/>
          </a:xfrm>
          <a:custGeom>
            <a:avLst/>
            <a:gdLst/>
            <a:ahLst/>
            <a:rect l="l" t="t" r="r" b="b"/>
            <a:pathLst>
              <a:path w="469" h="285">
                <a:moveTo>
                  <a:pt x="302" y="176"/>
                </a:moveTo>
                <a:cubicBezTo>
                  <a:pt x="302" y="176"/>
                  <a:pt x="301" y="180"/>
                  <a:pt x="296" y="178"/>
                </a:cubicBezTo>
                <a:cubicBezTo>
                  <a:pt x="291" y="176"/>
                  <a:pt x="287" y="169"/>
                  <a:pt x="285" y="164"/>
                </a:cubicBezTo>
                <a:cubicBezTo>
                  <a:pt x="285" y="158"/>
                  <a:pt x="280" y="149"/>
                  <a:pt x="279" y="147"/>
                </a:cubicBezTo>
                <a:cubicBezTo>
                  <a:pt x="277" y="143"/>
                  <a:pt x="278" y="136"/>
                  <a:pt x="287" y="136"/>
                </a:cubicBezTo>
                <a:cubicBezTo>
                  <a:pt x="287" y="136"/>
                  <a:pt x="283" y="129"/>
                  <a:pt x="286" y="126"/>
                </a:cubicBezTo>
                <a:cubicBezTo>
                  <a:pt x="286" y="126"/>
                  <a:pt x="277" y="127"/>
                  <a:pt x="281" y="119"/>
                </a:cubicBezTo>
                <a:cubicBezTo>
                  <a:pt x="281" y="119"/>
                  <a:pt x="264" y="113"/>
                  <a:pt x="278" y="99"/>
                </a:cubicBezTo>
                <a:cubicBezTo>
                  <a:pt x="278" y="99"/>
                  <a:pt x="269" y="89"/>
                  <a:pt x="280" y="87"/>
                </a:cubicBezTo>
                <a:cubicBezTo>
                  <a:pt x="280" y="87"/>
                  <a:pt x="264" y="68"/>
                  <a:pt x="286" y="61"/>
                </a:cubicBezTo>
                <a:cubicBezTo>
                  <a:pt x="286" y="61"/>
                  <a:pt x="266" y="12"/>
                  <a:pt x="302" y="10"/>
                </a:cubicBezTo>
                <a:cubicBezTo>
                  <a:pt x="321" y="7"/>
                  <a:pt x="334" y="19"/>
                  <a:pt x="351" y="26"/>
                </a:cubicBezTo>
                <a:cubicBezTo>
                  <a:pt x="351" y="26"/>
                  <a:pt x="375" y="7"/>
                  <a:pt x="388" y="9"/>
                </a:cubicBezTo>
                <a:cubicBezTo>
                  <a:pt x="412" y="14"/>
                  <a:pt x="419" y="37"/>
                  <a:pt x="405" y="58"/>
                </a:cubicBezTo>
                <a:cubicBezTo>
                  <a:pt x="420" y="54"/>
                  <a:pt x="425" y="77"/>
                  <a:pt x="413" y="85"/>
                </a:cubicBezTo>
                <a:cubicBezTo>
                  <a:pt x="413" y="85"/>
                  <a:pt x="420" y="93"/>
                  <a:pt x="413" y="102"/>
                </a:cubicBezTo>
                <a:cubicBezTo>
                  <a:pt x="413" y="102"/>
                  <a:pt x="424" y="116"/>
                  <a:pt x="411" y="122"/>
                </a:cubicBezTo>
                <a:cubicBezTo>
                  <a:pt x="411" y="122"/>
                  <a:pt x="408" y="131"/>
                  <a:pt x="405" y="135"/>
                </a:cubicBezTo>
                <a:cubicBezTo>
                  <a:pt x="405" y="135"/>
                  <a:pt x="411" y="134"/>
                  <a:pt x="413" y="138"/>
                </a:cubicBezTo>
                <a:cubicBezTo>
                  <a:pt x="415" y="143"/>
                  <a:pt x="416" y="148"/>
                  <a:pt x="411" y="155"/>
                </a:cubicBezTo>
                <a:cubicBezTo>
                  <a:pt x="407" y="161"/>
                  <a:pt x="406" y="165"/>
                  <a:pt x="405" y="169"/>
                </a:cubicBezTo>
                <a:cubicBezTo>
                  <a:pt x="403" y="173"/>
                  <a:pt x="402" y="183"/>
                  <a:pt x="393" y="177"/>
                </a:cubicBezTo>
                <a:cubicBezTo>
                  <a:pt x="380" y="193"/>
                  <a:pt x="375" y="219"/>
                  <a:pt x="384" y="241"/>
                </a:cubicBezTo>
                <a:cubicBezTo>
                  <a:pt x="386" y="245"/>
                  <a:pt x="386" y="245"/>
                  <a:pt x="386" y="245"/>
                </a:cubicBezTo>
                <a:cubicBezTo>
                  <a:pt x="416" y="251"/>
                  <a:pt x="452" y="258"/>
                  <a:pt x="469" y="265"/>
                </a:cubicBezTo>
                <a:cubicBezTo>
                  <a:pt x="469" y="285"/>
                  <a:pt x="469" y="285"/>
                  <a:pt x="469" y="285"/>
                </a:cubicBezTo>
                <a:cubicBezTo>
                  <a:pt x="228" y="285"/>
                  <a:pt x="228" y="285"/>
                  <a:pt x="228" y="285"/>
                </a:cubicBezTo>
                <a:cubicBezTo>
                  <a:pt x="228" y="284"/>
                  <a:pt x="228" y="284"/>
                  <a:pt x="228" y="284"/>
                </a:cubicBezTo>
                <a:cubicBezTo>
                  <a:pt x="0" y="284"/>
                  <a:pt x="0" y="284"/>
                  <a:pt x="0" y="284"/>
                </a:cubicBezTo>
                <a:cubicBezTo>
                  <a:pt x="0" y="284"/>
                  <a:pt x="1" y="262"/>
                  <a:pt x="19" y="253"/>
                </a:cubicBezTo>
                <a:cubicBezTo>
                  <a:pt x="38" y="244"/>
                  <a:pt x="107" y="224"/>
                  <a:pt x="112" y="222"/>
                </a:cubicBezTo>
                <a:cubicBezTo>
                  <a:pt x="113" y="206"/>
                  <a:pt x="113" y="206"/>
                  <a:pt x="113" y="206"/>
                </a:cubicBezTo>
                <a:cubicBezTo>
                  <a:pt x="120" y="205"/>
                  <a:pt x="120" y="205"/>
                  <a:pt x="120" y="205"/>
                </a:cubicBezTo>
                <a:cubicBezTo>
                  <a:pt x="120" y="205"/>
                  <a:pt x="122" y="179"/>
                  <a:pt x="122" y="175"/>
                </a:cubicBezTo>
                <a:cubicBezTo>
                  <a:pt x="122" y="175"/>
                  <a:pt x="112" y="155"/>
                  <a:pt x="109" y="143"/>
                </a:cubicBezTo>
                <a:cubicBezTo>
                  <a:pt x="109" y="143"/>
                  <a:pt x="101" y="143"/>
                  <a:pt x="99" y="134"/>
                </a:cubicBezTo>
                <a:cubicBezTo>
                  <a:pt x="99" y="125"/>
                  <a:pt x="99" y="119"/>
                  <a:pt x="98" y="113"/>
                </a:cubicBezTo>
                <a:cubicBezTo>
                  <a:pt x="96" y="106"/>
                  <a:pt x="101" y="99"/>
                  <a:pt x="106" y="101"/>
                </a:cubicBezTo>
                <a:cubicBezTo>
                  <a:pt x="106" y="101"/>
                  <a:pt x="96" y="55"/>
                  <a:pt x="106" y="41"/>
                </a:cubicBezTo>
                <a:cubicBezTo>
                  <a:pt x="112" y="32"/>
                  <a:pt x="131" y="9"/>
                  <a:pt x="177" y="1"/>
                </a:cubicBezTo>
                <a:cubicBezTo>
                  <a:pt x="177" y="1"/>
                  <a:pt x="188" y="0"/>
                  <a:pt x="192" y="2"/>
                </a:cubicBezTo>
                <a:cubicBezTo>
                  <a:pt x="195" y="2"/>
                  <a:pt x="194" y="3"/>
                  <a:pt x="188" y="9"/>
                </a:cubicBezTo>
                <a:cubicBezTo>
                  <a:pt x="188" y="9"/>
                  <a:pt x="212" y="24"/>
                  <a:pt x="219" y="47"/>
                </a:cubicBezTo>
                <a:cubicBezTo>
                  <a:pt x="224" y="61"/>
                  <a:pt x="222" y="92"/>
                  <a:pt x="219" y="101"/>
                </a:cubicBezTo>
                <a:cubicBezTo>
                  <a:pt x="219" y="101"/>
                  <a:pt x="227" y="99"/>
                  <a:pt x="226" y="108"/>
                </a:cubicBezTo>
                <a:cubicBezTo>
                  <a:pt x="224" y="122"/>
                  <a:pt x="224" y="148"/>
                  <a:pt x="214" y="143"/>
                </a:cubicBezTo>
                <a:cubicBezTo>
                  <a:pt x="214" y="143"/>
                  <a:pt x="214" y="171"/>
                  <a:pt x="205" y="177"/>
                </a:cubicBezTo>
                <a:cubicBezTo>
                  <a:pt x="205" y="177"/>
                  <a:pt x="202" y="200"/>
                  <a:pt x="206" y="201"/>
                </a:cubicBezTo>
                <a:cubicBezTo>
                  <a:pt x="212" y="201"/>
                  <a:pt x="212" y="201"/>
                  <a:pt x="212" y="201"/>
                </a:cubicBezTo>
                <a:cubicBezTo>
                  <a:pt x="212" y="201"/>
                  <a:pt x="215" y="220"/>
                  <a:pt x="219" y="224"/>
                </a:cubicBezTo>
                <a:cubicBezTo>
                  <a:pt x="219" y="224"/>
                  <a:pt x="240" y="233"/>
                  <a:pt x="264" y="239"/>
                </a:cubicBezTo>
                <a:cubicBezTo>
                  <a:pt x="274" y="241"/>
                  <a:pt x="287" y="242"/>
                  <a:pt x="301" y="242"/>
                </a:cubicBezTo>
                <a:cubicBezTo>
                  <a:pt x="305" y="230"/>
                  <a:pt x="311" y="227"/>
                  <a:pt x="311" y="199"/>
                </a:cubicBezTo>
                <a:cubicBezTo>
                  <a:pt x="311" y="188"/>
                  <a:pt x="302" y="176"/>
                  <a:pt x="302" y="1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8" name="CustomShape 33"/>
          <p:cNvSpPr/>
          <p:nvPr/>
        </p:nvSpPr>
        <p:spPr>
          <a:xfrm>
            <a:off x="3886200" y="2416320"/>
            <a:ext cx="281520" cy="140040"/>
          </a:xfrm>
          <a:custGeom>
            <a:avLst/>
            <a:gdLst/>
            <a:ahLst/>
            <a:rect l="l" t="t" r="r" b="b"/>
            <a:pathLst>
              <a:path w="178" h="89">
                <a:moveTo>
                  <a:pt x="0" y="0"/>
                </a:moveTo>
                <a:lnTo>
                  <a:pt x="121" y="0"/>
                </a:lnTo>
                <a:lnTo>
                  <a:pt x="121" y="89"/>
                </a:lnTo>
                <a:lnTo>
                  <a:pt x="0" y="89"/>
                </a:lnTo>
                <a:lnTo>
                  <a:pt x="0" y="0"/>
                </a:lnTo>
                <a:close/>
                <a:moveTo>
                  <a:pt x="132" y="56"/>
                </a:moveTo>
                <a:lnTo>
                  <a:pt x="178" y="84"/>
                </a:lnTo>
                <a:lnTo>
                  <a:pt x="178" y="5"/>
                </a:lnTo>
                <a:lnTo>
                  <a:pt x="132" y="33"/>
                </a:lnTo>
                <a:lnTo>
                  <a:pt x="132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9" name="CustomShape 34"/>
          <p:cNvSpPr/>
          <p:nvPr/>
        </p:nvSpPr>
        <p:spPr>
          <a:xfrm>
            <a:off x="4230720" y="2376360"/>
            <a:ext cx="214920" cy="187920"/>
          </a:xfrm>
          <a:custGeom>
            <a:avLst/>
            <a:gdLst/>
            <a:ahLst/>
            <a:rect l="l" t="t" r="r" b="b"/>
            <a:pathLst>
              <a:path w="262" h="229">
                <a:moveTo>
                  <a:pt x="33" y="131"/>
                </a:moveTo>
                <a:cubicBezTo>
                  <a:pt x="10" y="109"/>
                  <a:pt x="0" y="85"/>
                  <a:pt x="0" y="63"/>
                </a:cubicBezTo>
                <a:cubicBezTo>
                  <a:pt x="0" y="25"/>
                  <a:pt x="25" y="0"/>
                  <a:pt x="63" y="0"/>
                </a:cubicBezTo>
                <a:cubicBezTo>
                  <a:pt x="98" y="0"/>
                  <a:pt x="111" y="16"/>
                  <a:pt x="131" y="40"/>
                </a:cubicBezTo>
                <a:cubicBezTo>
                  <a:pt x="152" y="16"/>
                  <a:pt x="164" y="0"/>
                  <a:pt x="199" y="0"/>
                </a:cubicBezTo>
                <a:cubicBezTo>
                  <a:pt x="237" y="0"/>
                  <a:pt x="262" y="25"/>
                  <a:pt x="262" y="63"/>
                </a:cubicBezTo>
                <a:cubicBezTo>
                  <a:pt x="262" y="85"/>
                  <a:pt x="252" y="109"/>
                  <a:pt x="229" y="131"/>
                </a:cubicBezTo>
                <a:cubicBezTo>
                  <a:pt x="131" y="229"/>
                  <a:pt x="131" y="229"/>
                  <a:pt x="131" y="229"/>
                </a:cubicBezTo>
                <a:lnTo>
                  <a:pt x="33" y="13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0" name="CustomShape 35"/>
          <p:cNvSpPr/>
          <p:nvPr/>
        </p:nvSpPr>
        <p:spPr>
          <a:xfrm>
            <a:off x="4486320" y="2330280"/>
            <a:ext cx="195840" cy="227520"/>
          </a:xfrm>
          <a:custGeom>
            <a:avLst/>
            <a:gdLst/>
            <a:ahLst/>
            <a:rect l="l" t="t" r="r" b="b"/>
            <a:pathLst>
              <a:path w="241" h="278">
                <a:moveTo>
                  <a:pt x="74" y="169"/>
                </a:moveTo>
                <a:cubicBezTo>
                  <a:pt x="74" y="169"/>
                  <a:pt x="73" y="173"/>
                  <a:pt x="68" y="171"/>
                </a:cubicBezTo>
                <a:cubicBezTo>
                  <a:pt x="63" y="169"/>
                  <a:pt x="58" y="162"/>
                  <a:pt x="57" y="157"/>
                </a:cubicBezTo>
                <a:cubicBezTo>
                  <a:pt x="56" y="151"/>
                  <a:pt x="52" y="142"/>
                  <a:pt x="50" y="140"/>
                </a:cubicBezTo>
                <a:cubicBezTo>
                  <a:pt x="49" y="136"/>
                  <a:pt x="50" y="129"/>
                  <a:pt x="58" y="129"/>
                </a:cubicBezTo>
                <a:cubicBezTo>
                  <a:pt x="58" y="129"/>
                  <a:pt x="55" y="122"/>
                  <a:pt x="58" y="119"/>
                </a:cubicBezTo>
                <a:cubicBezTo>
                  <a:pt x="58" y="119"/>
                  <a:pt x="49" y="120"/>
                  <a:pt x="53" y="112"/>
                </a:cubicBezTo>
                <a:cubicBezTo>
                  <a:pt x="53" y="112"/>
                  <a:pt x="35" y="106"/>
                  <a:pt x="50" y="92"/>
                </a:cubicBezTo>
                <a:cubicBezTo>
                  <a:pt x="50" y="92"/>
                  <a:pt x="41" y="82"/>
                  <a:pt x="52" y="80"/>
                </a:cubicBezTo>
                <a:cubicBezTo>
                  <a:pt x="52" y="80"/>
                  <a:pt x="35" y="61"/>
                  <a:pt x="57" y="54"/>
                </a:cubicBezTo>
                <a:cubicBezTo>
                  <a:pt x="57" y="54"/>
                  <a:pt x="38" y="5"/>
                  <a:pt x="74" y="3"/>
                </a:cubicBezTo>
                <a:cubicBezTo>
                  <a:pt x="93" y="0"/>
                  <a:pt x="106" y="12"/>
                  <a:pt x="123" y="19"/>
                </a:cubicBezTo>
                <a:cubicBezTo>
                  <a:pt x="123" y="19"/>
                  <a:pt x="147" y="0"/>
                  <a:pt x="160" y="2"/>
                </a:cubicBezTo>
                <a:cubicBezTo>
                  <a:pt x="184" y="7"/>
                  <a:pt x="190" y="30"/>
                  <a:pt x="177" y="51"/>
                </a:cubicBezTo>
                <a:cubicBezTo>
                  <a:pt x="191" y="47"/>
                  <a:pt x="197" y="70"/>
                  <a:pt x="185" y="78"/>
                </a:cubicBezTo>
                <a:cubicBezTo>
                  <a:pt x="185" y="78"/>
                  <a:pt x="192" y="86"/>
                  <a:pt x="185" y="95"/>
                </a:cubicBezTo>
                <a:cubicBezTo>
                  <a:pt x="185" y="95"/>
                  <a:pt x="195" y="109"/>
                  <a:pt x="182" y="115"/>
                </a:cubicBezTo>
                <a:cubicBezTo>
                  <a:pt x="182" y="115"/>
                  <a:pt x="180" y="124"/>
                  <a:pt x="177" y="128"/>
                </a:cubicBezTo>
                <a:cubicBezTo>
                  <a:pt x="177" y="128"/>
                  <a:pt x="183" y="127"/>
                  <a:pt x="184" y="131"/>
                </a:cubicBezTo>
                <a:cubicBezTo>
                  <a:pt x="187" y="136"/>
                  <a:pt x="187" y="141"/>
                  <a:pt x="183" y="148"/>
                </a:cubicBezTo>
                <a:cubicBezTo>
                  <a:pt x="179" y="154"/>
                  <a:pt x="178" y="158"/>
                  <a:pt x="176" y="162"/>
                </a:cubicBezTo>
                <a:cubicBezTo>
                  <a:pt x="175" y="166"/>
                  <a:pt x="174" y="176"/>
                  <a:pt x="164" y="170"/>
                </a:cubicBezTo>
                <a:cubicBezTo>
                  <a:pt x="151" y="186"/>
                  <a:pt x="147" y="212"/>
                  <a:pt x="156" y="234"/>
                </a:cubicBezTo>
                <a:cubicBezTo>
                  <a:pt x="158" y="238"/>
                  <a:pt x="158" y="238"/>
                  <a:pt x="158" y="238"/>
                </a:cubicBezTo>
                <a:cubicBezTo>
                  <a:pt x="187" y="244"/>
                  <a:pt x="224" y="251"/>
                  <a:pt x="241" y="258"/>
                </a:cubicBezTo>
                <a:cubicBezTo>
                  <a:pt x="241" y="266"/>
                  <a:pt x="241" y="278"/>
                  <a:pt x="241" y="278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78"/>
                  <a:pt x="0" y="271"/>
                  <a:pt x="0" y="261"/>
                </a:cubicBezTo>
                <a:cubicBezTo>
                  <a:pt x="14" y="252"/>
                  <a:pt x="43" y="245"/>
                  <a:pt x="72" y="238"/>
                </a:cubicBezTo>
                <a:cubicBezTo>
                  <a:pt x="75" y="223"/>
                  <a:pt x="83" y="223"/>
                  <a:pt x="82" y="192"/>
                </a:cubicBezTo>
                <a:cubicBezTo>
                  <a:pt x="82" y="181"/>
                  <a:pt x="74" y="169"/>
                  <a:pt x="74" y="1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1" name="CustomShape 36"/>
          <p:cNvSpPr/>
          <p:nvPr/>
        </p:nvSpPr>
        <p:spPr>
          <a:xfrm>
            <a:off x="4729320" y="2333520"/>
            <a:ext cx="222840" cy="248040"/>
          </a:xfrm>
          <a:custGeom>
            <a:avLst/>
            <a:gdLst/>
            <a:ahLst/>
            <a:rect l="l" t="t" r="r" b="b"/>
            <a:pathLst>
              <a:path w="273" h="304">
                <a:moveTo>
                  <a:pt x="248" y="226"/>
                </a:moveTo>
                <a:cubicBezTo>
                  <a:pt x="273" y="304"/>
                  <a:pt x="104" y="262"/>
                  <a:pt x="90" y="249"/>
                </a:cubicBezTo>
                <a:cubicBezTo>
                  <a:pt x="90" y="269"/>
                  <a:pt x="90" y="269"/>
                  <a:pt x="90" y="269"/>
                </a:cubicBezTo>
                <a:cubicBezTo>
                  <a:pt x="90" y="275"/>
                  <a:pt x="86" y="279"/>
                  <a:pt x="81" y="279"/>
                </a:cubicBezTo>
                <a:cubicBezTo>
                  <a:pt x="10" y="279"/>
                  <a:pt x="10" y="279"/>
                  <a:pt x="10" y="279"/>
                </a:cubicBezTo>
                <a:cubicBezTo>
                  <a:pt x="5" y="279"/>
                  <a:pt x="0" y="275"/>
                  <a:pt x="0" y="269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98"/>
                  <a:pt x="5" y="93"/>
                  <a:pt x="10" y="93"/>
                </a:cubicBezTo>
                <a:cubicBezTo>
                  <a:pt x="81" y="93"/>
                  <a:pt x="81" y="93"/>
                  <a:pt x="81" y="93"/>
                </a:cubicBezTo>
                <a:cubicBezTo>
                  <a:pt x="86" y="93"/>
                  <a:pt x="90" y="98"/>
                  <a:pt x="90" y="103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124" y="92"/>
                  <a:pt x="141" y="37"/>
                  <a:pt x="142" y="35"/>
                </a:cubicBezTo>
                <a:cubicBezTo>
                  <a:pt x="147" y="13"/>
                  <a:pt x="160" y="0"/>
                  <a:pt x="178" y="0"/>
                </a:cubicBezTo>
                <a:cubicBezTo>
                  <a:pt x="198" y="0"/>
                  <a:pt x="221" y="19"/>
                  <a:pt x="221" y="59"/>
                </a:cubicBezTo>
                <a:cubicBezTo>
                  <a:pt x="221" y="69"/>
                  <a:pt x="217" y="84"/>
                  <a:pt x="211" y="96"/>
                </a:cubicBezTo>
                <a:cubicBezTo>
                  <a:pt x="217" y="96"/>
                  <a:pt x="217" y="96"/>
                  <a:pt x="217" y="96"/>
                </a:cubicBezTo>
                <a:cubicBezTo>
                  <a:pt x="242" y="96"/>
                  <a:pt x="271" y="108"/>
                  <a:pt x="261" y="144"/>
                </a:cubicBezTo>
                <a:cubicBezTo>
                  <a:pt x="271" y="161"/>
                  <a:pt x="265" y="180"/>
                  <a:pt x="257" y="187"/>
                </a:cubicBezTo>
                <a:cubicBezTo>
                  <a:pt x="265" y="202"/>
                  <a:pt x="258" y="218"/>
                  <a:pt x="248" y="226"/>
                </a:cubicBezTo>
                <a:close/>
                <a:moveTo>
                  <a:pt x="219" y="181"/>
                </a:moveTo>
                <a:cubicBezTo>
                  <a:pt x="244" y="181"/>
                  <a:pt x="245" y="155"/>
                  <a:pt x="222" y="154"/>
                </a:cubicBezTo>
                <a:cubicBezTo>
                  <a:pt x="218" y="153"/>
                  <a:pt x="218" y="149"/>
                  <a:pt x="222" y="149"/>
                </a:cubicBezTo>
                <a:cubicBezTo>
                  <a:pt x="245" y="149"/>
                  <a:pt x="241" y="120"/>
                  <a:pt x="217" y="120"/>
                </a:cubicBezTo>
                <a:cubicBezTo>
                  <a:pt x="191" y="120"/>
                  <a:pt x="191" y="120"/>
                  <a:pt x="191" y="120"/>
                </a:cubicBezTo>
                <a:cubicBezTo>
                  <a:pt x="182" y="120"/>
                  <a:pt x="178" y="115"/>
                  <a:pt x="178" y="109"/>
                </a:cubicBezTo>
                <a:cubicBezTo>
                  <a:pt x="178" y="99"/>
                  <a:pt x="196" y="76"/>
                  <a:pt x="196" y="59"/>
                </a:cubicBezTo>
                <a:cubicBezTo>
                  <a:pt x="196" y="37"/>
                  <a:pt x="185" y="24"/>
                  <a:pt x="178" y="24"/>
                </a:cubicBezTo>
                <a:cubicBezTo>
                  <a:pt x="171" y="24"/>
                  <a:pt x="167" y="30"/>
                  <a:pt x="166" y="38"/>
                </a:cubicBezTo>
                <a:cubicBezTo>
                  <a:pt x="161" y="72"/>
                  <a:pt x="123" y="129"/>
                  <a:pt x="90" y="144"/>
                </a:cubicBezTo>
                <a:cubicBezTo>
                  <a:pt x="90" y="222"/>
                  <a:pt x="90" y="222"/>
                  <a:pt x="90" y="222"/>
                </a:cubicBezTo>
                <a:cubicBezTo>
                  <a:pt x="137" y="244"/>
                  <a:pt x="177" y="246"/>
                  <a:pt x="196" y="247"/>
                </a:cubicBezTo>
                <a:cubicBezTo>
                  <a:pt x="226" y="248"/>
                  <a:pt x="240" y="225"/>
                  <a:pt x="210" y="218"/>
                </a:cubicBezTo>
                <a:cubicBezTo>
                  <a:pt x="204" y="217"/>
                  <a:pt x="204" y="212"/>
                  <a:pt x="209" y="212"/>
                </a:cubicBezTo>
                <a:cubicBezTo>
                  <a:pt x="240" y="212"/>
                  <a:pt x="242" y="189"/>
                  <a:pt x="219" y="186"/>
                </a:cubicBezTo>
                <a:cubicBezTo>
                  <a:pt x="214" y="185"/>
                  <a:pt x="214" y="181"/>
                  <a:pt x="219" y="1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2" name="CustomShape 37"/>
          <p:cNvSpPr/>
          <p:nvPr/>
        </p:nvSpPr>
        <p:spPr>
          <a:xfrm>
            <a:off x="4981680" y="2333520"/>
            <a:ext cx="232200" cy="232200"/>
          </a:xfrm>
          <a:custGeom>
            <a:avLst/>
            <a:gdLst/>
            <a:ahLst/>
            <a:rect l="l" t="t" r="r" b="b"/>
            <a:pathLst>
              <a:path w="284" h="284">
                <a:moveTo>
                  <a:pt x="41" y="41"/>
                </a:moveTo>
                <a:cubicBezTo>
                  <a:pt x="81" y="0"/>
                  <a:pt x="147" y="0"/>
                  <a:pt x="188" y="41"/>
                </a:cubicBezTo>
                <a:cubicBezTo>
                  <a:pt x="226" y="79"/>
                  <a:pt x="225" y="144"/>
                  <a:pt x="193" y="18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77" y="240"/>
                  <a:pt x="277" y="240"/>
                  <a:pt x="277" y="240"/>
                </a:cubicBezTo>
                <a:cubicBezTo>
                  <a:pt x="284" y="250"/>
                  <a:pt x="284" y="265"/>
                  <a:pt x="274" y="274"/>
                </a:cubicBezTo>
                <a:cubicBezTo>
                  <a:pt x="265" y="283"/>
                  <a:pt x="251" y="284"/>
                  <a:pt x="240" y="277"/>
                </a:cubicBezTo>
                <a:cubicBezTo>
                  <a:pt x="196" y="232"/>
                  <a:pt x="196" y="232"/>
                  <a:pt x="196" y="232"/>
                </a:cubicBezTo>
                <a:cubicBezTo>
                  <a:pt x="182" y="193"/>
                  <a:pt x="182" y="193"/>
                  <a:pt x="182" y="193"/>
                </a:cubicBezTo>
                <a:cubicBezTo>
                  <a:pt x="144" y="225"/>
                  <a:pt x="79" y="226"/>
                  <a:pt x="41" y="188"/>
                </a:cubicBezTo>
                <a:cubicBezTo>
                  <a:pt x="0" y="147"/>
                  <a:pt x="0" y="81"/>
                  <a:pt x="41" y="41"/>
                </a:cubicBezTo>
                <a:close/>
                <a:moveTo>
                  <a:pt x="168" y="60"/>
                </a:moveTo>
                <a:cubicBezTo>
                  <a:pt x="139" y="30"/>
                  <a:pt x="90" y="30"/>
                  <a:pt x="60" y="60"/>
                </a:cubicBezTo>
                <a:cubicBezTo>
                  <a:pt x="30" y="90"/>
                  <a:pt x="30" y="139"/>
                  <a:pt x="60" y="168"/>
                </a:cubicBezTo>
                <a:cubicBezTo>
                  <a:pt x="90" y="198"/>
                  <a:pt x="139" y="198"/>
                  <a:pt x="168" y="168"/>
                </a:cubicBezTo>
                <a:cubicBezTo>
                  <a:pt x="198" y="139"/>
                  <a:pt x="198" y="90"/>
                  <a:pt x="168" y="60"/>
                </a:cubicBezTo>
                <a:close/>
                <a:moveTo>
                  <a:pt x="160" y="97"/>
                </a:moveTo>
                <a:cubicBezTo>
                  <a:pt x="160" y="130"/>
                  <a:pt x="160" y="130"/>
                  <a:pt x="160" y="130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8" y="97"/>
                  <a:pt x="68" y="97"/>
                  <a:pt x="68" y="97"/>
                </a:cubicBezTo>
                <a:lnTo>
                  <a:pt x="160" y="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3" name="CustomShape 38"/>
          <p:cNvSpPr/>
          <p:nvPr/>
        </p:nvSpPr>
        <p:spPr>
          <a:xfrm>
            <a:off x="5248440" y="2335320"/>
            <a:ext cx="227520" cy="228960"/>
          </a:xfrm>
          <a:custGeom>
            <a:avLst/>
            <a:gdLst/>
            <a:ahLst/>
            <a:rect l="l" t="t" r="r" b="b"/>
            <a:pathLst>
              <a:path w="280" h="279">
                <a:moveTo>
                  <a:pt x="280" y="139"/>
                </a:moveTo>
                <a:cubicBezTo>
                  <a:pt x="280" y="217"/>
                  <a:pt x="218" y="279"/>
                  <a:pt x="140" y="279"/>
                </a:cubicBezTo>
                <a:cubicBezTo>
                  <a:pt x="63" y="279"/>
                  <a:pt x="0" y="217"/>
                  <a:pt x="0" y="139"/>
                </a:cubicBezTo>
                <a:cubicBezTo>
                  <a:pt x="0" y="62"/>
                  <a:pt x="63" y="0"/>
                  <a:pt x="140" y="0"/>
                </a:cubicBezTo>
                <a:cubicBezTo>
                  <a:pt x="218" y="0"/>
                  <a:pt x="280" y="62"/>
                  <a:pt x="280" y="139"/>
                </a:cubicBezTo>
                <a:close/>
                <a:moveTo>
                  <a:pt x="212" y="96"/>
                </a:moveTo>
                <a:cubicBezTo>
                  <a:pt x="183" y="67"/>
                  <a:pt x="183" y="67"/>
                  <a:pt x="183" y="67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97" y="67"/>
                  <a:pt x="97" y="67"/>
                  <a:pt x="97" y="67"/>
                </a:cubicBezTo>
                <a:cubicBezTo>
                  <a:pt x="68" y="96"/>
                  <a:pt x="68" y="96"/>
                  <a:pt x="68" y="96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68" y="182"/>
                  <a:pt x="68" y="182"/>
                  <a:pt x="68" y="182"/>
                </a:cubicBezTo>
                <a:cubicBezTo>
                  <a:pt x="97" y="212"/>
                  <a:pt x="97" y="212"/>
                  <a:pt x="97" y="212"/>
                </a:cubicBezTo>
                <a:cubicBezTo>
                  <a:pt x="140" y="168"/>
                  <a:pt x="140" y="168"/>
                  <a:pt x="140" y="168"/>
                </a:cubicBezTo>
                <a:cubicBezTo>
                  <a:pt x="183" y="211"/>
                  <a:pt x="183" y="211"/>
                  <a:pt x="183" y="211"/>
                </a:cubicBezTo>
                <a:cubicBezTo>
                  <a:pt x="212" y="182"/>
                  <a:pt x="212" y="182"/>
                  <a:pt x="212" y="182"/>
                </a:cubicBezTo>
                <a:cubicBezTo>
                  <a:pt x="169" y="139"/>
                  <a:pt x="169" y="139"/>
                  <a:pt x="169" y="139"/>
                </a:cubicBezTo>
                <a:lnTo>
                  <a:pt x="212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4" name="CustomShape 39"/>
          <p:cNvSpPr/>
          <p:nvPr/>
        </p:nvSpPr>
        <p:spPr>
          <a:xfrm>
            <a:off x="5508720" y="2316240"/>
            <a:ext cx="276840" cy="241920"/>
          </a:xfrm>
          <a:custGeom>
            <a:avLst/>
            <a:gdLst/>
            <a:ahLst/>
            <a:rect l="l" t="t" r="r" b="b"/>
            <a:pathLst>
              <a:path w="338" h="295">
                <a:moveTo>
                  <a:pt x="315" y="19"/>
                </a:moveTo>
                <a:cubicBezTo>
                  <a:pt x="328" y="19"/>
                  <a:pt x="338" y="29"/>
                  <a:pt x="338" y="42"/>
                </a:cubicBezTo>
                <a:cubicBezTo>
                  <a:pt x="338" y="80"/>
                  <a:pt x="338" y="80"/>
                  <a:pt x="338" y="80"/>
                </a:cubicBezTo>
                <a:cubicBezTo>
                  <a:pt x="338" y="92"/>
                  <a:pt x="328" y="102"/>
                  <a:pt x="315" y="102"/>
                </a:cubicBezTo>
                <a:cubicBezTo>
                  <a:pt x="281" y="102"/>
                  <a:pt x="281" y="102"/>
                  <a:pt x="281" y="102"/>
                </a:cubicBezTo>
                <a:cubicBezTo>
                  <a:pt x="281" y="103"/>
                  <a:pt x="281" y="103"/>
                  <a:pt x="281" y="271"/>
                </a:cubicBezTo>
                <a:cubicBezTo>
                  <a:pt x="281" y="287"/>
                  <a:pt x="273" y="295"/>
                  <a:pt x="257" y="295"/>
                </a:cubicBezTo>
                <a:cubicBezTo>
                  <a:pt x="81" y="295"/>
                  <a:pt x="81" y="295"/>
                  <a:pt x="81" y="295"/>
                </a:cubicBezTo>
                <a:cubicBezTo>
                  <a:pt x="66" y="295"/>
                  <a:pt x="57" y="287"/>
                  <a:pt x="57" y="271"/>
                </a:cubicBezTo>
                <a:cubicBezTo>
                  <a:pt x="57" y="103"/>
                  <a:pt x="57" y="103"/>
                  <a:pt x="57" y="102"/>
                </a:cubicBezTo>
                <a:cubicBezTo>
                  <a:pt x="23" y="102"/>
                  <a:pt x="23" y="102"/>
                  <a:pt x="23" y="102"/>
                </a:cubicBezTo>
                <a:cubicBezTo>
                  <a:pt x="10" y="102"/>
                  <a:pt x="0" y="92"/>
                  <a:pt x="0" y="8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9"/>
                  <a:pt x="10" y="19"/>
                  <a:pt x="23" y="19"/>
                </a:cubicBezTo>
                <a:cubicBezTo>
                  <a:pt x="99" y="19"/>
                  <a:pt x="99" y="19"/>
                  <a:pt x="99" y="19"/>
                </a:cubicBezTo>
                <a:cubicBezTo>
                  <a:pt x="99" y="17"/>
                  <a:pt x="99" y="17"/>
                  <a:pt x="99" y="17"/>
                </a:cubicBezTo>
                <a:cubicBezTo>
                  <a:pt x="99" y="8"/>
                  <a:pt x="107" y="0"/>
                  <a:pt x="117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30" y="0"/>
                  <a:pt x="137" y="8"/>
                  <a:pt x="137" y="17"/>
                </a:cubicBezTo>
                <a:cubicBezTo>
                  <a:pt x="137" y="19"/>
                  <a:pt x="137" y="19"/>
                  <a:pt x="137" y="19"/>
                </a:cubicBezTo>
                <a:cubicBezTo>
                  <a:pt x="201" y="19"/>
                  <a:pt x="201" y="19"/>
                  <a:pt x="201" y="19"/>
                </a:cubicBezTo>
                <a:cubicBezTo>
                  <a:pt x="201" y="17"/>
                  <a:pt x="201" y="17"/>
                  <a:pt x="201" y="17"/>
                </a:cubicBezTo>
                <a:cubicBezTo>
                  <a:pt x="201" y="8"/>
                  <a:pt x="208" y="0"/>
                  <a:pt x="217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31" y="0"/>
                  <a:pt x="239" y="8"/>
                  <a:pt x="239" y="17"/>
                </a:cubicBezTo>
                <a:cubicBezTo>
                  <a:pt x="239" y="19"/>
                  <a:pt x="239" y="19"/>
                  <a:pt x="239" y="19"/>
                </a:cubicBezTo>
                <a:lnTo>
                  <a:pt x="315" y="19"/>
                </a:lnTo>
                <a:close/>
                <a:moveTo>
                  <a:pt x="143" y="134"/>
                </a:moveTo>
                <a:cubicBezTo>
                  <a:pt x="143" y="125"/>
                  <a:pt x="136" y="118"/>
                  <a:pt x="128" y="118"/>
                </a:cubicBezTo>
                <a:cubicBezTo>
                  <a:pt x="119" y="118"/>
                  <a:pt x="112" y="125"/>
                  <a:pt x="112" y="134"/>
                </a:cubicBezTo>
                <a:cubicBezTo>
                  <a:pt x="112" y="142"/>
                  <a:pt x="119" y="149"/>
                  <a:pt x="128" y="149"/>
                </a:cubicBezTo>
                <a:cubicBezTo>
                  <a:pt x="136" y="149"/>
                  <a:pt x="143" y="142"/>
                  <a:pt x="143" y="134"/>
                </a:cubicBezTo>
                <a:close/>
                <a:moveTo>
                  <a:pt x="143" y="173"/>
                </a:moveTo>
                <a:cubicBezTo>
                  <a:pt x="143" y="165"/>
                  <a:pt x="136" y="158"/>
                  <a:pt x="128" y="158"/>
                </a:cubicBezTo>
                <a:cubicBezTo>
                  <a:pt x="119" y="158"/>
                  <a:pt x="112" y="165"/>
                  <a:pt x="112" y="173"/>
                </a:cubicBezTo>
                <a:cubicBezTo>
                  <a:pt x="112" y="182"/>
                  <a:pt x="119" y="189"/>
                  <a:pt x="128" y="189"/>
                </a:cubicBezTo>
                <a:cubicBezTo>
                  <a:pt x="136" y="189"/>
                  <a:pt x="143" y="182"/>
                  <a:pt x="143" y="173"/>
                </a:cubicBezTo>
                <a:close/>
                <a:moveTo>
                  <a:pt x="143" y="213"/>
                </a:moveTo>
                <a:cubicBezTo>
                  <a:pt x="143" y="205"/>
                  <a:pt x="136" y="198"/>
                  <a:pt x="128" y="198"/>
                </a:cubicBezTo>
                <a:cubicBezTo>
                  <a:pt x="119" y="198"/>
                  <a:pt x="112" y="205"/>
                  <a:pt x="112" y="213"/>
                </a:cubicBezTo>
                <a:cubicBezTo>
                  <a:pt x="112" y="221"/>
                  <a:pt x="119" y="228"/>
                  <a:pt x="128" y="228"/>
                </a:cubicBezTo>
                <a:cubicBezTo>
                  <a:pt x="136" y="228"/>
                  <a:pt x="143" y="221"/>
                  <a:pt x="143" y="213"/>
                </a:cubicBezTo>
                <a:close/>
                <a:moveTo>
                  <a:pt x="143" y="252"/>
                </a:moveTo>
                <a:cubicBezTo>
                  <a:pt x="143" y="244"/>
                  <a:pt x="136" y="237"/>
                  <a:pt x="128" y="237"/>
                </a:cubicBezTo>
                <a:cubicBezTo>
                  <a:pt x="119" y="237"/>
                  <a:pt x="112" y="244"/>
                  <a:pt x="112" y="252"/>
                </a:cubicBezTo>
                <a:cubicBezTo>
                  <a:pt x="112" y="261"/>
                  <a:pt x="119" y="268"/>
                  <a:pt x="128" y="268"/>
                </a:cubicBezTo>
                <a:cubicBezTo>
                  <a:pt x="136" y="268"/>
                  <a:pt x="143" y="261"/>
                  <a:pt x="143" y="252"/>
                </a:cubicBezTo>
                <a:close/>
                <a:moveTo>
                  <a:pt x="184" y="134"/>
                </a:moveTo>
                <a:cubicBezTo>
                  <a:pt x="184" y="125"/>
                  <a:pt x="177" y="118"/>
                  <a:pt x="169" y="118"/>
                </a:cubicBezTo>
                <a:cubicBezTo>
                  <a:pt x="161" y="118"/>
                  <a:pt x="154" y="125"/>
                  <a:pt x="154" y="134"/>
                </a:cubicBezTo>
                <a:cubicBezTo>
                  <a:pt x="154" y="142"/>
                  <a:pt x="161" y="149"/>
                  <a:pt x="169" y="149"/>
                </a:cubicBezTo>
                <a:cubicBezTo>
                  <a:pt x="177" y="149"/>
                  <a:pt x="184" y="142"/>
                  <a:pt x="184" y="134"/>
                </a:cubicBezTo>
                <a:close/>
                <a:moveTo>
                  <a:pt x="184" y="173"/>
                </a:moveTo>
                <a:cubicBezTo>
                  <a:pt x="184" y="165"/>
                  <a:pt x="177" y="158"/>
                  <a:pt x="169" y="158"/>
                </a:cubicBezTo>
                <a:cubicBezTo>
                  <a:pt x="161" y="158"/>
                  <a:pt x="154" y="165"/>
                  <a:pt x="154" y="173"/>
                </a:cubicBezTo>
                <a:cubicBezTo>
                  <a:pt x="154" y="182"/>
                  <a:pt x="161" y="189"/>
                  <a:pt x="169" y="189"/>
                </a:cubicBezTo>
                <a:cubicBezTo>
                  <a:pt x="177" y="189"/>
                  <a:pt x="184" y="182"/>
                  <a:pt x="184" y="173"/>
                </a:cubicBezTo>
                <a:close/>
                <a:moveTo>
                  <a:pt x="184" y="213"/>
                </a:moveTo>
                <a:cubicBezTo>
                  <a:pt x="184" y="205"/>
                  <a:pt x="177" y="198"/>
                  <a:pt x="169" y="198"/>
                </a:cubicBezTo>
                <a:cubicBezTo>
                  <a:pt x="161" y="198"/>
                  <a:pt x="154" y="205"/>
                  <a:pt x="154" y="213"/>
                </a:cubicBezTo>
                <a:cubicBezTo>
                  <a:pt x="154" y="221"/>
                  <a:pt x="161" y="228"/>
                  <a:pt x="169" y="228"/>
                </a:cubicBezTo>
                <a:cubicBezTo>
                  <a:pt x="177" y="228"/>
                  <a:pt x="184" y="221"/>
                  <a:pt x="184" y="213"/>
                </a:cubicBezTo>
                <a:close/>
                <a:moveTo>
                  <a:pt x="184" y="252"/>
                </a:moveTo>
                <a:cubicBezTo>
                  <a:pt x="184" y="244"/>
                  <a:pt x="177" y="237"/>
                  <a:pt x="169" y="237"/>
                </a:cubicBezTo>
                <a:cubicBezTo>
                  <a:pt x="161" y="237"/>
                  <a:pt x="154" y="244"/>
                  <a:pt x="154" y="252"/>
                </a:cubicBezTo>
                <a:cubicBezTo>
                  <a:pt x="154" y="261"/>
                  <a:pt x="161" y="268"/>
                  <a:pt x="169" y="268"/>
                </a:cubicBezTo>
                <a:cubicBezTo>
                  <a:pt x="177" y="268"/>
                  <a:pt x="184" y="261"/>
                  <a:pt x="184" y="252"/>
                </a:cubicBezTo>
                <a:close/>
                <a:moveTo>
                  <a:pt x="226" y="134"/>
                </a:moveTo>
                <a:cubicBezTo>
                  <a:pt x="226" y="125"/>
                  <a:pt x="220" y="118"/>
                  <a:pt x="210" y="118"/>
                </a:cubicBezTo>
                <a:cubicBezTo>
                  <a:pt x="202" y="118"/>
                  <a:pt x="195" y="125"/>
                  <a:pt x="195" y="134"/>
                </a:cubicBezTo>
                <a:cubicBezTo>
                  <a:pt x="195" y="142"/>
                  <a:pt x="202" y="149"/>
                  <a:pt x="210" y="149"/>
                </a:cubicBezTo>
                <a:cubicBezTo>
                  <a:pt x="220" y="149"/>
                  <a:pt x="226" y="142"/>
                  <a:pt x="226" y="134"/>
                </a:cubicBezTo>
                <a:close/>
                <a:moveTo>
                  <a:pt x="226" y="173"/>
                </a:moveTo>
                <a:cubicBezTo>
                  <a:pt x="226" y="165"/>
                  <a:pt x="220" y="158"/>
                  <a:pt x="210" y="158"/>
                </a:cubicBezTo>
                <a:cubicBezTo>
                  <a:pt x="202" y="158"/>
                  <a:pt x="195" y="165"/>
                  <a:pt x="195" y="173"/>
                </a:cubicBezTo>
                <a:cubicBezTo>
                  <a:pt x="195" y="182"/>
                  <a:pt x="202" y="189"/>
                  <a:pt x="210" y="189"/>
                </a:cubicBezTo>
                <a:cubicBezTo>
                  <a:pt x="220" y="189"/>
                  <a:pt x="226" y="182"/>
                  <a:pt x="226" y="173"/>
                </a:cubicBezTo>
                <a:close/>
                <a:moveTo>
                  <a:pt x="226" y="213"/>
                </a:moveTo>
                <a:cubicBezTo>
                  <a:pt x="226" y="205"/>
                  <a:pt x="220" y="198"/>
                  <a:pt x="210" y="198"/>
                </a:cubicBezTo>
                <a:cubicBezTo>
                  <a:pt x="202" y="198"/>
                  <a:pt x="195" y="205"/>
                  <a:pt x="195" y="213"/>
                </a:cubicBezTo>
                <a:cubicBezTo>
                  <a:pt x="195" y="221"/>
                  <a:pt x="202" y="228"/>
                  <a:pt x="210" y="228"/>
                </a:cubicBezTo>
                <a:cubicBezTo>
                  <a:pt x="220" y="228"/>
                  <a:pt x="226" y="221"/>
                  <a:pt x="226" y="213"/>
                </a:cubicBezTo>
                <a:close/>
                <a:moveTo>
                  <a:pt x="226" y="252"/>
                </a:moveTo>
                <a:cubicBezTo>
                  <a:pt x="226" y="244"/>
                  <a:pt x="220" y="237"/>
                  <a:pt x="210" y="237"/>
                </a:cubicBezTo>
                <a:cubicBezTo>
                  <a:pt x="202" y="237"/>
                  <a:pt x="195" y="244"/>
                  <a:pt x="195" y="252"/>
                </a:cubicBezTo>
                <a:cubicBezTo>
                  <a:pt x="195" y="261"/>
                  <a:pt x="202" y="268"/>
                  <a:pt x="210" y="268"/>
                </a:cubicBezTo>
                <a:cubicBezTo>
                  <a:pt x="220" y="268"/>
                  <a:pt x="226" y="261"/>
                  <a:pt x="226" y="2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5" name="CustomShape 40"/>
          <p:cNvSpPr/>
          <p:nvPr/>
        </p:nvSpPr>
        <p:spPr>
          <a:xfrm>
            <a:off x="5832360" y="2382840"/>
            <a:ext cx="173520" cy="174960"/>
          </a:xfrm>
          <a:custGeom>
            <a:avLst/>
            <a:gdLst/>
            <a:ahLst/>
            <a:rect l="l" t="t" r="r" b="b"/>
            <a:pathLst>
              <a:path w="110" h="111">
                <a:moveTo>
                  <a:pt x="13" y="25"/>
                </a:moveTo>
                <a:lnTo>
                  <a:pt x="0" y="38"/>
                </a:lnTo>
                <a:lnTo>
                  <a:pt x="0" y="0"/>
                </a:lnTo>
                <a:lnTo>
                  <a:pt x="37" y="0"/>
                </a:lnTo>
                <a:lnTo>
                  <a:pt x="24" y="13"/>
                </a:lnTo>
                <a:lnTo>
                  <a:pt x="45" y="34"/>
                </a:lnTo>
                <a:lnTo>
                  <a:pt x="33" y="45"/>
                </a:lnTo>
                <a:lnTo>
                  <a:pt x="13" y="25"/>
                </a:lnTo>
                <a:close/>
                <a:moveTo>
                  <a:pt x="45" y="77"/>
                </a:moveTo>
                <a:lnTo>
                  <a:pt x="24" y="98"/>
                </a:lnTo>
                <a:lnTo>
                  <a:pt x="37" y="111"/>
                </a:lnTo>
                <a:lnTo>
                  <a:pt x="0" y="111"/>
                </a:lnTo>
                <a:lnTo>
                  <a:pt x="0" y="73"/>
                </a:lnTo>
                <a:lnTo>
                  <a:pt x="13" y="86"/>
                </a:lnTo>
                <a:lnTo>
                  <a:pt x="33" y="66"/>
                </a:lnTo>
                <a:lnTo>
                  <a:pt x="45" y="77"/>
                </a:lnTo>
                <a:close/>
                <a:moveTo>
                  <a:pt x="65" y="34"/>
                </a:moveTo>
                <a:lnTo>
                  <a:pt x="86" y="13"/>
                </a:lnTo>
                <a:lnTo>
                  <a:pt x="73" y="0"/>
                </a:lnTo>
                <a:lnTo>
                  <a:pt x="110" y="0"/>
                </a:lnTo>
                <a:lnTo>
                  <a:pt x="110" y="38"/>
                </a:lnTo>
                <a:lnTo>
                  <a:pt x="97" y="25"/>
                </a:lnTo>
                <a:lnTo>
                  <a:pt x="77" y="45"/>
                </a:lnTo>
                <a:lnTo>
                  <a:pt x="65" y="34"/>
                </a:lnTo>
                <a:close/>
                <a:moveTo>
                  <a:pt x="110" y="73"/>
                </a:moveTo>
                <a:lnTo>
                  <a:pt x="110" y="111"/>
                </a:lnTo>
                <a:lnTo>
                  <a:pt x="73" y="111"/>
                </a:lnTo>
                <a:lnTo>
                  <a:pt x="86" y="98"/>
                </a:lnTo>
                <a:lnTo>
                  <a:pt x="65" y="77"/>
                </a:lnTo>
                <a:lnTo>
                  <a:pt x="77" y="66"/>
                </a:lnTo>
                <a:lnTo>
                  <a:pt x="97" y="86"/>
                </a:lnTo>
                <a:lnTo>
                  <a:pt x="110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6" name="CustomShape 41"/>
          <p:cNvSpPr/>
          <p:nvPr/>
        </p:nvSpPr>
        <p:spPr>
          <a:xfrm>
            <a:off x="6078600" y="2347920"/>
            <a:ext cx="218160" cy="224280"/>
          </a:xfrm>
          <a:custGeom>
            <a:avLst/>
            <a:gdLst/>
            <a:ahLst/>
            <a:rect l="l" t="t" r="r" b="b"/>
            <a:pathLst>
              <a:path w="267" h="276">
                <a:moveTo>
                  <a:pt x="238" y="1"/>
                </a:moveTo>
                <a:cubicBezTo>
                  <a:pt x="258" y="1"/>
                  <a:pt x="267" y="10"/>
                  <a:pt x="267" y="30"/>
                </a:cubicBezTo>
                <a:cubicBezTo>
                  <a:pt x="267" y="164"/>
                  <a:pt x="267" y="164"/>
                  <a:pt x="267" y="164"/>
                </a:cubicBezTo>
                <a:cubicBezTo>
                  <a:pt x="267" y="183"/>
                  <a:pt x="258" y="192"/>
                  <a:pt x="238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40" y="276"/>
                  <a:pt x="40" y="276"/>
                  <a:pt x="40" y="276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29" y="192"/>
                  <a:pt x="29" y="192"/>
                  <a:pt x="29" y="192"/>
                </a:cubicBezTo>
                <a:cubicBezTo>
                  <a:pt x="9" y="192"/>
                  <a:pt x="0" y="183"/>
                  <a:pt x="0" y="16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9" y="0"/>
                  <a:pt x="29" y="1"/>
                </a:cubicBezTo>
                <a:lnTo>
                  <a:pt x="238" y="1"/>
                </a:lnTo>
                <a:close/>
                <a:moveTo>
                  <a:pt x="55" y="83"/>
                </a:moveTo>
                <a:cubicBezTo>
                  <a:pt x="212" y="83"/>
                  <a:pt x="212" y="83"/>
                  <a:pt x="212" y="83"/>
                </a:cubicBezTo>
                <a:cubicBezTo>
                  <a:pt x="212" y="55"/>
                  <a:pt x="212" y="55"/>
                  <a:pt x="212" y="55"/>
                </a:cubicBezTo>
                <a:cubicBezTo>
                  <a:pt x="55" y="55"/>
                  <a:pt x="55" y="55"/>
                  <a:pt x="55" y="55"/>
                </a:cubicBezTo>
                <a:lnTo>
                  <a:pt x="55" y="83"/>
                </a:lnTo>
                <a:close/>
                <a:moveTo>
                  <a:pt x="212" y="109"/>
                </a:moveTo>
                <a:cubicBezTo>
                  <a:pt x="55" y="109"/>
                  <a:pt x="55" y="109"/>
                  <a:pt x="55" y="109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212" y="137"/>
                  <a:pt x="212" y="137"/>
                  <a:pt x="212" y="137"/>
                </a:cubicBezTo>
                <a:lnTo>
                  <a:pt x="212" y="1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7" name="CustomShape 42"/>
          <p:cNvSpPr/>
          <p:nvPr/>
        </p:nvSpPr>
        <p:spPr>
          <a:xfrm>
            <a:off x="6353280" y="2333520"/>
            <a:ext cx="151200" cy="228960"/>
          </a:xfrm>
          <a:custGeom>
            <a:avLst/>
            <a:gdLst/>
            <a:ahLst/>
            <a:rect l="l" t="t" r="r" b="b"/>
            <a:pathLst>
              <a:path w="185" h="281">
                <a:moveTo>
                  <a:pt x="185" y="188"/>
                </a:moveTo>
                <a:cubicBezTo>
                  <a:pt x="185" y="240"/>
                  <a:pt x="144" y="281"/>
                  <a:pt x="93" y="281"/>
                </a:cubicBezTo>
                <a:cubicBezTo>
                  <a:pt x="41" y="281"/>
                  <a:pt x="0" y="240"/>
                  <a:pt x="0" y="188"/>
                </a:cubicBezTo>
                <a:cubicBezTo>
                  <a:pt x="0" y="163"/>
                  <a:pt x="10" y="139"/>
                  <a:pt x="28" y="122"/>
                </a:cubicBezTo>
                <a:cubicBezTo>
                  <a:pt x="28" y="65"/>
                  <a:pt x="28" y="65"/>
                  <a:pt x="28" y="65"/>
                </a:cubicBezTo>
                <a:cubicBezTo>
                  <a:pt x="28" y="29"/>
                  <a:pt x="57" y="0"/>
                  <a:pt x="93" y="0"/>
                </a:cubicBezTo>
                <a:cubicBezTo>
                  <a:pt x="128" y="0"/>
                  <a:pt x="157" y="29"/>
                  <a:pt x="157" y="65"/>
                </a:cubicBezTo>
                <a:cubicBezTo>
                  <a:pt x="157" y="122"/>
                  <a:pt x="157" y="122"/>
                  <a:pt x="157" y="122"/>
                </a:cubicBezTo>
                <a:cubicBezTo>
                  <a:pt x="175" y="139"/>
                  <a:pt x="185" y="163"/>
                  <a:pt x="185" y="188"/>
                </a:cubicBezTo>
                <a:close/>
                <a:moveTo>
                  <a:pt x="56" y="178"/>
                </a:moveTo>
                <a:cubicBezTo>
                  <a:pt x="26" y="178"/>
                  <a:pt x="26" y="178"/>
                  <a:pt x="26" y="178"/>
                </a:cubicBezTo>
                <a:cubicBezTo>
                  <a:pt x="22" y="188"/>
                  <a:pt x="22" y="188"/>
                  <a:pt x="22" y="188"/>
                </a:cubicBezTo>
                <a:cubicBezTo>
                  <a:pt x="26" y="199"/>
                  <a:pt x="26" y="199"/>
                  <a:pt x="26" y="199"/>
                </a:cubicBezTo>
                <a:cubicBezTo>
                  <a:pt x="56" y="199"/>
                  <a:pt x="56" y="199"/>
                  <a:pt x="56" y="199"/>
                </a:cubicBezTo>
                <a:lnTo>
                  <a:pt x="56" y="178"/>
                </a:lnTo>
                <a:close/>
                <a:moveTo>
                  <a:pt x="74" y="155"/>
                </a:moveTo>
                <a:cubicBezTo>
                  <a:pt x="53" y="134"/>
                  <a:pt x="53" y="134"/>
                  <a:pt x="53" y="134"/>
                </a:cubicBezTo>
                <a:cubicBezTo>
                  <a:pt x="42" y="138"/>
                  <a:pt x="42" y="138"/>
                  <a:pt x="42" y="138"/>
                </a:cubicBezTo>
                <a:cubicBezTo>
                  <a:pt x="38" y="149"/>
                  <a:pt x="38" y="149"/>
                  <a:pt x="38" y="149"/>
                </a:cubicBezTo>
                <a:cubicBezTo>
                  <a:pt x="59" y="170"/>
                  <a:pt x="59" y="170"/>
                  <a:pt x="59" y="170"/>
                </a:cubicBezTo>
                <a:lnTo>
                  <a:pt x="74" y="155"/>
                </a:lnTo>
                <a:close/>
                <a:moveTo>
                  <a:pt x="59" y="206"/>
                </a:moveTo>
                <a:cubicBezTo>
                  <a:pt x="38" y="228"/>
                  <a:pt x="38" y="228"/>
                  <a:pt x="38" y="228"/>
                </a:cubicBezTo>
                <a:cubicBezTo>
                  <a:pt x="42" y="238"/>
                  <a:pt x="42" y="238"/>
                  <a:pt x="42" y="238"/>
                </a:cubicBezTo>
                <a:cubicBezTo>
                  <a:pt x="53" y="242"/>
                  <a:pt x="53" y="242"/>
                  <a:pt x="53" y="242"/>
                </a:cubicBezTo>
                <a:cubicBezTo>
                  <a:pt x="74" y="221"/>
                  <a:pt x="74" y="221"/>
                  <a:pt x="74" y="221"/>
                </a:cubicBezTo>
                <a:lnTo>
                  <a:pt x="59" y="206"/>
                </a:lnTo>
                <a:close/>
                <a:moveTo>
                  <a:pt x="63" y="101"/>
                </a:moveTo>
                <a:cubicBezTo>
                  <a:pt x="82" y="94"/>
                  <a:pt x="102" y="94"/>
                  <a:pt x="122" y="101"/>
                </a:cubicBezTo>
                <a:cubicBezTo>
                  <a:pt x="122" y="65"/>
                  <a:pt x="122" y="65"/>
                  <a:pt x="122" y="65"/>
                </a:cubicBezTo>
                <a:cubicBezTo>
                  <a:pt x="122" y="49"/>
                  <a:pt x="109" y="35"/>
                  <a:pt x="93" y="35"/>
                </a:cubicBezTo>
                <a:cubicBezTo>
                  <a:pt x="76" y="35"/>
                  <a:pt x="63" y="49"/>
                  <a:pt x="63" y="65"/>
                </a:cubicBezTo>
                <a:lnTo>
                  <a:pt x="63" y="101"/>
                </a:lnTo>
                <a:close/>
                <a:moveTo>
                  <a:pt x="103" y="152"/>
                </a:moveTo>
                <a:cubicBezTo>
                  <a:pt x="103" y="122"/>
                  <a:pt x="103" y="122"/>
                  <a:pt x="103" y="122"/>
                </a:cubicBezTo>
                <a:cubicBezTo>
                  <a:pt x="92" y="118"/>
                  <a:pt x="92" y="118"/>
                  <a:pt x="92" y="118"/>
                </a:cubicBezTo>
                <a:cubicBezTo>
                  <a:pt x="82" y="122"/>
                  <a:pt x="82" y="122"/>
                  <a:pt x="82" y="122"/>
                </a:cubicBezTo>
                <a:cubicBezTo>
                  <a:pt x="82" y="152"/>
                  <a:pt x="82" y="152"/>
                  <a:pt x="82" y="152"/>
                </a:cubicBezTo>
                <a:lnTo>
                  <a:pt x="103" y="152"/>
                </a:lnTo>
                <a:close/>
                <a:moveTo>
                  <a:pt x="82" y="225"/>
                </a:moveTo>
                <a:cubicBezTo>
                  <a:pt x="82" y="254"/>
                  <a:pt x="82" y="254"/>
                  <a:pt x="82" y="254"/>
                </a:cubicBezTo>
                <a:cubicBezTo>
                  <a:pt x="92" y="258"/>
                  <a:pt x="92" y="258"/>
                  <a:pt x="92" y="258"/>
                </a:cubicBezTo>
                <a:cubicBezTo>
                  <a:pt x="103" y="254"/>
                  <a:pt x="103" y="254"/>
                  <a:pt x="103" y="254"/>
                </a:cubicBezTo>
                <a:cubicBezTo>
                  <a:pt x="103" y="225"/>
                  <a:pt x="103" y="225"/>
                  <a:pt x="103" y="225"/>
                </a:cubicBezTo>
                <a:lnTo>
                  <a:pt x="82" y="225"/>
                </a:lnTo>
                <a:close/>
                <a:moveTo>
                  <a:pt x="125" y="170"/>
                </a:moveTo>
                <a:cubicBezTo>
                  <a:pt x="146" y="149"/>
                  <a:pt x="146" y="149"/>
                  <a:pt x="146" y="149"/>
                </a:cubicBezTo>
                <a:cubicBezTo>
                  <a:pt x="142" y="138"/>
                  <a:pt x="142" y="138"/>
                  <a:pt x="142" y="138"/>
                </a:cubicBezTo>
                <a:cubicBezTo>
                  <a:pt x="131" y="134"/>
                  <a:pt x="131" y="134"/>
                  <a:pt x="131" y="134"/>
                </a:cubicBezTo>
                <a:cubicBezTo>
                  <a:pt x="110" y="155"/>
                  <a:pt x="110" y="155"/>
                  <a:pt x="110" y="155"/>
                </a:cubicBezTo>
                <a:lnTo>
                  <a:pt x="125" y="170"/>
                </a:lnTo>
                <a:close/>
                <a:moveTo>
                  <a:pt x="110" y="221"/>
                </a:moveTo>
                <a:cubicBezTo>
                  <a:pt x="131" y="242"/>
                  <a:pt x="131" y="242"/>
                  <a:pt x="131" y="242"/>
                </a:cubicBezTo>
                <a:cubicBezTo>
                  <a:pt x="142" y="238"/>
                  <a:pt x="142" y="238"/>
                  <a:pt x="142" y="238"/>
                </a:cubicBezTo>
                <a:cubicBezTo>
                  <a:pt x="146" y="228"/>
                  <a:pt x="146" y="228"/>
                  <a:pt x="146" y="228"/>
                </a:cubicBezTo>
                <a:cubicBezTo>
                  <a:pt x="125" y="206"/>
                  <a:pt x="125" y="206"/>
                  <a:pt x="125" y="206"/>
                </a:cubicBezTo>
                <a:lnTo>
                  <a:pt x="110" y="221"/>
                </a:lnTo>
                <a:close/>
                <a:moveTo>
                  <a:pt x="128" y="199"/>
                </a:moveTo>
                <a:cubicBezTo>
                  <a:pt x="158" y="199"/>
                  <a:pt x="158" y="199"/>
                  <a:pt x="158" y="199"/>
                </a:cubicBezTo>
                <a:cubicBezTo>
                  <a:pt x="162" y="188"/>
                  <a:pt x="162" y="188"/>
                  <a:pt x="162" y="188"/>
                </a:cubicBezTo>
                <a:cubicBezTo>
                  <a:pt x="158" y="178"/>
                  <a:pt x="158" y="178"/>
                  <a:pt x="158" y="178"/>
                </a:cubicBezTo>
                <a:cubicBezTo>
                  <a:pt x="128" y="178"/>
                  <a:pt x="128" y="178"/>
                  <a:pt x="128" y="178"/>
                </a:cubicBezTo>
                <a:lnTo>
                  <a:pt x="128" y="1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8" name="CustomShape 43"/>
          <p:cNvSpPr/>
          <p:nvPr/>
        </p:nvSpPr>
        <p:spPr>
          <a:xfrm>
            <a:off x="6561000" y="2382840"/>
            <a:ext cx="249840" cy="174960"/>
          </a:xfrm>
          <a:custGeom>
            <a:avLst/>
            <a:gdLst/>
            <a:ahLst/>
            <a:rect l="l" t="t" r="r" b="b"/>
            <a:pathLst>
              <a:path w="158" h="111">
                <a:moveTo>
                  <a:pt x="0" y="11"/>
                </a:moveTo>
                <a:lnTo>
                  <a:pt x="46" y="55"/>
                </a:lnTo>
                <a:lnTo>
                  <a:pt x="0" y="102"/>
                </a:lnTo>
                <a:lnTo>
                  <a:pt x="0" y="11"/>
                </a:lnTo>
                <a:close/>
                <a:moveTo>
                  <a:pt x="150" y="111"/>
                </a:moveTo>
                <a:lnTo>
                  <a:pt x="9" y="111"/>
                </a:lnTo>
                <a:lnTo>
                  <a:pt x="55" y="64"/>
                </a:lnTo>
                <a:lnTo>
                  <a:pt x="79" y="86"/>
                </a:lnTo>
                <a:lnTo>
                  <a:pt x="104" y="63"/>
                </a:lnTo>
                <a:lnTo>
                  <a:pt x="150" y="111"/>
                </a:lnTo>
                <a:close/>
                <a:moveTo>
                  <a:pt x="147" y="0"/>
                </a:moveTo>
                <a:lnTo>
                  <a:pt x="79" y="64"/>
                </a:lnTo>
                <a:lnTo>
                  <a:pt x="12" y="0"/>
                </a:lnTo>
                <a:lnTo>
                  <a:pt x="147" y="0"/>
                </a:lnTo>
                <a:close/>
                <a:moveTo>
                  <a:pt x="158" y="11"/>
                </a:moveTo>
                <a:lnTo>
                  <a:pt x="158" y="102"/>
                </a:lnTo>
                <a:lnTo>
                  <a:pt x="113" y="55"/>
                </a:lnTo>
                <a:lnTo>
                  <a:pt x="158" y="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9" name="CustomShape 44"/>
          <p:cNvSpPr/>
          <p:nvPr/>
        </p:nvSpPr>
        <p:spPr>
          <a:xfrm>
            <a:off x="6869160" y="2322360"/>
            <a:ext cx="151200" cy="241920"/>
          </a:xfrm>
          <a:custGeom>
            <a:avLst/>
            <a:gdLst/>
            <a:ahLst/>
            <a:rect l="l" t="t" r="r" b="b"/>
            <a:pathLst>
              <a:path w="186" h="296">
                <a:moveTo>
                  <a:pt x="140" y="189"/>
                </a:moveTo>
                <a:cubicBezTo>
                  <a:pt x="101" y="245"/>
                  <a:pt x="96" y="292"/>
                  <a:pt x="96" y="292"/>
                </a:cubicBezTo>
                <a:cubicBezTo>
                  <a:pt x="95" y="296"/>
                  <a:pt x="92" y="296"/>
                  <a:pt x="91" y="292"/>
                </a:cubicBezTo>
                <a:cubicBezTo>
                  <a:pt x="91" y="292"/>
                  <a:pt x="83" y="245"/>
                  <a:pt x="45" y="189"/>
                </a:cubicBezTo>
                <a:cubicBezTo>
                  <a:pt x="14" y="145"/>
                  <a:pt x="0" y="128"/>
                  <a:pt x="0" y="92"/>
                </a:cubicBezTo>
                <a:cubicBezTo>
                  <a:pt x="0" y="41"/>
                  <a:pt x="41" y="0"/>
                  <a:pt x="92" y="0"/>
                </a:cubicBezTo>
                <a:cubicBezTo>
                  <a:pt x="144" y="0"/>
                  <a:pt x="186" y="41"/>
                  <a:pt x="186" y="92"/>
                </a:cubicBezTo>
                <a:cubicBezTo>
                  <a:pt x="186" y="128"/>
                  <a:pt x="158" y="163"/>
                  <a:pt x="140" y="189"/>
                </a:cubicBezTo>
                <a:close/>
                <a:moveTo>
                  <a:pt x="129" y="94"/>
                </a:moveTo>
                <a:cubicBezTo>
                  <a:pt x="129" y="74"/>
                  <a:pt x="114" y="59"/>
                  <a:pt x="93" y="59"/>
                </a:cubicBezTo>
                <a:cubicBezTo>
                  <a:pt x="74" y="59"/>
                  <a:pt x="58" y="74"/>
                  <a:pt x="58" y="94"/>
                </a:cubicBezTo>
                <a:cubicBezTo>
                  <a:pt x="58" y="114"/>
                  <a:pt x="74" y="131"/>
                  <a:pt x="93" y="131"/>
                </a:cubicBezTo>
                <a:cubicBezTo>
                  <a:pt x="114" y="131"/>
                  <a:pt x="129" y="114"/>
                  <a:pt x="129" y="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0" name="CustomShape 45"/>
          <p:cNvSpPr/>
          <p:nvPr/>
        </p:nvSpPr>
        <p:spPr>
          <a:xfrm>
            <a:off x="7050240" y="2351160"/>
            <a:ext cx="227520" cy="211680"/>
          </a:xfrm>
          <a:custGeom>
            <a:avLst/>
            <a:gdLst/>
            <a:ahLst/>
            <a:rect l="l" t="t" r="r" b="b"/>
            <a:pathLst>
              <a:path w="278" h="259">
                <a:moveTo>
                  <a:pt x="278" y="66"/>
                </a:moveTo>
                <a:cubicBezTo>
                  <a:pt x="278" y="163"/>
                  <a:pt x="278" y="163"/>
                  <a:pt x="278" y="163"/>
                </a:cubicBezTo>
                <a:cubicBezTo>
                  <a:pt x="278" y="173"/>
                  <a:pt x="270" y="181"/>
                  <a:pt x="260" y="181"/>
                </a:cubicBezTo>
                <a:cubicBezTo>
                  <a:pt x="95" y="181"/>
                  <a:pt x="95" y="181"/>
                  <a:pt x="95" y="181"/>
                </a:cubicBezTo>
                <a:cubicBezTo>
                  <a:pt x="87" y="181"/>
                  <a:pt x="80" y="175"/>
                  <a:pt x="79" y="16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3" y="37"/>
                  <a:pt x="34" y="35"/>
                </a:cubicBezTo>
                <a:cubicBezTo>
                  <a:pt x="20" y="31"/>
                  <a:pt x="0" y="38"/>
                  <a:pt x="0" y="16"/>
                </a:cubicBezTo>
                <a:cubicBezTo>
                  <a:pt x="0" y="1"/>
                  <a:pt x="13" y="1"/>
                  <a:pt x="13" y="1"/>
                </a:cubicBezTo>
                <a:cubicBezTo>
                  <a:pt x="14" y="1"/>
                  <a:pt x="16" y="0"/>
                  <a:pt x="20" y="0"/>
                </a:cubicBezTo>
                <a:cubicBezTo>
                  <a:pt x="40" y="0"/>
                  <a:pt x="65" y="8"/>
                  <a:pt x="74" y="36"/>
                </a:cubicBezTo>
                <a:cubicBezTo>
                  <a:pt x="261" y="49"/>
                  <a:pt x="261" y="49"/>
                  <a:pt x="261" y="49"/>
                </a:cubicBezTo>
                <a:cubicBezTo>
                  <a:pt x="270" y="50"/>
                  <a:pt x="278" y="57"/>
                  <a:pt x="278" y="66"/>
                </a:cubicBezTo>
                <a:close/>
                <a:moveTo>
                  <a:pt x="95" y="201"/>
                </a:moveTo>
                <a:cubicBezTo>
                  <a:pt x="79" y="201"/>
                  <a:pt x="66" y="214"/>
                  <a:pt x="66" y="230"/>
                </a:cubicBezTo>
                <a:cubicBezTo>
                  <a:pt x="66" y="246"/>
                  <a:pt x="79" y="259"/>
                  <a:pt x="95" y="259"/>
                </a:cubicBezTo>
                <a:cubicBezTo>
                  <a:pt x="111" y="259"/>
                  <a:pt x="123" y="246"/>
                  <a:pt x="123" y="230"/>
                </a:cubicBezTo>
                <a:cubicBezTo>
                  <a:pt x="123" y="214"/>
                  <a:pt x="111" y="201"/>
                  <a:pt x="95" y="201"/>
                </a:cubicBezTo>
                <a:close/>
                <a:moveTo>
                  <a:pt x="82" y="68"/>
                </a:moveTo>
                <a:cubicBezTo>
                  <a:pt x="95" y="107"/>
                  <a:pt x="95" y="107"/>
                  <a:pt x="95" y="107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7" y="71"/>
                  <a:pt x="137" y="71"/>
                  <a:pt x="137" y="71"/>
                </a:cubicBezTo>
                <a:lnTo>
                  <a:pt x="82" y="68"/>
                </a:lnTo>
                <a:close/>
                <a:moveTo>
                  <a:pt x="108" y="150"/>
                </a:moveTo>
                <a:cubicBezTo>
                  <a:pt x="137" y="150"/>
                  <a:pt x="137" y="150"/>
                  <a:pt x="137" y="150"/>
                </a:cubicBezTo>
                <a:cubicBezTo>
                  <a:pt x="137" y="117"/>
                  <a:pt x="137" y="117"/>
                  <a:pt x="137" y="117"/>
                </a:cubicBezTo>
                <a:cubicBezTo>
                  <a:pt x="98" y="117"/>
                  <a:pt x="98" y="117"/>
                  <a:pt x="98" y="117"/>
                </a:cubicBezTo>
                <a:lnTo>
                  <a:pt x="108" y="150"/>
                </a:lnTo>
                <a:close/>
                <a:moveTo>
                  <a:pt x="194" y="107"/>
                </a:moveTo>
                <a:cubicBezTo>
                  <a:pt x="194" y="75"/>
                  <a:pt x="194" y="75"/>
                  <a:pt x="194" y="75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51" y="107"/>
                  <a:pt x="151" y="107"/>
                  <a:pt x="151" y="107"/>
                </a:cubicBezTo>
                <a:lnTo>
                  <a:pt x="194" y="107"/>
                </a:lnTo>
                <a:close/>
                <a:moveTo>
                  <a:pt x="151" y="117"/>
                </a:moveTo>
                <a:cubicBezTo>
                  <a:pt x="151" y="150"/>
                  <a:pt x="151" y="150"/>
                  <a:pt x="151" y="150"/>
                </a:cubicBezTo>
                <a:cubicBezTo>
                  <a:pt x="194" y="150"/>
                  <a:pt x="194" y="150"/>
                  <a:pt x="194" y="150"/>
                </a:cubicBezTo>
                <a:cubicBezTo>
                  <a:pt x="194" y="117"/>
                  <a:pt x="194" y="117"/>
                  <a:pt x="194" y="117"/>
                </a:cubicBezTo>
                <a:lnTo>
                  <a:pt x="151" y="117"/>
                </a:lnTo>
                <a:close/>
                <a:moveTo>
                  <a:pt x="234" y="201"/>
                </a:moveTo>
                <a:cubicBezTo>
                  <a:pt x="219" y="201"/>
                  <a:pt x="206" y="214"/>
                  <a:pt x="206" y="230"/>
                </a:cubicBezTo>
                <a:cubicBezTo>
                  <a:pt x="206" y="246"/>
                  <a:pt x="219" y="259"/>
                  <a:pt x="234" y="259"/>
                </a:cubicBezTo>
                <a:cubicBezTo>
                  <a:pt x="250" y="259"/>
                  <a:pt x="263" y="246"/>
                  <a:pt x="263" y="230"/>
                </a:cubicBezTo>
                <a:cubicBezTo>
                  <a:pt x="263" y="214"/>
                  <a:pt x="250" y="201"/>
                  <a:pt x="234" y="201"/>
                </a:cubicBezTo>
                <a:close/>
                <a:moveTo>
                  <a:pt x="247" y="79"/>
                </a:moveTo>
                <a:cubicBezTo>
                  <a:pt x="208" y="76"/>
                  <a:pt x="208" y="76"/>
                  <a:pt x="208" y="76"/>
                </a:cubicBezTo>
                <a:cubicBezTo>
                  <a:pt x="208" y="107"/>
                  <a:pt x="208" y="107"/>
                  <a:pt x="208" y="107"/>
                </a:cubicBezTo>
                <a:cubicBezTo>
                  <a:pt x="247" y="107"/>
                  <a:pt x="247" y="107"/>
                  <a:pt x="247" y="107"/>
                </a:cubicBezTo>
                <a:lnTo>
                  <a:pt x="247" y="79"/>
                </a:lnTo>
                <a:close/>
                <a:moveTo>
                  <a:pt x="247" y="150"/>
                </a:moveTo>
                <a:cubicBezTo>
                  <a:pt x="247" y="117"/>
                  <a:pt x="247" y="117"/>
                  <a:pt x="247" y="117"/>
                </a:cubicBezTo>
                <a:cubicBezTo>
                  <a:pt x="208" y="117"/>
                  <a:pt x="208" y="117"/>
                  <a:pt x="208" y="117"/>
                </a:cubicBezTo>
                <a:cubicBezTo>
                  <a:pt x="208" y="150"/>
                  <a:pt x="208" y="150"/>
                  <a:pt x="208" y="150"/>
                </a:cubicBezTo>
                <a:lnTo>
                  <a:pt x="247" y="1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1" name="CustomShape 46"/>
          <p:cNvSpPr/>
          <p:nvPr/>
        </p:nvSpPr>
        <p:spPr>
          <a:xfrm>
            <a:off x="7329600" y="2411280"/>
            <a:ext cx="151200" cy="130680"/>
          </a:xfrm>
          <a:custGeom>
            <a:avLst/>
            <a:gdLst/>
            <a:ahLst/>
            <a:rect l="l" t="t" r="r" b="b"/>
            <a:pathLst>
              <a:path w="96" h="83">
                <a:moveTo>
                  <a:pt x="48" y="83"/>
                </a:moveTo>
                <a:lnTo>
                  <a:pt x="0" y="0"/>
                </a:lnTo>
                <a:lnTo>
                  <a:pt x="96" y="0"/>
                </a:lnTo>
                <a:lnTo>
                  <a:pt x="48" y="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2" name="CustomShape 47"/>
          <p:cNvSpPr/>
          <p:nvPr/>
        </p:nvSpPr>
        <p:spPr>
          <a:xfrm>
            <a:off x="766800" y="2916360"/>
            <a:ext cx="257760" cy="230760"/>
          </a:xfrm>
          <a:custGeom>
            <a:avLst/>
            <a:gdLst/>
            <a:ahLst/>
            <a:rect l="l" t="t" r="r" b="b"/>
            <a:pathLst>
              <a:path w="316" h="282">
                <a:moveTo>
                  <a:pt x="316" y="251"/>
                </a:moveTo>
                <a:cubicBezTo>
                  <a:pt x="316" y="269"/>
                  <a:pt x="302" y="282"/>
                  <a:pt x="285" y="282"/>
                </a:cubicBezTo>
                <a:cubicBezTo>
                  <a:pt x="32" y="282"/>
                  <a:pt x="32" y="282"/>
                  <a:pt x="32" y="282"/>
                </a:cubicBezTo>
                <a:cubicBezTo>
                  <a:pt x="15" y="282"/>
                  <a:pt x="0" y="268"/>
                  <a:pt x="0" y="251"/>
                </a:cubicBezTo>
                <a:cubicBezTo>
                  <a:pt x="0" y="246"/>
                  <a:pt x="2" y="240"/>
                  <a:pt x="5" y="235"/>
                </a:cubicBezTo>
                <a:cubicBezTo>
                  <a:pt x="132" y="16"/>
                  <a:pt x="132" y="16"/>
                  <a:pt x="132" y="16"/>
                </a:cubicBezTo>
                <a:cubicBezTo>
                  <a:pt x="137" y="6"/>
                  <a:pt x="147" y="0"/>
                  <a:pt x="159" y="0"/>
                </a:cubicBezTo>
                <a:cubicBezTo>
                  <a:pt x="170" y="0"/>
                  <a:pt x="180" y="6"/>
                  <a:pt x="185" y="16"/>
                </a:cubicBezTo>
                <a:cubicBezTo>
                  <a:pt x="312" y="235"/>
                  <a:pt x="312" y="235"/>
                  <a:pt x="312" y="235"/>
                </a:cubicBezTo>
                <a:cubicBezTo>
                  <a:pt x="315" y="240"/>
                  <a:pt x="316" y="246"/>
                  <a:pt x="316" y="251"/>
                </a:cubicBezTo>
                <a:close/>
                <a:moveTo>
                  <a:pt x="133" y="226"/>
                </a:moveTo>
                <a:cubicBezTo>
                  <a:pt x="133" y="240"/>
                  <a:pt x="144" y="251"/>
                  <a:pt x="159" y="251"/>
                </a:cubicBezTo>
                <a:cubicBezTo>
                  <a:pt x="174" y="251"/>
                  <a:pt x="185" y="240"/>
                  <a:pt x="185" y="226"/>
                </a:cubicBezTo>
                <a:cubicBezTo>
                  <a:pt x="185" y="211"/>
                  <a:pt x="174" y="200"/>
                  <a:pt x="159" y="200"/>
                </a:cubicBezTo>
                <a:cubicBezTo>
                  <a:pt x="144" y="200"/>
                  <a:pt x="133" y="211"/>
                  <a:pt x="133" y="226"/>
                </a:cubicBezTo>
                <a:close/>
                <a:moveTo>
                  <a:pt x="136" y="175"/>
                </a:moveTo>
                <a:cubicBezTo>
                  <a:pt x="182" y="175"/>
                  <a:pt x="182" y="175"/>
                  <a:pt x="182" y="175"/>
                </a:cubicBezTo>
                <a:cubicBezTo>
                  <a:pt x="182" y="72"/>
                  <a:pt x="182" y="72"/>
                  <a:pt x="182" y="72"/>
                </a:cubicBezTo>
                <a:cubicBezTo>
                  <a:pt x="136" y="72"/>
                  <a:pt x="136" y="72"/>
                  <a:pt x="136" y="72"/>
                </a:cubicBezTo>
                <a:lnTo>
                  <a:pt x="136" y="1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3" name="CustomShape 48"/>
          <p:cNvSpPr/>
          <p:nvPr/>
        </p:nvSpPr>
        <p:spPr>
          <a:xfrm>
            <a:off x="1058760" y="2924280"/>
            <a:ext cx="224280" cy="228960"/>
          </a:xfrm>
          <a:custGeom>
            <a:avLst/>
            <a:gdLst/>
            <a:ahLst/>
            <a:rect l="l" t="t" r="r" b="b"/>
            <a:pathLst>
              <a:path w="274" h="281">
                <a:moveTo>
                  <a:pt x="274" y="120"/>
                </a:moveTo>
                <a:cubicBezTo>
                  <a:pt x="274" y="143"/>
                  <a:pt x="268" y="166"/>
                  <a:pt x="258" y="183"/>
                </a:cubicBezTo>
                <a:cubicBezTo>
                  <a:pt x="245" y="204"/>
                  <a:pt x="226" y="215"/>
                  <a:pt x="202" y="215"/>
                </a:cubicBezTo>
                <a:cubicBezTo>
                  <a:pt x="193" y="215"/>
                  <a:pt x="184" y="212"/>
                  <a:pt x="178" y="207"/>
                </a:cubicBezTo>
                <a:cubicBezTo>
                  <a:pt x="174" y="204"/>
                  <a:pt x="170" y="200"/>
                  <a:pt x="168" y="195"/>
                </a:cubicBezTo>
                <a:cubicBezTo>
                  <a:pt x="159" y="206"/>
                  <a:pt x="144" y="214"/>
                  <a:pt x="129" y="214"/>
                </a:cubicBezTo>
                <a:cubicBezTo>
                  <a:pt x="111" y="214"/>
                  <a:pt x="96" y="207"/>
                  <a:pt x="87" y="194"/>
                </a:cubicBezTo>
                <a:cubicBezTo>
                  <a:pt x="77" y="182"/>
                  <a:pt x="72" y="165"/>
                  <a:pt x="72" y="145"/>
                </a:cubicBezTo>
                <a:cubicBezTo>
                  <a:pt x="72" y="125"/>
                  <a:pt x="78" y="107"/>
                  <a:pt x="89" y="94"/>
                </a:cubicBezTo>
                <a:cubicBezTo>
                  <a:pt x="101" y="80"/>
                  <a:pt x="118" y="72"/>
                  <a:pt x="138" y="72"/>
                </a:cubicBezTo>
                <a:cubicBezTo>
                  <a:pt x="150" y="72"/>
                  <a:pt x="161" y="78"/>
                  <a:pt x="169" y="85"/>
                </a:cubicBezTo>
                <a:cubicBezTo>
                  <a:pt x="171" y="76"/>
                  <a:pt x="171" y="76"/>
                  <a:pt x="171" y="76"/>
                </a:cubicBezTo>
                <a:cubicBezTo>
                  <a:pt x="201" y="76"/>
                  <a:pt x="201" y="76"/>
                  <a:pt x="201" y="76"/>
                </a:cubicBezTo>
                <a:cubicBezTo>
                  <a:pt x="195" y="165"/>
                  <a:pt x="195" y="165"/>
                  <a:pt x="195" y="165"/>
                </a:cubicBezTo>
                <a:cubicBezTo>
                  <a:pt x="194" y="173"/>
                  <a:pt x="195" y="178"/>
                  <a:pt x="198" y="181"/>
                </a:cubicBezTo>
                <a:cubicBezTo>
                  <a:pt x="199" y="182"/>
                  <a:pt x="201" y="183"/>
                  <a:pt x="205" y="183"/>
                </a:cubicBezTo>
                <a:cubicBezTo>
                  <a:pt x="231" y="183"/>
                  <a:pt x="240" y="141"/>
                  <a:pt x="240" y="120"/>
                </a:cubicBezTo>
                <a:cubicBezTo>
                  <a:pt x="240" y="95"/>
                  <a:pt x="232" y="75"/>
                  <a:pt x="217" y="59"/>
                </a:cubicBezTo>
                <a:cubicBezTo>
                  <a:pt x="199" y="42"/>
                  <a:pt x="175" y="33"/>
                  <a:pt x="145" y="33"/>
                </a:cubicBezTo>
                <a:cubicBezTo>
                  <a:pt x="116" y="33"/>
                  <a:pt x="90" y="42"/>
                  <a:pt x="71" y="59"/>
                </a:cubicBezTo>
                <a:cubicBezTo>
                  <a:pt x="49" y="80"/>
                  <a:pt x="36" y="109"/>
                  <a:pt x="36" y="144"/>
                </a:cubicBezTo>
                <a:cubicBezTo>
                  <a:pt x="36" y="174"/>
                  <a:pt x="47" y="201"/>
                  <a:pt x="65" y="220"/>
                </a:cubicBezTo>
                <a:cubicBezTo>
                  <a:pt x="84" y="238"/>
                  <a:pt x="108" y="248"/>
                  <a:pt x="136" y="248"/>
                </a:cubicBezTo>
                <a:cubicBezTo>
                  <a:pt x="169" y="248"/>
                  <a:pt x="194" y="243"/>
                  <a:pt x="219" y="232"/>
                </a:cubicBezTo>
                <a:cubicBezTo>
                  <a:pt x="224" y="230"/>
                  <a:pt x="224" y="230"/>
                  <a:pt x="224" y="230"/>
                </a:cubicBezTo>
                <a:cubicBezTo>
                  <a:pt x="224" y="263"/>
                  <a:pt x="224" y="263"/>
                  <a:pt x="224" y="263"/>
                </a:cubicBezTo>
                <a:cubicBezTo>
                  <a:pt x="222" y="264"/>
                  <a:pt x="222" y="264"/>
                  <a:pt x="222" y="264"/>
                </a:cubicBezTo>
                <a:cubicBezTo>
                  <a:pt x="199" y="275"/>
                  <a:pt x="171" y="281"/>
                  <a:pt x="136" y="281"/>
                </a:cubicBezTo>
                <a:cubicBezTo>
                  <a:pt x="99" y="281"/>
                  <a:pt x="67" y="270"/>
                  <a:pt x="43" y="248"/>
                </a:cubicBezTo>
                <a:cubicBezTo>
                  <a:pt x="15" y="222"/>
                  <a:pt x="0" y="184"/>
                  <a:pt x="0" y="141"/>
                </a:cubicBezTo>
                <a:cubicBezTo>
                  <a:pt x="0" y="100"/>
                  <a:pt x="14" y="65"/>
                  <a:pt x="40" y="40"/>
                </a:cubicBezTo>
                <a:cubicBezTo>
                  <a:pt x="53" y="28"/>
                  <a:pt x="69" y="18"/>
                  <a:pt x="86" y="11"/>
                </a:cubicBezTo>
                <a:cubicBezTo>
                  <a:pt x="104" y="4"/>
                  <a:pt x="124" y="0"/>
                  <a:pt x="144" y="0"/>
                </a:cubicBezTo>
                <a:cubicBezTo>
                  <a:pt x="183" y="0"/>
                  <a:pt x="218" y="13"/>
                  <a:pt x="242" y="37"/>
                </a:cubicBezTo>
                <a:cubicBezTo>
                  <a:pt x="252" y="47"/>
                  <a:pt x="261" y="59"/>
                  <a:pt x="266" y="72"/>
                </a:cubicBezTo>
                <a:cubicBezTo>
                  <a:pt x="271" y="87"/>
                  <a:pt x="274" y="103"/>
                  <a:pt x="274" y="120"/>
                </a:cubicBezTo>
                <a:close/>
                <a:moveTo>
                  <a:pt x="157" y="168"/>
                </a:moveTo>
                <a:cubicBezTo>
                  <a:pt x="162" y="159"/>
                  <a:pt x="163" y="147"/>
                  <a:pt x="163" y="139"/>
                </a:cubicBezTo>
                <a:cubicBezTo>
                  <a:pt x="163" y="128"/>
                  <a:pt x="161" y="119"/>
                  <a:pt x="158" y="113"/>
                </a:cubicBezTo>
                <a:cubicBezTo>
                  <a:pt x="153" y="106"/>
                  <a:pt x="146" y="103"/>
                  <a:pt x="137" y="103"/>
                </a:cubicBezTo>
                <a:cubicBezTo>
                  <a:pt x="127" y="103"/>
                  <a:pt x="120" y="108"/>
                  <a:pt x="115" y="117"/>
                </a:cubicBezTo>
                <a:cubicBezTo>
                  <a:pt x="111" y="124"/>
                  <a:pt x="109" y="135"/>
                  <a:pt x="109" y="145"/>
                </a:cubicBezTo>
                <a:cubicBezTo>
                  <a:pt x="109" y="156"/>
                  <a:pt x="111" y="182"/>
                  <a:pt x="133" y="182"/>
                </a:cubicBezTo>
                <a:cubicBezTo>
                  <a:pt x="144" y="182"/>
                  <a:pt x="152" y="177"/>
                  <a:pt x="157" y="1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4" name="CustomShape 49"/>
          <p:cNvSpPr/>
          <p:nvPr/>
        </p:nvSpPr>
        <p:spPr>
          <a:xfrm>
            <a:off x="1320840" y="2924280"/>
            <a:ext cx="316440" cy="240120"/>
          </a:xfrm>
          <a:custGeom>
            <a:avLst/>
            <a:gdLst/>
            <a:ahLst/>
            <a:rect l="l" t="t" r="r" b="b"/>
            <a:pathLst>
              <a:path w="388" h="294">
                <a:moveTo>
                  <a:pt x="321" y="0"/>
                </a:moveTo>
                <a:cubicBezTo>
                  <a:pt x="343" y="48"/>
                  <a:pt x="366" y="96"/>
                  <a:pt x="388" y="145"/>
                </a:cubicBezTo>
                <a:cubicBezTo>
                  <a:pt x="259" y="145"/>
                  <a:pt x="205" y="283"/>
                  <a:pt x="67" y="294"/>
                </a:cubicBezTo>
                <a:cubicBezTo>
                  <a:pt x="45" y="246"/>
                  <a:pt x="22" y="198"/>
                  <a:pt x="0" y="150"/>
                </a:cubicBezTo>
                <a:cubicBezTo>
                  <a:pt x="129" y="150"/>
                  <a:pt x="192" y="1"/>
                  <a:pt x="321" y="0"/>
                </a:cubicBezTo>
                <a:close/>
                <a:moveTo>
                  <a:pt x="85" y="267"/>
                </a:moveTo>
                <a:cubicBezTo>
                  <a:pt x="122" y="260"/>
                  <a:pt x="153" y="242"/>
                  <a:pt x="182" y="220"/>
                </a:cubicBezTo>
                <a:cubicBezTo>
                  <a:pt x="166" y="213"/>
                  <a:pt x="153" y="199"/>
                  <a:pt x="146" y="184"/>
                </a:cubicBezTo>
                <a:cubicBezTo>
                  <a:pt x="138" y="166"/>
                  <a:pt x="136" y="146"/>
                  <a:pt x="139" y="126"/>
                </a:cubicBezTo>
                <a:cubicBezTo>
                  <a:pt x="109" y="148"/>
                  <a:pt x="78" y="166"/>
                  <a:pt x="41" y="173"/>
                </a:cubicBezTo>
                <a:cubicBezTo>
                  <a:pt x="56" y="204"/>
                  <a:pt x="70" y="235"/>
                  <a:pt x="85" y="267"/>
                </a:cubicBezTo>
                <a:close/>
                <a:moveTo>
                  <a:pt x="99" y="209"/>
                </a:moveTo>
                <a:cubicBezTo>
                  <a:pt x="98" y="207"/>
                  <a:pt x="98" y="207"/>
                  <a:pt x="98" y="205"/>
                </a:cubicBezTo>
                <a:cubicBezTo>
                  <a:pt x="93" y="206"/>
                  <a:pt x="88" y="206"/>
                  <a:pt x="83" y="206"/>
                </a:cubicBezTo>
                <a:cubicBezTo>
                  <a:pt x="84" y="209"/>
                  <a:pt x="85" y="211"/>
                  <a:pt x="86" y="214"/>
                </a:cubicBezTo>
                <a:cubicBezTo>
                  <a:pt x="91" y="212"/>
                  <a:pt x="95" y="211"/>
                  <a:pt x="99" y="209"/>
                </a:cubicBezTo>
                <a:close/>
                <a:moveTo>
                  <a:pt x="100" y="197"/>
                </a:moveTo>
                <a:cubicBezTo>
                  <a:pt x="97" y="194"/>
                  <a:pt x="93" y="191"/>
                  <a:pt x="89" y="188"/>
                </a:cubicBezTo>
                <a:cubicBezTo>
                  <a:pt x="87" y="190"/>
                  <a:pt x="86" y="192"/>
                  <a:pt x="86" y="195"/>
                </a:cubicBezTo>
                <a:cubicBezTo>
                  <a:pt x="90" y="197"/>
                  <a:pt x="95" y="199"/>
                  <a:pt x="98" y="200"/>
                </a:cubicBezTo>
                <a:cubicBezTo>
                  <a:pt x="99" y="199"/>
                  <a:pt x="100" y="198"/>
                  <a:pt x="100" y="197"/>
                </a:cubicBezTo>
                <a:close/>
                <a:moveTo>
                  <a:pt x="105" y="215"/>
                </a:moveTo>
                <a:cubicBezTo>
                  <a:pt x="104" y="215"/>
                  <a:pt x="103" y="214"/>
                  <a:pt x="102" y="213"/>
                </a:cubicBezTo>
                <a:cubicBezTo>
                  <a:pt x="99" y="217"/>
                  <a:pt x="96" y="220"/>
                  <a:pt x="93" y="223"/>
                </a:cubicBezTo>
                <a:cubicBezTo>
                  <a:pt x="95" y="225"/>
                  <a:pt x="98" y="227"/>
                  <a:pt x="101" y="227"/>
                </a:cubicBezTo>
                <a:cubicBezTo>
                  <a:pt x="102" y="223"/>
                  <a:pt x="104" y="219"/>
                  <a:pt x="105" y="215"/>
                </a:cubicBezTo>
                <a:close/>
                <a:moveTo>
                  <a:pt x="106" y="179"/>
                </a:moveTo>
                <a:cubicBezTo>
                  <a:pt x="104" y="179"/>
                  <a:pt x="101" y="180"/>
                  <a:pt x="98" y="181"/>
                </a:cubicBezTo>
                <a:cubicBezTo>
                  <a:pt x="100" y="184"/>
                  <a:pt x="100" y="185"/>
                  <a:pt x="101" y="187"/>
                </a:cubicBezTo>
                <a:cubicBezTo>
                  <a:pt x="100" y="185"/>
                  <a:pt x="100" y="184"/>
                  <a:pt x="98" y="181"/>
                </a:cubicBezTo>
                <a:cubicBezTo>
                  <a:pt x="101" y="185"/>
                  <a:pt x="102" y="190"/>
                  <a:pt x="104" y="194"/>
                </a:cubicBezTo>
                <a:cubicBezTo>
                  <a:pt x="106" y="193"/>
                  <a:pt x="107" y="193"/>
                  <a:pt x="108" y="193"/>
                </a:cubicBezTo>
                <a:cubicBezTo>
                  <a:pt x="108" y="188"/>
                  <a:pt x="107" y="184"/>
                  <a:pt x="106" y="179"/>
                </a:cubicBezTo>
                <a:close/>
                <a:moveTo>
                  <a:pt x="114" y="215"/>
                </a:moveTo>
                <a:cubicBezTo>
                  <a:pt x="113" y="215"/>
                  <a:pt x="112" y="215"/>
                  <a:pt x="111" y="215"/>
                </a:cubicBezTo>
                <a:cubicBezTo>
                  <a:pt x="111" y="220"/>
                  <a:pt x="112" y="224"/>
                  <a:pt x="113" y="229"/>
                </a:cubicBezTo>
                <a:cubicBezTo>
                  <a:pt x="115" y="229"/>
                  <a:pt x="118" y="228"/>
                  <a:pt x="120" y="227"/>
                </a:cubicBezTo>
                <a:cubicBezTo>
                  <a:pt x="118" y="223"/>
                  <a:pt x="116" y="219"/>
                  <a:pt x="114" y="215"/>
                </a:cubicBezTo>
                <a:close/>
                <a:moveTo>
                  <a:pt x="124" y="183"/>
                </a:moveTo>
                <a:cubicBezTo>
                  <a:pt x="122" y="181"/>
                  <a:pt x="120" y="180"/>
                  <a:pt x="118" y="180"/>
                </a:cubicBezTo>
                <a:cubicBezTo>
                  <a:pt x="116" y="184"/>
                  <a:pt x="114" y="188"/>
                  <a:pt x="113" y="193"/>
                </a:cubicBezTo>
                <a:cubicBezTo>
                  <a:pt x="114" y="193"/>
                  <a:pt x="115" y="194"/>
                  <a:pt x="116" y="195"/>
                </a:cubicBezTo>
                <a:cubicBezTo>
                  <a:pt x="119" y="191"/>
                  <a:pt x="122" y="187"/>
                  <a:pt x="124" y="183"/>
                </a:cubicBezTo>
                <a:close/>
                <a:moveTo>
                  <a:pt x="133" y="212"/>
                </a:moveTo>
                <a:cubicBezTo>
                  <a:pt x="129" y="211"/>
                  <a:pt x="124" y="209"/>
                  <a:pt x="120" y="208"/>
                </a:cubicBezTo>
                <a:cubicBezTo>
                  <a:pt x="120" y="209"/>
                  <a:pt x="119" y="210"/>
                  <a:pt x="118" y="211"/>
                </a:cubicBezTo>
                <a:cubicBezTo>
                  <a:pt x="122" y="214"/>
                  <a:pt x="126" y="217"/>
                  <a:pt x="129" y="219"/>
                </a:cubicBezTo>
                <a:cubicBezTo>
                  <a:pt x="131" y="217"/>
                  <a:pt x="132" y="215"/>
                  <a:pt x="133" y="212"/>
                </a:cubicBezTo>
                <a:close/>
                <a:moveTo>
                  <a:pt x="132" y="192"/>
                </a:moveTo>
                <a:cubicBezTo>
                  <a:pt x="132" y="192"/>
                  <a:pt x="132" y="192"/>
                  <a:pt x="132" y="192"/>
                </a:cubicBezTo>
                <a:cubicBezTo>
                  <a:pt x="128" y="194"/>
                  <a:pt x="124" y="196"/>
                  <a:pt x="120" y="199"/>
                </a:cubicBezTo>
                <a:cubicBezTo>
                  <a:pt x="120" y="199"/>
                  <a:pt x="120" y="199"/>
                  <a:pt x="120" y="199"/>
                </a:cubicBezTo>
                <a:cubicBezTo>
                  <a:pt x="120" y="200"/>
                  <a:pt x="120" y="201"/>
                  <a:pt x="120" y="202"/>
                </a:cubicBezTo>
                <a:cubicBezTo>
                  <a:pt x="126" y="202"/>
                  <a:pt x="129" y="201"/>
                  <a:pt x="134" y="199"/>
                </a:cubicBezTo>
                <a:cubicBezTo>
                  <a:pt x="133" y="197"/>
                  <a:pt x="133" y="194"/>
                  <a:pt x="132" y="192"/>
                </a:cubicBezTo>
                <a:close/>
                <a:moveTo>
                  <a:pt x="303" y="28"/>
                </a:moveTo>
                <a:cubicBezTo>
                  <a:pt x="266" y="35"/>
                  <a:pt x="235" y="53"/>
                  <a:pt x="205" y="75"/>
                </a:cubicBezTo>
                <a:cubicBezTo>
                  <a:pt x="222" y="81"/>
                  <a:pt x="234" y="96"/>
                  <a:pt x="242" y="111"/>
                </a:cubicBezTo>
                <a:cubicBezTo>
                  <a:pt x="250" y="129"/>
                  <a:pt x="251" y="149"/>
                  <a:pt x="248" y="168"/>
                </a:cubicBezTo>
                <a:cubicBezTo>
                  <a:pt x="278" y="146"/>
                  <a:pt x="310" y="128"/>
                  <a:pt x="347" y="122"/>
                </a:cubicBezTo>
                <a:cubicBezTo>
                  <a:pt x="332" y="90"/>
                  <a:pt x="317" y="59"/>
                  <a:pt x="303" y="28"/>
                </a:cubicBezTo>
                <a:close/>
                <a:moveTo>
                  <a:pt x="258" y="79"/>
                </a:moveTo>
                <a:cubicBezTo>
                  <a:pt x="256" y="80"/>
                  <a:pt x="254" y="81"/>
                  <a:pt x="252" y="83"/>
                </a:cubicBezTo>
                <a:cubicBezTo>
                  <a:pt x="257" y="93"/>
                  <a:pt x="261" y="104"/>
                  <a:pt x="267" y="115"/>
                </a:cubicBezTo>
                <a:cubicBezTo>
                  <a:pt x="269" y="113"/>
                  <a:pt x="270" y="112"/>
                  <a:pt x="273" y="111"/>
                </a:cubicBezTo>
                <a:cubicBezTo>
                  <a:pt x="269" y="100"/>
                  <a:pt x="263" y="90"/>
                  <a:pt x="258" y="79"/>
                </a:cubicBezTo>
                <a:close/>
                <a:moveTo>
                  <a:pt x="273" y="71"/>
                </a:moveTo>
                <a:cubicBezTo>
                  <a:pt x="270" y="72"/>
                  <a:pt x="269" y="73"/>
                  <a:pt x="267" y="75"/>
                </a:cubicBezTo>
                <a:cubicBezTo>
                  <a:pt x="272" y="85"/>
                  <a:pt x="277" y="96"/>
                  <a:pt x="282" y="106"/>
                </a:cubicBezTo>
                <a:cubicBezTo>
                  <a:pt x="284" y="106"/>
                  <a:pt x="285" y="105"/>
                  <a:pt x="288" y="103"/>
                </a:cubicBezTo>
                <a:cubicBezTo>
                  <a:pt x="283" y="92"/>
                  <a:pt x="278" y="82"/>
                  <a:pt x="273" y="71"/>
                </a:cubicBezTo>
                <a:close/>
                <a:moveTo>
                  <a:pt x="288" y="65"/>
                </a:moveTo>
                <a:cubicBezTo>
                  <a:pt x="286" y="65"/>
                  <a:pt x="285" y="66"/>
                  <a:pt x="282" y="68"/>
                </a:cubicBezTo>
                <a:cubicBezTo>
                  <a:pt x="287" y="78"/>
                  <a:pt x="292" y="89"/>
                  <a:pt x="297" y="99"/>
                </a:cubicBezTo>
                <a:cubicBezTo>
                  <a:pt x="300" y="98"/>
                  <a:pt x="301" y="98"/>
                  <a:pt x="304" y="96"/>
                </a:cubicBezTo>
                <a:cubicBezTo>
                  <a:pt x="299" y="86"/>
                  <a:pt x="293" y="75"/>
                  <a:pt x="288" y="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5" name="CustomShape 50"/>
          <p:cNvSpPr/>
          <p:nvPr/>
        </p:nvSpPr>
        <p:spPr>
          <a:xfrm>
            <a:off x="1684440" y="2922480"/>
            <a:ext cx="184680" cy="232200"/>
          </a:xfrm>
          <a:custGeom>
            <a:avLst/>
            <a:gdLst/>
            <a:ahLst/>
            <a:rect l="l" t="t" r="r" b="b"/>
            <a:pathLst>
              <a:path w="226" h="286">
                <a:moveTo>
                  <a:pt x="226" y="173"/>
                </a:moveTo>
                <a:cubicBezTo>
                  <a:pt x="226" y="236"/>
                  <a:pt x="175" y="286"/>
                  <a:pt x="113" y="286"/>
                </a:cubicBezTo>
                <a:cubicBezTo>
                  <a:pt x="51" y="286"/>
                  <a:pt x="0" y="236"/>
                  <a:pt x="0" y="173"/>
                </a:cubicBezTo>
                <a:cubicBezTo>
                  <a:pt x="0" y="127"/>
                  <a:pt x="28" y="87"/>
                  <a:pt x="69" y="70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2"/>
                  <a:pt x="44" y="0"/>
                  <a:pt x="50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2" y="0"/>
                  <a:pt x="186" y="2"/>
                  <a:pt x="186" y="8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98" y="87"/>
                  <a:pt x="226" y="127"/>
                  <a:pt x="226" y="173"/>
                </a:cubicBezTo>
                <a:close/>
                <a:moveTo>
                  <a:pt x="156" y="145"/>
                </a:moveTo>
                <a:cubicBezTo>
                  <a:pt x="159" y="146"/>
                  <a:pt x="159" y="146"/>
                  <a:pt x="159" y="146"/>
                </a:cubicBezTo>
                <a:cubicBezTo>
                  <a:pt x="174" y="115"/>
                  <a:pt x="174" y="115"/>
                  <a:pt x="174" y="115"/>
                </a:cubicBezTo>
                <a:cubicBezTo>
                  <a:pt x="172" y="114"/>
                  <a:pt x="172" y="114"/>
                  <a:pt x="172" y="114"/>
                </a:cubicBezTo>
                <a:cubicBezTo>
                  <a:pt x="170" y="115"/>
                  <a:pt x="169" y="116"/>
                  <a:pt x="167" y="116"/>
                </a:cubicBezTo>
                <a:cubicBezTo>
                  <a:pt x="166" y="116"/>
                  <a:pt x="165" y="116"/>
                  <a:pt x="163" y="115"/>
                </a:cubicBezTo>
                <a:cubicBezTo>
                  <a:pt x="142" y="107"/>
                  <a:pt x="132" y="103"/>
                  <a:pt x="119" y="103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94"/>
                  <a:pt x="121" y="92"/>
                  <a:pt x="126" y="90"/>
                </a:cubicBezTo>
                <a:cubicBezTo>
                  <a:pt x="126" y="87"/>
                  <a:pt x="126" y="87"/>
                  <a:pt x="126" y="87"/>
                </a:cubicBezTo>
                <a:cubicBezTo>
                  <a:pt x="99" y="87"/>
                  <a:pt x="99" y="87"/>
                  <a:pt x="99" y="87"/>
                </a:cubicBezTo>
                <a:cubicBezTo>
                  <a:pt x="99" y="90"/>
                  <a:pt x="99" y="90"/>
                  <a:pt x="99" y="90"/>
                </a:cubicBezTo>
                <a:cubicBezTo>
                  <a:pt x="104" y="92"/>
                  <a:pt x="105" y="94"/>
                  <a:pt x="105" y="97"/>
                </a:cubicBezTo>
                <a:cubicBezTo>
                  <a:pt x="105" y="102"/>
                  <a:pt x="105" y="102"/>
                  <a:pt x="105" y="102"/>
                </a:cubicBezTo>
                <a:cubicBezTo>
                  <a:pt x="72" y="103"/>
                  <a:pt x="52" y="119"/>
                  <a:pt x="52" y="144"/>
                </a:cubicBezTo>
                <a:cubicBezTo>
                  <a:pt x="52" y="170"/>
                  <a:pt x="66" y="179"/>
                  <a:pt x="105" y="182"/>
                </a:cubicBezTo>
                <a:cubicBezTo>
                  <a:pt x="105" y="215"/>
                  <a:pt x="105" y="215"/>
                  <a:pt x="105" y="215"/>
                </a:cubicBezTo>
                <a:cubicBezTo>
                  <a:pt x="78" y="213"/>
                  <a:pt x="65" y="202"/>
                  <a:pt x="65" y="193"/>
                </a:cubicBezTo>
                <a:cubicBezTo>
                  <a:pt x="62" y="192"/>
                  <a:pt x="62" y="192"/>
                  <a:pt x="62" y="192"/>
                </a:cubicBezTo>
                <a:cubicBezTo>
                  <a:pt x="48" y="224"/>
                  <a:pt x="48" y="224"/>
                  <a:pt x="48" y="224"/>
                </a:cubicBezTo>
                <a:cubicBezTo>
                  <a:pt x="50" y="226"/>
                  <a:pt x="50" y="226"/>
                  <a:pt x="50" y="226"/>
                </a:cubicBezTo>
                <a:cubicBezTo>
                  <a:pt x="52" y="224"/>
                  <a:pt x="53" y="224"/>
                  <a:pt x="54" y="224"/>
                </a:cubicBezTo>
                <a:cubicBezTo>
                  <a:pt x="55" y="224"/>
                  <a:pt x="56" y="224"/>
                  <a:pt x="57" y="225"/>
                </a:cubicBezTo>
                <a:cubicBezTo>
                  <a:pt x="74" y="233"/>
                  <a:pt x="90" y="238"/>
                  <a:pt x="105" y="239"/>
                </a:cubicBezTo>
                <a:cubicBezTo>
                  <a:pt x="105" y="245"/>
                  <a:pt x="105" y="245"/>
                  <a:pt x="105" y="245"/>
                </a:cubicBezTo>
                <a:cubicBezTo>
                  <a:pt x="105" y="249"/>
                  <a:pt x="104" y="251"/>
                  <a:pt x="99" y="252"/>
                </a:cubicBezTo>
                <a:cubicBezTo>
                  <a:pt x="99" y="255"/>
                  <a:pt x="99" y="255"/>
                  <a:pt x="99" y="255"/>
                </a:cubicBezTo>
                <a:cubicBezTo>
                  <a:pt x="126" y="255"/>
                  <a:pt x="126" y="255"/>
                  <a:pt x="126" y="255"/>
                </a:cubicBezTo>
                <a:cubicBezTo>
                  <a:pt x="126" y="252"/>
                  <a:pt x="126" y="252"/>
                  <a:pt x="126" y="252"/>
                </a:cubicBezTo>
                <a:cubicBezTo>
                  <a:pt x="121" y="251"/>
                  <a:pt x="119" y="249"/>
                  <a:pt x="119" y="245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53" y="237"/>
                  <a:pt x="174" y="220"/>
                  <a:pt x="174" y="195"/>
                </a:cubicBezTo>
                <a:cubicBezTo>
                  <a:pt x="174" y="171"/>
                  <a:pt x="156" y="159"/>
                  <a:pt x="123" y="155"/>
                </a:cubicBezTo>
                <a:cubicBezTo>
                  <a:pt x="119" y="155"/>
                  <a:pt x="119" y="155"/>
                  <a:pt x="119" y="155"/>
                </a:cubicBezTo>
                <a:cubicBezTo>
                  <a:pt x="119" y="125"/>
                  <a:pt x="119" y="125"/>
                  <a:pt x="119" y="125"/>
                </a:cubicBezTo>
                <a:cubicBezTo>
                  <a:pt x="127" y="126"/>
                  <a:pt x="135" y="128"/>
                  <a:pt x="144" y="132"/>
                </a:cubicBezTo>
                <a:cubicBezTo>
                  <a:pt x="154" y="138"/>
                  <a:pt x="156" y="140"/>
                  <a:pt x="156" y="145"/>
                </a:cubicBezTo>
                <a:close/>
                <a:moveTo>
                  <a:pt x="105" y="125"/>
                </a:moveTo>
                <a:cubicBezTo>
                  <a:pt x="105" y="154"/>
                  <a:pt x="105" y="154"/>
                  <a:pt x="105" y="154"/>
                </a:cubicBezTo>
                <a:cubicBezTo>
                  <a:pt x="88" y="152"/>
                  <a:pt x="79" y="151"/>
                  <a:pt x="79" y="141"/>
                </a:cubicBezTo>
                <a:cubicBezTo>
                  <a:pt x="79" y="138"/>
                  <a:pt x="80" y="136"/>
                  <a:pt x="82" y="133"/>
                </a:cubicBezTo>
                <a:cubicBezTo>
                  <a:pt x="87" y="127"/>
                  <a:pt x="94" y="126"/>
                  <a:pt x="105" y="125"/>
                </a:cubicBezTo>
                <a:close/>
                <a:moveTo>
                  <a:pt x="119" y="185"/>
                </a:moveTo>
                <a:cubicBezTo>
                  <a:pt x="140" y="187"/>
                  <a:pt x="146" y="188"/>
                  <a:pt x="146" y="197"/>
                </a:cubicBezTo>
                <a:cubicBezTo>
                  <a:pt x="146" y="207"/>
                  <a:pt x="138" y="214"/>
                  <a:pt x="119" y="216"/>
                </a:cubicBezTo>
                <a:lnTo>
                  <a:pt x="119" y="1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6" name="CustomShape 51"/>
          <p:cNvSpPr/>
          <p:nvPr/>
        </p:nvSpPr>
        <p:spPr>
          <a:xfrm>
            <a:off x="1922400" y="2941560"/>
            <a:ext cx="246600" cy="203760"/>
          </a:xfrm>
          <a:custGeom>
            <a:avLst/>
            <a:gdLst/>
            <a:ahLst/>
            <a:rect l="l" t="t" r="r" b="b"/>
            <a:pathLst>
              <a:path w="156" h="129">
                <a:moveTo>
                  <a:pt x="61" y="129"/>
                </a:moveTo>
                <a:lnTo>
                  <a:pt x="0" y="69"/>
                </a:lnTo>
                <a:lnTo>
                  <a:pt x="22" y="47"/>
                </a:lnTo>
                <a:lnTo>
                  <a:pt x="57" y="82"/>
                </a:lnTo>
                <a:lnTo>
                  <a:pt x="132" y="0"/>
                </a:lnTo>
                <a:lnTo>
                  <a:pt x="156" y="23"/>
                </a:lnTo>
                <a:lnTo>
                  <a:pt x="61" y="1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7" name="CustomShape 52"/>
          <p:cNvSpPr/>
          <p:nvPr/>
        </p:nvSpPr>
        <p:spPr>
          <a:xfrm>
            <a:off x="2219400" y="2952720"/>
            <a:ext cx="197280" cy="195840"/>
          </a:xfrm>
          <a:custGeom>
            <a:avLst/>
            <a:gdLst/>
            <a:ahLst/>
            <a:rect l="l" t="t" r="r" b="b"/>
            <a:pathLst>
              <a:path w="243" h="240">
                <a:moveTo>
                  <a:pt x="32" y="240"/>
                </a:moveTo>
                <a:cubicBezTo>
                  <a:pt x="15" y="240"/>
                  <a:pt x="0" y="226"/>
                  <a:pt x="0" y="209"/>
                </a:cubicBezTo>
                <a:cubicBezTo>
                  <a:pt x="0" y="191"/>
                  <a:pt x="15" y="177"/>
                  <a:pt x="32" y="177"/>
                </a:cubicBezTo>
                <a:cubicBezTo>
                  <a:pt x="49" y="177"/>
                  <a:pt x="64" y="191"/>
                  <a:pt x="64" y="209"/>
                </a:cubicBezTo>
                <a:cubicBezTo>
                  <a:pt x="64" y="226"/>
                  <a:pt x="49" y="240"/>
                  <a:pt x="32" y="240"/>
                </a:cubicBezTo>
                <a:close/>
                <a:moveTo>
                  <a:pt x="196" y="238"/>
                </a:moveTo>
                <a:cubicBezTo>
                  <a:pt x="196" y="134"/>
                  <a:pt x="106" y="44"/>
                  <a:pt x="2" y="44"/>
                </a:cubicBezTo>
                <a:cubicBezTo>
                  <a:pt x="2" y="0"/>
                  <a:pt x="2" y="0"/>
                  <a:pt x="2" y="0"/>
                </a:cubicBezTo>
                <a:cubicBezTo>
                  <a:pt x="130" y="0"/>
                  <a:pt x="243" y="97"/>
                  <a:pt x="243" y="238"/>
                </a:cubicBezTo>
                <a:lnTo>
                  <a:pt x="196" y="238"/>
                </a:lnTo>
                <a:close/>
                <a:moveTo>
                  <a:pt x="111" y="238"/>
                </a:moveTo>
                <a:cubicBezTo>
                  <a:pt x="111" y="178"/>
                  <a:pt x="62" y="127"/>
                  <a:pt x="2" y="127"/>
                </a:cubicBezTo>
                <a:cubicBezTo>
                  <a:pt x="2" y="86"/>
                  <a:pt x="2" y="86"/>
                  <a:pt x="2" y="86"/>
                </a:cubicBezTo>
                <a:cubicBezTo>
                  <a:pt x="82" y="86"/>
                  <a:pt x="154" y="142"/>
                  <a:pt x="154" y="238"/>
                </a:cubicBezTo>
                <a:lnTo>
                  <a:pt x="111" y="2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8" name="CustomShape 53"/>
          <p:cNvSpPr/>
          <p:nvPr/>
        </p:nvSpPr>
        <p:spPr>
          <a:xfrm>
            <a:off x="2457360" y="2928960"/>
            <a:ext cx="235440" cy="222840"/>
          </a:xfrm>
          <a:custGeom>
            <a:avLst/>
            <a:gdLst/>
            <a:ahLst/>
            <a:rect l="l" t="t" r="r" b="b"/>
            <a:pathLst>
              <a:path w="149" h="141">
                <a:moveTo>
                  <a:pt x="74" y="0"/>
                </a:moveTo>
                <a:lnTo>
                  <a:pt x="91" y="53"/>
                </a:lnTo>
                <a:lnTo>
                  <a:pt x="149" y="53"/>
                </a:lnTo>
                <a:lnTo>
                  <a:pt x="102" y="87"/>
                </a:lnTo>
                <a:lnTo>
                  <a:pt x="120" y="141"/>
                </a:lnTo>
                <a:lnTo>
                  <a:pt x="74" y="108"/>
                </a:lnTo>
                <a:lnTo>
                  <a:pt x="28" y="141"/>
                </a:lnTo>
                <a:lnTo>
                  <a:pt x="45" y="87"/>
                </a:lnTo>
                <a:lnTo>
                  <a:pt x="0" y="53"/>
                </a:lnTo>
                <a:lnTo>
                  <a:pt x="56" y="53"/>
                </a:lnTo>
                <a:lnTo>
                  <a:pt x="7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9" name="CustomShape 54"/>
          <p:cNvSpPr/>
          <p:nvPr/>
        </p:nvSpPr>
        <p:spPr>
          <a:xfrm>
            <a:off x="2722680" y="2921040"/>
            <a:ext cx="273600" cy="234000"/>
          </a:xfrm>
          <a:custGeom>
            <a:avLst/>
            <a:gdLst/>
            <a:ahLst/>
            <a:rect l="l" t="t" r="r" b="b"/>
            <a:pathLst>
              <a:path w="334" h="287">
                <a:moveTo>
                  <a:pt x="265" y="237"/>
                </a:moveTo>
                <a:cubicBezTo>
                  <a:pt x="276" y="248"/>
                  <a:pt x="276" y="265"/>
                  <a:pt x="265" y="276"/>
                </a:cubicBezTo>
                <a:cubicBezTo>
                  <a:pt x="254" y="287"/>
                  <a:pt x="236" y="287"/>
                  <a:pt x="226" y="276"/>
                </a:cubicBezTo>
                <a:cubicBezTo>
                  <a:pt x="156" y="202"/>
                  <a:pt x="156" y="202"/>
                  <a:pt x="156" y="202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86" y="287"/>
                  <a:pt x="75" y="287"/>
                  <a:pt x="68" y="280"/>
                </a:cubicBezTo>
                <a:cubicBezTo>
                  <a:pt x="52" y="263"/>
                  <a:pt x="52" y="263"/>
                  <a:pt x="52" y="263"/>
                </a:cubicBezTo>
                <a:cubicBezTo>
                  <a:pt x="45" y="257"/>
                  <a:pt x="45" y="246"/>
                  <a:pt x="52" y="240"/>
                </a:cubicBezTo>
                <a:cubicBezTo>
                  <a:pt x="126" y="171"/>
                  <a:pt x="126" y="171"/>
                  <a:pt x="126" y="171"/>
                </a:cubicBezTo>
                <a:cubicBezTo>
                  <a:pt x="90" y="136"/>
                  <a:pt x="90" y="136"/>
                  <a:pt x="90" y="136"/>
                </a:cubicBezTo>
                <a:cubicBezTo>
                  <a:pt x="78" y="125"/>
                  <a:pt x="71" y="122"/>
                  <a:pt x="62" y="125"/>
                </a:cubicBezTo>
                <a:cubicBezTo>
                  <a:pt x="52" y="128"/>
                  <a:pt x="39" y="128"/>
                  <a:pt x="27" y="120"/>
                </a:cubicBezTo>
                <a:cubicBezTo>
                  <a:pt x="0" y="103"/>
                  <a:pt x="2" y="70"/>
                  <a:pt x="2" y="70"/>
                </a:cubicBezTo>
                <a:cubicBezTo>
                  <a:pt x="4" y="67"/>
                  <a:pt x="4" y="67"/>
                  <a:pt x="4" y="67"/>
                </a:cubicBezTo>
                <a:cubicBezTo>
                  <a:pt x="4" y="67"/>
                  <a:pt x="28" y="83"/>
                  <a:pt x="31" y="84"/>
                </a:cubicBezTo>
                <a:cubicBezTo>
                  <a:pt x="35" y="87"/>
                  <a:pt x="48" y="93"/>
                  <a:pt x="60" y="75"/>
                </a:cubicBezTo>
                <a:cubicBezTo>
                  <a:pt x="73" y="56"/>
                  <a:pt x="62" y="45"/>
                  <a:pt x="59" y="42"/>
                </a:cubicBezTo>
                <a:cubicBezTo>
                  <a:pt x="56" y="41"/>
                  <a:pt x="32" y="25"/>
                  <a:pt x="32" y="25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62" y="7"/>
                  <a:pt x="88" y="23"/>
                </a:cubicBezTo>
                <a:cubicBezTo>
                  <a:pt x="88" y="23"/>
                  <a:pt x="95" y="27"/>
                  <a:pt x="97" y="30"/>
                </a:cubicBezTo>
                <a:cubicBezTo>
                  <a:pt x="114" y="45"/>
                  <a:pt x="114" y="61"/>
                  <a:pt x="111" y="75"/>
                </a:cubicBezTo>
                <a:cubicBezTo>
                  <a:pt x="108" y="88"/>
                  <a:pt x="111" y="92"/>
                  <a:pt x="121" y="103"/>
                </a:cubicBezTo>
                <a:cubicBezTo>
                  <a:pt x="157" y="139"/>
                  <a:pt x="157" y="139"/>
                  <a:pt x="157" y="139"/>
                </a:cubicBezTo>
                <a:cubicBezTo>
                  <a:pt x="199" y="95"/>
                  <a:pt x="199" y="95"/>
                  <a:pt x="199" y="95"/>
                </a:cubicBezTo>
                <a:cubicBezTo>
                  <a:pt x="230" y="127"/>
                  <a:pt x="230" y="127"/>
                  <a:pt x="230" y="127"/>
                </a:cubicBezTo>
                <a:cubicBezTo>
                  <a:pt x="189" y="169"/>
                  <a:pt x="189" y="169"/>
                  <a:pt x="189" y="169"/>
                </a:cubicBezTo>
                <a:lnTo>
                  <a:pt x="265" y="237"/>
                </a:lnTo>
                <a:close/>
                <a:moveTo>
                  <a:pt x="330" y="128"/>
                </a:moveTo>
                <a:cubicBezTo>
                  <a:pt x="306" y="151"/>
                  <a:pt x="306" y="151"/>
                  <a:pt x="306" y="151"/>
                </a:cubicBezTo>
                <a:cubicBezTo>
                  <a:pt x="302" y="156"/>
                  <a:pt x="294" y="156"/>
                  <a:pt x="289" y="151"/>
                </a:cubicBezTo>
                <a:cubicBezTo>
                  <a:pt x="284" y="146"/>
                  <a:pt x="284" y="146"/>
                  <a:pt x="284" y="146"/>
                </a:cubicBezTo>
                <a:cubicBezTo>
                  <a:pt x="280" y="142"/>
                  <a:pt x="278" y="136"/>
                  <a:pt x="280" y="133"/>
                </a:cubicBezTo>
                <a:cubicBezTo>
                  <a:pt x="284" y="130"/>
                  <a:pt x="283" y="123"/>
                  <a:pt x="276" y="116"/>
                </a:cubicBezTo>
                <a:cubicBezTo>
                  <a:pt x="265" y="105"/>
                  <a:pt x="252" y="104"/>
                  <a:pt x="247" y="110"/>
                </a:cubicBezTo>
                <a:cubicBezTo>
                  <a:pt x="245" y="112"/>
                  <a:pt x="238" y="119"/>
                  <a:pt x="238" y="119"/>
                </a:cubicBezTo>
                <a:cubicBezTo>
                  <a:pt x="206" y="88"/>
                  <a:pt x="206" y="88"/>
                  <a:pt x="206" y="88"/>
                </a:cubicBezTo>
                <a:cubicBezTo>
                  <a:pt x="211" y="83"/>
                  <a:pt x="211" y="83"/>
                  <a:pt x="211" y="83"/>
                </a:cubicBezTo>
                <a:cubicBezTo>
                  <a:pt x="211" y="83"/>
                  <a:pt x="212" y="81"/>
                  <a:pt x="215" y="78"/>
                </a:cubicBezTo>
                <a:cubicBezTo>
                  <a:pt x="225" y="68"/>
                  <a:pt x="214" y="57"/>
                  <a:pt x="214" y="57"/>
                </a:cubicBezTo>
                <a:cubicBezTo>
                  <a:pt x="186" y="30"/>
                  <a:pt x="147" y="30"/>
                  <a:pt x="147" y="3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226" y="0"/>
                  <a:pt x="255" y="34"/>
                  <a:pt x="266" y="45"/>
                </a:cubicBezTo>
                <a:cubicBezTo>
                  <a:pt x="276" y="55"/>
                  <a:pt x="286" y="65"/>
                  <a:pt x="289" y="68"/>
                </a:cubicBezTo>
                <a:cubicBezTo>
                  <a:pt x="295" y="73"/>
                  <a:pt x="289" y="89"/>
                  <a:pt x="297" y="98"/>
                </a:cubicBezTo>
                <a:cubicBezTo>
                  <a:pt x="301" y="102"/>
                  <a:pt x="306" y="104"/>
                  <a:pt x="310" y="104"/>
                </a:cubicBezTo>
                <a:cubicBezTo>
                  <a:pt x="314" y="100"/>
                  <a:pt x="321" y="101"/>
                  <a:pt x="325" y="105"/>
                </a:cubicBezTo>
                <a:cubicBezTo>
                  <a:pt x="330" y="111"/>
                  <a:pt x="330" y="111"/>
                  <a:pt x="330" y="111"/>
                </a:cubicBezTo>
                <a:cubicBezTo>
                  <a:pt x="334" y="115"/>
                  <a:pt x="334" y="123"/>
                  <a:pt x="330" y="128"/>
                </a:cubicBezTo>
                <a:close/>
                <a:moveTo>
                  <a:pt x="255" y="246"/>
                </a:moveTo>
                <a:cubicBezTo>
                  <a:pt x="250" y="240"/>
                  <a:pt x="241" y="240"/>
                  <a:pt x="235" y="246"/>
                </a:cubicBezTo>
                <a:cubicBezTo>
                  <a:pt x="230" y="251"/>
                  <a:pt x="230" y="261"/>
                  <a:pt x="235" y="266"/>
                </a:cubicBezTo>
                <a:cubicBezTo>
                  <a:pt x="241" y="272"/>
                  <a:pt x="250" y="273"/>
                  <a:pt x="255" y="267"/>
                </a:cubicBezTo>
                <a:cubicBezTo>
                  <a:pt x="261" y="261"/>
                  <a:pt x="261" y="251"/>
                  <a:pt x="255" y="2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0" name="CustomShape 55"/>
          <p:cNvSpPr/>
          <p:nvPr/>
        </p:nvSpPr>
        <p:spPr>
          <a:xfrm>
            <a:off x="3135240" y="2913120"/>
            <a:ext cx="173520" cy="251280"/>
          </a:xfrm>
          <a:custGeom>
            <a:avLst/>
            <a:gdLst/>
            <a:ahLst/>
            <a:rect l="l" t="t" r="r" b="b"/>
            <a:pathLst>
              <a:path w="213" h="306">
                <a:moveTo>
                  <a:pt x="172" y="194"/>
                </a:moveTo>
                <a:cubicBezTo>
                  <a:pt x="213" y="271"/>
                  <a:pt x="213" y="271"/>
                  <a:pt x="213" y="271"/>
                </a:cubicBezTo>
                <a:cubicBezTo>
                  <a:pt x="170" y="275"/>
                  <a:pt x="170" y="275"/>
                  <a:pt x="170" y="275"/>
                </a:cubicBezTo>
                <a:cubicBezTo>
                  <a:pt x="142" y="306"/>
                  <a:pt x="142" y="306"/>
                  <a:pt x="142" y="306"/>
                </a:cubicBezTo>
                <a:cubicBezTo>
                  <a:pt x="107" y="250"/>
                  <a:pt x="107" y="250"/>
                  <a:pt x="107" y="250"/>
                </a:cubicBezTo>
                <a:cubicBezTo>
                  <a:pt x="71" y="306"/>
                  <a:pt x="71" y="306"/>
                  <a:pt x="71" y="306"/>
                </a:cubicBezTo>
                <a:cubicBezTo>
                  <a:pt x="42" y="274"/>
                  <a:pt x="42" y="274"/>
                  <a:pt x="42" y="274"/>
                </a:cubicBezTo>
                <a:cubicBezTo>
                  <a:pt x="0" y="271"/>
                  <a:pt x="0" y="271"/>
                  <a:pt x="0" y="271"/>
                </a:cubicBezTo>
                <a:cubicBezTo>
                  <a:pt x="41" y="194"/>
                  <a:pt x="41" y="194"/>
                  <a:pt x="41" y="194"/>
                </a:cubicBezTo>
                <a:cubicBezTo>
                  <a:pt x="41" y="194"/>
                  <a:pt x="41" y="194"/>
                  <a:pt x="41" y="194"/>
                </a:cubicBezTo>
                <a:cubicBezTo>
                  <a:pt x="42" y="197"/>
                  <a:pt x="43" y="199"/>
                  <a:pt x="45" y="201"/>
                </a:cubicBezTo>
                <a:cubicBezTo>
                  <a:pt x="48" y="206"/>
                  <a:pt x="52" y="208"/>
                  <a:pt x="58" y="211"/>
                </a:cubicBezTo>
                <a:cubicBezTo>
                  <a:pt x="63" y="213"/>
                  <a:pt x="67" y="214"/>
                  <a:pt x="71" y="214"/>
                </a:cubicBezTo>
                <a:cubicBezTo>
                  <a:pt x="75" y="214"/>
                  <a:pt x="80" y="213"/>
                  <a:pt x="82" y="211"/>
                </a:cubicBezTo>
                <a:cubicBezTo>
                  <a:pt x="84" y="213"/>
                  <a:pt x="86" y="215"/>
                  <a:pt x="89" y="216"/>
                </a:cubicBezTo>
                <a:cubicBezTo>
                  <a:pt x="93" y="219"/>
                  <a:pt x="99" y="221"/>
                  <a:pt x="105" y="221"/>
                </a:cubicBezTo>
                <a:cubicBezTo>
                  <a:pt x="111" y="221"/>
                  <a:pt x="117" y="219"/>
                  <a:pt x="121" y="216"/>
                </a:cubicBezTo>
                <a:cubicBezTo>
                  <a:pt x="124" y="215"/>
                  <a:pt x="126" y="213"/>
                  <a:pt x="127" y="211"/>
                </a:cubicBezTo>
                <a:cubicBezTo>
                  <a:pt x="131" y="213"/>
                  <a:pt x="135" y="214"/>
                  <a:pt x="139" y="214"/>
                </a:cubicBezTo>
                <a:cubicBezTo>
                  <a:pt x="143" y="214"/>
                  <a:pt x="147" y="213"/>
                  <a:pt x="152" y="211"/>
                </a:cubicBezTo>
                <a:cubicBezTo>
                  <a:pt x="158" y="208"/>
                  <a:pt x="162" y="206"/>
                  <a:pt x="165" y="201"/>
                </a:cubicBezTo>
                <a:cubicBezTo>
                  <a:pt x="167" y="199"/>
                  <a:pt x="169" y="197"/>
                  <a:pt x="170" y="194"/>
                </a:cubicBezTo>
                <a:cubicBezTo>
                  <a:pt x="170" y="194"/>
                  <a:pt x="170" y="194"/>
                  <a:pt x="171" y="194"/>
                </a:cubicBezTo>
                <a:cubicBezTo>
                  <a:pt x="172" y="194"/>
                  <a:pt x="172" y="194"/>
                  <a:pt x="172" y="194"/>
                </a:cubicBezTo>
                <a:close/>
                <a:moveTo>
                  <a:pt x="208" y="103"/>
                </a:moveTo>
                <a:cubicBezTo>
                  <a:pt x="208" y="107"/>
                  <a:pt x="208" y="111"/>
                  <a:pt x="206" y="113"/>
                </a:cubicBezTo>
                <a:cubicBezTo>
                  <a:pt x="204" y="118"/>
                  <a:pt x="179" y="117"/>
                  <a:pt x="174" y="117"/>
                </a:cubicBezTo>
                <a:cubicBezTo>
                  <a:pt x="173" y="117"/>
                  <a:pt x="173" y="117"/>
                  <a:pt x="173" y="117"/>
                </a:cubicBezTo>
                <a:cubicBezTo>
                  <a:pt x="174" y="117"/>
                  <a:pt x="174" y="117"/>
                  <a:pt x="174" y="117"/>
                </a:cubicBezTo>
                <a:cubicBezTo>
                  <a:pt x="178" y="119"/>
                  <a:pt x="202" y="127"/>
                  <a:pt x="202" y="131"/>
                </a:cubicBezTo>
                <a:cubicBezTo>
                  <a:pt x="203" y="135"/>
                  <a:pt x="202" y="138"/>
                  <a:pt x="200" y="143"/>
                </a:cubicBezTo>
                <a:cubicBezTo>
                  <a:pt x="197" y="152"/>
                  <a:pt x="190" y="154"/>
                  <a:pt x="186" y="154"/>
                </a:cubicBezTo>
                <a:cubicBezTo>
                  <a:pt x="184" y="154"/>
                  <a:pt x="165" y="143"/>
                  <a:pt x="164" y="142"/>
                </a:cubicBezTo>
                <a:cubicBezTo>
                  <a:pt x="163" y="142"/>
                  <a:pt x="163" y="142"/>
                  <a:pt x="163" y="142"/>
                </a:cubicBezTo>
                <a:cubicBezTo>
                  <a:pt x="163" y="142"/>
                  <a:pt x="163" y="142"/>
                  <a:pt x="163" y="142"/>
                </a:cubicBezTo>
                <a:cubicBezTo>
                  <a:pt x="166" y="145"/>
                  <a:pt x="186" y="162"/>
                  <a:pt x="184" y="166"/>
                </a:cubicBezTo>
                <a:cubicBezTo>
                  <a:pt x="183" y="170"/>
                  <a:pt x="181" y="173"/>
                  <a:pt x="178" y="176"/>
                </a:cubicBezTo>
                <a:cubicBezTo>
                  <a:pt x="174" y="180"/>
                  <a:pt x="170" y="182"/>
                  <a:pt x="165" y="182"/>
                </a:cubicBezTo>
                <a:cubicBezTo>
                  <a:pt x="163" y="182"/>
                  <a:pt x="147" y="164"/>
                  <a:pt x="144" y="161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6" y="165"/>
                  <a:pt x="156" y="188"/>
                  <a:pt x="154" y="192"/>
                </a:cubicBezTo>
                <a:cubicBezTo>
                  <a:pt x="152" y="194"/>
                  <a:pt x="149" y="197"/>
                  <a:pt x="145" y="198"/>
                </a:cubicBezTo>
                <a:cubicBezTo>
                  <a:pt x="142" y="200"/>
                  <a:pt x="139" y="200"/>
                  <a:pt x="136" y="200"/>
                </a:cubicBezTo>
                <a:cubicBezTo>
                  <a:pt x="130" y="200"/>
                  <a:pt x="121" y="176"/>
                  <a:pt x="119" y="172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19" y="176"/>
                  <a:pt x="120" y="201"/>
                  <a:pt x="116" y="203"/>
                </a:cubicBezTo>
                <a:cubicBezTo>
                  <a:pt x="113" y="206"/>
                  <a:pt x="109" y="206"/>
                  <a:pt x="105" y="206"/>
                </a:cubicBezTo>
                <a:cubicBezTo>
                  <a:pt x="101" y="206"/>
                  <a:pt x="97" y="206"/>
                  <a:pt x="95" y="203"/>
                </a:cubicBezTo>
                <a:cubicBezTo>
                  <a:pt x="90" y="201"/>
                  <a:pt x="92" y="176"/>
                  <a:pt x="92" y="172"/>
                </a:cubicBezTo>
                <a:cubicBezTo>
                  <a:pt x="92" y="171"/>
                  <a:pt x="92" y="171"/>
                  <a:pt x="92" y="171"/>
                </a:cubicBezTo>
                <a:cubicBezTo>
                  <a:pt x="91" y="172"/>
                  <a:pt x="91" y="172"/>
                  <a:pt x="91" y="172"/>
                </a:cubicBezTo>
                <a:cubicBezTo>
                  <a:pt x="89" y="176"/>
                  <a:pt x="80" y="200"/>
                  <a:pt x="74" y="200"/>
                </a:cubicBezTo>
                <a:cubicBezTo>
                  <a:pt x="72" y="200"/>
                  <a:pt x="69" y="200"/>
                  <a:pt x="65" y="198"/>
                </a:cubicBezTo>
                <a:cubicBezTo>
                  <a:pt x="61" y="197"/>
                  <a:pt x="59" y="194"/>
                  <a:pt x="57" y="192"/>
                </a:cubicBezTo>
                <a:cubicBezTo>
                  <a:pt x="54" y="188"/>
                  <a:pt x="65" y="165"/>
                  <a:pt x="66" y="162"/>
                </a:cubicBezTo>
                <a:cubicBezTo>
                  <a:pt x="67" y="161"/>
                  <a:pt x="67" y="161"/>
                  <a:pt x="67" y="161"/>
                </a:cubicBezTo>
                <a:cubicBezTo>
                  <a:pt x="65" y="161"/>
                  <a:pt x="65" y="161"/>
                  <a:pt x="65" y="161"/>
                </a:cubicBezTo>
                <a:cubicBezTo>
                  <a:pt x="63" y="164"/>
                  <a:pt x="47" y="182"/>
                  <a:pt x="45" y="182"/>
                </a:cubicBezTo>
                <a:cubicBezTo>
                  <a:pt x="41" y="182"/>
                  <a:pt x="36" y="180"/>
                  <a:pt x="32" y="176"/>
                </a:cubicBezTo>
                <a:cubicBezTo>
                  <a:pt x="29" y="173"/>
                  <a:pt x="27" y="170"/>
                  <a:pt x="27" y="166"/>
                </a:cubicBezTo>
                <a:cubicBezTo>
                  <a:pt x="25" y="162"/>
                  <a:pt x="44" y="145"/>
                  <a:pt x="46" y="142"/>
                </a:cubicBezTo>
                <a:cubicBezTo>
                  <a:pt x="48" y="142"/>
                  <a:pt x="48" y="142"/>
                  <a:pt x="48" y="142"/>
                </a:cubicBezTo>
                <a:cubicBezTo>
                  <a:pt x="46" y="142"/>
                  <a:pt x="46" y="142"/>
                  <a:pt x="46" y="142"/>
                </a:cubicBezTo>
                <a:cubicBezTo>
                  <a:pt x="45" y="143"/>
                  <a:pt x="26" y="154"/>
                  <a:pt x="24" y="154"/>
                </a:cubicBezTo>
                <a:cubicBezTo>
                  <a:pt x="20" y="154"/>
                  <a:pt x="14" y="152"/>
                  <a:pt x="10" y="143"/>
                </a:cubicBezTo>
                <a:cubicBezTo>
                  <a:pt x="8" y="138"/>
                  <a:pt x="8" y="135"/>
                  <a:pt x="8" y="131"/>
                </a:cubicBezTo>
                <a:cubicBezTo>
                  <a:pt x="8" y="127"/>
                  <a:pt x="32" y="119"/>
                  <a:pt x="36" y="117"/>
                </a:cubicBezTo>
                <a:cubicBezTo>
                  <a:pt x="37" y="117"/>
                  <a:pt x="37" y="117"/>
                  <a:pt x="37" y="117"/>
                </a:cubicBezTo>
                <a:cubicBezTo>
                  <a:pt x="36" y="117"/>
                  <a:pt x="36" y="117"/>
                  <a:pt x="36" y="117"/>
                </a:cubicBezTo>
                <a:cubicBezTo>
                  <a:pt x="32" y="117"/>
                  <a:pt x="7" y="118"/>
                  <a:pt x="5" y="113"/>
                </a:cubicBezTo>
                <a:cubicBezTo>
                  <a:pt x="2" y="111"/>
                  <a:pt x="2" y="107"/>
                  <a:pt x="2" y="103"/>
                </a:cubicBezTo>
                <a:cubicBezTo>
                  <a:pt x="2" y="99"/>
                  <a:pt x="2" y="95"/>
                  <a:pt x="5" y="92"/>
                </a:cubicBezTo>
                <a:cubicBezTo>
                  <a:pt x="7" y="88"/>
                  <a:pt x="32" y="90"/>
                  <a:pt x="36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36" y="89"/>
                  <a:pt x="36" y="89"/>
                  <a:pt x="36" y="89"/>
                </a:cubicBezTo>
                <a:cubicBezTo>
                  <a:pt x="32" y="88"/>
                  <a:pt x="8" y="79"/>
                  <a:pt x="8" y="74"/>
                </a:cubicBezTo>
                <a:cubicBezTo>
                  <a:pt x="8" y="71"/>
                  <a:pt x="8" y="67"/>
                  <a:pt x="10" y="63"/>
                </a:cubicBezTo>
                <a:cubicBezTo>
                  <a:pt x="14" y="54"/>
                  <a:pt x="20" y="52"/>
                  <a:pt x="24" y="52"/>
                </a:cubicBezTo>
                <a:cubicBezTo>
                  <a:pt x="26" y="52"/>
                  <a:pt x="45" y="63"/>
                  <a:pt x="46" y="64"/>
                </a:cubicBezTo>
                <a:cubicBezTo>
                  <a:pt x="48" y="65"/>
                  <a:pt x="48" y="65"/>
                  <a:pt x="48" y="65"/>
                </a:cubicBezTo>
                <a:cubicBezTo>
                  <a:pt x="46" y="63"/>
                  <a:pt x="46" y="63"/>
                  <a:pt x="46" y="63"/>
                </a:cubicBezTo>
                <a:cubicBezTo>
                  <a:pt x="44" y="61"/>
                  <a:pt x="25" y="44"/>
                  <a:pt x="27" y="39"/>
                </a:cubicBezTo>
                <a:cubicBezTo>
                  <a:pt x="27" y="36"/>
                  <a:pt x="29" y="33"/>
                  <a:pt x="32" y="30"/>
                </a:cubicBezTo>
                <a:cubicBezTo>
                  <a:pt x="36" y="26"/>
                  <a:pt x="41" y="24"/>
                  <a:pt x="45" y="24"/>
                </a:cubicBezTo>
                <a:cubicBezTo>
                  <a:pt x="47" y="24"/>
                  <a:pt x="63" y="41"/>
                  <a:pt x="65" y="44"/>
                </a:cubicBezTo>
                <a:cubicBezTo>
                  <a:pt x="67" y="46"/>
                  <a:pt x="67" y="46"/>
                  <a:pt x="67" y="46"/>
                </a:cubicBezTo>
                <a:cubicBezTo>
                  <a:pt x="66" y="44"/>
                  <a:pt x="66" y="44"/>
                  <a:pt x="66" y="44"/>
                </a:cubicBezTo>
                <a:cubicBezTo>
                  <a:pt x="65" y="41"/>
                  <a:pt x="54" y="18"/>
                  <a:pt x="57" y="14"/>
                </a:cubicBezTo>
                <a:cubicBezTo>
                  <a:pt x="59" y="11"/>
                  <a:pt x="61" y="10"/>
                  <a:pt x="65" y="8"/>
                </a:cubicBezTo>
                <a:cubicBezTo>
                  <a:pt x="69" y="7"/>
                  <a:pt x="72" y="6"/>
                  <a:pt x="74" y="6"/>
                </a:cubicBezTo>
                <a:cubicBezTo>
                  <a:pt x="80" y="6"/>
                  <a:pt x="89" y="30"/>
                  <a:pt x="91" y="34"/>
                </a:cubicBezTo>
                <a:cubicBezTo>
                  <a:pt x="92" y="35"/>
                  <a:pt x="92" y="35"/>
                  <a:pt x="92" y="35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0"/>
                  <a:pt x="90" y="5"/>
                  <a:pt x="95" y="2"/>
                </a:cubicBezTo>
                <a:cubicBezTo>
                  <a:pt x="97" y="0"/>
                  <a:pt x="101" y="0"/>
                  <a:pt x="105" y="0"/>
                </a:cubicBezTo>
                <a:cubicBezTo>
                  <a:pt x="109" y="0"/>
                  <a:pt x="113" y="0"/>
                  <a:pt x="116" y="2"/>
                </a:cubicBezTo>
                <a:cubicBezTo>
                  <a:pt x="120" y="5"/>
                  <a:pt x="119" y="30"/>
                  <a:pt x="119" y="34"/>
                </a:cubicBezTo>
                <a:cubicBezTo>
                  <a:pt x="119" y="35"/>
                  <a:pt x="119" y="35"/>
                  <a:pt x="119" y="35"/>
                </a:cubicBezTo>
                <a:cubicBezTo>
                  <a:pt x="119" y="34"/>
                  <a:pt x="119" y="34"/>
                  <a:pt x="119" y="34"/>
                </a:cubicBezTo>
                <a:cubicBezTo>
                  <a:pt x="121" y="30"/>
                  <a:pt x="130" y="6"/>
                  <a:pt x="136" y="6"/>
                </a:cubicBezTo>
                <a:cubicBezTo>
                  <a:pt x="139" y="6"/>
                  <a:pt x="142" y="7"/>
                  <a:pt x="145" y="8"/>
                </a:cubicBezTo>
                <a:cubicBezTo>
                  <a:pt x="149" y="10"/>
                  <a:pt x="152" y="11"/>
                  <a:pt x="154" y="14"/>
                </a:cubicBezTo>
                <a:cubicBezTo>
                  <a:pt x="156" y="18"/>
                  <a:pt x="146" y="41"/>
                  <a:pt x="144" y="44"/>
                </a:cubicBezTo>
                <a:cubicBezTo>
                  <a:pt x="144" y="46"/>
                  <a:pt x="144" y="46"/>
                  <a:pt x="144" y="46"/>
                </a:cubicBezTo>
                <a:cubicBezTo>
                  <a:pt x="144" y="44"/>
                  <a:pt x="144" y="44"/>
                  <a:pt x="144" y="44"/>
                </a:cubicBezTo>
                <a:cubicBezTo>
                  <a:pt x="147" y="41"/>
                  <a:pt x="163" y="24"/>
                  <a:pt x="165" y="24"/>
                </a:cubicBezTo>
                <a:cubicBezTo>
                  <a:pt x="170" y="24"/>
                  <a:pt x="174" y="26"/>
                  <a:pt x="178" y="30"/>
                </a:cubicBezTo>
                <a:cubicBezTo>
                  <a:pt x="181" y="33"/>
                  <a:pt x="183" y="36"/>
                  <a:pt x="184" y="39"/>
                </a:cubicBezTo>
                <a:cubicBezTo>
                  <a:pt x="186" y="44"/>
                  <a:pt x="166" y="61"/>
                  <a:pt x="163" y="63"/>
                </a:cubicBezTo>
                <a:cubicBezTo>
                  <a:pt x="163" y="65"/>
                  <a:pt x="163" y="65"/>
                  <a:pt x="163" y="65"/>
                </a:cubicBezTo>
                <a:cubicBezTo>
                  <a:pt x="164" y="64"/>
                  <a:pt x="164" y="64"/>
                  <a:pt x="164" y="64"/>
                </a:cubicBezTo>
                <a:cubicBezTo>
                  <a:pt x="165" y="63"/>
                  <a:pt x="184" y="52"/>
                  <a:pt x="186" y="52"/>
                </a:cubicBezTo>
                <a:cubicBezTo>
                  <a:pt x="190" y="52"/>
                  <a:pt x="197" y="54"/>
                  <a:pt x="200" y="63"/>
                </a:cubicBezTo>
                <a:cubicBezTo>
                  <a:pt x="202" y="67"/>
                  <a:pt x="203" y="71"/>
                  <a:pt x="202" y="74"/>
                </a:cubicBezTo>
                <a:cubicBezTo>
                  <a:pt x="202" y="79"/>
                  <a:pt x="178" y="88"/>
                  <a:pt x="174" y="89"/>
                </a:cubicBezTo>
                <a:cubicBezTo>
                  <a:pt x="173" y="90"/>
                  <a:pt x="173" y="90"/>
                  <a:pt x="173" y="90"/>
                </a:cubicBezTo>
                <a:cubicBezTo>
                  <a:pt x="174" y="90"/>
                  <a:pt x="174" y="90"/>
                  <a:pt x="174" y="90"/>
                </a:cubicBezTo>
                <a:cubicBezTo>
                  <a:pt x="179" y="90"/>
                  <a:pt x="204" y="88"/>
                  <a:pt x="206" y="92"/>
                </a:cubicBezTo>
                <a:cubicBezTo>
                  <a:pt x="208" y="95"/>
                  <a:pt x="208" y="99"/>
                  <a:pt x="208" y="103"/>
                </a:cubicBezTo>
                <a:close/>
                <a:moveTo>
                  <a:pt x="172" y="103"/>
                </a:moveTo>
                <a:cubicBezTo>
                  <a:pt x="172" y="66"/>
                  <a:pt x="142" y="36"/>
                  <a:pt x="105" y="36"/>
                </a:cubicBezTo>
                <a:cubicBezTo>
                  <a:pt x="68" y="36"/>
                  <a:pt x="38" y="66"/>
                  <a:pt x="38" y="103"/>
                </a:cubicBezTo>
                <a:cubicBezTo>
                  <a:pt x="38" y="140"/>
                  <a:pt x="68" y="170"/>
                  <a:pt x="105" y="170"/>
                </a:cubicBezTo>
                <a:cubicBezTo>
                  <a:pt x="142" y="170"/>
                  <a:pt x="172" y="140"/>
                  <a:pt x="172" y="103"/>
                </a:cubicBezTo>
                <a:close/>
                <a:moveTo>
                  <a:pt x="156" y="103"/>
                </a:moveTo>
                <a:cubicBezTo>
                  <a:pt x="156" y="74"/>
                  <a:pt x="134" y="51"/>
                  <a:pt x="105" y="51"/>
                </a:cubicBezTo>
                <a:cubicBezTo>
                  <a:pt x="77" y="51"/>
                  <a:pt x="53" y="74"/>
                  <a:pt x="53" y="103"/>
                </a:cubicBezTo>
                <a:cubicBezTo>
                  <a:pt x="53" y="131"/>
                  <a:pt x="77" y="154"/>
                  <a:pt x="105" y="154"/>
                </a:cubicBezTo>
                <a:cubicBezTo>
                  <a:pt x="134" y="154"/>
                  <a:pt x="156" y="131"/>
                  <a:pt x="156" y="1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1" name="CustomShape 56"/>
          <p:cNvSpPr/>
          <p:nvPr/>
        </p:nvSpPr>
        <p:spPr>
          <a:xfrm>
            <a:off x="3467160" y="2970360"/>
            <a:ext cx="370440" cy="176760"/>
          </a:xfrm>
          <a:custGeom>
            <a:avLst/>
            <a:gdLst/>
            <a:ahLst/>
            <a:rect l="l" t="t" r="r" b="b"/>
            <a:pathLst>
              <a:path w="234" h="112">
                <a:moveTo>
                  <a:pt x="234" y="0"/>
                </a:moveTo>
                <a:lnTo>
                  <a:pt x="234" y="112"/>
                </a:lnTo>
                <a:lnTo>
                  <a:pt x="0" y="112"/>
                </a:lnTo>
                <a:lnTo>
                  <a:pt x="0" y="0"/>
                </a:lnTo>
                <a:lnTo>
                  <a:pt x="234" y="0"/>
                </a:lnTo>
                <a:close/>
                <a:moveTo>
                  <a:pt x="70" y="20"/>
                </a:moveTo>
                <a:lnTo>
                  <a:pt x="36" y="20"/>
                </a:lnTo>
                <a:lnTo>
                  <a:pt x="36" y="32"/>
                </a:lnTo>
                <a:lnTo>
                  <a:pt x="70" y="32"/>
                </a:lnTo>
                <a:lnTo>
                  <a:pt x="70" y="20"/>
                </a:lnTo>
                <a:close/>
                <a:moveTo>
                  <a:pt x="70" y="51"/>
                </a:moveTo>
                <a:lnTo>
                  <a:pt x="36" y="51"/>
                </a:lnTo>
                <a:lnTo>
                  <a:pt x="36" y="63"/>
                </a:lnTo>
                <a:lnTo>
                  <a:pt x="70" y="63"/>
                </a:lnTo>
                <a:lnTo>
                  <a:pt x="70" y="51"/>
                </a:lnTo>
                <a:close/>
                <a:moveTo>
                  <a:pt x="70" y="82"/>
                </a:moveTo>
                <a:lnTo>
                  <a:pt x="36" y="82"/>
                </a:lnTo>
                <a:lnTo>
                  <a:pt x="36" y="94"/>
                </a:lnTo>
                <a:lnTo>
                  <a:pt x="70" y="94"/>
                </a:lnTo>
                <a:lnTo>
                  <a:pt x="70" y="82"/>
                </a:lnTo>
                <a:close/>
                <a:moveTo>
                  <a:pt x="198" y="20"/>
                </a:moveTo>
                <a:lnTo>
                  <a:pt x="164" y="20"/>
                </a:lnTo>
                <a:lnTo>
                  <a:pt x="164" y="32"/>
                </a:lnTo>
                <a:lnTo>
                  <a:pt x="198" y="32"/>
                </a:lnTo>
                <a:lnTo>
                  <a:pt x="198" y="20"/>
                </a:lnTo>
                <a:close/>
                <a:moveTo>
                  <a:pt x="198" y="51"/>
                </a:moveTo>
                <a:lnTo>
                  <a:pt x="164" y="51"/>
                </a:lnTo>
                <a:lnTo>
                  <a:pt x="164" y="63"/>
                </a:lnTo>
                <a:lnTo>
                  <a:pt x="198" y="63"/>
                </a:lnTo>
                <a:lnTo>
                  <a:pt x="198" y="51"/>
                </a:lnTo>
                <a:close/>
                <a:moveTo>
                  <a:pt x="198" y="82"/>
                </a:moveTo>
                <a:lnTo>
                  <a:pt x="164" y="82"/>
                </a:lnTo>
                <a:lnTo>
                  <a:pt x="164" y="94"/>
                </a:lnTo>
                <a:lnTo>
                  <a:pt x="198" y="94"/>
                </a:lnTo>
                <a:lnTo>
                  <a:pt x="198" y="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2" name="CustomShape 57"/>
          <p:cNvSpPr/>
          <p:nvPr/>
        </p:nvSpPr>
        <p:spPr>
          <a:xfrm>
            <a:off x="4006800" y="2971800"/>
            <a:ext cx="180000" cy="174960"/>
          </a:xfrm>
          <a:custGeom>
            <a:avLst/>
            <a:gdLst/>
            <a:ahLst/>
            <a:rect l="l" t="t" r="r" b="b"/>
            <a:pathLst>
              <a:path w="114" h="111">
                <a:moveTo>
                  <a:pt x="114" y="39"/>
                </a:moveTo>
                <a:lnTo>
                  <a:pt x="114" y="69"/>
                </a:lnTo>
                <a:lnTo>
                  <a:pt x="73" y="69"/>
                </a:lnTo>
                <a:lnTo>
                  <a:pt x="73" y="111"/>
                </a:lnTo>
                <a:lnTo>
                  <a:pt x="41" y="111"/>
                </a:lnTo>
                <a:lnTo>
                  <a:pt x="41" y="69"/>
                </a:lnTo>
                <a:lnTo>
                  <a:pt x="0" y="69"/>
                </a:lnTo>
                <a:lnTo>
                  <a:pt x="0" y="39"/>
                </a:lnTo>
                <a:lnTo>
                  <a:pt x="41" y="39"/>
                </a:lnTo>
                <a:lnTo>
                  <a:pt x="41" y="0"/>
                </a:lnTo>
                <a:lnTo>
                  <a:pt x="73" y="0"/>
                </a:lnTo>
                <a:lnTo>
                  <a:pt x="73" y="39"/>
                </a:lnTo>
                <a:lnTo>
                  <a:pt x="114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3" name="CustomShape 58"/>
          <p:cNvSpPr/>
          <p:nvPr/>
        </p:nvSpPr>
        <p:spPr>
          <a:xfrm>
            <a:off x="4349880" y="2900520"/>
            <a:ext cx="200520" cy="246600"/>
          </a:xfrm>
          <a:custGeom>
            <a:avLst/>
            <a:gdLst/>
            <a:ahLst/>
            <a:rect l="l" t="t" r="r" b="b"/>
            <a:pathLst>
              <a:path w="245" h="302">
                <a:moveTo>
                  <a:pt x="245" y="35"/>
                </a:moveTo>
                <a:cubicBezTo>
                  <a:pt x="245" y="267"/>
                  <a:pt x="245" y="267"/>
                  <a:pt x="245" y="267"/>
                </a:cubicBezTo>
                <a:cubicBezTo>
                  <a:pt x="245" y="286"/>
                  <a:pt x="230" y="302"/>
                  <a:pt x="211" y="302"/>
                </a:cubicBezTo>
                <a:cubicBezTo>
                  <a:pt x="34" y="302"/>
                  <a:pt x="34" y="302"/>
                  <a:pt x="34" y="302"/>
                </a:cubicBezTo>
                <a:cubicBezTo>
                  <a:pt x="15" y="302"/>
                  <a:pt x="0" y="286"/>
                  <a:pt x="0" y="2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6"/>
                  <a:pt x="15" y="0"/>
                  <a:pt x="34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30" y="0"/>
                  <a:pt x="245" y="16"/>
                  <a:pt x="245" y="35"/>
                </a:cubicBezTo>
                <a:close/>
                <a:moveTo>
                  <a:pt x="203" y="42"/>
                </a:moveTo>
                <a:cubicBezTo>
                  <a:pt x="41" y="42"/>
                  <a:pt x="41" y="42"/>
                  <a:pt x="41" y="42"/>
                </a:cubicBezTo>
                <a:cubicBezTo>
                  <a:pt x="41" y="248"/>
                  <a:pt x="41" y="248"/>
                  <a:pt x="41" y="248"/>
                </a:cubicBezTo>
                <a:cubicBezTo>
                  <a:pt x="203" y="248"/>
                  <a:pt x="203" y="248"/>
                  <a:pt x="203" y="248"/>
                </a:cubicBezTo>
                <a:lnTo>
                  <a:pt x="203" y="42"/>
                </a:lnTo>
                <a:close/>
                <a:moveTo>
                  <a:pt x="139" y="274"/>
                </a:moveTo>
                <a:cubicBezTo>
                  <a:pt x="139" y="265"/>
                  <a:pt x="132" y="258"/>
                  <a:pt x="122" y="258"/>
                </a:cubicBezTo>
                <a:cubicBezTo>
                  <a:pt x="113" y="258"/>
                  <a:pt x="106" y="265"/>
                  <a:pt x="106" y="274"/>
                </a:cubicBezTo>
                <a:cubicBezTo>
                  <a:pt x="106" y="283"/>
                  <a:pt x="113" y="291"/>
                  <a:pt x="122" y="291"/>
                </a:cubicBezTo>
                <a:cubicBezTo>
                  <a:pt x="132" y="291"/>
                  <a:pt x="139" y="283"/>
                  <a:pt x="139" y="2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4" name="CustomShape 59"/>
          <p:cNvSpPr/>
          <p:nvPr/>
        </p:nvSpPr>
        <p:spPr>
          <a:xfrm>
            <a:off x="4727520" y="2932200"/>
            <a:ext cx="243360" cy="214920"/>
          </a:xfrm>
          <a:custGeom>
            <a:avLst/>
            <a:gdLst/>
            <a:ahLst/>
            <a:rect l="l" t="t" r="r" b="b"/>
            <a:pathLst>
              <a:path w="298" h="262">
                <a:moveTo>
                  <a:pt x="179" y="48"/>
                </a:moveTo>
                <a:cubicBezTo>
                  <a:pt x="179" y="33"/>
                  <a:pt x="179" y="33"/>
                  <a:pt x="179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149"/>
                  <a:pt x="35" y="149"/>
                  <a:pt x="35" y="149"/>
                </a:cubicBezTo>
                <a:cubicBezTo>
                  <a:pt x="55" y="149"/>
                  <a:pt x="55" y="149"/>
                  <a:pt x="55" y="149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23" y="181"/>
                  <a:pt x="23" y="181"/>
                  <a:pt x="23" y="181"/>
                </a:cubicBezTo>
                <a:cubicBezTo>
                  <a:pt x="11" y="181"/>
                  <a:pt x="0" y="171"/>
                  <a:pt x="0" y="15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04" y="0"/>
                  <a:pt x="214" y="10"/>
                  <a:pt x="214" y="23"/>
                </a:cubicBezTo>
                <a:cubicBezTo>
                  <a:pt x="214" y="48"/>
                  <a:pt x="214" y="48"/>
                  <a:pt x="214" y="48"/>
                </a:cubicBezTo>
                <a:lnTo>
                  <a:pt x="179" y="48"/>
                </a:lnTo>
                <a:close/>
                <a:moveTo>
                  <a:pt x="276" y="78"/>
                </a:moveTo>
                <a:cubicBezTo>
                  <a:pt x="288" y="78"/>
                  <a:pt x="298" y="88"/>
                  <a:pt x="298" y="100"/>
                </a:cubicBezTo>
                <a:cubicBezTo>
                  <a:pt x="298" y="239"/>
                  <a:pt x="298" y="239"/>
                  <a:pt x="298" y="239"/>
                </a:cubicBezTo>
                <a:cubicBezTo>
                  <a:pt x="298" y="252"/>
                  <a:pt x="288" y="262"/>
                  <a:pt x="276" y="262"/>
                </a:cubicBezTo>
                <a:cubicBezTo>
                  <a:pt x="108" y="262"/>
                  <a:pt x="108" y="262"/>
                  <a:pt x="108" y="262"/>
                </a:cubicBezTo>
                <a:cubicBezTo>
                  <a:pt x="95" y="262"/>
                  <a:pt x="85" y="252"/>
                  <a:pt x="85" y="23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85" y="88"/>
                  <a:pt x="95" y="78"/>
                  <a:pt x="108" y="78"/>
                </a:cubicBezTo>
                <a:lnTo>
                  <a:pt x="276" y="78"/>
                </a:lnTo>
                <a:close/>
                <a:moveTo>
                  <a:pt x="120" y="110"/>
                </a:moveTo>
                <a:cubicBezTo>
                  <a:pt x="120" y="230"/>
                  <a:pt x="120" y="230"/>
                  <a:pt x="120" y="230"/>
                </a:cubicBezTo>
                <a:cubicBezTo>
                  <a:pt x="264" y="230"/>
                  <a:pt x="264" y="230"/>
                  <a:pt x="264" y="230"/>
                </a:cubicBezTo>
                <a:cubicBezTo>
                  <a:pt x="264" y="110"/>
                  <a:pt x="264" y="110"/>
                  <a:pt x="264" y="110"/>
                </a:cubicBezTo>
                <a:lnTo>
                  <a:pt x="120" y="1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5" name="CustomShape 60"/>
          <p:cNvSpPr/>
          <p:nvPr/>
        </p:nvSpPr>
        <p:spPr>
          <a:xfrm>
            <a:off x="5133960" y="2962440"/>
            <a:ext cx="275040" cy="191160"/>
          </a:xfrm>
          <a:custGeom>
            <a:avLst/>
            <a:gdLst/>
            <a:ahLst/>
            <a:rect l="l" t="t" r="r" b="b"/>
            <a:pathLst>
              <a:path w="336" h="234">
                <a:moveTo>
                  <a:pt x="336" y="117"/>
                </a:moveTo>
                <a:cubicBezTo>
                  <a:pt x="336" y="117"/>
                  <a:pt x="268" y="234"/>
                  <a:pt x="168" y="234"/>
                </a:cubicBezTo>
                <a:cubicBezTo>
                  <a:pt x="67" y="234"/>
                  <a:pt x="0" y="117"/>
                  <a:pt x="0" y="117"/>
                </a:cubicBezTo>
                <a:cubicBezTo>
                  <a:pt x="0" y="117"/>
                  <a:pt x="67" y="0"/>
                  <a:pt x="168" y="0"/>
                </a:cubicBezTo>
                <a:cubicBezTo>
                  <a:pt x="268" y="0"/>
                  <a:pt x="336" y="117"/>
                  <a:pt x="336" y="117"/>
                </a:cubicBezTo>
                <a:close/>
                <a:moveTo>
                  <a:pt x="250" y="117"/>
                </a:moveTo>
                <a:cubicBezTo>
                  <a:pt x="250" y="72"/>
                  <a:pt x="213" y="35"/>
                  <a:pt x="168" y="35"/>
                </a:cubicBezTo>
                <a:cubicBezTo>
                  <a:pt x="122" y="35"/>
                  <a:pt x="85" y="72"/>
                  <a:pt x="85" y="117"/>
                </a:cubicBezTo>
                <a:cubicBezTo>
                  <a:pt x="85" y="163"/>
                  <a:pt x="122" y="200"/>
                  <a:pt x="168" y="200"/>
                </a:cubicBezTo>
                <a:cubicBezTo>
                  <a:pt x="213" y="200"/>
                  <a:pt x="250" y="163"/>
                  <a:pt x="250" y="117"/>
                </a:cubicBezTo>
                <a:close/>
                <a:moveTo>
                  <a:pt x="168" y="80"/>
                </a:moveTo>
                <a:cubicBezTo>
                  <a:pt x="147" y="80"/>
                  <a:pt x="131" y="97"/>
                  <a:pt x="131" y="117"/>
                </a:cubicBezTo>
                <a:cubicBezTo>
                  <a:pt x="131" y="138"/>
                  <a:pt x="147" y="154"/>
                  <a:pt x="168" y="154"/>
                </a:cubicBezTo>
                <a:cubicBezTo>
                  <a:pt x="187" y="154"/>
                  <a:pt x="205" y="138"/>
                  <a:pt x="205" y="117"/>
                </a:cubicBezTo>
                <a:cubicBezTo>
                  <a:pt x="205" y="97"/>
                  <a:pt x="187" y="80"/>
                  <a:pt x="168" y="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6" name="CustomShape 61"/>
          <p:cNvSpPr/>
          <p:nvPr/>
        </p:nvSpPr>
        <p:spPr>
          <a:xfrm>
            <a:off x="5451480" y="2924280"/>
            <a:ext cx="180000" cy="227520"/>
          </a:xfrm>
          <a:custGeom>
            <a:avLst/>
            <a:gdLst/>
            <a:ahLst/>
            <a:rect l="l" t="t" r="r" b="b"/>
            <a:pathLst>
              <a:path w="220" h="279">
                <a:moveTo>
                  <a:pt x="220" y="169"/>
                </a:moveTo>
                <a:cubicBezTo>
                  <a:pt x="220" y="198"/>
                  <a:pt x="209" y="226"/>
                  <a:pt x="188" y="247"/>
                </a:cubicBezTo>
                <a:cubicBezTo>
                  <a:pt x="167" y="268"/>
                  <a:pt x="140" y="279"/>
                  <a:pt x="110" y="279"/>
                </a:cubicBezTo>
                <a:cubicBezTo>
                  <a:pt x="81" y="279"/>
                  <a:pt x="53" y="268"/>
                  <a:pt x="33" y="247"/>
                </a:cubicBezTo>
                <a:cubicBezTo>
                  <a:pt x="12" y="226"/>
                  <a:pt x="0" y="198"/>
                  <a:pt x="0" y="169"/>
                </a:cubicBezTo>
                <a:cubicBezTo>
                  <a:pt x="0" y="140"/>
                  <a:pt x="12" y="113"/>
                  <a:pt x="33" y="91"/>
                </a:cubicBezTo>
                <a:cubicBezTo>
                  <a:pt x="53" y="71"/>
                  <a:pt x="81" y="60"/>
                  <a:pt x="109" y="60"/>
                </a:cubicBezTo>
                <a:cubicBezTo>
                  <a:pt x="96" y="0"/>
                  <a:pt x="96" y="0"/>
                  <a:pt x="96" y="0"/>
                </a:cubicBezTo>
                <a:cubicBezTo>
                  <a:pt x="209" y="79"/>
                  <a:pt x="209" y="79"/>
                  <a:pt x="209" y="79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71" y="99"/>
                  <a:pt x="39" y="130"/>
                  <a:pt x="39" y="169"/>
                </a:cubicBezTo>
                <a:cubicBezTo>
                  <a:pt x="39" y="208"/>
                  <a:pt x="71" y="240"/>
                  <a:pt x="110" y="240"/>
                </a:cubicBezTo>
                <a:cubicBezTo>
                  <a:pt x="150" y="240"/>
                  <a:pt x="181" y="208"/>
                  <a:pt x="181" y="169"/>
                </a:cubicBezTo>
                <a:lnTo>
                  <a:pt x="220" y="1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7" name="CustomShape 62"/>
          <p:cNvSpPr/>
          <p:nvPr/>
        </p:nvSpPr>
        <p:spPr>
          <a:xfrm>
            <a:off x="5792760" y="2946240"/>
            <a:ext cx="122760" cy="200520"/>
          </a:xfrm>
          <a:custGeom>
            <a:avLst/>
            <a:gdLst/>
            <a:ahLst/>
            <a:rect l="l" t="t" r="r" b="b"/>
            <a:pathLst>
              <a:path w="152" h="246">
                <a:moveTo>
                  <a:pt x="124" y="191"/>
                </a:moveTo>
                <a:cubicBezTo>
                  <a:pt x="140" y="191"/>
                  <a:pt x="152" y="203"/>
                  <a:pt x="152" y="218"/>
                </a:cubicBezTo>
                <a:cubicBezTo>
                  <a:pt x="152" y="234"/>
                  <a:pt x="140" y="246"/>
                  <a:pt x="124" y="246"/>
                </a:cubicBezTo>
                <a:cubicBezTo>
                  <a:pt x="98" y="246"/>
                  <a:pt x="98" y="246"/>
                  <a:pt x="98" y="246"/>
                </a:cubicBezTo>
                <a:cubicBezTo>
                  <a:pt x="97" y="246"/>
                  <a:pt x="97" y="246"/>
                  <a:pt x="97" y="246"/>
                </a:cubicBezTo>
                <a:cubicBezTo>
                  <a:pt x="71" y="245"/>
                  <a:pt x="46" y="234"/>
                  <a:pt x="29" y="217"/>
                </a:cubicBezTo>
                <a:cubicBezTo>
                  <a:pt x="10" y="199"/>
                  <a:pt x="0" y="174"/>
                  <a:pt x="0" y="1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7"/>
                </a:cubicBezTo>
                <a:cubicBezTo>
                  <a:pt x="54" y="67"/>
                  <a:pt x="54" y="67"/>
                  <a:pt x="54" y="67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40" y="67"/>
                  <a:pt x="152" y="79"/>
                  <a:pt x="152" y="95"/>
                </a:cubicBezTo>
                <a:cubicBezTo>
                  <a:pt x="152" y="110"/>
                  <a:pt x="140" y="122"/>
                  <a:pt x="124" y="122"/>
                </a:cubicBezTo>
                <a:cubicBezTo>
                  <a:pt x="54" y="122"/>
                  <a:pt x="54" y="122"/>
                  <a:pt x="54" y="122"/>
                </a:cubicBezTo>
                <a:cubicBezTo>
                  <a:pt x="54" y="147"/>
                  <a:pt x="54" y="147"/>
                  <a:pt x="54" y="147"/>
                </a:cubicBezTo>
                <a:cubicBezTo>
                  <a:pt x="54" y="171"/>
                  <a:pt x="73" y="189"/>
                  <a:pt x="99" y="191"/>
                </a:cubicBezTo>
                <a:lnTo>
                  <a:pt x="124" y="1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8" name="CustomShape 63"/>
          <p:cNvSpPr/>
          <p:nvPr/>
        </p:nvSpPr>
        <p:spPr>
          <a:xfrm>
            <a:off x="6072120" y="2948040"/>
            <a:ext cx="333720" cy="213120"/>
          </a:xfrm>
          <a:custGeom>
            <a:avLst/>
            <a:gdLst/>
            <a:ahLst/>
            <a:rect l="l" t="t" r="r" b="b"/>
            <a:pathLst>
              <a:path w="409" h="261">
                <a:moveTo>
                  <a:pt x="278" y="12"/>
                </a:moveTo>
                <a:cubicBezTo>
                  <a:pt x="278" y="211"/>
                  <a:pt x="278" y="211"/>
                  <a:pt x="278" y="211"/>
                </a:cubicBezTo>
                <a:cubicBezTo>
                  <a:pt x="278" y="217"/>
                  <a:pt x="273" y="223"/>
                  <a:pt x="266" y="223"/>
                </a:cubicBezTo>
                <a:cubicBezTo>
                  <a:pt x="259" y="223"/>
                  <a:pt x="254" y="217"/>
                  <a:pt x="254" y="211"/>
                </a:cubicBezTo>
                <a:cubicBezTo>
                  <a:pt x="234" y="186"/>
                  <a:pt x="198" y="154"/>
                  <a:pt x="144" y="154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71" y="236"/>
                  <a:pt x="171" y="236"/>
                  <a:pt x="171" y="236"/>
                </a:cubicBezTo>
                <a:cubicBezTo>
                  <a:pt x="141" y="257"/>
                  <a:pt x="141" y="257"/>
                  <a:pt x="141" y="257"/>
                </a:cubicBezTo>
                <a:cubicBezTo>
                  <a:pt x="134" y="261"/>
                  <a:pt x="126" y="256"/>
                  <a:pt x="122" y="251"/>
                </a:cubicBezTo>
                <a:cubicBezTo>
                  <a:pt x="62" y="154"/>
                  <a:pt x="62" y="154"/>
                  <a:pt x="62" y="154"/>
                </a:cubicBezTo>
                <a:cubicBezTo>
                  <a:pt x="30" y="154"/>
                  <a:pt x="30" y="154"/>
                  <a:pt x="30" y="154"/>
                </a:cubicBezTo>
                <a:cubicBezTo>
                  <a:pt x="30" y="154"/>
                  <a:pt x="0" y="138"/>
                  <a:pt x="0" y="112"/>
                </a:cubicBezTo>
                <a:cubicBezTo>
                  <a:pt x="0" y="86"/>
                  <a:pt x="30" y="71"/>
                  <a:pt x="30" y="71"/>
                </a:cubicBezTo>
                <a:cubicBezTo>
                  <a:pt x="144" y="71"/>
                  <a:pt x="144" y="71"/>
                  <a:pt x="144" y="71"/>
                </a:cubicBezTo>
                <a:cubicBezTo>
                  <a:pt x="198" y="71"/>
                  <a:pt x="234" y="38"/>
                  <a:pt x="254" y="12"/>
                </a:cubicBezTo>
                <a:cubicBezTo>
                  <a:pt x="254" y="5"/>
                  <a:pt x="259" y="0"/>
                  <a:pt x="266" y="0"/>
                </a:cubicBezTo>
                <a:cubicBezTo>
                  <a:pt x="273" y="0"/>
                  <a:pt x="278" y="5"/>
                  <a:pt x="278" y="12"/>
                </a:cubicBezTo>
                <a:close/>
                <a:moveTo>
                  <a:pt x="83" y="99"/>
                </a:moveTo>
                <a:cubicBezTo>
                  <a:pt x="83" y="96"/>
                  <a:pt x="81" y="93"/>
                  <a:pt x="78" y="93"/>
                </a:cubicBezTo>
                <a:cubicBezTo>
                  <a:pt x="43" y="93"/>
                  <a:pt x="43" y="93"/>
                  <a:pt x="43" y="93"/>
                </a:cubicBezTo>
                <a:cubicBezTo>
                  <a:pt x="40" y="93"/>
                  <a:pt x="37" y="96"/>
                  <a:pt x="37" y="99"/>
                </a:cubicBezTo>
                <a:cubicBezTo>
                  <a:pt x="37" y="102"/>
                  <a:pt x="40" y="105"/>
                  <a:pt x="43" y="105"/>
                </a:cubicBezTo>
                <a:cubicBezTo>
                  <a:pt x="78" y="105"/>
                  <a:pt x="78" y="105"/>
                  <a:pt x="78" y="105"/>
                </a:cubicBezTo>
                <a:cubicBezTo>
                  <a:pt x="81" y="105"/>
                  <a:pt x="83" y="102"/>
                  <a:pt x="83" y="99"/>
                </a:cubicBezTo>
                <a:close/>
                <a:moveTo>
                  <a:pt x="83" y="124"/>
                </a:moveTo>
                <a:cubicBezTo>
                  <a:pt x="83" y="121"/>
                  <a:pt x="81" y="118"/>
                  <a:pt x="78" y="118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0" y="118"/>
                  <a:pt x="37" y="121"/>
                  <a:pt x="37" y="124"/>
                </a:cubicBezTo>
                <a:cubicBezTo>
                  <a:pt x="37" y="127"/>
                  <a:pt x="40" y="130"/>
                  <a:pt x="43" y="130"/>
                </a:cubicBezTo>
                <a:cubicBezTo>
                  <a:pt x="78" y="130"/>
                  <a:pt x="78" y="130"/>
                  <a:pt x="78" y="130"/>
                </a:cubicBezTo>
                <a:cubicBezTo>
                  <a:pt x="81" y="130"/>
                  <a:pt x="83" y="127"/>
                  <a:pt x="83" y="124"/>
                </a:cubicBezTo>
                <a:close/>
                <a:moveTo>
                  <a:pt x="250" y="176"/>
                </a:moveTo>
                <a:cubicBezTo>
                  <a:pt x="250" y="47"/>
                  <a:pt x="250" y="47"/>
                  <a:pt x="250" y="47"/>
                </a:cubicBezTo>
                <a:cubicBezTo>
                  <a:pt x="223" y="75"/>
                  <a:pt x="191" y="90"/>
                  <a:pt x="150" y="90"/>
                </a:cubicBezTo>
                <a:cubicBezTo>
                  <a:pt x="150" y="135"/>
                  <a:pt x="150" y="135"/>
                  <a:pt x="150" y="135"/>
                </a:cubicBezTo>
                <a:cubicBezTo>
                  <a:pt x="191" y="135"/>
                  <a:pt x="223" y="149"/>
                  <a:pt x="250" y="176"/>
                </a:cubicBezTo>
                <a:close/>
                <a:moveTo>
                  <a:pt x="310" y="47"/>
                </a:moveTo>
                <a:cubicBezTo>
                  <a:pt x="357" y="0"/>
                  <a:pt x="357" y="0"/>
                  <a:pt x="357" y="0"/>
                </a:cubicBezTo>
                <a:cubicBezTo>
                  <a:pt x="369" y="11"/>
                  <a:pt x="369" y="11"/>
                  <a:pt x="369" y="11"/>
                </a:cubicBezTo>
                <a:cubicBezTo>
                  <a:pt x="322" y="59"/>
                  <a:pt x="322" y="59"/>
                  <a:pt x="322" y="59"/>
                </a:cubicBezTo>
                <a:lnTo>
                  <a:pt x="310" y="47"/>
                </a:lnTo>
                <a:close/>
                <a:moveTo>
                  <a:pt x="322" y="167"/>
                </a:moveTo>
                <a:cubicBezTo>
                  <a:pt x="369" y="214"/>
                  <a:pt x="369" y="214"/>
                  <a:pt x="369" y="214"/>
                </a:cubicBezTo>
                <a:cubicBezTo>
                  <a:pt x="357" y="225"/>
                  <a:pt x="357" y="225"/>
                  <a:pt x="357" y="225"/>
                </a:cubicBezTo>
                <a:cubicBezTo>
                  <a:pt x="310" y="178"/>
                  <a:pt x="310" y="178"/>
                  <a:pt x="310" y="178"/>
                </a:cubicBezTo>
                <a:lnTo>
                  <a:pt x="322" y="167"/>
                </a:lnTo>
                <a:close/>
                <a:moveTo>
                  <a:pt x="330" y="103"/>
                </a:moveTo>
                <a:cubicBezTo>
                  <a:pt x="409" y="103"/>
                  <a:pt x="409" y="103"/>
                  <a:pt x="409" y="103"/>
                </a:cubicBezTo>
                <a:cubicBezTo>
                  <a:pt x="409" y="119"/>
                  <a:pt x="409" y="119"/>
                  <a:pt x="409" y="119"/>
                </a:cubicBezTo>
                <a:cubicBezTo>
                  <a:pt x="330" y="119"/>
                  <a:pt x="330" y="119"/>
                  <a:pt x="330" y="119"/>
                </a:cubicBezTo>
                <a:lnTo>
                  <a:pt x="330" y="1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9" name="CustomShape 64"/>
          <p:cNvSpPr/>
          <p:nvPr/>
        </p:nvSpPr>
        <p:spPr>
          <a:xfrm>
            <a:off x="6567480" y="2932200"/>
            <a:ext cx="213120" cy="214920"/>
          </a:xfrm>
          <a:custGeom>
            <a:avLst/>
            <a:gdLst/>
            <a:ahLst/>
            <a:rect l="l" t="t" r="r" b="b"/>
            <a:pathLst>
              <a:path w="262" h="262">
                <a:moveTo>
                  <a:pt x="235" y="0"/>
                </a:moveTo>
                <a:cubicBezTo>
                  <a:pt x="254" y="0"/>
                  <a:pt x="262" y="8"/>
                  <a:pt x="262" y="27"/>
                </a:cubicBezTo>
                <a:cubicBezTo>
                  <a:pt x="262" y="235"/>
                  <a:pt x="262" y="235"/>
                  <a:pt x="262" y="235"/>
                </a:cubicBezTo>
                <a:cubicBezTo>
                  <a:pt x="262" y="253"/>
                  <a:pt x="254" y="262"/>
                  <a:pt x="235" y="262"/>
                </a:cubicBezTo>
                <a:cubicBezTo>
                  <a:pt x="27" y="262"/>
                  <a:pt x="27" y="262"/>
                  <a:pt x="27" y="262"/>
                </a:cubicBezTo>
                <a:cubicBezTo>
                  <a:pt x="10" y="262"/>
                  <a:pt x="0" y="253"/>
                  <a:pt x="0" y="2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8"/>
                  <a:pt x="10" y="0"/>
                  <a:pt x="27" y="0"/>
                </a:cubicBezTo>
                <a:lnTo>
                  <a:pt x="235" y="0"/>
                </a:lnTo>
                <a:close/>
                <a:moveTo>
                  <a:pt x="148" y="177"/>
                </a:moveTo>
                <a:cubicBezTo>
                  <a:pt x="129" y="176"/>
                  <a:pt x="115" y="163"/>
                  <a:pt x="115" y="145"/>
                </a:cubicBezTo>
                <a:cubicBezTo>
                  <a:pt x="115" y="127"/>
                  <a:pt x="115" y="127"/>
                  <a:pt x="115" y="127"/>
                </a:cubicBezTo>
                <a:cubicBezTo>
                  <a:pt x="176" y="127"/>
                  <a:pt x="176" y="127"/>
                  <a:pt x="176" y="127"/>
                </a:cubicBezTo>
                <a:cubicBezTo>
                  <a:pt x="187" y="127"/>
                  <a:pt x="196" y="117"/>
                  <a:pt x="196" y="106"/>
                </a:cubicBezTo>
                <a:cubicBezTo>
                  <a:pt x="196" y="95"/>
                  <a:pt x="187" y="86"/>
                  <a:pt x="176" y="86"/>
                </a:cubicBezTo>
                <a:cubicBezTo>
                  <a:pt x="115" y="86"/>
                  <a:pt x="115" y="86"/>
                  <a:pt x="115" y="86"/>
                </a:cubicBezTo>
                <a:cubicBezTo>
                  <a:pt x="115" y="60"/>
                  <a:pt x="115" y="60"/>
                  <a:pt x="115" y="60"/>
                </a:cubicBezTo>
                <a:cubicBezTo>
                  <a:pt x="115" y="49"/>
                  <a:pt x="105" y="40"/>
                  <a:pt x="95" y="40"/>
                </a:cubicBezTo>
                <a:cubicBezTo>
                  <a:pt x="83" y="40"/>
                  <a:pt x="75" y="49"/>
                  <a:pt x="75" y="60"/>
                </a:cubicBezTo>
                <a:cubicBezTo>
                  <a:pt x="75" y="145"/>
                  <a:pt x="75" y="145"/>
                  <a:pt x="75" y="145"/>
                </a:cubicBezTo>
                <a:cubicBezTo>
                  <a:pt x="75" y="164"/>
                  <a:pt x="82" y="184"/>
                  <a:pt x="96" y="196"/>
                </a:cubicBezTo>
                <a:cubicBezTo>
                  <a:pt x="109" y="210"/>
                  <a:pt x="127" y="217"/>
                  <a:pt x="147" y="218"/>
                </a:cubicBezTo>
                <a:cubicBezTo>
                  <a:pt x="176" y="218"/>
                  <a:pt x="176" y="218"/>
                  <a:pt x="176" y="218"/>
                </a:cubicBezTo>
                <a:cubicBezTo>
                  <a:pt x="187" y="218"/>
                  <a:pt x="196" y="209"/>
                  <a:pt x="196" y="198"/>
                </a:cubicBezTo>
                <a:cubicBezTo>
                  <a:pt x="196" y="186"/>
                  <a:pt x="187" y="177"/>
                  <a:pt x="176" y="177"/>
                </a:cubicBezTo>
                <a:lnTo>
                  <a:pt x="148" y="1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0" name="CustomShape 65"/>
          <p:cNvSpPr/>
          <p:nvPr/>
        </p:nvSpPr>
        <p:spPr>
          <a:xfrm>
            <a:off x="6842160" y="2927520"/>
            <a:ext cx="228960" cy="218160"/>
          </a:xfrm>
          <a:custGeom>
            <a:avLst/>
            <a:gdLst/>
            <a:ahLst/>
            <a:rect l="l" t="t" r="r" b="b"/>
            <a:pathLst>
              <a:path w="280" h="268">
                <a:moveTo>
                  <a:pt x="280" y="16"/>
                </a:moveTo>
                <a:cubicBezTo>
                  <a:pt x="280" y="25"/>
                  <a:pt x="273" y="31"/>
                  <a:pt x="265" y="31"/>
                </a:cubicBezTo>
                <a:cubicBezTo>
                  <a:pt x="262" y="31"/>
                  <a:pt x="262" y="31"/>
                  <a:pt x="262" y="31"/>
                </a:cubicBezTo>
                <a:cubicBezTo>
                  <a:pt x="216" y="268"/>
                  <a:pt x="216" y="268"/>
                  <a:pt x="216" y="268"/>
                </a:cubicBezTo>
                <a:cubicBezTo>
                  <a:pt x="65" y="268"/>
                  <a:pt x="65" y="268"/>
                  <a:pt x="65" y="268"/>
                </a:cubicBezTo>
                <a:cubicBezTo>
                  <a:pt x="19" y="31"/>
                  <a:pt x="19" y="31"/>
                  <a:pt x="19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31"/>
                  <a:pt x="0" y="25"/>
                  <a:pt x="0" y="16"/>
                </a:cubicBezTo>
                <a:cubicBezTo>
                  <a:pt x="0" y="7"/>
                  <a:pt x="6" y="0"/>
                  <a:pt x="15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73" y="0"/>
                  <a:pt x="280" y="7"/>
                  <a:pt x="280" y="16"/>
                </a:cubicBezTo>
                <a:close/>
                <a:moveTo>
                  <a:pt x="59" y="31"/>
                </a:moveTo>
                <a:cubicBezTo>
                  <a:pt x="43" y="31"/>
                  <a:pt x="43" y="31"/>
                  <a:pt x="43" y="31"/>
                </a:cubicBezTo>
                <a:cubicBezTo>
                  <a:pt x="45" y="45"/>
                  <a:pt x="45" y="45"/>
                  <a:pt x="45" y="45"/>
                </a:cubicBezTo>
                <a:lnTo>
                  <a:pt x="59" y="31"/>
                </a:lnTo>
                <a:close/>
                <a:moveTo>
                  <a:pt x="49" y="63"/>
                </a:moveTo>
                <a:cubicBezTo>
                  <a:pt x="55" y="93"/>
                  <a:pt x="55" y="93"/>
                  <a:pt x="55" y="93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90" y="75"/>
                  <a:pt x="90" y="75"/>
                  <a:pt x="90" y="75"/>
                </a:cubicBezTo>
                <a:cubicBezTo>
                  <a:pt x="64" y="49"/>
                  <a:pt x="64" y="49"/>
                  <a:pt x="64" y="49"/>
                </a:cubicBezTo>
                <a:lnTo>
                  <a:pt x="49" y="63"/>
                </a:lnTo>
                <a:close/>
                <a:moveTo>
                  <a:pt x="70" y="171"/>
                </a:moveTo>
                <a:cubicBezTo>
                  <a:pt x="90" y="150"/>
                  <a:pt x="90" y="150"/>
                  <a:pt x="90" y="150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1" y="126"/>
                  <a:pt x="61" y="126"/>
                  <a:pt x="61" y="126"/>
                </a:cubicBezTo>
                <a:lnTo>
                  <a:pt x="70" y="171"/>
                </a:lnTo>
                <a:close/>
                <a:moveTo>
                  <a:pt x="122" y="31"/>
                </a:moveTo>
                <a:cubicBezTo>
                  <a:pt x="81" y="31"/>
                  <a:pt x="81" y="31"/>
                  <a:pt x="81" y="31"/>
                </a:cubicBezTo>
                <a:cubicBezTo>
                  <a:pt x="75" y="37"/>
                  <a:pt x="75" y="37"/>
                  <a:pt x="75" y="37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28" y="37"/>
                  <a:pt x="128" y="37"/>
                  <a:pt x="128" y="37"/>
                </a:cubicBezTo>
                <a:lnTo>
                  <a:pt x="122" y="31"/>
                </a:lnTo>
                <a:close/>
                <a:moveTo>
                  <a:pt x="101" y="139"/>
                </a:moveTo>
                <a:cubicBezTo>
                  <a:pt x="128" y="112"/>
                  <a:pt x="128" y="112"/>
                  <a:pt x="128" y="112"/>
                </a:cubicBezTo>
                <a:cubicBezTo>
                  <a:pt x="101" y="86"/>
                  <a:pt x="101" y="86"/>
                  <a:pt x="101" y="86"/>
                </a:cubicBezTo>
                <a:cubicBezTo>
                  <a:pt x="75" y="112"/>
                  <a:pt x="75" y="112"/>
                  <a:pt x="75" y="112"/>
                </a:cubicBezTo>
                <a:lnTo>
                  <a:pt x="101" y="139"/>
                </a:lnTo>
                <a:close/>
                <a:moveTo>
                  <a:pt x="75" y="188"/>
                </a:moveTo>
                <a:cubicBezTo>
                  <a:pt x="101" y="214"/>
                  <a:pt x="101" y="214"/>
                  <a:pt x="101" y="214"/>
                </a:cubicBezTo>
                <a:cubicBezTo>
                  <a:pt x="128" y="188"/>
                  <a:pt x="128" y="188"/>
                  <a:pt x="128" y="188"/>
                </a:cubicBezTo>
                <a:cubicBezTo>
                  <a:pt x="101" y="161"/>
                  <a:pt x="101" y="161"/>
                  <a:pt x="101" y="161"/>
                </a:cubicBezTo>
                <a:lnTo>
                  <a:pt x="75" y="188"/>
                </a:lnTo>
                <a:close/>
                <a:moveTo>
                  <a:pt x="84" y="245"/>
                </a:moveTo>
                <a:cubicBezTo>
                  <a:pt x="110" y="245"/>
                  <a:pt x="110" y="245"/>
                  <a:pt x="110" y="245"/>
                </a:cubicBezTo>
                <a:cubicBezTo>
                  <a:pt x="78" y="213"/>
                  <a:pt x="78" y="213"/>
                  <a:pt x="78" y="213"/>
                </a:cubicBezTo>
                <a:lnTo>
                  <a:pt x="84" y="245"/>
                </a:lnTo>
                <a:close/>
                <a:moveTo>
                  <a:pt x="165" y="75"/>
                </a:moveTo>
                <a:cubicBezTo>
                  <a:pt x="139" y="49"/>
                  <a:pt x="139" y="49"/>
                  <a:pt x="139" y="49"/>
                </a:cubicBezTo>
                <a:cubicBezTo>
                  <a:pt x="112" y="75"/>
                  <a:pt x="112" y="75"/>
                  <a:pt x="112" y="75"/>
                </a:cubicBezTo>
                <a:cubicBezTo>
                  <a:pt x="139" y="102"/>
                  <a:pt x="139" y="102"/>
                  <a:pt x="139" y="102"/>
                </a:cubicBezTo>
                <a:lnTo>
                  <a:pt x="165" y="75"/>
                </a:lnTo>
                <a:close/>
                <a:moveTo>
                  <a:pt x="112" y="150"/>
                </a:moveTo>
                <a:cubicBezTo>
                  <a:pt x="139" y="177"/>
                  <a:pt x="139" y="177"/>
                  <a:pt x="139" y="177"/>
                </a:cubicBezTo>
                <a:cubicBezTo>
                  <a:pt x="165" y="150"/>
                  <a:pt x="165" y="150"/>
                  <a:pt x="165" y="150"/>
                </a:cubicBezTo>
                <a:cubicBezTo>
                  <a:pt x="139" y="124"/>
                  <a:pt x="139" y="124"/>
                  <a:pt x="139" y="124"/>
                </a:cubicBezTo>
                <a:lnTo>
                  <a:pt x="112" y="150"/>
                </a:lnTo>
                <a:close/>
                <a:moveTo>
                  <a:pt x="112" y="225"/>
                </a:moveTo>
                <a:cubicBezTo>
                  <a:pt x="132" y="245"/>
                  <a:pt x="132" y="245"/>
                  <a:pt x="132" y="245"/>
                </a:cubicBezTo>
                <a:cubicBezTo>
                  <a:pt x="145" y="245"/>
                  <a:pt x="145" y="245"/>
                  <a:pt x="145" y="245"/>
                </a:cubicBezTo>
                <a:cubicBezTo>
                  <a:pt x="165" y="225"/>
                  <a:pt x="165" y="225"/>
                  <a:pt x="165" y="225"/>
                </a:cubicBezTo>
                <a:cubicBezTo>
                  <a:pt x="139" y="199"/>
                  <a:pt x="139" y="199"/>
                  <a:pt x="139" y="199"/>
                </a:cubicBezTo>
                <a:lnTo>
                  <a:pt x="112" y="225"/>
                </a:lnTo>
                <a:close/>
                <a:moveTo>
                  <a:pt x="196" y="31"/>
                </a:moveTo>
                <a:cubicBezTo>
                  <a:pt x="156" y="31"/>
                  <a:pt x="156" y="31"/>
                  <a:pt x="156" y="31"/>
                </a:cubicBezTo>
                <a:cubicBezTo>
                  <a:pt x="150" y="37"/>
                  <a:pt x="150" y="37"/>
                  <a:pt x="150" y="37"/>
                </a:cubicBezTo>
                <a:cubicBezTo>
                  <a:pt x="176" y="64"/>
                  <a:pt x="176" y="64"/>
                  <a:pt x="176" y="64"/>
                </a:cubicBezTo>
                <a:cubicBezTo>
                  <a:pt x="203" y="37"/>
                  <a:pt x="203" y="37"/>
                  <a:pt x="203" y="37"/>
                </a:cubicBezTo>
                <a:lnTo>
                  <a:pt x="196" y="31"/>
                </a:lnTo>
                <a:close/>
                <a:moveTo>
                  <a:pt x="176" y="139"/>
                </a:moveTo>
                <a:cubicBezTo>
                  <a:pt x="203" y="112"/>
                  <a:pt x="203" y="112"/>
                  <a:pt x="203" y="112"/>
                </a:cubicBezTo>
                <a:cubicBezTo>
                  <a:pt x="176" y="86"/>
                  <a:pt x="176" y="86"/>
                  <a:pt x="176" y="86"/>
                </a:cubicBezTo>
                <a:cubicBezTo>
                  <a:pt x="150" y="112"/>
                  <a:pt x="150" y="112"/>
                  <a:pt x="150" y="112"/>
                </a:cubicBezTo>
                <a:lnTo>
                  <a:pt x="176" y="139"/>
                </a:lnTo>
                <a:close/>
                <a:moveTo>
                  <a:pt x="203" y="188"/>
                </a:moveTo>
                <a:cubicBezTo>
                  <a:pt x="176" y="161"/>
                  <a:pt x="176" y="161"/>
                  <a:pt x="176" y="161"/>
                </a:cubicBezTo>
                <a:cubicBezTo>
                  <a:pt x="150" y="188"/>
                  <a:pt x="150" y="188"/>
                  <a:pt x="150" y="188"/>
                </a:cubicBezTo>
                <a:cubicBezTo>
                  <a:pt x="176" y="214"/>
                  <a:pt x="176" y="214"/>
                  <a:pt x="176" y="214"/>
                </a:cubicBezTo>
                <a:lnTo>
                  <a:pt x="203" y="188"/>
                </a:lnTo>
                <a:close/>
                <a:moveTo>
                  <a:pt x="167" y="245"/>
                </a:moveTo>
                <a:cubicBezTo>
                  <a:pt x="196" y="245"/>
                  <a:pt x="196" y="245"/>
                  <a:pt x="196" y="245"/>
                </a:cubicBezTo>
                <a:cubicBezTo>
                  <a:pt x="204" y="209"/>
                  <a:pt x="204" y="209"/>
                  <a:pt x="204" y="209"/>
                </a:cubicBezTo>
                <a:lnTo>
                  <a:pt x="167" y="245"/>
                </a:lnTo>
                <a:close/>
                <a:moveTo>
                  <a:pt x="232" y="66"/>
                </a:moveTo>
                <a:cubicBezTo>
                  <a:pt x="214" y="49"/>
                  <a:pt x="214" y="49"/>
                  <a:pt x="214" y="49"/>
                </a:cubicBezTo>
                <a:cubicBezTo>
                  <a:pt x="187" y="75"/>
                  <a:pt x="187" y="75"/>
                  <a:pt x="187" y="75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28" y="88"/>
                  <a:pt x="228" y="88"/>
                  <a:pt x="228" y="88"/>
                </a:cubicBezTo>
                <a:lnTo>
                  <a:pt x="232" y="66"/>
                </a:lnTo>
                <a:close/>
                <a:moveTo>
                  <a:pt x="219" y="129"/>
                </a:moveTo>
                <a:cubicBezTo>
                  <a:pt x="214" y="124"/>
                  <a:pt x="214" y="124"/>
                  <a:pt x="214" y="124"/>
                </a:cubicBezTo>
                <a:cubicBezTo>
                  <a:pt x="187" y="150"/>
                  <a:pt x="187" y="150"/>
                  <a:pt x="187" y="150"/>
                </a:cubicBezTo>
                <a:cubicBezTo>
                  <a:pt x="211" y="174"/>
                  <a:pt x="211" y="174"/>
                  <a:pt x="211" y="174"/>
                </a:cubicBezTo>
                <a:lnTo>
                  <a:pt x="219" y="129"/>
                </a:lnTo>
                <a:close/>
                <a:moveTo>
                  <a:pt x="239" y="31"/>
                </a:moveTo>
                <a:cubicBezTo>
                  <a:pt x="218" y="31"/>
                  <a:pt x="218" y="31"/>
                  <a:pt x="218" y="31"/>
                </a:cubicBezTo>
                <a:cubicBezTo>
                  <a:pt x="235" y="48"/>
                  <a:pt x="235" y="48"/>
                  <a:pt x="235" y="48"/>
                </a:cubicBezTo>
                <a:lnTo>
                  <a:pt x="239" y="3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1" name="CustomShape 66"/>
          <p:cNvSpPr/>
          <p:nvPr/>
        </p:nvSpPr>
        <p:spPr>
          <a:xfrm>
            <a:off x="7237440" y="2913120"/>
            <a:ext cx="133920" cy="234000"/>
          </a:xfrm>
          <a:custGeom>
            <a:avLst/>
            <a:gdLst/>
            <a:ahLst/>
            <a:rect l="l" t="t" r="r" b="b"/>
            <a:pathLst>
              <a:path w="163" h="285">
                <a:moveTo>
                  <a:pt x="134" y="0"/>
                </a:moveTo>
                <a:cubicBezTo>
                  <a:pt x="152" y="0"/>
                  <a:pt x="163" y="12"/>
                  <a:pt x="163" y="28"/>
                </a:cubicBezTo>
                <a:cubicBezTo>
                  <a:pt x="163" y="259"/>
                  <a:pt x="163" y="259"/>
                  <a:pt x="163" y="259"/>
                </a:cubicBezTo>
                <a:cubicBezTo>
                  <a:pt x="163" y="273"/>
                  <a:pt x="152" y="285"/>
                  <a:pt x="137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11" y="285"/>
                  <a:pt x="0" y="273"/>
                  <a:pt x="0" y="25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1" y="0"/>
                  <a:pt x="28" y="0"/>
                </a:cubicBezTo>
                <a:lnTo>
                  <a:pt x="134" y="0"/>
                </a:lnTo>
                <a:close/>
                <a:moveTo>
                  <a:pt x="148" y="57"/>
                </a:moveTo>
                <a:cubicBezTo>
                  <a:pt x="15" y="57"/>
                  <a:pt x="15" y="57"/>
                  <a:pt x="15" y="57"/>
                </a:cubicBezTo>
                <a:cubicBezTo>
                  <a:pt x="15" y="228"/>
                  <a:pt x="15" y="228"/>
                  <a:pt x="15" y="228"/>
                </a:cubicBezTo>
                <a:cubicBezTo>
                  <a:pt x="148" y="228"/>
                  <a:pt x="148" y="228"/>
                  <a:pt x="148" y="228"/>
                </a:cubicBezTo>
                <a:lnTo>
                  <a:pt x="148" y="57"/>
                </a:lnTo>
                <a:close/>
                <a:moveTo>
                  <a:pt x="55" y="24"/>
                </a:moveTo>
                <a:cubicBezTo>
                  <a:pt x="55" y="27"/>
                  <a:pt x="57" y="30"/>
                  <a:pt x="60" y="30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106" y="30"/>
                  <a:pt x="108" y="27"/>
                  <a:pt x="108" y="24"/>
                </a:cubicBezTo>
                <a:cubicBezTo>
                  <a:pt x="108" y="21"/>
                  <a:pt x="106" y="19"/>
                  <a:pt x="103" y="19"/>
                </a:cubicBezTo>
                <a:cubicBezTo>
                  <a:pt x="60" y="19"/>
                  <a:pt x="60" y="19"/>
                  <a:pt x="60" y="19"/>
                </a:cubicBezTo>
                <a:cubicBezTo>
                  <a:pt x="57" y="19"/>
                  <a:pt x="55" y="21"/>
                  <a:pt x="55" y="24"/>
                </a:cubicBezTo>
                <a:close/>
                <a:moveTo>
                  <a:pt x="98" y="257"/>
                </a:moveTo>
                <a:cubicBezTo>
                  <a:pt x="98" y="248"/>
                  <a:pt x="91" y="241"/>
                  <a:pt x="81" y="241"/>
                </a:cubicBezTo>
                <a:cubicBezTo>
                  <a:pt x="72" y="241"/>
                  <a:pt x="65" y="248"/>
                  <a:pt x="65" y="257"/>
                </a:cubicBezTo>
                <a:cubicBezTo>
                  <a:pt x="65" y="266"/>
                  <a:pt x="72" y="274"/>
                  <a:pt x="81" y="274"/>
                </a:cubicBezTo>
                <a:cubicBezTo>
                  <a:pt x="91" y="274"/>
                  <a:pt x="98" y="266"/>
                  <a:pt x="98" y="2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2" name="CustomShape 67"/>
          <p:cNvSpPr/>
          <p:nvPr/>
        </p:nvSpPr>
        <p:spPr>
          <a:xfrm>
            <a:off x="7548480" y="2959200"/>
            <a:ext cx="238680" cy="187920"/>
          </a:xfrm>
          <a:custGeom>
            <a:avLst/>
            <a:gdLst/>
            <a:ahLst/>
            <a:rect l="l" t="t" r="r" b="b"/>
            <a:pathLst>
              <a:path w="292" h="229">
                <a:moveTo>
                  <a:pt x="264" y="2"/>
                </a:moveTo>
                <a:cubicBezTo>
                  <a:pt x="284" y="2"/>
                  <a:pt x="292" y="10"/>
                  <a:pt x="292" y="29"/>
                </a:cubicBezTo>
                <a:cubicBezTo>
                  <a:pt x="292" y="202"/>
                  <a:pt x="292" y="202"/>
                  <a:pt x="292" y="202"/>
                </a:cubicBezTo>
                <a:cubicBezTo>
                  <a:pt x="292" y="220"/>
                  <a:pt x="284" y="229"/>
                  <a:pt x="264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9" y="229"/>
                  <a:pt x="0" y="220"/>
                  <a:pt x="0" y="20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9" y="0"/>
                  <a:pt x="27" y="2"/>
                </a:cubicBezTo>
                <a:lnTo>
                  <a:pt x="264" y="2"/>
                </a:lnTo>
                <a:close/>
                <a:moveTo>
                  <a:pt x="89" y="50"/>
                </a:moveTo>
                <a:cubicBezTo>
                  <a:pt x="89" y="181"/>
                  <a:pt x="89" y="181"/>
                  <a:pt x="89" y="181"/>
                </a:cubicBezTo>
                <a:cubicBezTo>
                  <a:pt x="220" y="116"/>
                  <a:pt x="220" y="116"/>
                  <a:pt x="220" y="116"/>
                </a:cubicBezTo>
                <a:lnTo>
                  <a:pt x="89" y="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3" name="CustomShape 68"/>
          <p:cNvSpPr/>
          <p:nvPr/>
        </p:nvSpPr>
        <p:spPr>
          <a:xfrm>
            <a:off x="7845480" y="2925720"/>
            <a:ext cx="227520" cy="227520"/>
          </a:xfrm>
          <a:custGeom>
            <a:avLst/>
            <a:gdLst/>
            <a:ahLst/>
            <a:rect l="l" t="t" r="r" b="b"/>
            <a:pathLst>
              <a:path w="280" h="280">
                <a:moveTo>
                  <a:pt x="280" y="140"/>
                </a:moveTo>
                <a:cubicBezTo>
                  <a:pt x="280" y="217"/>
                  <a:pt x="217" y="280"/>
                  <a:pt x="140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63"/>
                  <a:pt x="62" y="0"/>
                  <a:pt x="140" y="0"/>
                </a:cubicBezTo>
                <a:cubicBezTo>
                  <a:pt x="217" y="0"/>
                  <a:pt x="280" y="63"/>
                  <a:pt x="280" y="140"/>
                </a:cubicBezTo>
                <a:close/>
                <a:moveTo>
                  <a:pt x="249" y="140"/>
                </a:moveTo>
                <a:cubicBezTo>
                  <a:pt x="249" y="80"/>
                  <a:pt x="200" y="31"/>
                  <a:pt x="140" y="31"/>
                </a:cubicBezTo>
                <a:cubicBezTo>
                  <a:pt x="80" y="31"/>
                  <a:pt x="30" y="80"/>
                  <a:pt x="30" y="140"/>
                </a:cubicBezTo>
                <a:cubicBezTo>
                  <a:pt x="30" y="200"/>
                  <a:pt x="80" y="249"/>
                  <a:pt x="140" y="249"/>
                </a:cubicBezTo>
                <a:cubicBezTo>
                  <a:pt x="200" y="249"/>
                  <a:pt x="249" y="200"/>
                  <a:pt x="249" y="140"/>
                </a:cubicBezTo>
                <a:close/>
                <a:moveTo>
                  <a:pt x="57" y="131"/>
                </a:moveTo>
                <a:cubicBezTo>
                  <a:pt x="61" y="131"/>
                  <a:pt x="65" y="135"/>
                  <a:pt x="65" y="139"/>
                </a:cubicBezTo>
                <a:cubicBezTo>
                  <a:pt x="65" y="144"/>
                  <a:pt x="61" y="148"/>
                  <a:pt x="57" y="148"/>
                </a:cubicBezTo>
                <a:cubicBezTo>
                  <a:pt x="53" y="148"/>
                  <a:pt x="49" y="144"/>
                  <a:pt x="49" y="139"/>
                </a:cubicBezTo>
                <a:cubicBezTo>
                  <a:pt x="49" y="135"/>
                  <a:pt x="53" y="131"/>
                  <a:pt x="57" y="131"/>
                </a:cubicBezTo>
                <a:close/>
                <a:moveTo>
                  <a:pt x="181" y="126"/>
                </a:moveTo>
                <a:cubicBezTo>
                  <a:pt x="144" y="126"/>
                  <a:pt x="144" y="126"/>
                  <a:pt x="144" y="126"/>
                </a:cubicBezTo>
                <a:cubicBezTo>
                  <a:pt x="99" y="77"/>
                  <a:pt x="99" y="77"/>
                  <a:pt x="99" y="77"/>
                </a:cubicBezTo>
                <a:cubicBezTo>
                  <a:pt x="85" y="63"/>
                  <a:pt x="63" y="84"/>
                  <a:pt x="77" y="98"/>
                </a:cubicBezTo>
                <a:cubicBezTo>
                  <a:pt x="126" y="152"/>
                  <a:pt x="126" y="152"/>
                  <a:pt x="126" y="152"/>
                </a:cubicBezTo>
                <a:cubicBezTo>
                  <a:pt x="129" y="155"/>
                  <a:pt x="133" y="157"/>
                  <a:pt x="137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200" y="157"/>
                  <a:pt x="202" y="126"/>
                  <a:pt x="181" y="126"/>
                </a:cubicBezTo>
                <a:close/>
                <a:moveTo>
                  <a:pt x="83" y="192"/>
                </a:moveTo>
                <a:cubicBezTo>
                  <a:pt x="87" y="192"/>
                  <a:pt x="91" y="195"/>
                  <a:pt x="91" y="200"/>
                </a:cubicBezTo>
                <a:cubicBezTo>
                  <a:pt x="91" y="204"/>
                  <a:pt x="87" y="208"/>
                  <a:pt x="83" y="208"/>
                </a:cubicBezTo>
                <a:cubicBezTo>
                  <a:pt x="79" y="208"/>
                  <a:pt x="75" y="204"/>
                  <a:pt x="75" y="200"/>
                </a:cubicBezTo>
                <a:cubicBezTo>
                  <a:pt x="75" y="195"/>
                  <a:pt x="79" y="192"/>
                  <a:pt x="83" y="192"/>
                </a:cubicBezTo>
                <a:close/>
                <a:moveTo>
                  <a:pt x="139" y="214"/>
                </a:moveTo>
                <a:cubicBezTo>
                  <a:pt x="143" y="214"/>
                  <a:pt x="147" y="218"/>
                  <a:pt x="147" y="222"/>
                </a:cubicBezTo>
                <a:cubicBezTo>
                  <a:pt x="147" y="226"/>
                  <a:pt x="143" y="230"/>
                  <a:pt x="139" y="230"/>
                </a:cubicBezTo>
                <a:cubicBezTo>
                  <a:pt x="135" y="230"/>
                  <a:pt x="131" y="226"/>
                  <a:pt x="131" y="222"/>
                </a:cubicBezTo>
                <a:cubicBezTo>
                  <a:pt x="131" y="218"/>
                  <a:pt x="135" y="214"/>
                  <a:pt x="139" y="214"/>
                </a:cubicBezTo>
                <a:close/>
                <a:moveTo>
                  <a:pt x="139" y="50"/>
                </a:moveTo>
                <a:cubicBezTo>
                  <a:pt x="144" y="50"/>
                  <a:pt x="148" y="54"/>
                  <a:pt x="148" y="58"/>
                </a:cubicBezTo>
                <a:cubicBezTo>
                  <a:pt x="148" y="62"/>
                  <a:pt x="144" y="66"/>
                  <a:pt x="139" y="66"/>
                </a:cubicBezTo>
                <a:cubicBezTo>
                  <a:pt x="135" y="66"/>
                  <a:pt x="131" y="62"/>
                  <a:pt x="131" y="58"/>
                </a:cubicBezTo>
                <a:cubicBezTo>
                  <a:pt x="131" y="54"/>
                  <a:pt x="135" y="50"/>
                  <a:pt x="139" y="50"/>
                </a:cubicBezTo>
                <a:close/>
                <a:moveTo>
                  <a:pt x="197" y="72"/>
                </a:moveTo>
                <a:cubicBezTo>
                  <a:pt x="201" y="72"/>
                  <a:pt x="205" y="76"/>
                  <a:pt x="205" y="80"/>
                </a:cubicBezTo>
                <a:cubicBezTo>
                  <a:pt x="205" y="85"/>
                  <a:pt x="201" y="89"/>
                  <a:pt x="197" y="89"/>
                </a:cubicBezTo>
                <a:cubicBezTo>
                  <a:pt x="192" y="89"/>
                  <a:pt x="189" y="85"/>
                  <a:pt x="189" y="80"/>
                </a:cubicBezTo>
                <a:cubicBezTo>
                  <a:pt x="189" y="76"/>
                  <a:pt x="192" y="72"/>
                  <a:pt x="197" y="72"/>
                </a:cubicBezTo>
                <a:close/>
                <a:moveTo>
                  <a:pt x="199" y="189"/>
                </a:moveTo>
                <a:cubicBezTo>
                  <a:pt x="204" y="189"/>
                  <a:pt x="208" y="193"/>
                  <a:pt x="208" y="197"/>
                </a:cubicBezTo>
                <a:cubicBezTo>
                  <a:pt x="208" y="201"/>
                  <a:pt x="204" y="205"/>
                  <a:pt x="199" y="205"/>
                </a:cubicBezTo>
                <a:cubicBezTo>
                  <a:pt x="195" y="205"/>
                  <a:pt x="191" y="201"/>
                  <a:pt x="191" y="197"/>
                </a:cubicBezTo>
                <a:cubicBezTo>
                  <a:pt x="191" y="193"/>
                  <a:pt x="195" y="189"/>
                  <a:pt x="199" y="189"/>
                </a:cubicBezTo>
                <a:close/>
                <a:moveTo>
                  <a:pt x="222" y="131"/>
                </a:moveTo>
                <a:cubicBezTo>
                  <a:pt x="227" y="131"/>
                  <a:pt x="230" y="135"/>
                  <a:pt x="230" y="139"/>
                </a:cubicBezTo>
                <a:cubicBezTo>
                  <a:pt x="230" y="144"/>
                  <a:pt x="227" y="148"/>
                  <a:pt x="222" y="148"/>
                </a:cubicBezTo>
                <a:cubicBezTo>
                  <a:pt x="218" y="148"/>
                  <a:pt x="214" y="144"/>
                  <a:pt x="214" y="139"/>
                </a:cubicBezTo>
                <a:cubicBezTo>
                  <a:pt x="214" y="135"/>
                  <a:pt x="218" y="131"/>
                  <a:pt x="222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4" name="CustomShape 69"/>
          <p:cNvSpPr/>
          <p:nvPr/>
        </p:nvSpPr>
        <p:spPr>
          <a:xfrm>
            <a:off x="8116920" y="2925720"/>
            <a:ext cx="228960" cy="227520"/>
          </a:xfrm>
          <a:custGeom>
            <a:avLst/>
            <a:gdLst/>
            <a:ahLst/>
            <a:rect l="l" t="t" r="r" b="b"/>
            <a:pathLst>
              <a:path w="280" h="280">
                <a:moveTo>
                  <a:pt x="280" y="140"/>
                </a:moveTo>
                <a:cubicBezTo>
                  <a:pt x="280" y="217"/>
                  <a:pt x="217" y="280"/>
                  <a:pt x="140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63"/>
                  <a:pt x="62" y="0"/>
                  <a:pt x="140" y="0"/>
                </a:cubicBezTo>
                <a:cubicBezTo>
                  <a:pt x="217" y="0"/>
                  <a:pt x="280" y="63"/>
                  <a:pt x="280" y="140"/>
                </a:cubicBezTo>
                <a:close/>
                <a:moveTo>
                  <a:pt x="249" y="140"/>
                </a:moveTo>
                <a:cubicBezTo>
                  <a:pt x="249" y="80"/>
                  <a:pt x="200" y="31"/>
                  <a:pt x="140" y="31"/>
                </a:cubicBezTo>
                <a:cubicBezTo>
                  <a:pt x="79" y="31"/>
                  <a:pt x="30" y="80"/>
                  <a:pt x="30" y="140"/>
                </a:cubicBezTo>
                <a:cubicBezTo>
                  <a:pt x="30" y="200"/>
                  <a:pt x="79" y="249"/>
                  <a:pt x="140" y="249"/>
                </a:cubicBezTo>
                <a:cubicBezTo>
                  <a:pt x="200" y="249"/>
                  <a:pt x="249" y="200"/>
                  <a:pt x="249" y="140"/>
                </a:cubicBezTo>
                <a:close/>
                <a:moveTo>
                  <a:pt x="177" y="126"/>
                </a:moveTo>
                <a:cubicBezTo>
                  <a:pt x="144" y="126"/>
                  <a:pt x="144" y="126"/>
                  <a:pt x="144" y="126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89" y="67"/>
                  <a:pt x="67" y="88"/>
                  <a:pt x="81" y="102"/>
                </a:cubicBezTo>
                <a:cubicBezTo>
                  <a:pt x="126" y="152"/>
                  <a:pt x="126" y="152"/>
                  <a:pt x="126" y="152"/>
                </a:cubicBezTo>
                <a:cubicBezTo>
                  <a:pt x="128" y="155"/>
                  <a:pt x="132" y="157"/>
                  <a:pt x="137" y="157"/>
                </a:cubicBezTo>
                <a:cubicBezTo>
                  <a:pt x="177" y="157"/>
                  <a:pt x="177" y="157"/>
                  <a:pt x="177" y="157"/>
                </a:cubicBezTo>
                <a:cubicBezTo>
                  <a:pt x="196" y="157"/>
                  <a:pt x="198" y="126"/>
                  <a:pt x="177" y="1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5" name="CustomShape 70"/>
          <p:cNvSpPr/>
          <p:nvPr/>
        </p:nvSpPr>
        <p:spPr>
          <a:xfrm>
            <a:off x="1771560" y="3540240"/>
            <a:ext cx="255960" cy="195840"/>
          </a:xfrm>
          <a:custGeom>
            <a:avLst/>
            <a:gdLst/>
            <a:ahLst/>
            <a:rect l="l" t="t" r="r" b="b"/>
            <a:pathLst>
              <a:path w="314" h="239">
                <a:moveTo>
                  <a:pt x="314" y="21"/>
                </a:moveTo>
                <a:cubicBezTo>
                  <a:pt x="314" y="239"/>
                  <a:pt x="314" y="239"/>
                  <a:pt x="314" y="239"/>
                </a:cubicBezTo>
                <a:cubicBezTo>
                  <a:pt x="0" y="239"/>
                  <a:pt x="0" y="239"/>
                  <a:pt x="0" y="239"/>
                </a:cubicBezTo>
                <a:cubicBezTo>
                  <a:pt x="0" y="21"/>
                  <a:pt x="0" y="21"/>
                  <a:pt x="0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0"/>
                  <a:pt x="49" y="0"/>
                  <a:pt x="49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21"/>
                  <a:pt x="80" y="21"/>
                  <a:pt x="80" y="21"/>
                </a:cubicBezTo>
                <a:lnTo>
                  <a:pt x="314" y="21"/>
                </a:lnTo>
                <a:close/>
                <a:moveTo>
                  <a:pt x="298" y="37"/>
                </a:moveTo>
                <a:cubicBezTo>
                  <a:pt x="16" y="37"/>
                  <a:pt x="16" y="37"/>
                  <a:pt x="16" y="37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15" y="86"/>
                  <a:pt x="135" y="75"/>
                  <a:pt x="158" y="75"/>
                </a:cubicBezTo>
                <a:cubicBezTo>
                  <a:pt x="179" y="75"/>
                  <a:pt x="199" y="86"/>
                  <a:pt x="212" y="102"/>
                </a:cubicBezTo>
                <a:cubicBezTo>
                  <a:pt x="298" y="102"/>
                  <a:pt x="298" y="102"/>
                  <a:pt x="298" y="102"/>
                </a:cubicBezTo>
                <a:lnTo>
                  <a:pt x="298" y="37"/>
                </a:lnTo>
                <a:close/>
                <a:moveTo>
                  <a:pt x="158" y="87"/>
                </a:moveTo>
                <a:cubicBezTo>
                  <a:pt x="125" y="87"/>
                  <a:pt x="99" y="113"/>
                  <a:pt x="99" y="146"/>
                </a:cubicBezTo>
                <a:cubicBezTo>
                  <a:pt x="99" y="178"/>
                  <a:pt x="125" y="204"/>
                  <a:pt x="158" y="204"/>
                </a:cubicBezTo>
                <a:cubicBezTo>
                  <a:pt x="189" y="204"/>
                  <a:pt x="216" y="178"/>
                  <a:pt x="216" y="146"/>
                </a:cubicBezTo>
                <a:cubicBezTo>
                  <a:pt x="216" y="113"/>
                  <a:pt x="189" y="87"/>
                  <a:pt x="158" y="87"/>
                </a:cubicBezTo>
                <a:close/>
                <a:moveTo>
                  <a:pt x="158" y="112"/>
                </a:moveTo>
                <a:cubicBezTo>
                  <a:pt x="139" y="112"/>
                  <a:pt x="123" y="127"/>
                  <a:pt x="123" y="146"/>
                </a:cubicBezTo>
                <a:cubicBezTo>
                  <a:pt x="123" y="164"/>
                  <a:pt x="139" y="179"/>
                  <a:pt x="158" y="179"/>
                </a:cubicBezTo>
                <a:cubicBezTo>
                  <a:pt x="176" y="179"/>
                  <a:pt x="191" y="164"/>
                  <a:pt x="191" y="146"/>
                </a:cubicBezTo>
                <a:cubicBezTo>
                  <a:pt x="191" y="127"/>
                  <a:pt x="176" y="112"/>
                  <a:pt x="158" y="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6" name="CustomShape 71"/>
          <p:cNvSpPr/>
          <p:nvPr/>
        </p:nvSpPr>
        <p:spPr>
          <a:xfrm>
            <a:off x="2095560" y="3508200"/>
            <a:ext cx="224280" cy="257760"/>
          </a:xfrm>
          <a:custGeom>
            <a:avLst/>
            <a:gdLst/>
            <a:ahLst/>
            <a:rect l="l" t="t" r="r" b="b"/>
            <a:pathLst>
              <a:path w="275" h="316">
                <a:moveTo>
                  <a:pt x="125" y="265"/>
                </a:moveTo>
                <a:cubicBezTo>
                  <a:pt x="73" y="284"/>
                  <a:pt x="73" y="284"/>
                  <a:pt x="73" y="284"/>
                </a:cubicBezTo>
                <a:cubicBezTo>
                  <a:pt x="68" y="275"/>
                  <a:pt x="68" y="275"/>
                  <a:pt x="68" y="275"/>
                </a:cubicBezTo>
                <a:cubicBezTo>
                  <a:pt x="125" y="241"/>
                  <a:pt x="125" y="241"/>
                  <a:pt x="125" y="241"/>
                </a:cubicBezTo>
                <a:cubicBezTo>
                  <a:pt x="125" y="221"/>
                  <a:pt x="125" y="221"/>
                  <a:pt x="125" y="221"/>
                </a:cubicBezTo>
                <a:cubicBezTo>
                  <a:pt x="16" y="221"/>
                  <a:pt x="16" y="221"/>
                  <a:pt x="16" y="221"/>
                </a:cubicBezTo>
                <a:cubicBezTo>
                  <a:pt x="7" y="221"/>
                  <a:pt x="0" y="214"/>
                  <a:pt x="0" y="205"/>
                </a:cubicBezTo>
                <a:cubicBezTo>
                  <a:pt x="0" y="197"/>
                  <a:pt x="6" y="191"/>
                  <a:pt x="14" y="190"/>
                </a:cubicBezTo>
                <a:cubicBezTo>
                  <a:pt x="14" y="47"/>
                  <a:pt x="14" y="47"/>
                  <a:pt x="14" y="47"/>
                </a:cubicBezTo>
                <a:cubicBezTo>
                  <a:pt x="6" y="47"/>
                  <a:pt x="0" y="40"/>
                  <a:pt x="0" y="32"/>
                </a:cubicBezTo>
                <a:cubicBezTo>
                  <a:pt x="0" y="23"/>
                  <a:pt x="7" y="16"/>
                  <a:pt x="16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35" y="0"/>
                  <a:pt x="135" y="0"/>
                  <a:pt x="135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5" y="16"/>
                  <a:pt x="145" y="16"/>
                  <a:pt x="145" y="16"/>
                </a:cubicBezTo>
                <a:cubicBezTo>
                  <a:pt x="259" y="16"/>
                  <a:pt x="259" y="16"/>
                  <a:pt x="259" y="16"/>
                </a:cubicBezTo>
                <a:cubicBezTo>
                  <a:pt x="268" y="16"/>
                  <a:pt x="275" y="23"/>
                  <a:pt x="275" y="32"/>
                </a:cubicBezTo>
                <a:cubicBezTo>
                  <a:pt x="275" y="41"/>
                  <a:pt x="268" y="47"/>
                  <a:pt x="259" y="47"/>
                </a:cubicBezTo>
                <a:cubicBezTo>
                  <a:pt x="259" y="190"/>
                  <a:pt x="259" y="190"/>
                  <a:pt x="259" y="190"/>
                </a:cubicBezTo>
                <a:cubicBezTo>
                  <a:pt x="268" y="190"/>
                  <a:pt x="275" y="197"/>
                  <a:pt x="275" y="205"/>
                </a:cubicBezTo>
                <a:cubicBezTo>
                  <a:pt x="275" y="214"/>
                  <a:pt x="268" y="221"/>
                  <a:pt x="259" y="221"/>
                </a:cubicBezTo>
                <a:cubicBezTo>
                  <a:pt x="146" y="221"/>
                  <a:pt x="146" y="221"/>
                  <a:pt x="146" y="221"/>
                </a:cubicBezTo>
                <a:cubicBezTo>
                  <a:pt x="146" y="241"/>
                  <a:pt x="146" y="241"/>
                  <a:pt x="146" y="241"/>
                </a:cubicBezTo>
                <a:cubicBezTo>
                  <a:pt x="204" y="275"/>
                  <a:pt x="204" y="275"/>
                  <a:pt x="204" y="275"/>
                </a:cubicBezTo>
                <a:cubicBezTo>
                  <a:pt x="198" y="284"/>
                  <a:pt x="198" y="284"/>
                  <a:pt x="198" y="284"/>
                </a:cubicBezTo>
                <a:cubicBezTo>
                  <a:pt x="146" y="265"/>
                  <a:pt x="146" y="265"/>
                  <a:pt x="146" y="265"/>
                </a:cubicBezTo>
                <a:cubicBezTo>
                  <a:pt x="146" y="304"/>
                  <a:pt x="146" y="304"/>
                  <a:pt x="146" y="304"/>
                </a:cubicBezTo>
                <a:cubicBezTo>
                  <a:pt x="146" y="310"/>
                  <a:pt x="142" y="316"/>
                  <a:pt x="136" y="316"/>
                </a:cubicBezTo>
                <a:cubicBezTo>
                  <a:pt x="129" y="316"/>
                  <a:pt x="125" y="310"/>
                  <a:pt x="125" y="304"/>
                </a:cubicBezTo>
                <a:lnTo>
                  <a:pt x="125" y="265"/>
                </a:lnTo>
                <a:close/>
                <a:moveTo>
                  <a:pt x="239" y="49"/>
                </a:moveTo>
                <a:cubicBezTo>
                  <a:pt x="34" y="49"/>
                  <a:pt x="34" y="49"/>
                  <a:pt x="34" y="49"/>
                </a:cubicBezTo>
                <a:cubicBezTo>
                  <a:pt x="34" y="188"/>
                  <a:pt x="34" y="188"/>
                  <a:pt x="34" y="188"/>
                </a:cubicBezTo>
                <a:cubicBezTo>
                  <a:pt x="239" y="188"/>
                  <a:pt x="239" y="188"/>
                  <a:pt x="239" y="188"/>
                </a:cubicBezTo>
                <a:lnTo>
                  <a:pt x="239" y="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7" name="CustomShape 72"/>
          <p:cNvSpPr/>
          <p:nvPr/>
        </p:nvSpPr>
        <p:spPr>
          <a:xfrm>
            <a:off x="2494080" y="3521160"/>
            <a:ext cx="174960" cy="214920"/>
          </a:xfrm>
          <a:custGeom>
            <a:avLst/>
            <a:gdLst/>
            <a:ahLst/>
            <a:rect l="l" t="t" r="r" b="b"/>
            <a:pathLst>
              <a:path w="111" h="136">
                <a:moveTo>
                  <a:pt x="75" y="0"/>
                </a:moveTo>
                <a:lnTo>
                  <a:pt x="111" y="38"/>
                </a:lnTo>
                <a:lnTo>
                  <a:pt x="111" y="136"/>
                </a:lnTo>
                <a:lnTo>
                  <a:pt x="0" y="136"/>
                </a:lnTo>
                <a:lnTo>
                  <a:pt x="0" y="0"/>
                </a:lnTo>
                <a:lnTo>
                  <a:pt x="75" y="0"/>
                </a:lnTo>
                <a:close/>
                <a:moveTo>
                  <a:pt x="16" y="120"/>
                </a:moveTo>
                <a:lnTo>
                  <a:pt x="95" y="120"/>
                </a:lnTo>
                <a:lnTo>
                  <a:pt x="95" y="43"/>
                </a:lnTo>
                <a:lnTo>
                  <a:pt x="66" y="43"/>
                </a:lnTo>
                <a:lnTo>
                  <a:pt x="66" y="16"/>
                </a:lnTo>
                <a:lnTo>
                  <a:pt x="16" y="16"/>
                </a:lnTo>
                <a:lnTo>
                  <a:pt x="16" y="120"/>
                </a:lnTo>
                <a:close/>
                <a:moveTo>
                  <a:pt x="65" y="75"/>
                </a:moveTo>
                <a:lnTo>
                  <a:pt x="65" y="56"/>
                </a:lnTo>
                <a:lnTo>
                  <a:pt x="46" y="56"/>
                </a:lnTo>
                <a:lnTo>
                  <a:pt x="46" y="74"/>
                </a:lnTo>
                <a:lnTo>
                  <a:pt x="26" y="74"/>
                </a:lnTo>
                <a:lnTo>
                  <a:pt x="56" y="109"/>
                </a:lnTo>
                <a:lnTo>
                  <a:pt x="86" y="75"/>
                </a:lnTo>
                <a:lnTo>
                  <a:pt x="65" y="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8" name="CustomShape 73"/>
          <p:cNvSpPr/>
          <p:nvPr/>
        </p:nvSpPr>
        <p:spPr>
          <a:xfrm>
            <a:off x="2840040" y="3519360"/>
            <a:ext cx="106920" cy="216360"/>
          </a:xfrm>
          <a:custGeom>
            <a:avLst/>
            <a:gdLst/>
            <a:ahLst/>
            <a:rect l="l" t="t" r="r" b="b"/>
            <a:pathLst>
              <a:path w="131" h="265">
                <a:moveTo>
                  <a:pt x="107" y="50"/>
                </a:moveTo>
                <a:cubicBezTo>
                  <a:pt x="88" y="50"/>
                  <a:pt x="86" y="61"/>
                  <a:pt x="86" y="73"/>
                </a:cubicBezTo>
                <a:cubicBezTo>
                  <a:pt x="86" y="91"/>
                  <a:pt x="86" y="91"/>
                  <a:pt x="86" y="91"/>
                </a:cubicBezTo>
                <a:cubicBezTo>
                  <a:pt x="131" y="91"/>
                  <a:pt x="131" y="91"/>
                  <a:pt x="131" y="91"/>
                </a:cubicBezTo>
                <a:cubicBezTo>
                  <a:pt x="126" y="145"/>
                  <a:pt x="126" y="145"/>
                  <a:pt x="126" y="145"/>
                </a:cubicBezTo>
                <a:cubicBezTo>
                  <a:pt x="86" y="145"/>
                  <a:pt x="86" y="145"/>
                  <a:pt x="86" y="145"/>
                </a:cubicBezTo>
                <a:cubicBezTo>
                  <a:pt x="86" y="265"/>
                  <a:pt x="86" y="265"/>
                  <a:pt x="86" y="265"/>
                </a:cubicBezTo>
                <a:cubicBezTo>
                  <a:pt x="31" y="265"/>
                  <a:pt x="31" y="265"/>
                  <a:pt x="31" y="265"/>
                </a:cubicBezTo>
                <a:cubicBezTo>
                  <a:pt x="31" y="145"/>
                  <a:pt x="31" y="145"/>
                  <a:pt x="31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91"/>
                  <a:pt x="0" y="91"/>
                  <a:pt x="0" y="91"/>
                </a:cubicBezTo>
                <a:cubicBezTo>
                  <a:pt x="31" y="91"/>
                  <a:pt x="31" y="91"/>
                  <a:pt x="31" y="91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18"/>
                  <a:pt x="50" y="0"/>
                  <a:pt x="86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50"/>
                  <a:pt x="131" y="50"/>
                  <a:pt x="131" y="50"/>
                </a:cubicBezTo>
                <a:lnTo>
                  <a:pt x="107" y="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9" name="CustomShape 74"/>
          <p:cNvSpPr/>
          <p:nvPr/>
        </p:nvSpPr>
        <p:spPr>
          <a:xfrm>
            <a:off x="3117960" y="3521160"/>
            <a:ext cx="213120" cy="214920"/>
          </a:xfrm>
          <a:custGeom>
            <a:avLst/>
            <a:gdLst/>
            <a:ahLst/>
            <a:rect l="l" t="t" r="r" b="b"/>
            <a:pathLst>
              <a:path w="262" h="262">
                <a:moveTo>
                  <a:pt x="234" y="0"/>
                </a:moveTo>
                <a:cubicBezTo>
                  <a:pt x="253" y="0"/>
                  <a:pt x="262" y="9"/>
                  <a:pt x="262" y="28"/>
                </a:cubicBezTo>
                <a:cubicBezTo>
                  <a:pt x="262" y="235"/>
                  <a:pt x="262" y="235"/>
                  <a:pt x="262" y="235"/>
                </a:cubicBezTo>
                <a:cubicBezTo>
                  <a:pt x="262" y="253"/>
                  <a:pt x="253" y="262"/>
                  <a:pt x="234" y="262"/>
                </a:cubicBezTo>
                <a:cubicBezTo>
                  <a:pt x="163" y="262"/>
                  <a:pt x="163" y="262"/>
                  <a:pt x="163" y="262"/>
                </a:cubicBezTo>
                <a:cubicBezTo>
                  <a:pt x="163" y="177"/>
                  <a:pt x="163" y="177"/>
                  <a:pt x="163" y="177"/>
                </a:cubicBezTo>
                <a:cubicBezTo>
                  <a:pt x="196" y="177"/>
                  <a:pt x="196" y="177"/>
                  <a:pt x="196" y="177"/>
                </a:cubicBezTo>
                <a:cubicBezTo>
                  <a:pt x="196" y="136"/>
                  <a:pt x="196" y="136"/>
                  <a:pt x="196" y="136"/>
                </a:cubicBezTo>
                <a:cubicBezTo>
                  <a:pt x="163" y="136"/>
                  <a:pt x="163" y="136"/>
                  <a:pt x="163" y="136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63" y="100"/>
                  <a:pt x="165" y="92"/>
                  <a:pt x="178" y="92"/>
                </a:cubicBezTo>
                <a:cubicBezTo>
                  <a:pt x="196" y="92"/>
                  <a:pt x="196" y="92"/>
                  <a:pt x="196" y="92"/>
                </a:cubicBezTo>
                <a:cubicBezTo>
                  <a:pt x="196" y="54"/>
                  <a:pt x="196" y="54"/>
                  <a:pt x="196" y="54"/>
                </a:cubicBezTo>
                <a:cubicBezTo>
                  <a:pt x="158" y="54"/>
                  <a:pt x="158" y="54"/>
                  <a:pt x="158" y="54"/>
                </a:cubicBezTo>
                <a:cubicBezTo>
                  <a:pt x="131" y="54"/>
                  <a:pt x="117" y="68"/>
                  <a:pt x="117" y="92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89" y="136"/>
                  <a:pt x="89" y="136"/>
                  <a:pt x="89" y="136"/>
                </a:cubicBezTo>
                <a:cubicBezTo>
                  <a:pt x="89" y="177"/>
                  <a:pt x="89" y="177"/>
                  <a:pt x="89" y="177"/>
                </a:cubicBezTo>
                <a:cubicBezTo>
                  <a:pt x="117" y="177"/>
                  <a:pt x="117" y="177"/>
                  <a:pt x="117" y="177"/>
                </a:cubicBezTo>
                <a:cubicBezTo>
                  <a:pt x="117" y="262"/>
                  <a:pt x="117" y="262"/>
                  <a:pt x="117" y="262"/>
                </a:cubicBezTo>
                <a:cubicBezTo>
                  <a:pt x="27" y="262"/>
                  <a:pt x="27" y="262"/>
                  <a:pt x="27" y="262"/>
                </a:cubicBezTo>
                <a:cubicBezTo>
                  <a:pt x="9" y="262"/>
                  <a:pt x="0" y="253"/>
                  <a:pt x="0" y="23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lnTo>
                  <a:pt x="23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0" name="CustomShape 75"/>
          <p:cNvSpPr/>
          <p:nvPr/>
        </p:nvSpPr>
        <p:spPr>
          <a:xfrm>
            <a:off x="3395520" y="3519360"/>
            <a:ext cx="268920" cy="216360"/>
          </a:xfrm>
          <a:custGeom>
            <a:avLst/>
            <a:gdLst/>
            <a:ahLst/>
            <a:rect l="l" t="t" r="r" b="b"/>
            <a:pathLst>
              <a:path w="330" h="264">
                <a:moveTo>
                  <a:pt x="273" y="112"/>
                </a:moveTo>
                <a:cubicBezTo>
                  <a:pt x="224" y="112"/>
                  <a:pt x="224" y="112"/>
                  <a:pt x="224" y="112"/>
                </a:cubicBezTo>
                <a:cubicBezTo>
                  <a:pt x="224" y="135"/>
                  <a:pt x="224" y="135"/>
                  <a:pt x="224" y="135"/>
                </a:cubicBezTo>
                <a:cubicBezTo>
                  <a:pt x="224" y="151"/>
                  <a:pt x="212" y="163"/>
                  <a:pt x="196" y="163"/>
                </a:cubicBezTo>
                <a:cubicBezTo>
                  <a:pt x="193" y="163"/>
                  <a:pt x="110" y="166"/>
                  <a:pt x="85" y="162"/>
                </a:cubicBezTo>
                <a:cubicBezTo>
                  <a:pt x="66" y="160"/>
                  <a:pt x="0" y="140"/>
                  <a:pt x="0" y="11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6"/>
                  <a:pt x="61" y="7"/>
                  <a:pt x="85" y="4"/>
                </a:cubicBezTo>
                <a:cubicBezTo>
                  <a:pt x="115" y="0"/>
                  <a:pt x="193" y="3"/>
                  <a:pt x="196" y="3"/>
                </a:cubicBezTo>
                <a:cubicBezTo>
                  <a:pt x="212" y="3"/>
                  <a:pt x="224" y="16"/>
                  <a:pt x="224" y="31"/>
                </a:cubicBezTo>
                <a:cubicBezTo>
                  <a:pt x="224" y="54"/>
                  <a:pt x="224" y="54"/>
                  <a:pt x="224" y="54"/>
                </a:cubicBezTo>
                <a:cubicBezTo>
                  <a:pt x="273" y="54"/>
                  <a:pt x="273" y="54"/>
                  <a:pt x="273" y="54"/>
                </a:cubicBezTo>
                <a:lnTo>
                  <a:pt x="273" y="112"/>
                </a:lnTo>
                <a:close/>
                <a:moveTo>
                  <a:pt x="102" y="97"/>
                </a:moveTo>
                <a:cubicBezTo>
                  <a:pt x="102" y="83"/>
                  <a:pt x="91" y="72"/>
                  <a:pt x="77" y="72"/>
                </a:cubicBezTo>
                <a:cubicBezTo>
                  <a:pt x="63" y="72"/>
                  <a:pt x="52" y="83"/>
                  <a:pt x="52" y="97"/>
                </a:cubicBezTo>
                <a:cubicBezTo>
                  <a:pt x="52" y="111"/>
                  <a:pt x="63" y="122"/>
                  <a:pt x="77" y="122"/>
                </a:cubicBezTo>
                <a:cubicBezTo>
                  <a:pt x="91" y="122"/>
                  <a:pt x="102" y="111"/>
                  <a:pt x="102" y="97"/>
                </a:cubicBezTo>
                <a:close/>
                <a:moveTo>
                  <a:pt x="213" y="264"/>
                </a:moveTo>
                <a:cubicBezTo>
                  <a:pt x="190" y="181"/>
                  <a:pt x="190" y="181"/>
                  <a:pt x="190" y="181"/>
                </a:cubicBezTo>
                <a:cubicBezTo>
                  <a:pt x="129" y="181"/>
                  <a:pt x="129" y="181"/>
                  <a:pt x="129" y="181"/>
                </a:cubicBezTo>
                <a:cubicBezTo>
                  <a:pt x="148" y="251"/>
                  <a:pt x="148" y="251"/>
                  <a:pt x="148" y="251"/>
                </a:cubicBezTo>
                <a:cubicBezTo>
                  <a:pt x="150" y="259"/>
                  <a:pt x="155" y="264"/>
                  <a:pt x="163" y="264"/>
                </a:cubicBezTo>
                <a:lnTo>
                  <a:pt x="213" y="264"/>
                </a:lnTo>
                <a:close/>
                <a:moveTo>
                  <a:pt x="330" y="24"/>
                </a:moveTo>
                <a:cubicBezTo>
                  <a:pt x="330" y="143"/>
                  <a:pt x="330" y="143"/>
                  <a:pt x="330" y="143"/>
                </a:cubicBezTo>
                <a:cubicBezTo>
                  <a:pt x="289" y="112"/>
                  <a:pt x="289" y="112"/>
                  <a:pt x="289" y="112"/>
                </a:cubicBezTo>
                <a:cubicBezTo>
                  <a:pt x="289" y="54"/>
                  <a:pt x="289" y="54"/>
                  <a:pt x="289" y="54"/>
                </a:cubicBezTo>
                <a:lnTo>
                  <a:pt x="330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1" name="CustomShape 76"/>
          <p:cNvSpPr/>
          <p:nvPr/>
        </p:nvSpPr>
        <p:spPr>
          <a:xfrm>
            <a:off x="3716280" y="3486240"/>
            <a:ext cx="230760" cy="275040"/>
          </a:xfrm>
          <a:custGeom>
            <a:avLst/>
            <a:gdLst/>
            <a:ahLst/>
            <a:rect l="l" t="t" r="r" b="b"/>
            <a:pathLst>
              <a:path w="283" h="336">
                <a:moveTo>
                  <a:pt x="228" y="182"/>
                </a:moveTo>
                <a:cubicBezTo>
                  <a:pt x="144" y="327"/>
                  <a:pt x="144" y="327"/>
                  <a:pt x="144" y="327"/>
                </a:cubicBezTo>
                <a:cubicBezTo>
                  <a:pt x="140" y="334"/>
                  <a:pt x="132" y="336"/>
                  <a:pt x="125" y="333"/>
                </a:cubicBezTo>
                <a:cubicBezTo>
                  <a:pt x="9" y="265"/>
                  <a:pt x="9" y="265"/>
                  <a:pt x="9" y="265"/>
                </a:cubicBezTo>
                <a:cubicBezTo>
                  <a:pt x="2" y="261"/>
                  <a:pt x="0" y="253"/>
                  <a:pt x="4" y="246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155" y="59"/>
                  <a:pt x="155" y="59"/>
                  <a:pt x="155" y="59"/>
                </a:cubicBezTo>
                <a:cubicBezTo>
                  <a:pt x="188" y="77"/>
                  <a:pt x="188" y="77"/>
                  <a:pt x="188" y="77"/>
                </a:cubicBezTo>
                <a:cubicBezTo>
                  <a:pt x="190" y="71"/>
                  <a:pt x="190" y="71"/>
                  <a:pt x="191" y="65"/>
                </a:cubicBezTo>
                <a:cubicBezTo>
                  <a:pt x="194" y="51"/>
                  <a:pt x="197" y="28"/>
                  <a:pt x="224" y="7"/>
                </a:cubicBezTo>
                <a:cubicBezTo>
                  <a:pt x="233" y="0"/>
                  <a:pt x="247" y="0"/>
                  <a:pt x="259" y="6"/>
                </a:cubicBezTo>
                <a:cubicBezTo>
                  <a:pt x="266" y="9"/>
                  <a:pt x="272" y="14"/>
                  <a:pt x="276" y="20"/>
                </a:cubicBezTo>
                <a:cubicBezTo>
                  <a:pt x="281" y="26"/>
                  <a:pt x="283" y="33"/>
                  <a:pt x="283" y="40"/>
                </a:cubicBezTo>
                <a:cubicBezTo>
                  <a:pt x="283" y="48"/>
                  <a:pt x="279" y="59"/>
                  <a:pt x="261" y="68"/>
                </a:cubicBezTo>
                <a:cubicBezTo>
                  <a:pt x="247" y="74"/>
                  <a:pt x="235" y="76"/>
                  <a:pt x="223" y="77"/>
                </a:cubicBezTo>
                <a:cubicBezTo>
                  <a:pt x="213" y="78"/>
                  <a:pt x="206" y="79"/>
                  <a:pt x="199" y="84"/>
                </a:cubicBezTo>
                <a:cubicBezTo>
                  <a:pt x="231" y="102"/>
                  <a:pt x="231" y="102"/>
                  <a:pt x="231" y="102"/>
                </a:cubicBezTo>
                <a:lnTo>
                  <a:pt x="228" y="182"/>
                </a:lnTo>
                <a:close/>
                <a:moveTo>
                  <a:pt x="194" y="140"/>
                </a:moveTo>
                <a:cubicBezTo>
                  <a:pt x="201" y="128"/>
                  <a:pt x="199" y="114"/>
                  <a:pt x="191" y="104"/>
                </a:cubicBezTo>
                <a:cubicBezTo>
                  <a:pt x="176" y="95"/>
                  <a:pt x="176" y="95"/>
                  <a:pt x="176" y="95"/>
                </a:cubicBezTo>
                <a:cubicBezTo>
                  <a:pt x="163" y="91"/>
                  <a:pt x="148" y="96"/>
                  <a:pt x="141" y="109"/>
                </a:cubicBezTo>
                <a:cubicBezTo>
                  <a:pt x="133" y="124"/>
                  <a:pt x="138" y="142"/>
                  <a:pt x="152" y="151"/>
                </a:cubicBezTo>
                <a:cubicBezTo>
                  <a:pt x="167" y="159"/>
                  <a:pt x="186" y="154"/>
                  <a:pt x="194" y="140"/>
                </a:cubicBezTo>
                <a:close/>
                <a:moveTo>
                  <a:pt x="198" y="65"/>
                </a:moveTo>
                <a:cubicBezTo>
                  <a:pt x="198" y="68"/>
                  <a:pt x="198" y="69"/>
                  <a:pt x="197" y="71"/>
                </a:cubicBezTo>
                <a:cubicBezTo>
                  <a:pt x="197" y="73"/>
                  <a:pt x="197" y="74"/>
                  <a:pt x="196" y="77"/>
                </a:cubicBezTo>
                <a:cubicBezTo>
                  <a:pt x="204" y="71"/>
                  <a:pt x="212" y="71"/>
                  <a:pt x="223" y="70"/>
                </a:cubicBezTo>
                <a:cubicBezTo>
                  <a:pt x="233" y="69"/>
                  <a:pt x="245" y="67"/>
                  <a:pt x="258" y="61"/>
                </a:cubicBezTo>
                <a:cubicBezTo>
                  <a:pt x="270" y="56"/>
                  <a:pt x="276" y="48"/>
                  <a:pt x="276" y="40"/>
                </a:cubicBezTo>
                <a:cubicBezTo>
                  <a:pt x="276" y="30"/>
                  <a:pt x="269" y="19"/>
                  <a:pt x="258" y="13"/>
                </a:cubicBezTo>
                <a:cubicBezTo>
                  <a:pt x="258" y="13"/>
                  <a:pt x="257" y="12"/>
                  <a:pt x="256" y="12"/>
                </a:cubicBezTo>
                <a:cubicBezTo>
                  <a:pt x="246" y="7"/>
                  <a:pt x="235" y="7"/>
                  <a:pt x="228" y="13"/>
                </a:cubicBezTo>
                <a:cubicBezTo>
                  <a:pt x="204" y="31"/>
                  <a:pt x="200" y="53"/>
                  <a:pt x="198" y="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2" name="CustomShape 77"/>
          <p:cNvSpPr/>
          <p:nvPr/>
        </p:nvSpPr>
        <p:spPr>
          <a:xfrm>
            <a:off x="3994200" y="3521160"/>
            <a:ext cx="174960" cy="214920"/>
          </a:xfrm>
          <a:custGeom>
            <a:avLst/>
            <a:gdLst/>
            <a:ahLst/>
            <a:rect l="l" t="t" r="r" b="b"/>
            <a:pathLst>
              <a:path w="111" h="136">
                <a:moveTo>
                  <a:pt x="75" y="0"/>
                </a:moveTo>
                <a:lnTo>
                  <a:pt x="111" y="38"/>
                </a:lnTo>
                <a:lnTo>
                  <a:pt x="111" y="136"/>
                </a:lnTo>
                <a:lnTo>
                  <a:pt x="0" y="136"/>
                </a:lnTo>
                <a:lnTo>
                  <a:pt x="0" y="0"/>
                </a:lnTo>
                <a:lnTo>
                  <a:pt x="75" y="0"/>
                </a:lnTo>
                <a:close/>
                <a:moveTo>
                  <a:pt x="16" y="120"/>
                </a:moveTo>
                <a:lnTo>
                  <a:pt x="95" y="120"/>
                </a:lnTo>
                <a:lnTo>
                  <a:pt x="95" y="43"/>
                </a:lnTo>
                <a:lnTo>
                  <a:pt x="66" y="43"/>
                </a:lnTo>
                <a:lnTo>
                  <a:pt x="66" y="16"/>
                </a:lnTo>
                <a:lnTo>
                  <a:pt x="16" y="16"/>
                </a:lnTo>
                <a:lnTo>
                  <a:pt x="16" y="120"/>
                </a:lnTo>
                <a:close/>
                <a:moveTo>
                  <a:pt x="27" y="68"/>
                </a:moveTo>
                <a:lnTo>
                  <a:pt x="83" y="68"/>
                </a:lnTo>
                <a:lnTo>
                  <a:pt x="83" y="61"/>
                </a:lnTo>
                <a:lnTo>
                  <a:pt x="27" y="61"/>
                </a:lnTo>
                <a:lnTo>
                  <a:pt x="27" y="68"/>
                </a:lnTo>
                <a:close/>
                <a:moveTo>
                  <a:pt x="27" y="85"/>
                </a:moveTo>
                <a:lnTo>
                  <a:pt x="83" y="85"/>
                </a:lnTo>
                <a:lnTo>
                  <a:pt x="83" y="79"/>
                </a:lnTo>
                <a:lnTo>
                  <a:pt x="27" y="79"/>
                </a:lnTo>
                <a:lnTo>
                  <a:pt x="27" y="85"/>
                </a:lnTo>
                <a:close/>
                <a:moveTo>
                  <a:pt x="27" y="103"/>
                </a:moveTo>
                <a:lnTo>
                  <a:pt x="83" y="103"/>
                </a:lnTo>
                <a:lnTo>
                  <a:pt x="83" y="97"/>
                </a:lnTo>
                <a:lnTo>
                  <a:pt x="27" y="97"/>
                </a:lnTo>
                <a:lnTo>
                  <a:pt x="27" y="1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3" name="CustomShape 78"/>
          <p:cNvSpPr/>
          <p:nvPr/>
        </p:nvSpPr>
        <p:spPr>
          <a:xfrm>
            <a:off x="4229280" y="3500280"/>
            <a:ext cx="222840" cy="249840"/>
          </a:xfrm>
          <a:custGeom>
            <a:avLst/>
            <a:gdLst/>
            <a:ahLst/>
            <a:rect l="l" t="t" r="r" b="b"/>
            <a:pathLst>
              <a:path w="273" h="304">
                <a:moveTo>
                  <a:pt x="25" y="78"/>
                </a:moveTo>
                <a:cubicBezTo>
                  <a:pt x="0" y="0"/>
                  <a:pt x="169" y="42"/>
                  <a:pt x="183" y="55"/>
                </a:cubicBezTo>
                <a:cubicBezTo>
                  <a:pt x="183" y="35"/>
                  <a:pt x="183" y="35"/>
                  <a:pt x="183" y="35"/>
                </a:cubicBezTo>
                <a:cubicBezTo>
                  <a:pt x="183" y="29"/>
                  <a:pt x="187" y="25"/>
                  <a:pt x="193" y="25"/>
                </a:cubicBezTo>
                <a:cubicBezTo>
                  <a:pt x="263" y="25"/>
                  <a:pt x="263" y="25"/>
                  <a:pt x="263" y="25"/>
                </a:cubicBezTo>
                <a:cubicBezTo>
                  <a:pt x="268" y="25"/>
                  <a:pt x="273" y="29"/>
                  <a:pt x="273" y="35"/>
                </a:cubicBezTo>
                <a:cubicBezTo>
                  <a:pt x="273" y="201"/>
                  <a:pt x="273" y="201"/>
                  <a:pt x="273" y="201"/>
                </a:cubicBezTo>
                <a:cubicBezTo>
                  <a:pt x="273" y="206"/>
                  <a:pt x="268" y="211"/>
                  <a:pt x="263" y="211"/>
                </a:cubicBezTo>
                <a:cubicBezTo>
                  <a:pt x="193" y="211"/>
                  <a:pt x="193" y="211"/>
                  <a:pt x="193" y="211"/>
                </a:cubicBezTo>
                <a:cubicBezTo>
                  <a:pt x="187" y="211"/>
                  <a:pt x="183" y="206"/>
                  <a:pt x="183" y="201"/>
                </a:cubicBezTo>
                <a:cubicBezTo>
                  <a:pt x="183" y="190"/>
                  <a:pt x="183" y="190"/>
                  <a:pt x="183" y="190"/>
                </a:cubicBezTo>
                <a:cubicBezTo>
                  <a:pt x="149" y="212"/>
                  <a:pt x="132" y="267"/>
                  <a:pt x="131" y="269"/>
                </a:cubicBezTo>
                <a:cubicBezTo>
                  <a:pt x="126" y="291"/>
                  <a:pt x="113" y="304"/>
                  <a:pt x="94" y="304"/>
                </a:cubicBezTo>
                <a:cubicBezTo>
                  <a:pt x="75" y="304"/>
                  <a:pt x="53" y="286"/>
                  <a:pt x="53" y="245"/>
                </a:cubicBezTo>
                <a:cubicBezTo>
                  <a:pt x="53" y="235"/>
                  <a:pt x="56" y="220"/>
                  <a:pt x="62" y="208"/>
                </a:cubicBezTo>
                <a:cubicBezTo>
                  <a:pt x="56" y="208"/>
                  <a:pt x="56" y="208"/>
                  <a:pt x="56" y="208"/>
                </a:cubicBezTo>
                <a:cubicBezTo>
                  <a:pt x="31" y="208"/>
                  <a:pt x="2" y="196"/>
                  <a:pt x="11" y="159"/>
                </a:cubicBezTo>
                <a:cubicBezTo>
                  <a:pt x="2" y="143"/>
                  <a:pt x="8" y="124"/>
                  <a:pt x="16" y="117"/>
                </a:cubicBezTo>
                <a:cubicBezTo>
                  <a:pt x="8" y="102"/>
                  <a:pt x="15" y="86"/>
                  <a:pt x="25" y="78"/>
                </a:cubicBezTo>
                <a:close/>
                <a:moveTo>
                  <a:pt x="54" y="123"/>
                </a:moveTo>
                <a:cubicBezTo>
                  <a:pt x="29" y="123"/>
                  <a:pt x="28" y="149"/>
                  <a:pt x="51" y="150"/>
                </a:cubicBezTo>
                <a:cubicBezTo>
                  <a:pt x="56" y="150"/>
                  <a:pt x="56" y="155"/>
                  <a:pt x="51" y="155"/>
                </a:cubicBezTo>
                <a:cubicBezTo>
                  <a:pt x="28" y="155"/>
                  <a:pt x="32" y="184"/>
                  <a:pt x="56" y="184"/>
                </a:cubicBezTo>
                <a:cubicBezTo>
                  <a:pt x="82" y="184"/>
                  <a:pt x="82" y="184"/>
                  <a:pt x="82" y="184"/>
                </a:cubicBezTo>
                <a:cubicBezTo>
                  <a:pt x="91" y="184"/>
                  <a:pt x="95" y="189"/>
                  <a:pt x="95" y="195"/>
                </a:cubicBezTo>
                <a:cubicBezTo>
                  <a:pt x="95" y="205"/>
                  <a:pt x="77" y="228"/>
                  <a:pt x="77" y="245"/>
                </a:cubicBezTo>
                <a:cubicBezTo>
                  <a:pt x="77" y="267"/>
                  <a:pt x="87" y="280"/>
                  <a:pt x="94" y="280"/>
                </a:cubicBezTo>
                <a:cubicBezTo>
                  <a:pt x="102" y="280"/>
                  <a:pt x="106" y="274"/>
                  <a:pt x="107" y="266"/>
                </a:cubicBezTo>
                <a:cubicBezTo>
                  <a:pt x="112" y="232"/>
                  <a:pt x="150" y="175"/>
                  <a:pt x="183" y="160"/>
                </a:cubicBezTo>
                <a:cubicBezTo>
                  <a:pt x="183" y="82"/>
                  <a:pt x="183" y="82"/>
                  <a:pt x="183" y="82"/>
                </a:cubicBezTo>
                <a:cubicBezTo>
                  <a:pt x="137" y="60"/>
                  <a:pt x="96" y="58"/>
                  <a:pt x="77" y="57"/>
                </a:cubicBezTo>
                <a:cubicBezTo>
                  <a:pt x="47" y="56"/>
                  <a:pt x="33" y="79"/>
                  <a:pt x="63" y="86"/>
                </a:cubicBezTo>
                <a:cubicBezTo>
                  <a:pt x="69" y="87"/>
                  <a:pt x="69" y="92"/>
                  <a:pt x="64" y="92"/>
                </a:cubicBezTo>
                <a:cubicBezTo>
                  <a:pt x="33" y="92"/>
                  <a:pt x="31" y="115"/>
                  <a:pt x="54" y="118"/>
                </a:cubicBezTo>
                <a:cubicBezTo>
                  <a:pt x="59" y="119"/>
                  <a:pt x="59" y="123"/>
                  <a:pt x="54" y="1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4" name="CustomShape 79"/>
          <p:cNvSpPr/>
          <p:nvPr/>
        </p:nvSpPr>
        <p:spPr>
          <a:xfrm>
            <a:off x="4502160" y="3584520"/>
            <a:ext cx="54360" cy="153000"/>
          </a:xfrm>
          <a:custGeom>
            <a:avLst/>
            <a:gdLst/>
            <a:ahLst/>
            <a:rect l="l" t="t" r="r" b="b"/>
            <a:pathLst>
              <a:path w="67" h="188">
                <a:moveTo>
                  <a:pt x="33" y="0"/>
                </a:moveTo>
                <a:cubicBezTo>
                  <a:pt x="52" y="0"/>
                  <a:pt x="67" y="15"/>
                  <a:pt x="67" y="33"/>
                </a:cubicBezTo>
                <a:cubicBezTo>
                  <a:pt x="67" y="52"/>
                  <a:pt x="52" y="67"/>
                  <a:pt x="33" y="67"/>
                </a:cubicBezTo>
                <a:cubicBezTo>
                  <a:pt x="14" y="67"/>
                  <a:pt x="0" y="52"/>
                  <a:pt x="0" y="33"/>
                </a:cubicBezTo>
                <a:cubicBezTo>
                  <a:pt x="0" y="15"/>
                  <a:pt x="14" y="0"/>
                  <a:pt x="33" y="0"/>
                </a:cubicBezTo>
                <a:close/>
                <a:moveTo>
                  <a:pt x="33" y="121"/>
                </a:moveTo>
                <a:cubicBezTo>
                  <a:pt x="52" y="121"/>
                  <a:pt x="67" y="136"/>
                  <a:pt x="67" y="155"/>
                </a:cubicBezTo>
                <a:cubicBezTo>
                  <a:pt x="67" y="174"/>
                  <a:pt x="52" y="188"/>
                  <a:pt x="33" y="188"/>
                </a:cubicBezTo>
                <a:cubicBezTo>
                  <a:pt x="14" y="188"/>
                  <a:pt x="0" y="174"/>
                  <a:pt x="0" y="155"/>
                </a:cubicBezTo>
                <a:cubicBezTo>
                  <a:pt x="0" y="136"/>
                  <a:pt x="14" y="121"/>
                  <a:pt x="33" y="1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5" name="CustomShape 80"/>
          <p:cNvSpPr/>
          <p:nvPr/>
        </p:nvSpPr>
        <p:spPr>
          <a:xfrm>
            <a:off x="4694400" y="3560760"/>
            <a:ext cx="195840" cy="174960"/>
          </a:xfrm>
          <a:custGeom>
            <a:avLst/>
            <a:gdLst/>
            <a:ahLst/>
            <a:rect l="l" t="t" r="r" b="b"/>
            <a:pathLst>
              <a:path w="124" h="111">
                <a:moveTo>
                  <a:pt x="124" y="15"/>
                </a:moveTo>
                <a:lnTo>
                  <a:pt x="0" y="15"/>
                </a:lnTo>
                <a:lnTo>
                  <a:pt x="0" y="0"/>
                </a:lnTo>
                <a:lnTo>
                  <a:pt x="124" y="0"/>
                </a:lnTo>
                <a:lnTo>
                  <a:pt x="124" y="15"/>
                </a:lnTo>
                <a:close/>
                <a:moveTo>
                  <a:pt x="92" y="47"/>
                </a:moveTo>
                <a:lnTo>
                  <a:pt x="0" y="47"/>
                </a:lnTo>
                <a:lnTo>
                  <a:pt x="0" y="32"/>
                </a:lnTo>
                <a:lnTo>
                  <a:pt x="92" y="32"/>
                </a:lnTo>
                <a:lnTo>
                  <a:pt x="92" y="47"/>
                </a:lnTo>
                <a:close/>
                <a:moveTo>
                  <a:pt x="124" y="79"/>
                </a:moveTo>
                <a:lnTo>
                  <a:pt x="0" y="79"/>
                </a:lnTo>
                <a:lnTo>
                  <a:pt x="0" y="64"/>
                </a:lnTo>
                <a:lnTo>
                  <a:pt x="124" y="64"/>
                </a:lnTo>
                <a:lnTo>
                  <a:pt x="124" y="79"/>
                </a:lnTo>
                <a:close/>
                <a:moveTo>
                  <a:pt x="92" y="111"/>
                </a:moveTo>
                <a:lnTo>
                  <a:pt x="0" y="111"/>
                </a:lnTo>
                <a:lnTo>
                  <a:pt x="0" y="96"/>
                </a:lnTo>
                <a:lnTo>
                  <a:pt x="92" y="96"/>
                </a:lnTo>
                <a:lnTo>
                  <a:pt x="92" y="1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6" name="CustomShape 81"/>
          <p:cNvSpPr/>
          <p:nvPr/>
        </p:nvSpPr>
        <p:spPr>
          <a:xfrm>
            <a:off x="4952880" y="3560760"/>
            <a:ext cx="170280" cy="172080"/>
          </a:xfrm>
          <a:custGeom>
            <a:avLst/>
            <a:gdLst/>
            <a:ahLst/>
            <a:rect l="l" t="t" r="r" b="b"/>
            <a:pathLst>
              <a:path w="108" h="109">
                <a:moveTo>
                  <a:pt x="54" y="33"/>
                </a:moveTo>
                <a:lnTo>
                  <a:pt x="86" y="0"/>
                </a:lnTo>
                <a:lnTo>
                  <a:pt x="108" y="22"/>
                </a:lnTo>
                <a:lnTo>
                  <a:pt x="76" y="54"/>
                </a:lnTo>
                <a:lnTo>
                  <a:pt x="108" y="87"/>
                </a:lnTo>
                <a:lnTo>
                  <a:pt x="86" y="109"/>
                </a:lnTo>
                <a:lnTo>
                  <a:pt x="54" y="76"/>
                </a:lnTo>
                <a:lnTo>
                  <a:pt x="22" y="109"/>
                </a:lnTo>
                <a:lnTo>
                  <a:pt x="0" y="87"/>
                </a:lnTo>
                <a:lnTo>
                  <a:pt x="32" y="54"/>
                </a:lnTo>
                <a:lnTo>
                  <a:pt x="0" y="22"/>
                </a:lnTo>
                <a:lnTo>
                  <a:pt x="22" y="0"/>
                </a:lnTo>
                <a:lnTo>
                  <a:pt x="54" y="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7" name="CustomShape 82"/>
          <p:cNvSpPr/>
          <p:nvPr/>
        </p:nvSpPr>
        <p:spPr>
          <a:xfrm>
            <a:off x="5175360" y="3514680"/>
            <a:ext cx="227520" cy="227520"/>
          </a:xfrm>
          <a:custGeom>
            <a:avLst/>
            <a:gdLst/>
            <a:ahLst/>
            <a:rect l="l" t="t" r="r" b="b"/>
            <a:pathLst>
              <a:path w="279" h="279">
                <a:moveTo>
                  <a:pt x="279" y="139"/>
                </a:moveTo>
                <a:cubicBezTo>
                  <a:pt x="279" y="217"/>
                  <a:pt x="217" y="279"/>
                  <a:pt x="139" y="279"/>
                </a:cubicBezTo>
                <a:cubicBezTo>
                  <a:pt x="63" y="279"/>
                  <a:pt x="0" y="217"/>
                  <a:pt x="0" y="139"/>
                </a:cubicBezTo>
                <a:cubicBezTo>
                  <a:pt x="0" y="63"/>
                  <a:pt x="63" y="0"/>
                  <a:pt x="139" y="0"/>
                </a:cubicBezTo>
                <a:cubicBezTo>
                  <a:pt x="217" y="0"/>
                  <a:pt x="279" y="63"/>
                  <a:pt x="279" y="139"/>
                </a:cubicBezTo>
                <a:close/>
                <a:moveTo>
                  <a:pt x="49" y="230"/>
                </a:moveTo>
                <a:cubicBezTo>
                  <a:pt x="58" y="238"/>
                  <a:pt x="67" y="245"/>
                  <a:pt x="77" y="251"/>
                </a:cubicBezTo>
                <a:cubicBezTo>
                  <a:pt x="108" y="191"/>
                  <a:pt x="108" y="191"/>
                  <a:pt x="108" y="191"/>
                </a:cubicBezTo>
                <a:cubicBezTo>
                  <a:pt x="117" y="197"/>
                  <a:pt x="128" y="200"/>
                  <a:pt x="140" y="200"/>
                </a:cubicBezTo>
                <a:cubicBezTo>
                  <a:pt x="174" y="200"/>
                  <a:pt x="200" y="173"/>
                  <a:pt x="200" y="139"/>
                </a:cubicBezTo>
                <a:cubicBezTo>
                  <a:pt x="200" y="123"/>
                  <a:pt x="194" y="108"/>
                  <a:pt x="183" y="97"/>
                </a:cubicBezTo>
                <a:cubicBezTo>
                  <a:pt x="240" y="61"/>
                  <a:pt x="240" y="61"/>
                  <a:pt x="240" y="61"/>
                </a:cubicBezTo>
                <a:cubicBezTo>
                  <a:pt x="237" y="57"/>
                  <a:pt x="234" y="53"/>
                  <a:pt x="230" y="49"/>
                </a:cubicBezTo>
                <a:cubicBezTo>
                  <a:pt x="221" y="41"/>
                  <a:pt x="212" y="34"/>
                  <a:pt x="202" y="28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62" y="82"/>
                  <a:pt x="151" y="79"/>
                  <a:pt x="140" y="79"/>
                </a:cubicBezTo>
                <a:cubicBezTo>
                  <a:pt x="106" y="79"/>
                  <a:pt x="80" y="106"/>
                  <a:pt x="80" y="139"/>
                </a:cubicBezTo>
                <a:cubicBezTo>
                  <a:pt x="80" y="155"/>
                  <a:pt x="86" y="170"/>
                  <a:pt x="96" y="181"/>
                </a:cubicBezTo>
                <a:cubicBezTo>
                  <a:pt x="38" y="217"/>
                  <a:pt x="38" y="217"/>
                  <a:pt x="38" y="217"/>
                </a:cubicBezTo>
                <a:cubicBezTo>
                  <a:pt x="42" y="222"/>
                  <a:pt x="46" y="226"/>
                  <a:pt x="49" y="230"/>
                </a:cubicBezTo>
                <a:close/>
                <a:moveTo>
                  <a:pt x="114" y="139"/>
                </a:moveTo>
                <a:cubicBezTo>
                  <a:pt x="114" y="125"/>
                  <a:pt x="126" y="113"/>
                  <a:pt x="140" y="113"/>
                </a:cubicBezTo>
                <a:cubicBezTo>
                  <a:pt x="155" y="113"/>
                  <a:pt x="166" y="125"/>
                  <a:pt x="166" y="139"/>
                </a:cubicBezTo>
                <a:cubicBezTo>
                  <a:pt x="166" y="153"/>
                  <a:pt x="155" y="165"/>
                  <a:pt x="140" y="165"/>
                </a:cubicBezTo>
                <a:cubicBezTo>
                  <a:pt x="126" y="165"/>
                  <a:pt x="114" y="153"/>
                  <a:pt x="114" y="139"/>
                </a:cubicBezTo>
                <a:close/>
                <a:moveTo>
                  <a:pt x="127" y="139"/>
                </a:moveTo>
                <a:cubicBezTo>
                  <a:pt x="127" y="147"/>
                  <a:pt x="132" y="152"/>
                  <a:pt x="140" y="152"/>
                </a:cubicBezTo>
                <a:cubicBezTo>
                  <a:pt x="148" y="152"/>
                  <a:pt x="153" y="147"/>
                  <a:pt x="153" y="139"/>
                </a:cubicBezTo>
                <a:cubicBezTo>
                  <a:pt x="153" y="132"/>
                  <a:pt x="148" y="126"/>
                  <a:pt x="140" y="126"/>
                </a:cubicBezTo>
                <a:cubicBezTo>
                  <a:pt x="132" y="126"/>
                  <a:pt x="127" y="132"/>
                  <a:pt x="127" y="1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8" name="CustomShape 83"/>
          <p:cNvSpPr/>
          <p:nvPr/>
        </p:nvSpPr>
        <p:spPr>
          <a:xfrm>
            <a:off x="5452920" y="3483000"/>
            <a:ext cx="245160" cy="253080"/>
          </a:xfrm>
          <a:custGeom>
            <a:avLst/>
            <a:gdLst/>
            <a:ahLst/>
            <a:rect l="l" t="t" r="r" b="b"/>
            <a:pathLst>
              <a:path w="301" h="309">
                <a:moveTo>
                  <a:pt x="31" y="278"/>
                </a:moveTo>
                <a:cubicBezTo>
                  <a:pt x="184" y="278"/>
                  <a:pt x="184" y="278"/>
                  <a:pt x="184" y="278"/>
                </a:cubicBezTo>
                <a:cubicBezTo>
                  <a:pt x="184" y="188"/>
                  <a:pt x="184" y="188"/>
                  <a:pt x="184" y="188"/>
                </a:cubicBezTo>
                <a:cubicBezTo>
                  <a:pt x="215" y="153"/>
                  <a:pt x="215" y="153"/>
                  <a:pt x="215" y="153"/>
                </a:cubicBezTo>
                <a:cubicBezTo>
                  <a:pt x="215" y="309"/>
                  <a:pt x="215" y="309"/>
                  <a:pt x="215" y="309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47"/>
                  <a:pt x="0" y="47"/>
                  <a:pt x="0" y="47"/>
                </a:cubicBezTo>
                <a:cubicBezTo>
                  <a:pt x="187" y="47"/>
                  <a:pt x="187" y="47"/>
                  <a:pt x="187" y="47"/>
                </a:cubicBezTo>
                <a:cubicBezTo>
                  <a:pt x="161" y="74"/>
                  <a:pt x="161" y="74"/>
                  <a:pt x="161" y="74"/>
                </a:cubicBezTo>
                <a:cubicBezTo>
                  <a:pt x="31" y="74"/>
                  <a:pt x="31" y="74"/>
                  <a:pt x="31" y="74"/>
                </a:cubicBezTo>
                <a:lnTo>
                  <a:pt x="31" y="278"/>
                </a:lnTo>
                <a:close/>
                <a:moveTo>
                  <a:pt x="240" y="38"/>
                </a:moveTo>
                <a:cubicBezTo>
                  <a:pt x="240" y="38"/>
                  <a:pt x="240" y="38"/>
                  <a:pt x="240" y="38"/>
                </a:cubicBezTo>
                <a:cubicBezTo>
                  <a:pt x="263" y="61"/>
                  <a:pt x="263" y="61"/>
                  <a:pt x="263" y="61"/>
                </a:cubicBezTo>
                <a:cubicBezTo>
                  <a:pt x="262" y="61"/>
                  <a:pt x="255" y="87"/>
                  <a:pt x="255" y="87"/>
                </a:cubicBezTo>
                <a:cubicBezTo>
                  <a:pt x="127" y="219"/>
                  <a:pt x="127" y="219"/>
                  <a:pt x="127" y="219"/>
                </a:cubicBezTo>
                <a:cubicBezTo>
                  <a:pt x="72" y="232"/>
                  <a:pt x="72" y="232"/>
                  <a:pt x="72" y="232"/>
                </a:cubicBezTo>
                <a:cubicBezTo>
                  <a:pt x="71" y="231"/>
                  <a:pt x="71" y="231"/>
                  <a:pt x="71" y="231"/>
                </a:cubicBezTo>
                <a:cubicBezTo>
                  <a:pt x="86" y="177"/>
                  <a:pt x="86" y="177"/>
                  <a:pt x="86" y="177"/>
                </a:cubicBezTo>
                <a:cubicBezTo>
                  <a:pt x="214" y="46"/>
                  <a:pt x="214" y="46"/>
                  <a:pt x="214" y="46"/>
                </a:cubicBezTo>
                <a:cubicBezTo>
                  <a:pt x="214" y="45"/>
                  <a:pt x="236" y="39"/>
                  <a:pt x="240" y="38"/>
                </a:cubicBezTo>
                <a:close/>
                <a:moveTo>
                  <a:pt x="113" y="175"/>
                </a:moveTo>
                <a:cubicBezTo>
                  <a:pt x="101" y="178"/>
                  <a:pt x="101" y="178"/>
                  <a:pt x="101" y="178"/>
                </a:cubicBezTo>
                <a:cubicBezTo>
                  <a:pt x="93" y="185"/>
                  <a:pt x="93" y="185"/>
                  <a:pt x="93" y="185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106" y="214"/>
                  <a:pt x="106" y="214"/>
                  <a:pt x="106" y="214"/>
                </a:cubicBezTo>
                <a:cubicBezTo>
                  <a:pt x="119" y="211"/>
                  <a:pt x="119" y="211"/>
                  <a:pt x="119" y="211"/>
                </a:cubicBezTo>
                <a:cubicBezTo>
                  <a:pt x="127" y="203"/>
                  <a:pt x="127" y="203"/>
                  <a:pt x="127" y="203"/>
                </a:cubicBezTo>
                <a:cubicBezTo>
                  <a:pt x="128" y="191"/>
                  <a:pt x="128" y="191"/>
                  <a:pt x="128" y="191"/>
                </a:cubicBezTo>
                <a:lnTo>
                  <a:pt x="113" y="175"/>
                </a:lnTo>
                <a:close/>
                <a:moveTo>
                  <a:pt x="288" y="54"/>
                </a:moveTo>
                <a:cubicBezTo>
                  <a:pt x="268" y="74"/>
                  <a:pt x="268" y="74"/>
                  <a:pt x="268" y="74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52" y="26"/>
                  <a:pt x="252" y="26"/>
                  <a:pt x="252" y="26"/>
                </a:cubicBezTo>
                <a:cubicBezTo>
                  <a:pt x="227" y="32"/>
                  <a:pt x="227" y="32"/>
                  <a:pt x="227" y="32"/>
                </a:cubicBezTo>
                <a:cubicBezTo>
                  <a:pt x="246" y="12"/>
                  <a:pt x="246" y="12"/>
                  <a:pt x="246" y="12"/>
                </a:cubicBezTo>
                <a:cubicBezTo>
                  <a:pt x="258" y="0"/>
                  <a:pt x="277" y="0"/>
                  <a:pt x="289" y="12"/>
                </a:cubicBezTo>
                <a:cubicBezTo>
                  <a:pt x="301" y="23"/>
                  <a:pt x="300" y="42"/>
                  <a:pt x="288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9" name="CustomShape 84"/>
          <p:cNvSpPr/>
          <p:nvPr/>
        </p:nvSpPr>
        <p:spPr>
          <a:xfrm>
            <a:off x="5769000" y="3521160"/>
            <a:ext cx="178200" cy="221040"/>
          </a:xfrm>
          <a:custGeom>
            <a:avLst/>
            <a:gdLst/>
            <a:ahLst/>
            <a:rect l="l" t="t" r="r" b="b"/>
            <a:pathLst>
              <a:path w="219" h="271">
                <a:moveTo>
                  <a:pt x="219" y="39"/>
                </a:moveTo>
                <a:cubicBezTo>
                  <a:pt x="219" y="271"/>
                  <a:pt x="219" y="271"/>
                  <a:pt x="219" y="271"/>
                </a:cubicBezTo>
                <a:cubicBezTo>
                  <a:pt x="46" y="271"/>
                  <a:pt x="46" y="271"/>
                  <a:pt x="46" y="271"/>
                </a:cubicBezTo>
                <a:cubicBezTo>
                  <a:pt x="20" y="271"/>
                  <a:pt x="0" y="253"/>
                  <a:pt x="0" y="22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46" y="199"/>
                  <a:pt x="46" y="199"/>
                  <a:pt x="46" y="199"/>
                </a:cubicBezTo>
                <a:cubicBezTo>
                  <a:pt x="28" y="199"/>
                  <a:pt x="16" y="209"/>
                  <a:pt x="16" y="226"/>
                </a:cubicBezTo>
                <a:cubicBezTo>
                  <a:pt x="16" y="227"/>
                  <a:pt x="16" y="227"/>
                  <a:pt x="16" y="227"/>
                </a:cubicBezTo>
                <a:cubicBezTo>
                  <a:pt x="16" y="244"/>
                  <a:pt x="28" y="255"/>
                  <a:pt x="46" y="255"/>
                </a:cubicBezTo>
                <a:cubicBezTo>
                  <a:pt x="207" y="255"/>
                  <a:pt x="207" y="255"/>
                  <a:pt x="207" y="255"/>
                </a:cubicBezTo>
                <a:cubicBezTo>
                  <a:pt x="207" y="39"/>
                  <a:pt x="207" y="39"/>
                  <a:pt x="207" y="39"/>
                </a:cubicBezTo>
                <a:lnTo>
                  <a:pt x="219" y="39"/>
                </a:lnTo>
                <a:close/>
                <a:moveTo>
                  <a:pt x="186" y="221"/>
                </a:moveTo>
                <a:cubicBezTo>
                  <a:pt x="47" y="221"/>
                  <a:pt x="47" y="221"/>
                  <a:pt x="47" y="221"/>
                </a:cubicBezTo>
                <a:cubicBezTo>
                  <a:pt x="44" y="221"/>
                  <a:pt x="40" y="223"/>
                  <a:pt x="40" y="226"/>
                </a:cubicBezTo>
                <a:cubicBezTo>
                  <a:pt x="40" y="231"/>
                  <a:pt x="44" y="233"/>
                  <a:pt x="47" y="233"/>
                </a:cubicBezTo>
                <a:cubicBezTo>
                  <a:pt x="186" y="233"/>
                  <a:pt x="186" y="233"/>
                  <a:pt x="186" y="233"/>
                </a:cubicBezTo>
                <a:lnTo>
                  <a:pt x="186" y="2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0" name="CustomShape 85"/>
          <p:cNvSpPr/>
          <p:nvPr/>
        </p:nvSpPr>
        <p:spPr>
          <a:xfrm>
            <a:off x="6019920" y="3513240"/>
            <a:ext cx="122760" cy="222840"/>
          </a:xfrm>
          <a:custGeom>
            <a:avLst/>
            <a:gdLst/>
            <a:ahLst/>
            <a:rect l="l" t="t" r="r" b="b"/>
            <a:pathLst>
              <a:path w="151" h="273">
                <a:moveTo>
                  <a:pt x="151" y="9"/>
                </a:moveTo>
                <a:cubicBezTo>
                  <a:pt x="151" y="246"/>
                  <a:pt x="151" y="246"/>
                  <a:pt x="151" y="246"/>
                </a:cubicBezTo>
                <a:cubicBezTo>
                  <a:pt x="151" y="261"/>
                  <a:pt x="138" y="273"/>
                  <a:pt x="123" y="273"/>
                </a:cubicBezTo>
                <a:cubicBezTo>
                  <a:pt x="28" y="273"/>
                  <a:pt x="28" y="273"/>
                  <a:pt x="28" y="273"/>
                </a:cubicBezTo>
                <a:cubicBezTo>
                  <a:pt x="13" y="273"/>
                  <a:pt x="0" y="261"/>
                  <a:pt x="0" y="246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4" y="0"/>
                  <a:pt x="9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7" y="0"/>
                  <a:pt x="151" y="5"/>
                  <a:pt x="151" y="9"/>
                </a:cubicBezTo>
                <a:close/>
                <a:moveTo>
                  <a:pt x="21" y="44"/>
                </a:moveTo>
                <a:cubicBezTo>
                  <a:pt x="21" y="128"/>
                  <a:pt x="21" y="128"/>
                  <a:pt x="21" y="128"/>
                </a:cubicBezTo>
                <a:cubicBezTo>
                  <a:pt x="129" y="128"/>
                  <a:pt x="129" y="128"/>
                  <a:pt x="129" y="128"/>
                </a:cubicBezTo>
                <a:cubicBezTo>
                  <a:pt x="129" y="44"/>
                  <a:pt x="129" y="44"/>
                  <a:pt x="129" y="44"/>
                </a:cubicBezTo>
                <a:lnTo>
                  <a:pt x="21" y="44"/>
                </a:lnTo>
                <a:close/>
                <a:moveTo>
                  <a:pt x="53" y="147"/>
                </a:moveTo>
                <a:cubicBezTo>
                  <a:pt x="21" y="147"/>
                  <a:pt x="21" y="147"/>
                  <a:pt x="21" y="147"/>
                </a:cubicBezTo>
                <a:cubicBezTo>
                  <a:pt x="21" y="165"/>
                  <a:pt x="21" y="165"/>
                  <a:pt x="21" y="165"/>
                </a:cubicBezTo>
                <a:cubicBezTo>
                  <a:pt x="53" y="165"/>
                  <a:pt x="53" y="165"/>
                  <a:pt x="53" y="165"/>
                </a:cubicBezTo>
                <a:lnTo>
                  <a:pt x="53" y="147"/>
                </a:lnTo>
                <a:close/>
                <a:moveTo>
                  <a:pt x="53" y="173"/>
                </a:moveTo>
                <a:cubicBezTo>
                  <a:pt x="21" y="173"/>
                  <a:pt x="21" y="173"/>
                  <a:pt x="21" y="173"/>
                </a:cubicBezTo>
                <a:cubicBezTo>
                  <a:pt x="21" y="192"/>
                  <a:pt x="21" y="192"/>
                  <a:pt x="21" y="192"/>
                </a:cubicBezTo>
                <a:cubicBezTo>
                  <a:pt x="53" y="192"/>
                  <a:pt x="53" y="192"/>
                  <a:pt x="53" y="192"/>
                </a:cubicBezTo>
                <a:lnTo>
                  <a:pt x="53" y="173"/>
                </a:lnTo>
                <a:close/>
                <a:moveTo>
                  <a:pt x="53" y="200"/>
                </a:moveTo>
                <a:cubicBezTo>
                  <a:pt x="21" y="200"/>
                  <a:pt x="21" y="200"/>
                  <a:pt x="21" y="200"/>
                </a:cubicBezTo>
                <a:cubicBezTo>
                  <a:pt x="21" y="218"/>
                  <a:pt x="21" y="218"/>
                  <a:pt x="21" y="218"/>
                </a:cubicBezTo>
                <a:cubicBezTo>
                  <a:pt x="53" y="218"/>
                  <a:pt x="53" y="218"/>
                  <a:pt x="53" y="218"/>
                </a:cubicBezTo>
                <a:lnTo>
                  <a:pt x="53" y="200"/>
                </a:lnTo>
                <a:close/>
                <a:moveTo>
                  <a:pt x="53" y="226"/>
                </a:moveTo>
                <a:cubicBezTo>
                  <a:pt x="21" y="226"/>
                  <a:pt x="21" y="226"/>
                  <a:pt x="21" y="226"/>
                </a:cubicBezTo>
                <a:cubicBezTo>
                  <a:pt x="21" y="237"/>
                  <a:pt x="29" y="245"/>
                  <a:pt x="40" y="245"/>
                </a:cubicBezTo>
                <a:cubicBezTo>
                  <a:pt x="53" y="245"/>
                  <a:pt x="53" y="245"/>
                  <a:pt x="53" y="245"/>
                </a:cubicBezTo>
                <a:lnTo>
                  <a:pt x="53" y="226"/>
                </a:lnTo>
                <a:close/>
                <a:moveTo>
                  <a:pt x="59" y="24"/>
                </a:moveTo>
                <a:cubicBezTo>
                  <a:pt x="59" y="28"/>
                  <a:pt x="61" y="30"/>
                  <a:pt x="64" y="30"/>
                </a:cubicBezTo>
                <a:cubicBezTo>
                  <a:pt x="86" y="30"/>
                  <a:pt x="86" y="30"/>
                  <a:pt x="86" y="30"/>
                </a:cubicBezTo>
                <a:cubicBezTo>
                  <a:pt x="89" y="30"/>
                  <a:pt x="91" y="28"/>
                  <a:pt x="91" y="24"/>
                </a:cubicBezTo>
                <a:cubicBezTo>
                  <a:pt x="91" y="21"/>
                  <a:pt x="89" y="19"/>
                  <a:pt x="86" y="19"/>
                </a:cubicBezTo>
                <a:cubicBezTo>
                  <a:pt x="64" y="19"/>
                  <a:pt x="64" y="19"/>
                  <a:pt x="64" y="19"/>
                </a:cubicBezTo>
                <a:cubicBezTo>
                  <a:pt x="61" y="19"/>
                  <a:pt x="59" y="21"/>
                  <a:pt x="59" y="24"/>
                </a:cubicBezTo>
                <a:close/>
                <a:moveTo>
                  <a:pt x="91" y="147"/>
                </a:moveTo>
                <a:cubicBezTo>
                  <a:pt x="60" y="147"/>
                  <a:pt x="60" y="147"/>
                  <a:pt x="60" y="147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91" y="165"/>
                  <a:pt x="91" y="165"/>
                  <a:pt x="91" y="165"/>
                </a:cubicBezTo>
                <a:lnTo>
                  <a:pt x="91" y="147"/>
                </a:lnTo>
                <a:close/>
                <a:moveTo>
                  <a:pt x="91" y="173"/>
                </a:moveTo>
                <a:cubicBezTo>
                  <a:pt x="60" y="173"/>
                  <a:pt x="60" y="173"/>
                  <a:pt x="60" y="173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91" y="192"/>
                  <a:pt x="91" y="192"/>
                  <a:pt x="91" y="192"/>
                </a:cubicBezTo>
                <a:lnTo>
                  <a:pt x="91" y="173"/>
                </a:lnTo>
                <a:close/>
                <a:moveTo>
                  <a:pt x="91" y="200"/>
                </a:moveTo>
                <a:cubicBezTo>
                  <a:pt x="60" y="200"/>
                  <a:pt x="60" y="200"/>
                  <a:pt x="60" y="200"/>
                </a:cubicBezTo>
                <a:cubicBezTo>
                  <a:pt x="60" y="218"/>
                  <a:pt x="60" y="218"/>
                  <a:pt x="60" y="218"/>
                </a:cubicBezTo>
                <a:cubicBezTo>
                  <a:pt x="91" y="218"/>
                  <a:pt x="91" y="218"/>
                  <a:pt x="91" y="218"/>
                </a:cubicBezTo>
                <a:lnTo>
                  <a:pt x="91" y="200"/>
                </a:lnTo>
                <a:close/>
                <a:moveTo>
                  <a:pt x="91" y="226"/>
                </a:moveTo>
                <a:cubicBezTo>
                  <a:pt x="60" y="226"/>
                  <a:pt x="60" y="226"/>
                  <a:pt x="60" y="226"/>
                </a:cubicBezTo>
                <a:cubicBezTo>
                  <a:pt x="60" y="245"/>
                  <a:pt x="60" y="245"/>
                  <a:pt x="60" y="245"/>
                </a:cubicBezTo>
                <a:cubicBezTo>
                  <a:pt x="91" y="245"/>
                  <a:pt x="91" y="245"/>
                  <a:pt x="91" y="245"/>
                </a:cubicBezTo>
                <a:lnTo>
                  <a:pt x="91" y="226"/>
                </a:lnTo>
                <a:close/>
                <a:moveTo>
                  <a:pt x="129" y="147"/>
                </a:moveTo>
                <a:cubicBezTo>
                  <a:pt x="98" y="147"/>
                  <a:pt x="98" y="147"/>
                  <a:pt x="98" y="147"/>
                </a:cubicBezTo>
                <a:cubicBezTo>
                  <a:pt x="98" y="165"/>
                  <a:pt x="98" y="165"/>
                  <a:pt x="98" y="165"/>
                </a:cubicBezTo>
                <a:cubicBezTo>
                  <a:pt x="129" y="165"/>
                  <a:pt x="129" y="165"/>
                  <a:pt x="129" y="165"/>
                </a:cubicBezTo>
                <a:lnTo>
                  <a:pt x="129" y="147"/>
                </a:lnTo>
                <a:close/>
                <a:moveTo>
                  <a:pt x="129" y="173"/>
                </a:moveTo>
                <a:cubicBezTo>
                  <a:pt x="98" y="173"/>
                  <a:pt x="98" y="173"/>
                  <a:pt x="98" y="173"/>
                </a:cubicBezTo>
                <a:cubicBezTo>
                  <a:pt x="98" y="192"/>
                  <a:pt x="98" y="192"/>
                  <a:pt x="98" y="192"/>
                </a:cubicBezTo>
                <a:cubicBezTo>
                  <a:pt x="129" y="192"/>
                  <a:pt x="129" y="192"/>
                  <a:pt x="129" y="192"/>
                </a:cubicBezTo>
                <a:lnTo>
                  <a:pt x="129" y="173"/>
                </a:lnTo>
                <a:close/>
                <a:moveTo>
                  <a:pt x="129" y="200"/>
                </a:moveTo>
                <a:cubicBezTo>
                  <a:pt x="98" y="200"/>
                  <a:pt x="98" y="200"/>
                  <a:pt x="98" y="200"/>
                </a:cubicBezTo>
                <a:cubicBezTo>
                  <a:pt x="98" y="218"/>
                  <a:pt x="98" y="218"/>
                  <a:pt x="98" y="218"/>
                </a:cubicBezTo>
                <a:cubicBezTo>
                  <a:pt x="129" y="218"/>
                  <a:pt x="129" y="218"/>
                  <a:pt x="129" y="218"/>
                </a:cubicBezTo>
                <a:lnTo>
                  <a:pt x="129" y="200"/>
                </a:lnTo>
                <a:close/>
                <a:moveTo>
                  <a:pt x="110" y="245"/>
                </a:moveTo>
                <a:cubicBezTo>
                  <a:pt x="122" y="245"/>
                  <a:pt x="129" y="237"/>
                  <a:pt x="129" y="226"/>
                </a:cubicBezTo>
                <a:cubicBezTo>
                  <a:pt x="98" y="226"/>
                  <a:pt x="98" y="226"/>
                  <a:pt x="98" y="226"/>
                </a:cubicBezTo>
                <a:cubicBezTo>
                  <a:pt x="98" y="245"/>
                  <a:pt x="98" y="245"/>
                  <a:pt x="98" y="245"/>
                </a:cubicBezTo>
                <a:lnTo>
                  <a:pt x="110" y="2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1" name="CustomShape 86"/>
          <p:cNvSpPr/>
          <p:nvPr/>
        </p:nvSpPr>
        <p:spPr>
          <a:xfrm>
            <a:off x="6213600" y="3503520"/>
            <a:ext cx="140040" cy="232200"/>
          </a:xfrm>
          <a:custGeom>
            <a:avLst/>
            <a:gdLst/>
            <a:ahLst/>
            <a:rect l="l" t="t" r="r" b="b"/>
            <a:pathLst>
              <a:path w="172" h="285">
                <a:moveTo>
                  <a:pt x="172" y="26"/>
                </a:moveTo>
                <a:cubicBezTo>
                  <a:pt x="172" y="259"/>
                  <a:pt x="172" y="259"/>
                  <a:pt x="172" y="259"/>
                </a:cubicBezTo>
                <a:cubicBezTo>
                  <a:pt x="172" y="273"/>
                  <a:pt x="160" y="285"/>
                  <a:pt x="146" y="285"/>
                </a:cubicBezTo>
                <a:cubicBezTo>
                  <a:pt x="26" y="285"/>
                  <a:pt x="26" y="285"/>
                  <a:pt x="26" y="285"/>
                </a:cubicBezTo>
                <a:cubicBezTo>
                  <a:pt x="11" y="285"/>
                  <a:pt x="0" y="273"/>
                  <a:pt x="0" y="25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1" y="0"/>
                  <a:pt x="2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0" y="0"/>
                  <a:pt x="172" y="12"/>
                  <a:pt x="172" y="26"/>
                </a:cubicBezTo>
                <a:close/>
                <a:moveTo>
                  <a:pt x="145" y="30"/>
                </a:moveTo>
                <a:cubicBezTo>
                  <a:pt x="26" y="30"/>
                  <a:pt x="26" y="30"/>
                  <a:pt x="26" y="30"/>
                </a:cubicBezTo>
                <a:cubicBezTo>
                  <a:pt x="26" y="114"/>
                  <a:pt x="26" y="114"/>
                  <a:pt x="26" y="114"/>
                </a:cubicBezTo>
                <a:cubicBezTo>
                  <a:pt x="145" y="114"/>
                  <a:pt x="145" y="114"/>
                  <a:pt x="145" y="114"/>
                </a:cubicBezTo>
                <a:lnTo>
                  <a:pt x="145" y="30"/>
                </a:lnTo>
                <a:close/>
                <a:moveTo>
                  <a:pt x="141" y="197"/>
                </a:moveTo>
                <a:cubicBezTo>
                  <a:pt x="141" y="167"/>
                  <a:pt x="116" y="142"/>
                  <a:pt x="86" y="142"/>
                </a:cubicBezTo>
                <a:cubicBezTo>
                  <a:pt x="56" y="142"/>
                  <a:pt x="31" y="167"/>
                  <a:pt x="31" y="197"/>
                </a:cubicBezTo>
                <a:cubicBezTo>
                  <a:pt x="31" y="227"/>
                  <a:pt x="56" y="251"/>
                  <a:pt x="86" y="251"/>
                </a:cubicBezTo>
                <a:cubicBezTo>
                  <a:pt x="116" y="251"/>
                  <a:pt x="141" y="227"/>
                  <a:pt x="141" y="197"/>
                </a:cubicBezTo>
                <a:close/>
                <a:moveTo>
                  <a:pt x="107" y="197"/>
                </a:moveTo>
                <a:cubicBezTo>
                  <a:pt x="107" y="208"/>
                  <a:pt x="98" y="217"/>
                  <a:pt x="86" y="217"/>
                </a:cubicBezTo>
                <a:cubicBezTo>
                  <a:pt x="74" y="217"/>
                  <a:pt x="65" y="208"/>
                  <a:pt x="65" y="197"/>
                </a:cubicBezTo>
                <a:cubicBezTo>
                  <a:pt x="65" y="185"/>
                  <a:pt x="74" y="176"/>
                  <a:pt x="86" y="176"/>
                </a:cubicBezTo>
                <a:cubicBezTo>
                  <a:pt x="98" y="176"/>
                  <a:pt x="107" y="185"/>
                  <a:pt x="107" y="1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2" name="CustomShape 87"/>
          <p:cNvSpPr/>
          <p:nvPr/>
        </p:nvSpPr>
        <p:spPr>
          <a:xfrm>
            <a:off x="6404040" y="3578400"/>
            <a:ext cx="143280" cy="145080"/>
          </a:xfrm>
          <a:custGeom>
            <a:avLst/>
            <a:gdLst/>
            <a:ahLst/>
            <a:rect l="l" t="t" r="r" b="b"/>
            <a:pathLst>
              <a:path w="91" h="92">
                <a:moveTo>
                  <a:pt x="0" y="46"/>
                </a:moveTo>
                <a:lnTo>
                  <a:pt x="91" y="0"/>
                </a:lnTo>
                <a:lnTo>
                  <a:pt x="91" y="92"/>
                </a:lnTo>
                <a:lnTo>
                  <a:pt x="0" y="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3" name="CustomShape 88"/>
          <p:cNvSpPr/>
          <p:nvPr/>
        </p:nvSpPr>
        <p:spPr>
          <a:xfrm>
            <a:off x="6618240" y="3578400"/>
            <a:ext cx="143280" cy="145080"/>
          </a:xfrm>
          <a:custGeom>
            <a:avLst/>
            <a:gdLst/>
            <a:ahLst/>
            <a:rect l="l" t="t" r="r" b="b"/>
            <a:pathLst>
              <a:path w="91" h="92">
                <a:moveTo>
                  <a:pt x="91" y="45"/>
                </a:moveTo>
                <a:lnTo>
                  <a:pt x="0" y="92"/>
                </a:lnTo>
                <a:lnTo>
                  <a:pt x="0" y="0"/>
                </a:lnTo>
                <a:lnTo>
                  <a:pt x="91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4" name="CustomShape 89"/>
          <p:cNvSpPr/>
          <p:nvPr/>
        </p:nvSpPr>
        <p:spPr>
          <a:xfrm>
            <a:off x="6797520" y="3514680"/>
            <a:ext cx="228960" cy="228960"/>
          </a:xfrm>
          <a:custGeom>
            <a:avLst/>
            <a:gdLst/>
            <a:ahLst/>
            <a:rect l="l" t="t" r="r" b="b"/>
            <a:pathLst>
              <a:path w="280" h="280">
                <a:moveTo>
                  <a:pt x="280" y="140"/>
                </a:moveTo>
                <a:cubicBezTo>
                  <a:pt x="280" y="217"/>
                  <a:pt x="217" y="280"/>
                  <a:pt x="140" y="280"/>
                </a:cubicBezTo>
                <a:cubicBezTo>
                  <a:pt x="63" y="280"/>
                  <a:pt x="0" y="217"/>
                  <a:pt x="0" y="140"/>
                </a:cubicBezTo>
                <a:cubicBezTo>
                  <a:pt x="0" y="62"/>
                  <a:pt x="63" y="0"/>
                  <a:pt x="140" y="0"/>
                </a:cubicBezTo>
                <a:cubicBezTo>
                  <a:pt x="217" y="0"/>
                  <a:pt x="280" y="62"/>
                  <a:pt x="280" y="140"/>
                </a:cubicBezTo>
                <a:close/>
                <a:moveTo>
                  <a:pt x="85" y="104"/>
                </a:moveTo>
                <a:cubicBezTo>
                  <a:pt x="130" y="104"/>
                  <a:pt x="130" y="104"/>
                  <a:pt x="130" y="104"/>
                </a:cubicBezTo>
                <a:cubicBezTo>
                  <a:pt x="130" y="90"/>
                  <a:pt x="133" y="84"/>
                  <a:pt x="139" y="84"/>
                </a:cubicBezTo>
                <a:cubicBezTo>
                  <a:pt x="146" y="84"/>
                  <a:pt x="149" y="90"/>
                  <a:pt x="149" y="104"/>
                </a:cubicBezTo>
                <a:cubicBezTo>
                  <a:pt x="149" y="121"/>
                  <a:pt x="141" y="127"/>
                  <a:pt x="125" y="127"/>
                </a:cubicBezTo>
                <a:cubicBezTo>
                  <a:pt x="123" y="127"/>
                  <a:pt x="121" y="127"/>
                  <a:pt x="118" y="126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63" y="168"/>
                  <a:pt x="163" y="168"/>
                  <a:pt x="163" y="168"/>
                </a:cubicBezTo>
                <a:cubicBezTo>
                  <a:pt x="163" y="151"/>
                  <a:pt x="163" y="151"/>
                  <a:pt x="163" y="151"/>
                </a:cubicBezTo>
                <a:cubicBezTo>
                  <a:pt x="185" y="145"/>
                  <a:pt x="196" y="129"/>
                  <a:pt x="196" y="104"/>
                </a:cubicBezTo>
                <a:cubicBezTo>
                  <a:pt x="196" y="71"/>
                  <a:pt x="172" y="48"/>
                  <a:pt x="140" y="48"/>
                </a:cubicBezTo>
                <a:cubicBezTo>
                  <a:pt x="104" y="48"/>
                  <a:pt x="85" y="68"/>
                  <a:pt x="85" y="104"/>
                </a:cubicBezTo>
                <a:close/>
                <a:moveTo>
                  <a:pt x="114" y="214"/>
                </a:moveTo>
                <a:cubicBezTo>
                  <a:pt x="114" y="228"/>
                  <a:pt x="126" y="241"/>
                  <a:pt x="140" y="241"/>
                </a:cubicBezTo>
                <a:cubicBezTo>
                  <a:pt x="155" y="241"/>
                  <a:pt x="167" y="228"/>
                  <a:pt x="167" y="214"/>
                </a:cubicBezTo>
                <a:cubicBezTo>
                  <a:pt x="167" y="200"/>
                  <a:pt x="155" y="187"/>
                  <a:pt x="140" y="187"/>
                </a:cubicBezTo>
                <a:cubicBezTo>
                  <a:pt x="126" y="187"/>
                  <a:pt x="114" y="199"/>
                  <a:pt x="114" y="2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 advTm="2000">
    <p:cover dir="r"/>
  </p:transition>
  <p:timing>
    <p:tnLst>
      <p:par>
        <p:cTn id="188" dur="indefinite" restart="never" nodeType="tmRoot">
          <p:childTnLst>
            <p:seq>
              <p:cTn id="1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-154080" y="4191120"/>
            <a:ext cx="9450720" cy="951480"/>
          </a:xfrm>
          <a:custGeom>
            <a:avLst/>
            <a:gdLst/>
            <a:ahLst/>
            <a:rect l="l" t="t" r="r" b="b"/>
            <a:pathLst>
              <a:path w="5954" h="600">
                <a:moveTo>
                  <a:pt x="5926" y="397"/>
                </a:moveTo>
                <a:lnTo>
                  <a:pt x="5926" y="397"/>
                </a:lnTo>
                <a:lnTo>
                  <a:pt x="4193" y="397"/>
                </a:lnTo>
                <a:lnTo>
                  <a:pt x="4193" y="324"/>
                </a:lnTo>
                <a:lnTo>
                  <a:pt x="4089" y="324"/>
                </a:lnTo>
                <a:lnTo>
                  <a:pt x="4089" y="405"/>
                </a:lnTo>
                <a:lnTo>
                  <a:pt x="4034" y="405"/>
                </a:lnTo>
                <a:lnTo>
                  <a:pt x="4034" y="324"/>
                </a:lnTo>
                <a:lnTo>
                  <a:pt x="3973" y="324"/>
                </a:lnTo>
                <a:lnTo>
                  <a:pt x="3973" y="98"/>
                </a:lnTo>
                <a:lnTo>
                  <a:pt x="3945" y="98"/>
                </a:lnTo>
                <a:lnTo>
                  <a:pt x="3945" y="55"/>
                </a:lnTo>
                <a:lnTo>
                  <a:pt x="3878" y="55"/>
                </a:lnTo>
                <a:lnTo>
                  <a:pt x="3878" y="98"/>
                </a:lnTo>
                <a:lnTo>
                  <a:pt x="3849" y="98"/>
                </a:lnTo>
                <a:lnTo>
                  <a:pt x="3849" y="304"/>
                </a:lnTo>
                <a:lnTo>
                  <a:pt x="3827" y="304"/>
                </a:lnTo>
                <a:lnTo>
                  <a:pt x="3827" y="436"/>
                </a:lnTo>
                <a:lnTo>
                  <a:pt x="3772" y="436"/>
                </a:lnTo>
                <a:lnTo>
                  <a:pt x="3772" y="314"/>
                </a:lnTo>
                <a:lnTo>
                  <a:pt x="3736" y="314"/>
                </a:lnTo>
                <a:lnTo>
                  <a:pt x="3736" y="257"/>
                </a:lnTo>
                <a:lnTo>
                  <a:pt x="3711" y="257"/>
                </a:lnTo>
                <a:lnTo>
                  <a:pt x="3711" y="185"/>
                </a:lnTo>
                <a:lnTo>
                  <a:pt x="3694" y="185"/>
                </a:lnTo>
                <a:lnTo>
                  <a:pt x="3694" y="95"/>
                </a:lnTo>
                <a:lnTo>
                  <a:pt x="3677" y="95"/>
                </a:lnTo>
                <a:lnTo>
                  <a:pt x="3677" y="0"/>
                </a:lnTo>
                <a:lnTo>
                  <a:pt x="3647" y="0"/>
                </a:lnTo>
                <a:lnTo>
                  <a:pt x="3647" y="93"/>
                </a:lnTo>
                <a:lnTo>
                  <a:pt x="3627" y="93"/>
                </a:lnTo>
                <a:lnTo>
                  <a:pt x="3627" y="167"/>
                </a:lnTo>
                <a:lnTo>
                  <a:pt x="3608" y="167"/>
                </a:lnTo>
                <a:lnTo>
                  <a:pt x="3608" y="262"/>
                </a:lnTo>
                <a:lnTo>
                  <a:pt x="3584" y="262"/>
                </a:lnTo>
                <a:lnTo>
                  <a:pt x="3584" y="323"/>
                </a:lnTo>
                <a:lnTo>
                  <a:pt x="3557" y="323"/>
                </a:lnTo>
                <a:lnTo>
                  <a:pt x="3557" y="392"/>
                </a:lnTo>
                <a:lnTo>
                  <a:pt x="3512" y="392"/>
                </a:lnTo>
                <a:lnTo>
                  <a:pt x="3512" y="412"/>
                </a:lnTo>
                <a:lnTo>
                  <a:pt x="3416" y="412"/>
                </a:lnTo>
                <a:lnTo>
                  <a:pt x="3416" y="442"/>
                </a:lnTo>
                <a:lnTo>
                  <a:pt x="3379" y="442"/>
                </a:lnTo>
                <a:lnTo>
                  <a:pt x="3379" y="257"/>
                </a:lnTo>
                <a:lnTo>
                  <a:pt x="3351" y="257"/>
                </a:lnTo>
                <a:lnTo>
                  <a:pt x="3351" y="176"/>
                </a:lnTo>
                <a:lnTo>
                  <a:pt x="3268" y="176"/>
                </a:lnTo>
                <a:lnTo>
                  <a:pt x="3268" y="252"/>
                </a:lnTo>
                <a:lnTo>
                  <a:pt x="3249" y="273"/>
                </a:lnTo>
                <a:lnTo>
                  <a:pt x="3249" y="371"/>
                </a:lnTo>
                <a:lnTo>
                  <a:pt x="3215" y="371"/>
                </a:lnTo>
                <a:lnTo>
                  <a:pt x="3215" y="328"/>
                </a:lnTo>
                <a:lnTo>
                  <a:pt x="3131" y="328"/>
                </a:lnTo>
                <a:lnTo>
                  <a:pt x="3131" y="373"/>
                </a:lnTo>
                <a:lnTo>
                  <a:pt x="3079" y="373"/>
                </a:lnTo>
                <a:lnTo>
                  <a:pt x="3079" y="412"/>
                </a:lnTo>
                <a:lnTo>
                  <a:pt x="3025" y="412"/>
                </a:lnTo>
                <a:lnTo>
                  <a:pt x="3025" y="355"/>
                </a:lnTo>
                <a:lnTo>
                  <a:pt x="2985" y="355"/>
                </a:lnTo>
                <a:lnTo>
                  <a:pt x="2985" y="235"/>
                </a:lnTo>
                <a:lnTo>
                  <a:pt x="2765" y="235"/>
                </a:lnTo>
                <a:lnTo>
                  <a:pt x="2765" y="355"/>
                </a:lnTo>
                <a:lnTo>
                  <a:pt x="2725" y="355"/>
                </a:lnTo>
                <a:lnTo>
                  <a:pt x="2725" y="235"/>
                </a:lnTo>
                <a:lnTo>
                  <a:pt x="2539" y="235"/>
                </a:lnTo>
                <a:lnTo>
                  <a:pt x="2539" y="283"/>
                </a:lnTo>
                <a:lnTo>
                  <a:pt x="2486" y="283"/>
                </a:lnTo>
                <a:lnTo>
                  <a:pt x="2486" y="380"/>
                </a:lnTo>
                <a:lnTo>
                  <a:pt x="2414" y="380"/>
                </a:lnTo>
                <a:lnTo>
                  <a:pt x="2414" y="359"/>
                </a:lnTo>
                <a:lnTo>
                  <a:pt x="2291" y="286"/>
                </a:lnTo>
                <a:lnTo>
                  <a:pt x="2169" y="359"/>
                </a:lnTo>
                <a:lnTo>
                  <a:pt x="2169" y="392"/>
                </a:lnTo>
                <a:lnTo>
                  <a:pt x="2133" y="392"/>
                </a:lnTo>
                <a:lnTo>
                  <a:pt x="2133" y="409"/>
                </a:lnTo>
                <a:lnTo>
                  <a:pt x="2108" y="409"/>
                </a:lnTo>
                <a:lnTo>
                  <a:pt x="2108" y="286"/>
                </a:lnTo>
                <a:lnTo>
                  <a:pt x="2002" y="286"/>
                </a:lnTo>
                <a:lnTo>
                  <a:pt x="2002" y="371"/>
                </a:lnTo>
                <a:lnTo>
                  <a:pt x="1899" y="371"/>
                </a:lnTo>
                <a:lnTo>
                  <a:pt x="1899" y="430"/>
                </a:lnTo>
                <a:lnTo>
                  <a:pt x="1863" y="430"/>
                </a:lnTo>
                <a:lnTo>
                  <a:pt x="1863" y="371"/>
                </a:lnTo>
                <a:lnTo>
                  <a:pt x="1741" y="371"/>
                </a:lnTo>
                <a:lnTo>
                  <a:pt x="1741" y="450"/>
                </a:lnTo>
                <a:lnTo>
                  <a:pt x="1718" y="450"/>
                </a:lnTo>
                <a:lnTo>
                  <a:pt x="1718" y="450"/>
                </a:lnTo>
                <a:lnTo>
                  <a:pt x="0" y="450"/>
                </a:lnTo>
                <a:lnTo>
                  <a:pt x="0" y="600"/>
                </a:lnTo>
                <a:lnTo>
                  <a:pt x="5954" y="600"/>
                </a:lnTo>
                <a:lnTo>
                  <a:pt x="5954" y="397"/>
                </a:lnTo>
                <a:lnTo>
                  <a:pt x="5926" y="3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"/>
          <p:cNvSpPr/>
          <p:nvPr/>
        </p:nvSpPr>
        <p:spPr>
          <a:xfrm>
            <a:off x="2816640" y="759960"/>
            <a:ext cx="35092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349440" y="1487160"/>
            <a:ext cx="244440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91a0a0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Below Agenda will be discussed.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4389120" y="1331280"/>
            <a:ext cx="364680" cy="1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Line 5"/>
          <p:cNvSpPr/>
          <p:nvPr/>
        </p:nvSpPr>
        <p:spPr>
          <a:xfrm>
            <a:off x="1513080" y="2631960"/>
            <a:ext cx="6117480" cy="360"/>
          </a:xfrm>
          <a:prstGeom prst="line">
            <a:avLst/>
          </a:prstGeom>
          <a:ln w="19080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Line 6"/>
          <p:cNvSpPr/>
          <p:nvPr/>
        </p:nvSpPr>
        <p:spPr>
          <a:xfrm>
            <a:off x="1522800" y="2563560"/>
            <a:ext cx="360" cy="137160"/>
          </a:xfrm>
          <a:prstGeom prst="line">
            <a:avLst/>
          </a:prstGeom>
          <a:ln w="12600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7"/>
          <p:cNvSpPr/>
          <p:nvPr/>
        </p:nvSpPr>
        <p:spPr>
          <a:xfrm>
            <a:off x="7630560" y="2563560"/>
            <a:ext cx="360" cy="137160"/>
          </a:xfrm>
          <a:prstGeom prst="line">
            <a:avLst/>
          </a:prstGeom>
          <a:ln w="12600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8"/>
          <p:cNvSpPr/>
          <p:nvPr/>
        </p:nvSpPr>
        <p:spPr>
          <a:xfrm>
            <a:off x="2930760" y="2894040"/>
            <a:ext cx="913320" cy="1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57"/>
              </a:lnSpc>
            </a:pPr>
            <a:r>
              <a:rPr b="0" lang="en-US" sz="800" spc="-1" strike="noStrike">
                <a:solidFill>
                  <a:srgbClr val="6a7b7b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Goals / Presenters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9"/>
          <p:cNvSpPr/>
          <p:nvPr/>
        </p:nvSpPr>
        <p:spPr>
          <a:xfrm>
            <a:off x="1748520" y="2894040"/>
            <a:ext cx="913320" cy="1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57"/>
              </a:lnSpc>
            </a:pPr>
            <a:r>
              <a:rPr b="0" lang="en-US" sz="800" spc="-1" strike="noStrike">
                <a:solidFill>
                  <a:srgbClr val="6a7b7b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Context / Audience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0"/>
          <p:cNvSpPr/>
          <p:nvPr/>
        </p:nvSpPr>
        <p:spPr>
          <a:xfrm>
            <a:off x="4113000" y="2894040"/>
            <a:ext cx="91332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57"/>
              </a:lnSpc>
            </a:pPr>
            <a:r>
              <a:rPr b="0" lang="en-US" sz="800" spc="-1" strike="noStrike">
                <a:solidFill>
                  <a:srgbClr val="6a7b7b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Special Topics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1"/>
          <p:cNvSpPr/>
          <p:nvPr/>
        </p:nvSpPr>
        <p:spPr>
          <a:xfrm>
            <a:off x="2135520" y="2558880"/>
            <a:ext cx="145440" cy="14544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2"/>
          <p:cNvSpPr/>
          <p:nvPr/>
        </p:nvSpPr>
        <p:spPr>
          <a:xfrm>
            <a:off x="2170080" y="2593440"/>
            <a:ext cx="76680" cy="7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3"/>
          <p:cNvSpPr/>
          <p:nvPr/>
        </p:nvSpPr>
        <p:spPr>
          <a:xfrm>
            <a:off x="3317040" y="2558880"/>
            <a:ext cx="145440" cy="14544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4"/>
          <p:cNvSpPr/>
          <p:nvPr/>
        </p:nvSpPr>
        <p:spPr>
          <a:xfrm>
            <a:off x="3351600" y="2593440"/>
            <a:ext cx="76680" cy="76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5"/>
          <p:cNvSpPr/>
          <p:nvPr/>
        </p:nvSpPr>
        <p:spPr>
          <a:xfrm>
            <a:off x="4498560" y="2558880"/>
            <a:ext cx="145440" cy="14544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6"/>
          <p:cNvSpPr/>
          <p:nvPr/>
        </p:nvSpPr>
        <p:spPr>
          <a:xfrm>
            <a:off x="4533120" y="2593440"/>
            <a:ext cx="76680" cy="766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7"/>
          <p:cNvSpPr/>
          <p:nvPr/>
        </p:nvSpPr>
        <p:spPr>
          <a:xfrm>
            <a:off x="5680080" y="2558880"/>
            <a:ext cx="145440" cy="14544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8"/>
          <p:cNvSpPr/>
          <p:nvPr/>
        </p:nvSpPr>
        <p:spPr>
          <a:xfrm>
            <a:off x="5714640" y="2593440"/>
            <a:ext cx="76680" cy="766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9"/>
          <p:cNvSpPr/>
          <p:nvPr/>
        </p:nvSpPr>
        <p:spPr>
          <a:xfrm>
            <a:off x="6861600" y="2558880"/>
            <a:ext cx="145440" cy="14544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0"/>
          <p:cNvSpPr/>
          <p:nvPr/>
        </p:nvSpPr>
        <p:spPr>
          <a:xfrm>
            <a:off x="6896160" y="2593440"/>
            <a:ext cx="76680" cy="766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1"/>
          <p:cNvSpPr/>
          <p:nvPr/>
        </p:nvSpPr>
        <p:spPr>
          <a:xfrm>
            <a:off x="5295600" y="2894040"/>
            <a:ext cx="91332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57"/>
              </a:lnSpc>
            </a:pPr>
            <a:r>
              <a:rPr b="0" lang="en-US" sz="800" spc="-1" strike="noStrike">
                <a:solidFill>
                  <a:srgbClr val="6a7b7b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Takeaways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2"/>
          <p:cNvSpPr/>
          <p:nvPr/>
        </p:nvSpPr>
        <p:spPr>
          <a:xfrm>
            <a:off x="6477840" y="2894040"/>
            <a:ext cx="101988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57"/>
              </a:lnSpc>
            </a:pPr>
            <a:r>
              <a:rPr b="0" lang="en-US" sz="800" spc="-1" strike="noStrike">
                <a:solidFill>
                  <a:srgbClr val="6a7b7b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Questions / Artifacts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3"/>
          <p:cNvSpPr/>
          <p:nvPr/>
        </p:nvSpPr>
        <p:spPr>
          <a:xfrm>
            <a:off x="3292200" y="2270520"/>
            <a:ext cx="21096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81d67a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4"/>
          <p:cNvSpPr/>
          <p:nvPr/>
        </p:nvSpPr>
        <p:spPr>
          <a:xfrm>
            <a:off x="2098440" y="2270520"/>
            <a:ext cx="2134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7dc8eb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5"/>
          <p:cNvSpPr/>
          <p:nvPr/>
        </p:nvSpPr>
        <p:spPr>
          <a:xfrm>
            <a:off x="4468680" y="2270520"/>
            <a:ext cx="2134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8ccbc5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6"/>
          <p:cNvSpPr/>
          <p:nvPr/>
        </p:nvSpPr>
        <p:spPr>
          <a:xfrm>
            <a:off x="5669640" y="2270520"/>
            <a:ext cx="21096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ad25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7"/>
          <p:cNvSpPr/>
          <p:nvPr/>
        </p:nvSpPr>
        <p:spPr>
          <a:xfrm>
            <a:off x="6833520" y="2270520"/>
            <a:ext cx="21348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57364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2000">
    <p:cover dir="r"/>
  </p:transition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20640" y="237600"/>
            <a:ext cx="7771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Conference Context &amp; Audience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640080" y="1169640"/>
            <a:ext cx="781884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0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Wide variety of case studies, in-depth tutorials on best practices and strategies for building out or enhancing data processing architectures to meet development and operational needs.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4297680" y="926640"/>
            <a:ext cx="364680" cy="172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4"/>
          <p:cNvSpPr/>
          <p:nvPr/>
        </p:nvSpPr>
        <p:spPr>
          <a:xfrm>
            <a:off x="628920" y="1792800"/>
            <a:ext cx="781884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0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Heavy open source community with large influence from bay area tech companies.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589320" y="2599200"/>
            <a:ext cx="3521160" cy="12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1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Common Theme (2017):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Big Data Processing and Data Lakes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All things Spark and Kafka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Everyone uses AWS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5059440" y="2608920"/>
            <a:ext cx="3839760" cy="12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1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Common Theme (This Year):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All things Machine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Everyone wants to be a data scientist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Amazon is still killing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Line 7"/>
          <p:cNvSpPr/>
          <p:nvPr/>
        </p:nvSpPr>
        <p:spPr>
          <a:xfrm flipV="1">
            <a:off x="4416840" y="3017160"/>
            <a:ext cx="360" cy="2126880"/>
          </a:xfrm>
          <a:prstGeom prst="line">
            <a:avLst/>
          </a:prstGeom>
          <a:ln w="5724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8"/>
          <p:cNvSpPr/>
          <p:nvPr/>
        </p:nvSpPr>
        <p:spPr>
          <a:xfrm>
            <a:off x="4270680" y="2771640"/>
            <a:ext cx="306720" cy="428040"/>
          </a:xfrm>
          <a:custGeom>
            <a:avLst/>
            <a:gdLst/>
            <a:ahLst/>
            <a:rect l="l" t="t" r="r" b="b"/>
            <a:pathLst>
              <a:path w="2087" h="2910">
                <a:moveTo>
                  <a:pt x="1044" y="0"/>
                </a:moveTo>
                <a:lnTo>
                  <a:pt x="400" y="0"/>
                </a:lnTo>
                <a:lnTo>
                  <a:pt x="349" y="71"/>
                </a:lnTo>
                <a:lnTo>
                  <a:pt x="300" y="144"/>
                </a:lnTo>
                <a:lnTo>
                  <a:pt x="275" y="180"/>
                </a:lnTo>
                <a:lnTo>
                  <a:pt x="253" y="217"/>
                </a:lnTo>
                <a:lnTo>
                  <a:pt x="229" y="254"/>
                </a:lnTo>
                <a:lnTo>
                  <a:pt x="206" y="292"/>
                </a:lnTo>
                <a:lnTo>
                  <a:pt x="185" y="329"/>
                </a:lnTo>
                <a:lnTo>
                  <a:pt x="164" y="367"/>
                </a:lnTo>
                <a:lnTo>
                  <a:pt x="144" y="406"/>
                </a:lnTo>
                <a:lnTo>
                  <a:pt x="124" y="445"/>
                </a:lnTo>
                <a:lnTo>
                  <a:pt x="107" y="485"/>
                </a:lnTo>
                <a:lnTo>
                  <a:pt x="90" y="524"/>
                </a:lnTo>
                <a:lnTo>
                  <a:pt x="74" y="564"/>
                </a:lnTo>
                <a:lnTo>
                  <a:pt x="60" y="605"/>
                </a:lnTo>
                <a:lnTo>
                  <a:pt x="47" y="646"/>
                </a:lnTo>
                <a:lnTo>
                  <a:pt x="36" y="688"/>
                </a:lnTo>
                <a:lnTo>
                  <a:pt x="25" y="730"/>
                </a:lnTo>
                <a:lnTo>
                  <a:pt x="18" y="773"/>
                </a:lnTo>
                <a:lnTo>
                  <a:pt x="11" y="816"/>
                </a:lnTo>
                <a:lnTo>
                  <a:pt x="6" y="860"/>
                </a:lnTo>
                <a:lnTo>
                  <a:pt x="2" y="905"/>
                </a:lnTo>
                <a:lnTo>
                  <a:pt x="0" y="950"/>
                </a:lnTo>
                <a:lnTo>
                  <a:pt x="2" y="995"/>
                </a:lnTo>
                <a:lnTo>
                  <a:pt x="4" y="1041"/>
                </a:lnTo>
                <a:lnTo>
                  <a:pt x="10" y="1088"/>
                </a:lnTo>
                <a:lnTo>
                  <a:pt x="16" y="1136"/>
                </a:lnTo>
                <a:lnTo>
                  <a:pt x="25" y="1185"/>
                </a:lnTo>
                <a:lnTo>
                  <a:pt x="37" y="1234"/>
                </a:lnTo>
                <a:lnTo>
                  <a:pt x="52" y="1284"/>
                </a:lnTo>
                <a:lnTo>
                  <a:pt x="68" y="1334"/>
                </a:lnTo>
                <a:lnTo>
                  <a:pt x="255" y="1127"/>
                </a:lnTo>
                <a:lnTo>
                  <a:pt x="250" y="1168"/>
                </a:lnTo>
                <a:lnTo>
                  <a:pt x="246" y="1209"/>
                </a:lnTo>
                <a:lnTo>
                  <a:pt x="245" y="1251"/>
                </a:lnTo>
                <a:lnTo>
                  <a:pt x="245" y="1294"/>
                </a:lnTo>
                <a:lnTo>
                  <a:pt x="247" y="1338"/>
                </a:lnTo>
                <a:lnTo>
                  <a:pt x="250" y="1383"/>
                </a:lnTo>
                <a:lnTo>
                  <a:pt x="255" y="1429"/>
                </a:lnTo>
                <a:lnTo>
                  <a:pt x="262" y="1475"/>
                </a:lnTo>
                <a:lnTo>
                  <a:pt x="271" y="1523"/>
                </a:lnTo>
                <a:lnTo>
                  <a:pt x="282" y="1572"/>
                </a:lnTo>
                <a:lnTo>
                  <a:pt x="294" y="1622"/>
                </a:lnTo>
                <a:lnTo>
                  <a:pt x="308" y="1672"/>
                </a:lnTo>
                <a:lnTo>
                  <a:pt x="325" y="1724"/>
                </a:lnTo>
                <a:lnTo>
                  <a:pt x="344" y="1776"/>
                </a:lnTo>
                <a:lnTo>
                  <a:pt x="363" y="1829"/>
                </a:lnTo>
                <a:lnTo>
                  <a:pt x="386" y="1883"/>
                </a:lnTo>
                <a:lnTo>
                  <a:pt x="410" y="1939"/>
                </a:lnTo>
                <a:lnTo>
                  <a:pt x="436" y="1996"/>
                </a:lnTo>
                <a:lnTo>
                  <a:pt x="465" y="2054"/>
                </a:lnTo>
                <a:lnTo>
                  <a:pt x="496" y="2113"/>
                </a:lnTo>
                <a:lnTo>
                  <a:pt x="529" y="2173"/>
                </a:lnTo>
                <a:lnTo>
                  <a:pt x="564" y="2233"/>
                </a:lnTo>
                <a:lnTo>
                  <a:pt x="601" y="2295"/>
                </a:lnTo>
                <a:lnTo>
                  <a:pt x="641" y="2359"/>
                </a:lnTo>
                <a:lnTo>
                  <a:pt x="683" y="2424"/>
                </a:lnTo>
                <a:lnTo>
                  <a:pt x="727" y="2490"/>
                </a:lnTo>
                <a:lnTo>
                  <a:pt x="774" y="2557"/>
                </a:lnTo>
                <a:lnTo>
                  <a:pt x="823" y="2624"/>
                </a:lnTo>
                <a:lnTo>
                  <a:pt x="875" y="2694"/>
                </a:lnTo>
                <a:lnTo>
                  <a:pt x="929" y="2764"/>
                </a:lnTo>
                <a:lnTo>
                  <a:pt x="985" y="2837"/>
                </a:lnTo>
                <a:lnTo>
                  <a:pt x="1044" y="2910"/>
                </a:lnTo>
                <a:lnTo>
                  <a:pt x="1103" y="2837"/>
                </a:lnTo>
                <a:lnTo>
                  <a:pt x="1160" y="2764"/>
                </a:lnTo>
                <a:lnTo>
                  <a:pt x="1214" y="2694"/>
                </a:lnTo>
                <a:lnTo>
                  <a:pt x="1265" y="2624"/>
                </a:lnTo>
                <a:lnTo>
                  <a:pt x="1314" y="2557"/>
                </a:lnTo>
                <a:lnTo>
                  <a:pt x="1360" y="2490"/>
                </a:lnTo>
                <a:lnTo>
                  <a:pt x="1405" y="2424"/>
                </a:lnTo>
                <a:lnTo>
                  <a:pt x="1448" y="2359"/>
                </a:lnTo>
                <a:lnTo>
                  <a:pt x="1487" y="2295"/>
                </a:lnTo>
                <a:lnTo>
                  <a:pt x="1524" y="2233"/>
                </a:lnTo>
                <a:lnTo>
                  <a:pt x="1560" y="2173"/>
                </a:lnTo>
                <a:lnTo>
                  <a:pt x="1593" y="2113"/>
                </a:lnTo>
                <a:lnTo>
                  <a:pt x="1623" y="2054"/>
                </a:lnTo>
                <a:lnTo>
                  <a:pt x="1652" y="1996"/>
                </a:lnTo>
                <a:lnTo>
                  <a:pt x="1679" y="1939"/>
                </a:lnTo>
                <a:lnTo>
                  <a:pt x="1702" y="1883"/>
                </a:lnTo>
                <a:lnTo>
                  <a:pt x="1725" y="1829"/>
                </a:lnTo>
                <a:lnTo>
                  <a:pt x="1745" y="1776"/>
                </a:lnTo>
                <a:lnTo>
                  <a:pt x="1763" y="1724"/>
                </a:lnTo>
                <a:lnTo>
                  <a:pt x="1779" y="1672"/>
                </a:lnTo>
                <a:lnTo>
                  <a:pt x="1794" y="1622"/>
                </a:lnTo>
                <a:lnTo>
                  <a:pt x="1807" y="1572"/>
                </a:lnTo>
                <a:lnTo>
                  <a:pt x="1817" y="1523"/>
                </a:lnTo>
                <a:lnTo>
                  <a:pt x="1825" y="1475"/>
                </a:lnTo>
                <a:lnTo>
                  <a:pt x="1833" y="1429"/>
                </a:lnTo>
                <a:lnTo>
                  <a:pt x="1838" y="1383"/>
                </a:lnTo>
                <a:lnTo>
                  <a:pt x="1841" y="1338"/>
                </a:lnTo>
                <a:lnTo>
                  <a:pt x="1842" y="1294"/>
                </a:lnTo>
                <a:lnTo>
                  <a:pt x="1842" y="1251"/>
                </a:lnTo>
                <a:lnTo>
                  <a:pt x="1841" y="1209"/>
                </a:lnTo>
                <a:lnTo>
                  <a:pt x="1838" y="1168"/>
                </a:lnTo>
                <a:lnTo>
                  <a:pt x="1833" y="1127"/>
                </a:lnTo>
                <a:lnTo>
                  <a:pt x="2019" y="1334"/>
                </a:lnTo>
                <a:lnTo>
                  <a:pt x="2037" y="1284"/>
                </a:lnTo>
                <a:lnTo>
                  <a:pt x="2051" y="1234"/>
                </a:lnTo>
                <a:lnTo>
                  <a:pt x="2063" y="1185"/>
                </a:lnTo>
                <a:lnTo>
                  <a:pt x="2072" y="1136"/>
                </a:lnTo>
                <a:lnTo>
                  <a:pt x="2079" y="1088"/>
                </a:lnTo>
                <a:lnTo>
                  <a:pt x="2084" y="1041"/>
                </a:lnTo>
                <a:lnTo>
                  <a:pt x="2087" y="995"/>
                </a:lnTo>
                <a:lnTo>
                  <a:pt x="2087" y="950"/>
                </a:lnTo>
                <a:lnTo>
                  <a:pt x="2085" y="905"/>
                </a:lnTo>
                <a:lnTo>
                  <a:pt x="2083" y="860"/>
                </a:lnTo>
                <a:lnTo>
                  <a:pt x="2078" y="816"/>
                </a:lnTo>
                <a:lnTo>
                  <a:pt x="2071" y="773"/>
                </a:lnTo>
                <a:lnTo>
                  <a:pt x="2063" y="730"/>
                </a:lnTo>
                <a:lnTo>
                  <a:pt x="2052" y="688"/>
                </a:lnTo>
                <a:lnTo>
                  <a:pt x="2041" y="646"/>
                </a:lnTo>
                <a:lnTo>
                  <a:pt x="2029" y="605"/>
                </a:lnTo>
                <a:lnTo>
                  <a:pt x="2014" y="564"/>
                </a:lnTo>
                <a:lnTo>
                  <a:pt x="1998" y="524"/>
                </a:lnTo>
                <a:lnTo>
                  <a:pt x="1981" y="485"/>
                </a:lnTo>
                <a:lnTo>
                  <a:pt x="1964" y="445"/>
                </a:lnTo>
                <a:lnTo>
                  <a:pt x="1944" y="406"/>
                </a:lnTo>
                <a:lnTo>
                  <a:pt x="1924" y="367"/>
                </a:lnTo>
                <a:lnTo>
                  <a:pt x="1903" y="329"/>
                </a:lnTo>
                <a:lnTo>
                  <a:pt x="1882" y="292"/>
                </a:lnTo>
                <a:lnTo>
                  <a:pt x="1860" y="254"/>
                </a:lnTo>
                <a:lnTo>
                  <a:pt x="1836" y="217"/>
                </a:lnTo>
                <a:lnTo>
                  <a:pt x="1812" y="180"/>
                </a:lnTo>
                <a:lnTo>
                  <a:pt x="1788" y="144"/>
                </a:lnTo>
                <a:lnTo>
                  <a:pt x="1738" y="71"/>
                </a:lnTo>
                <a:lnTo>
                  <a:pt x="1688" y="0"/>
                </a:lnTo>
                <a:lnTo>
                  <a:pt x="1044" y="0"/>
                </a:ln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9"/>
          <p:cNvSpPr/>
          <p:nvPr/>
        </p:nvSpPr>
        <p:spPr>
          <a:xfrm>
            <a:off x="4318200" y="2771640"/>
            <a:ext cx="212040" cy="293400"/>
          </a:xfrm>
          <a:custGeom>
            <a:avLst/>
            <a:gdLst/>
            <a:ahLst/>
            <a:rect l="l" t="t" r="r" b="b"/>
            <a:pathLst>
              <a:path w="1446" h="1996">
                <a:moveTo>
                  <a:pt x="723" y="0"/>
                </a:moveTo>
                <a:lnTo>
                  <a:pt x="278" y="0"/>
                </a:lnTo>
                <a:lnTo>
                  <a:pt x="242" y="50"/>
                </a:lnTo>
                <a:lnTo>
                  <a:pt x="208" y="103"/>
                </a:lnTo>
                <a:lnTo>
                  <a:pt x="190" y="131"/>
                </a:lnTo>
                <a:lnTo>
                  <a:pt x="175" y="159"/>
                </a:lnTo>
                <a:lnTo>
                  <a:pt x="159" y="188"/>
                </a:lnTo>
                <a:lnTo>
                  <a:pt x="143" y="217"/>
                </a:lnTo>
                <a:lnTo>
                  <a:pt x="127" y="247"/>
                </a:lnTo>
                <a:lnTo>
                  <a:pt x="112" y="277"/>
                </a:lnTo>
                <a:lnTo>
                  <a:pt x="99" y="308"/>
                </a:lnTo>
                <a:lnTo>
                  <a:pt x="86" y="339"/>
                </a:lnTo>
                <a:lnTo>
                  <a:pt x="74" y="371"/>
                </a:lnTo>
                <a:lnTo>
                  <a:pt x="62" y="403"/>
                </a:lnTo>
                <a:lnTo>
                  <a:pt x="52" y="436"/>
                </a:lnTo>
                <a:lnTo>
                  <a:pt x="41" y="469"/>
                </a:lnTo>
                <a:lnTo>
                  <a:pt x="32" y="502"/>
                </a:lnTo>
                <a:lnTo>
                  <a:pt x="24" y="536"/>
                </a:lnTo>
                <a:lnTo>
                  <a:pt x="17" y="569"/>
                </a:lnTo>
                <a:lnTo>
                  <a:pt x="12" y="604"/>
                </a:lnTo>
                <a:lnTo>
                  <a:pt x="7" y="638"/>
                </a:lnTo>
                <a:lnTo>
                  <a:pt x="3" y="674"/>
                </a:lnTo>
                <a:lnTo>
                  <a:pt x="2" y="708"/>
                </a:lnTo>
                <a:lnTo>
                  <a:pt x="0" y="742"/>
                </a:lnTo>
                <a:lnTo>
                  <a:pt x="0" y="778"/>
                </a:lnTo>
                <a:lnTo>
                  <a:pt x="3" y="812"/>
                </a:lnTo>
                <a:lnTo>
                  <a:pt x="6" y="848"/>
                </a:lnTo>
                <a:lnTo>
                  <a:pt x="11" y="882"/>
                </a:lnTo>
                <a:lnTo>
                  <a:pt x="17" y="918"/>
                </a:lnTo>
                <a:lnTo>
                  <a:pt x="25" y="954"/>
                </a:lnTo>
                <a:lnTo>
                  <a:pt x="36" y="988"/>
                </a:lnTo>
                <a:lnTo>
                  <a:pt x="46" y="1024"/>
                </a:lnTo>
                <a:lnTo>
                  <a:pt x="176" y="773"/>
                </a:lnTo>
                <a:lnTo>
                  <a:pt x="173" y="800"/>
                </a:lnTo>
                <a:lnTo>
                  <a:pt x="171" y="829"/>
                </a:lnTo>
                <a:lnTo>
                  <a:pt x="169" y="859"/>
                </a:lnTo>
                <a:lnTo>
                  <a:pt x="169" y="888"/>
                </a:lnTo>
                <a:lnTo>
                  <a:pt x="171" y="918"/>
                </a:lnTo>
                <a:lnTo>
                  <a:pt x="173" y="948"/>
                </a:lnTo>
                <a:lnTo>
                  <a:pt x="177" y="980"/>
                </a:lnTo>
                <a:lnTo>
                  <a:pt x="181" y="1012"/>
                </a:lnTo>
                <a:lnTo>
                  <a:pt x="188" y="1045"/>
                </a:lnTo>
                <a:lnTo>
                  <a:pt x="194" y="1078"/>
                </a:lnTo>
                <a:lnTo>
                  <a:pt x="204" y="1112"/>
                </a:lnTo>
                <a:lnTo>
                  <a:pt x="213" y="1146"/>
                </a:lnTo>
                <a:lnTo>
                  <a:pt x="225" y="1182"/>
                </a:lnTo>
                <a:lnTo>
                  <a:pt x="238" y="1218"/>
                </a:lnTo>
                <a:lnTo>
                  <a:pt x="251" y="1255"/>
                </a:lnTo>
                <a:lnTo>
                  <a:pt x="267" y="1292"/>
                </a:lnTo>
                <a:lnTo>
                  <a:pt x="284" y="1330"/>
                </a:lnTo>
                <a:lnTo>
                  <a:pt x="303" y="1368"/>
                </a:lnTo>
                <a:lnTo>
                  <a:pt x="322" y="1408"/>
                </a:lnTo>
                <a:lnTo>
                  <a:pt x="344" y="1449"/>
                </a:lnTo>
                <a:lnTo>
                  <a:pt x="366" y="1490"/>
                </a:lnTo>
                <a:lnTo>
                  <a:pt x="390" y="1532"/>
                </a:lnTo>
                <a:lnTo>
                  <a:pt x="416" y="1574"/>
                </a:lnTo>
                <a:lnTo>
                  <a:pt x="444" y="1618"/>
                </a:lnTo>
                <a:lnTo>
                  <a:pt x="473" y="1662"/>
                </a:lnTo>
                <a:lnTo>
                  <a:pt x="503" y="1706"/>
                </a:lnTo>
                <a:lnTo>
                  <a:pt x="536" y="1753"/>
                </a:lnTo>
                <a:lnTo>
                  <a:pt x="569" y="1799"/>
                </a:lnTo>
                <a:lnTo>
                  <a:pt x="605" y="1848"/>
                </a:lnTo>
                <a:lnTo>
                  <a:pt x="643" y="1895"/>
                </a:lnTo>
                <a:lnTo>
                  <a:pt x="682" y="1945"/>
                </a:lnTo>
                <a:lnTo>
                  <a:pt x="723" y="1996"/>
                </a:lnTo>
                <a:lnTo>
                  <a:pt x="763" y="1945"/>
                </a:lnTo>
                <a:lnTo>
                  <a:pt x="803" y="1895"/>
                </a:lnTo>
                <a:lnTo>
                  <a:pt x="840" y="1848"/>
                </a:lnTo>
                <a:lnTo>
                  <a:pt x="876" y="1799"/>
                </a:lnTo>
                <a:lnTo>
                  <a:pt x="910" y="1753"/>
                </a:lnTo>
                <a:lnTo>
                  <a:pt x="943" y="1706"/>
                </a:lnTo>
                <a:lnTo>
                  <a:pt x="973" y="1662"/>
                </a:lnTo>
                <a:lnTo>
                  <a:pt x="1003" y="1618"/>
                </a:lnTo>
                <a:lnTo>
                  <a:pt x="1030" y="1574"/>
                </a:lnTo>
                <a:lnTo>
                  <a:pt x="1055" y="1532"/>
                </a:lnTo>
                <a:lnTo>
                  <a:pt x="1080" y="1490"/>
                </a:lnTo>
                <a:lnTo>
                  <a:pt x="1103" y="1449"/>
                </a:lnTo>
                <a:lnTo>
                  <a:pt x="1124" y="1408"/>
                </a:lnTo>
                <a:lnTo>
                  <a:pt x="1144" y="1368"/>
                </a:lnTo>
                <a:lnTo>
                  <a:pt x="1162" y="1330"/>
                </a:lnTo>
                <a:lnTo>
                  <a:pt x="1179" y="1292"/>
                </a:lnTo>
                <a:lnTo>
                  <a:pt x="1195" y="1255"/>
                </a:lnTo>
                <a:lnTo>
                  <a:pt x="1208" y="1218"/>
                </a:lnTo>
                <a:lnTo>
                  <a:pt x="1222" y="1182"/>
                </a:lnTo>
                <a:lnTo>
                  <a:pt x="1232" y="1146"/>
                </a:lnTo>
                <a:lnTo>
                  <a:pt x="1243" y="1112"/>
                </a:lnTo>
                <a:lnTo>
                  <a:pt x="1251" y="1078"/>
                </a:lnTo>
                <a:lnTo>
                  <a:pt x="1259" y="1045"/>
                </a:lnTo>
                <a:lnTo>
                  <a:pt x="1265" y="1012"/>
                </a:lnTo>
                <a:lnTo>
                  <a:pt x="1269" y="980"/>
                </a:lnTo>
                <a:lnTo>
                  <a:pt x="1273" y="948"/>
                </a:lnTo>
                <a:lnTo>
                  <a:pt x="1276" y="918"/>
                </a:lnTo>
                <a:lnTo>
                  <a:pt x="1277" y="888"/>
                </a:lnTo>
                <a:lnTo>
                  <a:pt x="1277" y="859"/>
                </a:lnTo>
                <a:lnTo>
                  <a:pt x="1276" y="829"/>
                </a:lnTo>
                <a:lnTo>
                  <a:pt x="1273" y="800"/>
                </a:lnTo>
                <a:lnTo>
                  <a:pt x="1271" y="773"/>
                </a:lnTo>
                <a:lnTo>
                  <a:pt x="1399" y="1024"/>
                </a:lnTo>
                <a:lnTo>
                  <a:pt x="1411" y="988"/>
                </a:lnTo>
                <a:lnTo>
                  <a:pt x="1421" y="954"/>
                </a:lnTo>
                <a:lnTo>
                  <a:pt x="1429" y="918"/>
                </a:lnTo>
                <a:lnTo>
                  <a:pt x="1436" y="882"/>
                </a:lnTo>
                <a:lnTo>
                  <a:pt x="1440" y="848"/>
                </a:lnTo>
                <a:lnTo>
                  <a:pt x="1444" y="812"/>
                </a:lnTo>
                <a:lnTo>
                  <a:pt x="1445" y="778"/>
                </a:lnTo>
                <a:lnTo>
                  <a:pt x="1446" y="742"/>
                </a:lnTo>
                <a:lnTo>
                  <a:pt x="1445" y="708"/>
                </a:lnTo>
                <a:lnTo>
                  <a:pt x="1442" y="674"/>
                </a:lnTo>
                <a:lnTo>
                  <a:pt x="1440" y="638"/>
                </a:lnTo>
                <a:lnTo>
                  <a:pt x="1434" y="604"/>
                </a:lnTo>
                <a:lnTo>
                  <a:pt x="1429" y="569"/>
                </a:lnTo>
                <a:lnTo>
                  <a:pt x="1422" y="536"/>
                </a:lnTo>
                <a:lnTo>
                  <a:pt x="1414" y="502"/>
                </a:lnTo>
                <a:lnTo>
                  <a:pt x="1405" y="469"/>
                </a:lnTo>
                <a:lnTo>
                  <a:pt x="1395" y="436"/>
                </a:lnTo>
                <a:lnTo>
                  <a:pt x="1384" y="403"/>
                </a:lnTo>
                <a:lnTo>
                  <a:pt x="1372" y="371"/>
                </a:lnTo>
                <a:lnTo>
                  <a:pt x="1360" y="339"/>
                </a:lnTo>
                <a:lnTo>
                  <a:pt x="1347" y="308"/>
                </a:lnTo>
                <a:lnTo>
                  <a:pt x="1333" y="277"/>
                </a:lnTo>
                <a:lnTo>
                  <a:pt x="1318" y="247"/>
                </a:lnTo>
                <a:lnTo>
                  <a:pt x="1304" y="217"/>
                </a:lnTo>
                <a:lnTo>
                  <a:pt x="1272" y="159"/>
                </a:lnTo>
                <a:lnTo>
                  <a:pt x="1239" y="103"/>
                </a:lnTo>
                <a:lnTo>
                  <a:pt x="1205" y="50"/>
                </a:lnTo>
                <a:lnTo>
                  <a:pt x="1169" y="0"/>
                </a:lnTo>
                <a:lnTo>
                  <a:pt x="723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0"/>
          <p:cNvSpPr/>
          <p:nvPr/>
        </p:nvSpPr>
        <p:spPr>
          <a:xfrm>
            <a:off x="4424760" y="2771640"/>
            <a:ext cx="152280" cy="428040"/>
          </a:xfrm>
          <a:custGeom>
            <a:avLst/>
            <a:gdLst/>
            <a:ahLst/>
            <a:rect l="l" t="t" r="r" b="b"/>
            <a:pathLst>
              <a:path w="1042" h="2910">
                <a:moveTo>
                  <a:pt x="0" y="2910"/>
                </a:moveTo>
                <a:lnTo>
                  <a:pt x="58" y="2837"/>
                </a:lnTo>
                <a:lnTo>
                  <a:pt x="115" y="2764"/>
                </a:lnTo>
                <a:lnTo>
                  <a:pt x="169" y="2694"/>
                </a:lnTo>
                <a:lnTo>
                  <a:pt x="220" y="2624"/>
                </a:lnTo>
                <a:lnTo>
                  <a:pt x="269" y="2556"/>
                </a:lnTo>
                <a:lnTo>
                  <a:pt x="317" y="2490"/>
                </a:lnTo>
                <a:lnTo>
                  <a:pt x="360" y="2424"/>
                </a:lnTo>
                <a:lnTo>
                  <a:pt x="403" y="2359"/>
                </a:lnTo>
                <a:lnTo>
                  <a:pt x="442" y="2295"/>
                </a:lnTo>
                <a:lnTo>
                  <a:pt x="479" y="2233"/>
                </a:lnTo>
                <a:lnTo>
                  <a:pt x="515" y="2173"/>
                </a:lnTo>
                <a:lnTo>
                  <a:pt x="548" y="2112"/>
                </a:lnTo>
                <a:lnTo>
                  <a:pt x="578" y="2054"/>
                </a:lnTo>
                <a:lnTo>
                  <a:pt x="607" y="1996"/>
                </a:lnTo>
                <a:lnTo>
                  <a:pt x="634" y="1939"/>
                </a:lnTo>
                <a:lnTo>
                  <a:pt x="657" y="1883"/>
                </a:lnTo>
                <a:lnTo>
                  <a:pt x="680" y="1829"/>
                </a:lnTo>
                <a:lnTo>
                  <a:pt x="700" y="1776"/>
                </a:lnTo>
                <a:lnTo>
                  <a:pt x="718" y="1724"/>
                </a:lnTo>
                <a:lnTo>
                  <a:pt x="734" y="1672"/>
                </a:lnTo>
                <a:lnTo>
                  <a:pt x="749" y="1622"/>
                </a:lnTo>
                <a:lnTo>
                  <a:pt x="762" y="1572"/>
                </a:lnTo>
                <a:lnTo>
                  <a:pt x="772" y="1523"/>
                </a:lnTo>
                <a:lnTo>
                  <a:pt x="780" y="1475"/>
                </a:lnTo>
                <a:lnTo>
                  <a:pt x="788" y="1429"/>
                </a:lnTo>
                <a:lnTo>
                  <a:pt x="793" y="1383"/>
                </a:lnTo>
                <a:lnTo>
                  <a:pt x="796" y="1338"/>
                </a:lnTo>
                <a:lnTo>
                  <a:pt x="797" y="1294"/>
                </a:lnTo>
                <a:lnTo>
                  <a:pt x="797" y="1251"/>
                </a:lnTo>
                <a:lnTo>
                  <a:pt x="796" y="1209"/>
                </a:lnTo>
                <a:lnTo>
                  <a:pt x="793" y="1168"/>
                </a:lnTo>
                <a:lnTo>
                  <a:pt x="788" y="1127"/>
                </a:lnTo>
                <a:lnTo>
                  <a:pt x="974" y="1334"/>
                </a:lnTo>
                <a:lnTo>
                  <a:pt x="992" y="1284"/>
                </a:lnTo>
                <a:lnTo>
                  <a:pt x="1006" y="1234"/>
                </a:lnTo>
                <a:lnTo>
                  <a:pt x="1018" y="1185"/>
                </a:lnTo>
                <a:lnTo>
                  <a:pt x="1027" y="1136"/>
                </a:lnTo>
                <a:lnTo>
                  <a:pt x="1034" y="1088"/>
                </a:lnTo>
                <a:lnTo>
                  <a:pt x="1039" y="1041"/>
                </a:lnTo>
                <a:lnTo>
                  <a:pt x="1042" y="995"/>
                </a:lnTo>
                <a:lnTo>
                  <a:pt x="1042" y="950"/>
                </a:lnTo>
                <a:lnTo>
                  <a:pt x="1040" y="905"/>
                </a:lnTo>
                <a:lnTo>
                  <a:pt x="1038" y="860"/>
                </a:lnTo>
                <a:lnTo>
                  <a:pt x="1033" y="816"/>
                </a:lnTo>
                <a:lnTo>
                  <a:pt x="1026" y="773"/>
                </a:lnTo>
                <a:lnTo>
                  <a:pt x="1018" y="730"/>
                </a:lnTo>
                <a:lnTo>
                  <a:pt x="1007" y="688"/>
                </a:lnTo>
                <a:lnTo>
                  <a:pt x="996" y="646"/>
                </a:lnTo>
                <a:lnTo>
                  <a:pt x="984" y="605"/>
                </a:lnTo>
                <a:lnTo>
                  <a:pt x="969" y="564"/>
                </a:lnTo>
                <a:lnTo>
                  <a:pt x="953" y="524"/>
                </a:lnTo>
                <a:lnTo>
                  <a:pt x="936" y="485"/>
                </a:lnTo>
                <a:lnTo>
                  <a:pt x="919" y="445"/>
                </a:lnTo>
                <a:lnTo>
                  <a:pt x="899" y="406"/>
                </a:lnTo>
                <a:lnTo>
                  <a:pt x="879" y="367"/>
                </a:lnTo>
                <a:lnTo>
                  <a:pt x="858" y="329"/>
                </a:lnTo>
                <a:lnTo>
                  <a:pt x="837" y="292"/>
                </a:lnTo>
                <a:lnTo>
                  <a:pt x="815" y="254"/>
                </a:lnTo>
                <a:lnTo>
                  <a:pt x="791" y="217"/>
                </a:lnTo>
                <a:lnTo>
                  <a:pt x="767" y="180"/>
                </a:lnTo>
                <a:lnTo>
                  <a:pt x="743" y="144"/>
                </a:lnTo>
                <a:lnTo>
                  <a:pt x="693" y="71"/>
                </a:lnTo>
                <a:lnTo>
                  <a:pt x="643" y="0"/>
                </a:lnTo>
                <a:lnTo>
                  <a:pt x="21" y="0"/>
                </a:lnTo>
                <a:lnTo>
                  <a:pt x="0" y="2910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1"/>
          <p:cNvSpPr/>
          <p:nvPr/>
        </p:nvSpPr>
        <p:spPr>
          <a:xfrm>
            <a:off x="4424760" y="2771640"/>
            <a:ext cx="105120" cy="293040"/>
          </a:xfrm>
          <a:custGeom>
            <a:avLst/>
            <a:gdLst/>
            <a:ahLst/>
            <a:rect l="l" t="t" r="r" b="b"/>
            <a:pathLst>
              <a:path w="722" h="1994">
                <a:moveTo>
                  <a:pt x="0" y="1994"/>
                </a:moveTo>
                <a:lnTo>
                  <a:pt x="41" y="1944"/>
                </a:lnTo>
                <a:lnTo>
                  <a:pt x="79" y="1895"/>
                </a:lnTo>
                <a:lnTo>
                  <a:pt x="117" y="1846"/>
                </a:lnTo>
                <a:lnTo>
                  <a:pt x="153" y="1799"/>
                </a:lnTo>
                <a:lnTo>
                  <a:pt x="186" y="1753"/>
                </a:lnTo>
                <a:lnTo>
                  <a:pt x="219" y="1706"/>
                </a:lnTo>
                <a:lnTo>
                  <a:pt x="249" y="1662"/>
                </a:lnTo>
                <a:lnTo>
                  <a:pt x="279" y="1618"/>
                </a:lnTo>
                <a:lnTo>
                  <a:pt x="306" y="1574"/>
                </a:lnTo>
                <a:lnTo>
                  <a:pt x="333" y="1531"/>
                </a:lnTo>
                <a:lnTo>
                  <a:pt x="356" y="1490"/>
                </a:lnTo>
                <a:lnTo>
                  <a:pt x="379" y="1449"/>
                </a:lnTo>
                <a:lnTo>
                  <a:pt x="400" y="1408"/>
                </a:lnTo>
                <a:lnTo>
                  <a:pt x="420" y="1368"/>
                </a:lnTo>
                <a:lnTo>
                  <a:pt x="438" y="1330"/>
                </a:lnTo>
                <a:lnTo>
                  <a:pt x="455" y="1292"/>
                </a:lnTo>
                <a:lnTo>
                  <a:pt x="471" y="1255"/>
                </a:lnTo>
                <a:lnTo>
                  <a:pt x="484" y="1218"/>
                </a:lnTo>
                <a:lnTo>
                  <a:pt x="498" y="1182"/>
                </a:lnTo>
                <a:lnTo>
                  <a:pt x="508" y="1146"/>
                </a:lnTo>
                <a:lnTo>
                  <a:pt x="519" y="1112"/>
                </a:lnTo>
                <a:lnTo>
                  <a:pt x="527" y="1078"/>
                </a:lnTo>
                <a:lnTo>
                  <a:pt x="535" y="1045"/>
                </a:lnTo>
                <a:lnTo>
                  <a:pt x="541" y="1012"/>
                </a:lnTo>
                <a:lnTo>
                  <a:pt x="545" y="980"/>
                </a:lnTo>
                <a:lnTo>
                  <a:pt x="549" y="948"/>
                </a:lnTo>
                <a:lnTo>
                  <a:pt x="552" y="918"/>
                </a:lnTo>
                <a:lnTo>
                  <a:pt x="553" y="888"/>
                </a:lnTo>
                <a:lnTo>
                  <a:pt x="553" y="859"/>
                </a:lnTo>
                <a:lnTo>
                  <a:pt x="552" y="829"/>
                </a:lnTo>
                <a:lnTo>
                  <a:pt x="549" y="800"/>
                </a:lnTo>
                <a:lnTo>
                  <a:pt x="547" y="773"/>
                </a:lnTo>
                <a:lnTo>
                  <a:pt x="675" y="1024"/>
                </a:lnTo>
                <a:lnTo>
                  <a:pt x="687" y="988"/>
                </a:lnTo>
                <a:lnTo>
                  <a:pt x="697" y="954"/>
                </a:lnTo>
                <a:lnTo>
                  <a:pt x="705" y="918"/>
                </a:lnTo>
                <a:lnTo>
                  <a:pt x="712" y="882"/>
                </a:lnTo>
                <a:lnTo>
                  <a:pt x="716" y="848"/>
                </a:lnTo>
                <a:lnTo>
                  <a:pt x="720" y="812"/>
                </a:lnTo>
                <a:lnTo>
                  <a:pt x="721" y="778"/>
                </a:lnTo>
                <a:lnTo>
                  <a:pt x="722" y="742"/>
                </a:lnTo>
                <a:lnTo>
                  <a:pt x="721" y="708"/>
                </a:lnTo>
                <a:lnTo>
                  <a:pt x="718" y="674"/>
                </a:lnTo>
                <a:lnTo>
                  <a:pt x="716" y="638"/>
                </a:lnTo>
                <a:lnTo>
                  <a:pt x="710" y="604"/>
                </a:lnTo>
                <a:lnTo>
                  <a:pt x="705" y="569"/>
                </a:lnTo>
                <a:lnTo>
                  <a:pt x="698" y="536"/>
                </a:lnTo>
                <a:lnTo>
                  <a:pt x="690" y="502"/>
                </a:lnTo>
                <a:lnTo>
                  <a:pt x="681" y="469"/>
                </a:lnTo>
                <a:lnTo>
                  <a:pt x="671" y="436"/>
                </a:lnTo>
                <a:lnTo>
                  <a:pt x="660" y="403"/>
                </a:lnTo>
                <a:lnTo>
                  <a:pt x="648" y="371"/>
                </a:lnTo>
                <a:lnTo>
                  <a:pt x="636" y="339"/>
                </a:lnTo>
                <a:lnTo>
                  <a:pt x="623" y="308"/>
                </a:lnTo>
                <a:lnTo>
                  <a:pt x="609" y="277"/>
                </a:lnTo>
                <a:lnTo>
                  <a:pt x="594" y="247"/>
                </a:lnTo>
                <a:lnTo>
                  <a:pt x="580" y="217"/>
                </a:lnTo>
                <a:lnTo>
                  <a:pt x="548" y="159"/>
                </a:lnTo>
                <a:lnTo>
                  <a:pt x="515" y="103"/>
                </a:lnTo>
                <a:lnTo>
                  <a:pt x="481" y="50"/>
                </a:lnTo>
                <a:lnTo>
                  <a:pt x="445" y="0"/>
                </a:lnTo>
                <a:lnTo>
                  <a:pt x="21" y="0"/>
                </a:lnTo>
                <a:lnTo>
                  <a:pt x="0" y="199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2"/>
          <p:cNvSpPr/>
          <p:nvPr/>
        </p:nvSpPr>
        <p:spPr>
          <a:xfrm>
            <a:off x="4427280" y="2136240"/>
            <a:ext cx="188640" cy="600120"/>
          </a:xfrm>
          <a:custGeom>
            <a:avLst/>
            <a:gdLst/>
            <a:ahLst/>
            <a:rect l="l" t="t" r="r" b="b"/>
            <a:pathLst>
              <a:path w="5096" h="16159">
                <a:moveTo>
                  <a:pt x="0" y="0"/>
                </a:moveTo>
                <a:lnTo>
                  <a:pt x="282" y="238"/>
                </a:lnTo>
                <a:lnTo>
                  <a:pt x="559" y="490"/>
                </a:lnTo>
                <a:lnTo>
                  <a:pt x="831" y="758"/>
                </a:lnTo>
                <a:lnTo>
                  <a:pt x="1096" y="1040"/>
                </a:lnTo>
                <a:lnTo>
                  <a:pt x="1354" y="1337"/>
                </a:lnTo>
                <a:lnTo>
                  <a:pt x="1605" y="1650"/>
                </a:lnTo>
                <a:lnTo>
                  <a:pt x="1850" y="1978"/>
                </a:lnTo>
                <a:lnTo>
                  <a:pt x="2086" y="2320"/>
                </a:lnTo>
                <a:lnTo>
                  <a:pt x="2315" y="2677"/>
                </a:lnTo>
                <a:lnTo>
                  <a:pt x="2538" y="3050"/>
                </a:lnTo>
                <a:lnTo>
                  <a:pt x="2752" y="3437"/>
                </a:lnTo>
                <a:lnTo>
                  <a:pt x="2959" y="3839"/>
                </a:lnTo>
                <a:lnTo>
                  <a:pt x="3157" y="4257"/>
                </a:lnTo>
                <a:lnTo>
                  <a:pt x="3347" y="4690"/>
                </a:lnTo>
                <a:lnTo>
                  <a:pt x="3528" y="5137"/>
                </a:lnTo>
                <a:lnTo>
                  <a:pt x="3700" y="5598"/>
                </a:lnTo>
                <a:lnTo>
                  <a:pt x="3863" y="6075"/>
                </a:lnTo>
                <a:lnTo>
                  <a:pt x="4017" y="6567"/>
                </a:lnTo>
                <a:lnTo>
                  <a:pt x="4162" y="7074"/>
                </a:lnTo>
                <a:lnTo>
                  <a:pt x="4297" y="7596"/>
                </a:lnTo>
                <a:lnTo>
                  <a:pt x="4422" y="8132"/>
                </a:lnTo>
                <a:lnTo>
                  <a:pt x="4538" y="8684"/>
                </a:lnTo>
                <a:lnTo>
                  <a:pt x="4643" y="9251"/>
                </a:lnTo>
                <a:lnTo>
                  <a:pt x="4738" y="9832"/>
                </a:lnTo>
                <a:lnTo>
                  <a:pt x="4821" y="10428"/>
                </a:lnTo>
                <a:lnTo>
                  <a:pt x="4895" y="11040"/>
                </a:lnTo>
                <a:lnTo>
                  <a:pt x="4957" y="11665"/>
                </a:lnTo>
                <a:lnTo>
                  <a:pt x="5008" y="12306"/>
                </a:lnTo>
                <a:lnTo>
                  <a:pt x="5048" y="12961"/>
                </a:lnTo>
                <a:lnTo>
                  <a:pt x="5076" y="13632"/>
                </a:lnTo>
                <a:lnTo>
                  <a:pt x="5092" y="14318"/>
                </a:lnTo>
                <a:lnTo>
                  <a:pt x="5096" y="15019"/>
                </a:lnTo>
                <a:lnTo>
                  <a:pt x="5083" y="15116"/>
                </a:lnTo>
                <a:lnTo>
                  <a:pt x="5044" y="15207"/>
                </a:lnTo>
                <a:lnTo>
                  <a:pt x="4980" y="15293"/>
                </a:lnTo>
                <a:lnTo>
                  <a:pt x="4894" y="15375"/>
                </a:lnTo>
                <a:lnTo>
                  <a:pt x="4788" y="15451"/>
                </a:lnTo>
                <a:lnTo>
                  <a:pt x="4662" y="15523"/>
                </a:lnTo>
                <a:lnTo>
                  <a:pt x="4519" y="15588"/>
                </a:lnTo>
                <a:lnTo>
                  <a:pt x="4359" y="15650"/>
                </a:lnTo>
                <a:lnTo>
                  <a:pt x="4186" y="15707"/>
                </a:lnTo>
                <a:lnTo>
                  <a:pt x="4000" y="15759"/>
                </a:lnTo>
                <a:lnTo>
                  <a:pt x="3802" y="15809"/>
                </a:lnTo>
                <a:lnTo>
                  <a:pt x="3596" y="15853"/>
                </a:lnTo>
                <a:lnTo>
                  <a:pt x="3381" y="15895"/>
                </a:lnTo>
                <a:lnTo>
                  <a:pt x="3161" y="15931"/>
                </a:lnTo>
                <a:lnTo>
                  <a:pt x="2937" y="15965"/>
                </a:lnTo>
                <a:lnTo>
                  <a:pt x="2709" y="15995"/>
                </a:lnTo>
                <a:lnTo>
                  <a:pt x="2480" y="16022"/>
                </a:lnTo>
                <a:lnTo>
                  <a:pt x="2251" y="16047"/>
                </a:lnTo>
                <a:lnTo>
                  <a:pt x="2024" y="16068"/>
                </a:lnTo>
                <a:lnTo>
                  <a:pt x="1800" y="16087"/>
                </a:lnTo>
                <a:lnTo>
                  <a:pt x="1583" y="16102"/>
                </a:lnTo>
                <a:lnTo>
                  <a:pt x="1371" y="16116"/>
                </a:lnTo>
                <a:lnTo>
                  <a:pt x="1169" y="16128"/>
                </a:lnTo>
                <a:lnTo>
                  <a:pt x="977" y="16137"/>
                </a:lnTo>
                <a:lnTo>
                  <a:pt x="796" y="16145"/>
                </a:lnTo>
                <a:lnTo>
                  <a:pt x="630" y="16150"/>
                </a:lnTo>
                <a:lnTo>
                  <a:pt x="478" y="16155"/>
                </a:lnTo>
                <a:lnTo>
                  <a:pt x="341" y="16157"/>
                </a:lnTo>
                <a:lnTo>
                  <a:pt x="224" y="16159"/>
                </a:lnTo>
                <a:lnTo>
                  <a:pt x="127" y="16159"/>
                </a:lnTo>
                <a:lnTo>
                  <a:pt x="52" y="16159"/>
                </a:lnTo>
                <a:lnTo>
                  <a:pt x="0" y="16158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3"/>
          <p:cNvSpPr/>
          <p:nvPr/>
        </p:nvSpPr>
        <p:spPr>
          <a:xfrm>
            <a:off x="4237560" y="2136240"/>
            <a:ext cx="188640" cy="600120"/>
          </a:xfrm>
          <a:custGeom>
            <a:avLst/>
            <a:gdLst/>
            <a:ahLst/>
            <a:rect l="l" t="t" r="r" b="b"/>
            <a:pathLst>
              <a:path w="5098" h="16159">
                <a:moveTo>
                  <a:pt x="5098" y="0"/>
                </a:moveTo>
                <a:lnTo>
                  <a:pt x="4814" y="238"/>
                </a:lnTo>
                <a:lnTo>
                  <a:pt x="4537" y="490"/>
                </a:lnTo>
                <a:lnTo>
                  <a:pt x="4265" y="758"/>
                </a:lnTo>
                <a:lnTo>
                  <a:pt x="4000" y="1040"/>
                </a:lnTo>
                <a:lnTo>
                  <a:pt x="3742" y="1337"/>
                </a:lnTo>
                <a:lnTo>
                  <a:pt x="3491" y="1650"/>
                </a:lnTo>
                <a:lnTo>
                  <a:pt x="3246" y="1978"/>
                </a:lnTo>
                <a:lnTo>
                  <a:pt x="3010" y="2320"/>
                </a:lnTo>
                <a:lnTo>
                  <a:pt x="2781" y="2677"/>
                </a:lnTo>
                <a:lnTo>
                  <a:pt x="2558" y="3050"/>
                </a:lnTo>
                <a:lnTo>
                  <a:pt x="2344" y="3437"/>
                </a:lnTo>
                <a:lnTo>
                  <a:pt x="2137" y="3839"/>
                </a:lnTo>
                <a:lnTo>
                  <a:pt x="1939" y="4257"/>
                </a:lnTo>
                <a:lnTo>
                  <a:pt x="1749" y="4690"/>
                </a:lnTo>
                <a:lnTo>
                  <a:pt x="1568" y="5137"/>
                </a:lnTo>
                <a:lnTo>
                  <a:pt x="1396" y="5598"/>
                </a:lnTo>
                <a:lnTo>
                  <a:pt x="1233" y="6075"/>
                </a:lnTo>
                <a:lnTo>
                  <a:pt x="1079" y="6567"/>
                </a:lnTo>
                <a:lnTo>
                  <a:pt x="934" y="7074"/>
                </a:lnTo>
                <a:lnTo>
                  <a:pt x="799" y="7596"/>
                </a:lnTo>
                <a:lnTo>
                  <a:pt x="674" y="8132"/>
                </a:lnTo>
                <a:lnTo>
                  <a:pt x="558" y="8684"/>
                </a:lnTo>
                <a:lnTo>
                  <a:pt x="453" y="9251"/>
                </a:lnTo>
                <a:lnTo>
                  <a:pt x="358" y="9832"/>
                </a:lnTo>
                <a:lnTo>
                  <a:pt x="275" y="10428"/>
                </a:lnTo>
                <a:lnTo>
                  <a:pt x="201" y="11040"/>
                </a:lnTo>
                <a:lnTo>
                  <a:pt x="139" y="11665"/>
                </a:lnTo>
                <a:lnTo>
                  <a:pt x="88" y="12306"/>
                </a:lnTo>
                <a:lnTo>
                  <a:pt x="48" y="12961"/>
                </a:lnTo>
                <a:lnTo>
                  <a:pt x="20" y="13632"/>
                </a:lnTo>
                <a:lnTo>
                  <a:pt x="4" y="14318"/>
                </a:lnTo>
                <a:lnTo>
                  <a:pt x="0" y="15019"/>
                </a:lnTo>
                <a:lnTo>
                  <a:pt x="13" y="15116"/>
                </a:lnTo>
                <a:lnTo>
                  <a:pt x="52" y="15207"/>
                </a:lnTo>
                <a:lnTo>
                  <a:pt x="116" y="15293"/>
                </a:lnTo>
                <a:lnTo>
                  <a:pt x="202" y="15375"/>
                </a:lnTo>
                <a:lnTo>
                  <a:pt x="308" y="15451"/>
                </a:lnTo>
                <a:lnTo>
                  <a:pt x="434" y="15523"/>
                </a:lnTo>
                <a:lnTo>
                  <a:pt x="577" y="15588"/>
                </a:lnTo>
                <a:lnTo>
                  <a:pt x="737" y="15650"/>
                </a:lnTo>
                <a:lnTo>
                  <a:pt x="910" y="15707"/>
                </a:lnTo>
                <a:lnTo>
                  <a:pt x="1096" y="15759"/>
                </a:lnTo>
                <a:lnTo>
                  <a:pt x="1294" y="15809"/>
                </a:lnTo>
                <a:lnTo>
                  <a:pt x="1500" y="15853"/>
                </a:lnTo>
                <a:lnTo>
                  <a:pt x="1715" y="15895"/>
                </a:lnTo>
                <a:lnTo>
                  <a:pt x="1935" y="15931"/>
                </a:lnTo>
                <a:lnTo>
                  <a:pt x="2159" y="15965"/>
                </a:lnTo>
                <a:lnTo>
                  <a:pt x="2387" y="15995"/>
                </a:lnTo>
                <a:lnTo>
                  <a:pt x="2616" y="16022"/>
                </a:lnTo>
                <a:lnTo>
                  <a:pt x="2845" y="16047"/>
                </a:lnTo>
                <a:lnTo>
                  <a:pt x="3072" y="16068"/>
                </a:lnTo>
                <a:lnTo>
                  <a:pt x="3296" y="16087"/>
                </a:lnTo>
                <a:lnTo>
                  <a:pt x="3513" y="16102"/>
                </a:lnTo>
                <a:lnTo>
                  <a:pt x="3725" y="16116"/>
                </a:lnTo>
                <a:lnTo>
                  <a:pt x="3927" y="16128"/>
                </a:lnTo>
                <a:lnTo>
                  <a:pt x="4119" y="16137"/>
                </a:lnTo>
                <a:lnTo>
                  <a:pt x="4300" y="16145"/>
                </a:lnTo>
                <a:lnTo>
                  <a:pt x="4466" y="16150"/>
                </a:lnTo>
                <a:lnTo>
                  <a:pt x="4618" y="16155"/>
                </a:lnTo>
                <a:lnTo>
                  <a:pt x="4755" y="16157"/>
                </a:lnTo>
                <a:lnTo>
                  <a:pt x="4872" y="16159"/>
                </a:lnTo>
                <a:lnTo>
                  <a:pt x="4969" y="16159"/>
                </a:lnTo>
                <a:lnTo>
                  <a:pt x="5044" y="16159"/>
                </a:lnTo>
                <a:lnTo>
                  <a:pt x="5098" y="16158"/>
                </a:lnTo>
                <a:lnTo>
                  <a:pt x="5098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4"/>
          <p:cNvSpPr/>
          <p:nvPr/>
        </p:nvSpPr>
        <p:spPr>
          <a:xfrm>
            <a:off x="4321080" y="2246400"/>
            <a:ext cx="211320" cy="43200"/>
          </a:xfrm>
          <a:custGeom>
            <a:avLst/>
            <a:gdLst/>
            <a:ahLst/>
            <a:rect l="l" t="t" r="r" b="b"/>
            <a:pathLst>
              <a:path w="5714" h="1188">
                <a:moveTo>
                  <a:pt x="5714" y="673"/>
                </a:moveTo>
                <a:lnTo>
                  <a:pt x="5635" y="703"/>
                </a:lnTo>
                <a:lnTo>
                  <a:pt x="5556" y="733"/>
                </a:lnTo>
                <a:lnTo>
                  <a:pt x="5476" y="761"/>
                </a:lnTo>
                <a:lnTo>
                  <a:pt x="5395" y="789"/>
                </a:lnTo>
                <a:lnTo>
                  <a:pt x="5313" y="816"/>
                </a:lnTo>
                <a:lnTo>
                  <a:pt x="5230" y="841"/>
                </a:lnTo>
                <a:lnTo>
                  <a:pt x="5148" y="867"/>
                </a:lnTo>
                <a:lnTo>
                  <a:pt x="5064" y="891"/>
                </a:lnTo>
                <a:lnTo>
                  <a:pt x="4979" y="914"/>
                </a:lnTo>
                <a:lnTo>
                  <a:pt x="4893" y="936"/>
                </a:lnTo>
                <a:lnTo>
                  <a:pt x="4807" y="959"/>
                </a:lnTo>
                <a:lnTo>
                  <a:pt x="4720" y="979"/>
                </a:lnTo>
                <a:lnTo>
                  <a:pt x="4633" y="999"/>
                </a:lnTo>
                <a:lnTo>
                  <a:pt x="4545" y="1018"/>
                </a:lnTo>
                <a:lnTo>
                  <a:pt x="4455" y="1036"/>
                </a:lnTo>
                <a:lnTo>
                  <a:pt x="4366" y="1053"/>
                </a:lnTo>
                <a:lnTo>
                  <a:pt x="4275" y="1068"/>
                </a:lnTo>
                <a:lnTo>
                  <a:pt x="4185" y="1084"/>
                </a:lnTo>
                <a:lnTo>
                  <a:pt x="4093" y="1097"/>
                </a:lnTo>
                <a:lnTo>
                  <a:pt x="4002" y="1111"/>
                </a:lnTo>
                <a:lnTo>
                  <a:pt x="3909" y="1123"/>
                </a:lnTo>
                <a:lnTo>
                  <a:pt x="3816" y="1134"/>
                </a:lnTo>
                <a:lnTo>
                  <a:pt x="3722" y="1144"/>
                </a:lnTo>
                <a:lnTo>
                  <a:pt x="3627" y="1153"/>
                </a:lnTo>
                <a:lnTo>
                  <a:pt x="3533" y="1161"/>
                </a:lnTo>
                <a:lnTo>
                  <a:pt x="3437" y="1168"/>
                </a:lnTo>
                <a:lnTo>
                  <a:pt x="3342" y="1174"/>
                </a:lnTo>
                <a:lnTo>
                  <a:pt x="3246" y="1179"/>
                </a:lnTo>
                <a:lnTo>
                  <a:pt x="3149" y="1183"/>
                </a:lnTo>
                <a:lnTo>
                  <a:pt x="3052" y="1186"/>
                </a:lnTo>
                <a:lnTo>
                  <a:pt x="2955" y="1187"/>
                </a:lnTo>
                <a:lnTo>
                  <a:pt x="2858" y="1188"/>
                </a:lnTo>
                <a:lnTo>
                  <a:pt x="2759" y="1187"/>
                </a:lnTo>
                <a:lnTo>
                  <a:pt x="2662" y="1186"/>
                </a:lnTo>
                <a:lnTo>
                  <a:pt x="2565" y="1183"/>
                </a:lnTo>
                <a:lnTo>
                  <a:pt x="2468" y="1179"/>
                </a:lnTo>
                <a:lnTo>
                  <a:pt x="2372" y="1174"/>
                </a:lnTo>
                <a:lnTo>
                  <a:pt x="2277" y="1168"/>
                </a:lnTo>
                <a:lnTo>
                  <a:pt x="2181" y="1161"/>
                </a:lnTo>
                <a:lnTo>
                  <a:pt x="2087" y="1153"/>
                </a:lnTo>
                <a:lnTo>
                  <a:pt x="1992" y="1144"/>
                </a:lnTo>
                <a:lnTo>
                  <a:pt x="1898" y="1134"/>
                </a:lnTo>
                <a:lnTo>
                  <a:pt x="1805" y="1123"/>
                </a:lnTo>
                <a:lnTo>
                  <a:pt x="1712" y="1111"/>
                </a:lnTo>
                <a:lnTo>
                  <a:pt x="1621" y="1097"/>
                </a:lnTo>
                <a:lnTo>
                  <a:pt x="1529" y="1084"/>
                </a:lnTo>
                <a:lnTo>
                  <a:pt x="1439" y="1068"/>
                </a:lnTo>
                <a:lnTo>
                  <a:pt x="1348" y="1053"/>
                </a:lnTo>
                <a:lnTo>
                  <a:pt x="1259" y="1036"/>
                </a:lnTo>
                <a:lnTo>
                  <a:pt x="1169" y="1018"/>
                </a:lnTo>
                <a:lnTo>
                  <a:pt x="1081" y="999"/>
                </a:lnTo>
                <a:lnTo>
                  <a:pt x="994" y="979"/>
                </a:lnTo>
                <a:lnTo>
                  <a:pt x="907" y="959"/>
                </a:lnTo>
                <a:lnTo>
                  <a:pt x="821" y="936"/>
                </a:lnTo>
                <a:lnTo>
                  <a:pt x="735" y="914"/>
                </a:lnTo>
                <a:lnTo>
                  <a:pt x="650" y="891"/>
                </a:lnTo>
                <a:lnTo>
                  <a:pt x="566" y="867"/>
                </a:lnTo>
                <a:lnTo>
                  <a:pt x="484" y="841"/>
                </a:lnTo>
                <a:lnTo>
                  <a:pt x="401" y="816"/>
                </a:lnTo>
                <a:lnTo>
                  <a:pt x="319" y="789"/>
                </a:lnTo>
                <a:lnTo>
                  <a:pt x="238" y="761"/>
                </a:lnTo>
                <a:lnTo>
                  <a:pt x="158" y="733"/>
                </a:lnTo>
                <a:lnTo>
                  <a:pt x="79" y="703"/>
                </a:lnTo>
                <a:lnTo>
                  <a:pt x="0" y="673"/>
                </a:lnTo>
                <a:lnTo>
                  <a:pt x="46" y="587"/>
                </a:lnTo>
                <a:lnTo>
                  <a:pt x="90" y="501"/>
                </a:lnTo>
                <a:lnTo>
                  <a:pt x="136" y="416"/>
                </a:lnTo>
                <a:lnTo>
                  <a:pt x="182" y="331"/>
                </a:lnTo>
                <a:lnTo>
                  <a:pt x="228" y="247"/>
                </a:lnTo>
                <a:lnTo>
                  <a:pt x="275" y="164"/>
                </a:lnTo>
                <a:lnTo>
                  <a:pt x="322" y="82"/>
                </a:lnTo>
                <a:lnTo>
                  <a:pt x="370" y="0"/>
                </a:lnTo>
                <a:lnTo>
                  <a:pt x="440" y="22"/>
                </a:lnTo>
                <a:lnTo>
                  <a:pt x="510" y="45"/>
                </a:lnTo>
                <a:lnTo>
                  <a:pt x="582" y="66"/>
                </a:lnTo>
                <a:lnTo>
                  <a:pt x="654" y="86"/>
                </a:lnTo>
                <a:lnTo>
                  <a:pt x="726" y="106"/>
                </a:lnTo>
                <a:lnTo>
                  <a:pt x="800" y="126"/>
                </a:lnTo>
                <a:lnTo>
                  <a:pt x="873" y="144"/>
                </a:lnTo>
                <a:lnTo>
                  <a:pt x="947" y="163"/>
                </a:lnTo>
                <a:lnTo>
                  <a:pt x="1022" y="180"/>
                </a:lnTo>
                <a:lnTo>
                  <a:pt x="1097" y="197"/>
                </a:lnTo>
                <a:lnTo>
                  <a:pt x="1173" y="212"/>
                </a:lnTo>
                <a:lnTo>
                  <a:pt x="1249" y="228"/>
                </a:lnTo>
                <a:lnTo>
                  <a:pt x="1325" y="243"/>
                </a:lnTo>
                <a:lnTo>
                  <a:pt x="1402" y="257"/>
                </a:lnTo>
                <a:lnTo>
                  <a:pt x="1480" y="271"/>
                </a:lnTo>
                <a:lnTo>
                  <a:pt x="1557" y="283"/>
                </a:lnTo>
                <a:lnTo>
                  <a:pt x="1635" y="294"/>
                </a:lnTo>
                <a:lnTo>
                  <a:pt x="1715" y="305"/>
                </a:lnTo>
                <a:lnTo>
                  <a:pt x="1794" y="316"/>
                </a:lnTo>
                <a:lnTo>
                  <a:pt x="1873" y="325"/>
                </a:lnTo>
                <a:lnTo>
                  <a:pt x="1954" y="334"/>
                </a:lnTo>
                <a:lnTo>
                  <a:pt x="2034" y="343"/>
                </a:lnTo>
                <a:lnTo>
                  <a:pt x="2115" y="350"/>
                </a:lnTo>
                <a:lnTo>
                  <a:pt x="2195" y="357"/>
                </a:lnTo>
                <a:lnTo>
                  <a:pt x="2277" y="363"/>
                </a:lnTo>
                <a:lnTo>
                  <a:pt x="2359" y="368"/>
                </a:lnTo>
                <a:lnTo>
                  <a:pt x="2441" y="372"/>
                </a:lnTo>
                <a:lnTo>
                  <a:pt x="2524" y="376"/>
                </a:lnTo>
                <a:lnTo>
                  <a:pt x="2606" y="379"/>
                </a:lnTo>
                <a:lnTo>
                  <a:pt x="2690" y="380"/>
                </a:lnTo>
                <a:lnTo>
                  <a:pt x="2774" y="382"/>
                </a:lnTo>
                <a:lnTo>
                  <a:pt x="2858" y="382"/>
                </a:lnTo>
                <a:lnTo>
                  <a:pt x="2940" y="382"/>
                </a:lnTo>
                <a:lnTo>
                  <a:pt x="3024" y="380"/>
                </a:lnTo>
                <a:lnTo>
                  <a:pt x="3108" y="379"/>
                </a:lnTo>
                <a:lnTo>
                  <a:pt x="3190" y="376"/>
                </a:lnTo>
                <a:lnTo>
                  <a:pt x="3273" y="372"/>
                </a:lnTo>
                <a:lnTo>
                  <a:pt x="3355" y="368"/>
                </a:lnTo>
                <a:lnTo>
                  <a:pt x="3437" y="363"/>
                </a:lnTo>
                <a:lnTo>
                  <a:pt x="3518" y="357"/>
                </a:lnTo>
                <a:lnTo>
                  <a:pt x="3599" y="350"/>
                </a:lnTo>
                <a:lnTo>
                  <a:pt x="3680" y="343"/>
                </a:lnTo>
                <a:lnTo>
                  <a:pt x="3760" y="334"/>
                </a:lnTo>
                <a:lnTo>
                  <a:pt x="3841" y="325"/>
                </a:lnTo>
                <a:lnTo>
                  <a:pt x="3920" y="316"/>
                </a:lnTo>
                <a:lnTo>
                  <a:pt x="3999" y="305"/>
                </a:lnTo>
                <a:lnTo>
                  <a:pt x="4079" y="294"/>
                </a:lnTo>
                <a:lnTo>
                  <a:pt x="4157" y="283"/>
                </a:lnTo>
                <a:lnTo>
                  <a:pt x="4234" y="271"/>
                </a:lnTo>
                <a:lnTo>
                  <a:pt x="4312" y="257"/>
                </a:lnTo>
                <a:lnTo>
                  <a:pt x="4389" y="243"/>
                </a:lnTo>
                <a:lnTo>
                  <a:pt x="4465" y="228"/>
                </a:lnTo>
                <a:lnTo>
                  <a:pt x="4541" y="212"/>
                </a:lnTo>
                <a:lnTo>
                  <a:pt x="4617" y="197"/>
                </a:lnTo>
                <a:lnTo>
                  <a:pt x="4692" y="180"/>
                </a:lnTo>
                <a:lnTo>
                  <a:pt x="4767" y="162"/>
                </a:lnTo>
                <a:lnTo>
                  <a:pt x="4841" y="144"/>
                </a:lnTo>
                <a:lnTo>
                  <a:pt x="4914" y="126"/>
                </a:lnTo>
                <a:lnTo>
                  <a:pt x="4988" y="106"/>
                </a:lnTo>
                <a:lnTo>
                  <a:pt x="5060" y="86"/>
                </a:lnTo>
                <a:lnTo>
                  <a:pt x="5132" y="66"/>
                </a:lnTo>
                <a:lnTo>
                  <a:pt x="5204" y="45"/>
                </a:lnTo>
                <a:lnTo>
                  <a:pt x="5274" y="22"/>
                </a:lnTo>
                <a:lnTo>
                  <a:pt x="5344" y="0"/>
                </a:lnTo>
                <a:lnTo>
                  <a:pt x="5392" y="82"/>
                </a:lnTo>
                <a:lnTo>
                  <a:pt x="5439" y="164"/>
                </a:lnTo>
                <a:lnTo>
                  <a:pt x="5486" y="247"/>
                </a:lnTo>
                <a:lnTo>
                  <a:pt x="5532" y="331"/>
                </a:lnTo>
                <a:lnTo>
                  <a:pt x="5578" y="416"/>
                </a:lnTo>
                <a:lnTo>
                  <a:pt x="5624" y="501"/>
                </a:lnTo>
                <a:lnTo>
                  <a:pt x="5668" y="587"/>
                </a:lnTo>
                <a:lnTo>
                  <a:pt x="5714" y="67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5"/>
          <p:cNvSpPr/>
          <p:nvPr/>
        </p:nvSpPr>
        <p:spPr>
          <a:xfrm>
            <a:off x="4427280" y="2246400"/>
            <a:ext cx="105120" cy="43200"/>
          </a:xfrm>
          <a:custGeom>
            <a:avLst/>
            <a:gdLst/>
            <a:ahLst/>
            <a:rect l="l" t="t" r="r" b="b"/>
            <a:pathLst>
              <a:path w="2856" h="1188">
                <a:moveTo>
                  <a:pt x="0" y="1188"/>
                </a:moveTo>
                <a:lnTo>
                  <a:pt x="0" y="1188"/>
                </a:lnTo>
                <a:lnTo>
                  <a:pt x="0" y="1188"/>
                </a:lnTo>
                <a:lnTo>
                  <a:pt x="97" y="1187"/>
                </a:lnTo>
                <a:lnTo>
                  <a:pt x="194" y="1186"/>
                </a:lnTo>
                <a:lnTo>
                  <a:pt x="291" y="1183"/>
                </a:lnTo>
                <a:lnTo>
                  <a:pt x="388" y="1179"/>
                </a:lnTo>
                <a:lnTo>
                  <a:pt x="484" y="1174"/>
                </a:lnTo>
                <a:lnTo>
                  <a:pt x="579" y="1168"/>
                </a:lnTo>
                <a:lnTo>
                  <a:pt x="675" y="1161"/>
                </a:lnTo>
                <a:lnTo>
                  <a:pt x="770" y="1153"/>
                </a:lnTo>
                <a:lnTo>
                  <a:pt x="864" y="1144"/>
                </a:lnTo>
                <a:lnTo>
                  <a:pt x="958" y="1134"/>
                </a:lnTo>
                <a:lnTo>
                  <a:pt x="1051" y="1123"/>
                </a:lnTo>
                <a:lnTo>
                  <a:pt x="1144" y="1111"/>
                </a:lnTo>
                <a:lnTo>
                  <a:pt x="1235" y="1097"/>
                </a:lnTo>
                <a:lnTo>
                  <a:pt x="1327" y="1084"/>
                </a:lnTo>
                <a:lnTo>
                  <a:pt x="1417" y="1068"/>
                </a:lnTo>
                <a:lnTo>
                  <a:pt x="1508" y="1053"/>
                </a:lnTo>
                <a:lnTo>
                  <a:pt x="1597" y="1036"/>
                </a:lnTo>
                <a:lnTo>
                  <a:pt x="1687" y="1018"/>
                </a:lnTo>
                <a:lnTo>
                  <a:pt x="1775" y="999"/>
                </a:lnTo>
                <a:lnTo>
                  <a:pt x="1862" y="979"/>
                </a:lnTo>
                <a:lnTo>
                  <a:pt x="1949" y="959"/>
                </a:lnTo>
                <a:lnTo>
                  <a:pt x="2035" y="936"/>
                </a:lnTo>
                <a:lnTo>
                  <a:pt x="2121" y="914"/>
                </a:lnTo>
                <a:lnTo>
                  <a:pt x="2206" y="891"/>
                </a:lnTo>
                <a:lnTo>
                  <a:pt x="2290" y="867"/>
                </a:lnTo>
                <a:lnTo>
                  <a:pt x="2372" y="841"/>
                </a:lnTo>
                <a:lnTo>
                  <a:pt x="2455" y="816"/>
                </a:lnTo>
                <a:lnTo>
                  <a:pt x="2537" y="789"/>
                </a:lnTo>
                <a:lnTo>
                  <a:pt x="2618" y="761"/>
                </a:lnTo>
                <a:lnTo>
                  <a:pt x="2699" y="733"/>
                </a:lnTo>
                <a:lnTo>
                  <a:pt x="2777" y="703"/>
                </a:lnTo>
                <a:lnTo>
                  <a:pt x="2856" y="673"/>
                </a:lnTo>
                <a:lnTo>
                  <a:pt x="2810" y="587"/>
                </a:lnTo>
                <a:lnTo>
                  <a:pt x="2766" y="501"/>
                </a:lnTo>
                <a:lnTo>
                  <a:pt x="2720" y="416"/>
                </a:lnTo>
                <a:lnTo>
                  <a:pt x="2674" y="331"/>
                </a:lnTo>
                <a:lnTo>
                  <a:pt x="2628" y="247"/>
                </a:lnTo>
                <a:lnTo>
                  <a:pt x="2581" y="164"/>
                </a:lnTo>
                <a:lnTo>
                  <a:pt x="2534" y="82"/>
                </a:lnTo>
                <a:lnTo>
                  <a:pt x="2486" y="0"/>
                </a:lnTo>
                <a:lnTo>
                  <a:pt x="2416" y="22"/>
                </a:lnTo>
                <a:lnTo>
                  <a:pt x="2346" y="45"/>
                </a:lnTo>
                <a:lnTo>
                  <a:pt x="2274" y="66"/>
                </a:lnTo>
                <a:lnTo>
                  <a:pt x="2203" y="86"/>
                </a:lnTo>
                <a:lnTo>
                  <a:pt x="2130" y="106"/>
                </a:lnTo>
                <a:lnTo>
                  <a:pt x="2056" y="126"/>
                </a:lnTo>
                <a:lnTo>
                  <a:pt x="1983" y="144"/>
                </a:lnTo>
                <a:lnTo>
                  <a:pt x="1909" y="163"/>
                </a:lnTo>
                <a:lnTo>
                  <a:pt x="1834" y="180"/>
                </a:lnTo>
                <a:lnTo>
                  <a:pt x="1759" y="197"/>
                </a:lnTo>
                <a:lnTo>
                  <a:pt x="1683" y="212"/>
                </a:lnTo>
                <a:lnTo>
                  <a:pt x="1607" y="228"/>
                </a:lnTo>
                <a:lnTo>
                  <a:pt x="1531" y="243"/>
                </a:lnTo>
                <a:lnTo>
                  <a:pt x="1454" y="257"/>
                </a:lnTo>
                <a:lnTo>
                  <a:pt x="1376" y="271"/>
                </a:lnTo>
                <a:lnTo>
                  <a:pt x="1299" y="283"/>
                </a:lnTo>
                <a:lnTo>
                  <a:pt x="1221" y="294"/>
                </a:lnTo>
                <a:lnTo>
                  <a:pt x="1141" y="305"/>
                </a:lnTo>
                <a:lnTo>
                  <a:pt x="1062" y="316"/>
                </a:lnTo>
                <a:lnTo>
                  <a:pt x="983" y="325"/>
                </a:lnTo>
                <a:lnTo>
                  <a:pt x="902" y="334"/>
                </a:lnTo>
                <a:lnTo>
                  <a:pt x="822" y="343"/>
                </a:lnTo>
                <a:lnTo>
                  <a:pt x="741" y="350"/>
                </a:lnTo>
                <a:lnTo>
                  <a:pt x="661" y="357"/>
                </a:lnTo>
                <a:lnTo>
                  <a:pt x="579" y="363"/>
                </a:lnTo>
                <a:lnTo>
                  <a:pt x="497" y="368"/>
                </a:lnTo>
                <a:lnTo>
                  <a:pt x="415" y="372"/>
                </a:lnTo>
                <a:lnTo>
                  <a:pt x="332" y="376"/>
                </a:lnTo>
                <a:lnTo>
                  <a:pt x="250" y="379"/>
                </a:lnTo>
                <a:lnTo>
                  <a:pt x="166" y="380"/>
                </a:lnTo>
                <a:lnTo>
                  <a:pt x="83" y="382"/>
                </a:lnTo>
                <a:lnTo>
                  <a:pt x="0" y="382"/>
                </a:lnTo>
                <a:lnTo>
                  <a:pt x="0" y="382"/>
                </a:lnTo>
                <a:lnTo>
                  <a:pt x="0" y="382"/>
                </a:lnTo>
                <a:lnTo>
                  <a:pt x="0" y="1188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6"/>
          <p:cNvSpPr/>
          <p:nvPr/>
        </p:nvSpPr>
        <p:spPr>
          <a:xfrm>
            <a:off x="4134240" y="2536560"/>
            <a:ext cx="111240" cy="250560"/>
          </a:xfrm>
          <a:custGeom>
            <a:avLst/>
            <a:gdLst/>
            <a:ahLst/>
            <a:rect l="l" t="t" r="r" b="b"/>
            <a:pathLst>
              <a:path w="3021" h="6762">
                <a:moveTo>
                  <a:pt x="3021" y="0"/>
                </a:moveTo>
                <a:lnTo>
                  <a:pt x="0" y="1815"/>
                </a:lnTo>
                <a:lnTo>
                  <a:pt x="386" y="6345"/>
                </a:lnTo>
                <a:lnTo>
                  <a:pt x="1350" y="6762"/>
                </a:lnTo>
                <a:lnTo>
                  <a:pt x="1387" y="6675"/>
                </a:lnTo>
                <a:lnTo>
                  <a:pt x="1424" y="6589"/>
                </a:lnTo>
                <a:lnTo>
                  <a:pt x="1461" y="6503"/>
                </a:lnTo>
                <a:lnTo>
                  <a:pt x="1499" y="6418"/>
                </a:lnTo>
                <a:lnTo>
                  <a:pt x="1537" y="6333"/>
                </a:lnTo>
                <a:lnTo>
                  <a:pt x="1576" y="6249"/>
                </a:lnTo>
                <a:lnTo>
                  <a:pt x="1615" y="6166"/>
                </a:lnTo>
                <a:lnTo>
                  <a:pt x="1654" y="6083"/>
                </a:lnTo>
                <a:lnTo>
                  <a:pt x="1694" y="6000"/>
                </a:lnTo>
                <a:lnTo>
                  <a:pt x="1735" y="5919"/>
                </a:lnTo>
                <a:lnTo>
                  <a:pt x="1777" y="5838"/>
                </a:lnTo>
                <a:lnTo>
                  <a:pt x="1818" y="5759"/>
                </a:lnTo>
                <a:lnTo>
                  <a:pt x="1861" y="5680"/>
                </a:lnTo>
                <a:lnTo>
                  <a:pt x="1904" y="5601"/>
                </a:lnTo>
                <a:lnTo>
                  <a:pt x="1948" y="5523"/>
                </a:lnTo>
                <a:lnTo>
                  <a:pt x="1992" y="5447"/>
                </a:lnTo>
                <a:lnTo>
                  <a:pt x="2037" y="5371"/>
                </a:lnTo>
                <a:lnTo>
                  <a:pt x="2083" y="5295"/>
                </a:lnTo>
                <a:lnTo>
                  <a:pt x="2129" y="5221"/>
                </a:lnTo>
                <a:lnTo>
                  <a:pt x="2176" y="5148"/>
                </a:lnTo>
                <a:lnTo>
                  <a:pt x="2224" y="5076"/>
                </a:lnTo>
                <a:lnTo>
                  <a:pt x="2272" y="5005"/>
                </a:lnTo>
                <a:lnTo>
                  <a:pt x="2321" y="4934"/>
                </a:lnTo>
                <a:lnTo>
                  <a:pt x="2371" y="4864"/>
                </a:lnTo>
                <a:lnTo>
                  <a:pt x="2421" y="4796"/>
                </a:lnTo>
                <a:lnTo>
                  <a:pt x="2473" y="4729"/>
                </a:lnTo>
                <a:lnTo>
                  <a:pt x="2525" y="4662"/>
                </a:lnTo>
                <a:lnTo>
                  <a:pt x="2579" y="4596"/>
                </a:lnTo>
                <a:lnTo>
                  <a:pt x="2633" y="4532"/>
                </a:lnTo>
                <a:lnTo>
                  <a:pt x="2687" y="4468"/>
                </a:lnTo>
                <a:lnTo>
                  <a:pt x="2742" y="4406"/>
                </a:lnTo>
                <a:lnTo>
                  <a:pt x="2799" y="4345"/>
                </a:lnTo>
                <a:lnTo>
                  <a:pt x="2795" y="4324"/>
                </a:lnTo>
                <a:lnTo>
                  <a:pt x="2791" y="4304"/>
                </a:lnTo>
                <a:lnTo>
                  <a:pt x="2789" y="4283"/>
                </a:lnTo>
                <a:lnTo>
                  <a:pt x="2788" y="4262"/>
                </a:lnTo>
                <a:lnTo>
                  <a:pt x="2788" y="3977"/>
                </a:lnTo>
                <a:lnTo>
                  <a:pt x="2790" y="3695"/>
                </a:lnTo>
                <a:lnTo>
                  <a:pt x="2795" y="3415"/>
                </a:lnTo>
                <a:lnTo>
                  <a:pt x="2800" y="3137"/>
                </a:lnTo>
                <a:lnTo>
                  <a:pt x="2809" y="2863"/>
                </a:lnTo>
                <a:lnTo>
                  <a:pt x="2819" y="2591"/>
                </a:lnTo>
                <a:lnTo>
                  <a:pt x="2830" y="2321"/>
                </a:lnTo>
                <a:lnTo>
                  <a:pt x="2845" y="2054"/>
                </a:lnTo>
                <a:lnTo>
                  <a:pt x="2860" y="1788"/>
                </a:lnTo>
                <a:lnTo>
                  <a:pt x="2877" y="1525"/>
                </a:lnTo>
                <a:lnTo>
                  <a:pt x="2897" y="1265"/>
                </a:lnTo>
                <a:lnTo>
                  <a:pt x="2919" y="1008"/>
                </a:lnTo>
                <a:lnTo>
                  <a:pt x="2942" y="752"/>
                </a:lnTo>
                <a:lnTo>
                  <a:pt x="2967" y="499"/>
                </a:lnTo>
                <a:lnTo>
                  <a:pt x="2993" y="248"/>
                </a:lnTo>
                <a:lnTo>
                  <a:pt x="30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7"/>
          <p:cNvSpPr/>
          <p:nvPr/>
        </p:nvSpPr>
        <p:spPr>
          <a:xfrm>
            <a:off x="4608360" y="2536560"/>
            <a:ext cx="111240" cy="250560"/>
          </a:xfrm>
          <a:custGeom>
            <a:avLst/>
            <a:gdLst/>
            <a:ahLst/>
            <a:rect l="l" t="t" r="r" b="b"/>
            <a:pathLst>
              <a:path w="3021" h="6762">
                <a:moveTo>
                  <a:pt x="0" y="0"/>
                </a:moveTo>
                <a:lnTo>
                  <a:pt x="3021" y="1815"/>
                </a:lnTo>
                <a:lnTo>
                  <a:pt x="2635" y="6345"/>
                </a:lnTo>
                <a:lnTo>
                  <a:pt x="1671" y="6762"/>
                </a:lnTo>
                <a:lnTo>
                  <a:pt x="1634" y="6675"/>
                </a:lnTo>
                <a:lnTo>
                  <a:pt x="1597" y="6589"/>
                </a:lnTo>
                <a:lnTo>
                  <a:pt x="1560" y="6503"/>
                </a:lnTo>
                <a:lnTo>
                  <a:pt x="1522" y="6418"/>
                </a:lnTo>
                <a:lnTo>
                  <a:pt x="1484" y="6333"/>
                </a:lnTo>
                <a:lnTo>
                  <a:pt x="1445" y="6248"/>
                </a:lnTo>
                <a:lnTo>
                  <a:pt x="1406" y="6166"/>
                </a:lnTo>
                <a:lnTo>
                  <a:pt x="1367" y="6083"/>
                </a:lnTo>
                <a:lnTo>
                  <a:pt x="1327" y="6000"/>
                </a:lnTo>
                <a:lnTo>
                  <a:pt x="1286" y="5919"/>
                </a:lnTo>
                <a:lnTo>
                  <a:pt x="1244" y="5838"/>
                </a:lnTo>
                <a:lnTo>
                  <a:pt x="1203" y="5759"/>
                </a:lnTo>
                <a:lnTo>
                  <a:pt x="1160" y="5680"/>
                </a:lnTo>
                <a:lnTo>
                  <a:pt x="1117" y="5601"/>
                </a:lnTo>
                <a:lnTo>
                  <a:pt x="1073" y="5523"/>
                </a:lnTo>
                <a:lnTo>
                  <a:pt x="1029" y="5447"/>
                </a:lnTo>
                <a:lnTo>
                  <a:pt x="984" y="5371"/>
                </a:lnTo>
                <a:lnTo>
                  <a:pt x="938" y="5295"/>
                </a:lnTo>
                <a:lnTo>
                  <a:pt x="892" y="5221"/>
                </a:lnTo>
                <a:lnTo>
                  <a:pt x="845" y="5148"/>
                </a:lnTo>
                <a:lnTo>
                  <a:pt x="797" y="5076"/>
                </a:lnTo>
                <a:lnTo>
                  <a:pt x="749" y="5005"/>
                </a:lnTo>
                <a:lnTo>
                  <a:pt x="700" y="4934"/>
                </a:lnTo>
                <a:lnTo>
                  <a:pt x="650" y="4864"/>
                </a:lnTo>
                <a:lnTo>
                  <a:pt x="600" y="4796"/>
                </a:lnTo>
                <a:lnTo>
                  <a:pt x="548" y="4729"/>
                </a:lnTo>
                <a:lnTo>
                  <a:pt x="496" y="4662"/>
                </a:lnTo>
                <a:lnTo>
                  <a:pt x="442" y="4596"/>
                </a:lnTo>
                <a:lnTo>
                  <a:pt x="388" y="4532"/>
                </a:lnTo>
                <a:lnTo>
                  <a:pt x="334" y="4468"/>
                </a:lnTo>
                <a:lnTo>
                  <a:pt x="279" y="4406"/>
                </a:lnTo>
                <a:lnTo>
                  <a:pt x="222" y="4345"/>
                </a:lnTo>
                <a:lnTo>
                  <a:pt x="226" y="4324"/>
                </a:lnTo>
                <a:lnTo>
                  <a:pt x="230" y="4304"/>
                </a:lnTo>
                <a:lnTo>
                  <a:pt x="232" y="4283"/>
                </a:lnTo>
                <a:lnTo>
                  <a:pt x="233" y="4262"/>
                </a:lnTo>
                <a:lnTo>
                  <a:pt x="233" y="3977"/>
                </a:lnTo>
                <a:lnTo>
                  <a:pt x="231" y="3695"/>
                </a:lnTo>
                <a:lnTo>
                  <a:pt x="226" y="3415"/>
                </a:lnTo>
                <a:lnTo>
                  <a:pt x="221" y="3137"/>
                </a:lnTo>
                <a:lnTo>
                  <a:pt x="212" y="2863"/>
                </a:lnTo>
                <a:lnTo>
                  <a:pt x="202" y="2591"/>
                </a:lnTo>
                <a:lnTo>
                  <a:pt x="191" y="2321"/>
                </a:lnTo>
                <a:lnTo>
                  <a:pt x="176" y="2054"/>
                </a:lnTo>
                <a:lnTo>
                  <a:pt x="161" y="1788"/>
                </a:lnTo>
                <a:lnTo>
                  <a:pt x="144" y="1525"/>
                </a:lnTo>
                <a:lnTo>
                  <a:pt x="124" y="1265"/>
                </a:lnTo>
                <a:lnTo>
                  <a:pt x="102" y="1007"/>
                </a:lnTo>
                <a:lnTo>
                  <a:pt x="79" y="752"/>
                </a:lnTo>
                <a:lnTo>
                  <a:pt x="54" y="498"/>
                </a:lnTo>
                <a:lnTo>
                  <a:pt x="28" y="24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8"/>
          <p:cNvSpPr/>
          <p:nvPr/>
        </p:nvSpPr>
        <p:spPr>
          <a:xfrm>
            <a:off x="4262040" y="2737440"/>
            <a:ext cx="164160" cy="61200"/>
          </a:xfrm>
          <a:custGeom>
            <a:avLst/>
            <a:gdLst/>
            <a:ahLst/>
            <a:rect l="l" t="t" r="r" b="b"/>
            <a:pathLst>
              <a:path w="4441" h="1674">
                <a:moveTo>
                  <a:pt x="0" y="0"/>
                </a:moveTo>
                <a:lnTo>
                  <a:pt x="21" y="119"/>
                </a:lnTo>
                <a:lnTo>
                  <a:pt x="51" y="233"/>
                </a:lnTo>
                <a:lnTo>
                  <a:pt x="90" y="343"/>
                </a:lnTo>
                <a:lnTo>
                  <a:pt x="136" y="447"/>
                </a:lnTo>
                <a:lnTo>
                  <a:pt x="191" y="546"/>
                </a:lnTo>
                <a:lnTo>
                  <a:pt x="254" y="640"/>
                </a:lnTo>
                <a:lnTo>
                  <a:pt x="325" y="729"/>
                </a:lnTo>
                <a:lnTo>
                  <a:pt x="403" y="814"/>
                </a:lnTo>
                <a:lnTo>
                  <a:pt x="489" y="894"/>
                </a:lnTo>
                <a:lnTo>
                  <a:pt x="583" y="970"/>
                </a:lnTo>
                <a:lnTo>
                  <a:pt x="685" y="1041"/>
                </a:lnTo>
                <a:lnTo>
                  <a:pt x="794" y="1108"/>
                </a:lnTo>
                <a:lnTo>
                  <a:pt x="911" y="1171"/>
                </a:lnTo>
                <a:lnTo>
                  <a:pt x="1035" y="1229"/>
                </a:lnTo>
                <a:lnTo>
                  <a:pt x="1166" y="1282"/>
                </a:lnTo>
                <a:lnTo>
                  <a:pt x="1305" y="1333"/>
                </a:lnTo>
                <a:lnTo>
                  <a:pt x="1451" y="1380"/>
                </a:lnTo>
                <a:lnTo>
                  <a:pt x="1604" y="1422"/>
                </a:lnTo>
                <a:lnTo>
                  <a:pt x="1764" y="1461"/>
                </a:lnTo>
                <a:lnTo>
                  <a:pt x="1930" y="1497"/>
                </a:lnTo>
                <a:lnTo>
                  <a:pt x="2103" y="1528"/>
                </a:lnTo>
                <a:lnTo>
                  <a:pt x="2284" y="1557"/>
                </a:lnTo>
                <a:lnTo>
                  <a:pt x="2471" y="1582"/>
                </a:lnTo>
                <a:lnTo>
                  <a:pt x="2664" y="1604"/>
                </a:lnTo>
                <a:lnTo>
                  <a:pt x="2864" y="1622"/>
                </a:lnTo>
                <a:lnTo>
                  <a:pt x="3071" y="1638"/>
                </a:lnTo>
                <a:lnTo>
                  <a:pt x="3283" y="1651"/>
                </a:lnTo>
                <a:lnTo>
                  <a:pt x="3503" y="1660"/>
                </a:lnTo>
                <a:lnTo>
                  <a:pt x="3728" y="1668"/>
                </a:lnTo>
                <a:lnTo>
                  <a:pt x="3959" y="1671"/>
                </a:lnTo>
                <a:lnTo>
                  <a:pt x="4197" y="1674"/>
                </a:lnTo>
                <a:lnTo>
                  <a:pt x="4441" y="1672"/>
                </a:lnTo>
                <a:lnTo>
                  <a:pt x="4441" y="687"/>
                </a:lnTo>
                <a:lnTo>
                  <a:pt x="4231" y="685"/>
                </a:lnTo>
                <a:lnTo>
                  <a:pt x="4025" y="681"/>
                </a:lnTo>
                <a:lnTo>
                  <a:pt x="3823" y="678"/>
                </a:lnTo>
                <a:lnTo>
                  <a:pt x="3625" y="673"/>
                </a:lnTo>
                <a:lnTo>
                  <a:pt x="3432" y="668"/>
                </a:lnTo>
                <a:lnTo>
                  <a:pt x="3243" y="661"/>
                </a:lnTo>
                <a:lnTo>
                  <a:pt x="3057" y="653"/>
                </a:lnTo>
                <a:lnTo>
                  <a:pt x="2878" y="644"/>
                </a:lnTo>
                <a:lnTo>
                  <a:pt x="2701" y="634"/>
                </a:lnTo>
                <a:lnTo>
                  <a:pt x="2529" y="624"/>
                </a:lnTo>
                <a:lnTo>
                  <a:pt x="2363" y="612"/>
                </a:lnTo>
                <a:lnTo>
                  <a:pt x="2199" y="599"/>
                </a:lnTo>
                <a:lnTo>
                  <a:pt x="2042" y="584"/>
                </a:lnTo>
                <a:lnTo>
                  <a:pt x="1889" y="567"/>
                </a:lnTo>
                <a:lnTo>
                  <a:pt x="1740" y="551"/>
                </a:lnTo>
                <a:lnTo>
                  <a:pt x="1596" y="532"/>
                </a:lnTo>
                <a:lnTo>
                  <a:pt x="1458" y="511"/>
                </a:lnTo>
                <a:lnTo>
                  <a:pt x="1324" y="489"/>
                </a:lnTo>
                <a:lnTo>
                  <a:pt x="1194" y="467"/>
                </a:lnTo>
                <a:lnTo>
                  <a:pt x="1071" y="441"/>
                </a:lnTo>
                <a:lnTo>
                  <a:pt x="952" y="414"/>
                </a:lnTo>
                <a:lnTo>
                  <a:pt x="839" y="386"/>
                </a:lnTo>
                <a:lnTo>
                  <a:pt x="730" y="356"/>
                </a:lnTo>
                <a:lnTo>
                  <a:pt x="626" y="325"/>
                </a:lnTo>
                <a:lnTo>
                  <a:pt x="529" y="290"/>
                </a:lnTo>
                <a:lnTo>
                  <a:pt x="437" y="256"/>
                </a:lnTo>
                <a:lnTo>
                  <a:pt x="349" y="218"/>
                </a:lnTo>
                <a:lnTo>
                  <a:pt x="269" y="178"/>
                </a:lnTo>
                <a:lnTo>
                  <a:pt x="193" y="136"/>
                </a:lnTo>
                <a:lnTo>
                  <a:pt x="123" y="92"/>
                </a:lnTo>
                <a:lnTo>
                  <a:pt x="58" y="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19"/>
          <p:cNvSpPr/>
          <p:nvPr/>
        </p:nvSpPr>
        <p:spPr>
          <a:xfrm>
            <a:off x="4427280" y="2329200"/>
            <a:ext cx="360" cy="3189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0"/>
          <p:cNvSpPr/>
          <p:nvPr/>
        </p:nvSpPr>
        <p:spPr>
          <a:xfrm>
            <a:off x="4354200" y="2395800"/>
            <a:ext cx="145440" cy="145440"/>
          </a:xfrm>
          <a:custGeom>
            <a:avLst/>
            <a:gdLst/>
            <a:ahLst/>
            <a:rect l="l" t="t" r="r" b="b"/>
            <a:pathLst>
              <a:path w="3940" h="3941">
                <a:moveTo>
                  <a:pt x="1971" y="3941"/>
                </a:moveTo>
                <a:lnTo>
                  <a:pt x="2071" y="3938"/>
                </a:lnTo>
                <a:lnTo>
                  <a:pt x="2171" y="3931"/>
                </a:lnTo>
                <a:lnTo>
                  <a:pt x="2270" y="3918"/>
                </a:lnTo>
                <a:lnTo>
                  <a:pt x="2366" y="3900"/>
                </a:lnTo>
                <a:lnTo>
                  <a:pt x="2461" y="3879"/>
                </a:lnTo>
                <a:lnTo>
                  <a:pt x="2555" y="3852"/>
                </a:lnTo>
                <a:lnTo>
                  <a:pt x="2646" y="3821"/>
                </a:lnTo>
                <a:lnTo>
                  <a:pt x="2736" y="3785"/>
                </a:lnTo>
                <a:lnTo>
                  <a:pt x="2823" y="3746"/>
                </a:lnTo>
                <a:lnTo>
                  <a:pt x="2908" y="3703"/>
                </a:lnTo>
                <a:lnTo>
                  <a:pt x="2991" y="3655"/>
                </a:lnTo>
                <a:lnTo>
                  <a:pt x="3070" y="3603"/>
                </a:lnTo>
                <a:lnTo>
                  <a:pt x="3148" y="3548"/>
                </a:lnTo>
                <a:lnTo>
                  <a:pt x="3222" y="3490"/>
                </a:lnTo>
                <a:lnTo>
                  <a:pt x="3293" y="3428"/>
                </a:lnTo>
                <a:lnTo>
                  <a:pt x="3363" y="3363"/>
                </a:lnTo>
                <a:lnTo>
                  <a:pt x="3427" y="3295"/>
                </a:lnTo>
                <a:lnTo>
                  <a:pt x="3490" y="3222"/>
                </a:lnTo>
                <a:lnTo>
                  <a:pt x="3548" y="3148"/>
                </a:lnTo>
                <a:lnTo>
                  <a:pt x="3603" y="3071"/>
                </a:lnTo>
                <a:lnTo>
                  <a:pt x="3654" y="2991"/>
                </a:lnTo>
                <a:lnTo>
                  <a:pt x="3702" y="2908"/>
                </a:lnTo>
                <a:lnTo>
                  <a:pt x="3746" y="2823"/>
                </a:lnTo>
                <a:lnTo>
                  <a:pt x="3785" y="2736"/>
                </a:lnTo>
                <a:lnTo>
                  <a:pt x="3821" y="2647"/>
                </a:lnTo>
                <a:lnTo>
                  <a:pt x="3852" y="2555"/>
                </a:lnTo>
                <a:lnTo>
                  <a:pt x="3878" y="2462"/>
                </a:lnTo>
                <a:lnTo>
                  <a:pt x="3900" y="2366"/>
                </a:lnTo>
                <a:lnTo>
                  <a:pt x="3918" y="2270"/>
                </a:lnTo>
                <a:lnTo>
                  <a:pt x="3930" y="2172"/>
                </a:lnTo>
                <a:lnTo>
                  <a:pt x="3938" y="2071"/>
                </a:lnTo>
                <a:lnTo>
                  <a:pt x="3940" y="1971"/>
                </a:lnTo>
                <a:lnTo>
                  <a:pt x="3938" y="1869"/>
                </a:lnTo>
                <a:lnTo>
                  <a:pt x="3930" y="1770"/>
                </a:lnTo>
                <a:lnTo>
                  <a:pt x="3918" y="1671"/>
                </a:lnTo>
                <a:lnTo>
                  <a:pt x="3900" y="1574"/>
                </a:lnTo>
                <a:lnTo>
                  <a:pt x="3878" y="1479"/>
                </a:lnTo>
                <a:lnTo>
                  <a:pt x="3852" y="1385"/>
                </a:lnTo>
                <a:lnTo>
                  <a:pt x="3821" y="1294"/>
                </a:lnTo>
                <a:lnTo>
                  <a:pt x="3785" y="1204"/>
                </a:lnTo>
                <a:lnTo>
                  <a:pt x="3746" y="1117"/>
                </a:lnTo>
                <a:lnTo>
                  <a:pt x="3702" y="1032"/>
                </a:lnTo>
                <a:lnTo>
                  <a:pt x="3654" y="949"/>
                </a:lnTo>
                <a:lnTo>
                  <a:pt x="3603" y="870"/>
                </a:lnTo>
                <a:lnTo>
                  <a:pt x="3548" y="793"/>
                </a:lnTo>
                <a:lnTo>
                  <a:pt x="3490" y="718"/>
                </a:lnTo>
                <a:lnTo>
                  <a:pt x="3427" y="647"/>
                </a:lnTo>
                <a:lnTo>
                  <a:pt x="3363" y="579"/>
                </a:lnTo>
                <a:lnTo>
                  <a:pt x="3293" y="513"/>
                </a:lnTo>
                <a:lnTo>
                  <a:pt x="3222" y="451"/>
                </a:lnTo>
                <a:lnTo>
                  <a:pt x="3148" y="392"/>
                </a:lnTo>
                <a:lnTo>
                  <a:pt x="3070" y="337"/>
                </a:lnTo>
                <a:lnTo>
                  <a:pt x="2991" y="286"/>
                </a:lnTo>
                <a:lnTo>
                  <a:pt x="2908" y="239"/>
                </a:lnTo>
                <a:lnTo>
                  <a:pt x="2823" y="195"/>
                </a:lnTo>
                <a:lnTo>
                  <a:pt x="2736" y="155"/>
                </a:lnTo>
                <a:lnTo>
                  <a:pt x="2646" y="120"/>
                </a:lnTo>
                <a:lnTo>
                  <a:pt x="2555" y="89"/>
                </a:lnTo>
                <a:lnTo>
                  <a:pt x="2461" y="62"/>
                </a:lnTo>
                <a:lnTo>
                  <a:pt x="2366" y="40"/>
                </a:lnTo>
                <a:lnTo>
                  <a:pt x="2270" y="23"/>
                </a:lnTo>
                <a:lnTo>
                  <a:pt x="2171" y="10"/>
                </a:lnTo>
                <a:lnTo>
                  <a:pt x="2071" y="2"/>
                </a:lnTo>
                <a:lnTo>
                  <a:pt x="1971" y="0"/>
                </a:lnTo>
                <a:lnTo>
                  <a:pt x="1869" y="2"/>
                </a:lnTo>
                <a:lnTo>
                  <a:pt x="1769" y="10"/>
                </a:lnTo>
                <a:lnTo>
                  <a:pt x="1671" y="23"/>
                </a:lnTo>
                <a:lnTo>
                  <a:pt x="1574" y="40"/>
                </a:lnTo>
                <a:lnTo>
                  <a:pt x="1479" y="62"/>
                </a:lnTo>
                <a:lnTo>
                  <a:pt x="1385" y="89"/>
                </a:lnTo>
                <a:lnTo>
                  <a:pt x="1294" y="120"/>
                </a:lnTo>
                <a:lnTo>
                  <a:pt x="1204" y="155"/>
                </a:lnTo>
                <a:lnTo>
                  <a:pt x="1117" y="195"/>
                </a:lnTo>
                <a:lnTo>
                  <a:pt x="1032" y="239"/>
                </a:lnTo>
                <a:lnTo>
                  <a:pt x="949" y="286"/>
                </a:lnTo>
                <a:lnTo>
                  <a:pt x="870" y="337"/>
                </a:lnTo>
                <a:lnTo>
                  <a:pt x="793" y="392"/>
                </a:lnTo>
                <a:lnTo>
                  <a:pt x="718" y="451"/>
                </a:lnTo>
                <a:lnTo>
                  <a:pt x="647" y="513"/>
                </a:lnTo>
                <a:lnTo>
                  <a:pt x="579" y="579"/>
                </a:lnTo>
                <a:lnTo>
                  <a:pt x="513" y="647"/>
                </a:lnTo>
                <a:lnTo>
                  <a:pt x="451" y="718"/>
                </a:lnTo>
                <a:lnTo>
                  <a:pt x="392" y="793"/>
                </a:lnTo>
                <a:lnTo>
                  <a:pt x="337" y="870"/>
                </a:lnTo>
                <a:lnTo>
                  <a:pt x="286" y="949"/>
                </a:lnTo>
                <a:lnTo>
                  <a:pt x="238" y="1032"/>
                </a:lnTo>
                <a:lnTo>
                  <a:pt x="194" y="1117"/>
                </a:lnTo>
                <a:lnTo>
                  <a:pt x="155" y="1204"/>
                </a:lnTo>
                <a:lnTo>
                  <a:pt x="119" y="1294"/>
                </a:lnTo>
                <a:lnTo>
                  <a:pt x="89" y="1385"/>
                </a:lnTo>
                <a:lnTo>
                  <a:pt x="62" y="1479"/>
                </a:lnTo>
                <a:lnTo>
                  <a:pt x="40" y="1574"/>
                </a:lnTo>
                <a:lnTo>
                  <a:pt x="22" y="1671"/>
                </a:lnTo>
                <a:lnTo>
                  <a:pt x="10" y="1770"/>
                </a:lnTo>
                <a:lnTo>
                  <a:pt x="2" y="1869"/>
                </a:lnTo>
                <a:lnTo>
                  <a:pt x="0" y="1971"/>
                </a:lnTo>
                <a:lnTo>
                  <a:pt x="2" y="2071"/>
                </a:lnTo>
                <a:lnTo>
                  <a:pt x="10" y="2172"/>
                </a:lnTo>
                <a:lnTo>
                  <a:pt x="22" y="2270"/>
                </a:lnTo>
                <a:lnTo>
                  <a:pt x="40" y="2366"/>
                </a:lnTo>
                <a:lnTo>
                  <a:pt x="62" y="2462"/>
                </a:lnTo>
                <a:lnTo>
                  <a:pt x="89" y="2555"/>
                </a:lnTo>
                <a:lnTo>
                  <a:pt x="119" y="2647"/>
                </a:lnTo>
                <a:lnTo>
                  <a:pt x="155" y="2736"/>
                </a:lnTo>
                <a:lnTo>
                  <a:pt x="194" y="2823"/>
                </a:lnTo>
                <a:lnTo>
                  <a:pt x="238" y="2908"/>
                </a:lnTo>
                <a:lnTo>
                  <a:pt x="286" y="2991"/>
                </a:lnTo>
                <a:lnTo>
                  <a:pt x="337" y="3071"/>
                </a:lnTo>
                <a:lnTo>
                  <a:pt x="392" y="3148"/>
                </a:lnTo>
                <a:lnTo>
                  <a:pt x="451" y="3222"/>
                </a:lnTo>
                <a:lnTo>
                  <a:pt x="513" y="3295"/>
                </a:lnTo>
                <a:lnTo>
                  <a:pt x="579" y="3363"/>
                </a:lnTo>
                <a:lnTo>
                  <a:pt x="647" y="3428"/>
                </a:lnTo>
                <a:lnTo>
                  <a:pt x="718" y="3490"/>
                </a:lnTo>
                <a:lnTo>
                  <a:pt x="793" y="3548"/>
                </a:lnTo>
                <a:lnTo>
                  <a:pt x="870" y="3603"/>
                </a:lnTo>
                <a:lnTo>
                  <a:pt x="949" y="3655"/>
                </a:lnTo>
                <a:lnTo>
                  <a:pt x="1032" y="3703"/>
                </a:lnTo>
                <a:lnTo>
                  <a:pt x="1117" y="3746"/>
                </a:lnTo>
                <a:lnTo>
                  <a:pt x="1204" y="3785"/>
                </a:lnTo>
                <a:lnTo>
                  <a:pt x="1294" y="3821"/>
                </a:lnTo>
                <a:lnTo>
                  <a:pt x="1385" y="3852"/>
                </a:lnTo>
                <a:lnTo>
                  <a:pt x="1479" y="3879"/>
                </a:lnTo>
                <a:lnTo>
                  <a:pt x="1574" y="3900"/>
                </a:lnTo>
                <a:lnTo>
                  <a:pt x="1671" y="3918"/>
                </a:lnTo>
                <a:lnTo>
                  <a:pt x="1769" y="3931"/>
                </a:lnTo>
                <a:lnTo>
                  <a:pt x="1869" y="3938"/>
                </a:lnTo>
                <a:lnTo>
                  <a:pt x="1971" y="3941"/>
                </a:lnTo>
              </a:path>
            </a:pathLst>
          </a:custGeom>
          <a:gradFill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1"/>
          <p:cNvSpPr/>
          <p:nvPr/>
        </p:nvSpPr>
        <p:spPr>
          <a:xfrm>
            <a:off x="4252320" y="2713320"/>
            <a:ext cx="173880" cy="50040"/>
          </a:xfrm>
          <a:custGeom>
            <a:avLst/>
            <a:gdLst/>
            <a:ahLst/>
            <a:rect l="l" t="t" r="r" b="b"/>
            <a:pathLst>
              <a:path w="4704" h="1372">
                <a:moveTo>
                  <a:pt x="10" y="0"/>
                </a:moveTo>
                <a:lnTo>
                  <a:pt x="7" y="27"/>
                </a:lnTo>
                <a:lnTo>
                  <a:pt x="4" y="52"/>
                </a:lnTo>
                <a:lnTo>
                  <a:pt x="2" y="77"/>
                </a:lnTo>
                <a:lnTo>
                  <a:pt x="0" y="103"/>
                </a:lnTo>
                <a:lnTo>
                  <a:pt x="0" y="127"/>
                </a:lnTo>
                <a:lnTo>
                  <a:pt x="0" y="152"/>
                </a:lnTo>
                <a:lnTo>
                  <a:pt x="1" y="176"/>
                </a:lnTo>
                <a:lnTo>
                  <a:pt x="2" y="201"/>
                </a:lnTo>
                <a:lnTo>
                  <a:pt x="5" y="225"/>
                </a:lnTo>
                <a:lnTo>
                  <a:pt x="8" y="249"/>
                </a:lnTo>
                <a:lnTo>
                  <a:pt x="12" y="272"/>
                </a:lnTo>
                <a:lnTo>
                  <a:pt x="17" y="296"/>
                </a:lnTo>
                <a:lnTo>
                  <a:pt x="23" y="318"/>
                </a:lnTo>
                <a:lnTo>
                  <a:pt x="29" y="342"/>
                </a:lnTo>
                <a:lnTo>
                  <a:pt x="36" y="364"/>
                </a:lnTo>
                <a:lnTo>
                  <a:pt x="44" y="386"/>
                </a:lnTo>
                <a:lnTo>
                  <a:pt x="52" y="409"/>
                </a:lnTo>
                <a:lnTo>
                  <a:pt x="62" y="430"/>
                </a:lnTo>
                <a:lnTo>
                  <a:pt x="72" y="451"/>
                </a:lnTo>
                <a:lnTo>
                  <a:pt x="82" y="472"/>
                </a:lnTo>
                <a:lnTo>
                  <a:pt x="93" y="494"/>
                </a:lnTo>
                <a:lnTo>
                  <a:pt x="105" y="515"/>
                </a:lnTo>
                <a:lnTo>
                  <a:pt x="119" y="535"/>
                </a:lnTo>
                <a:lnTo>
                  <a:pt x="132" y="556"/>
                </a:lnTo>
                <a:lnTo>
                  <a:pt x="147" y="576"/>
                </a:lnTo>
                <a:lnTo>
                  <a:pt x="161" y="596"/>
                </a:lnTo>
                <a:lnTo>
                  <a:pt x="177" y="615"/>
                </a:lnTo>
                <a:lnTo>
                  <a:pt x="193" y="636"/>
                </a:lnTo>
                <a:lnTo>
                  <a:pt x="211" y="655"/>
                </a:lnTo>
                <a:lnTo>
                  <a:pt x="229" y="674"/>
                </a:lnTo>
                <a:lnTo>
                  <a:pt x="247" y="691"/>
                </a:lnTo>
                <a:lnTo>
                  <a:pt x="267" y="710"/>
                </a:lnTo>
                <a:lnTo>
                  <a:pt x="265" y="697"/>
                </a:lnTo>
                <a:lnTo>
                  <a:pt x="263" y="685"/>
                </a:lnTo>
                <a:lnTo>
                  <a:pt x="321" y="732"/>
                </a:lnTo>
                <a:lnTo>
                  <a:pt x="386" y="777"/>
                </a:lnTo>
                <a:lnTo>
                  <a:pt x="456" y="821"/>
                </a:lnTo>
                <a:lnTo>
                  <a:pt x="532" y="863"/>
                </a:lnTo>
                <a:lnTo>
                  <a:pt x="612" y="903"/>
                </a:lnTo>
                <a:lnTo>
                  <a:pt x="700" y="941"/>
                </a:lnTo>
                <a:lnTo>
                  <a:pt x="792" y="975"/>
                </a:lnTo>
                <a:lnTo>
                  <a:pt x="889" y="1010"/>
                </a:lnTo>
                <a:lnTo>
                  <a:pt x="993" y="1041"/>
                </a:lnTo>
                <a:lnTo>
                  <a:pt x="1102" y="1071"/>
                </a:lnTo>
                <a:lnTo>
                  <a:pt x="1215" y="1099"/>
                </a:lnTo>
                <a:lnTo>
                  <a:pt x="1334" y="1126"/>
                </a:lnTo>
                <a:lnTo>
                  <a:pt x="1457" y="1152"/>
                </a:lnTo>
                <a:lnTo>
                  <a:pt x="1587" y="1174"/>
                </a:lnTo>
                <a:lnTo>
                  <a:pt x="1721" y="1196"/>
                </a:lnTo>
                <a:lnTo>
                  <a:pt x="1859" y="1217"/>
                </a:lnTo>
                <a:lnTo>
                  <a:pt x="2003" y="1236"/>
                </a:lnTo>
                <a:lnTo>
                  <a:pt x="2152" y="1252"/>
                </a:lnTo>
                <a:lnTo>
                  <a:pt x="2305" y="1269"/>
                </a:lnTo>
                <a:lnTo>
                  <a:pt x="2462" y="1284"/>
                </a:lnTo>
                <a:lnTo>
                  <a:pt x="2626" y="1297"/>
                </a:lnTo>
                <a:lnTo>
                  <a:pt x="2792" y="1309"/>
                </a:lnTo>
                <a:lnTo>
                  <a:pt x="2964" y="1319"/>
                </a:lnTo>
                <a:lnTo>
                  <a:pt x="3141" y="1329"/>
                </a:lnTo>
                <a:lnTo>
                  <a:pt x="3320" y="1338"/>
                </a:lnTo>
                <a:lnTo>
                  <a:pt x="3506" y="1346"/>
                </a:lnTo>
                <a:lnTo>
                  <a:pt x="3695" y="1353"/>
                </a:lnTo>
                <a:lnTo>
                  <a:pt x="3888" y="1358"/>
                </a:lnTo>
                <a:lnTo>
                  <a:pt x="4086" y="1363"/>
                </a:lnTo>
                <a:lnTo>
                  <a:pt x="4288" y="1366"/>
                </a:lnTo>
                <a:lnTo>
                  <a:pt x="4494" y="1370"/>
                </a:lnTo>
                <a:lnTo>
                  <a:pt x="4704" y="1372"/>
                </a:lnTo>
                <a:lnTo>
                  <a:pt x="4704" y="652"/>
                </a:lnTo>
                <a:lnTo>
                  <a:pt x="4661" y="653"/>
                </a:lnTo>
                <a:lnTo>
                  <a:pt x="4604" y="653"/>
                </a:lnTo>
                <a:lnTo>
                  <a:pt x="4533" y="653"/>
                </a:lnTo>
                <a:lnTo>
                  <a:pt x="4447" y="652"/>
                </a:lnTo>
                <a:lnTo>
                  <a:pt x="4347" y="651"/>
                </a:lnTo>
                <a:lnTo>
                  <a:pt x="4237" y="649"/>
                </a:lnTo>
                <a:lnTo>
                  <a:pt x="4114" y="646"/>
                </a:lnTo>
                <a:lnTo>
                  <a:pt x="3982" y="641"/>
                </a:lnTo>
                <a:lnTo>
                  <a:pt x="3839" y="636"/>
                </a:lnTo>
                <a:lnTo>
                  <a:pt x="3688" y="629"/>
                </a:lnTo>
                <a:lnTo>
                  <a:pt x="3529" y="621"/>
                </a:lnTo>
                <a:lnTo>
                  <a:pt x="3364" y="612"/>
                </a:lnTo>
                <a:lnTo>
                  <a:pt x="3193" y="601"/>
                </a:lnTo>
                <a:lnTo>
                  <a:pt x="3017" y="589"/>
                </a:lnTo>
                <a:lnTo>
                  <a:pt x="2837" y="575"/>
                </a:lnTo>
                <a:lnTo>
                  <a:pt x="2652" y="560"/>
                </a:lnTo>
                <a:lnTo>
                  <a:pt x="2467" y="542"/>
                </a:lnTo>
                <a:lnTo>
                  <a:pt x="2279" y="523"/>
                </a:lnTo>
                <a:lnTo>
                  <a:pt x="2092" y="501"/>
                </a:lnTo>
                <a:lnTo>
                  <a:pt x="1904" y="478"/>
                </a:lnTo>
                <a:lnTo>
                  <a:pt x="1718" y="452"/>
                </a:lnTo>
                <a:lnTo>
                  <a:pt x="1534" y="424"/>
                </a:lnTo>
                <a:lnTo>
                  <a:pt x="1353" y="394"/>
                </a:lnTo>
                <a:lnTo>
                  <a:pt x="1177" y="361"/>
                </a:lnTo>
                <a:lnTo>
                  <a:pt x="1005" y="326"/>
                </a:lnTo>
                <a:lnTo>
                  <a:pt x="838" y="288"/>
                </a:lnTo>
                <a:lnTo>
                  <a:pt x="678" y="247"/>
                </a:lnTo>
                <a:lnTo>
                  <a:pt x="526" y="203"/>
                </a:lnTo>
                <a:lnTo>
                  <a:pt x="382" y="157"/>
                </a:lnTo>
                <a:lnTo>
                  <a:pt x="248" y="108"/>
                </a:lnTo>
                <a:lnTo>
                  <a:pt x="124" y="56"/>
                </a:lnTo>
                <a:lnTo>
                  <a:pt x="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2"/>
          <p:cNvSpPr/>
          <p:nvPr/>
        </p:nvSpPr>
        <p:spPr>
          <a:xfrm>
            <a:off x="4427280" y="2737440"/>
            <a:ext cx="164160" cy="61200"/>
          </a:xfrm>
          <a:custGeom>
            <a:avLst/>
            <a:gdLst/>
            <a:ahLst/>
            <a:rect l="l" t="t" r="r" b="b"/>
            <a:pathLst>
              <a:path w="4439" h="1674">
                <a:moveTo>
                  <a:pt x="4439" y="0"/>
                </a:moveTo>
                <a:lnTo>
                  <a:pt x="4418" y="119"/>
                </a:lnTo>
                <a:lnTo>
                  <a:pt x="4388" y="233"/>
                </a:lnTo>
                <a:lnTo>
                  <a:pt x="4349" y="343"/>
                </a:lnTo>
                <a:lnTo>
                  <a:pt x="4303" y="447"/>
                </a:lnTo>
                <a:lnTo>
                  <a:pt x="4248" y="546"/>
                </a:lnTo>
                <a:lnTo>
                  <a:pt x="4186" y="640"/>
                </a:lnTo>
                <a:lnTo>
                  <a:pt x="4114" y="729"/>
                </a:lnTo>
                <a:lnTo>
                  <a:pt x="4036" y="814"/>
                </a:lnTo>
                <a:lnTo>
                  <a:pt x="3950" y="894"/>
                </a:lnTo>
                <a:lnTo>
                  <a:pt x="3856" y="970"/>
                </a:lnTo>
                <a:lnTo>
                  <a:pt x="3754" y="1041"/>
                </a:lnTo>
                <a:lnTo>
                  <a:pt x="3645" y="1108"/>
                </a:lnTo>
                <a:lnTo>
                  <a:pt x="3528" y="1171"/>
                </a:lnTo>
                <a:lnTo>
                  <a:pt x="3404" y="1229"/>
                </a:lnTo>
                <a:lnTo>
                  <a:pt x="3273" y="1282"/>
                </a:lnTo>
                <a:lnTo>
                  <a:pt x="3134" y="1333"/>
                </a:lnTo>
                <a:lnTo>
                  <a:pt x="2988" y="1380"/>
                </a:lnTo>
                <a:lnTo>
                  <a:pt x="2835" y="1422"/>
                </a:lnTo>
                <a:lnTo>
                  <a:pt x="2675" y="1461"/>
                </a:lnTo>
                <a:lnTo>
                  <a:pt x="2509" y="1497"/>
                </a:lnTo>
                <a:lnTo>
                  <a:pt x="2336" y="1528"/>
                </a:lnTo>
                <a:lnTo>
                  <a:pt x="2155" y="1557"/>
                </a:lnTo>
                <a:lnTo>
                  <a:pt x="1968" y="1582"/>
                </a:lnTo>
                <a:lnTo>
                  <a:pt x="1775" y="1604"/>
                </a:lnTo>
                <a:lnTo>
                  <a:pt x="1575" y="1622"/>
                </a:lnTo>
                <a:lnTo>
                  <a:pt x="1368" y="1638"/>
                </a:lnTo>
                <a:lnTo>
                  <a:pt x="1156" y="1651"/>
                </a:lnTo>
                <a:lnTo>
                  <a:pt x="937" y="1660"/>
                </a:lnTo>
                <a:lnTo>
                  <a:pt x="711" y="1668"/>
                </a:lnTo>
                <a:lnTo>
                  <a:pt x="480" y="1671"/>
                </a:lnTo>
                <a:lnTo>
                  <a:pt x="242" y="1674"/>
                </a:lnTo>
                <a:lnTo>
                  <a:pt x="0" y="1672"/>
                </a:lnTo>
                <a:lnTo>
                  <a:pt x="0" y="687"/>
                </a:lnTo>
                <a:lnTo>
                  <a:pt x="208" y="685"/>
                </a:lnTo>
                <a:lnTo>
                  <a:pt x="414" y="681"/>
                </a:lnTo>
                <a:lnTo>
                  <a:pt x="616" y="678"/>
                </a:lnTo>
                <a:lnTo>
                  <a:pt x="814" y="673"/>
                </a:lnTo>
                <a:lnTo>
                  <a:pt x="1007" y="668"/>
                </a:lnTo>
                <a:lnTo>
                  <a:pt x="1196" y="661"/>
                </a:lnTo>
                <a:lnTo>
                  <a:pt x="1382" y="653"/>
                </a:lnTo>
                <a:lnTo>
                  <a:pt x="1561" y="644"/>
                </a:lnTo>
                <a:lnTo>
                  <a:pt x="1738" y="634"/>
                </a:lnTo>
                <a:lnTo>
                  <a:pt x="1910" y="624"/>
                </a:lnTo>
                <a:lnTo>
                  <a:pt x="2076" y="612"/>
                </a:lnTo>
                <a:lnTo>
                  <a:pt x="2240" y="599"/>
                </a:lnTo>
                <a:lnTo>
                  <a:pt x="2397" y="584"/>
                </a:lnTo>
                <a:lnTo>
                  <a:pt x="2550" y="567"/>
                </a:lnTo>
                <a:lnTo>
                  <a:pt x="2699" y="551"/>
                </a:lnTo>
                <a:lnTo>
                  <a:pt x="2843" y="532"/>
                </a:lnTo>
                <a:lnTo>
                  <a:pt x="2981" y="511"/>
                </a:lnTo>
                <a:lnTo>
                  <a:pt x="3115" y="489"/>
                </a:lnTo>
                <a:lnTo>
                  <a:pt x="3245" y="467"/>
                </a:lnTo>
                <a:lnTo>
                  <a:pt x="3368" y="441"/>
                </a:lnTo>
                <a:lnTo>
                  <a:pt x="3487" y="414"/>
                </a:lnTo>
                <a:lnTo>
                  <a:pt x="3600" y="386"/>
                </a:lnTo>
                <a:lnTo>
                  <a:pt x="3709" y="356"/>
                </a:lnTo>
                <a:lnTo>
                  <a:pt x="3813" y="325"/>
                </a:lnTo>
                <a:lnTo>
                  <a:pt x="3910" y="290"/>
                </a:lnTo>
                <a:lnTo>
                  <a:pt x="4002" y="256"/>
                </a:lnTo>
                <a:lnTo>
                  <a:pt x="4090" y="218"/>
                </a:lnTo>
                <a:lnTo>
                  <a:pt x="4170" y="178"/>
                </a:lnTo>
                <a:lnTo>
                  <a:pt x="4246" y="136"/>
                </a:lnTo>
                <a:lnTo>
                  <a:pt x="4316" y="92"/>
                </a:lnTo>
                <a:lnTo>
                  <a:pt x="4381" y="47"/>
                </a:lnTo>
                <a:lnTo>
                  <a:pt x="443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3"/>
          <p:cNvSpPr/>
          <p:nvPr/>
        </p:nvSpPr>
        <p:spPr>
          <a:xfrm>
            <a:off x="4427280" y="2713320"/>
            <a:ext cx="173880" cy="50040"/>
          </a:xfrm>
          <a:custGeom>
            <a:avLst/>
            <a:gdLst/>
            <a:ahLst/>
            <a:rect l="l" t="t" r="r" b="b"/>
            <a:pathLst>
              <a:path w="4702" h="1372">
                <a:moveTo>
                  <a:pt x="4692" y="0"/>
                </a:moveTo>
                <a:lnTo>
                  <a:pt x="4695" y="27"/>
                </a:lnTo>
                <a:lnTo>
                  <a:pt x="4698" y="52"/>
                </a:lnTo>
                <a:lnTo>
                  <a:pt x="4701" y="77"/>
                </a:lnTo>
                <a:lnTo>
                  <a:pt x="4702" y="103"/>
                </a:lnTo>
                <a:lnTo>
                  <a:pt x="4702" y="127"/>
                </a:lnTo>
                <a:lnTo>
                  <a:pt x="4702" y="152"/>
                </a:lnTo>
                <a:lnTo>
                  <a:pt x="4701" y="176"/>
                </a:lnTo>
                <a:lnTo>
                  <a:pt x="4700" y="201"/>
                </a:lnTo>
                <a:lnTo>
                  <a:pt x="4697" y="225"/>
                </a:lnTo>
                <a:lnTo>
                  <a:pt x="4694" y="249"/>
                </a:lnTo>
                <a:lnTo>
                  <a:pt x="4690" y="272"/>
                </a:lnTo>
                <a:lnTo>
                  <a:pt x="4685" y="296"/>
                </a:lnTo>
                <a:lnTo>
                  <a:pt x="4679" y="318"/>
                </a:lnTo>
                <a:lnTo>
                  <a:pt x="4673" y="342"/>
                </a:lnTo>
                <a:lnTo>
                  <a:pt x="4666" y="364"/>
                </a:lnTo>
                <a:lnTo>
                  <a:pt x="4658" y="386"/>
                </a:lnTo>
                <a:lnTo>
                  <a:pt x="4650" y="409"/>
                </a:lnTo>
                <a:lnTo>
                  <a:pt x="4640" y="430"/>
                </a:lnTo>
                <a:lnTo>
                  <a:pt x="4630" y="451"/>
                </a:lnTo>
                <a:lnTo>
                  <a:pt x="4620" y="472"/>
                </a:lnTo>
                <a:lnTo>
                  <a:pt x="4609" y="494"/>
                </a:lnTo>
                <a:lnTo>
                  <a:pt x="4597" y="515"/>
                </a:lnTo>
                <a:lnTo>
                  <a:pt x="4583" y="535"/>
                </a:lnTo>
                <a:lnTo>
                  <a:pt x="4570" y="556"/>
                </a:lnTo>
                <a:lnTo>
                  <a:pt x="4555" y="576"/>
                </a:lnTo>
                <a:lnTo>
                  <a:pt x="4541" y="596"/>
                </a:lnTo>
                <a:lnTo>
                  <a:pt x="4525" y="615"/>
                </a:lnTo>
                <a:lnTo>
                  <a:pt x="4509" y="636"/>
                </a:lnTo>
                <a:lnTo>
                  <a:pt x="4491" y="655"/>
                </a:lnTo>
                <a:lnTo>
                  <a:pt x="4473" y="674"/>
                </a:lnTo>
                <a:lnTo>
                  <a:pt x="4455" y="691"/>
                </a:lnTo>
                <a:lnTo>
                  <a:pt x="4435" y="710"/>
                </a:lnTo>
                <a:lnTo>
                  <a:pt x="4437" y="697"/>
                </a:lnTo>
                <a:lnTo>
                  <a:pt x="4439" y="685"/>
                </a:lnTo>
                <a:lnTo>
                  <a:pt x="4381" y="732"/>
                </a:lnTo>
                <a:lnTo>
                  <a:pt x="4316" y="777"/>
                </a:lnTo>
                <a:lnTo>
                  <a:pt x="4246" y="821"/>
                </a:lnTo>
                <a:lnTo>
                  <a:pt x="4170" y="863"/>
                </a:lnTo>
                <a:lnTo>
                  <a:pt x="4090" y="903"/>
                </a:lnTo>
                <a:lnTo>
                  <a:pt x="4002" y="941"/>
                </a:lnTo>
                <a:lnTo>
                  <a:pt x="3910" y="975"/>
                </a:lnTo>
                <a:lnTo>
                  <a:pt x="3813" y="1010"/>
                </a:lnTo>
                <a:lnTo>
                  <a:pt x="3709" y="1041"/>
                </a:lnTo>
                <a:lnTo>
                  <a:pt x="3600" y="1071"/>
                </a:lnTo>
                <a:lnTo>
                  <a:pt x="3487" y="1099"/>
                </a:lnTo>
                <a:lnTo>
                  <a:pt x="3368" y="1126"/>
                </a:lnTo>
                <a:lnTo>
                  <a:pt x="3245" y="1152"/>
                </a:lnTo>
                <a:lnTo>
                  <a:pt x="3115" y="1174"/>
                </a:lnTo>
                <a:lnTo>
                  <a:pt x="2981" y="1196"/>
                </a:lnTo>
                <a:lnTo>
                  <a:pt x="2843" y="1217"/>
                </a:lnTo>
                <a:lnTo>
                  <a:pt x="2699" y="1236"/>
                </a:lnTo>
                <a:lnTo>
                  <a:pt x="2550" y="1252"/>
                </a:lnTo>
                <a:lnTo>
                  <a:pt x="2397" y="1269"/>
                </a:lnTo>
                <a:lnTo>
                  <a:pt x="2240" y="1284"/>
                </a:lnTo>
                <a:lnTo>
                  <a:pt x="2076" y="1297"/>
                </a:lnTo>
                <a:lnTo>
                  <a:pt x="1910" y="1309"/>
                </a:lnTo>
                <a:lnTo>
                  <a:pt x="1738" y="1319"/>
                </a:lnTo>
                <a:lnTo>
                  <a:pt x="1561" y="1329"/>
                </a:lnTo>
                <a:lnTo>
                  <a:pt x="1382" y="1338"/>
                </a:lnTo>
                <a:lnTo>
                  <a:pt x="1196" y="1346"/>
                </a:lnTo>
                <a:lnTo>
                  <a:pt x="1007" y="1353"/>
                </a:lnTo>
                <a:lnTo>
                  <a:pt x="814" y="1358"/>
                </a:lnTo>
                <a:lnTo>
                  <a:pt x="616" y="1363"/>
                </a:lnTo>
                <a:lnTo>
                  <a:pt x="414" y="1366"/>
                </a:lnTo>
                <a:lnTo>
                  <a:pt x="208" y="1370"/>
                </a:lnTo>
                <a:lnTo>
                  <a:pt x="0" y="1372"/>
                </a:lnTo>
                <a:lnTo>
                  <a:pt x="0" y="652"/>
                </a:lnTo>
                <a:lnTo>
                  <a:pt x="41" y="653"/>
                </a:lnTo>
                <a:lnTo>
                  <a:pt x="98" y="653"/>
                </a:lnTo>
                <a:lnTo>
                  <a:pt x="169" y="653"/>
                </a:lnTo>
                <a:lnTo>
                  <a:pt x="255" y="652"/>
                </a:lnTo>
                <a:lnTo>
                  <a:pt x="355" y="651"/>
                </a:lnTo>
                <a:lnTo>
                  <a:pt x="465" y="649"/>
                </a:lnTo>
                <a:lnTo>
                  <a:pt x="588" y="646"/>
                </a:lnTo>
                <a:lnTo>
                  <a:pt x="721" y="641"/>
                </a:lnTo>
                <a:lnTo>
                  <a:pt x="863" y="636"/>
                </a:lnTo>
                <a:lnTo>
                  <a:pt x="1014" y="629"/>
                </a:lnTo>
                <a:lnTo>
                  <a:pt x="1173" y="621"/>
                </a:lnTo>
                <a:lnTo>
                  <a:pt x="1338" y="612"/>
                </a:lnTo>
                <a:lnTo>
                  <a:pt x="1509" y="601"/>
                </a:lnTo>
                <a:lnTo>
                  <a:pt x="1685" y="589"/>
                </a:lnTo>
                <a:lnTo>
                  <a:pt x="1865" y="575"/>
                </a:lnTo>
                <a:lnTo>
                  <a:pt x="2050" y="560"/>
                </a:lnTo>
                <a:lnTo>
                  <a:pt x="2235" y="542"/>
                </a:lnTo>
                <a:lnTo>
                  <a:pt x="2423" y="523"/>
                </a:lnTo>
                <a:lnTo>
                  <a:pt x="2610" y="501"/>
                </a:lnTo>
                <a:lnTo>
                  <a:pt x="2798" y="478"/>
                </a:lnTo>
                <a:lnTo>
                  <a:pt x="2984" y="452"/>
                </a:lnTo>
                <a:lnTo>
                  <a:pt x="3168" y="424"/>
                </a:lnTo>
                <a:lnTo>
                  <a:pt x="3349" y="394"/>
                </a:lnTo>
                <a:lnTo>
                  <a:pt x="3525" y="361"/>
                </a:lnTo>
                <a:lnTo>
                  <a:pt x="3697" y="326"/>
                </a:lnTo>
                <a:lnTo>
                  <a:pt x="3864" y="288"/>
                </a:lnTo>
                <a:lnTo>
                  <a:pt x="4024" y="247"/>
                </a:lnTo>
                <a:lnTo>
                  <a:pt x="4176" y="203"/>
                </a:lnTo>
                <a:lnTo>
                  <a:pt x="4320" y="157"/>
                </a:lnTo>
                <a:lnTo>
                  <a:pt x="4454" y="108"/>
                </a:lnTo>
                <a:lnTo>
                  <a:pt x="4578" y="56"/>
                </a:lnTo>
                <a:lnTo>
                  <a:pt x="469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4"/>
          <p:cNvSpPr/>
          <p:nvPr/>
        </p:nvSpPr>
        <p:spPr>
          <a:xfrm>
            <a:off x="4339440" y="2381760"/>
            <a:ext cx="86760" cy="174240"/>
          </a:xfrm>
          <a:custGeom>
            <a:avLst/>
            <a:gdLst/>
            <a:ahLst/>
            <a:rect l="l" t="t" r="r" b="b"/>
            <a:pathLst>
              <a:path w="2357" h="4712">
                <a:moveTo>
                  <a:pt x="2357" y="433"/>
                </a:moveTo>
                <a:lnTo>
                  <a:pt x="2357" y="433"/>
                </a:lnTo>
                <a:lnTo>
                  <a:pt x="2357" y="433"/>
                </a:lnTo>
                <a:lnTo>
                  <a:pt x="2357" y="0"/>
                </a:lnTo>
                <a:lnTo>
                  <a:pt x="2357" y="0"/>
                </a:lnTo>
                <a:lnTo>
                  <a:pt x="2357" y="0"/>
                </a:lnTo>
                <a:lnTo>
                  <a:pt x="2235" y="4"/>
                </a:lnTo>
                <a:lnTo>
                  <a:pt x="2115" y="13"/>
                </a:lnTo>
                <a:lnTo>
                  <a:pt x="1998" y="28"/>
                </a:lnTo>
                <a:lnTo>
                  <a:pt x="1883" y="48"/>
                </a:lnTo>
                <a:lnTo>
                  <a:pt x="1769" y="75"/>
                </a:lnTo>
                <a:lnTo>
                  <a:pt x="1657" y="106"/>
                </a:lnTo>
                <a:lnTo>
                  <a:pt x="1548" y="144"/>
                </a:lnTo>
                <a:lnTo>
                  <a:pt x="1440" y="186"/>
                </a:lnTo>
                <a:lnTo>
                  <a:pt x="1337" y="234"/>
                </a:lnTo>
                <a:lnTo>
                  <a:pt x="1235" y="285"/>
                </a:lnTo>
                <a:lnTo>
                  <a:pt x="1137" y="342"/>
                </a:lnTo>
                <a:lnTo>
                  <a:pt x="1041" y="404"/>
                </a:lnTo>
                <a:lnTo>
                  <a:pt x="948" y="470"/>
                </a:lnTo>
                <a:lnTo>
                  <a:pt x="860" y="540"/>
                </a:lnTo>
                <a:lnTo>
                  <a:pt x="774" y="614"/>
                </a:lnTo>
                <a:lnTo>
                  <a:pt x="692" y="692"/>
                </a:lnTo>
                <a:lnTo>
                  <a:pt x="614" y="773"/>
                </a:lnTo>
                <a:lnTo>
                  <a:pt x="540" y="859"/>
                </a:lnTo>
                <a:lnTo>
                  <a:pt x="470" y="949"/>
                </a:lnTo>
                <a:lnTo>
                  <a:pt x="404" y="1040"/>
                </a:lnTo>
                <a:lnTo>
                  <a:pt x="342" y="1137"/>
                </a:lnTo>
                <a:lnTo>
                  <a:pt x="285" y="1235"/>
                </a:lnTo>
                <a:lnTo>
                  <a:pt x="233" y="1337"/>
                </a:lnTo>
                <a:lnTo>
                  <a:pt x="186" y="1441"/>
                </a:lnTo>
                <a:lnTo>
                  <a:pt x="143" y="1548"/>
                </a:lnTo>
                <a:lnTo>
                  <a:pt x="107" y="1657"/>
                </a:lnTo>
                <a:lnTo>
                  <a:pt x="75" y="1769"/>
                </a:lnTo>
                <a:lnTo>
                  <a:pt x="48" y="1883"/>
                </a:lnTo>
                <a:lnTo>
                  <a:pt x="27" y="1998"/>
                </a:lnTo>
                <a:lnTo>
                  <a:pt x="13" y="2117"/>
                </a:lnTo>
                <a:lnTo>
                  <a:pt x="4" y="2236"/>
                </a:lnTo>
                <a:lnTo>
                  <a:pt x="0" y="2357"/>
                </a:lnTo>
                <a:lnTo>
                  <a:pt x="4" y="2477"/>
                </a:lnTo>
                <a:lnTo>
                  <a:pt x="13" y="2597"/>
                </a:lnTo>
                <a:lnTo>
                  <a:pt x="27" y="2714"/>
                </a:lnTo>
                <a:lnTo>
                  <a:pt x="48" y="2831"/>
                </a:lnTo>
                <a:lnTo>
                  <a:pt x="75" y="2944"/>
                </a:lnTo>
                <a:lnTo>
                  <a:pt x="107" y="3056"/>
                </a:lnTo>
                <a:lnTo>
                  <a:pt x="143" y="3166"/>
                </a:lnTo>
                <a:lnTo>
                  <a:pt x="186" y="3272"/>
                </a:lnTo>
                <a:lnTo>
                  <a:pt x="233" y="3377"/>
                </a:lnTo>
                <a:lnTo>
                  <a:pt x="285" y="3477"/>
                </a:lnTo>
                <a:lnTo>
                  <a:pt x="342" y="3577"/>
                </a:lnTo>
                <a:lnTo>
                  <a:pt x="404" y="3672"/>
                </a:lnTo>
                <a:lnTo>
                  <a:pt x="470" y="3765"/>
                </a:lnTo>
                <a:lnTo>
                  <a:pt x="540" y="3854"/>
                </a:lnTo>
                <a:lnTo>
                  <a:pt x="614" y="3939"/>
                </a:lnTo>
                <a:lnTo>
                  <a:pt x="692" y="4022"/>
                </a:lnTo>
                <a:lnTo>
                  <a:pt x="774" y="4099"/>
                </a:lnTo>
                <a:lnTo>
                  <a:pt x="860" y="4174"/>
                </a:lnTo>
                <a:lnTo>
                  <a:pt x="948" y="4244"/>
                </a:lnTo>
                <a:lnTo>
                  <a:pt x="1041" y="4309"/>
                </a:lnTo>
                <a:lnTo>
                  <a:pt x="1137" y="4370"/>
                </a:lnTo>
                <a:lnTo>
                  <a:pt x="1235" y="4427"/>
                </a:lnTo>
                <a:lnTo>
                  <a:pt x="1337" y="4480"/>
                </a:lnTo>
                <a:lnTo>
                  <a:pt x="1440" y="4527"/>
                </a:lnTo>
                <a:lnTo>
                  <a:pt x="1548" y="4569"/>
                </a:lnTo>
                <a:lnTo>
                  <a:pt x="1657" y="4606"/>
                </a:lnTo>
                <a:lnTo>
                  <a:pt x="1769" y="4638"/>
                </a:lnTo>
                <a:lnTo>
                  <a:pt x="1883" y="4664"/>
                </a:lnTo>
                <a:lnTo>
                  <a:pt x="1998" y="4685"/>
                </a:lnTo>
                <a:lnTo>
                  <a:pt x="2115" y="4700"/>
                </a:lnTo>
                <a:lnTo>
                  <a:pt x="2235" y="4710"/>
                </a:lnTo>
                <a:lnTo>
                  <a:pt x="2357" y="4712"/>
                </a:lnTo>
                <a:lnTo>
                  <a:pt x="2357" y="4712"/>
                </a:lnTo>
                <a:lnTo>
                  <a:pt x="2357" y="4712"/>
                </a:lnTo>
                <a:lnTo>
                  <a:pt x="2357" y="4281"/>
                </a:lnTo>
                <a:lnTo>
                  <a:pt x="2357" y="4281"/>
                </a:lnTo>
                <a:lnTo>
                  <a:pt x="2357" y="4281"/>
                </a:lnTo>
                <a:lnTo>
                  <a:pt x="2257" y="4279"/>
                </a:lnTo>
                <a:lnTo>
                  <a:pt x="2160" y="4271"/>
                </a:lnTo>
                <a:lnTo>
                  <a:pt x="2064" y="4259"/>
                </a:lnTo>
                <a:lnTo>
                  <a:pt x="1969" y="4242"/>
                </a:lnTo>
                <a:lnTo>
                  <a:pt x="1876" y="4221"/>
                </a:lnTo>
                <a:lnTo>
                  <a:pt x="1785" y="4194"/>
                </a:lnTo>
                <a:lnTo>
                  <a:pt x="1695" y="4164"/>
                </a:lnTo>
                <a:lnTo>
                  <a:pt x="1608" y="4129"/>
                </a:lnTo>
                <a:lnTo>
                  <a:pt x="1523" y="4091"/>
                </a:lnTo>
                <a:lnTo>
                  <a:pt x="1440" y="4048"/>
                </a:lnTo>
                <a:lnTo>
                  <a:pt x="1360" y="4002"/>
                </a:lnTo>
                <a:lnTo>
                  <a:pt x="1282" y="3951"/>
                </a:lnTo>
                <a:lnTo>
                  <a:pt x="1206" y="3898"/>
                </a:lnTo>
                <a:lnTo>
                  <a:pt x="1133" y="3841"/>
                </a:lnTo>
                <a:lnTo>
                  <a:pt x="1064" y="3780"/>
                </a:lnTo>
                <a:lnTo>
                  <a:pt x="997" y="3717"/>
                </a:lnTo>
                <a:lnTo>
                  <a:pt x="933" y="3650"/>
                </a:lnTo>
                <a:lnTo>
                  <a:pt x="872" y="3579"/>
                </a:lnTo>
                <a:lnTo>
                  <a:pt x="815" y="3507"/>
                </a:lnTo>
                <a:lnTo>
                  <a:pt x="761" y="3432"/>
                </a:lnTo>
                <a:lnTo>
                  <a:pt x="711" y="3353"/>
                </a:lnTo>
                <a:lnTo>
                  <a:pt x="665" y="3273"/>
                </a:lnTo>
                <a:lnTo>
                  <a:pt x="623" y="3189"/>
                </a:lnTo>
                <a:lnTo>
                  <a:pt x="584" y="3104"/>
                </a:lnTo>
                <a:lnTo>
                  <a:pt x="549" y="3017"/>
                </a:lnTo>
                <a:lnTo>
                  <a:pt x="519" y="2928"/>
                </a:lnTo>
                <a:lnTo>
                  <a:pt x="493" y="2836"/>
                </a:lnTo>
                <a:lnTo>
                  <a:pt x="471" y="2743"/>
                </a:lnTo>
                <a:lnTo>
                  <a:pt x="454" y="2648"/>
                </a:lnTo>
                <a:lnTo>
                  <a:pt x="442" y="2552"/>
                </a:lnTo>
                <a:lnTo>
                  <a:pt x="435" y="2455"/>
                </a:lnTo>
                <a:lnTo>
                  <a:pt x="432" y="2357"/>
                </a:lnTo>
                <a:lnTo>
                  <a:pt x="435" y="2257"/>
                </a:lnTo>
                <a:lnTo>
                  <a:pt x="442" y="2160"/>
                </a:lnTo>
                <a:lnTo>
                  <a:pt x="454" y="2064"/>
                </a:lnTo>
                <a:lnTo>
                  <a:pt x="471" y="1969"/>
                </a:lnTo>
                <a:lnTo>
                  <a:pt x="493" y="1876"/>
                </a:lnTo>
                <a:lnTo>
                  <a:pt x="519" y="1786"/>
                </a:lnTo>
                <a:lnTo>
                  <a:pt x="549" y="1696"/>
                </a:lnTo>
                <a:lnTo>
                  <a:pt x="584" y="1609"/>
                </a:lnTo>
                <a:lnTo>
                  <a:pt x="623" y="1523"/>
                </a:lnTo>
                <a:lnTo>
                  <a:pt x="665" y="1441"/>
                </a:lnTo>
                <a:lnTo>
                  <a:pt x="711" y="1360"/>
                </a:lnTo>
                <a:lnTo>
                  <a:pt x="761" y="1282"/>
                </a:lnTo>
                <a:lnTo>
                  <a:pt x="815" y="1206"/>
                </a:lnTo>
                <a:lnTo>
                  <a:pt x="872" y="1133"/>
                </a:lnTo>
                <a:lnTo>
                  <a:pt x="933" y="1064"/>
                </a:lnTo>
                <a:lnTo>
                  <a:pt x="997" y="997"/>
                </a:lnTo>
                <a:lnTo>
                  <a:pt x="1064" y="933"/>
                </a:lnTo>
                <a:lnTo>
                  <a:pt x="1133" y="873"/>
                </a:lnTo>
                <a:lnTo>
                  <a:pt x="1206" y="815"/>
                </a:lnTo>
                <a:lnTo>
                  <a:pt x="1282" y="761"/>
                </a:lnTo>
                <a:lnTo>
                  <a:pt x="1360" y="711"/>
                </a:lnTo>
                <a:lnTo>
                  <a:pt x="1440" y="665"/>
                </a:lnTo>
                <a:lnTo>
                  <a:pt x="1523" y="623"/>
                </a:lnTo>
                <a:lnTo>
                  <a:pt x="1608" y="583"/>
                </a:lnTo>
                <a:lnTo>
                  <a:pt x="1695" y="549"/>
                </a:lnTo>
                <a:lnTo>
                  <a:pt x="1785" y="519"/>
                </a:lnTo>
                <a:lnTo>
                  <a:pt x="1876" y="493"/>
                </a:lnTo>
                <a:lnTo>
                  <a:pt x="1969" y="472"/>
                </a:lnTo>
                <a:lnTo>
                  <a:pt x="2064" y="454"/>
                </a:lnTo>
                <a:lnTo>
                  <a:pt x="2160" y="442"/>
                </a:lnTo>
                <a:lnTo>
                  <a:pt x="2257" y="435"/>
                </a:lnTo>
                <a:lnTo>
                  <a:pt x="2357" y="4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5"/>
          <p:cNvSpPr/>
          <p:nvPr/>
        </p:nvSpPr>
        <p:spPr>
          <a:xfrm>
            <a:off x="4427280" y="2381760"/>
            <a:ext cx="86760" cy="174240"/>
          </a:xfrm>
          <a:custGeom>
            <a:avLst/>
            <a:gdLst/>
            <a:ahLst/>
            <a:rect l="l" t="t" r="r" b="b"/>
            <a:pathLst>
              <a:path w="2355" h="4712">
                <a:moveTo>
                  <a:pt x="0" y="433"/>
                </a:moveTo>
                <a:lnTo>
                  <a:pt x="0" y="433"/>
                </a:lnTo>
                <a:lnTo>
                  <a:pt x="0" y="4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20" y="4"/>
                </a:lnTo>
                <a:lnTo>
                  <a:pt x="240" y="13"/>
                </a:lnTo>
                <a:lnTo>
                  <a:pt x="357" y="28"/>
                </a:lnTo>
                <a:lnTo>
                  <a:pt x="473" y="48"/>
                </a:lnTo>
                <a:lnTo>
                  <a:pt x="587" y="75"/>
                </a:lnTo>
                <a:lnTo>
                  <a:pt x="698" y="106"/>
                </a:lnTo>
                <a:lnTo>
                  <a:pt x="807" y="144"/>
                </a:lnTo>
                <a:lnTo>
                  <a:pt x="915" y="186"/>
                </a:lnTo>
                <a:lnTo>
                  <a:pt x="1018" y="234"/>
                </a:lnTo>
                <a:lnTo>
                  <a:pt x="1120" y="285"/>
                </a:lnTo>
                <a:lnTo>
                  <a:pt x="1220" y="342"/>
                </a:lnTo>
                <a:lnTo>
                  <a:pt x="1314" y="404"/>
                </a:lnTo>
                <a:lnTo>
                  <a:pt x="1407" y="470"/>
                </a:lnTo>
                <a:lnTo>
                  <a:pt x="1497" y="540"/>
                </a:lnTo>
                <a:lnTo>
                  <a:pt x="1581" y="614"/>
                </a:lnTo>
                <a:lnTo>
                  <a:pt x="1663" y="692"/>
                </a:lnTo>
                <a:lnTo>
                  <a:pt x="1741" y="773"/>
                </a:lnTo>
                <a:lnTo>
                  <a:pt x="1816" y="859"/>
                </a:lnTo>
                <a:lnTo>
                  <a:pt x="1885" y="949"/>
                </a:lnTo>
                <a:lnTo>
                  <a:pt x="1951" y="1040"/>
                </a:lnTo>
                <a:lnTo>
                  <a:pt x="2013" y="1137"/>
                </a:lnTo>
                <a:lnTo>
                  <a:pt x="2070" y="1235"/>
                </a:lnTo>
                <a:lnTo>
                  <a:pt x="2122" y="1337"/>
                </a:lnTo>
                <a:lnTo>
                  <a:pt x="2169" y="1441"/>
                </a:lnTo>
                <a:lnTo>
                  <a:pt x="2212" y="1548"/>
                </a:lnTo>
                <a:lnTo>
                  <a:pt x="2248" y="1657"/>
                </a:lnTo>
                <a:lnTo>
                  <a:pt x="2281" y="1769"/>
                </a:lnTo>
                <a:lnTo>
                  <a:pt x="2307" y="1883"/>
                </a:lnTo>
                <a:lnTo>
                  <a:pt x="2328" y="1998"/>
                </a:lnTo>
                <a:lnTo>
                  <a:pt x="2342" y="2117"/>
                </a:lnTo>
                <a:lnTo>
                  <a:pt x="2351" y="2236"/>
                </a:lnTo>
                <a:lnTo>
                  <a:pt x="2355" y="2357"/>
                </a:lnTo>
                <a:lnTo>
                  <a:pt x="2351" y="2477"/>
                </a:lnTo>
                <a:lnTo>
                  <a:pt x="2342" y="2597"/>
                </a:lnTo>
                <a:lnTo>
                  <a:pt x="2328" y="2714"/>
                </a:lnTo>
                <a:lnTo>
                  <a:pt x="2307" y="2831"/>
                </a:lnTo>
                <a:lnTo>
                  <a:pt x="2281" y="2944"/>
                </a:lnTo>
                <a:lnTo>
                  <a:pt x="2248" y="3056"/>
                </a:lnTo>
                <a:lnTo>
                  <a:pt x="2212" y="3166"/>
                </a:lnTo>
                <a:lnTo>
                  <a:pt x="2169" y="3272"/>
                </a:lnTo>
                <a:lnTo>
                  <a:pt x="2122" y="3377"/>
                </a:lnTo>
                <a:lnTo>
                  <a:pt x="2070" y="3477"/>
                </a:lnTo>
                <a:lnTo>
                  <a:pt x="2013" y="3577"/>
                </a:lnTo>
                <a:lnTo>
                  <a:pt x="1951" y="3672"/>
                </a:lnTo>
                <a:lnTo>
                  <a:pt x="1885" y="3765"/>
                </a:lnTo>
                <a:lnTo>
                  <a:pt x="1816" y="3854"/>
                </a:lnTo>
                <a:lnTo>
                  <a:pt x="1741" y="3939"/>
                </a:lnTo>
                <a:lnTo>
                  <a:pt x="1663" y="4022"/>
                </a:lnTo>
                <a:lnTo>
                  <a:pt x="1581" y="4099"/>
                </a:lnTo>
                <a:lnTo>
                  <a:pt x="1497" y="4174"/>
                </a:lnTo>
                <a:lnTo>
                  <a:pt x="1407" y="4244"/>
                </a:lnTo>
                <a:lnTo>
                  <a:pt x="1314" y="4309"/>
                </a:lnTo>
                <a:lnTo>
                  <a:pt x="1220" y="4370"/>
                </a:lnTo>
                <a:lnTo>
                  <a:pt x="1120" y="4427"/>
                </a:lnTo>
                <a:lnTo>
                  <a:pt x="1018" y="4480"/>
                </a:lnTo>
                <a:lnTo>
                  <a:pt x="915" y="4527"/>
                </a:lnTo>
                <a:lnTo>
                  <a:pt x="807" y="4569"/>
                </a:lnTo>
                <a:lnTo>
                  <a:pt x="698" y="4606"/>
                </a:lnTo>
                <a:lnTo>
                  <a:pt x="587" y="4638"/>
                </a:lnTo>
                <a:lnTo>
                  <a:pt x="473" y="4664"/>
                </a:lnTo>
                <a:lnTo>
                  <a:pt x="357" y="4685"/>
                </a:lnTo>
                <a:lnTo>
                  <a:pt x="240" y="4700"/>
                </a:lnTo>
                <a:lnTo>
                  <a:pt x="120" y="4710"/>
                </a:lnTo>
                <a:lnTo>
                  <a:pt x="0" y="4712"/>
                </a:lnTo>
                <a:lnTo>
                  <a:pt x="0" y="4712"/>
                </a:lnTo>
                <a:lnTo>
                  <a:pt x="0" y="4712"/>
                </a:lnTo>
                <a:lnTo>
                  <a:pt x="0" y="4281"/>
                </a:lnTo>
                <a:lnTo>
                  <a:pt x="0" y="4281"/>
                </a:lnTo>
                <a:lnTo>
                  <a:pt x="0" y="4281"/>
                </a:lnTo>
                <a:lnTo>
                  <a:pt x="98" y="4279"/>
                </a:lnTo>
                <a:lnTo>
                  <a:pt x="195" y="4271"/>
                </a:lnTo>
                <a:lnTo>
                  <a:pt x="291" y="4259"/>
                </a:lnTo>
                <a:lnTo>
                  <a:pt x="386" y="4242"/>
                </a:lnTo>
                <a:lnTo>
                  <a:pt x="479" y="4221"/>
                </a:lnTo>
                <a:lnTo>
                  <a:pt x="570" y="4194"/>
                </a:lnTo>
                <a:lnTo>
                  <a:pt x="660" y="4164"/>
                </a:lnTo>
                <a:lnTo>
                  <a:pt x="747" y="4129"/>
                </a:lnTo>
                <a:lnTo>
                  <a:pt x="832" y="4091"/>
                </a:lnTo>
                <a:lnTo>
                  <a:pt x="915" y="4048"/>
                </a:lnTo>
                <a:lnTo>
                  <a:pt x="996" y="4002"/>
                </a:lnTo>
                <a:lnTo>
                  <a:pt x="1073" y="3951"/>
                </a:lnTo>
                <a:lnTo>
                  <a:pt x="1149" y="3898"/>
                </a:lnTo>
                <a:lnTo>
                  <a:pt x="1222" y="3841"/>
                </a:lnTo>
                <a:lnTo>
                  <a:pt x="1292" y="3780"/>
                </a:lnTo>
                <a:lnTo>
                  <a:pt x="1358" y="3717"/>
                </a:lnTo>
                <a:lnTo>
                  <a:pt x="1423" y="3650"/>
                </a:lnTo>
                <a:lnTo>
                  <a:pt x="1483" y="3579"/>
                </a:lnTo>
                <a:lnTo>
                  <a:pt x="1540" y="3507"/>
                </a:lnTo>
                <a:lnTo>
                  <a:pt x="1594" y="3432"/>
                </a:lnTo>
                <a:lnTo>
                  <a:pt x="1644" y="3353"/>
                </a:lnTo>
                <a:lnTo>
                  <a:pt x="1690" y="3273"/>
                </a:lnTo>
                <a:lnTo>
                  <a:pt x="1733" y="3189"/>
                </a:lnTo>
                <a:lnTo>
                  <a:pt x="1771" y="3104"/>
                </a:lnTo>
                <a:lnTo>
                  <a:pt x="1806" y="3017"/>
                </a:lnTo>
                <a:lnTo>
                  <a:pt x="1836" y="2928"/>
                </a:lnTo>
                <a:lnTo>
                  <a:pt x="1862" y="2836"/>
                </a:lnTo>
                <a:lnTo>
                  <a:pt x="1884" y="2743"/>
                </a:lnTo>
                <a:lnTo>
                  <a:pt x="1901" y="2648"/>
                </a:lnTo>
                <a:lnTo>
                  <a:pt x="1913" y="2552"/>
                </a:lnTo>
                <a:lnTo>
                  <a:pt x="1921" y="2455"/>
                </a:lnTo>
                <a:lnTo>
                  <a:pt x="1923" y="2357"/>
                </a:lnTo>
                <a:lnTo>
                  <a:pt x="1921" y="2257"/>
                </a:lnTo>
                <a:lnTo>
                  <a:pt x="1913" y="2160"/>
                </a:lnTo>
                <a:lnTo>
                  <a:pt x="1901" y="2064"/>
                </a:lnTo>
                <a:lnTo>
                  <a:pt x="1884" y="1969"/>
                </a:lnTo>
                <a:lnTo>
                  <a:pt x="1862" y="1876"/>
                </a:lnTo>
                <a:lnTo>
                  <a:pt x="1836" y="1786"/>
                </a:lnTo>
                <a:lnTo>
                  <a:pt x="1806" y="1696"/>
                </a:lnTo>
                <a:lnTo>
                  <a:pt x="1771" y="1609"/>
                </a:lnTo>
                <a:lnTo>
                  <a:pt x="1733" y="1523"/>
                </a:lnTo>
                <a:lnTo>
                  <a:pt x="1690" y="1441"/>
                </a:lnTo>
                <a:lnTo>
                  <a:pt x="1644" y="1360"/>
                </a:lnTo>
                <a:lnTo>
                  <a:pt x="1594" y="1282"/>
                </a:lnTo>
                <a:lnTo>
                  <a:pt x="1540" y="1206"/>
                </a:lnTo>
                <a:lnTo>
                  <a:pt x="1483" y="1133"/>
                </a:lnTo>
                <a:lnTo>
                  <a:pt x="1423" y="1064"/>
                </a:lnTo>
                <a:lnTo>
                  <a:pt x="1358" y="997"/>
                </a:lnTo>
                <a:lnTo>
                  <a:pt x="1292" y="933"/>
                </a:lnTo>
                <a:lnTo>
                  <a:pt x="1222" y="873"/>
                </a:lnTo>
                <a:lnTo>
                  <a:pt x="1149" y="815"/>
                </a:lnTo>
                <a:lnTo>
                  <a:pt x="1073" y="761"/>
                </a:lnTo>
                <a:lnTo>
                  <a:pt x="996" y="711"/>
                </a:lnTo>
                <a:lnTo>
                  <a:pt x="915" y="665"/>
                </a:lnTo>
                <a:lnTo>
                  <a:pt x="832" y="623"/>
                </a:lnTo>
                <a:lnTo>
                  <a:pt x="747" y="583"/>
                </a:lnTo>
                <a:lnTo>
                  <a:pt x="660" y="549"/>
                </a:lnTo>
                <a:lnTo>
                  <a:pt x="570" y="519"/>
                </a:lnTo>
                <a:lnTo>
                  <a:pt x="479" y="493"/>
                </a:lnTo>
                <a:lnTo>
                  <a:pt x="386" y="472"/>
                </a:lnTo>
                <a:lnTo>
                  <a:pt x="291" y="454"/>
                </a:lnTo>
                <a:lnTo>
                  <a:pt x="195" y="442"/>
                </a:lnTo>
                <a:lnTo>
                  <a:pt x="98" y="435"/>
                </a:lnTo>
                <a:lnTo>
                  <a:pt x="0" y="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 advTm="2000">
    <p:cover dir="r"/>
  </p:transition>
  <p:timing>
    <p:tnLst>
      <p:par>
        <p:cTn id="71" dur="indefinite" restart="never" nodeType="tmRoot">
          <p:childTnLst>
            <p:seq>
              <p:cTn id="72" nodeType="mainSeq">
                <p:childTnLst>
                  <p:par>
                    <p:cTn id="73" fill="freeze">
                      <p:stCondLst>
                        <p:cond delay="0"/>
                      </p:stCondLst>
                      <p:childTnLst>
                        <p:par>
                          <p:cTn id="74" fill="freeze">
                            <p:stCondLst>
                              <p:cond delay="0"/>
                            </p:stCondLst>
                            <p:childTnLst>
                              <p:par>
                                <p:cTn id="7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85800" y="331920"/>
            <a:ext cx="7771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Personal Goals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68080" y="1220760"/>
            <a:ext cx="429120" cy="4291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Line 3"/>
          <p:cNvSpPr/>
          <p:nvPr/>
        </p:nvSpPr>
        <p:spPr>
          <a:xfrm>
            <a:off x="1166040" y="1526760"/>
            <a:ext cx="2926080" cy="36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4"/>
          <p:cNvSpPr/>
          <p:nvPr/>
        </p:nvSpPr>
        <p:spPr>
          <a:xfrm>
            <a:off x="1166040" y="1266120"/>
            <a:ext cx="292500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1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Machine Learning (predication and forecasting)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1166040" y="1603800"/>
            <a:ext cx="29250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Specifically predication and forecasting techniques that can be leveraged by XXX efforts.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669600" y="1311480"/>
            <a:ext cx="2260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7"/>
          <p:cNvSpPr/>
          <p:nvPr/>
        </p:nvSpPr>
        <p:spPr>
          <a:xfrm>
            <a:off x="4645800" y="1206720"/>
            <a:ext cx="429120" cy="429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Line 8"/>
          <p:cNvSpPr/>
          <p:nvPr/>
        </p:nvSpPr>
        <p:spPr>
          <a:xfrm>
            <a:off x="5244120" y="1512720"/>
            <a:ext cx="2926080" cy="36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9"/>
          <p:cNvSpPr/>
          <p:nvPr/>
        </p:nvSpPr>
        <p:spPr>
          <a:xfrm>
            <a:off x="5244120" y="1252080"/>
            <a:ext cx="2925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61"/>
              </a:lnSpc>
            </a:pPr>
            <a:r>
              <a:rPr b="1" lang="en-US" sz="1000" spc="-1" strike="noStrike">
                <a:solidFill>
                  <a:srgbClr val="6a7b7b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Application &amp; System monitoring product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0"/>
          <p:cNvSpPr/>
          <p:nvPr/>
        </p:nvSpPr>
        <p:spPr>
          <a:xfrm>
            <a:off x="5244120" y="1589760"/>
            <a:ext cx="2925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Solutions or techniques related to monitoring life-cycle for applications/services, systems and anything in between.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1"/>
          <p:cNvSpPr/>
          <p:nvPr/>
        </p:nvSpPr>
        <p:spPr>
          <a:xfrm>
            <a:off x="4747320" y="1297440"/>
            <a:ext cx="2260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2"/>
          <p:cNvSpPr/>
          <p:nvPr/>
        </p:nvSpPr>
        <p:spPr>
          <a:xfrm>
            <a:off x="4672440" y="2158560"/>
            <a:ext cx="429120" cy="4291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Line 13"/>
          <p:cNvSpPr/>
          <p:nvPr/>
        </p:nvSpPr>
        <p:spPr>
          <a:xfrm>
            <a:off x="5270400" y="2464200"/>
            <a:ext cx="2926080" cy="36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4"/>
          <p:cNvSpPr/>
          <p:nvPr/>
        </p:nvSpPr>
        <p:spPr>
          <a:xfrm>
            <a:off x="5270400" y="2203560"/>
            <a:ext cx="2925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61"/>
              </a:lnSpc>
            </a:pPr>
            <a:r>
              <a:rPr b="1" lang="en-US" sz="1000" spc="-1" strike="noStrike">
                <a:solidFill>
                  <a:srgbClr val="6a7b7b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Apache Heron &amp; Kafka best practices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5"/>
          <p:cNvSpPr/>
          <p:nvPr/>
        </p:nvSpPr>
        <p:spPr>
          <a:xfrm>
            <a:off x="5270400" y="2541240"/>
            <a:ext cx="292500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Architecture and implementation practices related to Apache Heron (stream processing, predecessor to Storm) and Kafka (messaging platform)</a:t>
            </a:r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6"/>
          <p:cNvSpPr/>
          <p:nvPr/>
        </p:nvSpPr>
        <p:spPr>
          <a:xfrm>
            <a:off x="4773960" y="2249280"/>
            <a:ext cx="2260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7"/>
          <p:cNvSpPr/>
          <p:nvPr/>
        </p:nvSpPr>
        <p:spPr>
          <a:xfrm>
            <a:off x="540360" y="2156040"/>
            <a:ext cx="429120" cy="4291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18"/>
          <p:cNvSpPr/>
          <p:nvPr/>
        </p:nvSpPr>
        <p:spPr>
          <a:xfrm>
            <a:off x="1138320" y="2461680"/>
            <a:ext cx="2926080" cy="36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19"/>
          <p:cNvSpPr/>
          <p:nvPr/>
        </p:nvSpPr>
        <p:spPr>
          <a:xfrm>
            <a:off x="1138320" y="2201040"/>
            <a:ext cx="2925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61"/>
              </a:lnSpc>
            </a:pPr>
            <a:r>
              <a:rPr b="1" lang="en-US" sz="1000" spc="-1" strike="noStrike">
                <a:solidFill>
                  <a:srgbClr val="6a7b7b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Time-Series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0"/>
          <p:cNvSpPr/>
          <p:nvPr/>
        </p:nvSpPr>
        <p:spPr>
          <a:xfrm>
            <a:off x="1138320" y="2539080"/>
            <a:ext cx="29250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All things related to performing analysis against time-series data that can positively influence decisions for XXXX and other projects alike.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1"/>
          <p:cNvSpPr/>
          <p:nvPr/>
        </p:nvSpPr>
        <p:spPr>
          <a:xfrm>
            <a:off x="641880" y="2246760"/>
            <a:ext cx="2260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2"/>
          <p:cNvSpPr/>
          <p:nvPr/>
        </p:nvSpPr>
        <p:spPr>
          <a:xfrm>
            <a:off x="4403160" y="932400"/>
            <a:ext cx="364680" cy="172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91440" y="3377880"/>
            <a:ext cx="1839240" cy="919080"/>
          </a:xfrm>
          <a:prstGeom prst="rect">
            <a:avLst/>
          </a:prstGeom>
          <a:ln>
            <a:noFill/>
          </a:ln>
        </p:spPr>
      </p:pic>
      <p:pic>
        <p:nvPicPr>
          <p:cNvPr id="293" name="" descr=""/>
          <p:cNvPicPr/>
          <p:nvPr/>
        </p:nvPicPr>
        <p:blipFill>
          <a:blip r:embed="rId2"/>
          <a:stretch/>
        </p:blipFill>
        <p:spPr>
          <a:xfrm>
            <a:off x="3733200" y="3379320"/>
            <a:ext cx="1220400" cy="913680"/>
          </a:xfrm>
          <a:prstGeom prst="rect">
            <a:avLst/>
          </a:prstGeom>
          <a:ln>
            <a:noFill/>
          </a:ln>
        </p:spPr>
      </p:pic>
      <p:pic>
        <p:nvPicPr>
          <p:cNvPr id="294" name="" descr=""/>
          <p:cNvPicPr/>
          <p:nvPr/>
        </p:nvPicPr>
        <p:blipFill>
          <a:blip r:embed="rId3"/>
          <a:stretch/>
        </p:blipFill>
        <p:spPr>
          <a:xfrm>
            <a:off x="4919040" y="3967920"/>
            <a:ext cx="1738800" cy="81072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4"/>
          <a:stretch/>
        </p:blipFill>
        <p:spPr>
          <a:xfrm>
            <a:off x="6788880" y="3278520"/>
            <a:ext cx="1805760" cy="120132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5"/>
          <a:stretch/>
        </p:blipFill>
        <p:spPr>
          <a:xfrm>
            <a:off x="1428840" y="4227480"/>
            <a:ext cx="2228040" cy="435240"/>
          </a:xfrm>
          <a:prstGeom prst="rect">
            <a:avLst/>
          </a:prstGeom>
          <a:ln>
            <a:noFill/>
          </a:ln>
        </p:spPr>
      </p:pic>
    </p:spTree>
  </p:cSld>
  <p:transition spd="slow" advTm="2000">
    <p:cover dir="r"/>
  </p:transition>
  <p:timing>
    <p:tnLst>
      <p:par>
        <p:cTn id="78" dur="indefinite" restart="never" nodeType="tmRoot">
          <p:childTnLst>
            <p:seq>
              <p:cTn id="79" nodeType="mainSeq">
                <p:childTnLst>
                  <p:par>
                    <p:cTn id="80" fill="freeze">
                      <p:stCondLst>
                        <p:cond delay="0"/>
                      </p:stCondLst>
                      <p:childTnLst>
                        <p:par>
                          <p:cTn id="81" fill="freeze">
                            <p:stCondLst>
                              <p:cond delay="0"/>
                            </p:stCondLst>
                            <p:childTnLst>
                              <p:par>
                                <p:cTn id="82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8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freeze">
                            <p:stCondLst>
                              <p:cond delay="500"/>
                            </p:stCondLst>
                            <p:childTnLst>
                              <p:par>
                                <p:cTn id="86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8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freeze">
                            <p:stCondLst>
                              <p:cond delay="1000"/>
                            </p:stCondLst>
                            <p:childTnLst>
                              <p:par>
                                <p:cTn id="90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92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freeze">
                            <p:stCondLst>
                              <p:cond delay="1500"/>
                            </p:stCondLst>
                            <p:childTnLst>
                              <p:par>
                                <p:cTn id="94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96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0" y="3657600"/>
            <a:ext cx="9142920" cy="1485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2"/>
          <p:cNvSpPr/>
          <p:nvPr/>
        </p:nvSpPr>
        <p:spPr>
          <a:xfrm>
            <a:off x="0" y="3762360"/>
            <a:ext cx="9142920" cy="137988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3"/>
          <p:cNvSpPr/>
          <p:nvPr/>
        </p:nvSpPr>
        <p:spPr>
          <a:xfrm>
            <a:off x="731520" y="3961080"/>
            <a:ext cx="767988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Special Topics &amp; Technology 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731520" y="4576320"/>
            <a:ext cx="7679880" cy="15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My personal take on interesting topics and solutions.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4389120" y="4443840"/>
            <a:ext cx="364680" cy="1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Picture Placeholder 1" descr=""/>
          <p:cNvPicPr/>
          <p:nvPr/>
        </p:nvPicPr>
        <p:blipFill>
          <a:blip r:embed="rId1"/>
          <a:stretch/>
        </p:blipFill>
        <p:spPr>
          <a:xfrm>
            <a:off x="1282680" y="160920"/>
            <a:ext cx="6182280" cy="3504240"/>
          </a:xfrm>
          <a:prstGeom prst="rect">
            <a:avLst/>
          </a:prstGeom>
          <a:ln>
            <a:noFill/>
          </a:ln>
        </p:spPr>
      </p:pic>
    </p:spTree>
  </p:cSld>
  <p:transition spd="slow" advTm="2000">
    <p:cover dir="r"/>
  </p:transition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20640" y="237600"/>
            <a:ext cx="7771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Special Topics (Tensorflow Workshop)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32080" y="1097640"/>
            <a:ext cx="7771680" cy="30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0" lang="en-US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Covered a intro to machine learning, targeted for people that have no idea what they are doing or where to begin. </a:t>
            </a:r>
            <a:r>
              <a:rPr b="0" lang="en-US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Hands on Estimation/Prediction labs using several ML techniques to demonstrate iterative improvements and efficiencies...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</a:t>
            </a:r>
            <a:r>
              <a:rPr b="1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What is a neural network and how to train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build a basic 1-layer neural network using TensorFlow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add more 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Training tricks: overfitting, dropout, learning rate decay...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troubleshoot deep neural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build convolutional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99% Accuracy Challenge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4297680" y="926640"/>
            <a:ext cx="364680" cy="172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4"/>
          <p:cNvSpPr/>
          <p:nvPr/>
        </p:nvSpPr>
        <p:spPr>
          <a:xfrm>
            <a:off x="4167360" y="4444560"/>
            <a:ext cx="488448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Instructor →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  <a:hlinkClick r:id="rId1"/>
              </a:rPr>
              <a:t>https://github.com/martin-gorner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Tutorials →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  <a:hlinkClick r:id="rId2"/>
              </a:rPr>
              <a:t>https://codelabs.developers.google.com/codelabs/cloud-tensorflow-mnist/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 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  <a:hlinkClick r:id="rId3"/>
              </a:rPr>
              <a:t>https://github.com/martin-gorner/tensorflow-rnn-tutorial</a:t>
            </a:r>
            <a:r>
              <a:rPr b="0" lang="en-US" sz="1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4"/>
          <a:stretch/>
        </p:blipFill>
        <p:spPr>
          <a:xfrm>
            <a:off x="1371960" y="3749040"/>
            <a:ext cx="1919520" cy="959400"/>
          </a:xfrm>
          <a:prstGeom prst="rect">
            <a:avLst/>
          </a:prstGeom>
          <a:ln>
            <a:noFill/>
          </a:ln>
        </p:spPr>
      </p:pic>
      <p:pic>
        <p:nvPicPr>
          <p:cNvPr id="308" name="" descr=""/>
          <p:cNvPicPr/>
          <p:nvPr/>
        </p:nvPicPr>
        <p:blipFill>
          <a:blip r:embed="rId5"/>
          <a:stretch/>
        </p:blipFill>
        <p:spPr>
          <a:xfrm>
            <a:off x="5760720" y="1838160"/>
            <a:ext cx="3291120" cy="1982160"/>
          </a:xfrm>
          <a:prstGeom prst="rect">
            <a:avLst/>
          </a:prstGeom>
          <a:ln>
            <a:noFill/>
          </a:ln>
        </p:spPr>
      </p:pic>
    </p:spTree>
  </p:cSld>
  <p:transition spd="slow" advTm="2000">
    <p:cover dir="r"/>
  </p:transition>
  <p:timing>
    <p:tnLst>
      <p:par>
        <p:cTn id="99" dur="indefinite" restart="never" nodeType="tmRoot">
          <p:childTnLst>
            <p:seq>
              <p:cTn id="100" nodeType="mainSeq">
                <p:childTnLst>
                  <p:par>
                    <p:cTn id="101" fill="freeze">
                      <p:stCondLst>
                        <p:cond delay="0"/>
                      </p:stCondLst>
                      <p:childTnLst>
                        <p:par>
                          <p:cTn id="102" fill="freeze">
                            <p:stCondLst>
                              <p:cond delay="0"/>
                            </p:stCondLst>
                            <p:childTnLst>
                              <p:par>
                                <p:cTn id="10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20640" y="237600"/>
            <a:ext cx="7771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Special Topics (Tensorflow Workshop Cont.)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32080" y="1097640"/>
            <a:ext cx="7771680" cy="30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0" lang="en-US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Covered a intro to machine learning, targeted for people that have no idea what they are doing or where to begin. </a:t>
            </a:r>
            <a:r>
              <a:rPr b="0" lang="en-US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Hands on Estimation/Prediction labs using several ML techniques to demonstrate iterative improvements and efficiencies...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</a:t>
            </a:r>
            <a:r>
              <a:rPr b="1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What is a neural network and how to train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build a basic 1-layer neural network using TensorFlow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add more 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Training tricks: overfitting, dropout, learning rate decay...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troubleshoot deep neural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build convolutional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99% Accuracy Challenge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4297680" y="926640"/>
            <a:ext cx="364680" cy="172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4"/>
          <p:cNvSpPr/>
          <p:nvPr/>
        </p:nvSpPr>
        <p:spPr>
          <a:xfrm>
            <a:off x="4167360" y="4444560"/>
            <a:ext cx="488448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Instructor →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  <a:hlinkClick r:id="rId1"/>
              </a:rPr>
              <a:t>https://github.com/martin-gorner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Tutorials →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  <a:hlinkClick r:id="rId2"/>
              </a:rPr>
              <a:t>https://codelabs.developers.google.com/codelabs/cloud-tensorflow-mnist/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 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  <a:hlinkClick r:id="rId3"/>
              </a:rPr>
              <a:t>https://github.com/martin-gorner/tensorflow-rnn-tutorial</a:t>
            </a:r>
            <a:r>
              <a:rPr b="0" lang="en-US" sz="1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4"/>
          <a:stretch/>
        </p:blipFill>
        <p:spPr>
          <a:xfrm>
            <a:off x="6894000" y="3739320"/>
            <a:ext cx="1919520" cy="959400"/>
          </a:xfrm>
          <a:prstGeom prst="rect">
            <a:avLst/>
          </a:prstGeom>
          <a:ln>
            <a:noFill/>
          </a:ln>
        </p:spPr>
      </p:pic>
      <p:pic>
        <p:nvPicPr>
          <p:cNvPr id="314" name="" descr=""/>
          <p:cNvPicPr/>
          <p:nvPr/>
        </p:nvPicPr>
        <p:blipFill>
          <a:blip r:embed="rId5"/>
          <a:stretch/>
        </p:blipFill>
        <p:spPr>
          <a:xfrm>
            <a:off x="5486400" y="1645920"/>
            <a:ext cx="3423240" cy="2080800"/>
          </a:xfrm>
          <a:prstGeom prst="rect">
            <a:avLst/>
          </a:prstGeom>
          <a:ln>
            <a:noFill/>
          </a:ln>
        </p:spPr>
      </p:pic>
    </p:spTree>
  </p:cSld>
  <p:transition spd="slow" advTm="2000">
    <p:cover dir="r"/>
  </p:transition>
  <p:timing>
    <p:tnLst>
      <p:par>
        <p:cTn id="106" dur="indefinite" restart="never" nodeType="tmRoot">
          <p:childTnLst>
            <p:seq>
              <p:cTn id="107" nodeType="mainSeq">
                <p:childTnLst>
                  <p:par>
                    <p:cTn id="108" fill="freeze">
                      <p:stCondLst>
                        <p:cond delay="0"/>
                      </p:stCondLst>
                      <p:childTnLst>
                        <p:par>
                          <p:cTn id="109" fill="freeze">
                            <p:stCondLst>
                              <p:cond delay="0"/>
                            </p:stCondLst>
                            <p:childTnLst>
                              <p:par>
                                <p:cTn id="11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620640" y="237600"/>
            <a:ext cx="7771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Special Topics (Clipper)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532080" y="1097640"/>
            <a:ext cx="7771680" cy="30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0" lang="en-US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Covered a intro to machine learning, targeted for people that have no idea what they are doing or where to begin. </a:t>
            </a:r>
            <a:r>
              <a:rPr b="0" lang="en-US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Hands on Estimation/Prediction labs using several ML techniques to demonstrate iterative improvements and efficiencies...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</a:t>
            </a:r>
            <a:r>
              <a:rPr b="1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What is a neural network and how to train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build a basic 1-layer neural network using TensorFlow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add more 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Training tricks: overfitting, dropout, learning rate decay...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troubleshoot deep neural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build convolutional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99% Accuracy Challenge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4297680" y="926640"/>
            <a:ext cx="364680" cy="172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4"/>
          <p:cNvSpPr/>
          <p:nvPr/>
        </p:nvSpPr>
        <p:spPr>
          <a:xfrm>
            <a:off x="4167360" y="4444560"/>
            <a:ext cx="488448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Instructor →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  <a:hlinkClick r:id="rId1"/>
              </a:rPr>
              <a:t>https://github.com/martin-gorner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Tutorials →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  <a:hlinkClick r:id="rId2"/>
              </a:rPr>
              <a:t>https://codelabs.developers.google.com/codelabs/cloud-tensorflow-mnist/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 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  <a:hlinkClick r:id="rId3"/>
              </a:rPr>
              <a:t>https://github.com/martin-gorner/tensorflow-rnn-tutorial</a:t>
            </a:r>
            <a:r>
              <a:rPr b="0" lang="en-US" sz="1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4"/>
          <a:stretch/>
        </p:blipFill>
        <p:spPr>
          <a:xfrm>
            <a:off x="6126480" y="1899360"/>
            <a:ext cx="2080440" cy="1666440"/>
          </a:xfrm>
          <a:prstGeom prst="rect">
            <a:avLst/>
          </a:prstGeom>
          <a:ln>
            <a:noFill/>
          </a:ln>
        </p:spPr>
      </p:pic>
    </p:spTree>
  </p:cSld>
  <p:transition spd="slow" advTm="2000">
    <p:cover dir="r"/>
  </p:transition>
  <p:timing>
    <p:tnLst>
      <p:par>
        <p:cTn id="113" dur="indefinite" restart="never" nodeType="tmRoot">
          <p:childTnLst>
            <p:seq>
              <p:cTn id="114" nodeType="mainSeq">
                <p:childTnLst>
                  <p:par>
                    <p:cTn id="115" fill="freeze">
                      <p:stCondLst>
                        <p:cond delay="0"/>
                      </p:stCondLst>
                      <p:childTnLst>
                        <p:par>
                          <p:cTn id="116" fill="freeze">
                            <p:stCondLst>
                              <p:cond delay="0"/>
                            </p:stCondLst>
                            <p:childTnLst>
                              <p:par>
                                <p:cTn id="11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369680" y="3474720"/>
            <a:ext cx="457164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620640" y="237600"/>
            <a:ext cx="7771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d3c55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light"/>
              </a:rPr>
              <a:t>Special Topics (FB Prophet)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532080" y="1097640"/>
            <a:ext cx="7771680" cy="30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0" lang="en-US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Covered a intro to machine learning, targeted for people that have no idea what they are doing or where to begin. </a:t>
            </a:r>
            <a:r>
              <a:rPr b="0" lang="en-US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Hands on Estimation/Prediction labs using several ML techniques to demonstrate iterative improvements and efficiencies...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</a:t>
            </a:r>
            <a:r>
              <a:rPr b="1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What is a neural network and how to train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build a basic 1-layer neural network using TensorFlow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add more 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Training tricks: overfitting, dropout, learning rate decay...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troubleshoot deep neural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</a:t>
            </a:r>
            <a:r>
              <a:rPr b="1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- How to build convolutional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99% Accuracy Challenge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4297680" y="926640"/>
            <a:ext cx="364680" cy="172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5"/>
          <p:cNvSpPr/>
          <p:nvPr/>
        </p:nvSpPr>
        <p:spPr>
          <a:xfrm>
            <a:off x="4167360" y="4444560"/>
            <a:ext cx="488448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Instructor →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  <a:hlinkClick r:id="rId1"/>
              </a:rPr>
              <a:t>https://github.com/martin-gorner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Tutorials →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  <a:hlinkClick r:id="rId2"/>
              </a:rPr>
              <a:t>https://codelabs.developers.google.com/codelabs/cloud-tensorflow-mnist/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3"/>
              </a:lnSpc>
            </a:pP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    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  <a:hlinkClick r:id="rId3"/>
              </a:rPr>
              <a:t>https://github.com/martin-gorner/tensorflow-rnn-tutorial</a:t>
            </a:r>
            <a:r>
              <a:rPr b="0" lang="en-US" sz="1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4"/>
          <a:stretch/>
        </p:blipFill>
        <p:spPr>
          <a:xfrm>
            <a:off x="4754880" y="3371040"/>
            <a:ext cx="3912840" cy="740880"/>
          </a:xfrm>
          <a:prstGeom prst="rect">
            <a:avLst/>
          </a:prstGeom>
          <a:ln>
            <a:noFill/>
          </a:ln>
        </p:spPr>
      </p:pic>
    </p:spTree>
  </p:cSld>
  <p:transition spd="slow" advTm="2000">
    <p:cover dir="r"/>
  </p:transition>
  <p:timing>
    <p:tnLst>
      <p:par>
        <p:cTn id="120" dur="indefinite" restart="never" nodeType="tmRoot">
          <p:childTnLst>
            <p:seq>
              <p:cTn id="121" nodeType="mainSeq">
                <p:childTnLst>
                  <p:par>
                    <p:cTn id="122" fill="freeze">
                      <p:stCondLst>
                        <p:cond delay="0"/>
                      </p:stCondLst>
                      <p:childTnLst>
                        <p:par>
                          <p:cTn id="123" fill="freeze">
                            <p:stCondLst>
                              <p:cond delay="0"/>
                            </p:stCondLst>
                            <p:childTnLst>
                              <p:par>
                                <p:cTn id="12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6677</TotalTime>
  <Application>LibreOffice/5.1.6.2$Linux_X86_64 LibreOffice_project/10m0$Build-2</Application>
  <Words>10272</Words>
  <Paragraphs>1381</Paragraphs>
  <Company>Moorche 30 DVDs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2015-04-27T06:11:22Z</dcterms:created>
  <dc:creator>Jafar Designs</dc:creator>
  <dc:description/>
  <dc:language>en-US</dc:language>
  <cp:lastModifiedBy/>
  <dcterms:modified xsi:type="dcterms:W3CDTF">2018-03-22T08:12:59Z</dcterms:modified>
  <cp:revision>1195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Moorche 30 DVDs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95</vt:i4>
  </property>
</Properties>
</file>