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5A2A-9F4F-FD48-8BE6-3D7E9E415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052E8-3E83-BE4E-A2CF-48F984DE0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EE5F-5331-434D-8194-C0E36F23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FC67-1078-9A41-96FE-CFC9BED6292D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D5FBB-34C3-7340-8ADD-CE70752A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418C-4CE1-4042-AF7E-372619F9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A8DA-6DCB-B14A-B0D1-F4F30E01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5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FCDC-C012-2646-9CB5-105F6B93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B3720-FBD7-754D-A502-49E0C9717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9EA2-3230-4843-A481-437BB995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FC67-1078-9A41-96FE-CFC9BED6292D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20C7F-80A7-F145-A8D0-D5EC928D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2095-2E15-E348-85C8-631FB4D9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A8DA-6DCB-B14A-B0D1-F4F30E01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7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D435D-40DB-EA46-BED5-983B2FDA1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F379B-6262-344A-830F-224EDE9D3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AADA-9D72-114B-9C6F-9740039F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FC67-1078-9A41-96FE-CFC9BED6292D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5BECA-E1D5-544E-A206-1748B513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AE39-AB35-9049-86E8-60105592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A8DA-6DCB-B14A-B0D1-F4F30E01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0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5061-879F-5446-A1CD-AA2D2EB3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5FF9A-5F27-4B41-A808-811576DB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5F493-5207-714B-AFFB-4907A432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FC67-1078-9A41-96FE-CFC9BED6292D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FDCC-72A5-1445-BCF1-7EBB0696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E870B-FA0B-7642-BD04-E512B923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A8DA-6DCB-B14A-B0D1-F4F30E01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49B5-58F0-FC43-96A1-BE69CC3E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13E9D-F9CF-A947-BB11-2F8FB1A9E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FCD94-48FE-DB42-8BA9-A858CD6F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FC67-1078-9A41-96FE-CFC9BED6292D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98493-5A83-2F4B-B133-B9204C43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5572-83DD-7243-95B8-D0B49517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A8DA-6DCB-B14A-B0D1-F4F30E01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5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E50C-44F0-C440-9148-2186F7DB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D1D5-7686-3141-87A6-84F2B7581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B72F9-0AD1-A447-B529-FAC0947AF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4D3AB-CED3-7246-AD4A-6DACAF3F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FC67-1078-9A41-96FE-CFC9BED6292D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64313-94F5-FC40-8AF5-486894D4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E118C-064D-5B47-834B-498CB31F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A8DA-6DCB-B14A-B0D1-F4F30E01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9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9132-A8FA-084A-9F6B-5071BE71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7CF4B-FB84-6E41-8324-C6AE9D102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7E5DA-7B23-2F4E-AA7F-0E710972A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8001E-A460-7648-A7C4-1C5072588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5393C-5A13-F14D-AB11-2676E4C98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9A58F-64B1-AA45-9B02-6156245D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FC67-1078-9A41-96FE-CFC9BED6292D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E1A79-2ED1-3A47-94F8-C78FE331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3BB9F-EDE9-1B40-888F-D71BDD0D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A8DA-6DCB-B14A-B0D1-F4F30E01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3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358-F49A-0A47-9ECF-E65FBC8A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62AB9-3A42-D94C-A653-AD41D3D0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FC67-1078-9A41-96FE-CFC9BED6292D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2418A-899B-0B41-8A3F-FFD9BD18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2334F-2A50-1D47-B390-BD0E9D55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A8DA-6DCB-B14A-B0D1-F4F30E01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8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04FCE-F2AE-4E40-A3F0-CA6CE0D5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FC67-1078-9A41-96FE-CFC9BED6292D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27937-7286-1A43-8D69-70A48969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6BB9-18A3-0A48-9A84-10D30FB7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A8DA-6DCB-B14A-B0D1-F4F30E01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6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3B1C-AB94-094B-A855-C287D7AD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F562F-FBC9-CE4B-A59D-49845DE7C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C2B46-B452-BE4B-975C-2811A54C2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C767A-8D90-FC4E-AADD-D2E1FB49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FC67-1078-9A41-96FE-CFC9BED6292D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76E0D-B200-5742-86F7-775FB5E4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F23CF-81E9-6648-88F9-55273776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A8DA-6DCB-B14A-B0D1-F4F30E01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ECF9-B676-BC4A-8DA0-69DC2A74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9F42B-1860-184A-8987-72146FF79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C7020-2B76-704B-9BE0-16D5337DC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C50E8-B339-0343-8DE6-B6D1874E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FC67-1078-9A41-96FE-CFC9BED6292D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4EC83-8BA1-3A4C-9494-D257B44E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2BEC7-BD48-184C-823C-460AA2EB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A8DA-6DCB-B14A-B0D1-F4F30E01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0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3C7AC-8F69-4D43-97AD-935154D7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2A047-BA7C-EE4F-BAC8-18A066B33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DDC41-56D8-424D-BFBE-E797A47FC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1FC67-1078-9A41-96FE-CFC9BED6292D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A0652-EB47-524C-93A0-216B38B2B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92612-E64F-D145-93BE-6E8F169D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A8DA-6DCB-B14A-B0D1-F4F30E01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3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SMHBF6iBr-LG6OgAeyGZBf9jqHTuSM8Y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05A5-0078-FA47-9ADD-F5F3AE4B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download the presentation from this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7479-503A-1841-9A64-487C08F63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https://drive.google.com/file/d/1SMHBF6iBr-LG6OgAeyGZBf9jqHTuSM8Y/view?usp=sharing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2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Please download the presentation from this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download the presentation from this link</dc:title>
  <dc:creator>Shradha Agrawal</dc:creator>
  <cp:lastModifiedBy>Shradha Agrawal</cp:lastModifiedBy>
  <cp:revision>1</cp:revision>
  <dcterms:created xsi:type="dcterms:W3CDTF">2019-03-29T20:47:36Z</dcterms:created>
  <dcterms:modified xsi:type="dcterms:W3CDTF">2019-03-29T20:50:08Z</dcterms:modified>
</cp:coreProperties>
</file>