
<file path=[Content_Types].xml><?xml version="1.0" encoding="utf-8"?>
<Types xmlns="http://schemas.openxmlformats.org/package/2006/content-types">
  <Default Extension="xml" ContentType="application/xml"/>
  <Default Extension="svg" ContentType="image/svg+xml"/>
  <Default Extension="jpeg" ContentType="image/jpeg"/>
  <Default Extension="tiff" ContentType="image/tiff"/>
  <Default Extension="mp4" ContentType="video/unknown"/>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3" r:id="rId2"/>
  </p:sldMasterIdLst>
  <p:notesMasterIdLst>
    <p:notesMasterId r:id="rId36"/>
  </p:notesMasterIdLst>
  <p:sldIdLst>
    <p:sldId id="256" r:id="rId3"/>
    <p:sldId id="258" r:id="rId4"/>
    <p:sldId id="692" r:id="rId5"/>
    <p:sldId id="293" r:id="rId6"/>
    <p:sldId id="666" r:id="rId7"/>
    <p:sldId id="668" r:id="rId8"/>
    <p:sldId id="696" r:id="rId9"/>
    <p:sldId id="444" r:id="rId10"/>
    <p:sldId id="447" r:id="rId11"/>
    <p:sldId id="446" r:id="rId12"/>
    <p:sldId id="448" r:id="rId13"/>
    <p:sldId id="449" r:id="rId14"/>
    <p:sldId id="669" r:id="rId15"/>
    <p:sldId id="671" r:id="rId16"/>
    <p:sldId id="672" r:id="rId17"/>
    <p:sldId id="673" r:id="rId18"/>
    <p:sldId id="674" r:id="rId19"/>
    <p:sldId id="675" r:id="rId20"/>
    <p:sldId id="676" r:id="rId21"/>
    <p:sldId id="677" r:id="rId22"/>
    <p:sldId id="693" r:id="rId23"/>
    <p:sldId id="681" r:id="rId24"/>
    <p:sldId id="682" r:id="rId25"/>
    <p:sldId id="695" r:id="rId26"/>
    <p:sldId id="694" r:id="rId27"/>
    <p:sldId id="683" r:id="rId28"/>
    <p:sldId id="684" r:id="rId29"/>
    <p:sldId id="685" r:id="rId30"/>
    <p:sldId id="697" r:id="rId31"/>
    <p:sldId id="687" r:id="rId32"/>
    <p:sldId id="689" r:id="rId33"/>
    <p:sldId id="690" r:id="rId34"/>
    <p:sldId id="679" r:id="rId35"/>
  </p:sldIdLst>
  <p:sldSz cx="24384000" cy="13716000"/>
  <p:notesSz cx="6858000" cy="9144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1pPr>
    <a:lvl2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2pPr>
    <a:lvl3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3pPr>
    <a:lvl4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4pPr>
    <a:lvl5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5pPr>
    <a:lvl6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6pPr>
    <a:lvl7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7pPr>
    <a:lvl8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8pPr>
    <a:lvl9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xmlns="">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9CA0"/>
    <a:srgbClr val="11A6A1"/>
    <a:srgbClr val="696969"/>
    <a:srgbClr val="206993"/>
    <a:srgbClr val="36B3D0"/>
    <a:srgbClr val="17437E"/>
    <a:srgbClr val="999999"/>
    <a:srgbClr val="A3CE88"/>
    <a:srgbClr val="B3D79D"/>
    <a:srgbClr val="C1D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74"/>
    <p:restoredTop sz="83104"/>
  </p:normalViewPr>
  <p:slideViewPr>
    <p:cSldViewPr snapToGrid="0">
      <p:cViewPr varScale="1">
        <p:scale>
          <a:sx n="29" d="100"/>
          <a:sy n="29" d="100"/>
        </p:scale>
        <p:origin x="-608" y="-136"/>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notesMaster" Target="notesMasters/notes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262599-8393-4FB0-B16C-E63AE82FF2CF}"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3F5A6D4E-DEF8-4915-9D0D-6CBE38358E35}">
      <dgm:prSet phldrT="[Text]" custT="1"/>
      <dgm:spPr>
        <a:solidFill>
          <a:srgbClr val="206993"/>
        </a:solidFill>
      </dgm:spPr>
      <dgm:t>
        <a:bodyPr/>
        <a:lstStyle/>
        <a:p>
          <a:pPr>
            <a:buNone/>
          </a:pPr>
          <a:r>
            <a:rPr lang="en-US" sz="3200">
              <a:latin typeface="+mj-lt"/>
            </a:rPr>
            <a:t>RBACs</a:t>
          </a:r>
        </a:p>
      </dgm:t>
    </dgm:pt>
    <dgm:pt modelId="{17A58031-15A0-4642-A646-DE4EACD440DE}" type="parTrans" cxnId="{6D158D1A-5189-4051-9BBD-B6B886934721}">
      <dgm:prSet/>
      <dgm:spPr/>
      <dgm:t>
        <a:bodyPr/>
        <a:lstStyle/>
        <a:p>
          <a:endParaRPr lang="en-US" sz="2800">
            <a:latin typeface="+mj-lt"/>
          </a:endParaRPr>
        </a:p>
      </dgm:t>
    </dgm:pt>
    <dgm:pt modelId="{3B07CFBB-C141-4A86-946C-0BB385B11B29}" type="sibTrans" cxnId="{6D158D1A-5189-4051-9BBD-B6B886934721}">
      <dgm:prSet/>
      <dgm:spPr/>
      <dgm:t>
        <a:bodyPr/>
        <a:lstStyle/>
        <a:p>
          <a:endParaRPr lang="en-US" sz="2800">
            <a:latin typeface="+mj-lt"/>
          </a:endParaRPr>
        </a:p>
      </dgm:t>
    </dgm:pt>
    <dgm:pt modelId="{40A3AC40-AF83-4D6D-8471-DFD1F7C5C4F4}">
      <dgm:prSet phldrT="[Text]" custT="1"/>
      <dgm:spPr>
        <a:solidFill>
          <a:srgbClr val="36B3D0"/>
        </a:solidFill>
      </dgm:spPr>
      <dgm:t>
        <a:bodyPr/>
        <a:lstStyle/>
        <a:p>
          <a:pPr>
            <a:buNone/>
          </a:pPr>
          <a:r>
            <a:rPr lang="en-US" sz="2800">
              <a:latin typeface="+mj-lt"/>
            </a:rPr>
            <a:t>Control Network</a:t>
          </a:r>
          <a:br>
            <a:rPr lang="en-US" sz="2800">
              <a:latin typeface="+mj-lt"/>
            </a:rPr>
          </a:br>
          <a:r>
            <a:rPr lang="en-US" sz="2800">
              <a:latin typeface="+mj-lt"/>
            </a:rPr>
            <a:t>Access</a:t>
          </a:r>
        </a:p>
      </dgm:t>
    </dgm:pt>
    <dgm:pt modelId="{E3C7024B-C71C-47AC-9AFC-802A59E85815}" type="parTrans" cxnId="{40D8B2F8-3E9E-432C-82FC-A9097AF24E4D}">
      <dgm:prSet/>
      <dgm:spPr/>
      <dgm:t>
        <a:bodyPr/>
        <a:lstStyle/>
        <a:p>
          <a:endParaRPr lang="en-US" sz="2800">
            <a:latin typeface="+mj-lt"/>
          </a:endParaRPr>
        </a:p>
      </dgm:t>
    </dgm:pt>
    <dgm:pt modelId="{2383C5BD-0169-4CA7-A04A-643FD3F8D4E5}" type="sibTrans" cxnId="{40D8B2F8-3E9E-432C-82FC-A9097AF24E4D}">
      <dgm:prSet/>
      <dgm:spPr/>
      <dgm:t>
        <a:bodyPr/>
        <a:lstStyle/>
        <a:p>
          <a:endParaRPr lang="en-US" sz="2800">
            <a:latin typeface="+mj-lt"/>
          </a:endParaRPr>
        </a:p>
      </dgm:t>
    </dgm:pt>
    <dgm:pt modelId="{E7172F56-0EF9-4580-B291-5635A8737C52}">
      <dgm:prSet phldrT="[Text]" custT="1"/>
      <dgm:spPr>
        <a:solidFill>
          <a:srgbClr val="206993"/>
        </a:solidFill>
      </dgm:spPr>
      <dgm:t>
        <a:bodyPr/>
        <a:lstStyle/>
        <a:p>
          <a:pPr>
            <a:buNone/>
          </a:pPr>
          <a:r>
            <a:rPr lang="en-US" sz="3200">
              <a:latin typeface="+mj-lt"/>
            </a:rPr>
            <a:t>PII/SPI</a:t>
          </a:r>
        </a:p>
      </dgm:t>
    </dgm:pt>
    <dgm:pt modelId="{D24DCAD9-4B35-4167-9612-724C07F1C3EB}" type="parTrans" cxnId="{02CC8474-0155-465D-AD6B-0DF2B595F61E}">
      <dgm:prSet/>
      <dgm:spPr/>
      <dgm:t>
        <a:bodyPr/>
        <a:lstStyle/>
        <a:p>
          <a:endParaRPr lang="en-US" sz="2800">
            <a:latin typeface="+mj-lt"/>
          </a:endParaRPr>
        </a:p>
      </dgm:t>
    </dgm:pt>
    <dgm:pt modelId="{002D7CF4-D3D3-4586-881C-CB05AECCB135}" type="sibTrans" cxnId="{02CC8474-0155-465D-AD6B-0DF2B595F61E}">
      <dgm:prSet/>
      <dgm:spPr/>
      <dgm:t>
        <a:bodyPr/>
        <a:lstStyle/>
        <a:p>
          <a:endParaRPr lang="en-US" sz="2800">
            <a:latin typeface="+mj-lt"/>
          </a:endParaRPr>
        </a:p>
      </dgm:t>
    </dgm:pt>
    <dgm:pt modelId="{FD7186CA-E1E1-4A76-840E-30A74A75D00E}">
      <dgm:prSet phldrT="[Text]" custT="1"/>
      <dgm:spPr>
        <a:solidFill>
          <a:srgbClr val="36B3D0"/>
        </a:solidFill>
      </dgm:spPr>
      <dgm:t>
        <a:bodyPr/>
        <a:lstStyle/>
        <a:p>
          <a:pPr>
            <a:buNone/>
          </a:pPr>
          <a:r>
            <a:rPr lang="en-US" sz="3200">
              <a:latin typeface="+mj-lt"/>
            </a:rPr>
            <a:t>Data</a:t>
          </a:r>
          <a:r>
            <a:rPr lang="en-US" sz="2800">
              <a:latin typeface="+mj-lt"/>
            </a:rPr>
            <a:t/>
          </a:r>
          <a:br>
            <a:rPr lang="en-US" sz="2800">
              <a:latin typeface="+mj-lt"/>
            </a:rPr>
          </a:br>
          <a:r>
            <a:rPr lang="en-US" sz="1600">
              <a:latin typeface="+mj-lt"/>
            </a:rPr>
            <a:t>(Encrypted at Rest)</a:t>
          </a:r>
          <a:endParaRPr lang="en-US" sz="2800">
            <a:latin typeface="+mj-lt"/>
          </a:endParaRPr>
        </a:p>
      </dgm:t>
    </dgm:pt>
    <dgm:pt modelId="{E5B4CCA2-4E73-4CE9-9F13-C9CE2B304147}" type="parTrans" cxnId="{C31A7B50-50DD-49A7-92BD-14CF7DE01788}">
      <dgm:prSet/>
      <dgm:spPr/>
      <dgm:t>
        <a:bodyPr/>
        <a:lstStyle/>
        <a:p>
          <a:endParaRPr lang="en-US" sz="2800">
            <a:latin typeface="+mj-lt"/>
          </a:endParaRPr>
        </a:p>
      </dgm:t>
    </dgm:pt>
    <dgm:pt modelId="{E452D66E-3F7B-4204-A35E-D5858154BBE0}" type="sibTrans" cxnId="{C31A7B50-50DD-49A7-92BD-14CF7DE01788}">
      <dgm:prSet/>
      <dgm:spPr/>
      <dgm:t>
        <a:bodyPr/>
        <a:lstStyle/>
        <a:p>
          <a:endParaRPr lang="en-US" sz="2800">
            <a:latin typeface="+mj-lt"/>
          </a:endParaRPr>
        </a:p>
      </dgm:t>
    </dgm:pt>
    <dgm:pt modelId="{072C1150-9B7D-4CEF-94E6-47DC279A0086}" type="pres">
      <dgm:prSet presAssocID="{6C262599-8393-4FB0-B16C-E63AE82FF2CF}" presName="Name0" presStyleCnt="0">
        <dgm:presLayoutVars>
          <dgm:chMax val="7"/>
          <dgm:resizeHandles val="exact"/>
        </dgm:presLayoutVars>
      </dgm:prSet>
      <dgm:spPr/>
      <dgm:t>
        <a:bodyPr/>
        <a:lstStyle/>
        <a:p>
          <a:endParaRPr lang="en-US"/>
        </a:p>
      </dgm:t>
    </dgm:pt>
    <dgm:pt modelId="{7A96E08D-E4B0-467D-B107-7CD39DE2371A}" type="pres">
      <dgm:prSet presAssocID="{6C262599-8393-4FB0-B16C-E63AE82FF2CF}" presName="comp1" presStyleCnt="0"/>
      <dgm:spPr/>
    </dgm:pt>
    <dgm:pt modelId="{8EBB2547-DA5A-4D6E-B617-F92C5413F6E2}" type="pres">
      <dgm:prSet presAssocID="{6C262599-8393-4FB0-B16C-E63AE82FF2CF}" presName="circle1" presStyleLbl="node1" presStyleIdx="0" presStyleCnt="4"/>
      <dgm:spPr/>
      <dgm:t>
        <a:bodyPr/>
        <a:lstStyle/>
        <a:p>
          <a:endParaRPr lang="en-US"/>
        </a:p>
      </dgm:t>
    </dgm:pt>
    <dgm:pt modelId="{1C05FFB2-E7CA-48BC-82D4-A9FAECC0DC3E}" type="pres">
      <dgm:prSet presAssocID="{6C262599-8393-4FB0-B16C-E63AE82FF2CF}" presName="c1text" presStyleLbl="node1" presStyleIdx="0" presStyleCnt="4">
        <dgm:presLayoutVars>
          <dgm:bulletEnabled val="1"/>
        </dgm:presLayoutVars>
      </dgm:prSet>
      <dgm:spPr/>
      <dgm:t>
        <a:bodyPr/>
        <a:lstStyle/>
        <a:p>
          <a:endParaRPr lang="en-US"/>
        </a:p>
      </dgm:t>
    </dgm:pt>
    <dgm:pt modelId="{6F4F4D87-F35D-4B3A-BD33-FBF3032486F9}" type="pres">
      <dgm:prSet presAssocID="{6C262599-8393-4FB0-B16C-E63AE82FF2CF}" presName="comp2" presStyleCnt="0"/>
      <dgm:spPr/>
    </dgm:pt>
    <dgm:pt modelId="{F0334B20-B2D0-4E1C-9609-13DC510FC074}" type="pres">
      <dgm:prSet presAssocID="{6C262599-8393-4FB0-B16C-E63AE82FF2CF}" presName="circle2" presStyleLbl="node1" presStyleIdx="1" presStyleCnt="4"/>
      <dgm:spPr/>
      <dgm:t>
        <a:bodyPr/>
        <a:lstStyle/>
        <a:p>
          <a:endParaRPr lang="en-US"/>
        </a:p>
      </dgm:t>
    </dgm:pt>
    <dgm:pt modelId="{33977CD5-888C-419E-A90D-622B971A50C7}" type="pres">
      <dgm:prSet presAssocID="{6C262599-8393-4FB0-B16C-E63AE82FF2CF}" presName="c2text" presStyleLbl="node1" presStyleIdx="1" presStyleCnt="4">
        <dgm:presLayoutVars>
          <dgm:bulletEnabled val="1"/>
        </dgm:presLayoutVars>
      </dgm:prSet>
      <dgm:spPr/>
      <dgm:t>
        <a:bodyPr/>
        <a:lstStyle/>
        <a:p>
          <a:endParaRPr lang="en-US"/>
        </a:p>
      </dgm:t>
    </dgm:pt>
    <dgm:pt modelId="{ED286057-9630-4977-9E3F-ED2CFCF59867}" type="pres">
      <dgm:prSet presAssocID="{6C262599-8393-4FB0-B16C-E63AE82FF2CF}" presName="comp3" presStyleCnt="0"/>
      <dgm:spPr/>
    </dgm:pt>
    <dgm:pt modelId="{9072554A-9981-4604-825C-EB0298248CDA}" type="pres">
      <dgm:prSet presAssocID="{6C262599-8393-4FB0-B16C-E63AE82FF2CF}" presName="circle3" presStyleLbl="node1" presStyleIdx="2" presStyleCnt="4"/>
      <dgm:spPr/>
      <dgm:t>
        <a:bodyPr/>
        <a:lstStyle/>
        <a:p>
          <a:endParaRPr lang="en-US"/>
        </a:p>
      </dgm:t>
    </dgm:pt>
    <dgm:pt modelId="{2967F509-BB49-4D51-814C-EC1881BD12C5}" type="pres">
      <dgm:prSet presAssocID="{6C262599-8393-4FB0-B16C-E63AE82FF2CF}" presName="c3text" presStyleLbl="node1" presStyleIdx="2" presStyleCnt="4">
        <dgm:presLayoutVars>
          <dgm:bulletEnabled val="1"/>
        </dgm:presLayoutVars>
      </dgm:prSet>
      <dgm:spPr/>
      <dgm:t>
        <a:bodyPr/>
        <a:lstStyle/>
        <a:p>
          <a:endParaRPr lang="en-US"/>
        </a:p>
      </dgm:t>
    </dgm:pt>
    <dgm:pt modelId="{B450BFD2-CFB9-464C-B178-20D900BF9051}" type="pres">
      <dgm:prSet presAssocID="{6C262599-8393-4FB0-B16C-E63AE82FF2CF}" presName="comp4" presStyleCnt="0"/>
      <dgm:spPr/>
    </dgm:pt>
    <dgm:pt modelId="{E739A23A-E883-414E-B3EE-770BFB6F38FA}" type="pres">
      <dgm:prSet presAssocID="{6C262599-8393-4FB0-B16C-E63AE82FF2CF}" presName="circle4" presStyleLbl="node1" presStyleIdx="3" presStyleCnt="4"/>
      <dgm:spPr/>
      <dgm:t>
        <a:bodyPr/>
        <a:lstStyle/>
        <a:p>
          <a:endParaRPr lang="en-US"/>
        </a:p>
      </dgm:t>
    </dgm:pt>
    <dgm:pt modelId="{272FE42E-5D5A-425B-B688-8A654443FB8B}" type="pres">
      <dgm:prSet presAssocID="{6C262599-8393-4FB0-B16C-E63AE82FF2CF}" presName="c4text" presStyleLbl="node1" presStyleIdx="3" presStyleCnt="4">
        <dgm:presLayoutVars>
          <dgm:bulletEnabled val="1"/>
        </dgm:presLayoutVars>
      </dgm:prSet>
      <dgm:spPr/>
      <dgm:t>
        <a:bodyPr/>
        <a:lstStyle/>
        <a:p>
          <a:endParaRPr lang="en-US"/>
        </a:p>
      </dgm:t>
    </dgm:pt>
  </dgm:ptLst>
  <dgm:cxnLst>
    <dgm:cxn modelId="{8CF7A2C7-A154-45DC-B7BD-12FC0A8AABEB}" type="presOf" srcId="{FD7186CA-E1E1-4A76-840E-30A74A75D00E}" destId="{E739A23A-E883-414E-B3EE-770BFB6F38FA}" srcOrd="0" destOrd="0" presId="urn:microsoft.com/office/officeart/2005/8/layout/venn2"/>
    <dgm:cxn modelId="{DCA25450-25A9-4C66-8F9F-BCAF0AE81BEF}" type="presOf" srcId="{E7172F56-0EF9-4580-B291-5635A8737C52}" destId="{2967F509-BB49-4D51-814C-EC1881BD12C5}" srcOrd="1" destOrd="0" presId="urn:microsoft.com/office/officeart/2005/8/layout/venn2"/>
    <dgm:cxn modelId="{02CC8474-0155-465D-AD6B-0DF2B595F61E}" srcId="{6C262599-8393-4FB0-B16C-E63AE82FF2CF}" destId="{E7172F56-0EF9-4580-B291-5635A8737C52}" srcOrd="2" destOrd="0" parTransId="{D24DCAD9-4B35-4167-9612-724C07F1C3EB}" sibTransId="{002D7CF4-D3D3-4586-881C-CB05AECCB135}"/>
    <dgm:cxn modelId="{7623468B-101B-4D77-A305-AA0B05555D44}" type="presOf" srcId="{3F5A6D4E-DEF8-4915-9D0D-6CBE38358E35}" destId="{8EBB2547-DA5A-4D6E-B617-F92C5413F6E2}" srcOrd="0" destOrd="0" presId="urn:microsoft.com/office/officeart/2005/8/layout/venn2"/>
    <dgm:cxn modelId="{C31A7B50-50DD-49A7-92BD-14CF7DE01788}" srcId="{6C262599-8393-4FB0-B16C-E63AE82FF2CF}" destId="{FD7186CA-E1E1-4A76-840E-30A74A75D00E}" srcOrd="3" destOrd="0" parTransId="{E5B4CCA2-4E73-4CE9-9F13-C9CE2B304147}" sibTransId="{E452D66E-3F7B-4204-A35E-D5858154BBE0}"/>
    <dgm:cxn modelId="{010DB64F-5AD5-4F97-8085-BABB4309D168}" type="presOf" srcId="{40A3AC40-AF83-4D6D-8471-DFD1F7C5C4F4}" destId="{33977CD5-888C-419E-A90D-622B971A50C7}" srcOrd="1" destOrd="0" presId="urn:microsoft.com/office/officeart/2005/8/layout/venn2"/>
    <dgm:cxn modelId="{4C14E18A-4A97-4C95-BE73-AE304E33246B}" type="presOf" srcId="{FD7186CA-E1E1-4A76-840E-30A74A75D00E}" destId="{272FE42E-5D5A-425B-B688-8A654443FB8B}" srcOrd="1" destOrd="0" presId="urn:microsoft.com/office/officeart/2005/8/layout/venn2"/>
    <dgm:cxn modelId="{FF897D83-C03F-4D5B-865D-4E6767C643DA}" type="presOf" srcId="{40A3AC40-AF83-4D6D-8471-DFD1F7C5C4F4}" destId="{F0334B20-B2D0-4E1C-9609-13DC510FC074}" srcOrd="0" destOrd="0" presId="urn:microsoft.com/office/officeart/2005/8/layout/venn2"/>
    <dgm:cxn modelId="{F9F0E15C-1E19-40F9-BF4C-AB3C154AABDE}" type="presOf" srcId="{3F5A6D4E-DEF8-4915-9D0D-6CBE38358E35}" destId="{1C05FFB2-E7CA-48BC-82D4-A9FAECC0DC3E}" srcOrd="1" destOrd="0" presId="urn:microsoft.com/office/officeart/2005/8/layout/venn2"/>
    <dgm:cxn modelId="{40D8B2F8-3E9E-432C-82FC-A9097AF24E4D}" srcId="{6C262599-8393-4FB0-B16C-E63AE82FF2CF}" destId="{40A3AC40-AF83-4D6D-8471-DFD1F7C5C4F4}" srcOrd="1" destOrd="0" parTransId="{E3C7024B-C71C-47AC-9AFC-802A59E85815}" sibTransId="{2383C5BD-0169-4CA7-A04A-643FD3F8D4E5}"/>
    <dgm:cxn modelId="{CA9B5DDF-0EC8-421B-8017-0A23FA531017}" type="presOf" srcId="{6C262599-8393-4FB0-B16C-E63AE82FF2CF}" destId="{072C1150-9B7D-4CEF-94E6-47DC279A0086}" srcOrd="0" destOrd="0" presId="urn:microsoft.com/office/officeart/2005/8/layout/venn2"/>
    <dgm:cxn modelId="{6D158D1A-5189-4051-9BBD-B6B886934721}" srcId="{6C262599-8393-4FB0-B16C-E63AE82FF2CF}" destId="{3F5A6D4E-DEF8-4915-9D0D-6CBE38358E35}" srcOrd="0" destOrd="0" parTransId="{17A58031-15A0-4642-A646-DE4EACD440DE}" sibTransId="{3B07CFBB-C141-4A86-946C-0BB385B11B29}"/>
    <dgm:cxn modelId="{0699B502-424E-4755-9D20-E1F8C3AD9EF0}" type="presOf" srcId="{E7172F56-0EF9-4580-B291-5635A8737C52}" destId="{9072554A-9981-4604-825C-EB0298248CDA}" srcOrd="0" destOrd="0" presId="urn:microsoft.com/office/officeart/2005/8/layout/venn2"/>
    <dgm:cxn modelId="{513D5D4B-8989-4659-A484-284305C17036}" type="presParOf" srcId="{072C1150-9B7D-4CEF-94E6-47DC279A0086}" destId="{7A96E08D-E4B0-467D-B107-7CD39DE2371A}" srcOrd="0" destOrd="0" presId="urn:microsoft.com/office/officeart/2005/8/layout/venn2"/>
    <dgm:cxn modelId="{9B92C9A1-9CE5-4C3A-B344-F2A88F668AE5}" type="presParOf" srcId="{7A96E08D-E4B0-467D-B107-7CD39DE2371A}" destId="{8EBB2547-DA5A-4D6E-B617-F92C5413F6E2}" srcOrd="0" destOrd="0" presId="urn:microsoft.com/office/officeart/2005/8/layout/venn2"/>
    <dgm:cxn modelId="{AF531BA3-3518-48AF-A6BE-C3A2854666A5}" type="presParOf" srcId="{7A96E08D-E4B0-467D-B107-7CD39DE2371A}" destId="{1C05FFB2-E7CA-48BC-82D4-A9FAECC0DC3E}" srcOrd="1" destOrd="0" presId="urn:microsoft.com/office/officeart/2005/8/layout/venn2"/>
    <dgm:cxn modelId="{8E1648B5-62BD-4FE0-B730-C180E561AFDC}" type="presParOf" srcId="{072C1150-9B7D-4CEF-94E6-47DC279A0086}" destId="{6F4F4D87-F35D-4B3A-BD33-FBF3032486F9}" srcOrd="1" destOrd="0" presId="urn:microsoft.com/office/officeart/2005/8/layout/venn2"/>
    <dgm:cxn modelId="{526C88A4-804D-4CC4-B809-1D84482F1E86}" type="presParOf" srcId="{6F4F4D87-F35D-4B3A-BD33-FBF3032486F9}" destId="{F0334B20-B2D0-4E1C-9609-13DC510FC074}" srcOrd="0" destOrd="0" presId="urn:microsoft.com/office/officeart/2005/8/layout/venn2"/>
    <dgm:cxn modelId="{310DB2FA-BFBA-4A66-81EF-A46E2A46B42B}" type="presParOf" srcId="{6F4F4D87-F35D-4B3A-BD33-FBF3032486F9}" destId="{33977CD5-888C-419E-A90D-622B971A50C7}" srcOrd="1" destOrd="0" presId="urn:microsoft.com/office/officeart/2005/8/layout/venn2"/>
    <dgm:cxn modelId="{7F3D8E2A-DA27-42BB-ABA1-FAC201362177}" type="presParOf" srcId="{072C1150-9B7D-4CEF-94E6-47DC279A0086}" destId="{ED286057-9630-4977-9E3F-ED2CFCF59867}" srcOrd="2" destOrd="0" presId="urn:microsoft.com/office/officeart/2005/8/layout/venn2"/>
    <dgm:cxn modelId="{75BA8DFA-0D3A-4B4D-8418-8445C43CC188}" type="presParOf" srcId="{ED286057-9630-4977-9E3F-ED2CFCF59867}" destId="{9072554A-9981-4604-825C-EB0298248CDA}" srcOrd="0" destOrd="0" presId="urn:microsoft.com/office/officeart/2005/8/layout/venn2"/>
    <dgm:cxn modelId="{752871A1-FBCF-42B6-9175-BE124AF13013}" type="presParOf" srcId="{ED286057-9630-4977-9E3F-ED2CFCF59867}" destId="{2967F509-BB49-4D51-814C-EC1881BD12C5}" srcOrd="1" destOrd="0" presId="urn:microsoft.com/office/officeart/2005/8/layout/venn2"/>
    <dgm:cxn modelId="{7CF5433A-BC60-430A-AF3D-DD0CC59C7C80}" type="presParOf" srcId="{072C1150-9B7D-4CEF-94E6-47DC279A0086}" destId="{B450BFD2-CFB9-464C-B178-20D900BF9051}" srcOrd="3" destOrd="0" presId="urn:microsoft.com/office/officeart/2005/8/layout/venn2"/>
    <dgm:cxn modelId="{80CE29BD-A68E-4A85-B459-EB0BF4700250}" type="presParOf" srcId="{B450BFD2-CFB9-464C-B178-20D900BF9051}" destId="{E739A23A-E883-414E-B3EE-770BFB6F38FA}" srcOrd="0" destOrd="0" presId="urn:microsoft.com/office/officeart/2005/8/layout/venn2"/>
    <dgm:cxn modelId="{C6846F3F-FE39-4427-A6A8-F704CFD68E47}" type="presParOf" srcId="{B450BFD2-CFB9-464C-B178-20D900BF9051}" destId="{272FE42E-5D5A-425B-B688-8A654443FB8B}"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AF8A4B-F85F-2748-B9C6-DA7ADF9C1744}" type="doc">
      <dgm:prSet loTypeId="urn:microsoft.com/office/officeart/2009/layout/CircleArrowProcess" loCatId="" qsTypeId="urn:microsoft.com/office/officeart/2005/8/quickstyle/simple1" qsCatId="simple" csTypeId="urn:microsoft.com/office/officeart/2005/8/colors/accent1_2" csCatId="accent1" phldr="1"/>
      <dgm:spPr/>
      <dgm:t>
        <a:bodyPr/>
        <a:lstStyle/>
        <a:p>
          <a:endParaRPr lang="en-US"/>
        </a:p>
      </dgm:t>
    </dgm:pt>
    <dgm:pt modelId="{46659AD2-2CB0-8C4C-B8AF-519A5A4C8DDC}">
      <dgm:prSet phldrT="[Text]" custT="1"/>
      <dgm:spPr/>
      <dgm:t>
        <a:bodyPr/>
        <a:lstStyle/>
        <a:p>
          <a:r>
            <a:rPr lang="en-US" sz="3600"/>
            <a:t>Data Supplier</a:t>
          </a:r>
        </a:p>
      </dgm:t>
    </dgm:pt>
    <dgm:pt modelId="{15D80A60-113D-2440-903F-4B18ECA467E6}" type="parTrans" cxnId="{3D3073F1-4FC4-8D46-8FF4-CDE9A8C4D5B7}">
      <dgm:prSet/>
      <dgm:spPr/>
      <dgm:t>
        <a:bodyPr/>
        <a:lstStyle/>
        <a:p>
          <a:endParaRPr lang="en-US"/>
        </a:p>
      </dgm:t>
    </dgm:pt>
    <dgm:pt modelId="{E652E0D7-4D0D-EC4A-BFB3-6C706EE748B4}" type="sibTrans" cxnId="{3D3073F1-4FC4-8D46-8FF4-CDE9A8C4D5B7}">
      <dgm:prSet/>
      <dgm:spPr/>
      <dgm:t>
        <a:bodyPr/>
        <a:lstStyle/>
        <a:p>
          <a:endParaRPr lang="en-US"/>
        </a:p>
      </dgm:t>
    </dgm:pt>
    <dgm:pt modelId="{F2776832-CCFF-5D4C-A452-296B1AC5DD0D}">
      <dgm:prSet phldrT="[Text]" custT="1"/>
      <dgm:spPr/>
      <dgm:t>
        <a:bodyPr/>
        <a:lstStyle/>
        <a:p>
          <a:r>
            <a:rPr lang="en-US" sz="3600"/>
            <a:t>Data Steward</a:t>
          </a:r>
        </a:p>
      </dgm:t>
    </dgm:pt>
    <dgm:pt modelId="{4F023B32-0448-E549-A3DD-561A398A8A6E}" type="parTrans" cxnId="{13E6B356-7099-DD4F-98F3-918A881B3591}">
      <dgm:prSet/>
      <dgm:spPr/>
      <dgm:t>
        <a:bodyPr/>
        <a:lstStyle/>
        <a:p>
          <a:endParaRPr lang="en-US"/>
        </a:p>
      </dgm:t>
    </dgm:pt>
    <dgm:pt modelId="{29438D7B-E813-FC42-B810-72D32A7909AC}" type="sibTrans" cxnId="{13E6B356-7099-DD4F-98F3-918A881B3591}">
      <dgm:prSet/>
      <dgm:spPr/>
      <dgm:t>
        <a:bodyPr/>
        <a:lstStyle/>
        <a:p>
          <a:endParaRPr lang="en-US"/>
        </a:p>
      </dgm:t>
    </dgm:pt>
    <dgm:pt modelId="{A28FCC9E-69FA-9B46-A924-0A7C3845BE7F}">
      <dgm:prSet phldrT="[Text]" custT="1"/>
      <dgm:spPr/>
      <dgm:t>
        <a:bodyPr/>
        <a:lstStyle/>
        <a:p>
          <a:r>
            <a:rPr lang="en-US" sz="3600"/>
            <a:t>Data Custodian</a:t>
          </a:r>
        </a:p>
      </dgm:t>
    </dgm:pt>
    <dgm:pt modelId="{8D50B3AC-E360-F143-ADAF-72C72D647E91}" type="parTrans" cxnId="{1C9CCC7B-0E38-5945-B903-57D8CA124E91}">
      <dgm:prSet/>
      <dgm:spPr/>
      <dgm:t>
        <a:bodyPr/>
        <a:lstStyle/>
        <a:p>
          <a:endParaRPr lang="en-US"/>
        </a:p>
      </dgm:t>
    </dgm:pt>
    <dgm:pt modelId="{60EBBC29-6734-9240-8A43-EDC0B06E51B1}" type="sibTrans" cxnId="{1C9CCC7B-0E38-5945-B903-57D8CA124E91}">
      <dgm:prSet/>
      <dgm:spPr/>
      <dgm:t>
        <a:bodyPr/>
        <a:lstStyle/>
        <a:p>
          <a:endParaRPr lang="en-US"/>
        </a:p>
      </dgm:t>
    </dgm:pt>
    <dgm:pt modelId="{AD0979B6-17F0-6743-9787-E9987D315FA5}" type="pres">
      <dgm:prSet presAssocID="{5FAF8A4B-F85F-2748-B9C6-DA7ADF9C1744}" presName="Name0" presStyleCnt="0">
        <dgm:presLayoutVars>
          <dgm:chMax val="7"/>
          <dgm:chPref val="7"/>
          <dgm:dir/>
          <dgm:animLvl val="lvl"/>
        </dgm:presLayoutVars>
      </dgm:prSet>
      <dgm:spPr/>
      <dgm:t>
        <a:bodyPr/>
        <a:lstStyle/>
        <a:p>
          <a:endParaRPr lang="en-US"/>
        </a:p>
      </dgm:t>
    </dgm:pt>
    <dgm:pt modelId="{93DAF503-63A7-824F-B3CE-0EFE9A8F6CC1}" type="pres">
      <dgm:prSet presAssocID="{46659AD2-2CB0-8C4C-B8AF-519A5A4C8DDC}" presName="Accent1" presStyleCnt="0"/>
      <dgm:spPr/>
    </dgm:pt>
    <dgm:pt modelId="{1FB88A67-2836-E44E-80C0-70BA26D225AF}" type="pres">
      <dgm:prSet presAssocID="{46659AD2-2CB0-8C4C-B8AF-519A5A4C8DDC}" presName="Accent" presStyleLbl="node1" presStyleIdx="0" presStyleCnt="3"/>
      <dgm:spPr>
        <a:solidFill>
          <a:srgbClr val="206993"/>
        </a:solidFill>
      </dgm:spPr>
    </dgm:pt>
    <dgm:pt modelId="{54DB4EF8-87B3-624E-B16A-41937B5D2DFD}" type="pres">
      <dgm:prSet presAssocID="{46659AD2-2CB0-8C4C-B8AF-519A5A4C8DDC}" presName="Parent1" presStyleLbl="revTx" presStyleIdx="0" presStyleCnt="3">
        <dgm:presLayoutVars>
          <dgm:chMax val="1"/>
          <dgm:chPref val="1"/>
          <dgm:bulletEnabled val="1"/>
        </dgm:presLayoutVars>
      </dgm:prSet>
      <dgm:spPr/>
      <dgm:t>
        <a:bodyPr/>
        <a:lstStyle/>
        <a:p>
          <a:endParaRPr lang="en-US"/>
        </a:p>
      </dgm:t>
    </dgm:pt>
    <dgm:pt modelId="{CB2F7497-513D-6746-A693-9683012CFF07}" type="pres">
      <dgm:prSet presAssocID="{F2776832-CCFF-5D4C-A452-296B1AC5DD0D}" presName="Accent2" presStyleCnt="0"/>
      <dgm:spPr/>
    </dgm:pt>
    <dgm:pt modelId="{A8175DCA-CE5E-F348-89B8-CCAAB3715C01}" type="pres">
      <dgm:prSet presAssocID="{F2776832-CCFF-5D4C-A452-296B1AC5DD0D}" presName="Accent" presStyleLbl="node1" presStyleIdx="1" presStyleCnt="3"/>
      <dgm:spPr>
        <a:solidFill>
          <a:srgbClr val="17437E"/>
        </a:solidFill>
        <a:ln>
          <a:noFill/>
        </a:ln>
      </dgm:spPr>
    </dgm:pt>
    <dgm:pt modelId="{5FD810D0-50C0-5F40-BFCB-6FA6D97DC70A}" type="pres">
      <dgm:prSet presAssocID="{F2776832-CCFF-5D4C-A452-296B1AC5DD0D}" presName="Parent2" presStyleLbl="revTx" presStyleIdx="1" presStyleCnt="3">
        <dgm:presLayoutVars>
          <dgm:chMax val="1"/>
          <dgm:chPref val="1"/>
          <dgm:bulletEnabled val="1"/>
        </dgm:presLayoutVars>
      </dgm:prSet>
      <dgm:spPr/>
      <dgm:t>
        <a:bodyPr/>
        <a:lstStyle/>
        <a:p>
          <a:endParaRPr lang="en-US"/>
        </a:p>
      </dgm:t>
    </dgm:pt>
    <dgm:pt modelId="{11389D4F-57B9-0E48-910C-7C50EC89354E}" type="pres">
      <dgm:prSet presAssocID="{A28FCC9E-69FA-9B46-A924-0A7C3845BE7F}" presName="Accent3" presStyleCnt="0"/>
      <dgm:spPr/>
    </dgm:pt>
    <dgm:pt modelId="{32DDAA24-D814-7D47-B9DC-98C27D263B0C}" type="pres">
      <dgm:prSet presAssocID="{A28FCC9E-69FA-9B46-A924-0A7C3845BE7F}" presName="Accent" presStyleLbl="node1" presStyleIdx="2" presStyleCnt="3"/>
      <dgm:spPr>
        <a:solidFill>
          <a:srgbClr val="36B3D0"/>
        </a:solidFill>
        <a:ln>
          <a:noFill/>
        </a:ln>
      </dgm:spPr>
    </dgm:pt>
    <dgm:pt modelId="{F2B209A6-AED4-174C-8F54-B72E9FD11107}" type="pres">
      <dgm:prSet presAssocID="{A28FCC9E-69FA-9B46-A924-0A7C3845BE7F}" presName="Parent3" presStyleLbl="revTx" presStyleIdx="2" presStyleCnt="3">
        <dgm:presLayoutVars>
          <dgm:chMax val="1"/>
          <dgm:chPref val="1"/>
          <dgm:bulletEnabled val="1"/>
        </dgm:presLayoutVars>
      </dgm:prSet>
      <dgm:spPr/>
      <dgm:t>
        <a:bodyPr/>
        <a:lstStyle/>
        <a:p>
          <a:endParaRPr lang="en-US"/>
        </a:p>
      </dgm:t>
    </dgm:pt>
  </dgm:ptLst>
  <dgm:cxnLst>
    <dgm:cxn modelId="{5C961DC2-24DF-7D4D-AB35-981EF57293CE}" type="presOf" srcId="{F2776832-CCFF-5D4C-A452-296B1AC5DD0D}" destId="{5FD810D0-50C0-5F40-BFCB-6FA6D97DC70A}" srcOrd="0" destOrd="0" presId="urn:microsoft.com/office/officeart/2009/layout/CircleArrowProcess"/>
    <dgm:cxn modelId="{F7016978-28AF-EB44-950F-E0D4E7C267F4}" type="presOf" srcId="{5FAF8A4B-F85F-2748-B9C6-DA7ADF9C1744}" destId="{AD0979B6-17F0-6743-9787-E9987D315FA5}" srcOrd="0" destOrd="0" presId="urn:microsoft.com/office/officeart/2009/layout/CircleArrowProcess"/>
    <dgm:cxn modelId="{3D3073F1-4FC4-8D46-8FF4-CDE9A8C4D5B7}" srcId="{5FAF8A4B-F85F-2748-B9C6-DA7ADF9C1744}" destId="{46659AD2-2CB0-8C4C-B8AF-519A5A4C8DDC}" srcOrd="0" destOrd="0" parTransId="{15D80A60-113D-2440-903F-4B18ECA467E6}" sibTransId="{E652E0D7-4D0D-EC4A-BFB3-6C706EE748B4}"/>
    <dgm:cxn modelId="{13E6B356-7099-DD4F-98F3-918A881B3591}" srcId="{5FAF8A4B-F85F-2748-B9C6-DA7ADF9C1744}" destId="{F2776832-CCFF-5D4C-A452-296B1AC5DD0D}" srcOrd="1" destOrd="0" parTransId="{4F023B32-0448-E549-A3DD-561A398A8A6E}" sibTransId="{29438D7B-E813-FC42-B810-72D32A7909AC}"/>
    <dgm:cxn modelId="{A259D40C-B907-8F43-A78D-3AD4801410CF}" type="presOf" srcId="{46659AD2-2CB0-8C4C-B8AF-519A5A4C8DDC}" destId="{54DB4EF8-87B3-624E-B16A-41937B5D2DFD}" srcOrd="0" destOrd="0" presId="urn:microsoft.com/office/officeart/2009/layout/CircleArrowProcess"/>
    <dgm:cxn modelId="{1C9CCC7B-0E38-5945-B903-57D8CA124E91}" srcId="{5FAF8A4B-F85F-2748-B9C6-DA7ADF9C1744}" destId="{A28FCC9E-69FA-9B46-A924-0A7C3845BE7F}" srcOrd="2" destOrd="0" parTransId="{8D50B3AC-E360-F143-ADAF-72C72D647E91}" sibTransId="{60EBBC29-6734-9240-8A43-EDC0B06E51B1}"/>
    <dgm:cxn modelId="{5970045A-7B88-7C43-B9C8-FD93737F777E}" type="presOf" srcId="{A28FCC9E-69FA-9B46-A924-0A7C3845BE7F}" destId="{F2B209A6-AED4-174C-8F54-B72E9FD11107}" srcOrd="0" destOrd="0" presId="urn:microsoft.com/office/officeart/2009/layout/CircleArrowProcess"/>
    <dgm:cxn modelId="{35431929-2454-8049-9E3D-128DDBF069E3}" type="presParOf" srcId="{AD0979B6-17F0-6743-9787-E9987D315FA5}" destId="{93DAF503-63A7-824F-B3CE-0EFE9A8F6CC1}" srcOrd="0" destOrd="0" presId="urn:microsoft.com/office/officeart/2009/layout/CircleArrowProcess"/>
    <dgm:cxn modelId="{551697AA-9B7A-B942-8A05-C17AD5E0A5FE}" type="presParOf" srcId="{93DAF503-63A7-824F-B3CE-0EFE9A8F6CC1}" destId="{1FB88A67-2836-E44E-80C0-70BA26D225AF}" srcOrd="0" destOrd="0" presId="urn:microsoft.com/office/officeart/2009/layout/CircleArrowProcess"/>
    <dgm:cxn modelId="{E5424FB5-D001-B247-80FA-4F854B25A509}" type="presParOf" srcId="{AD0979B6-17F0-6743-9787-E9987D315FA5}" destId="{54DB4EF8-87B3-624E-B16A-41937B5D2DFD}" srcOrd="1" destOrd="0" presId="urn:microsoft.com/office/officeart/2009/layout/CircleArrowProcess"/>
    <dgm:cxn modelId="{DB8D2AF4-BC99-BB41-AE6C-478A44E5190E}" type="presParOf" srcId="{AD0979B6-17F0-6743-9787-E9987D315FA5}" destId="{CB2F7497-513D-6746-A693-9683012CFF07}" srcOrd="2" destOrd="0" presId="urn:microsoft.com/office/officeart/2009/layout/CircleArrowProcess"/>
    <dgm:cxn modelId="{C769EE0B-D4C1-B24F-90CD-DDCD9334DF63}" type="presParOf" srcId="{CB2F7497-513D-6746-A693-9683012CFF07}" destId="{A8175DCA-CE5E-F348-89B8-CCAAB3715C01}" srcOrd="0" destOrd="0" presId="urn:microsoft.com/office/officeart/2009/layout/CircleArrowProcess"/>
    <dgm:cxn modelId="{B2B5BBF0-42E5-5040-AB5F-3B714EFBCD56}" type="presParOf" srcId="{AD0979B6-17F0-6743-9787-E9987D315FA5}" destId="{5FD810D0-50C0-5F40-BFCB-6FA6D97DC70A}" srcOrd="3" destOrd="0" presId="urn:microsoft.com/office/officeart/2009/layout/CircleArrowProcess"/>
    <dgm:cxn modelId="{D20D7FD3-C90C-9B40-A9A4-6821BB57FAAB}" type="presParOf" srcId="{AD0979B6-17F0-6743-9787-E9987D315FA5}" destId="{11389D4F-57B9-0E48-910C-7C50EC89354E}" srcOrd="4" destOrd="0" presId="urn:microsoft.com/office/officeart/2009/layout/CircleArrowProcess"/>
    <dgm:cxn modelId="{DBD28677-082E-4C4A-8F25-E1793EB36D00}" type="presParOf" srcId="{11389D4F-57B9-0E48-910C-7C50EC89354E}" destId="{32DDAA24-D814-7D47-B9DC-98C27D263B0C}" srcOrd="0" destOrd="0" presId="urn:microsoft.com/office/officeart/2009/layout/CircleArrowProcess"/>
    <dgm:cxn modelId="{64F5CC77-E749-124B-A02A-E2356EE8BEE0}" type="presParOf" srcId="{AD0979B6-17F0-6743-9787-E9987D315FA5}" destId="{F2B209A6-AED4-174C-8F54-B72E9FD11107}"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A6F059-49BD-B248-8EAE-43F6727651C5}" type="doc">
      <dgm:prSet loTypeId="urn:microsoft.com/office/officeart/2005/8/layout/gear1" loCatId="" qsTypeId="urn:microsoft.com/office/officeart/2005/8/quickstyle/simple4" qsCatId="simple" csTypeId="urn:microsoft.com/office/officeart/2005/8/colors/accent6_4" csCatId="accent6" phldr="1"/>
      <dgm:spPr/>
    </dgm:pt>
    <dgm:pt modelId="{E3323025-A0E1-AE4B-8AC3-C02B28F7E636}">
      <dgm:prSet phldrT="[Text]"/>
      <dgm:spPr>
        <a:xfrm>
          <a:off x="806346" y="590643"/>
          <a:ext cx="721898" cy="721898"/>
        </a:xfrm>
        <a:solidFill>
          <a:schemeClr val="bg2">
            <a:lumMod val="40000"/>
            <a:lumOff val="60000"/>
          </a:schemeClr>
        </a:solidFill>
        <a:ln>
          <a:noFill/>
        </a:ln>
        <a:effectLst/>
      </dgm:spPr>
      <dgm:t>
        <a:bodyPr/>
        <a:lstStyle/>
        <a:p>
          <a:r>
            <a:rPr lang="en-US">
              <a:solidFill>
                <a:sysClr val="window" lastClr="FFFFFF"/>
              </a:solidFill>
              <a:latin typeface="Calibri"/>
              <a:ea typeface="+mn-ea"/>
              <a:cs typeface="+mn-cs"/>
            </a:rPr>
            <a:t> </a:t>
          </a:r>
        </a:p>
      </dgm:t>
    </dgm:pt>
    <dgm:pt modelId="{335DFFD2-66E0-104C-84E1-A646B3676853}" type="parTrans" cxnId="{4882AAA9-17BE-C148-8C0B-4D511502E8F5}">
      <dgm:prSet/>
      <dgm:spPr/>
      <dgm:t>
        <a:bodyPr/>
        <a:lstStyle/>
        <a:p>
          <a:endParaRPr lang="en-US"/>
        </a:p>
      </dgm:t>
    </dgm:pt>
    <dgm:pt modelId="{A2613D1C-2DD2-1C4C-BDEE-E0CDC18813F4}" type="sibTrans" cxnId="{4882AAA9-17BE-C148-8C0B-4D511502E8F5}">
      <dgm:prSet/>
      <dgm:spPr>
        <a:xfrm>
          <a:off x="723966" y="495954"/>
          <a:ext cx="924029" cy="924029"/>
        </a:xfrm>
        <a:solidFill>
          <a:srgbClr val="13B8A6"/>
        </a:solidFill>
        <a:ln>
          <a:noFill/>
        </a:ln>
        <a:effectLst/>
      </dgm:spPr>
      <dgm:t>
        <a:bodyPr/>
        <a:lstStyle/>
        <a:p>
          <a:endParaRPr lang="en-US"/>
        </a:p>
      </dgm:t>
    </dgm:pt>
    <dgm:pt modelId="{6E70E090-CCA2-C742-82E7-1F06332E1157}">
      <dgm:prSet phldrT="[Text]"/>
      <dgm:spPr>
        <a:xfrm>
          <a:off x="386332" y="420013"/>
          <a:ext cx="525016" cy="525016"/>
        </a:xfrm>
        <a:solidFill>
          <a:schemeClr val="bg2">
            <a:lumMod val="60000"/>
            <a:lumOff val="40000"/>
          </a:schemeClr>
        </a:solidFill>
        <a:ln>
          <a:noFill/>
        </a:ln>
        <a:effectLst/>
      </dgm:spPr>
      <dgm:t>
        <a:bodyPr/>
        <a:lstStyle/>
        <a:p>
          <a:r>
            <a:rPr lang="en-US">
              <a:solidFill>
                <a:sysClr val="window" lastClr="FFFFFF"/>
              </a:solidFill>
              <a:latin typeface="Calibri"/>
              <a:ea typeface="+mn-ea"/>
              <a:cs typeface="+mn-cs"/>
            </a:rPr>
            <a:t> </a:t>
          </a:r>
        </a:p>
      </dgm:t>
    </dgm:pt>
    <dgm:pt modelId="{1842679A-EF11-1C46-A486-F3689506F98E}" type="parTrans" cxnId="{2731C53B-557D-A842-B96B-747A5B64318F}">
      <dgm:prSet/>
      <dgm:spPr/>
      <dgm:t>
        <a:bodyPr/>
        <a:lstStyle/>
        <a:p>
          <a:endParaRPr lang="en-US"/>
        </a:p>
      </dgm:t>
    </dgm:pt>
    <dgm:pt modelId="{513CE73E-C880-EA4E-8B15-798627BE9AC0}" type="sibTrans" cxnId="{2731C53B-557D-A842-B96B-747A5B64318F}">
      <dgm:prSet/>
      <dgm:spPr>
        <a:xfrm>
          <a:off x="293353" y="316214"/>
          <a:ext cx="671365" cy="671365"/>
        </a:xfrm>
        <a:solidFill>
          <a:srgbClr val="13B8A6"/>
        </a:solidFill>
        <a:ln>
          <a:noFill/>
        </a:ln>
        <a:effectLst/>
      </dgm:spPr>
      <dgm:t>
        <a:bodyPr/>
        <a:lstStyle/>
        <a:p>
          <a:endParaRPr lang="en-US"/>
        </a:p>
      </dgm:t>
    </dgm:pt>
    <dgm:pt modelId="{494EBB0C-AE94-084D-9811-3E5798EF79E4}">
      <dgm:prSet phldrT="[Text]"/>
      <dgm:spPr>
        <a:xfrm rot="20700000">
          <a:off x="680395" y="57805"/>
          <a:ext cx="514409" cy="514409"/>
        </a:xfrm>
        <a:solidFill>
          <a:schemeClr val="tx1">
            <a:lumMod val="50000"/>
            <a:lumOff val="50000"/>
          </a:schemeClr>
        </a:solidFill>
        <a:ln>
          <a:noFill/>
        </a:ln>
        <a:effectLst/>
      </dgm:spPr>
      <dgm:t>
        <a:bodyPr/>
        <a:lstStyle/>
        <a:p>
          <a:r>
            <a:rPr lang="en-US">
              <a:solidFill>
                <a:sysClr val="window" lastClr="FFFFFF"/>
              </a:solidFill>
              <a:latin typeface="Calibri"/>
              <a:ea typeface="+mn-ea"/>
              <a:cs typeface="+mn-cs"/>
            </a:rPr>
            <a:t> </a:t>
          </a:r>
        </a:p>
      </dgm:t>
    </dgm:pt>
    <dgm:pt modelId="{24913F61-5FB6-9340-AE08-596E96AB5886}" type="parTrans" cxnId="{69150FA2-F8BF-0B4E-8D70-21C20CD9ADAE}">
      <dgm:prSet/>
      <dgm:spPr/>
      <dgm:t>
        <a:bodyPr/>
        <a:lstStyle/>
        <a:p>
          <a:endParaRPr lang="en-US"/>
        </a:p>
      </dgm:t>
    </dgm:pt>
    <dgm:pt modelId="{612951DE-9BE8-0C46-85F1-99C1412C6E67}" type="sibTrans" cxnId="{69150FA2-F8BF-0B4E-8D70-21C20CD9ADAE}">
      <dgm:prSet/>
      <dgm:spPr>
        <a:xfrm>
          <a:off x="561407" y="-42502"/>
          <a:ext cx="723866" cy="723866"/>
        </a:xfrm>
        <a:solidFill>
          <a:srgbClr val="13B8A6"/>
        </a:solidFill>
        <a:ln>
          <a:noFill/>
        </a:ln>
        <a:effectLst/>
      </dgm:spPr>
      <dgm:t>
        <a:bodyPr/>
        <a:lstStyle/>
        <a:p>
          <a:endParaRPr lang="en-US"/>
        </a:p>
      </dgm:t>
    </dgm:pt>
    <dgm:pt modelId="{111A0E59-A056-6048-87C4-D539727DFAC5}" type="pres">
      <dgm:prSet presAssocID="{40A6F059-49BD-B248-8EAE-43F6727651C5}" presName="composite" presStyleCnt="0">
        <dgm:presLayoutVars>
          <dgm:chMax val="3"/>
          <dgm:animLvl val="lvl"/>
          <dgm:resizeHandles val="exact"/>
        </dgm:presLayoutVars>
      </dgm:prSet>
      <dgm:spPr/>
    </dgm:pt>
    <dgm:pt modelId="{D0DC2B12-B0EC-3E40-A327-703E2A6B563D}" type="pres">
      <dgm:prSet presAssocID="{E3323025-A0E1-AE4B-8AC3-C02B28F7E636}" presName="gear1" presStyleLbl="node1" presStyleIdx="0" presStyleCnt="3">
        <dgm:presLayoutVars>
          <dgm:chMax val="1"/>
          <dgm:bulletEnabled val="1"/>
        </dgm:presLayoutVars>
      </dgm:prSet>
      <dgm:spPr>
        <a:prstGeom prst="gear9">
          <a:avLst/>
        </a:prstGeom>
      </dgm:spPr>
      <dgm:t>
        <a:bodyPr/>
        <a:lstStyle/>
        <a:p>
          <a:endParaRPr lang="en-US"/>
        </a:p>
      </dgm:t>
    </dgm:pt>
    <dgm:pt modelId="{1AC25783-6548-D149-B7B3-2DFAD1D44367}" type="pres">
      <dgm:prSet presAssocID="{E3323025-A0E1-AE4B-8AC3-C02B28F7E636}" presName="gear1srcNode" presStyleLbl="node1" presStyleIdx="0" presStyleCnt="3"/>
      <dgm:spPr/>
      <dgm:t>
        <a:bodyPr/>
        <a:lstStyle/>
        <a:p>
          <a:endParaRPr lang="en-US"/>
        </a:p>
      </dgm:t>
    </dgm:pt>
    <dgm:pt modelId="{65DB0B25-831D-4647-B2DF-DF99FD7128CD}" type="pres">
      <dgm:prSet presAssocID="{E3323025-A0E1-AE4B-8AC3-C02B28F7E636}" presName="gear1dstNode" presStyleLbl="node1" presStyleIdx="0" presStyleCnt="3"/>
      <dgm:spPr/>
      <dgm:t>
        <a:bodyPr/>
        <a:lstStyle/>
        <a:p>
          <a:endParaRPr lang="en-US"/>
        </a:p>
      </dgm:t>
    </dgm:pt>
    <dgm:pt modelId="{18B34206-6F63-034E-836D-3D495C5D351D}" type="pres">
      <dgm:prSet presAssocID="{6E70E090-CCA2-C742-82E7-1F06332E1157}" presName="gear2" presStyleLbl="node1" presStyleIdx="1" presStyleCnt="3">
        <dgm:presLayoutVars>
          <dgm:chMax val="1"/>
          <dgm:bulletEnabled val="1"/>
        </dgm:presLayoutVars>
      </dgm:prSet>
      <dgm:spPr>
        <a:prstGeom prst="gear6">
          <a:avLst/>
        </a:prstGeom>
      </dgm:spPr>
      <dgm:t>
        <a:bodyPr/>
        <a:lstStyle/>
        <a:p>
          <a:endParaRPr lang="en-US"/>
        </a:p>
      </dgm:t>
    </dgm:pt>
    <dgm:pt modelId="{4C18A14F-85AA-194C-92F1-D3B10A141420}" type="pres">
      <dgm:prSet presAssocID="{6E70E090-CCA2-C742-82E7-1F06332E1157}" presName="gear2srcNode" presStyleLbl="node1" presStyleIdx="1" presStyleCnt="3"/>
      <dgm:spPr/>
      <dgm:t>
        <a:bodyPr/>
        <a:lstStyle/>
        <a:p>
          <a:endParaRPr lang="en-US"/>
        </a:p>
      </dgm:t>
    </dgm:pt>
    <dgm:pt modelId="{F976036B-91DE-294F-8E5B-E46A12DDF9C5}" type="pres">
      <dgm:prSet presAssocID="{6E70E090-CCA2-C742-82E7-1F06332E1157}" presName="gear2dstNode" presStyleLbl="node1" presStyleIdx="1" presStyleCnt="3"/>
      <dgm:spPr/>
      <dgm:t>
        <a:bodyPr/>
        <a:lstStyle/>
        <a:p>
          <a:endParaRPr lang="en-US"/>
        </a:p>
      </dgm:t>
    </dgm:pt>
    <dgm:pt modelId="{DE2184C8-6846-0F41-BE3D-D1CCE41AF199}" type="pres">
      <dgm:prSet presAssocID="{494EBB0C-AE94-084D-9811-3E5798EF79E4}" presName="gear3" presStyleLbl="node1" presStyleIdx="2" presStyleCnt="3"/>
      <dgm:spPr>
        <a:prstGeom prst="gear6">
          <a:avLst/>
        </a:prstGeom>
      </dgm:spPr>
      <dgm:t>
        <a:bodyPr/>
        <a:lstStyle/>
        <a:p>
          <a:endParaRPr lang="en-US"/>
        </a:p>
      </dgm:t>
    </dgm:pt>
    <dgm:pt modelId="{84496BA3-8722-6142-B157-0033FB4738E4}" type="pres">
      <dgm:prSet presAssocID="{494EBB0C-AE94-084D-9811-3E5798EF79E4}" presName="gear3tx" presStyleLbl="node1" presStyleIdx="2" presStyleCnt="3">
        <dgm:presLayoutVars>
          <dgm:chMax val="1"/>
          <dgm:bulletEnabled val="1"/>
        </dgm:presLayoutVars>
      </dgm:prSet>
      <dgm:spPr/>
      <dgm:t>
        <a:bodyPr/>
        <a:lstStyle/>
        <a:p>
          <a:endParaRPr lang="en-US"/>
        </a:p>
      </dgm:t>
    </dgm:pt>
    <dgm:pt modelId="{121B3526-1430-FE42-92A5-0834D621C48B}" type="pres">
      <dgm:prSet presAssocID="{494EBB0C-AE94-084D-9811-3E5798EF79E4}" presName="gear3srcNode" presStyleLbl="node1" presStyleIdx="2" presStyleCnt="3"/>
      <dgm:spPr/>
      <dgm:t>
        <a:bodyPr/>
        <a:lstStyle/>
        <a:p>
          <a:endParaRPr lang="en-US"/>
        </a:p>
      </dgm:t>
    </dgm:pt>
    <dgm:pt modelId="{EDACC0D6-E232-1242-80AC-8EE81CA10669}" type="pres">
      <dgm:prSet presAssocID="{494EBB0C-AE94-084D-9811-3E5798EF79E4}" presName="gear3dstNode" presStyleLbl="node1" presStyleIdx="2" presStyleCnt="3"/>
      <dgm:spPr/>
      <dgm:t>
        <a:bodyPr/>
        <a:lstStyle/>
        <a:p>
          <a:endParaRPr lang="en-US"/>
        </a:p>
      </dgm:t>
    </dgm:pt>
    <dgm:pt modelId="{93F59486-797F-414D-9D7D-6BFBD53773C4}" type="pres">
      <dgm:prSet presAssocID="{A2613D1C-2DD2-1C4C-BDEE-E0CDC18813F4}" presName="connector1" presStyleLbl="sibTrans2D1" presStyleIdx="0" presStyleCnt="3"/>
      <dgm:spPr>
        <a:prstGeom prst="circularArrow">
          <a:avLst>
            <a:gd name="adj1" fmla="val 4687"/>
            <a:gd name="adj2" fmla="val 299029"/>
            <a:gd name="adj3" fmla="val 2347877"/>
            <a:gd name="adj4" fmla="val 16289049"/>
            <a:gd name="adj5" fmla="val 5469"/>
          </a:avLst>
        </a:prstGeom>
      </dgm:spPr>
      <dgm:t>
        <a:bodyPr/>
        <a:lstStyle/>
        <a:p>
          <a:endParaRPr lang="en-US"/>
        </a:p>
      </dgm:t>
    </dgm:pt>
    <dgm:pt modelId="{9780A8BB-E027-F24C-BFD6-03EE6F25B79D}" type="pres">
      <dgm:prSet presAssocID="{513CE73E-C880-EA4E-8B15-798627BE9AC0}" presName="connector2" presStyleLbl="sibTrans2D1" presStyleIdx="1" presStyleCnt="3"/>
      <dgm:spPr>
        <a:prstGeom prst="leftCircularArrow">
          <a:avLst>
            <a:gd name="adj1" fmla="val 6452"/>
            <a:gd name="adj2" fmla="val 429999"/>
            <a:gd name="adj3" fmla="val 10489124"/>
            <a:gd name="adj4" fmla="val 14837806"/>
            <a:gd name="adj5" fmla="val 7527"/>
          </a:avLst>
        </a:prstGeom>
      </dgm:spPr>
      <dgm:t>
        <a:bodyPr/>
        <a:lstStyle/>
        <a:p>
          <a:endParaRPr lang="en-US"/>
        </a:p>
      </dgm:t>
    </dgm:pt>
    <dgm:pt modelId="{B1430C72-E41F-BD48-9A02-B5049A6E5E7A}" type="pres">
      <dgm:prSet presAssocID="{612951DE-9BE8-0C46-85F1-99C1412C6E67}" presName="connector3" presStyleLbl="sibTrans2D1" presStyleIdx="2" presStyleCnt="3"/>
      <dgm:spPr>
        <a:prstGeom prst="circularArrow">
          <a:avLst>
            <a:gd name="adj1" fmla="val 5984"/>
            <a:gd name="adj2" fmla="val 394124"/>
            <a:gd name="adj3" fmla="val 13313824"/>
            <a:gd name="adj4" fmla="val 10508221"/>
            <a:gd name="adj5" fmla="val 6981"/>
          </a:avLst>
        </a:prstGeom>
      </dgm:spPr>
      <dgm:t>
        <a:bodyPr/>
        <a:lstStyle/>
        <a:p>
          <a:endParaRPr lang="en-US"/>
        </a:p>
      </dgm:t>
    </dgm:pt>
  </dgm:ptLst>
  <dgm:cxnLst>
    <dgm:cxn modelId="{983D00C8-CB83-431A-895F-75D84B81351C}" type="presOf" srcId="{6E70E090-CCA2-C742-82E7-1F06332E1157}" destId="{18B34206-6F63-034E-836D-3D495C5D351D}" srcOrd="0" destOrd="0" presId="urn:microsoft.com/office/officeart/2005/8/layout/gear1"/>
    <dgm:cxn modelId="{DBFBB882-DD13-48C9-B33A-9FAA24DB1518}" type="presOf" srcId="{6E70E090-CCA2-C742-82E7-1F06332E1157}" destId="{4C18A14F-85AA-194C-92F1-D3B10A141420}" srcOrd="1" destOrd="0" presId="urn:microsoft.com/office/officeart/2005/8/layout/gear1"/>
    <dgm:cxn modelId="{5844B417-F44F-4712-9AF5-91ECD800AAC8}" type="presOf" srcId="{494EBB0C-AE94-084D-9811-3E5798EF79E4}" destId="{84496BA3-8722-6142-B157-0033FB4738E4}" srcOrd="1" destOrd="0" presId="urn:microsoft.com/office/officeart/2005/8/layout/gear1"/>
    <dgm:cxn modelId="{CD3134B1-04FE-41C6-89B7-CA1D9281D472}" type="presOf" srcId="{40A6F059-49BD-B248-8EAE-43F6727651C5}" destId="{111A0E59-A056-6048-87C4-D539727DFAC5}" srcOrd="0" destOrd="0" presId="urn:microsoft.com/office/officeart/2005/8/layout/gear1"/>
    <dgm:cxn modelId="{A7C3D938-5158-433A-84AD-0BDCF2A65527}" type="presOf" srcId="{A2613D1C-2DD2-1C4C-BDEE-E0CDC18813F4}" destId="{93F59486-797F-414D-9D7D-6BFBD53773C4}" srcOrd="0" destOrd="0" presId="urn:microsoft.com/office/officeart/2005/8/layout/gear1"/>
    <dgm:cxn modelId="{AE7ACBCE-0D3A-4DBA-94FD-522552EBAE03}" type="presOf" srcId="{513CE73E-C880-EA4E-8B15-798627BE9AC0}" destId="{9780A8BB-E027-F24C-BFD6-03EE6F25B79D}" srcOrd="0" destOrd="0" presId="urn:microsoft.com/office/officeart/2005/8/layout/gear1"/>
    <dgm:cxn modelId="{610840A1-7D64-4AB4-82DB-677639E6D17A}" type="presOf" srcId="{612951DE-9BE8-0C46-85F1-99C1412C6E67}" destId="{B1430C72-E41F-BD48-9A02-B5049A6E5E7A}" srcOrd="0" destOrd="0" presId="urn:microsoft.com/office/officeart/2005/8/layout/gear1"/>
    <dgm:cxn modelId="{69150FA2-F8BF-0B4E-8D70-21C20CD9ADAE}" srcId="{40A6F059-49BD-B248-8EAE-43F6727651C5}" destId="{494EBB0C-AE94-084D-9811-3E5798EF79E4}" srcOrd="2" destOrd="0" parTransId="{24913F61-5FB6-9340-AE08-596E96AB5886}" sibTransId="{612951DE-9BE8-0C46-85F1-99C1412C6E67}"/>
    <dgm:cxn modelId="{2731C53B-557D-A842-B96B-747A5B64318F}" srcId="{40A6F059-49BD-B248-8EAE-43F6727651C5}" destId="{6E70E090-CCA2-C742-82E7-1F06332E1157}" srcOrd="1" destOrd="0" parTransId="{1842679A-EF11-1C46-A486-F3689506F98E}" sibTransId="{513CE73E-C880-EA4E-8B15-798627BE9AC0}"/>
    <dgm:cxn modelId="{511FA597-C3A3-448E-8C4D-C48BC79FC0F7}" type="presOf" srcId="{494EBB0C-AE94-084D-9811-3E5798EF79E4}" destId="{121B3526-1430-FE42-92A5-0834D621C48B}" srcOrd="2" destOrd="0" presId="urn:microsoft.com/office/officeart/2005/8/layout/gear1"/>
    <dgm:cxn modelId="{87A073E2-DD00-488D-9D60-A3DE4F498596}" type="presOf" srcId="{6E70E090-CCA2-C742-82E7-1F06332E1157}" destId="{F976036B-91DE-294F-8E5B-E46A12DDF9C5}" srcOrd="2" destOrd="0" presId="urn:microsoft.com/office/officeart/2005/8/layout/gear1"/>
    <dgm:cxn modelId="{5F8AB020-401E-435C-BE15-338FC4BDA7EC}" type="presOf" srcId="{E3323025-A0E1-AE4B-8AC3-C02B28F7E636}" destId="{65DB0B25-831D-4647-B2DF-DF99FD7128CD}" srcOrd="2" destOrd="0" presId="urn:microsoft.com/office/officeart/2005/8/layout/gear1"/>
    <dgm:cxn modelId="{C0DFE25F-1F75-4D2F-A0C0-0FC625F3A62D}" type="presOf" srcId="{494EBB0C-AE94-084D-9811-3E5798EF79E4}" destId="{EDACC0D6-E232-1242-80AC-8EE81CA10669}" srcOrd="3" destOrd="0" presId="urn:microsoft.com/office/officeart/2005/8/layout/gear1"/>
    <dgm:cxn modelId="{4882AAA9-17BE-C148-8C0B-4D511502E8F5}" srcId="{40A6F059-49BD-B248-8EAE-43F6727651C5}" destId="{E3323025-A0E1-AE4B-8AC3-C02B28F7E636}" srcOrd="0" destOrd="0" parTransId="{335DFFD2-66E0-104C-84E1-A646B3676853}" sibTransId="{A2613D1C-2DD2-1C4C-BDEE-E0CDC18813F4}"/>
    <dgm:cxn modelId="{A9EDC691-FEFE-4A4D-A623-173ADB8C6D86}" type="presOf" srcId="{494EBB0C-AE94-084D-9811-3E5798EF79E4}" destId="{DE2184C8-6846-0F41-BE3D-D1CCE41AF199}" srcOrd="0" destOrd="0" presId="urn:microsoft.com/office/officeart/2005/8/layout/gear1"/>
    <dgm:cxn modelId="{85951F35-44E6-403D-9FC9-E76FE168FB5C}" type="presOf" srcId="{E3323025-A0E1-AE4B-8AC3-C02B28F7E636}" destId="{D0DC2B12-B0EC-3E40-A327-703E2A6B563D}" srcOrd="0" destOrd="0" presId="urn:microsoft.com/office/officeart/2005/8/layout/gear1"/>
    <dgm:cxn modelId="{6238D2F7-D228-4D7F-997B-A14CCA526B88}" type="presOf" srcId="{E3323025-A0E1-AE4B-8AC3-C02B28F7E636}" destId="{1AC25783-6548-D149-B7B3-2DFAD1D44367}" srcOrd="1" destOrd="0" presId="urn:microsoft.com/office/officeart/2005/8/layout/gear1"/>
    <dgm:cxn modelId="{6D36B9EA-E9F6-4DCC-85DD-F3E9D27C7EC7}" type="presParOf" srcId="{111A0E59-A056-6048-87C4-D539727DFAC5}" destId="{D0DC2B12-B0EC-3E40-A327-703E2A6B563D}" srcOrd="0" destOrd="0" presId="urn:microsoft.com/office/officeart/2005/8/layout/gear1"/>
    <dgm:cxn modelId="{B30A3CC3-5AB6-4629-A615-3CB99E447BE1}" type="presParOf" srcId="{111A0E59-A056-6048-87C4-D539727DFAC5}" destId="{1AC25783-6548-D149-B7B3-2DFAD1D44367}" srcOrd="1" destOrd="0" presId="urn:microsoft.com/office/officeart/2005/8/layout/gear1"/>
    <dgm:cxn modelId="{32574636-CC8F-40A5-9315-4E78B969D582}" type="presParOf" srcId="{111A0E59-A056-6048-87C4-D539727DFAC5}" destId="{65DB0B25-831D-4647-B2DF-DF99FD7128CD}" srcOrd="2" destOrd="0" presId="urn:microsoft.com/office/officeart/2005/8/layout/gear1"/>
    <dgm:cxn modelId="{70E1858E-EC2D-409C-BD06-048EA59003C4}" type="presParOf" srcId="{111A0E59-A056-6048-87C4-D539727DFAC5}" destId="{18B34206-6F63-034E-836D-3D495C5D351D}" srcOrd="3" destOrd="0" presId="urn:microsoft.com/office/officeart/2005/8/layout/gear1"/>
    <dgm:cxn modelId="{6FAF0E17-9B68-4DEB-93DF-1DDB43ECFD48}" type="presParOf" srcId="{111A0E59-A056-6048-87C4-D539727DFAC5}" destId="{4C18A14F-85AA-194C-92F1-D3B10A141420}" srcOrd="4" destOrd="0" presId="urn:microsoft.com/office/officeart/2005/8/layout/gear1"/>
    <dgm:cxn modelId="{86C22F99-3C9F-416C-AF7D-BBB79E5248CC}" type="presParOf" srcId="{111A0E59-A056-6048-87C4-D539727DFAC5}" destId="{F976036B-91DE-294F-8E5B-E46A12DDF9C5}" srcOrd="5" destOrd="0" presId="urn:microsoft.com/office/officeart/2005/8/layout/gear1"/>
    <dgm:cxn modelId="{B4F5DE62-9802-4359-9069-9CCC98B2906B}" type="presParOf" srcId="{111A0E59-A056-6048-87C4-D539727DFAC5}" destId="{DE2184C8-6846-0F41-BE3D-D1CCE41AF199}" srcOrd="6" destOrd="0" presId="urn:microsoft.com/office/officeart/2005/8/layout/gear1"/>
    <dgm:cxn modelId="{CD6F67B7-881C-46AC-954B-493EBD5B78C6}" type="presParOf" srcId="{111A0E59-A056-6048-87C4-D539727DFAC5}" destId="{84496BA3-8722-6142-B157-0033FB4738E4}" srcOrd="7" destOrd="0" presId="urn:microsoft.com/office/officeart/2005/8/layout/gear1"/>
    <dgm:cxn modelId="{7A441516-B1A2-43F8-9856-EF1CBD8E6EF0}" type="presParOf" srcId="{111A0E59-A056-6048-87C4-D539727DFAC5}" destId="{121B3526-1430-FE42-92A5-0834D621C48B}" srcOrd="8" destOrd="0" presId="urn:microsoft.com/office/officeart/2005/8/layout/gear1"/>
    <dgm:cxn modelId="{D575F174-8492-4D92-81B1-48F83286D8C4}" type="presParOf" srcId="{111A0E59-A056-6048-87C4-D539727DFAC5}" destId="{EDACC0D6-E232-1242-80AC-8EE81CA10669}" srcOrd="9" destOrd="0" presId="urn:microsoft.com/office/officeart/2005/8/layout/gear1"/>
    <dgm:cxn modelId="{5348FD5A-CEEB-4856-AE96-79BD9CE8E447}" type="presParOf" srcId="{111A0E59-A056-6048-87C4-D539727DFAC5}" destId="{93F59486-797F-414D-9D7D-6BFBD53773C4}" srcOrd="10" destOrd="0" presId="urn:microsoft.com/office/officeart/2005/8/layout/gear1"/>
    <dgm:cxn modelId="{ADA40340-78CD-418C-A869-39B0D7FABC4C}" type="presParOf" srcId="{111A0E59-A056-6048-87C4-D539727DFAC5}" destId="{9780A8BB-E027-F24C-BFD6-03EE6F25B79D}" srcOrd="11" destOrd="0" presId="urn:microsoft.com/office/officeart/2005/8/layout/gear1"/>
    <dgm:cxn modelId="{3BE5A837-2286-404F-9B78-26D6DAC59A0E}" type="presParOf" srcId="{111A0E59-A056-6048-87C4-D539727DFAC5}" destId="{B1430C72-E41F-BD48-9A02-B5049A6E5E7A}"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BB2547-DA5A-4D6E-B617-F92C5413F6E2}">
      <dsp:nvSpPr>
        <dsp:cNvPr id="0" name=""/>
        <dsp:cNvSpPr/>
      </dsp:nvSpPr>
      <dsp:spPr>
        <a:xfrm>
          <a:off x="2114550" y="0"/>
          <a:ext cx="7277100" cy="7277100"/>
        </a:xfrm>
        <a:prstGeom prst="ellipse">
          <a:avLst/>
        </a:prstGeom>
        <a:solidFill>
          <a:srgbClr val="20699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buNone/>
          </a:pPr>
          <a:r>
            <a:rPr lang="en-US" sz="3200" kern="1200">
              <a:latin typeface="+mj-lt"/>
            </a:rPr>
            <a:t>RBACs</a:t>
          </a:r>
        </a:p>
      </dsp:txBody>
      <dsp:txXfrm>
        <a:off x="4735761" y="363854"/>
        <a:ext cx="2034677" cy="1091565"/>
      </dsp:txXfrm>
    </dsp:sp>
    <dsp:sp modelId="{F0334B20-B2D0-4E1C-9609-13DC510FC074}">
      <dsp:nvSpPr>
        <dsp:cNvPr id="0" name=""/>
        <dsp:cNvSpPr/>
      </dsp:nvSpPr>
      <dsp:spPr>
        <a:xfrm>
          <a:off x="2842259" y="1455419"/>
          <a:ext cx="5821680" cy="5821680"/>
        </a:xfrm>
        <a:prstGeom prst="ellipse">
          <a:avLst/>
        </a:prstGeom>
        <a:solidFill>
          <a:srgbClr val="36B3D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buNone/>
          </a:pPr>
          <a:r>
            <a:rPr lang="en-US" sz="2800" kern="1200">
              <a:latin typeface="+mj-lt"/>
            </a:rPr>
            <a:t>Control Network</a:t>
          </a:r>
          <a:br>
            <a:rPr lang="en-US" sz="2800" kern="1200">
              <a:latin typeface="+mj-lt"/>
            </a:rPr>
          </a:br>
          <a:r>
            <a:rPr lang="en-US" sz="2800" kern="1200">
              <a:latin typeface="+mj-lt"/>
            </a:rPr>
            <a:t>Access</a:t>
          </a:r>
        </a:p>
      </dsp:txBody>
      <dsp:txXfrm>
        <a:off x="4735761" y="1804720"/>
        <a:ext cx="2034677" cy="1047902"/>
      </dsp:txXfrm>
    </dsp:sp>
    <dsp:sp modelId="{9072554A-9981-4604-825C-EB0298248CDA}">
      <dsp:nvSpPr>
        <dsp:cNvPr id="0" name=""/>
        <dsp:cNvSpPr/>
      </dsp:nvSpPr>
      <dsp:spPr>
        <a:xfrm>
          <a:off x="3569970" y="2910839"/>
          <a:ext cx="4366260" cy="4366260"/>
        </a:xfrm>
        <a:prstGeom prst="ellipse">
          <a:avLst/>
        </a:prstGeom>
        <a:solidFill>
          <a:srgbClr val="20699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buNone/>
          </a:pPr>
          <a:r>
            <a:rPr lang="en-US" sz="3200" kern="1200">
              <a:latin typeface="+mj-lt"/>
            </a:rPr>
            <a:t>PII/SPI</a:t>
          </a:r>
        </a:p>
      </dsp:txBody>
      <dsp:txXfrm>
        <a:off x="4735761" y="3238309"/>
        <a:ext cx="2034677" cy="982408"/>
      </dsp:txXfrm>
    </dsp:sp>
    <dsp:sp modelId="{E739A23A-E883-414E-B3EE-770BFB6F38FA}">
      <dsp:nvSpPr>
        <dsp:cNvPr id="0" name=""/>
        <dsp:cNvSpPr/>
      </dsp:nvSpPr>
      <dsp:spPr>
        <a:xfrm>
          <a:off x="4297680" y="4366260"/>
          <a:ext cx="2910840" cy="2910840"/>
        </a:xfrm>
        <a:prstGeom prst="ellipse">
          <a:avLst/>
        </a:prstGeom>
        <a:solidFill>
          <a:srgbClr val="36B3D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buNone/>
          </a:pPr>
          <a:r>
            <a:rPr lang="en-US" sz="3200" kern="1200">
              <a:latin typeface="+mj-lt"/>
            </a:rPr>
            <a:t>Data</a:t>
          </a:r>
          <a:r>
            <a:rPr lang="en-US" sz="2800" kern="1200">
              <a:latin typeface="+mj-lt"/>
            </a:rPr>
            <a:t/>
          </a:r>
          <a:br>
            <a:rPr lang="en-US" sz="2800" kern="1200">
              <a:latin typeface="+mj-lt"/>
            </a:rPr>
          </a:br>
          <a:r>
            <a:rPr lang="en-US" sz="1600" kern="1200">
              <a:latin typeface="+mj-lt"/>
            </a:rPr>
            <a:t>(Encrypted at Rest)</a:t>
          </a:r>
          <a:endParaRPr lang="en-US" sz="2800" kern="1200">
            <a:latin typeface="+mj-lt"/>
          </a:endParaRPr>
        </a:p>
      </dsp:txBody>
      <dsp:txXfrm>
        <a:off x="4723962" y="5093970"/>
        <a:ext cx="2058274" cy="14554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B88A67-2836-E44E-80C0-70BA26D225AF}">
      <dsp:nvSpPr>
        <dsp:cNvPr id="0" name=""/>
        <dsp:cNvSpPr/>
      </dsp:nvSpPr>
      <dsp:spPr>
        <a:xfrm>
          <a:off x="4864862" y="0"/>
          <a:ext cx="3822304" cy="3822885"/>
        </a:xfrm>
        <a:prstGeom prst="circularArrow">
          <a:avLst>
            <a:gd name="adj1" fmla="val 10980"/>
            <a:gd name="adj2" fmla="val 1142322"/>
            <a:gd name="adj3" fmla="val 4500000"/>
            <a:gd name="adj4" fmla="val 10800000"/>
            <a:gd name="adj5" fmla="val 12500"/>
          </a:avLst>
        </a:prstGeom>
        <a:solidFill>
          <a:srgbClr val="20699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DB4EF8-87B3-624E-B16A-41937B5D2DFD}">
      <dsp:nvSpPr>
        <dsp:cNvPr id="0" name=""/>
        <dsp:cNvSpPr/>
      </dsp:nvSpPr>
      <dsp:spPr>
        <a:xfrm>
          <a:off x="5709716" y="1380177"/>
          <a:ext cx="2123980" cy="1061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a:t>Data Supplier</a:t>
          </a:r>
        </a:p>
      </dsp:txBody>
      <dsp:txXfrm>
        <a:off x="5709716" y="1380177"/>
        <a:ext cx="2123980" cy="1061736"/>
      </dsp:txXfrm>
    </dsp:sp>
    <dsp:sp modelId="{A8175DCA-CE5E-F348-89B8-CCAAB3715C01}">
      <dsp:nvSpPr>
        <dsp:cNvPr id="0" name=""/>
        <dsp:cNvSpPr/>
      </dsp:nvSpPr>
      <dsp:spPr>
        <a:xfrm>
          <a:off x="3803230" y="2196531"/>
          <a:ext cx="3822304" cy="3822885"/>
        </a:xfrm>
        <a:prstGeom prst="leftCircularArrow">
          <a:avLst>
            <a:gd name="adj1" fmla="val 10980"/>
            <a:gd name="adj2" fmla="val 1142322"/>
            <a:gd name="adj3" fmla="val 6300000"/>
            <a:gd name="adj4" fmla="val 18900000"/>
            <a:gd name="adj5" fmla="val 12500"/>
          </a:avLst>
        </a:prstGeom>
        <a:solidFill>
          <a:srgbClr val="17437E"/>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D810D0-50C0-5F40-BFCB-6FA6D97DC70A}">
      <dsp:nvSpPr>
        <dsp:cNvPr id="0" name=""/>
        <dsp:cNvSpPr/>
      </dsp:nvSpPr>
      <dsp:spPr>
        <a:xfrm>
          <a:off x="4652392" y="3589415"/>
          <a:ext cx="2123980" cy="1061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a:t>Data Steward</a:t>
          </a:r>
        </a:p>
      </dsp:txBody>
      <dsp:txXfrm>
        <a:off x="4652392" y="3589415"/>
        <a:ext cx="2123980" cy="1061736"/>
      </dsp:txXfrm>
    </dsp:sp>
    <dsp:sp modelId="{32DDAA24-D814-7D47-B9DC-98C27D263B0C}">
      <dsp:nvSpPr>
        <dsp:cNvPr id="0" name=""/>
        <dsp:cNvSpPr/>
      </dsp:nvSpPr>
      <dsp:spPr>
        <a:xfrm>
          <a:off x="5136909" y="4655916"/>
          <a:ext cx="3283951" cy="3285267"/>
        </a:xfrm>
        <a:prstGeom prst="blockArc">
          <a:avLst>
            <a:gd name="adj1" fmla="val 13500000"/>
            <a:gd name="adj2" fmla="val 10800000"/>
            <a:gd name="adj3" fmla="val 12740"/>
          </a:avLst>
        </a:prstGeom>
        <a:solidFill>
          <a:srgbClr val="36B3D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B209A6-AED4-174C-8F54-B72E9FD11107}">
      <dsp:nvSpPr>
        <dsp:cNvPr id="0" name=""/>
        <dsp:cNvSpPr/>
      </dsp:nvSpPr>
      <dsp:spPr>
        <a:xfrm>
          <a:off x="5714741" y="5801829"/>
          <a:ext cx="2123980" cy="1061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a:t>Data Custodian</a:t>
          </a:r>
        </a:p>
      </dsp:txBody>
      <dsp:txXfrm>
        <a:off x="5714741" y="5801829"/>
        <a:ext cx="2123980" cy="10617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DC2B12-B0EC-3E40-A327-703E2A6B563D}">
      <dsp:nvSpPr>
        <dsp:cNvPr id="0" name=""/>
        <dsp:cNvSpPr/>
      </dsp:nvSpPr>
      <dsp:spPr>
        <a:xfrm>
          <a:off x="2715725" y="1468418"/>
          <a:ext cx="1794734" cy="1794734"/>
        </a:xfrm>
        <a:prstGeom prst="gear9">
          <a:avLst/>
        </a:prstGeom>
        <a:solidFill>
          <a:schemeClr val="bg2">
            <a:lumMod val="40000"/>
            <a:lumOff val="6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900" kern="1200">
              <a:solidFill>
                <a:sysClr val="window" lastClr="FFFFFF"/>
              </a:solidFill>
              <a:latin typeface="Calibri"/>
              <a:ea typeface="+mn-ea"/>
              <a:cs typeface="+mn-cs"/>
            </a:rPr>
            <a:t> </a:t>
          </a:r>
        </a:p>
      </dsp:txBody>
      <dsp:txXfrm>
        <a:off x="3076546" y="1888826"/>
        <a:ext cx="1073092" cy="922530"/>
      </dsp:txXfrm>
    </dsp:sp>
    <dsp:sp modelId="{18B34206-6F63-034E-836D-3D495C5D351D}">
      <dsp:nvSpPr>
        <dsp:cNvPr id="0" name=""/>
        <dsp:cNvSpPr/>
      </dsp:nvSpPr>
      <dsp:spPr>
        <a:xfrm>
          <a:off x="1671516" y="1044208"/>
          <a:ext cx="1305261" cy="1305261"/>
        </a:xfrm>
        <a:prstGeom prst="gear6">
          <a:avLst/>
        </a:prstGeom>
        <a:solidFill>
          <a:schemeClr val="bg2">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900" kern="1200">
              <a:solidFill>
                <a:sysClr val="window" lastClr="FFFFFF"/>
              </a:solidFill>
              <a:latin typeface="Calibri"/>
              <a:ea typeface="+mn-ea"/>
              <a:cs typeface="+mn-cs"/>
            </a:rPr>
            <a:t> </a:t>
          </a:r>
        </a:p>
      </dsp:txBody>
      <dsp:txXfrm>
        <a:off x="2000119" y="1374797"/>
        <a:ext cx="648055" cy="644083"/>
      </dsp:txXfrm>
    </dsp:sp>
    <dsp:sp modelId="{DE2184C8-6846-0F41-BE3D-D1CCE41AF199}">
      <dsp:nvSpPr>
        <dsp:cNvPr id="0" name=""/>
        <dsp:cNvSpPr/>
      </dsp:nvSpPr>
      <dsp:spPr>
        <a:xfrm rot="20700000">
          <a:off x="2402595" y="143711"/>
          <a:ext cx="1278889" cy="1278889"/>
        </a:xfrm>
        <a:prstGeom prst="gear6">
          <a:avLst/>
        </a:prstGeom>
        <a:solidFill>
          <a:schemeClr val="tx1">
            <a:lumMod val="50000"/>
            <a:lumOff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900" kern="1200">
              <a:solidFill>
                <a:sysClr val="window" lastClr="FFFFFF"/>
              </a:solidFill>
              <a:latin typeface="Calibri"/>
              <a:ea typeface="+mn-ea"/>
              <a:cs typeface="+mn-cs"/>
            </a:rPr>
            <a:t> </a:t>
          </a:r>
        </a:p>
      </dsp:txBody>
      <dsp:txXfrm rot="-20700000">
        <a:off x="2683093" y="424209"/>
        <a:ext cx="717893" cy="717893"/>
      </dsp:txXfrm>
    </dsp:sp>
    <dsp:sp modelId="{93F59486-797F-414D-9D7D-6BFBD53773C4}">
      <dsp:nvSpPr>
        <dsp:cNvPr id="0" name=""/>
        <dsp:cNvSpPr/>
      </dsp:nvSpPr>
      <dsp:spPr>
        <a:xfrm>
          <a:off x="2567771" y="1203209"/>
          <a:ext cx="2297259" cy="2297259"/>
        </a:xfrm>
        <a:prstGeom prst="circularArrow">
          <a:avLst>
            <a:gd name="adj1" fmla="val 4687"/>
            <a:gd name="adj2" fmla="val 299029"/>
            <a:gd name="adj3" fmla="val 2347877"/>
            <a:gd name="adj4" fmla="val 16289049"/>
            <a:gd name="adj5" fmla="val 5469"/>
          </a:avLst>
        </a:prstGeom>
        <a:solidFill>
          <a:srgbClr val="13B8A6"/>
        </a:solidFill>
        <a:ln>
          <a:noFill/>
        </a:ln>
        <a:effectLst/>
      </dsp:spPr>
      <dsp:style>
        <a:lnRef idx="0">
          <a:scrgbClr r="0" g="0" b="0"/>
        </a:lnRef>
        <a:fillRef idx="3">
          <a:scrgbClr r="0" g="0" b="0"/>
        </a:fillRef>
        <a:effectRef idx="2">
          <a:scrgbClr r="0" g="0" b="0"/>
        </a:effectRef>
        <a:fontRef idx="minor">
          <a:schemeClr val="lt1"/>
        </a:fontRef>
      </dsp:style>
    </dsp:sp>
    <dsp:sp modelId="{9780A8BB-E027-F24C-BFD6-03EE6F25B79D}">
      <dsp:nvSpPr>
        <dsp:cNvPr id="0" name=""/>
        <dsp:cNvSpPr/>
      </dsp:nvSpPr>
      <dsp:spPr>
        <a:xfrm>
          <a:off x="1440357" y="759400"/>
          <a:ext cx="1669102" cy="1669102"/>
        </a:xfrm>
        <a:prstGeom prst="leftCircularArrow">
          <a:avLst>
            <a:gd name="adj1" fmla="val 6452"/>
            <a:gd name="adj2" fmla="val 429999"/>
            <a:gd name="adj3" fmla="val 10489124"/>
            <a:gd name="adj4" fmla="val 14837806"/>
            <a:gd name="adj5" fmla="val 7527"/>
          </a:avLst>
        </a:prstGeom>
        <a:solidFill>
          <a:srgbClr val="13B8A6"/>
        </a:solidFill>
        <a:ln>
          <a:noFill/>
        </a:ln>
        <a:effectLst/>
      </dsp:spPr>
      <dsp:style>
        <a:lnRef idx="0">
          <a:scrgbClr r="0" g="0" b="0"/>
        </a:lnRef>
        <a:fillRef idx="3">
          <a:scrgbClr r="0" g="0" b="0"/>
        </a:fillRef>
        <a:effectRef idx="2">
          <a:scrgbClr r="0" g="0" b="0"/>
        </a:effectRef>
        <a:fontRef idx="minor">
          <a:schemeClr val="lt1"/>
        </a:fontRef>
      </dsp:style>
    </dsp:sp>
    <dsp:sp modelId="{B1430C72-E41F-BD48-9A02-B5049A6E5E7A}">
      <dsp:nvSpPr>
        <dsp:cNvPr id="0" name=""/>
        <dsp:cNvSpPr/>
      </dsp:nvSpPr>
      <dsp:spPr>
        <a:xfrm>
          <a:off x="2106775" y="-132416"/>
          <a:ext cx="1799628" cy="1799628"/>
        </a:xfrm>
        <a:prstGeom prst="circularArrow">
          <a:avLst>
            <a:gd name="adj1" fmla="val 5984"/>
            <a:gd name="adj2" fmla="val 394124"/>
            <a:gd name="adj3" fmla="val 13313824"/>
            <a:gd name="adj4" fmla="val 10508221"/>
            <a:gd name="adj5" fmla="val 6981"/>
          </a:avLst>
        </a:prstGeom>
        <a:solidFill>
          <a:srgbClr val="13B8A6"/>
        </a:soli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5" name="Shape 105"/>
          <p:cNvSpPr>
            <a:spLocks noGrp="1" noRot="1" noChangeAspect="1"/>
          </p:cNvSpPr>
          <p:nvPr>
            <p:ph type="sldImg"/>
          </p:nvPr>
        </p:nvSpPr>
        <p:spPr>
          <a:xfrm>
            <a:off x="1143000" y="685800"/>
            <a:ext cx="4572000" cy="3429000"/>
          </a:xfrm>
          <a:prstGeom prst="rect">
            <a:avLst/>
          </a:prstGeom>
        </p:spPr>
        <p:txBody>
          <a:bodyPr/>
          <a:lstStyle/>
          <a:p>
            <a:endParaRPr/>
          </a:p>
        </p:txBody>
      </p:sp>
      <p:sp>
        <p:nvSpPr>
          <p:cNvPr id="106" name="Shape 10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705613250"/>
      </p:ext>
    </p:extLst>
  </p:cSld>
  <p:clrMap bg1="lt1" tx1="dk1" bg2="lt2" tx2="dk2" accent1="accent1" accent2="accent2" accent3="accent3" accent4="accent4" accent5="accent5" accent6="accent6" hlink="hlink" folHlink="folHlink"/>
  <p:notesStyle>
    <a:lvl1pPr defTabSz="1828800" latinLnBrk="0">
      <a:defRPr sz="2400">
        <a:latin typeface="+mj-lt"/>
        <a:ea typeface="+mj-ea"/>
        <a:cs typeface="+mj-cs"/>
        <a:sym typeface="Calibri"/>
      </a:defRPr>
    </a:lvl1pPr>
    <a:lvl2pPr indent="228600" defTabSz="1828800" latinLnBrk="0">
      <a:defRPr sz="2400">
        <a:latin typeface="+mj-lt"/>
        <a:ea typeface="+mj-ea"/>
        <a:cs typeface="+mj-cs"/>
        <a:sym typeface="Calibri"/>
      </a:defRPr>
    </a:lvl2pPr>
    <a:lvl3pPr indent="457200" defTabSz="1828800" latinLnBrk="0">
      <a:defRPr sz="2400">
        <a:latin typeface="+mj-lt"/>
        <a:ea typeface="+mj-ea"/>
        <a:cs typeface="+mj-cs"/>
        <a:sym typeface="Calibri"/>
      </a:defRPr>
    </a:lvl3pPr>
    <a:lvl4pPr indent="685800" defTabSz="1828800" latinLnBrk="0">
      <a:defRPr sz="2400">
        <a:latin typeface="+mj-lt"/>
        <a:ea typeface="+mj-ea"/>
        <a:cs typeface="+mj-cs"/>
        <a:sym typeface="Calibri"/>
      </a:defRPr>
    </a:lvl4pPr>
    <a:lvl5pPr indent="914400" defTabSz="1828800" latinLnBrk="0">
      <a:defRPr sz="2400">
        <a:latin typeface="+mj-lt"/>
        <a:ea typeface="+mj-ea"/>
        <a:cs typeface="+mj-cs"/>
        <a:sym typeface="Calibri"/>
      </a:defRPr>
    </a:lvl5pPr>
    <a:lvl6pPr indent="1143000" defTabSz="1828800" latinLnBrk="0">
      <a:defRPr sz="2400">
        <a:latin typeface="+mj-lt"/>
        <a:ea typeface="+mj-ea"/>
        <a:cs typeface="+mj-cs"/>
        <a:sym typeface="Calibri"/>
      </a:defRPr>
    </a:lvl6pPr>
    <a:lvl7pPr indent="1371600" defTabSz="1828800" latinLnBrk="0">
      <a:defRPr sz="2400">
        <a:latin typeface="+mj-lt"/>
        <a:ea typeface="+mj-ea"/>
        <a:cs typeface="+mj-cs"/>
        <a:sym typeface="Calibri"/>
      </a:defRPr>
    </a:lvl7pPr>
    <a:lvl8pPr indent="1600200" defTabSz="1828800" latinLnBrk="0">
      <a:defRPr sz="2400">
        <a:latin typeface="+mj-lt"/>
        <a:ea typeface="+mj-ea"/>
        <a:cs typeface="+mj-cs"/>
        <a:sym typeface="Calibri"/>
      </a:defRPr>
    </a:lvl8pPr>
    <a:lvl9pPr indent="1828800" defTabSz="1828800" latinLnBrk="0">
      <a:defRPr sz="24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55942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endParaRPr lang="en-US">
              <a:solidFill>
                <a:srgbClr val="595959"/>
              </a:solidFill>
            </a:endParaRPr>
          </a:p>
        </p:txBody>
      </p:sp>
    </p:spTree>
    <p:extLst>
      <p:ext uri="{BB962C8B-B14F-4D97-AF65-F5344CB8AC3E}">
        <p14:creationId xmlns:p14="http://schemas.microsoft.com/office/powerpoint/2010/main" val="1751199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8695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baseline="0"/>
              <a:t>Let’s look at some solutions provided to real-life enterprise challenges using Impetus workload transformation.</a:t>
            </a:r>
            <a:endParaRPr lang="en-IN"/>
          </a:p>
        </p:txBody>
      </p:sp>
    </p:spTree>
    <p:extLst>
      <p:ext uri="{BB962C8B-B14F-4D97-AF65-F5344CB8AC3E}">
        <p14:creationId xmlns:p14="http://schemas.microsoft.com/office/powerpoint/2010/main" val="177514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IN" b="1"/>
              <a:t>Walmart</a:t>
            </a:r>
            <a:r>
              <a:rPr lang="en-IN" b="1" baseline="0"/>
              <a:t> </a:t>
            </a:r>
            <a:endParaRPr lang="en-IN" b="1"/>
          </a:p>
          <a:p>
            <a:pPr marL="0" indent="0">
              <a:buNone/>
            </a:pPr>
            <a:r>
              <a:rPr lang="en-IN" b="1"/>
              <a:t>Challenge</a:t>
            </a:r>
          </a:p>
          <a:p>
            <a:r>
              <a:rPr lang="en-IN"/>
              <a:t>Optimize and reduce the current cost of the legacy data warehouse and build a data lake for faster ETL processing and use of advanced analytics while reducing time to analytics</a:t>
            </a:r>
          </a:p>
          <a:p>
            <a:pPr marL="0" indent="0">
              <a:buNone/>
            </a:pPr>
            <a:r>
              <a:rPr lang="en-IN" b="1"/>
              <a:t>Impetus Solution Using WT</a:t>
            </a:r>
          </a:p>
          <a:p>
            <a:r>
              <a:rPr lang="en-IN"/>
              <a:t>Impetus workload migration accelerator performed 70% automated conversion, which  included 71 BTEQ scripts and associated SQL queries</a:t>
            </a:r>
          </a:p>
          <a:p>
            <a:r>
              <a:rPr lang="en-IN"/>
              <a:t>Data mining seamlessly migrated into a scalable Hadoop environment offering</a:t>
            </a:r>
          </a:p>
          <a:p>
            <a:r>
              <a:rPr lang="en-IN"/>
              <a:t>Reduced latency over aggregation of sales history data without compromising on cost requirements</a:t>
            </a:r>
          </a:p>
          <a:p>
            <a:r>
              <a:rPr lang="en-IN"/>
              <a:t>A scalable solution to handle data growth of up to 100-200% per year </a:t>
            </a:r>
          </a:p>
          <a:p>
            <a:r>
              <a:rPr lang="en-IN"/>
              <a:t>Supported ad-hoc reporting over ~ 3.5 TB of data</a:t>
            </a:r>
          </a:p>
          <a:p>
            <a:endParaRPr lang="en-IN"/>
          </a:p>
        </p:txBody>
      </p:sp>
    </p:spTree>
    <p:extLst>
      <p:ext uri="{BB962C8B-B14F-4D97-AF65-F5344CB8AC3E}">
        <p14:creationId xmlns:p14="http://schemas.microsoft.com/office/powerpoint/2010/main" val="2834775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IN" b="1"/>
              <a:t>Verizon </a:t>
            </a:r>
          </a:p>
          <a:p>
            <a:pPr marL="0" indent="0">
              <a:buNone/>
            </a:pPr>
            <a:r>
              <a:rPr lang="en-IN" b="1"/>
              <a:t>Challenges</a:t>
            </a:r>
          </a:p>
          <a:p>
            <a:r>
              <a:rPr lang="en-IN"/>
              <a:t>Teradata capacity was chocking </a:t>
            </a:r>
          </a:p>
          <a:p>
            <a:r>
              <a:rPr lang="en-IN"/>
              <a:t>Higher maintenance cost</a:t>
            </a:r>
          </a:p>
          <a:p>
            <a:pPr marL="0" indent="0">
              <a:buNone/>
            </a:pPr>
            <a:r>
              <a:rPr lang="en-IN" b="1"/>
              <a:t>Impetus Solution</a:t>
            </a:r>
          </a:p>
          <a:p>
            <a:r>
              <a:rPr lang="en-IN"/>
              <a:t>Cell level </a:t>
            </a:r>
            <a:r>
              <a:rPr lang="en-IN" err="1"/>
              <a:t>validatioAssessed</a:t>
            </a:r>
            <a:r>
              <a:rPr lang="en-IN"/>
              <a:t> legacy workloads &amp; provided recommendations to free 20% of the Teradata capacity</a:t>
            </a:r>
          </a:p>
          <a:p>
            <a:r>
              <a:rPr lang="en-IN"/>
              <a:t>Automated conversion of Teradata BTEQ scripts, </a:t>
            </a:r>
            <a:r>
              <a:rPr lang="en-IN" err="1"/>
              <a:t>mLoad</a:t>
            </a:r>
            <a:r>
              <a:rPr lang="en-IN"/>
              <a:t>, TPT and </a:t>
            </a:r>
            <a:r>
              <a:rPr lang="en-IN" err="1"/>
              <a:t>FExp</a:t>
            </a:r>
            <a:r>
              <a:rPr lang="en-IN"/>
              <a:t> scripts into equivalent Hadoop scripts</a:t>
            </a:r>
          </a:p>
          <a:p>
            <a:r>
              <a:rPr lang="en-IN"/>
              <a:t>n to ensure all data matches after data migration and processing</a:t>
            </a:r>
          </a:p>
          <a:p>
            <a:r>
              <a:rPr lang="en-IN"/>
              <a:t>Ensured converted scripts are executed in defined SLA</a:t>
            </a:r>
          </a:p>
          <a:p>
            <a:r>
              <a:rPr lang="en-IN"/>
              <a:t>Best practice recommendations in the areas of schema optimization, storage, and audit</a:t>
            </a:r>
          </a:p>
          <a:p>
            <a:endParaRPr lang="en-IN"/>
          </a:p>
        </p:txBody>
      </p:sp>
    </p:spTree>
    <p:extLst>
      <p:ext uri="{BB962C8B-B14F-4D97-AF65-F5344CB8AC3E}">
        <p14:creationId xmlns:p14="http://schemas.microsoft.com/office/powerpoint/2010/main" val="3789879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dirty="0"/>
              <a:t>Fannie Mae </a:t>
            </a:r>
          </a:p>
          <a:p>
            <a:pPr marL="0" indent="0">
              <a:buNone/>
            </a:pPr>
            <a:r>
              <a:rPr lang="en-US" b="1" dirty="0"/>
              <a:t>Challenges</a:t>
            </a:r>
          </a:p>
          <a:p>
            <a:r>
              <a:rPr lang="en-US" dirty="0"/>
              <a:t>Consumption SLA were not met due to constrained EDW capacity</a:t>
            </a:r>
          </a:p>
          <a:p>
            <a:r>
              <a:rPr lang="en-US" dirty="0"/>
              <a:t>High cost of ownership</a:t>
            </a:r>
          </a:p>
          <a:p>
            <a:pPr marL="0" indent="0">
              <a:buNone/>
            </a:pPr>
            <a:r>
              <a:rPr lang="en-US" b="1" dirty="0"/>
              <a:t>Impetus Solution</a:t>
            </a:r>
          </a:p>
          <a:p>
            <a:r>
              <a:rPr lang="en-US" dirty="0"/>
              <a:t>Assessed the existing workloads and provided recommendations to position them in Hadoop</a:t>
            </a:r>
          </a:p>
          <a:p>
            <a:r>
              <a:rPr lang="en-US" dirty="0"/>
              <a:t>Migrated historical data and developed a reliable mechanism for incremental updates</a:t>
            </a:r>
          </a:p>
          <a:p>
            <a:r>
              <a:rPr lang="en-US" dirty="0"/>
              <a:t>Automatically translated consumption queries (i.e., SQL,</a:t>
            </a:r>
          </a:p>
          <a:p>
            <a:r>
              <a:rPr lang="en-US" dirty="0"/>
              <a:t>Stored Procedures, Shell, Scheduler) into Spark SQL/Hive QL</a:t>
            </a:r>
          </a:p>
          <a:p>
            <a:r>
              <a:rPr lang="en-US" dirty="0"/>
              <a:t>Ingested data from S3 to Redshift for reporting/analytics</a:t>
            </a:r>
          </a:p>
          <a:p>
            <a:r>
              <a:rPr lang="en-US" dirty="0"/>
              <a:t>Replicated Netezza snapshotting process onto AWS</a:t>
            </a:r>
          </a:p>
          <a:p>
            <a:r>
              <a:rPr lang="en-US" dirty="0"/>
              <a:t>Used Autosys and Oozie as on-premise/cloud orchestrators</a:t>
            </a:r>
          </a:p>
        </p:txBody>
      </p:sp>
    </p:spTree>
    <p:extLst>
      <p:ext uri="{BB962C8B-B14F-4D97-AF65-F5344CB8AC3E}">
        <p14:creationId xmlns:p14="http://schemas.microsoft.com/office/powerpoint/2010/main" val="3120020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600">
                <a:effectLst/>
                <a:latin typeface="+mn-lt"/>
                <a:ea typeface="+mn-ea"/>
                <a:cs typeface="+mn-cs"/>
                <a:sym typeface="Calibri"/>
              </a:rPr>
              <a:t>Self-service data-driven</a:t>
            </a:r>
            <a:r>
              <a:rPr lang="en-US" sz="1600" b="1">
                <a:effectLst/>
                <a:latin typeface="+mn-lt"/>
                <a:ea typeface="+mn-ea"/>
                <a:cs typeface="+mn-cs"/>
                <a:sym typeface="Calibri"/>
              </a:rPr>
              <a:t> Assessment</a:t>
            </a:r>
            <a:endParaRPr lang="en-US" sz="1600">
              <a:effectLst/>
              <a:latin typeface="+mn-lt"/>
              <a:ea typeface="+mn-ea"/>
              <a:cs typeface="+mn-cs"/>
              <a:sym typeface="Calibri"/>
            </a:endParaRPr>
          </a:p>
          <a:p>
            <a:pPr lvl="0"/>
            <a:r>
              <a:rPr lang="en-US" sz="1600">
                <a:effectLst/>
                <a:latin typeface="+mn-lt"/>
                <a:ea typeface="+mn-ea"/>
                <a:cs typeface="+mn-cs"/>
                <a:sym typeface="Calibri"/>
              </a:rPr>
              <a:t>Profile existing inventory of workloads</a:t>
            </a:r>
            <a:endParaRPr lang="en-US">
              <a:effectLst/>
            </a:endParaRPr>
          </a:p>
          <a:p>
            <a:pPr lvl="0"/>
            <a:r>
              <a:rPr lang="en-US" sz="1600">
                <a:effectLst/>
                <a:latin typeface="+mn-lt"/>
                <a:ea typeface="+mn-ea"/>
                <a:cs typeface="+mn-cs"/>
                <a:sym typeface="Calibri"/>
              </a:rPr>
              <a:t>Get comprehensive recommendations about offload-able entities, best-suited target query engine and more…</a:t>
            </a:r>
            <a:endParaRPr lang="en-US">
              <a:effectLst/>
            </a:endParaRPr>
          </a:p>
          <a:p>
            <a:r>
              <a:rPr lang="en-US" sz="1600" b="1">
                <a:effectLst/>
                <a:latin typeface="+mn-lt"/>
                <a:ea typeface="+mn-ea"/>
                <a:cs typeface="+mn-cs"/>
                <a:sym typeface="Calibri"/>
              </a:rPr>
              <a:t> </a:t>
            </a:r>
            <a:endParaRPr lang="en-US" sz="1600">
              <a:effectLst/>
              <a:latin typeface="+mn-lt"/>
              <a:ea typeface="+mn-ea"/>
              <a:cs typeface="+mn-cs"/>
              <a:sym typeface="Calibri"/>
            </a:endParaRPr>
          </a:p>
          <a:p>
            <a:r>
              <a:rPr lang="en-US" sz="1600" b="1">
                <a:effectLst/>
                <a:latin typeface="+mn-lt"/>
                <a:ea typeface="+mn-ea"/>
                <a:cs typeface="+mn-cs"/>
                <a:sym typeface="Calibri"/>
              </a:rPr>
              <a:t>Transformation </a:t>
            </a:r>
            <a:r>
              <a:rPr lang="en-US" sz="1600">
                <a:effectLst/>
                <a:latin typeface="+mn-lt"/>
                <a:ea typeface="+mn-ea"/>
                <a:cs typeface="+mn-cs"/>
                <a:sym typeface="Calibri"/>
              </a:rPr>
              <a:t>of workloads to big data</a:t>
            </a:r>
          </a:p>
          <a:p>
            <a:pPr lvl="0"/>
            <a:r>
              <a:rPr lang="en-US" sz="1600">
                <a:effectLst/>
                <a:latin typeface="+mn-lt"/>
                <a:ea typeface="+mn-ea"/>
                <a:cs typeface="+mn-cs"/>
                <a:sym typeface="Calibri"/>
              </a:rPr>
              <a:t>Migrate schema, data, views</a:t>
            </a:r>
            <a:endParaRPr lang="en-US">
              <a:effectLst/>
            </a:endParaRPr>
          </a:p>
          <a:p>
            <a:pPr lvl="0"/>
            <a:r>
              <a:rPr lang="en-US" sz="1600">
                <a:effectLst/>
                <a:latin typeface="+mn-lt"/>
                <a:ea typeface="+mn-ea"/>
                <a:cs typeface="+mn-cs"/>
                <a:sym typeface="Calibri"/>
              </a:rPr>
              <a:t>Optimize data model</a:t>
            </a:r>
            <a:endParaRPr lang="en-US">
              <a:effectLst/>
            </a:endParaRPr>
          </a:p>
          <a:p>
            <a:pPr lvl="0"/>
            <a:r>
              <a:rPr lang="en-US" sz="1600">
                <a:effectLst/>
                <a:latin typeface="+mn-lt"/>
                <a:ea typeface="+mn-ea"/>
                <a:cs typeface="+mn-cs"/>
                <a:sym typeface="Calibri"/>
              </a:rPr>
              <a:t>Translate, Optimize and Transform Business logic</a:t>
            </a:r>
            <a:endParaRPr lang="en-US">
              <a:effectLst/>
            </a:endParaRPr>
          </a:p>
          <a:p>
            <a:pPr lvl="0"/>
            <a:r>
              <a:rPr lang="en-US" sz="1600">
                <a:effectLst/>
                <a:latin typeface="+mn-lt"/>
                <a:ea typeface="+mn-ea"/>
                <a:cs typeface="+mn-cs"/>
                <a:sym typeface="Calibri"/>
              </a:rPr>
              <a:t>Edit transformed queries online through notebook-based editor</a:t>
            </a:r>
            <a:endParaRPr lang="en-US">
              <a:effectLst/>
            </a:endParaRPr>
          </a:p>
          <a:p>
            <a:pPr lvl="0"/>
            <a:r>
              <a:rPr lang="en-US" sz="1600">
                <a:effectLst/>
                <a:latin typeface="+mn-lt"/>
                <a:ea typeface="+mn-ea"/>
                <a:cs typeface="+mn-cs"/>
                <a:sym typeface="Calibri"/>
              </a:rPr>
              <a:t>Transform more through in-built UDF library</a:t>
            </a:r>
            <a:endParaRPr lang="en-US">
              <a:effectLst/>
            </a:endParaRPr>
          </a:p>
          <a:p>
            <a:pPr lvl="0"/>
            <a:r>
              <a:rPr lang="en-US" sz="1600">
                <a:effectLst/>
                <a:latin typeface="+mn-lt"/>
                <a:ea typeface="+mn-ea"/>
                <a:cs typeface="+mn-cs"/>
                <a:sym typeface="Calibri"/>
              </a:rPr>
              <a:t>Predict query performance on target</a:t>
            </a:r>
            <a:endParaRPr lang="en-US">
              <a:effectLst/>
            </a:endParaRPr>
          </a:p>
          <a:p>
            <a:r>
              <a:rPr lang="en-US" sz="1600">
                <a:effectLst/>
                <a:latin typeface="+mn-lt"/>
                <a:ea typeface="+mn-ea"/>
                <a:cs typeface="+mn-cs"/>
                <a:sym typeface="Calibri"/>
              </a:rPr>
              <a:t> </a:t>
            </a:r>
          </a:p>
          <a:p>
            <a:r>
              <a:rPr lang="en-US" sz="1600" b="1">
                <a:effectLst/>
                <a:latin typeface="+mn-lt"/>
                <a:ea typeface="+mn-ea"/>
                <a:cs typeface="+mn-cs"/>
                <a:sym typeface="Calibri"/>
              </a:rPr>
              <a:t>Validation </a:t>
            </a:r>
            <a:r>
              <a:rPr lang="en-US" sz="1600">
                <a:effectLst/>
                <a:latin typeface="+mn-lt"/>
                <a:ea typeface="+mn-ea"/>
                <a:cs typeface="+mn-cs"/>
                <a:sym typeface="Calibri"/>
              </a:rPr>
              <a:t>of transformed workloads</a:t>
            </a:r>
          </a:p>
          <a:p>
            <a:pPr lvl="0"/>
            <a:r>
              <a:rPr lang="en-US" sz="1600">
                <a:effectLst/>
                <a:latin typeface="+mn-lt"/>
                <a:ea typeface="+mn-ea"/>
                <a:cs typeface="+mn-cs"/>
                <a:sym typeface="Calibri"/>
              </a:rPr>
              <a:t>Auto-verify that data, tables, views have been successfully moved</a:t>
            </a:r>
            <a:endParaRPr lang="en-US">
              <a:effectLst/>
            </a:endParaRPr>
          </a:p>
          <a:p>
            <a:pPr lvl="0"/>
            <a:r>
              <a:rPr lang="en-US" sz="1600">
                <a:effectLst/>
                <a:latin typeface="+mn-lt"/>
                <a:ea typeface="+mn-ea"/>
                <a:cs typeface="+mn-cs"/>
                <a:sym typeface="Calibri"/>
              </a:rPr>
              <a:t>Execute cell-by-cell data validation</a:t>
            </a:r>
            <a:endParaRPr lang="en-US">
              <a:effectLst/>
            </a:endParaRPr>
          </a:p>
          <a:p>
            <a:pPr lvl="0"/>
            <a:r>
              <a:rPr lang="en-US" sz="1600">
                <a:effectLst/>
                <a:latin typeface="+mn-lt"/>
                <a:ea typeface="+mn-ea"/>
                <a:cs typeface="+mn-cs"/>
                <a:sym typeface="Calibri"/>
              </a:rPr>
              <a:t>Certify transformed queries both semantically and syntactically</a:t>
            </a:r>
            <a:endParaRPr lang="en-US">
              <a:effectLst/>
            </a:endParaRPr>
          </a:p>
          <a:p>
            <a:r>
              <a:rPr lang="en-US" sz="1600">
                <a:effectLst/>
                <a:latin typeface="+mn-lt"/>
                <a:ea typeface="+mn-ea"/>
                <a:cs typeface="+mn-cs"/>
                <a:sym typeface="Calibri"/>
              </a:rPr>
              <a:t> </a:t>
            </a:r>
          </a:p>
          <a:p>
            <a:r>
              <a:rPr lang="en-US" sz="1600" b="1">
                <a:effectLst/>
                <a:latin typeface="+mn-lt"/>
                <a:ea typeface="+mn-ea"/>
                <a:cs typeface="+mn-cs"/>
                <a:sym typeface="Calibri"/>
              </a:rPr>
              <a:t>Execution </a:t>
            </a:r>
            <a:r>
              <a:rPr lang="en-US" sz="1600">
                <a:effectLst/>
                <a:latin typeface="+mn-lt"/>
                <a:ea typeface="+mn-ea"/>
                <a:cs typeface="+mn-cs"/>
                <a:sym typeface="Calibri"/>
              </a:rPr>
              <a:t>of transformed scripts</a:t>
            </a:r>
          </a:p>
          <a:p>
            <a:pPr lvl="0"/>
            <a:r>
              <a:rPr lang="en-US" sz="1600">
                <a:effectLst/>
                <a:latin typeface="+mn-lt"/>
                <a:ea typeface="+mn-ea"/>
                <a:cs typeface="+mn-cs"/>
                <a:sym typeface="Calibri"/>
              </a:rPr>
              <a:t>Execute transformed queries on any standard big data environment</a:t>
            </a:r>
            <a:endParaRPr lang="en-US">
              <a:effectLst/>
            </a:endParaRPr>
          </a:p>
          <a:p>
            <a:pPr lvl="0"/>
            <a:r>
              <a:rPr lang="en-US" sz="1600">
                <a:effectLst/>
                <a:latin typeface="+mn-lt"/>
                <a:ea typeface="+mn-ea"/>
                <a:cs typeface="+mn-cs"/>
                <a:sym typeface="Calibri"/>
              </a:rPr>
              <a:t>Choose best-suited target query execution engine as Hive QL or Spark SQL</a:t>
            </a:r>
            <a:endParaRPr lang="en-US">
              <a:effectLst/>
            </a:endParaRPr>
          </a:p>
          <a:p>
            <a:pPr lvl="0"/>
            <a:r>
              <a:rPr lang="en-US" sz="1600">
                <a:effectLst/>
                <a:latin typeface="+mn-lt"/>
                <a:ea typeface="+mn-ea"/>
                <a:cs typeface="+mn-cs"/>
                <a:sym typeface="Calibri"/>
              </a:rPr>
              <a:t>Execute transformed business logic as Java, Scala, Python code, Shell scripts etc.</a:t>
            </a:r>
            <a:endParaRPr lang="en-US">
              <a:effectLst/>
            </a:endParaRPr>
          </a:p>
          <a:p>
            <a:r>
              <a:rPr lang="en-US" sz="1600">
                <a:effectLst/>
                <a:latin typeface="+mn-lt"/>
                <a:ea typeface="+mn-ea"/>
                <a:cs typeface="+mn-cs"/>
                <a:sym typeface="Calibri"/>
              </a:rPr>
              <a:t> </a:t>
            </a:r>
          </a:p>
          <a:p>
            <a:r>
              <a:rPr lang="en-US" sz="1600" b="1">
                <a:effectLst/>
                <a:latin typeface="+mn-lt"/>
                <a:ea typeface="+mn-ea"/>
                <a:cs typeface="+mn-cs"/>
                <a:sym typeface="Calibri"/>
              </a:rPr>
              <a:t>Generic</a:t>
            </a:r>
            <a:endParaRPr lang="en-US" sz="1600">
              <a:effectLst/>
              <a:latin typeface="+mn-lt"/>
              <a:ea typeface="+mn-ea"/>
              <a:cs typeface="+mn-cs"/>
              <a:sym typeface="Calibri"/>
            </a:endParaRPr>
          </a:p>
          <a:p>
            <a:pPr lvl="0"/>
            <a:r>
              <a:rPr lang="en-US" sz="1600">
                <a:effectLst/>
                <a:latin typeface="+mn-lt"/>
                <a:ea typeface="+mn-ea"/>
                <a:cs typeface="+mn-cs"/>
                <a:sym typeface="Calibri"/>
              </a:rPr>
              <a:t>Automated metadata harvesting and publishing</a:t>
            </a:r>
            <a:endParaRPr lang="en-US">
              <a:effectLst/>
            </a:endParaRPr>
          </a:p>
          <a:p>
            <a:pPr lvl="0"/>
            <a:r>
              <a:rPr lang="en-US" sz="1600">
                <a:effectLst/>
                <a:latin typeface="+mn-lt"/>
                <a:ea typeface="+mn-ea"/>
                <a:cs typeface="+mn-cs"/>
                <a:sym typeface="Calibri"/>
              </a:rPr>
              <a:t>Monitoring, audit logs</a:t>
            </a:r>
            <a:endParaRPr lang="en-US">
              <a:effectLst/>
            </a:endParaRPr>
          </a:p>
          <a:p>
            <a:pPr lvl="0"/>
            <a:r>
              <a:rPr lang="en-US" sz="1600">
                <a:effectLst/>
                <a:latin typeface="+mn-lt"/>
                <a:ea typeface="+mn-ea"/>
                <a:cs typeface="+mn-cs"/>
                <a:sym typeface="Calibri"/>
              </a:rPr>
              <a:t>Drag and drop based extensible, repeatable, verifiable framework</a:t>
            </a:r>
            <a:endParaRPr lang="en-US">
              <a:effectLst/>
            </a:endParaRPr>
          </a:p>
          <a:p>
            <a:endParaRPr lang="en-US"/>
          </a:p>
        </p:txBody>
      </p:sp>
    </p:spTree>
    <p:extLst>
      <p:ext uri="{BB962C8B-B14F-4D97-AF65-F5344CB8AC3E}">
        <p14:creationId xmlns:p14="http://schemas.microsoft.com/office/powerpoint/2010/main" val="389207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a:t>New world economy demands new approaches from enterprises</a:t>
            </a:r>
          </a:p>
          <a:p>
            <a:r>
              <a:rPr lang="en-IN">
                <a:solidFill>
                  <a:srgbClr val="000000"/>
                </a:solidFill>
                <a:latin typeface="Calibri"/>
                <a:cs typeface="Calibri"/>
              </a:rPr>
              <a:t>Starts with the transformation of your data infrastructure – everything from data ingestion to meta data creation to analytics in real or near-real time</a:t>
            </a:r>
          </a:p>
          <a:p>
            <a:r>
              <a:rPr lang="en-IN">
                <a:solidFill>
                  <a:srgbClr val="000000"/>
                </a:solidFill>
                <a:latin typeface="Calibri"/>
                <a:cs typeface="Calibri"/>
              </a:rPr>
              <a:t>Ensure Data availability</a:t>
            </a:r>
          </a:p>
          <a:p>
            <a:r>
              <a:rPr lang="en-IN">
                <a:solidFill>
                  <a:srgbClr val="000000"/>
                </a:solidFill>
                <a:latin typeface="Calibri"/>
                <a:cs typeface="Calibri"/>
              </a:rPr>
              <a:t>Leveraging Cloud </a:t>
            </a:r>
          </a:p>
        </p:txBody>
      </p:sp>
    </p:spTree>
    <p:extLst>
      <p:ext uri="{BB962C8B-B14F-4D97-AF65-F5344CB8AC3E}">
        <p14:creationId xmlns:p14="http://schemas.microsoft.com/office/powerpoint/2010/main" val="3792591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44758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Why do enterprises have to go new frontiers?? </a:t>
            </a:r>
            <a:r>
              <a:rPr lang="en-US" err="1"/>
              <a:t>Bcos</a:t>
            </a:r>
            <a:r>
              <a:rPr lang="en-US"/>
              <a:t> we are operating in a new world where Shared Economy is disrupting traditional models; and is insanely data driven – to the extent that I have to sometimes think twice on how much exploratory shopping that I do on the web and avoid the ads chasing me around...</a:t>
            </a:r>
          </a:p>
          <a:p>
            <a:pPr marL="0" marR="0" lvl="0" indent="0" defTabSz="457200" eaLnBrk="1" fontAlgn="auto" latinLnBrk="0" hangingPunct="1">
              <a:spcBef>
                <a:spcPts val="0"/>
              </a:spcBef>
              <a:spcAft>
                <a:spcPts val="0"/>
              </a:spcAft>
              <a:buClrTx/>
              <a:buSzTx/>
              <a:buFontTx/>
              <a:buNone/>
              <a:tabLst/>
              <a:defRPr/>
            </a:pPr>
            <a:endParaRPr lang="en-US">
              <a:solidFill>
                <a:srgbClr val="000000"/>
              </a:solidFill>
            </a:endParaRPr>
          </a:p>
          <a:p>
            <a:pPr defTabSz="457200">
              <a:defRPr/>
            </a:pPr>
            <a:r>
              <a:rPr lang="en-US">
                <a:solidFill>
                  <a:srgbClr val="000000"/>
                </a:solidFill>
              </a:rPr>
              <a:t>While we talk about B2C models, B2B is not very different... and hence how do mature enterprises transform to play powerfully in the New World...</a:t>
            </a:r>
          </a:p>
          <a:p>
            <a:pPr defTabSz="457200">
              <a:defRPr/>
            </a:pPr>
            <a:endParaRPr lang="en-US">
              <a:solidFill>
                <a:schemeClr val="tx1">
                  <a:lumMod val="75000"/>
                  <a:lumOff val="25000"/>
                </a:schemeClr>
              </a:solidFill>
            </a:endParaRPr>
          </a:p>
        </p:txBody>
      </p:sp>
    </p:spTree>
    <p:extLst>
      <p:ext uri="{BB962C8B-B14F-4D97-AF65-F5344CB8AC3E}">
        <p14:creationId xmlns:p14="http://schemas.microsoft.com/office/powerpoint/2010/main" val="1927602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Data Agility cannot happen without transforming your data infrastructure, literally Overnight.... </a:t>
            </a:r>
          </a:p>
        </p:txBody>
      </p:sp>
    </p:spTree>
    <p:extLst>
      <p:ext uri="{BB962C8B-B14F-4D97-AF65-F5344CB8AC3E}">
        <p14:creationId xmlns:p14="http://schemas.microsoft.com/office/powerpoint/2010/main" val="3135059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defRPr/>
            </a:pPr>
            <a:r>
              <a:rPr lang="en-US">
                <a:solidFill>
                  <a:schemeClr val="tx1"/>
                </a:solidFill>
              </a:rPr>
              <a:t>To talk about this kind of transformation of a 113 year old insurance company, I'd like to invite on stage my friend Stephen</a:t>
            </a:r>
            <a:r>
              <a:rPr lang="en-US" sz="2400">
                <a:solidFill>
                  <a:schemeClr val="tx1"/>
                </a:solidFill>
              </a:rPr>
              <a:t> </a:t>
            </a:r>
            <a:r>
              <a:rPr lang="en-US" sz="2400" err="1">
                <a:solidFill>
                  <a:schemeClr val="tx1"/>
                </a:solidFill>
              </a:rPr>
              <a:t>Dantu</a:t>
            </a:r>
            <a:r>
              <a:rPr lang="en-US">
                <a:solidFill>
                  <a:schemeClr val="tx1"/>
                </a:solidFill>
              </a:rPr>
              <a:t>.  </a:t>
            </a:r>
          </a:p>
          <a:p>
            <a:pPr>
              <a:defRPr/>
            </a:pPr>
            <a:r>
              <a:rPr lang="en-US" err="1">
                <a:solidFill>
                  <a:schemeClr val="tx1"/>
                </a:solidFill>
              </a:rPr>
              <a:t>Dantu</a:t>
            </a:r>
            <a:r>
              <a:rPr lang="en-US">
                <a:solidFill>
                  <a:schemeClr val="tx1"/>
                </a:solidFill>
              </a:rPr>
              <a:t> </a:t>
            </a:r>
            <a:r>
              <a:rPr lang="en-US"/>
              <a:t>has been a part of this transformation journey  previously at Mastercard and now with Marsh and McLennan Insurance. </a:t>
            </a:r>
            <a:endParaRPr lang="en-US">
              <a:cs typeface="+mj-lt"/>
            </a:endParaRPr>
          </a:p>
        </p:txBody>
      </p:sp>
    </p:spTree>
    <p:extLst>
      <p:ext uri="{BB962C8B-B14F-4D97-AF65-F5344CB8AC3E}">
        <p14:creationId xmlns:p14="http://schemas.microsoft.com/office/powerpoint/2010/main" val="3758531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77014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8589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a:solidFill>
                  <a:schemeClr val="tx1">
                    <a:lumMod val="65000"/>
                    <a:lumOff val="35000"/>
                  </a:schemeClr>
                </a:solidFill>
              </a:rPr>
              <a:t>Identifying candidate workloads</a:t>
            </a:r>
          </a:p>
          <a:p>
            <a:pPr lvl="0"/>
            <a:r>
              <a:rPr lang="en-US">
                <a:solidFill>
                  <a:schemeClr val="tx1">
                    <a:lumMod val="65000"/>
                    <a:lumOff val="35000"/>
                  </a:schemeClr>
                </a:solidFill>
              </a:rPr>
              <a:t>Determining the optimum target data model</a:t>
            </a:r>
          </a:p>
          <a:p>
            <a:pPr lvl="0"/>
            <a:r>
              <a:rPr lang="en-US">
                <a:solidFill>
                  <a:schemeClr val="tx1">
                    <a:lumMod val="65000"/>
                    <a:lumOff val="35000"/>
                  </a:schemeClr>
                </a:solidFill>
              </a:rPr>
              <a:t>Technology and people readiness</a:t>
            </a:r>
          </a:p>
          <a:p>
            <a:pPr lvl="0"/>
            <a:r>
              <a:rPr lang="en-US">
                <a:solidFill>
                  <a:schemeClr val="tx1">
                    <a:lumMod val="65000"/>
                    <a:lumOff val="35000"/>
                  </a:schemeClr>
                </a:solidFill>
              </a:rPr>
              <a:t>Manual transformation, and optimization </a:t>
            </a:r>
            <a:r>
              <a:rPr lang="en-US">
                <a:solidFill>
                  <a:srgbClr val="FF0000"/>
                </a:solidFill>
              </a:rPr>
              <a:t>for</a:t>
            </a:r>
            <a:r>
              <a:rPr lang="en-US">
                <a:solidFill>
                  <a:schemeClr val="tx1">
                    <a:lumMod val="65000"/>
                    <a:lumOff val="35000"/>
                  </a:schemeClr>
                </a:solidFill>
              </a:rPr>
              <a:t> target platform</a:t>
            </a:r>
          </a:p>
          <a:p>
            <a:pPr lvl="0"/>
            <a:r>
              <a:rPr lang="en-US">
                <a:solidFill>
                  <a:schemeClr val="tx1">
                    <a:lumMod val="65000"/>
                    <a:lumOff val="35000"/>
                  </a:schemeClr>
                </a:solidFill>
              </a:rPr>
              <a:t>Validation, testing, and performance</a:t>
            </a:r>
          </a:p>
          <a:p>
            <a:endParaRPr lang="en-US"/>
          </a:p>
        </p:txBody>
      </p:sp>
    </p:spTree>
    <p:extLst>
      <p:ext uri="{BB962C8B-B14F-4D97-AF65-F5344CB8AC3E}">
        <p14:creationId xmlns:p14="http://schemas.microsoft.com/office/powerpoint/2010/main" val="2874590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a:solidFill>
                  <a:schemeClr val="tx1">
                    <a:lumMod val="65000"/>
                    <a:lumOff val="35000"/>
                  </a:schemeClr>
                </a:solidFill>
              </a:rPr>
              <a:t>Identifying candidate workloads</a:t>
            </a:r>
          </a:p>
          <a:p>
            <a:pPr lvl="0"/>
            <a:r>
              <a:rPr lang="en-US">
                <a:solidFill>
                  <a:schemeClr val="tx1">
                    <a:lumMod val="65000"/>
                    <a:lumOff val="35000"/>
                  </a:schemeClr>
                </a:solidFill>
              </a:rPr>
              <a:t>Determining the optimum target data model</a:t>
            </a:r>
          </a:p>
          <a:p>
            <a:pPr lvl="0"/>
            <a:r>
              <a:rPr lang="en-US">
                <a:solidFill>
                  <a:schemeClr val="tx1">
                    <a:lumMod val="65000"/>
                    <a:lumOff val="35000"/>
                  </a:schemeClr>
                </a:solidFill>
              </a:rPr>
              <a:t>Technology and people readiness</a:t>
            </a:r>
          </a:p>
          <a:p>
            <a:pPr lvl="0"/>
            <a:r>
              <a:rPr lang="en-US">
                <a:solidFill>
                  <a:schemeClr val="tx1">
                    <a:lumMod val="65000"/>
                    <a:lumOff val="35000"/>
                  </a:schemeClr>
                </a:solidFill>
              </a:rPr>
              <a:t>Manual transformation, and optimization </a:t>
            </a:r>
            <a:r>
              <a:rPr lang="en-US">
                <a:solidFill>
                  <a:srgbClr val="FF0000"/>
                </a:solidFill>
              </a:rPr>
              <a:t>for</a:t>
            </a:r>
            <a:r>
              <a:rPr lang="en-US">
                <a:solidFill>
                  <a:schemeClr val="tx1">
                    <a:lumMod val="65000"/>
                    <a:lumOff val="35000"/>
                  </a:schemeClr>
                </a:solidFill>
              </a:rPr>
              <a:t> target platform</a:t>
            </a:r>
          </a:p>
          <a:p>
            <a:pPr lvl="0"/>
            <a:r>
              <a:rPr lang="en-US">
                <a:solidFill>
                  <a:schemeClr val="tx1">
                    <a:lumMod val="65000"/>
                    <a:lumOff val="35000"/>
                  </a:schemeClr>
                </a:solidFill>
              </a:rPr>
              <a:t>Validation, testing, and performance</a:t>
            </a:r>
          </a:p>
          <a:p>
            <a:endParaRPr lang="en-US"/>
          </a:p>
        </p:txBody>
      </p:sp>
    </p:spTree>
    <p:extLst>
      <p:ext uri="{BB962C8B-B14F-4D97-AF65-F5344CB8AC3E}">
        <p14:creationId xmlns:p14="http://schemas.microsoft.com/office/powerpoint/2010/main" val="719351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a:spLocks noGrp="1" noRot="1" noChangeAspect="1"/>
          </p:cNvSpPr>
          <p:nvPr>
            <p:ph type="sldImg"/>
          </p:nvPr>
        </p:nvSpPr>
        <p:spPr>
          <a:xfrm>
            <a:off x="381000" y="685800"/>
            <a:ext cx="6096000" cy="3429000"/>
          </a:xfrm>
          <a:prstGeom prst="rect">
            <a:avLst/>
          </a:prstGeom>
        </p:spPr>
        <p:txBody>
          <a:bodyPr/>
          <a:lstStyle/>
          <a:p>
            <a:endParaRPr/>
          </a:p>
        </p:txBody>
      </p:sp>
      <p:sp>
        <p:nvSpPr>
          <p:cNvPr id="246" name="Shape 246"/>
          <p:cNvSpPr>
            <a:spLocks noGrp="1"/>
          </p:cNvSpPr>
          <p:nvPr>
            <p:ph type="body" sz="quarter" idx="1"/>
          </p:nvPr>
        </p:nvSpPr>
        <p:spPr>
          <a:prstGeom prst="rect">
            <a:avLst/>
          </a:prstGeom>
        </p:spPr>
        <p:txBody>
          <a:bodyPr/>
          <a:lstStyle/>
          <a:p>
            <a:pPr>
              <a:defRPr sz="1600">
                <a:solidFill>
                  <a:srgbClr val="333230"/>
                </a:solidFill>
              </a:defRPr>
            </a:pPr>
            <a:r>
              <a:rPr lang="en-IN"/>
              <a:t>Everyone is</a:t>
            </a:r>
            <a:r>
              <a:rPr lang="en-IN" baseline="0"/>
              <a:t> aware about these two approaches and not able to pick one over the other. </a:t>
            </a:r>
          </a:p>
          <a:p>
            <a:pPr>
              <a:defRPr sz="1600">
                <a:solidFill>
                  <a:srgbClr val="333230"/>
                </a:solidFill>
              </a:defRPr>
            </a:pPr>
            <a:endParaRPr lang="en-IN" baseline="0"/>
          </a:p>
          <a:p>
            <a:pPr>
              <a:defRPr sz="1600">
                <a:solidFill>
                  <a:srgbClr val="333230"/>
                </a:solidFill>
              </a:defRPr>
            </a:pPr>
            <a:r>
              <a:rPr lang="en-IN"/>
              <a:t>It is very important</a:t>
            </a:r>
            <a:r>
              <a:rPr lang="en-IN" baseline="0"/>
              <a:t> </a:t>
            </a:r>
            <a:r>
              <a:rPr lang="en-IN"/>
              <a:t>to </a:t>
            </a:r>
            <a:r>
              <a:t>create a fine balance between the two</a:t>
            </a:r>
            <a:r>
              <a:rPr lang="en-US"/>
              <a:t> popular </a:t>
            </a:r>
            <a:r>
              <a:t>approaches!</a:t>
            </a:r>
            <a:endParaRPr lang="en-US"/>
          </a:p>
          <a:p>
            <a:pPr>
              <a:defRPr sz="1600">
                <a:solidFill>
                  <a:srgbClr val="333230"/>
                </a:solidFill>
              </a:defRPr>
            </a:pPr>
            <a:endParaRPr lang="en-US"/>
          </a:p>
          <a:p>
            <a:pPr>
              <a:defRPr sz="1600">
                <a:solidFill>
                  <a:srgbClr val="333230"/>
                </a:solidFill>
              </a:defRPr>
            </a:pPr>
            <a:r>
              <a:t>The Impetus Workload Transformation solution helps attain both agility and reliability, making the existing workloads work best in the new environment. A fine balance overcomes the challenges of either of the approaches and creates a win-win situation for end-to-end data warehouse modernization pursuit.</a:t>
            </a:r>
          </a:p>
        </p:txBody>
      </p:sp>
    </p:spTree>
    <p:extLst>
      <p:ext uri="{BB962C8B-B14F-4D97-AF65-F5344CB8AC3E}">
        <p14:creationId xmlns:p14="http://schemas.microsoft.com/office/powerpoint/2010/main" val="1550709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tif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svg"/><Relationship Id="rId1" Type="http://schemas.microsoft.com/office/2007/relationships/media" Target="../media/media1.mp4"/><Relationship Id="rId2" Type="http://schemas.openxmlformats.org/officeDocument/2006/relationships/video" Target="../media/media1.mp4"/></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svg"/><Relationship Id="rId1" Type="http://schemas.microsoft.com/office/2007/relationships/media" Target="../media/media1.mp4"/><Relationship Id="rId2" Type="http://schemas.openxmlformats.org/officeDocument/2006/relationships/video" Target="../media/media1.mp4"/></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Copyright">
    <p:spTree>
      <p:nvGrpSpPr>
        <p:cNvPr id="1" name=""/>
        <p:cNvGrpSpPr/>
        <p:nvPr/>
      </p:nvGrpSpPr>
      <p:grpSpPr>
        <a:xfrm>
          <a:off x="0" y="0"/>
          <a:ext cx="0" cy="0"/>
          <a:chOff x="0" y="0"/>
          <a:chExt cx="0" cy="0"/>
        </a:xfrm>
      </p:grpSpPr>
      <p:sp>
        <p:nvSpPr>
          <p:cNvPr id="12" name="©2018 Impetus Technologies, Inc. All rights reserved.…"/>
          <p:cNvSpPr txBox="1"/>
          <p:nvPr/>
        </p:nvSpPr>
        <p:spPr>
          <a:xfrm>
            <a:off x="1828800" y="2286000"/>
            <a:ext cx="14100048" cy="9144000"/>
          </a:xfrm>
          <a:prstGeom prst="rect">
            <a:avLst/>
          </a:prstGeom>
          <a:ln w="12700">
            <a:miter lim="400000"/>
          </a:ln>
          <a:extLst>
            <a:ext uri="{C572A759-6A51-4108-AA02-DFA0A04FC94B}">
              <ma14:wrappingTextBoxFlag xmlns:ma14="http://schemas.microsoft.com/office/mac/drawingml/2011/main" val="1"/>
            </a:ext>
          </a:extLst>
        </p:spPr>
        <p:txBody>
          <a:bodyPr wrap="square" lIns="0" tIns="0" rIns="0" bIns="0" anchor="ctr" anchorCtr="0">
            <a:noAutofit/>
          </a:bodyPr>
          <a:lstStyle/>
          <a:p>
            <a:pPr defTabSz="825500">
              <a:lnSpc>
                <a:spcPct val="120000"/>
              </a:lnSpc>
              <a:spcBef>
                <a:spcPts val="1600"/>
              </a:spcBef>
              <a:defRPr sz="3200">
                <a:solidFill>
                  <a:srgbClr val="5E5E5E"/>
                </a:solidFill>
              </a:defRPr>
            </a:pPr>
            <a:r>
              <a:t>©2019 Impetus Technologies, Inc. All rights reserved.</a:t>
            </a:r>
          </a:p>
          <a:p>
            <a:pPr defTabSz="825500">
              <a:lnSpc>
                <a:spcPct val="120000"/>
              </a:lnSpc>
              <a:spcBef>
                <a:spcPts val="1600"/>
              </a:spcBef>
              <a:defRPr sz="3200">
                <a:solidFill>
                  <a:srgbClr val="5E5E5E"/>
                </a:solidFill>
              </a:defRPr>
            </a:pPr>
            <a:r>
              <a:t>You are prohibited from making a copy or modification of, or from redistributing, rebroadcasting, or re-encoding of this content without the prior written consent of Impetus Technologies.</a:t>
            </a:r>
          </a:p>
          <a:p>
            <a:pPr defTabSz="825500">
              <a:lnSpc>
                <a:spcPct val="120000"/>
              </a:lnSpc>
              <a:spcBef>
                <a:spcPts val="1600"/>
              </a:spcBef>
              <a:defRPr sz="3200">
                <a:solidFill>
                  <a:srgbClr val="5E5E5E"/>
                </a:solidFill>
              </a:defRPr>
            </a:pPr>
            <a:r>
              <a:t>This presentation may include images from other products and services. These images are used for illustrative purposes only. Unless explicitly stated there is no implied endorsement or sponsorship of these products by Impetus Technologies. All copyrights and trademarks are property of their respective owners. </a:t>
            </a:r>
          </a:p>
        </p:txBody>
      </p:sp>
      <p:sp>
        <p:nvSpPr>
          <p:cNvPr id="13" name="Slide Number"/>
          <p:cNvSpPr txBox="1">
            <a:spLocks noGrp="1"/>
          </p:cNvSpPr>
          <p:nvPr>
            <p:ph type="sldNum" sz="quarter" idx="2"/>
          </p:nvPr>
        </p:nvSpPr>
        <p:spPr>
          <a:xfrm>
            <a:off x="11896776" y="13081000"/>
            <a:ext cx="577752" cy="559495"/>
          </a:xfrm>
          <a:prstGeom prst="rect">
            <a:avLst/>
          </a:prstGeom>
        </p:spPr>
        <p:txBody>
          <a:bodyPr lIns="50800" tIns="50800" rIns="50800" bIns="50800"/>
          <a:lstStyle>
            <a:lvl1pPr defTabSz="825500">
              <a:defRPr sz="3600">
                <a:latin typeface="Calibri Light"/>
                <a:ea typeface="Calibri Light"/>
                <a:cs typeface="Calibri Light"/>
                <a:sym typeface="Calibri Light"/>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ack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41056" y="5565648"/>
            <a:ext cx="8501888" cy="1292352"/>
          </a:xfrm>
          <a:prstGeom prst="rect">
            <a:avLst/>
          </a:prstGeom>
        </p:spPr>
      </p:pic>
    </p:spTree>
    <p:extLst>
      <p:ext uri="{BB962C8B-B14F-4D97-AF65-F5344CB8AC3E}">
        <p14:creationId xmlns:p14="http://schemas.microsoft.com/office/powerpoint/2010/main" val="196993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9" name="Title Text"/>
          <p:cNvSpPr txBox="1">
            <a:spLocks noGrp="1"/>
          </p:cNvSpPr>
          <p:nvPr>
            <p:ph type="title"/>
          </p:nvPr>
        </p:nvSpPr>
        <p:spPr>
          <a:xfrm>
            <a:off x="1828800" y="356616"/>
            <a:ext cx="21132800" cy="2286000"/>
          </a:xfrm>
          <a:prstGeom prst="rect">
            <a:avLst/>
          </a:prstGeom>
        </p:spPr>
        <p:txBody>
          <a:bodyPr/>
          <a:lstStyle/>
          <a:p>
            <a:r>
              <a:t>Title Text</a:t>
            </a:r>
          </a:p>
        </p:txBody>
      </p:sp>
      <p:sp>
        <p:nvSpPr>
          <p:cNvPr id="30" name="Body Level One…"/>
          <p:cNvSpPr txBox="1">
            <a:spLocks noGrp="1"/>
          </p:cNvSpPr>
          <p:nvPr>
            <p:ph type="body" idx="1"/>
          </p:nvPr>
        </p:nvSpPr>
        <p:spPr>
          <a:xfrm>
            <a:off x="1828800" y="3145536"/>
            <a:ext cx="21132800" cy="92964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1_Title &amp; Bullets">
    <p:spTree>
      <p:nvGrpSpPr>
        <p:cNvPr id="1" name=""/>
        <p:cNvGrpSpPr/>
        <p:nvPr/>
      </p:nvGrpSpPr>
      <p:grpSpPr>
        <a:xfrm>
          <a:off x="0" y="0"/>
          <a:ext cx="0" cy="0"/>
          <a:chOff x="0" y="0"/>
          <a:chExt cx="0" cy="0"/>
        </a:xfrm>
      </p:grpSpPr>
      <p:sp>
        <p:nvSpPr>
          <p:cNvPr id="29" name="Title Text"/>
          <p:cNvSpPr txBox="1">
            <a:spLocks noGrp="1"/>
          </p:cNvSpPr>
          <p:nvPr>
            <p:ph type="title"/>
          </p:nvPr>
        </p:nvSpPr>
        <p:spPr>
          <a:xfrm>
            <a:off x="1828800" y="356616"/>
            <a:ext cx="21132800" cy="2286000"/>
          </a:xfrm>
          <a:prstGeom prst="rect">
            <a:avLst/>
          </a:prstGeom>
        </p:spPr>
        <p:txBody>
          <a:bodyPr/>
          <a:lstStyle/>
          <a:p>
            <a:r>
              <a:t>Title Text</a:t>
            </a:r>
          </a:p>
        </p:txBody>
      </p:sp>
      <p:sp>
        <p:nvSpPr>
          <p:cNvPr id="30" name="Body Level One…"/>
          <p:cNvSpPr txBox="1">
            <a:spLocks noGrp="1"/>
          </p:cNvSpPr>
          <p:nvPr>
            <p:ph type="body" idx="1"/>
          </p:nvPr>
        </p:nvSpPr>
        <p:spPr>
          <a:xfrm>
            <a:off x="1828800" y="3145536"/>
            <a:ext cx="21132800" cy="92964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92148792"/>
      </p:ext>
    </p:extLst>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Center">
    <p:spTree>
      <p:nvGrpSpPr>
        <p:cNvPr id="1" name=""/>
        <p:cNvGrpSpPr/>
        <p:nvPr/>
      </p:nvGrpSpPr>
      <p:grpSpPr>
        <a:xfrm>
          <a:off x="0" y="0"/>
          <a:ext cx="0" cy="0"/>
          <a:chOff x="0" y="0"/>
          <a:chExt cx="0" cy="0"/>
        </a:xfrm>
      </p:grpSpPr>
      <p:sp>
        <p:nvSpPr>
          <p:cNvPr id="77" name="Title Text"/>
          <p:cNvSpPr txBox="1">
            <a:spLocks noGrp="1"/>
          </p:cNvSpPr>
          <p:nvPr>
            <p:ph type="title"/>
          </p:nvPr>
        </p:nvSpPr>
        <p:spPr>
          <a:xfrm>
            <a:off x="1828800" y="5715000"/>
            <a:ext cx="21132800" cy="2286000"/>
          </a:xfrm>
          <a:prstGeom prst="rect">
            <a:avLst/>
          </a:prstGeom>
        </p:spPr>
        <p:txBody>
          <a:bodyPr/>
          <a:lstStyle/>
          <a:p>
            <a:r>
              <a:t>Title Text</a:t>
            </a:r>
          </a:p>
        </p:txBody>
      </p:sp>
      <p:pic>
        <p:nvPicPr>
          <p:cNvPr id="78" name="2.just loop.mp4" descr="2.just loop.mp4"/>
          <p:cNvPicPr>
            <a:picLocks/>
          </p:cNvPicPr>
          <p:nvPr>
            <a:videoFile r:link="rId2"/>
            <p:extLst>
              <p:ext uri="{DAA4B4D4-6D71-4841-9C94-3DE7FCFB9230}">
                <p14:media xmlns:p14="http://schemas.microsoft.com/office/powerpoint/2010/main" r:embed="rId1"/>
              </p:ext>
            </p:extLst>
          </p:nvPr>
        </p:nvPicPr>
        <p:blipFill>
          <a:blip r:embed="rId4">
            <a:extLst/>
          </a:blip>
          <a:stretch>
            <a:fillRect/>
          </a:stretch>
        </p:blipFill>
        <p:spPr>
          <a:xfrm>
            <a:off x="19054232" y="11277600"/>
            <a:ext cx="5080005" cy="2857500"/>
          </a:xfrm>
          <a:prstGeom prst="rect">
            <a:avLst/>
          </a:prstGeom>
          <a:ln w="12700">
            <a:miter lim="400000"/>
          </a:ln>
        </p:spPr>
      </p:pic>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5" name="Graphic 4">
            <a:extLst>
              <a:ext uri="{FF2B5EF4-FFF2-40B4-BE49-F238E27FC236}">
                <a16:creationId xmlns:a16="http://schemas.microsoft.com/office/drawing/2014/main" xmlns="" id="{1E04640F-EF2C-4145-9900-C65BE37494E1}"/>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36" y="0"/>
            <a:ext cx="249800" cy="13716000"/>
          </a:xfrm>
          <a:prstGeom prst="rect">
            <a:avLst/>
          </a:prstGeom>
        </p:spPr>
      </p:pic>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mp; Bullets Centered">
    <p:spTree>
      <p:nvGrpSpPr>
        <p:cNvPr id="1" name=""/>
        <p:cNvGrpSpPr/>
        <p:nvPr/>
      </p:nvGrpSpPr>
      <p:grpSpPr>
        <a:xfrm>
          <a:off x="0" y="0"/>
          <a:ext cx="0" cy="0"/>
          <a:chOff x="0" y="0"/>
          <a:chExt cx="0" cy="0"/>
        </a:xfrm>
      </p:grpSpPr>
      <p:sp>
        <p:nvSpPr>
          <p:cNvPr id="86" name="Title Text"/>
          <p:cNvSpPr txBox="1">
            <a:spLocks noGrp="1"/>
          </p:cNvSpPr>
          <p:nvPr>
            <p:ph type="title"/>
          </p:nvPr>
        </p:nvSpPr>
        <p:spPr>
          <a:xfrm>
            <a:off x="1828800" y="1627632"/>
            <a:ext cx="21132800" cy="2286000"/>
          </a:xfrm>
          <a:prstGeom prst="rect">
            <a:avLst/>
          </a:prstGeom>
        </p:spPr>
        <p:txBody>
          <a:bodyPr anchor="b"/>
          <a:lstStyle/>
          <a:p>
            <a:r>
              <a:t>Title Text</a:t>
            </a:r>
          </a:p>
        </p:txBody>
      </p:sp>
      <p:sp>
        <p:nvSpPr>
          <p:cNvPr id="87" name="Body Level One…"/>
          <p:cNvSpPr txBox="1">
            <a:spLocks noGrp="1"/>
          </p:cNvSpPr>
          <p:nvPr>
            <p:ph type="body" idx="1"/>
          </p:nvPr>
        </p:nvSpPr>
        <p:spPr>
          <a:xfrm>
            <a:off x="1828800" y="4572000"/>
            <a:ext cx="21132800" cy="7208343"/>
          </a:xfrm>
          <a:prstGeom prst="rect">
            <a:avLst/>
          </a:prstGeom>
        </p:spPr>
        <p:txBody>
          <a:bodyPr/>
          <a:lstStyle>
            <a:lvl1pPr defTabSz="1828800">
              <a:lnSpc>
                <a:spcPct val="120000"/>
              </a:lnSpc>
              <a:spcBef>
                <a:spcPts val="3600"/>
              </a:spcBef>
            </a:lvl1pPr>
            <a:lvl2pPr defTabSz="1828800">
              <a:lnSpc>
                <a:spcPct val="120000"/>
              </a:lnSpc>
              <a:spcBef>
                <a:spcPts val="3600"/>
              </a:spcBef>
            </a:lvl2pPr>
            <a:lvl3pPr defTabSz="1828800">
              <a:lnSpc>
                <a:spcPct val="120000"/>
              </a:lnSpc>
              <a:spcBef>
                <a:spcPts val="3600"/>
              </a:spcBef>
            </a:lvl3pPr>
            <a:lvl4pPr defTabSz="1828800">
              <a:lnSpc>
                <a:spcPct val="120000"/>
              </a:lnSpc>
              <a:spcBef>
                <a:spcPts val="3600"/>
              </a:spcBef>
            </a:lvl4pPr>
            <a:lvl5pPr defTabSz="1828800">
              <a:lnSpc>
                <a:spcPct val="120000"/>
              </a:lnSpc>
              <a:spcBef>
                <a:spcPts val="3600"/>
              </a:spcBef>
            </a:lvl5pPr>
          </a:lstStyle>
          <a:p>
            <a:r>
              <a:t>Body Level One</a:t>
            </a:r>
          </a:p>
          <a:p>
            <a:pPr lvl="1"/>
            <a:r>
              <a:t>Body Level Two</a:t>
            </a:r>
          </a:p>
          <a:p>
            <a:pPr lvl="2"/>
            <a:r>
              <a:t>Body Level Three</a:t>
            </a:r>
          </a:p>
          <a:p>
            <a:pPr lvl="3"/>
            <a:r>
              <a:t>Body Level Four</a:t>
            </a:r>
          </a:p>
          <a:p>
            <a:pPr lvl="4"/>
            <a:r>
              <a:t>Body Level Five</a:t>
            </a:r>
          </a:p>
        </p:txBody>
      </p:sp>
      <p:pic>
        <p:nvPicPr>
          <p:cNvPr id="88" name="2.just loop.mp4" descr="2.just loop.mp4"/>
          <p:cNvPicPr>
            <a:picLocks/>
          </p:cNvPicPr>
          <p:nvPr>
            <a:videoFile r:link="rId2"/>
            <p:extLst>
              <p:ext uri="{DAA4B4D4-6D71-4841-9C94-3DE7FCFB9230}">
                <p14:media xmlns:p14="http://schemas.microsoft.com/office/powerpoint/2010/main" r:embed="rId1"/>
              </p:ext>
            </p:extLst>
          </p:nvPr>
        </p:nvPicPr>
        <p:blipFill>
          <a:blip r:embed="rId4">
            <a:extLst/>
          </a:blip>
          <a:stretch>
            <a:fillRect/>
          </a:stretch>
        </p:blipFill>
        <p:spPr>
          <a:xfrm>
            <a:off x="19054232" y="11277600"/>
            <a:ext cx="5080005" cy="2857500"/>
          </a:xfrm>
          <a:prstGeom prst="rect">
            <a:avLst/>
          </a:prstGeom>
          <a:ln w="12700">
            <a:miter lim="400000"/>
          </a:ln>
        </p:spPr>
      </p:pic>
      <p:sp>
        <p:nvSpPr>
          <p:cNvPr id="89" name="Slide Number"/>
          <p:cNvSpPr txBox="1">
            <a:spLocks noGrp="1"/>
          </p:cNvSpPr>
          <p:nvPr>
            <p:ph type="sldNum" sz="quarter" idx="2"/>
          </p:nvPr>
        </p:nvSpPr>
        <p:spPr>
          <a:xfrm>
            <a:off x="11967844" y="13073062"/>
            <a:ext cx="438787" cy="436803"/>
          </a:xfrm>
          <a:prstGeom prst="rect">
            <a:avLst/>
          </a:prstGeom>
        </p:spPr>
        <p:txBody>
          <a:bodyPr/>
          <a:lstStyle>
            <a:lvl1pPr marL="76200" indent="-76200"/>
          </a:lstStyle>
          <a:p>
            <a:fld id="{86CB4B4D-7CA3-9044-876B-883B54F8677D}" type="slidenum">
              <a:t>‹#›</a:t>
            </a:fld>
            <a:endParaRPr/>
          </a:p>
        </p:txBody>
      </p:sp>
      <p:pic>
        <p:nvPicPr>
          <p:cNvPr id="6" name="Graphic 5">
            <a:extLst>
              <a:ext uri="{FF2B5EF4-FFF2-40B4-BE49-F238E27FC236}">
                <a16:creationId xmlns:a16="http://schemas.microsoft.com/office/drawing/2014/main" xmlns="" id="{26803138-A8BE-4D43-8651-F701ACDA1DC7}"/>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36" y="0"/>
            <a:ext cx="249800" cy="13716000"/>
          </a:xfrm>
          <a:prstGeom prst="rect">
            <a:avLst/>
          </a:prstGeom>
        </p:spPr>
      </p:pic>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7467" b="0">
                <a:solidFill>
                  <a:srgbClr val="006D9E"/>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991BDCE6-7DA5-42AE-BDE6-C79EC451656C}" type="slidenum">
              <a:rPr lang="en-US"/>
              <a:pPr/>
              <a:t>‹#›</a:t>
            </a:fld>
            <a:endParaRPr lang="en-US"/>
          </a:p>
        </p:txBody>
      </p:sp>
    </p:spTree>
    <p:extLst>
      <p:ext uri="{BB962C8B-B14F-4D97-AF65-F5344CB8AC3E}">
        <p14:creationId xmlns:p14="http://schemas.microsoft.com/office/powerpoint/2010/main" val="1419268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7467"/>
            </a:lvl1pPr>
          </a:lstStyle>
          <a:p>
            <a:r>
              <a:rPr lang="en-US"/>
              <a:t>Click to edit Master title style</a:t>
            </a:r>
          </a:p>
        </p:txBody>
      </p:sp>
      <p:sp>
        <p:nvSpPr>
          <p:cNvPr id="3" name="Content Placeholder 2"/>
          <p:cNvSpPr>
            <a:spLocks noGrp="1"/>
          </p:cNvSpPr>
          <p:nvPr>
            <p:ph sz="half" idx="1"/>
          </p:nvPr>
        </p:nvSpPr>
        <p:spPr>
          <a:xfrm>
            <a:off x="1156920" y="2555877"/>
            <a:ext cx="10835541" cy="9975851"/>
          </a:xfrm>
        </p:spPr>
        <p:txBody>
          <a:bodyPr/>
          <a:lstStyle>
            <a:lvl1pPr>
              <a:defRPr sz="4800"/>
            </a:lvl1pPr>
            <a:lvl2pPr>
              <a:defRPr sz="4800"/>
            </a:lvl2pPr>
            <a:lvl3pPr>
              <a:defRPr sz="4800"/>
            </a:lvl3pPr>
            <a:lvl4pPr>
              <a:defRPr sz="4800"/>
            </a:lvl4pPr>
            <a:lvl5pPr>
              <a:defRPr sz="4800"/>
            </a:lvl5pPr>
            <a:lvl6pPr>
              <a:defRPr sz="4267"/>
            </a:lvl6pPr>
            <a:lvl7pPr>
              <a:defRPr sz="4267"/>
            </a:lvl7pPr>
            <a:lvl8pPr>
              <a:defRPr sz="4267"/>
            </a:lvl8pPr>
            <a:lvl9pPr>
              <a:defRPr sz="42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379446" y="2555877"/>
            <a:ext cx="10835541" cy="9975851"/>
          </a:xfrm>
        </p:spPr>
        <p:txBody>
          <a:bodyPr/>
          <a:lstStyle>
            <a:lvl1pPr>
              <a:defRPr sz="4800"/>
            </a:lvl1pPr>
            <a:lvl2pPr>
              <a:defRPr sz="4800"/>
            </a:lvl2pPr>
            <a:lvl3pPr>
              <a:defRPr sz="4800"/>
            </a:lvl3pPr>
            <a:lvl4pPr>
              <a:defRPr sz="4800"/>
            </a:lvl4pPr>
            <a:lvl5pPr>
              <a:defRPr sz="4800"/>
            </a:lvl5pPr>
            <a:lvl6pPr>
              <a:defRPr sz="4267"/>
            </a:lvl6pPr>
            <a:lvl7pPr>
              <a:defRPr sz="4267"/>
            </a:lvl7pPr>
            <a:lvl8pPr>
              <a:defRPr sz="4267"/>
            </a:lvl8pPr>
            <a:lvl9pPr>
              <a:defRPr sz="42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A3995BB5-0C40-4111-8201-435B23563BC6}" type="slidenum">
              <a:rPr lang="en-US"/>
              <a:pPr/>
              <a:t>‹#›</a:t>
            </a:fld>
            <a:endParaRPr lang="en-US"/>
          </a:p>
        </p:txBody>
      </p:sp>
    </p:spTree>
    <p:extLst>
      <p:ext uri="{BB962C8B-B14F-4D97-AF65-F5344CB8AC3E}">
        <p14:creationId xmlns:p14="http://schemas.microsoft.com/office/powerpoint/2010/main" val="2140891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7467"/>
            </a:lvl1p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CFE8F2BE-DCEF-45D7-8449-C0B4538E1E49}" type="slidenum">
              <a:rPr lang="en-US"/>
              <a:pPr/>
              <a:t>‹#›</a:t>
            </a:fld>
            <a:endParaRPr lang="en-US"/>
          </a:p>
        </p:txBody>
      </p:sp>
    </p:spTree>
    <p:extLst>
      <p:ext uri="{BB962C8B-B14F-4D97-AF65-F5344CB8AC3E}">
        <p14:creationId xmlns:p14="http://schemas.microsoft.com/office/powerpoint/2010/main" val="1167563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ED6D93FC-8A3B-4A9E-A4DF-18D04A747945}" type="slidenum">
              <a:rPr lang="en-US"/>
              <a:pPr/>
              <a:t>‹#›</a:t>
            </a:fld>
            <a:endParaRPr lang="en-US"/>
          </a:p>
        </p:txBody>
      </p:sp>
    </p:spTree>
    <p:extLst>
      <p:ext uri="{BB962C8B-B14F-4D97-AF65-F5344CB8AC3E}">
        <p14:creationId xmlns:p14="http://schemas.microsoft.com/office/powerpoint/2010/main" val="9358488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microsoft.com/office/2007/relationships/media" Target="../media/media1.mp4"/><Relationship Id="rId8" Type="http://schemas.openxmlformats.org/officeDocument/2006/relationships/video" Target="../media/media1.mp4"/><Relationship Id="rId9" Type="http://schemas.openxmlformats.org/officeDocument/2006/relationships/image" Target="../media/image1.png"/><Relationship Id="rId10" Type="http://schemas.openxmlformats.org/officeDocument/2006/relationships/image" Target="../media/image2.png"/><Relationship Id="rId11" Type="http://schemas.openxmlformats.org/officeDocument/2006/relationships/image" Target="../media/image3.sv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tags" Target="../tags/tag5.xml"/><Relationship Id="rId12" Type="http://schemas.openxmlformats.org/officeDocument/2006/relationships/tags" Target="../tags/tag6.xml"/><Relationship Id="rId13" Type="http://schemas.openxmlformats.org/officeDocument/2006/relationships/image" Target="../media/image3.jpeg"/><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theme" Target="../theme/theme2.xml"/><Relationship Id="rId7" Type="http://schemas.openxmlformats.org/officeDocument/2006/relationships/tags" Target="../tags/tag1.xml"/><Relationship Id="rId8" Type="http://schemas.openxmlformats.org/officeDocument/2006/relationships/tags" Target="../tags/tag2.xml"/><Relationship Id="rId9" Type="http://schemas.openxmlformats.org/officeDocument/2006/relationships/tags" Target="../tags/tag3.xml"/><Relationship Id="rId10"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2.just loop.mp4" descr="2.just loop.mp4"/>
          <p:cNvPicPr>
            <a:picLocks/>
          </p:cNvPicPr>
          <p:nvPr>
            <a:videoFile r:link="rId8"/>
            <p:extLst>
              <p:ext uri="{DAA4B4D4-6D71-4841-9C94-3DE7FCFB9230}">
                <p14:media xmlns:p14="http://schemas.microsoft.com/office/powerpoint/2010/main" r:embed="rId7"/>
              </p:ext>
            </p:extLst>
          </p:nvPr>
        </p:nvPicPr>
        <p:blipFill>
          <a:blip r:embed="rId9">
            <a:extLst/>
          </a:blip>
          <a:stretch>
            <a:fillRect/>
          </a:stretch>
        </p:blipFill>
        <p:spPr>
          <a:xfrm>
            <a:off x="19054232" y="11277600"/>
            <a:ext cx="5080005" cy="2857500"/>
          </a:xfrm>
          <a:prstGeom prst="rect">
            <a:avLst/>
          </a:prstGeom>
          <a:ln w="12700">
            <a:miter lim="400000"/>
          </a:ln>
        </p:spPr>
      </p:pic>
      <p:sp>
        <p:nvSpPr>
          <p:cNvPr id="3" name="Title Text"/>
          <p:cNvSpPr txBox="1">
            <a:spLocks noGrp="1"/>
          </p:cNvSpPr>
          <p:nvPr>
            <p:ph type="title"/>
          </p:nvPr>
        </p:nvSpPr>
        <p:spPr>
          <a:xfrm>
            <a:off x="1625600" y="355600"/>
            <a:ext cx="21132800" cy="2286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r>
              <a:t>Title Text</a:t>
            </a:r>
          </a:p>
        </p:txBody>
      </p:sp>
      <p:sp>
        <p:nvSpPr>
          <p:cNvPr id="4" name="Body Level One…"/>
          <p:cNvSpPr txBox="1">
            <a:spLocks noGrp="1"/>
          </p:cNvSpPr>
          <p:nvPr>
            <p:ph type="body" idx="1"/>
          </p:nvPr>
        </p:nvSpPr>
        <p:spPr>
          <a:xfrm>
            <a:off x="1625600" y="3149600"/>
            <a:ext cx="21132800" cy="92964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967844" y="13073062"/>
            <a:ext cx="438787" cy="436803"/>
          </a:xfrm>
          <a:prstGeom prst="rect">
            <a:avLst/>
          </a:prstGeom>
          <a:ln w="12700">
            <a:miter lim="400000"/>
          </a:ln>
        </p:spPr>
        <p:txBody>
          <a:bodyPr wrap="none" lIns="71433" tIns="71433" rIns="71433" bIns="71433">
            <a:spAutoFit/>
          </a:bodyPr>
          <a:lstStyle>
            <a:lvl1pPr algn="ctr" defTabSz="821529">
              <a:defRPr sz="2200"/>
            </a:lvl1pPr>
          </a:lstStyle>
          <a:p>
            <a:fld id="{86CB4B4D-7CA3-9044-876B-883B54F8677D}" type="slidenum">
              <a:t>‹#›</a:t>
            </a:fld>
            <a:endParaRPr/>
          </a:p>
        </p:txBody>
      </p:sp>
      <p:pic>
        <p:nvPicPr>
          <p:cNvPr id="6" name="Graphic 5">
            <a:extLst>
              <a:ext uri="{FF2B5EF4-FFF2-40B4-BE49-F238E27FC236}">
                <a16:creationId xmlns:a16="http://schemas.microsoft.com/office/drawing/2014/main" xmlns="" id="{A831BCEF-7683-44E1-A989-78E6360C56FC}"/>
              </a:ext>
            </a:extLst>
          </p:cNvPr>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a:off x="-36" y="0"/>
            <a:ext cx="249800" cy="13716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92" r:id="rId3"/>
    <p:sldLayoutId id="2147483656" r:id="rId4"/>
    <p:sldLayoutId id="2147483657" r:id="rId5"/>
  </p:sldLayoutIdLst>
  <p:transition xmlns:p14="http://schemas.microsoft.com/office/powerpoint/2010/main" spd="med"/>
  <p:txStyles>
    <p:titleStyle>
      <a:lvl1pPr marL="0" marR="0" indent="0" algn="l" defTabSz="821529" rtl="0" latinLnBrk="0">
        <a:lnSpc>
          <a:spcPct val="100000"/>
        </a:lnSpc>
        <a:spcBef>
          <a:spcPts val="0"/>
        </a:spcBef>
        <a:spcAft>
          <a:spcPts val="0"/>
        </a:spcAft>
        <a:buClrTx/>
        <a:buSzTx/>
        <a:buFontTx/>
        <a:buNone/>
        <a:tabLst/>
        <a:defRPr sz="7200" b="1" i="0" u="none" strike="noStrike" cap="none" spc="0" baseline="0">
          <a:ln>
            <a:noFill/>
          </a:ln>
          <a:solidFill>
            <a:srgbClr val="333230"/>
          </a:solidFill>
          <a:uFillTx/>
          <a:latin typeface="+mj-lt"/>
          <a:ea typeface="+mj-ea"/>
          <a:cs typeface="+mj-cs"/>
          <a:sym typeface="Calibri"/>
        </a:defRPr>
      </a:lvl1pPr>
      <a:lvl2pPr marL="0" marR="0" indent="0" algn="l" defTabSz="821529" rtl="0" latinLnBrk="0">
        <a:lnSpc>
          <a:spcPct val="100000"/>
        </a:lnSpc>
        <a:spcBef>
          <a:spcPts val="0"/>
        </a:spcBef>
        <a:spcAft>
          <a:spcPts val="0"/>
        </a:spcAft>
        <a:buClrTx/>
        <a:buSzTx/>
        <a:buFontTx/>
        <a:buNone/>
        <a:tabLst/>
        <a:defRPr sz="7200" b="1" i="0" u="none" strike="noStrike" cap="none" spc="0" baseline="0">
          <a:ln>
            <a:noFill/>
          </a:ln>
          <a:solidFill>
            <a:srgbClr val="333230"/>
          </a:solidFill>
          <a:uFillTx/>
          <a:latin typeface="+mj-lt"/>
          <a:ea typeface="+mj-ea"/>
          <a:cs typeface="+mj-cs"/>
          <a:sym typeface="Calibri"/>
        </a:defRPr>
      </a:lvl2pPr>
      <a:lvl3pPr marL="0" marR="0" indent="0" algn="l" defTabSz="821529" rtl="0" latinLnBrk="0">
        <a:lnSpc>
          <a:spcPct val="100000"/>
        </a:lnSpc>
        <a:spcBef>
          <a:spcPts val="0"/>
        </a:spcBef>
        <a:spcAft>
          <a:spcPts val="0"/>
        </a:spcAft>
        <a:buClrTx/>
        <a:buSzTx/>
        <a:buFontTx/>
        <a:buNone/>
        <a:tabLst/>
        <a:defRPr sz="7200" b="1" i="0" u="none" strike="noStrike" cap="none" spc="0" baseline="0">
          <a:ln>
            <a:noFill/>
          </a:ln>
          <a:solidFill>
            <a:srgbClr val="333230"/>
          </a:solidFill>
          <a:uFillTx/>
          <a:latin typeface="+mj-lt"/>
          <a:ea typeface="+mj-ea"/>
          <a:cs typeface="+mj-cs"/>
          <a:sym typeface="Calibri"/>
        </a:defRPr>
      </a:lvl3pPr>
      <a:lvl4pPr marL="0" marR="0" indent="0" algn="l" defTabSz="821529" rtl="0" latinLnBrk="0">
        <a:lnSpc>
          <a:spcPct val="100000"/>
        </a:lnSpc>
        <a:spcBef>
          <a:spcPts val="0"/>
        </a:spcBef>
        <a:spcAft>
          <a:spcPts val="0"/>
        </a:spcAft>
        <a:buClrTx/>
        <a:buSzTx/>
        <a:buFontTx/>
        <a:buNone/>
        <a:tabLst/>
        <a:defRPr sz="7200" b="1" i="0" u="none" strike="noStrike" cap="none" spc="0" baseline="0">
          <a:ln>
            <a:noFill/>
          </a:ln>
          <a:solidFill>
            <a:srgbClr val="333230"/>
          </a:solidFill>
          <a:uFillTx/>
          <a:latin typeface="+mj-lt"/>
          <a:ea typeface="+mj-ea"/>
          <a:cs typeface="+mj-cs"/>
          <a:sym typeface="Calibri"/>
        </a:defRPr>
      </a:lvl4pPr>
      <a:lvl5pPr marL="0" marR="0" indent="0" algn="l" defTabSz="821529" rtl="0" latinLnBrk="0">
        <a:lnSpc>
          <a:spcPct val="100000"/>
        </a:lnSpc>
        <a:spcBef>
          <a:spcPts val="0"/>
        </a:spcBef>
        <a:spcAft>
          <a:spcPts val="0"/>
        </a:spcAft>
        <a:buClrTx/>
        <a:buSzTx/>
        <a:buFontTx/>
        <a:buNone/>
        <a:tabLst/>
        <a:defRPr sz="7200" b="1" i="0" u="none" strike="noStrike" cap="none" spc="0" baseline="0">
          <a:ln>
            <a:noFill/>
          </a:ln>
          <a:solidFill>
            <a:srgbClr val="333230"/>
          </a:solidFill>
          <a:uFillTx/>
          <a:latin typeface="+mj-lt"/>
          <a:ea typeface="+mj-ea"/>
          <a:cs typeface="+mj-cs"/>
          <a:sym typeface="Calibri"/>
        </a:defRPr>
      </a:lvl5pPr>
      <a:lvl6pPr marL="0" marR="0" indent="0" algn="l" defTabSz="821529" rtl="0" latinLnBrk="0">
        <a:lnSpc>
          <a:spcPct val="100000"/>
        </a:lnSpc>
        <a:spcBef>
          <a:spcPts val="0"/>
        </a:spcBef>
        <a:spcAft>
          <a:spcPts val="0"/>
        </a:spcAft>
        <a:buClrTx/>
        <a:buSzTx/>
        <a:buFontTx/>
        <a:buNone/>
        <a:tabLst/>
        <a:defRPr sz="7200" b="1" i="0" u="none" strike="noStrike" cap="none" spc="0" baseline="0">
          <a:ln>
            <a:noFill/>
          </a:ln>
          <a:solidFill>
            <a:srgbClr val="333230"/>
          </a:solidFill>
          <a:uFillTx/>
          <a:latin typeface="+mj-lt"/>
          <a:ea typeface="+mj-ea"/>
          <a:cs typeface="+mj-cs"/>
          <a:sym typeface="Calibri"/>
        </a:defRPr>
      </a:lvl6pPr>
      <a:lvl7pPr marL="0" marR="0" indent="0" algn="l" defTabSz="821529" rtl="0" latinLnBrk="0">
        <a:lnSpc>
          <a:spcPct val="100000"/>
        </a:lnSpc>
        <a:spcBef>
          <a:spcPts val="0"/>
        </a:spcBef>
        <a:spcAft>
          <a:spcPts val="0"/>
        </a:spcAft>
        <a:buClrTx/>
        <a:buSzTx/>
        <a:buFontTx/>
        <a:buNone/>
        <a:tabLst/>
        <a:defRPr sz="7200" b="1" i="0" u="none" strike="noStrike" cap="none" spc="0" baseline="0">
          <a:ln>
            <a:noFill/>
          </a:ln>
          <a:solidFill>
            <a:srgbClr val="333230"/>
          </a:solidFill>
          <a:uFillTx/>
          <a:latin typeface="+mj-lt"/>
          <a:ea typeface="+mj-ea"/>
          <a:cs typeface="+mj-cs"/>
          <a:sym typeface="Calibri"/>
        </a:defRPr>
      </a:lvl7pPr>
      <a:lvl8pPr marL="0" marR="0" indent="0" algn="l" defTabSz="821529" rtl="0" latinLnBrk="0">
        <a:lnSpc>
          <a:spcPct val="100000"/>
        </a:lnSpc>
        <a:spcBef>
          <a:spcPts val="0"/>
        </a:spcBef>
        <a:spcAft>
          <a:spcPts val="0"/>
        </a:spcAft>
        <a:buClrTx/>
        <a:buSzTx/>
        <a:buFontTx/>
        <a:buNone/>
        <a:tabLst/>
        <a:defRPr sz="7200" b="1" i="0" u="none" strike="noStrike" cap="none" spc="0" baseline="0">
          <a:ln>
            <a:noFill/>
          </a:ln>
          <a:solidFill>
            <a:srgbClr val="333230"/>
          </a:solidFill>
          <a:uFillTx/>
          <a:latin typeface="+mj-lt"/>
          <a:ea typeface="+mj-ea"/>
          <a:cs typeface="+mj-cs"/>
          <a:sym typeface="Calibri"/>
        </a:defRPr>
      </a:lvl8pPr>
      <a:lvl9pPr marL="0" marR="0" indent="0" algn="l" defTabSz="821529" rtl="0" latinLnBrk="0">
        <a:lnSpc>
          <a:spcPct val="100000"/>
        </a:lnSpc>
        <a:spcBef>
          <a:spcPts val="0"/>
        </a:spcBef>
        <a:spcAft>
          <a:spcPts val="0"/>
        </a:spcAft>
        <a:buClrTx/>
        <a:buSzTx/>
        <a:buFontTx/>
        <a:buNone/>
        <a:tabLst/>
        <a:defRPr sz="7200" b="1" i="0" u="none" strike="noStrike" cap="none" spc="0" baseline="0">
          <a:ln>
            <a:noFill/>
          </a:ln>
          <a:solidFill>
            <a:srgbClr val="333230"/>
          </a:solidFill>
          <a:uFillTx/>
          <a:latin typeface="+mj-lt"/>
          <a:ea typeface="+mj-ea"/>
          <a:cs typeface="+mj-cs"/>
          <a:sym typeface="Calibri"/>
        </a:defRPr>
      </a:lvl9pPr>
    </p:titleStyle>
    <p:bodyStyle>
      <a:lvl1pPr marL="0" marR="0" indent="0" algn="l" defTabSz="821529" rtl="0" latinLnBrk="0">
        <a:lnSpc>
          <a:spcPct val="100000"/>
        </a:lnSpc>
        <a:spcBef>
          <a:spcPts val="2400"/>
        </a:spcBef>
        <a:spcAft>
          <a:spcPts val="0"/>
        </a:spcAft>
        <a:buClrTx/>
        <a:buSzTx/>
        <a:buFontTx/>
        <a:buNone/>
        <a:tabLst/>
        <a:defRPr sz="5600" b="0" i="0" u="none" strike="noStrike" cap="none" spc="0" baseline="0">
          <a:ln>
            <a:noFill/>
          </a:ln>
          <a:solidFill>
            <a:srgbClr val="888888"/>
          </a:solidFill>
          <a:uFillTx/>
          <a:latin typeface="+mj-lt"/>
          <a:ea typeface="+mj-ea"/>
          <a:cs typeface="+mj-cs"/>
          <a:sym typeface="Calibri"/>
        </a:defRPr>
      </a:lvl1pPr>
      <a:lvl2pPr marL="880532" marR="0" indent="-474132" algn="l" defTabSz="821529" rtl="0" latinLnBrk="0">
        <a:lnSpc>
          <a:spcPct val="100000"/>
        </a:lnSpc>
        <a:spcBef>
          <a:spcPts val="2400"/>
        </a:spcBef>
        <a:spcAft>
          <a:spcPts val="0"/>
        </a:spcAft>
        <a:buClrTx/>
        <a:buSzPct val="100000"/>
        <a:buFontTx/>
        <a:buChar char="•"/>
        <a:tabLst/>
        <a:defRPr sz="5600" b="0" i="0" u="none" strike="noStrike" cap="none" spc="0" baseline="0">
          <a:ln>
            <a:noFill/>
          </a:ln>
          <a:solidFill>
            <a:srgbClr val="888888"/>
          </a:solidFill>
          <a:uFillTx/>
          <a:latin typeface="+mj-lt"/>
          <a:ea typeface="+mj-ea"/>
          <a:cs typeface="+mj-cs"/>
          <a:sym typeface="Calibri"/>
        </a:defRPr>
      </a:lvl2pPr>
      <a:lvl3pPr marL="1286932" marR="0" indent="-474132" algn="l" defTabSz="821529" rtl="0" latinLnBrk="0">
        <a:lnSpc>
          <a:spcPct val="100000"/>
        </a:lnSpc>
        <a:spcBef>
          <a:spcPts val="2400"/>
        </a:spcBef>
        <a:spcAft>
          <a:spcPts val="0"/>
        </a:spcAft>
        <a:buClrTx/>
        <a:buSzPct val="100000"/>
        <a:buFontTx/>
        <a:buChar char="•"/>
        <a:tabLst/>
        <a:defRPr sz="5600" b="0" i="0" u="none" strike="noStrike" cap="none" spc="0" baseline="0">
          <a:ln>
            <a:noFill/>
          </a:ln>
          <a:solidFill>
            <a:srgbClr val="888888"/>
          </a:solidFill>
          <a:uFillTx/>
          <a:latin typeface="+mj-lt"/>
          <a:ea typeface="+mj-ea"/>
          <a:cs typeface="+mj-cs"/>
          <a:sym typeface="Calibri"/>
        </a:defRPr>
      </a:lvl3pPr>
      <a:lvl4pPr marL="1693333" marR="0" indent="-474132" algn="l" defTabSz="821529" rtl="0" latinLnBrk="0">
        <a:lnSpc>
          <a:spcPct val="100000"/>
        </a:lnSpc>
        <a:spcBef>
          <a:spcPts val="2400"/>
        </a:spcBef>
        <a:spcAft>
          <a:spcPts val="0"/>
        </a:spcAft>
        <a:buClrTx/>
        <a:buSzPct val="100000"/>
        <a:buFontTx/>
        <a:buChar char="•"/>
        <a:tabLst/>
        <a:defRPr sz="5600" b="0" i="0" u="none" strike="noStrike" cap="none" spc="0" baseline="0">
          <a:ln>
            <a:noFill/>
          </a:ln>
          <a:solidFill>
            <a:srgbClr val="888888"/>
          </a:solidFill>
          <a:uFillTx/>
          <a:latin typeface="+mj-lt"/>
          <a:ea typeface="+mj-ea"/>
          <a:cs typeface="+mj-cs"/>
          <a:sym typeface="Calibri"/>
        </a:defRPr>
      </a:lvl4pPr>
      <a:lvl5pPr marL="2099733" marR="0" indent="-474133" algn="l" defTabSz="821529" rtl="0" latinLnBrk="0">
        <a:lnSpc>
          <a:spcPct val="100000"/>
        </a:lnSpc>
        <a:spcBef>
          <a:spcPts val="2400"/>
        </a:spcBef>
        <a:spcAft>
          <a:spcPts val="0"/>
        </a:spcAft>
        <a:buClrTx/>
        <a:buSzPct val="100000"/>
        <a:buFontTx/>
        <a:buChar char="•"/>
        <a:tabLst/>
        <a:defRPr sz="5600" b="0" i="0" u="none" strike="noStrike" cap="none" spc="0" baseline="0">
          <a:ln>
            <a:noFill/>
          </a:ln>
          <a:solidFill>
            <a:srgbClr val="888888"/>
          </a:solidFill>
          <a:uFillTx/>
          <a:latin typeface="+mj-lt"/>
          <a:ea typeface="+mj-ea"/>
          <a:cs typeface="+mj-cs"/>
          <a:sym typeface="Calibri"/>
        </a:defRPr>
      </a:lvl5pPr>
      <a:lvl6pPr marL="0" marR="0" indent="0" algn="l" defTabSz="821529" rtl="0" latinLnBrk="0">
        <a:lnSpc>
          <a:spcPct val="100000"/>
        </a:lnSpc>
        <a:spcBef>
          <a:spcPts val="2400"/>
        </a:spcBef>
        <a:spcAft>
          <a:spcPts val="0"/>
        </a:spcAft>
        <a:buClrTx/>
        <a:buSzTx/>
        <a:buFontTx/>
        <a:buNone/>
        <a:tabLst/>
        <a:defRPr sz="5600" b="0" i="0" u="none" strike="noStrike" cap="none" spc="0" baseline="0">
          <a:ln>
            <a:noFill/>
          </a:ln>
          <a:solidFill>
            <a:srgbClr val="888888"/>
          </a:solidFill>
          <a:uFillTx/>
          <a:latin typeface="+mj-lt"/>
          <a:ea typeface="+mj-ea"/>
          <a:cs typeface="+mj-cs"/>
          <a:sym typeface="Calibri"/>
        </a:defRPr>
      </a:lvl6pPr>
      <a:lvl7pPr marL="0" marR="0" indent="0" algn="l" defTabSz="821529" rtl="0" latinLnBrk="0">
        <a:lnSpc>
          <a:spcPct val="100000"/>
        </a:lnSpc>
        <a:spcBef>
          <a:spcPts val="2400"/>
        </a:spcBef>
        <a:spcAft>
          <a:spcPts val="0"/>
        </a:spcAft>
        <a:buClrTx/>
        <a:buSzTx/>
        <a:buFontTx/>
        <a:buNone/>
        <a:tabLst/>
        <a:defRPr sz="5600" b="0" i="0" u="none" strike="noStrike" cap="none" spc="0" baseline="0">
          <a:ln>
            <a:noFill/>
          </a:ln>
          <a:solidFill>
            <a:srgbClr val="888888"/>
          </a:solidFill>
          <a:uFillTx/>
          <a:latin typeface="+mj-lt"/>
          <a:ea typeface="+mj-ea"/>
          <a:cs typeface="+mj-cs"/>
          <a:sym typeface="Calibri"/>
        </a:defRPr>
      </a:lvl7pPr>
      <a:lvl8pPr marL="0" marR="0" indent="0" algn="l" defTabSz="821529" rtl="0" latinLnBrk="0">
        <a:lnSpc>
          <a:spcPct val="100000"/>
        </a:lnSpc>
        <a:spcBef>
          <a:spcPts val="2400"/>
        </a:spcBef>
        <a:spcAft>
          <a:spcPts val="0"/>
        </a:spcAft>
        <a:buClrTx/>
        <a:buSzTx/>
        <a:buFontTx/>
        <a:buNone/>
        <a:tabLst/>
        <a:defRPr sz="5600" b="0" i="0" u="none" strike="noStrike" cap="none" spc="0" baseline="0">
          <a:ln>
            <a:noFill/>
          </a:ln>
          <a:solidFill>
            <a:srgbClr val="888888"/>
          </a:solidFill>
          <a:uFillTx/>
          <a:latin typeface="+mj-lt"/>
          <a:ea typeface="+mj-ea"/>
          <a:cs typeface="+mj-cs"/>
          <a:sym typeface="Calibri"/>
        </a:defRPr>
      </a:lvl8pPr>
      <a:lvl9pPr marL="0" marR="0" indent="0" algn="l" defTabSz="821529" rtl="0" latinLnBrk="0">
        <a:lnSpc>
          <a:spcPct val="100000"/>
        </a:lnSpc>
        <a:spcBef>
          <a:spcPts val="2400"/>
        </a:spcBef>
        <a:spcAft>
          <a:spcPts val="0"/>
        </a:spcAft>
        <a:buClrTx/>
        <a:buSzTx/>
        <a:buFontTx/>
        <a:buNone/>
        <a:tabLst/>
        <a:defRPr sz="5600" b="0" i="0" u="none" strike="noStrike" cap="none" spc="0" baseline="0">
          <a:ln>
            <a:noFill/>
          </a:ln>
          <a:solidFill>
            <a:srgbClr val="888888"/>
          </a:solidFill>
          <a:uFillTx/>
          <a:latin typeface="+mj-lt"/>
          <a:ea typeface="+mj-ea"/>
          <a:cs typeface="+mj-cs"/>
          <a:sym typeface="Calibri"/>
        </a:defRPr>
      </a:lvl9pPr>
    </p:bodyStyle>
    <p:otherStyle>
      <a:lvl1pPr marL="0" marR="0" indent="0" algn="ctr" defTabSz="821529"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Calibri"/>
        </a:defRPr>
      </a:lvl1pPr>
      <a:lvl2pPr marL="0" marR="0" indent="0" algn="ctr" defTabSz="821529"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Calibri"/>
        </a:defRPr>
      </a:lvl2pPr>
      <a:lvl3pPr marL="0" marR="0" indent="0" algn="ctr" defTabSz="821529"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Calibri"/>
        </a:defRPr>
      </a:lvl3pPr>
      <a:lvl4pPr marL="0" marR="0" indent="0" algn="ctr" defTabSz="821529"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Calibri"/>
        </a:defRPr>
      </a:lvl4pPr>
      <a:lvl5pPr marL="0" marR="0" indent="0" algn="ctr" defTabSz="821529"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Calibri"/>
        </a:defRPr>
      </a:lvl5pPr>
      <a:lvl6pPr marL="0" marR="0" indent="0" algn="ctr" defTabSz="821529"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Calibri"/>
        </a:defRPr>
      </a:lvl6pPr>
      <a:lvl7pPr marL="0" marR="0" indent="0" algn="ctr" defTabSz="821529"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Calibri"/>
        </a:defRPr>
      </a:lvl7pPr>
      <a:lvl8pPr marL="0" marR="0" indent="0" algn="ctr" defTabSz="821529"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Calibri"/>
        </a:defRPr>
      </a:lvl8pPr>
      <a:lvl9pPr marL="0" marR="0" indent="0" algn="ctr" defTabSz="821529"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Calibri"/>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S 2018 PPT design v3-06.jpg"/>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026" name="Title"/>
          <p:cNvSpPr>
            <a:spLocks noGrp="1" noChangeArrowheads="1"/>
          </p:cNvSpPr>
          <p:nvPr>
            <p:ph type="title"/>
            <p:custDataLst>
              <p:tags r:id="rId7"/>
            </p:custDataLst>
          </p:nvPr>
        </p:nvSpPr>
        <p:spPr bwMode="gray">
          <a:xfrm>
            <a:off x="1156921" y="765176"/>
            <a:ext cx="22058067"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9680" rIns="79361" bIns="39680" numCol="1" anchor="t" anchorCtr="0" compatLnSpc="1">
            <a:prstTxWarp prst="textNoShape">
              <a:avLst/>
            </a:prstTxWarp>
          </a:bodyPr>
          <a:lstStyle/>
          <a:p>
            <a:pPr lvl="0"/>
            <a:r>
              <a:rPr lang="en-US"/>
              <a:t>Click to edit Master title style</a:t>
            </a:r>
          </a:p>
        </p:txBody>
      </p:sp>
      <p:sp>
        <p:nvSpPr>
          <p:cNvPr id="1027" name="BodyText"/>
          <p:cNvSpPr>
            <a:spLocks noGrp="1" noChangeArrowheads="1"/>
          </p:cNvSpPr>
          <p:nvPr>
            <p:ph type="body" idx="1"/>
            <p:custDataLst>
              <p:tags r:id="rId8"/>
            </p:custDataLst>
          </p:nvPr>
        </p:nvSpPr>
        <p:spPr bwMode="gray">
          <a:xfrm>
            <a:off x="1156921" y="2555877"/>
            <a:ext cx="22058067" cy="9975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5" name="Copyright" hidden="1"/>
          <p:cNvSpPr txBox="1">
            <a:spLocks noChangeArrowheads="1"/>
          </p:cNvSpPr>
          <p:nvPr>
            <p:custDataLst>
              <p:tags r:id="rId9"/>
            </p:custDataLst>
          </p:nvPr>
        </p:nvSpPr>
        <p:spPr bwMode="gray">
          <a:xfrm>
            <a:off x="1213359" y="13068301"/>
            <a:ext cx="7356717"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lgn="l">
              <a:lnSpc>
                <a:spcPct val="100000"/>
              </a:lnSpc>
              <a:spcBef>
                <a:spcPct val="50000"/>
              </a:spcBef>
            </a:pPr>
            <a:r>
              <a:rPr lang="en-US" sz="1600">
                <a:solidFill>
                  <a:srgbClr val="7C848A"/>
                </a:solidFill>
                <a:latin typeface="Arial" pitchFamily="34" charset="0"/>
                <a:cs typeface="Arial" pitchFamily="34" charset="0"/>
              </a:rPr>
              <a:t>© 2011 Marsh &amp; McLennan Companies, Inc</a:t>
            </a:r>
            <a:endParaRPr lang="en-US" sz="1600">
              <a:solidFill>
                <a:srgbClr val="7C848A"/>
              </a:solidFill>
              <a:latin typeface="Arial" pitchFamily="34" charset="0"/>
            </a:endParaRPr>
          </a:p>
        </p:txBody>
      </p:sp>
      <p:sp>
        <p:nvSpPr>
          <p:cNvPr id="1049" name="SlideNumber"/>
          <p:cNvSpPr>
            <a:spLocks noGrp="1" noChangeArrowheads="1"/>
          </p:cNvSpPr>
          <p:nvPr>
            <p:ph type="sldNum" sz="quarter" idx="4"/>
            <p:custDataLst>
              <p:tags r:id="rId10"/>
            </p:custDataLst>
          </p:nvPr>
        </p:nvSpPr>
        <p:spPr bwMode="gray">
          <a:xfrm>
            <a:off x="22801682" y="12922253"/>
            <a:ext cx="1136765" cy="410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lnSpc>
                <a:spcPct val="100000"/>
              </a:lnSpc>
              <a:defRPr sz="2667">
                <a:solidFill>
                  <a:schemeClr val="tx1"/>
                </a:solidFill>
                <a:latin typeface="+mn-lt"/>
              </a:defRPr>
            </a:lvl1pPr>
          </a:lstStyle>
          <a:p>
            <a:fld id="{12643A59-DEC8-4EF2-8942-3741B1DE3430}" type="slidenum">
              <a:rPr lang="en-US"/>
              <a:pPr/>
              <a:t>‹#›</a:t>
            </a:fld>
            <a:endParaRPr lang="en-US"/>
          </a:p>
        </p:txBody>
      </p:sp>
      <p:sp>
        <p:nvSpPr>
          <p:cNvPr id="1052" name="Date" hidden="1"/>
          <p:cNvSpPr>
            <a:spLocks noGrp="1" noChangeArrowheads="1"/>
          </p:cNvSpPr>
          <p:nvPr>
            <p:ph type="dt" sz="half" idx="2"/>
            <p:custDataLst>
              <p:tags r:id="rId11"/>
            </p:custDataLst>
          </p:nvPr>
        </p:nvSpPr>
        <p:spPr bwMode="gray">
          <a:xfrm>
            <a:off x="10823452" y="13034807"/>
            <a:ext cx="274113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nSpc>
                <a:spcPct val="100000"/>
              </a:lnSpc>
              <a:spcBef>
                <a:spcPct val="50000"/>
              </a:spcBef>
              <a:defRPr sz="1600">
                <a:solidFill>
                  <a:srgbClr val="7C848A"/>
                </a:solidFill>
                <a:latin typeface="+mn-lt"/>
                <a:cs typeface="Arial" pitchFamily="34" charset="0"/>
              </a:defRPr>
            </a:lvl1pPr>
          </a:lstStyle>
          <a:p>
            <a:fld id="{65C5CBE2-2F3A-45E8-B913-60D108A93EE3}" type="datetime4">
              <a:rPr lang="en-US" smtClean="0"/>
              <a:t>March 28, 2019</a:t>
            </a:fld>
            <a:endParaRPr lang="en-US"/>
          </a:p>
        </p:txBody>
      </p:sp>
      <p:sp>
        <p:nvSpPr>
          <p:cNvPr id="1060" name="Filepath"/>
          <p:cNvSpPr txBox="1">
            <a:spLocks noChangeArrowheads="1"/>
          </p:cNvSpPr>
          <p:nvPr>
            <p:custDataLst>
              <p:tags r:id="rId12"/>
            </p:custDataLst>
          </p:nvPr>
        </p:nvSpPr>
        <p:spPr bwMode="gray">
          <a:xfrm>
            <a:off x="6304610" y="13025282"/>
            <a:ext cx="1528988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a:lnSpc>
                <a:spcPct val="100000"/>
              </a:lnSpc>
              <a:spcBef>
                <a:spcPct val="50000"/>
              </a:spcBef>
            </a:pPr>
            <a:endParaRPr lang="en-US" sz="1600">
              <a:solidFill>
                <a:schemeClr val="bg2"/>
              </a:solidFill>
              <a:latin typeface="Arial" pitchFamily="34" charset="0"/>
            </a:endParaRPr>
          </a:p>
        </p:txBody>
      </p:sp>
    </p:spTree>
    <p:extLst>
      <p:ext uri="{BB962C8B-B14F-4D97-AF65-F5344CB8AC3E}">
        <p14:creationId xmlns:p14="http://schemas.microsoft.com/office/powerpoint/2010/main" val="291925107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Lst>
  <p:hf hdr="0" ftr="0" dt="0"/>
  <p:txStyles>
    <p:titleStyle>
      <a:lvl1pPr algn="l" rtl="0" eaLnBrk="1" fontAlgn="base" hangingPunct="1">
        <a:lnSpc>
          <a:spcPct val="83000"/>
        </a:lnSpc>
        <a:spcBef>
          <a:spcPct val="0"/>
        </a:spcBef>
        <a:spcAft>
          <a:spcPct val="0"/>
        </a:spcAft>
        <a:defRPr sz="7467" b="0">
          <a:solidFill>
            <a:srgbClr val="006D9E"/>
          </a:solidFill>
          <a:latin typeface="+mn-lt"/>
          <a:ea typeface="+mj-ea"/>
          <a:cs typeface="+mj-cs"/>
        </a:defRPr>
      </a:lvl1pPr>
      <a:lvl2pPr algn="l" rtl="0" eaLnBrk="1" fontAlgn="base" hangingPunct="1">
        <a:lnSpc>
          <a:spcPct val="83000"/>
        </a:lnSpc>
        <a:spcBef>
          <a:spcPct val="0"/>
        </a:spcBef>
        <a:spcAft>
          <a:spcPct val="0"/>
        </a:spcAft>
        <a:defRPr sz="6400" b="1">
          <a:solidFill>
            <a:schemeClr val="accent1"/>
          </a:solidFill>
          <a:latin typeface="Arial" pitchFamily="34" charset="0"/>
        </a:defRPr>
      </a:lvl2pPr>
      <a:lvl3pPr algn="l" rtl="0" eaLnBrk="1" fontAlgn="base" hangingPunct="1">
        <a:lnSpc>
          <a:spcPct val="83000"/>
        </a:lnSpc>
        <a:spcBef>
          <a:spcPct val="0"/>
        </a:spcBef>
        <a:spcAft>
          <a:spcPct val="0"/>
        </a:spcAft>
        <a:defRPr sz="6400" b="1">
          <a:solidFill>
            <a:schemeClr val="accent1"/>
          </a:solidFill>
          <a:latin typeface="Arial" pitchFamily="34" charset="0"/>
        </a:defRPr>
      </a:lvl3pPr>
      <a:lvl4pPr algn="l" rtl="0" eaLnBrk="1" fontAlgn="base" hangingPunct="1">
        <a:lnSpc>
          <a:spcPct val="83000"/>
        </a:lnSpc>
        <a:spcBef>
          <a:spcPct val="0"/>
        </a:spcBef>
        <a:spcAft>
          <a:spcPct val="0"/>
        </a:spcAft>
        <a:defRPr sz="6400" b="1">
          <a:solidFill>
            <a:schemeClr val="accent1"/>
          </a:solidFill>
          <a:latin typeface="Arial" pitchFamily="34" charset="0"/>
        </a:defRPr>
      </a:lvl4pPr>
      <a:lvl5pPr algn="l" rtl="0" eaLnBrk="1" fontAlgn="base" hangingPunct="1">
        <a:lnSpc>
          <a:spcPct val="83000"/>
        </a:lnSpc>
        <a:spcBef>
          <a:spcPct val="0"/>
        </a:spcBef>
        <a:spcAft>
          <a:spcPct val="0"/>
        </a:spcAft>
        <a:defRPr sz="6400" b="1">
          <a:solidFill>
            <a:schemeClr val="accent1"/>
          </a:solidFill>
          <a:latin typeface="Arial" pitchFamily="34" charset="0"/>
        </a:defRPr>
      </a:lvl5pPr>
      <a:lvl6pPr marL="1058157" algn="l" rtl="0" eaLnBrk="1" fontAlgn="base" hangingPunct="1">
        <a:lnSpc>
          <a:spcPct val="83000"/>
        </a:lnSpc>
        <a:spcBef>
          <a:spcPct val="0"/>
        </a:spcBef>
        <a:spcAft>
          <a:spcPct val="0"/>
        </a:spcAft>
        <a:defRPr sz="6400" b="1">
          <a:solidFill>
            <a:schemeClr val="accent1"/>
          </a:solidFill>
          <a:latin typeface="Arial" pitchFamily="34" charset="0"/>
        </a:defRPr>
      </a:lvl6pPr>
      <a:lvl7pPr marL="2116314" algn="l" rtl="0" eaLnBrk="1" fontAlgn="base" hangingPunct="1">
        <a:lnSpc>
          <a:spcPct val="83000"/>
        </a:lnSpc>
        <a:spcBef>
          <a:spcPct val="0"/>
        </a:spcBef>
        <a:spcAft>
          <a:spcPct val="0"/>
        </a:spcAft>
        <a:defRPr sz="6400" b="1">
          <a:solidFill>
            <a:schemeClr val="accent1"/>
          </a:solidFill>
          <a:latin typeface="Arial" pitchFamily="34" charset="0"/>
        </a:defRPr>
      </a:lvl7pPr>
      <a:lvl8pPr marL="3174472" algn="l" rtl="0" eaLnBrk="1" fontAlgn="base" hangingPunct="1">
        <a:lnSpc>
          <a:spcPct val="83000"/>
        </a:lnSpc>
        <a:spcBef>
          <a:spcPct val="0"/>
        </a:spcBef>
        <a:spcAft>
          <a:spcPct val="0"/>
        </a:spcAft>
        <a:defRPr sz="6400" b="1">
          <a:solidFill>
            <a:schemeClr val="accent1"/>
          </a:solidFill>
          <a:latin typeface="Arial" pitchFamily="34" charset="0"/>
        </a:defRPr>
      </a:lvl8pPr>
      <a:lvl9pPr marL="4232629" algn="l" rtl="0" eaLnBrk="1" fontAlgn="base" hangingPunct="1">
        <a:lnSpc>
          <a:spcPct val="83000"/>
        </a:lnSpc>
        <a:spcBef>
          <a:spcPct val="0"/>
        </a:spcBef>
        <a:spcAft>
          <a:spcPct val="0"/>
        </a:spcAft>
        <a:defRPr sz="6400" b="1">
          <a:solidFill>
            <a:schemeClr val="accent1"/>
          </a:solidFill>
          <a:latin typeface="Arial" pitchFamily="34" charset="0"/>
        </a:defRPr>
      </a:lvl9pPr>
    </p:titleStyle>
    <p:bodyStyle>
      <a:lvl1pPr marL="470291" indent="-470291" algn="l" rtl="0" eaLnBrk="1" fontAlgn="base" hangingPunct="1">
        <a:spcBef>
          <a:spcPct val="60000"/>
        </a:spcBef>
        <a:spcAft>
          <a:spcPct val="0"/>
        </a:spcAft>
        <a:buChar char="•"/>
        <a:defRPr sz="4800">
          <a:solidFill>
            <a:schemeClr val="tx1">
              <a:lumMod val="75000"/>
            </a:schemeClr>
          </a:solidFill>
          <a:latin typeface="+mn-lt"/>
          <a:ea typeface="+mn-ea"/>
          <a:cs typeface="+mn-cs"/>
        </a:defRPr>
      </a:lvl1pPr>
      <a:lvl2pPr marL="1175729" indent="-646651" algn="l" rtl="0" eaLnBrk="1" fontAlgn="base" hangingPunct="1">
        <a:spcBef>
          <a:spcPct val="20000"/>
        </a:spcBef>
        <a:spcAft>
          <a:spcPct val="0"/>
        </a:spcAft>
        <a:buChar char="–"/>
        <a:defRPr sz="4800">
          <a:solidFill>
            <a:schemeClr val="tx1">
              <a:lumMod val="75000"/>
            </a:schemeClr>
          </a:solidFill>
          <a:latin typeface="+mn-lt"/>
          <a:ea typeface="+mn-ea"/>
        </a:defRPr>
      </a:lvl2pPr>
      <a:lvl3pPr marL="1587236" indent="-411506" algn="l" rtl="0" eaLnBrk="1" fontAlgn="base" hangingPunct="1">
        <a:spcBef>
          <a:spcPct val="20000"/>
        </a:spcBef>
        <a:spcAft>
          <a:spcPct val="0"/>
        </a:spcAft>
        <a:buFont typeface="Arial" pitchFamily="34" charset="0"/>
        <a:buChar char="­"/>
        <a:defRPr sz="4800">
          <a:solidFill>
            <a:schemeClr val="tx1">
              <a:lumMod val="75000"/>
            </a:schemeClr>
          </a:solidFill>
          <a:latin typeface="+mn-lt"/>
          <a:ea typeface="+mn-ea"/>
        </a:defRPr>
      </a:lvl3pPr>
      <a:lvl4pPr marL="1998740" indent="-411506" algn="l" rtl="0" eaLnBrk="1" fontAlgn="base" hangingPunct="1">
        <a:spcBef>
          <a:spcPct val="20000"/>
        </a:spcBef>
        <a:spcAft>
          <a:spcPct val="0"/>
        </a:spcAft>
        <a:buFont typeface="Arial" pitchFamily="34" charset="0"/>
        <a:buChar char="­"/>
        <a:defRPr sz="4800">
          <a:solidFill>
            <a:schemeClr val="tx1">
              <a:lumMod val="75000"/>
            </a:schemeClr>
          </a:solidFill>
          <a:latin typeface="+mn-lt"/>
          <a:ea typeface="+mn-ea"/>
        </a:defRPr>
      </a:lvl4pPr>
      <a:lvl5pPr marL="2410246" indent="-411506" algn="l" rtl="0" eaLnBrk="1" fontAlgn="base" hangingPunct="1">
        <a:spcBef>
          <a:spcPct val="20000"/>
        </a:spcBef>
        <a:spcAft>
          <a:spcPct val="0"/>
        </a:spcAft>
        <a:buFont typeface="Arial" pitchFamily="34" charset="0"/>
        <a:buChar char="-"/>
        <a:defRPr sz="4800">
          <a:solidFill>
            <a:schemeClr val="tx1">
              <a:lumMod val="75000"/>
            </a:schemeClr>
          </a:solidFill>
          <a:latin typeface="+mn-lt"/>
          <a:ea typeface="+mn-ea"/>
        </a:defRPr>
      </a:lvl5pPr>
      <a:lvl6pPr marL="3468403" indent="-411506" algn="l" rtl="0" eaLnBrk="1" fontAlgn="base" hangingPunct="1">
        <a:spcBef>
          <a:spcPct val="20000"/>
        </a:spcBef>
        <a:spcAft>
          <a:spcPct val="0"/>
        </a:spcAft>
        <a:buFont typeface="Arial" pitchFamily="34" charset="0"/>
        <a:buChar char="-"/>
        <a:defRPr sz="4533">
          <a:solidFill>
            <a:schemeClr val="tx1"/>
          </a:solidFill>
          <a:latin typeface="+mn-lt"/>
          <a:ea typeface="+mn-ea"/>
        </a:defRPr>
      </a:lvl6pPr>
      <a:lvl7pPr marL="4526561" indent="-411506" algn="l" rtl="0" eaLnBrk="1" fontAlgn="base" hangingPunct="1">
        <a:spcBef>
          <a:spcPct val="20000"/>
        </a:spcBef>
        <a:spcAft>
          <a:spcPct val="0"/>
        </a:spcAft>
        <a:buFont typeface="Arial" pitchFamily="34" charset="0"/>
        <a:buChar char="-"/>
        <a:defRPr sz="4533">
          <a:solidFill>
            <a:schemeClr val="tx1"/>
          </a:solidFill>
          <a:latin typeface="+mn-lt"/>
          <a:ea typeface="+mn-ea"/>
        </a:defRPr>
      </a:lvl7pPr>
      <a:lvl8pPr marL="5584718" indent="-411506" algn="l" rtl="0" eaLnBrk="1" fontAlgn="base" hangingPunct="1">
        <a:spcBef>
          <a:spcPct val="20000"/>
        </a:spcBef>
        <a:spcAft>
          <a:spcPct val="0"/>
        </a:spcAft>
        <a:buFont typeface="Arial" pitchFamily="34" charset="0"/>
        <a:buChar char="-"/>
        <a:defRPr sz="4533">
          <a:solidFill>
            <a:schemeClr val="tx1"/>
          </a:solidFill>
          <a:latin typeface="+mn-lt"/>
          <a:ea typeface="+mn-ea"/>
        </a:defRPr>
      </a:lvl8pPr>
      <a:lvl9pPr marL="6642875" indent="-411506" algn="l" rtl="0" eaLnBrk="1" fontAlgn="base" hangingPunct="1">
        <a:spcBef>
          <a:spcPct val="20000"/>
        </a:spcBef>
        <a:spcAft>
          <a:spcPct val="0"/>
        </a:spcAft>
        <a:buFont typeface="Arial" pitchFamily="34" charset="0"/>
        <a:buChar char="-"/>
        <a:defRPr sz="4533">
          <a:solidFill>
            <a:schemeClr val="tx1"/>
          </a:solidFill>
          <a:latin typeface="+mn-lt"/>
          <a:ea typeface="+mn-ea"/>
        </a:defRPr>
      </a:lvl9pPr>
    </p:bodyStyle>
    <p:otherStyle>
      <a:defPPr>
        <a:defRPr lang="en-US"/>
      </a:defPPr>
      <a:lvl1pPr marL="0" algn="l" defTabSz="2116314" rtl="0" eaLnBrk="1" latinLnBrk="0" hangingPunct="1">
        <a:defRPr sz="4267" kern="1200">
          <a:solidFill>
            <a:schemeClr val="tx1"/>
          </a:solidFill>
          <a:latin typeface="+mn-lt"/>
          <a:ea typeface="+mn-ea"/>
          <a:cs typeface="+mn-cs"/>
        </a:defRPr>
      </a:lvl1pPr>
      <a:lvl2pPr marL="1058157" algn="l" defTabSz="2116314" rtl="0" eaLnBrk="1" latinLnBrk="0" hangingPunct="1">
        <a:defRPr sz="4267" kern="1200">
          <a:solidFill>
            <a:schemeClr val="tx1"/>
          </a:solidFill>
          <a:latin typeface="+mn-lt"/>
          <a:ea typeface="+mn-ea"/>
          <a:cs typeface="+mn-cs"/>
        </a:defRPr>
      </a:lvl2pPr>
      <a:lvl3pPr marL="2116314" algn="l" defTabSz="2116314" rtl="0" eaLnBrk="1" latinLnBrk="0" hangingPunct="1">
        <a:defRPr sz="4267" kern="1200">
          <a:solidFill>
            <a:schemeClr val="tx1"/>
          </a:solidFill>
          <a:latin typeface="+mn-lt"/>
          <a:ea typeface="+mn-ea"/>
          <a:cs typeface="+mn-cs"/>
        </a:defRPr>
      </a:lvl3pPr>
      <a:lvl4pPr marL="3174472" algn="l" defTabSz="2116314" rtl="0" eaLnBrk="1" latinLnBrk="0" hangingPunct="1">
        <a:defRPr sz="4267" kern="1200">
          <a:solidFill>
            <a:schemeClr val="tx1"/>
          </a:solidFill>
          <a:latin typeface="+mn-lt"/>
          <a:ea typeface="+mn-ea"/>
          <a:cs typeface="+mn-cs"/>
        </a:defRPr>
      </a:lvl4pPr>
      <a:lvl5pPr marL="4232629" algn="l" defTabSz="2116314" rtl="0" eaLnBrk="1" latinLnBrk="0" hangingPunct="1">
        <a:defRPr sz="4267" kern="1200">
          <a:solidFill>
            <a:schemeClr val="tx1"/>
          </a:solidFill>
          <a:latin typeface="+mn-lt"/>
          <a:ea typeface="+mn-ea"/>
          <a:cs typeface="+mn-cs"/>
        </a:defRPr>
      </a:lvl5pPr>
      <a:lvl6pPr marL="5290783" algn="l" defTabSz="2116314" rtl="0" eaLnBrk="1" latinLnBrk="0" hangingPunct="1">
        <a:defRPr sz="4267" kern="1200">
          <a:solidFill>
            <a:schemeClr val="tx1"/>
          </a:solidFill>
          <a:latin typeface="+mn-lt"/>
          <a:ea typeface="+mn-ea"/>
          <a:cs typeface="+mn-cs"/>
        </a:defRPr>
      </a:lvl6pPr>
      <a:lvl7pPr marL="6348941" algn="l" defTabSz="2116314" rtl="0" eaLnBrk="1" latinLnBrk="0" hangingPunct="1">
        <a:defRPr sz="4267" kern="1200">
          <a:solidFill>
            <a:schemeClr val="tx1"/>
          </a:solidFill>
          <a:latin typeface="+mn-lt"/>
          <a:ea typeface="+mn-ea"/>
          <a:cs typeface="+mn-cs"/>
        </a:defRPr>
      </a:lvl7pPr>
      <a:lvl8pPr marL="7407098" algn="l" defTabSz="2116314" rtl="0" eaLnBrk="1" latinLnBrk="0" hangingPunct="1">
        <a:defRPr sz="4267" kern="1200">
          <a:solidFill>
            <a:schemeClr val="tx1"/>
          </a:solidFill>
          <a:latin typeface="+mn-lt"/>
          <a:ea typeface="+mn-ea"/>
          <a:cs typeface="+mn-cs"/>
        </a:defRPr>
      </a:lvl8pPr>
      <a:lvl9pPr marL="8465255" algn="l" defTabSz="2116314" rtl="0" eaLnBrk="1" latinLnBrk="0" hangingPunct="1">
        <a:defRPr sz="42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4" Type="http://schemas.openxmlformats.org/officeDocument/2006/relationships/image" Target="../media/image15.png"/><Relationship Id="rId5" Type="http://schemas.microsoft.com/office/2007/relationships/hdphoto" Target="../media/hdphoto4.wdp"/><Relationship Id="rId6" Type="http://schemas.openxmlformats.org/officeDocument/2006/relationships/image" Target="../media/image16.png"/><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1.wdp"/><Relationship Id="rId5" Type="http://schemas.openxmlformats.org/officeDocument/2006/relationships/image" Target="../media/image8.jpeg"/><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microsoft.com/office/2007/relationships/hdphoto" Target="../media/hdphoto2.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0825" y="0"/>
            <a:ext cx="24384000" cy="13716000"/>
          </a:xfrm>
          <a:prstGeom prst="rect">
            <a:avLst/>
          </a:prstGeom>
          <a:solidFill>
            <a:srgbClr val="080808"/>
          </a:solidFill>
        </p:spPr>
        <p:txBody>
          <a:bodyPr wrap="square" rtlCol="0" anchor="ctr">
            <a:noAutofit/>
          </a:bodyPr>
          <a:lstStyle/>
          <a:p>
            <a:pPr algn="ctr" defTabSz="2116314" fontAlgn="base" hangingPunct="1">
              <a:lnSpc>
                <a:spcPct val="86000"/>
              </a:lnSpc>
              <a:spcBef>
                <a:spcPct val="0"/>
              </a:spcBef>
              <a:spcAft>
                <a:spcPct val="0"/>
              </a:spcAft>
            </a:pPr>
            <a:endParaRPr lang="en-US" sz="4800" kern="1200">
              <a:solidFill>
                <a:srgbClr val="FFFFFF"/>
              </a:solidFill>
              <a:latin typeface="Arial"/>
              <a:ea typeface="+mn-ea"/>
              <a:cs typeface="+mn-cs"/>
            </a:endParaRPr>
          </a:p>
        </p:txBody>
      </p:sp>
      <p:sp>
        <p:nvSpPr>
          <p:cNvPr id="6" name="Rectangle 5"/>
          <p:cNvSpPr/>
          <p:nvPr/>
        </p:nvSpPr>
        <p:spPr>
          <a:xfrm>
            <a:off x="0" y="6494215"/>
            <a:ext cx="24384000" cy="727571"/>
          </a:xfrm>
          <a:prstGeom prst="rect">
            <a:avLst/>
          </a:prstGeom>
          <a:solidFill>
            <a:srgbClr val="080808"/>
          </a:solidFill>
        </p:spPr>
        <p:txBody>
          <a:bodyPr wrap="square" rtlCol="0" anchor="ctr">
            <a:spAutoFit/>
          </a:bodyPr>
          <a:lstStyle/>
          <a:p>
            <a:pPr algn="ctr" defTabSz="2116314" fontAlgn="base" hangingPunct="1">
              <a:lnSpc>
                <a:spcPct val="86000"/>
              </a:lnSpc>
              <a:spcBef>
                <a:spcPct val="0"/>
              </a:spcBef>
              <a:spcAft>
                <a:spcPct val="0"/>
              </a:spcAft>
            </a:pPr>
            <a:endParaRPr lang="en-US" sz="4800" kern="1200">
              <a:solidFill>
                <a:srgbClr val="FFFFFF"/>
              </a:solidFill>
              <a:latin typeface="Arial"/>
              <a:ea typeface="+mn-ea"/>
              <a:cs typeface="+mn-cs"/>
            </a:endParaRPr>
          </a:p>
        </p:txBody>
      </p:sp>
      <p:sp>
        <p:nvSpPr>
          <p:cNvPr id="4" name="Slide Number Placeholder 3"/>
          <p:cNvSpPr>
            <a:spLocks noGrp="1"/>
          </p:cNvSpPr>
          <p:nvPr>
            <p:ph type="sldNum" sz="quarter" idx="10"/>
          </p:nvPr>
        </p:nvSpPr>
        <p:spPr/>
        <p:txBody>
          <a:bodyPr/>
          <a:lstStyle/>
          <a:p>
            <a:pPr defTabSz="2438430" fontAlgn="base" hangingPunct="1">
              <a:spcBef>
                <a:spcPct val="0"/>
              </a:spcBef>
              <a:spcAft>
                <a:spcPct val="0"/>
              </a:spcAft>
            </a:pPr>
            <a:fld id="{991BDCE6-7DA5-42AE-BDE6-C79EC451656C}" type="slidenum">
              <a:rPr lang="en-US" kern="1200">
                <a:solidFill>
                  <a:srgbClr val="32312E"/>
                </a:solidFill>
                <a:latin typeface="Arial"/>
                <a:ea typeface="+mn-ea"/>
                <a:cs typeface="+mn-cs"/>
              </a:rPr>
              <a:pPr defTabSz="2438430" fontAlgn="base" hangingPunct="1">
                <a:spcBef>
                  <a:spcPct val="0"/>
                </a:spcBef>
                <a:spcAft>
                  <a:spcPct val="0"/>
                </a:spcAft>
              </a:pPr>
              <a:t>10</a:t>
            </a:fld>
            <a:endParaRPr lang="en-US" kern="1200">
              <a:solidFill>
                <a:srgbClr val="32312E"/>
              </a:solidFill>
              <a:latin typeface="Arial"/>
              <a:ea typeface="+mn-ea"/>
              <a:cs typeface="+mn-c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7852" y="4937393"/>
            <a:ext cx="20076307" cy="2833400"/>
          </a:xfrm>
          <a:prstGeom prst="rect">
            <a:avLst/>
          </a:prstGeom>
        </p:spPr>
      </p:pic>
      <p:grpSp>
        <p:nvGrpSpPr>
          <p:cNvPr id="17" name="Group 16"/>
          <p:cNvGrpSpPr/>
          <p:nvPr/>
        </p:nvGrpSpPr>
        <p:grpSpPr>
          <a:xfrm>
            <a:off x="64003" y="4488621"/>
            <a:ext cx="23202901" cy="3838182"/>
            <a:chOff x="0" y="1620668"/>
            <a:chExt cx="8701088" cy="1439319"/>
          </a:xfrm>
        </p:grpSpPr>
        <p:cxnSp>
          <p:nvCxnSpPr>
            <p:cNvPr id="8" name="Straight Arrow Connector 7"/>
            <p:cNvCxnSpPr/>
            <p:nvPr/>
          </p:nvCxnSpPr>
          <p:spPr bwMode="auto">
            <a:xfrm>
              <a:off x="0" y="3059987"/>
              <a:ext cx="8701088" cy="0"/>
            </a:xfrm>
            <a:prstGeom prst="straightConnector1">
              <a:avLst/>
            </a:prstGeom>
            <a:noFill/>
            <a:ln w="57150" cap="rnd" cmpd="sng" algn="ctr">
              <a:gradFill flip="none" rotWithShape="1">
                <a:gsLst>
                  <a:gs pos="100000">
                    <a:schemeClr val="accent1"/>
                  </a:gs>
                  <a:gs pos="0">
                    <a:schemeClr val="accent3"/>
                  </a:gs>
                </a:gsLst>
                <a:lin ang="0" scaled="1"/>
                <a:tileRect/>
              </a:gra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 name="Group 15"/>
            <p:cNvGrpSpPr/>
            <p:nvPr/>
          </p:nvGrpSpPr>
          <p:grpSpPr>
            <a:xfrm>
              <a:off x="0" y="1620668"/>
              <a:ext cx="8611263" cy="1408804"/>
              <a:chOff x="0" y="1620668"/>
              <a:chExt cx="8611263" cy="1408804"/>
            </a:xfrm>
          </p:grpSpPr>
          <p:sp>
            <p:nvSpPr>
              <p:cNvPr id="10" name="Rectangle 9"/>
              <p:cNvSpPr/>
              <p:nvPr/>
            </p:nvSpPr>
            <p:spPr>
              <a:xfrm>
                <a:off x="0" y="1620669"/>
                <a:ext cx="2725403" cy="1293378"/>
              </a:xfrm>
              <a:prstGeom prst="rect">
                <a:avLst/>
              </a:prstGeom>
              <a:solidFill>
                <a:srgbClr val="080808"/>
              </a:solidFill>
            </p:spPr>
            <p:txBody>
              <a:bodyPr wrap="square" rtlCol="0" anchor="ctr">
                <a:noAutofit/>
              </a:bodyPr>
              <a:lstStyle/>
              <a:p>
                <a:pPr algn="ctr" defTabSz="2116314" fontAlgn="base" hangingPunct="1">
                  <a:lnSpc>
                    <a:spcPct val="86000"/>
                  </a:lnSpc>
                  <a:spcBef>
                    <a:spcPct val="0"/>
                  </a:spcBef>
                  <a:spcAft>
                    <a:spcPct val="0"/>
                  </a:spcAft>
                </a:pPr>
                <a:endParaRPr lang="en-US" sz="4800" kern="1200">
                  <a:solidFill>
                    <a:srgbClr val="FFFFFF"/>
                  </a:solidFill>
                  <a:latin typeface="Arial"/>
                  <a:ea typeface="+mn-ea"/>
                  <a:cs typeface="+mn-cs"/>
                </a:endParaRPr>
              </a:p>
            </p:txBody>
          </p:sp>
          <p:sp>
            <p:nvSpPr>
              <p:cNvPr id="11" name="Rectangle 10"/>
              <p:cNvSpPr/>
              <p:nvPr/>
            </p:nvSpPr>
            <p:spPr>
              <a:xfrm>
                <a:off x="3630795" y="1620668"/>
                <a:ext cx="1804935" cy="1293378"/>
              </a:xfrm>
              <a:prstGeom prst="rect">
                <a:avLst/>
              </a:prstGeom>
              <a:solidFill>
                <a:srgbClr val="080808"/>
              </a:solidFill>
            </p:spPr>
            <p:txBody>
              <a:bodyPr wrap="square" rtlCol="0" anchor="ctr">
                <a:noAutofit/>
              </a:bodyPr>
              <a:lstStyle/>
              <a:p>
                <a:pPr algn="ctr" defTabSz="2116314" fontAlgn="base" hangingPunct="1">
                  <a:lnSpc>
                    <a:spcPct val="86000"/>
                  </a:lnSpc>
                  <a:spcBef>
                    <a:spcPct val="0"/>
                  </a:spcBef>
                  <a:spcAft>
                    <a:spcPct val="0"/>
                  </a:spcAft>
                </a:pPr>
                <a:endParaRPr lang="en-US" sz="4800" kern="1200">
                  <a:solidFill>
                    <a:srgbClr val="FFFFFF"/>
                  </a:solidFill>
                  <a:latin typeface="Arial"/>
                  <a:ea typeface="+mn-ea"/>
                  <a:cs typeface="+mn-cs"/>
                </a:endParaRPr>
              </a:p>
            </p:txBody>
          </p:sp>
          <p:sp>
            <p:nvSpPr>
              <p:cNvPr id="12" name="Rectangle 11"/>
              <p:cNvSpPr/>
              <p:nvPr/>
            </p:nvSpPr>
            <p:spPr>
              <a:xfrm>
                <a:off x="6286724" y="1736094"/>
                <a:ext cx="2324539" cy="1293378"/>
              </a:xfrm>
              <a:prstGeom prst="rect">
                <a:avLst/>
              </a:prstGeom>
              <a:solidFill>
                <a:srgbClr val="080808"/>
              </a:solidFill>
            </p:spPr>
            <p:txBody>
              <a:bodyPr wrap="square" rtlCol="0" anchor="ctr">
                <a:noAutofit/>
              </a:bodyPr>
              <a:lstStyle/>
              <a:p>
                <a:pPr algn="ctr" defTabSz="2116314" fontAlgn="base" hangingPunct="1">
                  <a:lnSpc>
                    <a:spcPct val="86000"/>
                  </a:lnSpc>
                  <a:spcBef>
                    <a:spcPct val="0"/>
                  </a:spcBef>
                  <a:spcAft>
                    <a:spcPct val="0"/>
                  </a:spcAft>
                </a:pPr>
                <a:endParaRPr lang="en-US" sz="4800" kern="1200">
                  <a:solidFill>
                    <a:srgbClr val="FFFFFF"/>
                  </a:solidFill>
                  <a:latin typeface="Arial"/>
                  <a:ea typeface="+mn-ea"/>
                  <a:cs typeface="+mn-cs"/>
                </a:endParaRPr>
              </a:p>
            </p:txBody>
          </p:sp>
          <p:sp>
            <p:nvSpPr>
              <p:cNvPr id="7" name="TextBox 6"/>
              <p:cNvSpPr txBox="1"/>
              <p:nvPr/>
            </p:nvSpPr>
            <p:spPr>
              <a:xfrm>
                <a:off x="3644402" y="2377458"/>
                <a:ext cx="1855196" cy="272839"/>
              </a:xfrm>
              <a:prstGeom prst="rect">
                <a:avLst/>
              </a:prstGeom>
              <a:noFill/>
            </p:spPr>
            <p:txBody>
              <a:bodyPr wrap="none" rtlCol="0">
                <a:spAutoFit/>
              </a:bodyPr>
              <a:lstStyle/>
              <a:p>
                <a:pPr algn="ctr" defTabSz="2438430" fontAlgn="base" hangingPunct="1">
                  <a:lnSpc>
                    <a:spcPct val="86000"/>
                  </a:lnSpc>
                  <a:spcBef>
                    <a:spcPct val="0"/>
                  </a:spcBef>
                  <a:spcAft>
                    <a:spcPct val="0"/>
                  </a:spcAft>
                </a:pPr>
                <a:r>
                  <a:rPr lang="en-US" sz="4800" kern="1200">
                    <a:solidFill>
                      <a:srgbClr val="1398BC"/>
                    </a:solidFill>
                    <a:latin typeface="Arial"/>
                    <a:ea typeface="+mn-ea"/>
                    <a:cs typeface="+mn-cs"/>
                  </a:rPr>
                  <a:t>The digital broker</a:t>
                </a:r>
              </a:p>
            </p:txBody>
          </p:sp>
        </p:grpSp>
      </p:grpSp>
    </p:spTree>
    <p:extLst>
      <p:ext uri="{BB962C8B-B14F-4D97-AF65-F5344CB8AC3E}">
        <p14:creationId xmlns:p14="http://schemas.microsoft.com/office/powerpoint/2010/main" val="369211903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500"/>
                                        <p:tgtEl>
                                          <p:spTgt spid="17"/>
                                        </p:tgtEl>
                                      </p:cBhvr>
                                    </p:animEffect>
                                    <p:set>
                                      <p:cBhvr>
                                        <p:cTn id="7" dur="1" fill="hold">
                                          <p:stCondLst>
                                            <p:cond delay="1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xmlns="" id="{F452EF7A-E642-E047-90D7-388E33279510}"/>
              </a:ext>
            </a:extLst>
          </p:cNvPr>
          <p:cNvSpPr/>
          <p:nvPr/>
        </p:nvSpPr>
        <p:spPr>
          <a:xfrm>
            <a:off x="13889" y="0"/>
            <a:ext cx="24384000" cy="13716000"/>
          </a:xfrm>
          <a:prstGeom prst="rect">
            <a:avLst/>
          </a:prstGeom>
          <a:solidFill>
            <a:srgbClr val="080808"/>
          </a:solidFill>
        </p:spPr>
        <p:txBody>
          <a:bodyPr wrap="square" rtlCol="0" anchor="ctr">
            <a:noAutofit/>
          </a:bodyPr>
          <a:lstStyle/>
          <a:p>
            <a:pPr algn="ctr" defTabSz="2116314" fontAlgn="base" hangingPunct="1">
              <a:lnSpc>
                <a:spcPct val="86000"/>
              </a:lnSpc>
              <a:spcBef>
                <a:spcPct val="0"/>
              </a:spcBef>
              <a:spcAft>
                <a:spcPct val="0"/>
              </a:spcAft>
            </a:pPr>
            <a:endParaRPr lang="en-US" sz="4800" kern="1200">
              <a:solidFill>
                <a:srgbClr val="FFFFFF"/>
              </a:solidFill>
              <a:latin typeface="Arial"/>
              <a:ea typeface="+mn-ea"/>
              <a:cs typeface="+mn-cs"/>
            </a:endParaRPr>
          </a:p>
        </p:txBody>
      </p:sp>
      <p:grpSp>
        <p:nvGrpSpPr>
          <p:cNvPr id="51" name="Group 50"/>
          <p:cNvGrpSpPr/>
          <p:nvPr/>
        </p:nvGrpSpPr>
        <p:grpSpPr>
          <a:xfrm>
            <a:off x="0" y="401694"/>
            <a:ext cx="24384000" cy="11749621"/>
            <a:chOff x="0" y="150635"/>
            <a:chExt cx="9144000" cy="4406108"/>
          </a:xfrm>
        </p:grpSpPr>
        <p:sp>
          <p:nvSpPr>
            <p:cNvPr id="57" name="Rectangle 56"/>
            <p:cNvSpPr/>
            <p:nvPr/>
          </p:nvSpPr>
          <p:spPr>
            <a:xfrm>
              <a:off x="0" y="2435330"/>
              <a:ext cx="9144000" cy="272839"/>
            </a:xfrm>
            <a:prstGeom prst="rect">
              <a:avLst/>
            </a:prstGeom>
            <a:solidFill>
              <a:srgbClr val="080808"/>
            </a:solidFill>
          </p:spPr>
          <p:txBody>
            <a:bodyPr wrap="square" rtlCol="0" anchor="ctr">
              <a:spAutoFit/>
            </a:bodyPr>
            <a:lstStyle/>
            <a:p>
              <a:pPr algn="ctr" defTabSz="2116314" fontAlgn="base" hangingPunct="1">
                <a:lnSpc>
                  <a:spcPct val="86000"/>
                </a:lnSpc>
                <a:spcBef>
                  <a:spcPct val="0"/>
                </a:spcBef>
                <a:spcAft>
                  <a:spcPct val="0"/>
                </a:spcAft>
              </a:pPr>
              <a:endParaRPr lang="en-US" sz="4800" kern="1200">
                <a:solidFill>
                  <a:srgbClr val="FFFFFF"/>
                </a:solidFill>
                <a:latin typeface="Arial"/>
                <a:ea typeface="+mn-ea"/>
                <a:cs typeface="+mn-cs"/>
              </a:endParaRPr>
            </a:p>
          </p:txBody>
        </p:sp>
        <p:pic>
          <p:nvPicPr>
            <p:cNvPr id="54" name="Picture 53" descr="Icons-02.png"/>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555390" y="150635"/>
              <a:ext cx="679139" cy="679027"/>
            </a:xfrm>
            <a:prstGeom prst="rect">
              <a:avLst/>
            </a:prstGeom>
          </p:spPr>
        </p:pic>
        <p:pic>
          <p:nvPicPr>
            <p:cNvPr id="55" name="Picture 54" descr="Icons-03.png"/>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92962" y="180373"/>
              <a:ext cx="643315" cy="638223"/>
            </a:xfrm>
            <a:prstGeom prst="rect">
              <a:avLst/>
            </a:prstGeom>
          </p:spPr>
        </p:pic>
        <p:grpSp>
          <p:nvGrpSpPr>
            <p:cNvPr id="4" name="Group 3"/>
            <p:cNvGrpSpPr/>
            <p:nvPr/>
          </p:nvGrpSpPr>
          <p:grpSpPr>
            <a:xfrm>
              <a:off x="1152692" y="751743"/>
              <a:ext cx="6669643" cy="3805000"/>
              <a:chOff x="1152692" y="751743"/>
              <a:chExt cx="6669643" cy="3805000"/>
            </a:xfrm>
          </p:grpSpPr>
          <p:sp>
            <p:nvSpPr>
              <p:cNvPr id="5" name="Rectangle 4"/>
              <p:cNvSpPr/>
              <p:nvPr/>
            </p:nvSpPr>
            <p:spPr>
              <a:xfrm>
                <a:off x="1449613" y="1036572"/>
                <a:ext cx="6372722" cy="3497273"/>
              </a:xfrm>
              <a:prstGeom prst="rect">
                <a:avLst/>
              </a:prstGeom>
              <a:solidFill>
                <a:schemeClr val="bg1"/>
              </a:solidFill>
              <a:ln w="38100" cap="sq">
                <a:solidFill>
                  <a:schemeClr val="bg2"/>
                </a:solidFill>
                <a:round/>
              </a:ln>
              <a:effectLst/>
            </p:spPr>
            <p:txBody>
              <a:bodyPr wrap="none" rtlCol="0" anchor="ctr">
                <a:noAutofit/>
              </a:bodyPr>
              <a:lstStyle/>
              <a:p>
                <a:pPr algn="ctr" defTabSz="2116314" fontAlgn="base" hangingPunct="1">
                  <a:lnSpc>
                    <a:spcPct val="86000"/>
                  </a:lnSpc>
                  <a:spcBef>
                    <a:spcPct val="0"/>
                  </a:spcBef>
                  <a:spcAft>
                    <a:spcPct val="0"/>
                  </a:spcAft>
                </a:pPr>
                <a:endParaRPr lang="en-US" sz="4267" kern="1200">
                  <a:solidFill>
                    <a:srgbClr val="00A8C8"/>
                  </a:solidFill>
                  <a:latin typeface="Arial"/>
                  <a:ea typeface="+mn-ea"/>
                  <a:cs typeface="+mn-cs"/>
                </a:endParaRPr>
              </a:p>
            </p:txBody>
          </p:sp>
          <p:sp>
            <p:nvSpPr>
              <p:cNvPr id="7" name="Rectangle 6"/>
              <p:cNvSpPr/>
              <p:nvPr/>
            </p:nvSpPr>
            <p:spPr>
              <a:xfrm>
                <a:off x="1459781" y="2475596"/>
                <a:ext cx="6354117" cy="681459"/>
              </a:xfrm>
              <a:prstGeom prst="rect">
                <a:avLst/>
              </a:prstGeom>
              <a:solidFill>
                <a:srgbClr val="080808"/>
              </a:solidFill>
              <a:ln w="38100">
                <a:noFill/>
              </a:ln>
              <a:effectLst/>
            </p:spPr>
            <p:txBody>
              <a:bodyPr wrap="none" rtlCol="0" anchor="ctr">
                <a:noAutofit/>
              </a:bodyPr>
              <a:lstStyle/>
              <a:p>
                <a:pPr algn="ctr" defTabSz="2116314" fontAlgn="base" hangingPunct="1">
                  <a:lnSpc>
                    <a:spcPct val="86000"/>
                  </a:lnSpc>
                  <a:spcBef>
                    <a:spcPct val="0"/>
                  </a:spcBef>
                  <a:spcAft>
                    <a:spcPct val="0"/>
                  </a:spcAft>
                </a:pPr>
                <a:endParaRPr lang="en-US" sz="4267" kern="1200">
                  <a:solidFill>
                    <a:srgbClr val="00A8C8"/>
                  </a:solidFill>
                  <a:latin typeface="Arial"/>
                  <a:ea typeface="+mn-ea"/>
                  <a:cs typeface="+mn-cs"/>
                </a:endParaRPr>
              </a:p>
            </p:txBody>
          </p:sp>
          <p:grpSp>
            <p:nvGrpSpPr>
              <p:cNvPr id="8" name="Group 7"/>
              <p:cNvGrpSpPr/>
              <p:nvPr/>
            </p:nvGrpSpPr>
            <p:grpSpPr>
              <a:xfrm>
                <a:off x="3415441" y="751743"/>
                <a:ext cx="2387237" cy="185653"/>
                <a:chOff x="2303722" y="1604985"/>
                <a:chExt cx="4536556" cy="277878"/>
              </a:xfrm>
              <a:solidFill>
                <a:srgbClr val="FDAD12"/>
              </a:solidFill>
              <a:effectLst/>
            </p:grpSpPr>
            <p:sp>
              <p:nvSpPr>
                <p:cNvPr id="9" name="Rounded Rectangle 8"/>
                <p:cNvSpPr/>
                <p:nvPr/>
              </p:nvSpPr>
              <p:spPr>
                <a:xfrm>
                  <a:off x="2303722" y="1604985"/>
                  <a:ext cx="1828800" cy="277878"/>
                </a:xfrm>
                <a:prstGeom prst="roundRect">
                  <a:avLst/>
                </a:prstGeom>
                <a:solidFill>
                  <a:schemeClr val="bg1"/>
                </a:solidFill>
                <a:effectLst/>
              </p:spPr>
              <p:txBody>
                <a:bodyPr wrap="none" rtlCol="0" anchor="ctr">
                  <a:noAutofit/>
                </a:bodyPr>
                <a:lstStyle/>
                <a:p>
                  <a:pPr algn="ctr" defTabSz="2438430" fontAlgn="base" hangingPunct="1">
                    <a:lnSpc>
                      <a:spcPct val="86000"/>
                    </a:lnSpc>
                    <a:spcBef>
                      <a:spcPct val="0"/>
                    </a:spcBef>
                    <a:spcAft>
                      <a:spcPct val="0"/>
                    </a:spcAft>
                  </a:pPr>
                  <a:r>
                    <a:rPr lang="en-US" sz="2133" b="1" kern="1200">
                      <a:solidFill>
                        <a:srgbClr val="1398BC"/>
                      </a:solidFill>
                      <a:latin typeface="Arial"/>
                      <a:ea typeface="+mn-ea"/>
                      <a:cs typeface="+mn-cs"/>
                    </a:rPr>
                    <a:t>Small Commercial</a:t>
                  </a:r>
                </a:p>
              </p:txBody>
            </p:sp>
            <p:sp>
              <p:nvSpPr>
                <p:cNvPr id="10" name="Rounded Rectangle 9"/>
                <p:cNvSpPr/>
                <p:nvPr/>
              </p:nvSpPr>
              <p:spPr>
                <a:xfrm>
                  <a:off x="5011478" y="1604985"/>
                  <a:ext cx="1828800" cy="277878"/>
                </a:xfrm>
                <a:prstGeom prst="roundRect">
                  <a:avLst/>
                </a:prstGeom>
                <a:solidFill>
                  <a:schemeClr val="bg1"/>
                </a:solidFill>
                <a:effectLst/>
              </p:spPr>
              <p:txBody>
                <a:bodyPr wrap="none" rtlCol="0" anchor="ctr">
                  <a:noAutofit/>
                </a:bodyPr>
                <a:lstStyle/>
                <a:p>
                  <a:pPr algn="ctr" defTabSz="2438430" fontAlgn="base" hangingPunct="1">
                    <a:lnSpc>
                      <a:spcPct val="86000"/>
                    </a:lnSpc>
                    <a:spcBef>
                      <a:spcPct val="0"/>
                    </a:spcBef>
                    <a:spcAft>
                      <a:spcPct val="0"/>
                    </a:spcAft>
                  </a:pPr>
                  <a:r>
                    <a:rPr lang="en-US" sz="2133" b="1" kern="1200">
                      <a:solidFill>
                        <a:srgbClr val="1398BC"/>
                      </a:solidFill>
                      <a:latin typeface="Arial"/>
                      <a:ea typeface="+mn-ea"/>
                      <a:cs typeface="+mn-cs"/>
                    </a:rPr>
                    <a:t>Consumer</a:t>
                  </a:r>
                </a:p>
              </p:txBody>
            </p:sp>
          </p:grpSp>
          <p:sp>
            <p:nvSpPr>
              <p:cNvPr id="13" name="Oval 12"/>
              <p:cNvSpPr>
                <a:spLocks noChangeAspect="1"/>
              </p:cNvSpPr>
              <p:nvPr/>
            </p:nvSpPr>
            <p:spPr>
              <a:xfrm>
                <a:off x="3413684" y="1537777"/>
                <a:ext cx="580427" cy="575524"/>
              </a:xfrm>
              <a:prstGeom prst="ellipse">
                <a:avLst/>
              </a:prstGeom>
              <a:solidFill>
                <a:schemeClr val="bg2"/>
              </a:solidFill>
              <a:ln w="28575">
                <a:noFill/>
              </a:ln>
              <a:effectLst/>
            </p:spPr>
            <p:txBody>
              <a:bodyPr wrap="none" lIns="0" rIns="0" rtlCol="0" anchor="ctr">
                <a:noAutofit/>
              </a:bodyPr>
              <a:lstStyle/>
              <a:p>
                <a:pPr algn="ctr" defTabSz="2116314" fontAlgn="base" hangingPunct="1">
                  <a:lnSpc>
                    <a:spcPct val="86000"/>
                  </a:lnSpc>
                  <a:spcBef>
                    <a:spcPct val="0"/>
                  </a:spcBef>
                  <a:spcAft>
                    <a:spcPct val="0"/>
                  </a:spcAft>
                </a:pPr>
                <a:r>
                  <a:rPr lang="en-US" sz="2133" kern="1200">
                    <a:solidFill>
                      <a:srgbClr val="FFFFFF"/>
                    </a:solidFill>
                    <a:latin typeface="Arial"/>
                    <a:ea typeface="+mn-ea"/>
                    <a:cs typeface="+mn-cs"/>
                  </a:rPr>
                  <a:t>Agent</a:t>
                </a:r>
              </a:p>
            </p:txBody>
          </p:sp>
          <p:sp>
            <p:nvSpPr>
              <p:cNvPr id="12" name="Oval 11"/>
              <p:cNvSpPr>
                <a:spLocks noChangeAspect="1"/>
              </p:cNvSpPr>
              <p:nvPr/>
            </p:nvSpPr>
            <p:spPr>
              <a:xfrm>
                <a:off x="6768419" y="1537777"/>
                <a:ext cx="580427" cy="575524"/>
              </a:xfrm>
              <a:prstGeom prst="ellipse">
                <a:avLst/>
              </a:prstGeom>
              <a:solidFill>
                <a:schemeClr val="bg2"/>
              </a:solidFill>
              <a:ln w="28575">
                <a:noFill/>
              </a:ln>
              <a:effectLst/>
            </p:spPr>
            <p:txBody>
              <a:bodyPr wrap="none" lIns="0" rIns="0" rtlCol="0" anchor="ctr">
                <a:noAutofit/>
              </a:bodyPr>
              <a:lstStyle/>
              <a:p>
                <a:pPr algn="ctr" defTabSz="2116314" fontAlgn="base" hangingPunct="1">
                  <a:lnSpc>
                    <a:spcPct val="90000"/>
                  </a:lnSpc>
                  <a:spcBef>
                    <a:spcPct val="0"/>
                  </a:spcBef>
                  <a:spcAft>
                    <a:spcPct val="0"/>
                  </a:spcAft>
                </a:pPr>
                <a:r>
                  <a:rPr lang="en-US" sz="2133" kern="1200">
                    <a:solidFill>
                      <a:srgbClr val="FFFFFF"/>
                    </a:solidFill>
                    <a:latin typeface="Arial"/>
                    <a:ea typeface="+mn-ea"/>
                    <a:cs typeface="+mn-cs"/>
                  </a:rPr>
                  <a:t>Digital</a:t>
                </a:r>
              </a:p>
              <a:p>
                <a:pPr algn="ctr" defTabSz="2116314" fontAlgn="base" hangingPunct="1">
                  <a:lnSpc>
                    <a:spcPct val="90000"/>
                  </a:lnSpc>
                  <a:spcBef>
                    <a:spcPct val="0"/>
                  </a:spcBef>
                  <a:spcAft>
                    <a:spcPct val="0"/>
                  </a:spcAft>
                </a:pPr>
                <a:r>
                  <a:rPr lang="en-US" sz="2133" kern="1200">
                    <a:solidFill>
                      <a:srgbClr val="FFFFFF"/>
                    </a:solidFill>
                    <a:latin typeface="Arial"/>
                    <a:ea typeface="+mn-ea"/>
                    <a:cs typeface="+mn-cs"/>
                  </a:rPr>
                  <a:t>Direct</a:t>
                </a:r>
                <a:endParaRPr lang="en-US" sz="1867" kern="1200">
                  <a:solidFill>
                    <a:srgbClr val="FFFFFF"/>
                  </a:solidFill>
                  <a:latin typeface="Arial"/>
                  <a:ea typeface="+mn-ea"/>
                  <a:cs typeface="+mn-cs"/>
                </a:endParaRPr>
              </a:p>
            </p:txBody>
          </p:sp>
          <p:sp>
            <p:nvSpPr>
              <p:cNvPr id="15" name="Oval 14"/>
              <p:cNvSpPr>
                <a:spLocks noChangeAspect="1"/>
              </p:cNvSpPr>
              <p:nvPr/>
            </p:nvSpPr>
            <p:spPr>
              <a:xfrm>
                <a:off x="1923102" y="1537777"/>
                <a:ext cx="580427" cy="575524"/>
              </a:xfrm>
              <a:prstGeom prst="ellipse">
                <a:avLst/>
              </a:prstGeom>
              <a:solidFill>
                <a:schemeClr val="bg2"/>
              </a:solidFill>
              <a:ln w="28575">
                <a:noFill/>
              </a:ln>
              <a:effectLst/>
            </p:spPr>
            <p:txBody>
              <a:bodyPr wrap="none" lIns="0" rIns="0" rtlCol="0" anchor="ctr">
                <a:noAutofit/>
              </a:bodyPr>
              <a:lstStyle/>
              <a:p>
                <a:pPr algn="ctr" defTabSz="2116314" fontAlgn="base" hangingPunct="1">
                  <a:lnSpc>
                    <a:spcPct val="86000"/>
                  </a:lnSpc>
                  <a:spcBef>
                    <a:spcPct val="0"/>
                  </a:spcBef>
                  <a:spcAft>
                    <a:spcPct val="0"/>
                  </a:spcAft>
                </a:pPr>
                <a:r>
                  <a:rPr lang="en-US" sz="2133" kern="1200">
                    <a:solidFill>
                      <a:srgbClr val="FFFFFF"/>
                    </a:solidFill>
                    <a:latin typeface="Arial"/>
                    <a:ea typeface="+mn-ea"/>
                    <a:cs typeface="+mn-cs"/>
                  </a:rPr>
                  <a:t>Broker</a:t>
                </a:r>
                <a:endParaRPr lang="en-US" sz="1867" kern="1200">
                  <a:solidFill>
                    <a:srgbClr val="FFFFFF"/>
                  </a:solidFill>
                  <a:latin typeface="Arial"/>
                  <a:ea typeface="+mn-ea"/>
                  <a:cs typeface="+mn-cs"/>
                </a:endParaRPr>
              </a:p>
            </p:txBody>
          </p:sp>
          <p:sp>
            <p:nvSpPr>
              <p:cNvPr id="17" name="Up Arrow 16"/>
              <p:cNvSpPr/>
              <p:nvPr/>
            </p:nvSpPr>
            <p:spPr>
              <a:xfrm>
                <a:off x="6919210" y="2200377"/>
                <a:ext cx="278844" cy="315493"/>
              </a:xfrm>
              <a:prstGeom prst="upArrow">
                <a:avLst/>
              </a:prstGeom>
              <a:solidFill>
                <a:srgbClr val="080808"/>
              </a:solidFill>
              <a:ln w="28575">
                <a:noFill/>
              </a:ln>
              <a:effectLst/>
            </p:spPr>
            <p:txBody>
              <a:bodyPr wrap="square" rtlCol="0" anchor="ctr">
                <a:spAutoFit/>
              </a:bodyPr>
              <a:lstStyle/>
              <a:p>
                <a:pPr algn="ctr" defTabSz="2116314" fontAlgn="base" hangingPunct="1">
                  <a:lnSpc>
                    <a:spcPct val="86000"/>
                  </a:lnSpc>
                  <a:spcBef>
                    <a:spcPct val="0"/>
                  </a:spcBef>
                  <a:spcAft>
                    <a:spcPct val="0"/>
                  </a:spcAft>
                </a:pPr>
                <a:endParaRPr lang="en-US" sz="4267" kern="1200">
                  <a:solidFill>
                    <a:srgbClr val="00A8C8"/>
                  </a:solidFill>
                  <a:latin typeface="Arial"/>
                  <a:ea typeface="+mn-ea"/>
                  <a:cs typeface="+mn-cs"/>
                </a:endParaRPr>
              </a:p>
            </p:txBody>
          </p:sp>
          <p:sp>
            <p:nvSpPr>
              <p:cNvPr id="18" name="Up Arrow 17"/>
              <p:cNvSpPr/>
              <p:nvPr/>
            </p:nvSpPr>
            <p:spPr>
              <a:xfrm>
                <a:off x="2073893" y="2185731"/>
                <a:ext cx="278844" cy="315493"/>
              </a:xfrm>
              <a:prstGeom prst="upArrow">
                <a:avLst/>
              </a:prstGeom>
              <a:solidFill>
                <a:srgbClr val="080808"/>
              </a:solidFill>
              <a:ln w="28575">
                <a:noFill/>
              </a:ln>
              <a:effectLst/>
            </p:spPr>
            <p:txBody>
              <a:bodyPr wrap="square" rtlCol="0" anchor="ctr">
                <a:spAutoFit/>
              </a:bodyPr>
              <a:lstStyle/>
              <a:p>
                <a:pPr algn="ctr" defTabSz="2116314" fontAlgn="base" hangingPunct="1">
                  <a:lnSpc>
                    <a:spcPct val="86000"/>
                  </a:lnSpc>
                  <a:spcBef>
                    <a:spcPct val="0"/>
                  </a:spcBef>
                  <a:spcAft>
                    <a:spcPct val="0"/>
                  </a:spcAft>
                </a:pPr>
                <a:endParaRPr lang="en-US" sz="4267" kern="1200">
                  <a:solidFill>
                    <a:srgbClr val="00A8C8"/>
                  </a:solidFill>
                  <a:latin typeface="Arial"/>
                  <a:ea typeface="+mn-ea"/>
                  <a:cs typeface="+mn-cs"/>
                </a:endParaRPr>
              </a:p>
            </p:txBody>
          </p:sp>
          <p:sp>
            <p:nvSpPr>
              <p:cNvPr id="20" name="TextBox 19"/>
              <p:cNvSpPr txBox="1"/>
              <p:nvPr/>
            </p:nvSpPr>
            <p:spPr>
              <a:xfrm rot="16200000">
                <a:off x="559668" y="1614615"/>
                <a:ext cx="1484654" cy="298606"/>
              </a:xfrm>
              <a:prstGeom prst="rect">
                <a:avLst/>
              </a:prstGeom>
              <a:solidFill>
                <a:schemeClr val="accent1"/>
              </a:solidFill>
              <a:effectLst/>
            </p:spPr>
            <p:txBody>
              <a:bodyPr wrap="square" rtlCol="0" anchor="ctr">
                <a:noAutofit/>
              </a:bodyPr>
              <a:lstStyle/>
              <a:p>
                <a:pPr algn="ctr" defTabSz="2438430" fontAlgn="base" hangingPunct="1">
                  <a:lnSpc>
                    <a:spcPct val="86000"/>
                  </a:lnSpc>
                  <a:spcBef>
                    <a:spcPct val="0"/>
                  </a:spcBef>
                  <a:spcAft>
                    <a:spcPct val="0"/>
                  </a:spcAft>
                </a:pPr>
                <a:r>
                  <a:rPr lang="en-US" sz="2800" b="1" kern="1200">
                    <a:solidFill>
                      <a:srgbClr val="FFFFFF"/>
                    </a:solidFill>
                    <a:latin typeface="Arial"/>
                    <a:ea typeface="+mn-ea"/>
                    <a:cs typeface="+mn-cs"/>
                  </a:rPr>
                  <a:t>Distribution</a:t>
                </a:r>
              </a:p>
            </p:txBody>
          </p:sp>
          <p:sp>
            <p:nvSpPr>
              <p:cNvPr id="21" name="TextBox 20"/>
              <p:cNvSpPr txBox="1"/>
              <p:nvPr/>
            </p:nvSpPr>
            <p:spPr>
              <a:xfrm rot="16200000">
                <a:off x="607124" y="3712569"/>
                <a:ext cx="1389742" cy="298606"/>
              </a:xfrm>
              <a:prstGeom prst="rect">
                <a:avLst/>
              </a:prstGeom>
              <a:solidFill>
                <a:schemeClr val="accent1"/>
              </a:solidFill>
              <a:effectLst/>
            </p:spPr>
            <p:txBody>
              <a:bodyPr wrap="square" rtlCol="0" anchor="ctr">
                <a:noAutofit/>
              </a:bodyPr>
              <a:lstStyle/>
              <a:p>
                <a:pPr algn="ctr" defTabSz="2438430" fontAlgn="base" hangingPunct="1">
                  <a:lnSpc>
                    <a:spcPct val="86000"/>
                  </a:lnSpc>
                  <a:spcBef>
                    <a:spcPct val="0"/>
                  </a:spcBef>
                  <a:spcAft>
                    <a:spcPct val="0"/>
                  </a:spcAft>
                </a:pPr>
                <a:r>
                  <a:rPr lang="en-US" sz="2800" b="1" kern="1200">
                    <a:solidFill>
                      <a:srgbClr val="FFFFFF"/>
                    </a:solidFill>
                    <a:latin typeface="Arial"/>
                    <a:ea typeface="+mn-ea"/>
                    <a:cs typeface="+mn-cs"/>
                  </a:rPr>
                  <a:t>Product &amp;  Capital</a:t>
                </a:r>
              </a:p>
            </p:txBody>
          </p:sp>
          <p:sp>
            <p:nvSpPr>
              <p:cNvPr id="23" name="Oval 22"/>
              <p:cNvSpPr>
                <a:spLocks noChangeAspect="1"/>
              </p:cNvSpPr>
              <p:nvPr/>
            </p:nvSpPr>
            <p:spPr>
              <a:xfrm>
                <a:off x="4904266" y="1167360"/>
                <a:ext cx="953999" cy="945941"/>
              </a:xfrm>
              <a:prstGeom prst="ellipse">
                <a:avLst/>
              </a:prstGeom>
              <a:solidFill>
                <a:schemeClr val="accent3"/>
              </a:solidFill>
              <a:ln w="28575">
                <a:solidFill>
                  <a:schemeClr val="bg2"/>
                </a:solidFill>
              </a:ln>
              <a:effectLst/>
            </p:spPr>
            <p:txBody>
              <a:bodyPr wrap="none" lIns="0" rIns="0" rtlCol="0" anchor="ctr">
                <a:noAutofit/>
              </a:bodyPr>
              <a:lstStyle/>
              <a:p>
                <a:pPr algn="ctr" defTabSz="2116314" fontAlgn="base" hangingPunct="1">
                  <a:lnSpc>
                    <a:spcPct val="90000"/>
                  </a:lnSpc>
                  <a:spcBef>
                    <a:spcPct val="0"/>
                  </a:spcBef>
                  <a:spcAft>
                    <a:spcPct val="0"/>
                  </a:spcAft>
                </a:pPr>
                <a:r>
                  <a:rPr lang="en-US" sz="2133" b="1" kern="1200">
                    <a:solidFill>
                      <a:srgbClr val="FFFFFF"/>
                    </a:solidFill>
                    <a:latin typeface="Arial"/>
                    <a:ea typeface="+mn-ea"/>
                    <a:cs typeface="+mn-cs"/>
                  </a:rPr>
                  <a:t>Digital</a:t>
                </a:r>
              </a:p>
              <a:p>
                <a:pPr algn="ctr" defTabSz="2116314" fontAlgn="base" hangingPunct="1">
                  <a:lnSpc>
                    <a:spcPct val="90000"/>
                  </a:lnSpc>
                  <a:spcBef>
                    <a:spcPct val="0"/>
                  </a:spcBef>
                  <a:spcAft>
                    <a:spcPct val="0"/>
                  </a:spcAft>
                </a:pPr>
                <a:r>
                  <a:rPr lang="en-US" sz="2133" b="1" kern="1200">
                    <a:solidFill>
                      <a:srgbClr val="FFFFFF"/>
                    </a:solidFill>
                    <a:latin typeface="Arial"/>
                    <a:ea typeface="+mn-ea"/>
                    <a:cs typeface="+mn-cs"/>
                  </a:rPr>
                  <a:t>Affinity</a:t>
                </a:r>
              </a:p>
            </p:txBody>
          </p:sp>
          <p:sp>
            <p:nvSpPr>
              <p:cNvPr id="28" name="Oval 27"/>
              <p:cNvSpPr>
                <a:spLocks noChangeAspect="1"/>
              </p:cNvSpPr>
              <p:nvPr/>
            </p:nvSpPr>
            <p:spPr>
              <a:xfrm>
                <a:off x="4345761" y="3520806"/>
                <a:ext cx="580427" cy="561970"/>
              </a:xfrm>
              <a:prstGeom prst="ellipse">
                <a:avLst/>
              </a:prstGeom>
              <a:solidFill>
                <a:schemeClr val="accent1"/>
              </a:solidFill>
              <a:ln w="28575">
                <a:noFill/>
              </a:ln>
              <a:effectLst/>
            </p:spPr>
            <p:txBody>
              <a:bodyPr wrap="none" lIns="0" rIns="0" rtlCol="0" anchor="ctr">
                <a:noAutofit/>
              </a:bodyPr>
              <a:lstStyle/>
              <a:p>
                <a:pPr algn="ctr" defTabSz="2116314" fontAlgn="base" hangingPunct="1">
                  <a:lnSpc>
                    <a:spcPct val="86000"/>
                  </a:lnSpc>
                  <a:spcBef>
                    <a:spcPct val="0"/>
                  </a:spcBef>
                  <a:spcAft>
                    <a:spcPct val="0"/>
                  </a:spcAft>
                </a:pPr>
                <a:r>
                  <a:rPr lang="en-US" sz="2133" kern="1200">
                    <a:solidFill>
                      <a:srgbClr val="FFFFFF"/>
                    </a:solidFill>
                    <a:latin typeface="Arial"/>
                    <a:ea typeface="+mn-ea"/>
                    <a:cs typeface="+mn-cs"/>
                  </a:rPr>
                  <a:t>MGA</a:t>
                </a:r>
                <a:endParaRPr lang="en-US" sz="1867" kern="1200">
                  <a:solidFill>
                    <a:srgbClr val="FFFFFF"/>
                  </a:solidFill>
                  <a:latin typeface="Arial"/>
                  <a:ea typeface="+mn-ea"/>
                  <a:cs typeface="+mn-cs"/>
                </a:endParaRPr>
              </a:p>
            </p:txBody>
          </p:sp>
          <p:sp>
            <p:nvSpPr>
              <p:cNvPr id="25" name="Oval 24"/>
              <p:cNvSpPr>
                <a:spLocks noChangeAspect="1"/>
              </p:cNvSpPr>
              <p:nvPr/>
            </p:nvSpPr>
            <p:spPr>
              <a:xfrm>
                <a:off x="6292561" y="3520806"/>
                <a:ext cx="580427" cy="561971"/>
              </a:xfrm>
              <a:prstGeom prst="ellipse">
                <a:avLst/>
              </a:prstGeom>
              <a:solidFill>
                <a:schemeClr val="bg2"/>
              </a:solidFill>
              <a:ln w="28575">
                <a:noFill/>
              </a:ln>
              <a:effectLst/>
            </p:spPr>
            <p:txBody>
              <a:bodyPr wrap="none" lIns="0" rIns="0" rtlCol="0" anchor="ctr">
                <a:noAutofit/>
              </a:bodyPr>
              <a:lstStyle/>
              <a:p>
                <a:pPr algn="ctr" defTabSz="2116314" fontAlgn="base" hangingPunct="1">
                  <a:lnSpc>
                    <a:spcPct val="86000"/>
                  </a:lnSpc>
                  <a:spcBef>
                    <a:spcPct val="0"/>
                  </a:spcBef>
                  <a:spcAft>
                    <a:spcPct val="0"/>
                  </a:spcAft>
                </a:pPr>
                <a:r>
                  <a:rPr lang="en-US" sz="2133" kern="1200">
                    <a:solidFill>
                      <a:srgbClr val="FFFFFF"/>
                    </a:solidFill>
                    <a:latin typeface="Arial"/>
                    <a:ea typeface="+mn-ea"/>
                    <a:cs typeface="+mn-cs"/>
                  </a:rPr>
                  <a:t>Carriers</a:t>
                </a:r>
              </a:p>
            </p:txBody>
          </p:sp>
          <p:sp>
            <p:nvSpPr>
              <p:cNvPr id="35" name="Oval 34"/>
              <p:cNvSpPr/>
              <p:nvPr/>
            </p:nvSpPr>
            <p:spPr>
              <a:xfrm>
                <a:off x="2398961" y="3520806"/>
                <a:ext cx="580427" cy="561971"/>
              </a:xfrm>
              <a:prstGeom prst="ellipse">
                <a:avLst/>
              </a:prstGeom>
              <a:solidFill>
                <a:schemeClr val="accent1"/>
              </a:solidFill>
              <a:ln w="28575">
                <a:noFill/>
              </a:ln>
              <a:effectLst/>
            </p:spPr>
            <p:txBody>
              <a:bodyPr wrap="none" lIns="0" rIns="0" rtlCol="0" anchor="ctr">
                <a:noAutofit/>
              </a:bodyPr>
              <a:lstStyle/>
              <a:p>
                <a:pPr algn="ctr" defTabSz="2116314" fontAlgn="base" hangingPunct="1">
                  <a:lnSpc>
                    <a:spcPct val="90000"/>
                  </a:lnSpc>
                  <a:spcBef>
                    <a:spcPct val="0"/>
                  </a:spcBef>
                  <a:spcAft>
                    <a:spcPct val="0"/>
                  </a:spcAft>
                </a:pPr>
                <a:r>
                  <a:rPr lang="en-US" sz="2133" kern="1200">
                    <a:solidFill>
                      <a:srgbClr val="FFFFFF"/>
                    </a:solidFill>
                    <a:latin typeface="Arial"/>
                    <a:ea typeface="+mn-ea"/>
                    <a:cs typeface="+mn-cs"/>
                  </a:rPr>
                  <a:t>Digital</a:t>
                </a:r>
              </a:p>
              <a:p>
                <a:pPr algn="ctr" defTabSz="2116314" fontAlgn="base" hangingPunct="1">
                  <a:lnSpc>
                    <a:spcPct val="90000"/>
                  </a:lnSpc>
                  <a:spcBef>
                    <a:spcPct val="0"/>
                  </a:spcBef>
                  <a:spcAft>
                    <a:spcPct val="0"/>
                  </a:spcAft>
                </a:pPr>
                <a:r>
                  <a:rPr lang="en-US" sz="2133" kern="1200">
                    <a:solidFill>
                      <a:srgbClr val="FFFFFF"/>
                    </a:solidFill>
                    <a:latin typeface="Arial"/>
                    <a:ea typeface="+mn-ea"/>
                    <a:cs typeface="+mn-cs"/>
                  </a:rPr>
                  <a:t>MGA</a:t>
                </a:r>
              </a:p>
            </p:txBody>
          </p:sp>
          <p:sp>
            <p:nvSpPr>
              <p:cNvPr id="41" name="Up Arrow 40"/>
              <p:cNvSpPr/>
              <p:nvPr/>
            </p:nvSpPr>
            <p:spPr>
              <a:xfrm>
                <a:off x="5241843" y="2195139"/>
                <a:ext cx="278844" cy="315493"/>
              </a:xfrm>
              <a:prstGeom prst="upArrow">
                <a:avLst/>
              </a:prstGeom>
              <a:solidFill>
                <a:srgbClr val="080808"/>
              </a:solidFill>
              <a:ln w="28575">
                <a:noFill/>
              </a:ln>
              <a:effectLst/>
            </p:spPr>
            <p:txBody>
              <a:bodyPr wrap="square" rtlCol="0" anchor="ctr">
                <a:spAutoFit/>
              </a:bodyPr>
              <a:lstStyle/>
              <a:p>
                <a:pPr algn="ctr" defTabSz="2116314" fontAlgn="base" hangingPunct="1">
                  <a:lnSpc>
                    <a:spcPct val="86000"/>
                  </a:lnSpc>
                  <a:spcBef>
                    <a:spcPct val="0"/>
                  </a:spcBef>
                  <a:spcAft>
                    <a:spcPct val="0"/>
                  </a:spcAft>
                </a:pPr>
                <a:endParaRPr lang="en-US" sz="4267" kern="1200">
                  <a:solidFill>
                    <a:srgbClr val="00A8C8"/>
                  </a:solidFill>
                  <a:latin typeface="Arial"/>
                  <a:ea typeface="+mn-ea"/>
                  <a:cs typeface="+mn-cs"/>
                </a:endParaRPr>
              </a:p>
            </p:txBody>
          </p:sp>
          <p:sp>
            <p:nvSpPr>
              <p:cNvPr id="42" name="Up Arrow 41"/>
              <p:cNvSpPr/>
              <p:nvPr/>
            </p:nvSpPr>
            <p:spPr>
              <a:xfrm>
                <a:off x="3564475" y="2200376"/>
                <a:ext cx="278844" cy="315493"/>
              </a:xfrm>
              <a:prstGeom prst="upArrow">
                <a:avLst/>
              </a:prstGeom>
              <a:solidFill>
                <a:srgbClr val="080808"/>
              </a:solidFill>
              <a:ln w="28575">
                <a:noFill/>
              </a:ln>
              <a:effectLst/>
            </p:spPr>
            <p:txBody>
              <a:bodyPr wrap="square" rtlCol="0" anchor="ctr">
                <a:spAutoFit/>
              </a:bodyPr>
              <a:lstStyle/>
              <a:p>
                <a:pPr algn="ctr" defTabSz="2116314" fontAlgn="base" hangingPunct="1">
                  <a:lnSpc>
                    <a:spcPct val="86000"/>
                  </a:lnSpc>
                  <a:spcBef>
                    <a:spcPct val="0"/>
                  </a:spcBef>
                  <a:spcAft>
                    <a:spcPct val="0"/>
                  </a:spcAft>
                </a:pPr>
                <a:endParaRPr lang="en-US" sz="4267" kern="1200">
                  <a:solidFill>
                    <a:srgbClr val="00A8C8"/>
                  </a:solidFill>
                  <a:latin typeface="Arial"/>
                  <a:ea typeface="+mn-ea"/>
                  <a:cs typeface="+mn-cs"/>
                </a:endParaRPr>
              </a:p>
            </p:txBody>
          </p:sp>
          <p:sp>
            <p:nvSpPr>
              <p:cNvPr id="45" name="Up Arrow 44"/>
              <p:cNvSpPr/>
              <p:nvPr/>
            </p:nvSpPr>
            <p:spPr>
              <a:xfrm flipV="1">
                <a:off x="6443352" y="3090328"/>
                <a:ext cx="278844" cy="315493"/>
              </a:xfrm>
              <a:prstGeom prst="upArrow">
                <a:avLst/>
              </a:prstGeom>
              <a:solidFill>
                <a:srgbClr val="080808"/>
              </a:solidFill>
              <a:ln w="28575">
                <a:noFill/>
              </a:ln>
              <a:effectLst/>
            </p:spPr>
            <p:txBody>
              <a:bodyPr wrap="square" rtlCol="0" anchor="ctr">
                <a:spAutoFit/>
              </a:bodyPr>
              <a:lstStyle/>
              <a:p>
                <a:pPr algn="ctr" defTabSz="2116314" fontAlgn="base" hangingPunct="1">
                  <a:lnSpc>
                    <a:spcPct val="86000"/>
                  </a:lnSpc>
                  <a:spcBef>
                    <a:spcPct val="0"/>
                  </a:spcBef>
                  <a:spcAft>
                    <a:spcPct val="0"/>
                  </a:spcAft>
                </a:pPr>
                <a:endParaRPr lang="en-US" sz="4267" kern="1200">
                  <a:solidFill>
                    <a:srgbClr val="00A8C8"/>
                  </a:solidFill>
                  <a:latin typeface="Arial"/>
                  <a:ea typeface="+mn-ea"/>
                  <a:cs typeface="+mn-cs"/>
                </a:endParaRPr>
              </a:p>
            </p:txBody>
          </p:sp>
          <p:sp>
            <p:nvSpPr>
              <p:cNvPr id="47" name="Up Arrow 46"/>
              <p:cNvSpPr/>
              <p:nvPr/>
            </p:nvSpPr>
            <p:spPr>
              <a:xfrm flipV="1">
                <a:off x="4497417" y="3070399"/>
                <a:ext cx="278844" cy="315493"/>
              </a:xfrm>
              <a:prstGeom prst="upArrow">
                <a:avLst/>
              </a:prstGeom>
              <a:solidFill>
                <a:srgbClr val="080808"/>
              </a:solidFill>
              <a:ln w="28575">
                <a:noFill/>
              </a:ln>
              <a:effectLst/>
            </p:spPr>
            <p:txBody>
              <a:bodyPr wrap="square" rtlCol="0" anchor="ctr">
                <a:spAutoFit/>
              </a:bodyPr>
              <a:lstStyle/>
              <a:p>
                <a:pPr algn="ctr" defTabSz="2116314" fontAlgn="base" hangingPunct="1">
                  <a:lnSpc>
                    <a:spcPct val="86000"/>
                  </a:lnSpc>
                  <a:spcBef>
                    <a:spcPct val="0"/>
                  </a:spcBef>
                  <a:spcAft>
                    <a:spcPct val="0"/>
                  </a:spcAft>
                </a:pPr>
                <a:endParaRPr lang="en-US" sz="4267" kern="1200">
                  <a:solidFill>
                    <a:srgbClr val="00A8C8"/>
                  </a:solidFill>
                  <a:latin typeface="Arial"/>
                  <a:ea typeface="+mn-ea"/>
                  <a:cs typeface="+mn-cs"/>
                </a:endParaRPr>
              </a:p>
            </p:txBody>
          </p:sp>
          <p:sp>
            <p:nvSpPr>
              <p:cNvPr id="48" name="Up Arrow 47"/>
              <p:cNvSpPr/>
              <p:nvPr/>
            </p:nvSpPr>
            <p:spPr>
              <a:xfrm flipV="1">
                <a:off x="2569485" y="3110089"/>
                <a:ext cx="278844" cy="315493"/>
              </a:xfrm>
              <a:prstGeom prst="upArrow">
                <a:avLst/>
              </a:prstGeom>
              <a:solidFill>
                <a:srgbClr val="080808"/>
              </a:solidFill>
              <a:ln w="28575">
                <a:noFill/>
              </a:ln>
              <a:effectLst/>
            </p:spPr>
            <p:txBody>
              <a:bodyPr wrap="square" rtlCol="0" anchor="ctr">
                <a:spAutoFit/>
              </a:bodyPr>
              <a:lstStyle/>
              <a:p>
                <a:pPr algn="ctr" defTabSz="2116314" fontAlgn="base" hangingPunct="1">
                  <a:lnSpc>
                    <a:spcPct val="86000"/>
                  </a:lnSpc>
                  <a:spcBef>
                    <a:spcPct val="0"/>
                  </a:spcBef>
                  <a:spcAft>
                    <a:spcPct val="0"/>
                  </a:spcAft>
                </a:pPr>
                <a:endParaRPr lang="en-US" sz="4267" kern="1200">
                  <a:solidFill>
                    <a:srgbClr val="00A8C8"/>
                  </a:solidFill>
                  <a:latin typeface="Arial"/>
                  <a:ea typeface="+mn-ea"/>
                  <a:cs typeface="+mn-cs"/>
                </a:endParaRPr>
              </a:p>
            </p:txBody>
          </p:sp>
          <p:pic>
            <p:nvPicPr>
              <p:cNvPr id="58" name="Picture 5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47070" y="2629334"/>
                <a:ext cx="2649860" cy="373979"/>
              </a:xfrm>
              <a:prstGeom prst="rect">
                <a:avLst/>
              </a:prstGeom>
            </p:spPr>
          </p:pic>
        </p:grpSp>
      </p:grpSp>
    </p:spTree>
    <p:extLst>
      <p:ext uri="{BB962C8B-B14F-4D97-AF65-F5344CB8AC3E}">
        <p14:creationId xmlns:p14="http://schemas.microsoft.com/office/powerpoint/2010/main" val="2546589053"/>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xmlns="" id="{D5A900FB-36EE-4B47-AA19-8523F21B5FE9}"/>
              </a:ext>
            </a:extLst>
          </p:cNvPr>
          <p:cNvSpPr/>
          <p:nvPr/>
        </p:nvSpPr>
        <p:spPr>
          <a:xfrm>
            <a:off x="14575" y="0"/>
            <a:ext cx="24384000" cy="13716000"/>
          </a:xfrm>
          <a:prstGeom prst="rect">
            <a:avLst/>
          </a:prstGeom>
          <a:solidFill>
            <a:srgbClr val="080808"/>
          </a:solidFill>
        </p:spPr>
        <p:txBody>
          <a:bodyPr wrap="square" rtlCol="0" anchor="ctr">
            <a:noAutofit/>
          </a:bodyPr>
          <a:lstStyle/>
          <a:p>
            <a:pPr algn="ctr" defTabSz="2116314" fontAlgn="base" hangingPunct="1">
              <a:lnSpc>
                <a:spcPct val="86000"/>
              </a:lnSpc>
              <a:spcBef>
                <a:spcPct val="0"/>
              </a:spcBef>
              <a:spcAft>
                <a:spcPct val="0"/>
              </a:spcAft>
            </a:pPr>
            <a:endParaRPr lang="en-US" sz="4800" kern="1200">
              <a:solidFill>
                <a:srgbClr val="FFFFFF"/>
              </a:solidFill>
              <a:latin typeface="Arial"/>
              <a:ea typeface="+mn-ea"/>
              <a:cs typeface="+mn-cs"/>
            </a:endParaRPr>
          </a:p>
        </p:txBody>
      </p:sp>
      <p:sp>
        <p:nvSpPr>
          <p:cNvPr id="4" name="Slide Number Placeholder 3"/>
          <p:cNvSpPr>
            <a:spLocks noGrp="1"/>
          </p:cNvSpPr>
          <p:nvPr>
            <p:ph type="sldNum" sz="quarter" idx="10"/>
          </p:nvPr>
        </p:nvSpPr>
        <p:spPr/>
        <p:txBody>
          <a:bodyPr/>
          <a:lstStyle/>
          <a:p>
            <a:pPr defTabSz="2438430" fontAlgn="base" hangingPunct="1">
              <a:spcBef>
                <a:spcPct val="0"/>
              </a:spcBef>
              <a:spcAft>
                <a:spcPct val="0"/>
              </a:spcAft>
            </a:pPr>
            <a:fld id="{991BDCE6-7DA5-42AE-BDE6-C79EC451656C}" type="slidenum">
              <a:rPr lang="en-US" kern="1200">
                <a:solidFill>
                  <a:srgbClr val="32312E"/>
                </a:solidFill>
                <a:latin typeface="Arial"/>
                <a:ea typeface="+mn-ea"/>
                <a:cs typeface="+mn-cs"/>
              </a:rPr>
              <a:pPr defTabSz="2438430" fontAlgn="base" hangingPunct="1">
                <a:spcBef>
                  <a:spcPct val="0"/>
                </a:spcBef>
                <a:spcAft>
                  <a:spcPct val="0"/>
                </a:spcAft>
              </a:pPr>
              <a:t>12</a:t>
            </a:fld>
            <a:endParaRPr lang="en-US" kern="1200">
              <a:solidFill>
                <a:srgbClr val="32312E"/>
              </a:solidFill>
              <a:latin typeface="Arial"/>
              <a:ea typeface="+mn-ea"/>
              <a:cs typeface="+mn-cs"/>
            </a:endParaRPr>
          </a:p>
        </p:txBody>
      </p:sp>
      <p:sp>
        <p:nvSpPr>
          <p:cNvPr id="5" name="Rectangle 4"/>
          <p:cNvSpPr/>
          <p:nvPr/>
        </p:nvSpPr>
        <p:spPr>
          <a:xfrm>
            <a:off x="0" y="6494215"/>
            <a:ext cx="24384000" cy="727571"/>
          </a:xfrm>
          <a:prstGeom prst="rect">
            <a:avLst/>
          </a:prstGeom>
          <a:solidFill>
            <a:srgbClr val="080808"/>
          </a:solidFill>
        </p:spPr>
        <p:txBody>
          <a:bodyPr wrap="square" rtlCol="0" anchor="ctr">
            <a:spAutoFit/>
          </a:bodyPr>
          <a:lstStyle/>
          <a:p>
            <a:pPr algn="ctr" defTabSz="2116314" fontAlgn="base" hangingPunct="1">
              <a:lnSpc>
                <a:spcPct val="86000"/>
              </a:lnSpc>
              <a:spcBef>
                <a:spcPct val="0"/>
              </a:spcBef>
              <a:spcAft>
                <a:spcPct val="0"/>
              </a:spcAft>
            </a:pPr>
            <a:endParaRPr lang="en-US" sz="4800" kern="1200">
              <a:solidFill>
                <a:srgbClr val="FFFFFF"/>
              </a:solidFill>
              <a:latin typeface="Arial"/>
              <a:ea typeface="+mn-ea"/>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1830" y="1638487"/>
            <a:ext cx="11140341" cy="1572253"/>
          </a:xfrm>
          <a:prstGeom prst="rect">
            <a:avLst/>
          </a:prstGeom>
        </p:spPr>
      </p:pic>
      <p:grpSp>
        <p:nvGrpSpPr>
          <p:cNvPr id="32" name="Group 31"/>
          <p:cNvGrpSpPr/>
          <p:nvPr/>
        </p:nvGrpSpPr>
        <p:grpSpPr>
          <a:xfrm>
            <a:off x="2398308" y="5364480"/>
            <a:ext cx="4223523" cy="4434027"/>
            <a:chOff x="772595" y="2011680"/>
            <a:chExt cx="2154975" cy="2262380"/>
          </a:xfrm>
        </p:grpSpPr>
        <p:pic>
          <p:nvPicPr>
            <p:cNvPr id="7" name="Picture 6" descr="iPhone6_mockup_front_white.png"/>
            <p:cNvPicPr>
              <a:picLocks noChangeAspect="1"/>
            </p:cNvPicPr>
            <p:nvPr/>
          </p:nvPicPr>
          <p:blipFill rotWithShape="1">
            <a:blip r:embed="rId4" cstate="print">
              <a:extLst>
                <a:ext uri="{28A0092B-C50C-407E-A947-70E740481C1C}">
                  <a14:useLocalDpi xmlns:a14="http://schemas.microsoft.com/office/drawing/2010/main" val="0"/>
                </a:ext>
              </a:extLst>
            </a:blip>
            <a:srcRect l="12412" r="12412"/>
            <a:stretch/>
          </p:blipFill>
          <p:spPr>
            <a:xfrm>
              <a:off x="772595" y="2011680"/>
              <a:ext cx="1086886" cy="2262380"/>
            </a:xfrm>
            <a:prstGeom prst="rect">
              <a:avLst/>
            </a:prstGeom>
          </p:spPr>
        </p:pic>
        <p:grpSp>
          <p:nvGrpSpPr>
            <p:cNvPr id="31" name="Group 30"/>
            <p:cNvGrpSpPr/>
            <p:nvPr/>
          </p:nvGrpSpPr>
          <p:grpSpPr>
            <a:xfrm>
              <a:off x="881058" y="2378071"/>
              <a:ext cx="2046512" cy="1481985"/>
              <a:chOff x="881058" y="2378071"/>
              <a:chExt cx="2046512" cy="1481985"/>
            </a:xfrm>
          </p:grpSpPr>
          <p:sp>
            <p:nvSpPr>
              <p:cNvPr id="8" name="Rectangle 7"/>
              <p:cNvSpPr/>
              <p:nvPr/>
            </p:nvSpPr>
            <p:spPr>
              <a:xfrm>
                <a:off x="881058" y="2944267"/>
                <a:ext cx="858742" cy="371230"/>
              </a:xfrm>
              <a:prstGeom prst="rect">
                <a:avLst/>
              </a:prstGeom>
              <a:solidFill>
                <a:schemeClr val="bg1"/>
              </a:solidFill>
              <a:ln>
                <a:solidFill>
                  <a:schemeClr val="tx1"/>
                </a:solidFill>
              </a:ln>
            </p:spPr>
            <p:txBody>
              <a:bodyPr wrap="square" rtlCol="0" anchor="ctr">
                <a:spAutoFit/>
              </a:bodyPr>
              <a:lstStyle/>
              <a:p>
                <a:pPr algn="ctr" defTabSz="2116314" fontAlgn="base" hangingPunct="1">
                  <a:lnSpc>
                    <a:spcPct val="86000"/>
                  </a:lnSpc>
                  <a:spcBef>
                    <a:spcPct val="0"/>
                  </a:spcBef>
                  <a:spcAft>
                    <a:spcPct val="0"/>
                  </a:spcAft>
                </a:pPr>
                <a:endParaRPr lang="en-US" sz="4800" kern="1200">
                  <a:solidFill>
                    <a:srgbClr val="FFFFFF"/>
                  </a:solidFill>
                  <a:latin typeface="Arial"/>
                  <a:ea typeface="+mn-ea"/>
                  <a:cs typeface="+mn-cs"/>
                </a:endParaRPr>
              </a:p>
            </p:txBody>
          </p:sp>
          <p:sp>
            <p:nvSpPr>
              <p:cNvPr id="9" name="Rectangle 8"/>
              <p:cNvSpPr/>
              <p:nvPr/>
            </p:nvSpPr>
            <p:spPr>
              <a:xfrm>
                <a:off x="1263301" y="2378071"/>
                <a:ext cx="94255" cy="371230"/>
              </a:xfrm>
              <a:prstGeom prst="rect">
                <a:avLst/>
              </a:prstGeom>
              <a:solidFill>
                <a:schemeClr val="bg1">
                  <a:lumMod val="85000"/>
                </a:schemeClr>
              </a:solidFill>
            </p:spPr>
            <p:txBody>
              <a:bodyPr wrap="none" rtlCol="0" anchor="ctr">
                <a:spAutoFit/>
              </a:bodyPr>
              <a:lstStyle/>
              <a:p>
                <a:pPr algn="ctr" defTabSz="2116314" fontAlgn="base" hangingPunct="1">
                  <a:lnSpc>
                    <a:spcPct val="86000"/>
                  </a:lnSpc>
                  <a:spcBef>
                    <a:spcPct val="0"/>
                  </a:spcBef>
                  <a:spcAft>
                    <a:spcPct val="0"/>
                  </a:spcAft>
                </a:pPr>
                <a:endParaRPr lang="en-US" sz="4800" kern="1200">
                  <a:solidFill>
                    <a:srgbClr val="FFFFFF"/>
                  </a:solidFill>
                  <a:latin typeface="Arial"/>
                  <a:ea typeface="+mn-ea"/>
                  <a:cs typeface="+mn-cs"/>
                </a:endParaRPr>
              </a:p>
            </p:txBody>
          </p:sp>
          <p:sp>
            <p:nvSpPr>
              <p:cNvPr id="10" name="Rectangle 9"/>
              <p:cNvSpPr/>
              <p:nvPr/>
            </p:nvSpPr>
            <p:spPr>
              <a:xfrm>
                <a:off x="1263301" y="2748322"/>
                <a:ext cx="94255" cy="371230"/>
              </a:xfrm>
              <a:prstGeom prst="rect">
                <a:avLst/>
              </a:prstGeom>
              <a:solidFill>
                <a:schemeClr val="bg1">
                  <a:lumMod val="85000"/>
                </a:schemeClr>
              </a:solidFill>
            </p:spPr>
            <p:txBody>
              <a:bodyPr wrap="none" rtlCol="0" anchor="ctr">
                <a:spAutoFit/>
              </a:bodyPr>
              <a:lstStyle/>
              <a:p>
                <a:pPr algn="ctr" defTabSz="2116314" fontAlgn="base" hangingPunct="1">
                  <a:lnSpc>
                    <a:spcPct val="86000"/>
                  </a:lnSpc>
                  <a:spcBef>
                    <a:spcPct val="0"/>
                  </a:spcBef>
                  <a:spcAft>
                    <a:spcPct val="0"/>
                  </a:spcAft>
                </a:pPr>
                <a:endParaRPr lang="en-US" sz="4800" kern="1200">
                  <a:solidFill>
                    <a:srgbClr val="FFFFFF"/>
                  </a:solidFill>
                  <a:latin typeface="Arial"/>
                  <a:ea typeface="+mn-ea"/>
                  <a:cs typeface="+mn-cs"/>
                </a:endParaRPr>
              </a:p>
            </p:txBody>
          </p:sp>
          <p:sp>
            <p:nvSpPr>
              <p:cNvPr id="11" name="Rectangle 10"/>
              <p:cNvSpPr/>
              <p:nvPr/>
            </p:nvSpPr>
            <p:spPr>
              <a:xfrm>
                <a:off x="1263301" y="3118573"/>
                <a:ext cx="94255" cy="371230"/>
              </a:xfrm>
              <a:prstGeom prst="rect">
                <a:avLst/>
              </a:prstGeom>
              <a:solidFill>
                <a:schemeClr val="accent3"/>
              </a:solidFill>
            </p:spPr>
            <p:txBody>
              <a:bodyPr wrap="none" rtlCol="0" anchor="ctr">
                <a:spAutoFit/>
              </a:bodyPr>
              <a:lstStyle/>
              <a:p>
                <a:pPr algn="ctr" defTabSz="2116314" fontAlgn="base" hangingPunct="1">
                  <a:lnSpc>
                    <a:spcPct val="86000"/>
                  </a:lnSpc>
                  <a:spcBef>
                    <a:spcPct val="0"/>
                  </a:spcBef>
                  <a:spcAft>
                    <a:spcPct val="0"/>
                  </a:spcAft>
                </a:pPr>
                <a:endParaRPr lang="en-US" sz="4800" kern="1200">
                  <a:solidFill>
                    <a:srgbClr val="FFFFFF"/>
                  </a:solidFill>
                  <a:latin typeface="Arial"/>
                  <a:ea typeface="+mn-ea"/>
                  <a:cs typeface="+mn-cs"/>
                </a:endParaRPr>
              </a:p>
            </p:txBody>
          </p:sp>
          <p:sp>
            <p:nvSpPr>
              <p:cNvPr id="12" name="Rectangle 11"/>
              <p:cNvSpPr/>
              <p:nvPr/>
            </p:nvSpPr>
            <p:spPr>
              <a:xfrm>
                <a:off x="1263301" y="3488826"/>
                <a:ext cx="94255" cy="371230"/>
              </a:xfrm>
              <a:prstGeom prst="rect">
                <a:avLst/>
              </a:prstGeom>
              <a:solidFill>
                <a:schemeClr val="bg1">
                  <a:lumMod val="85000"/>
                </a:schemeClr>
              </a:solidFill>
            </p:spPr>
            <p:txBody>
              <a:bodyPr wrap="none" rtlCol="0" anchor="ctr">
                <a:spAutoFit/>
              </a:bodyPr>
              <a:lstStyle/>
              <a:p>
                <a:pPr algn="ctr" defTabSz="2116314" fontAlgn="base" hangingPunct="1">
                  <a:lnSpc>
                    <a:spcPct val="86000"/>
                  </a:lnSpc>
                  <a:spcBef>
                    <a:spcPct val="0"/>
                  </a:spcBef>
                  <a:spcAft>
                    <a:spcPct val="0"/>
                  </a:spcAft>
                </a:pPr>
                <a:endParaRPr lang="en-US" sz="4800" kern="1200">
                  <a:solidFill>
                    <a:srgbClr val="FFFFFF"/>
                  </a:solidFill>
                  <a:latin typeface="Arial"/>
                  <a:ea typeface="+mn-ea"/>
                  <a:cs typeface="+mn-cs"/>
                </a:endParaRPr>
              </a:p>
            </p:txBody>
          </p:sp>
          <p:grpSp>
            <p:nvGrpSpPr>
              <p:cNvPr id="21" name="Group 20"/>
              <p:cNvGrpSpPr/>
              <p:nvPr/>
            </p:nvGrpSpPr>
            <p:grpSpPr>
              <a:xfrm>
                <a:off x="945080" y="2832959"/>
                <a:ext cx="1982490" cy="514998"/>
                <a:chOff x="945079" y="2552942"/>
                <a:chExt cx="2977729" cy="773535"/>
              </a:xfrm>
            </p:grpSpPr>
            <p:sp>
              <p:nvSpPr>
                <p:cNvPr id="14" name="Rectangle 13"/>
                <p:cNvSpPr/>
                <p:nvPr/>
              </p:nvSpPr>
              <p:spPr>
                <a:xfrm>
                  <a:off x="945079" y="2768885"/>
                  <a:ext cx="2577170" cy="557592"/>
                </a:xfrm>
                <a:custGeom>
                  <a:avLst/>
                  <a:gdLst>
                    <a:gd name="connsiteX0" fmla="*/ 0 w 1675471"/>
                    <a:gd name="connsiteY0" fmla="*/ 0 h 330540"/>
                    <a:gd name="connsiteX1" fmla="*/ 1675471 w 1675471"/>
                    <a:gd name="connsiteY1" fmla="*/ 0 h 330540"/>
                    <a:gd name="connsiteX2" fmla="*/ 1675471 w 1675471"/>
                    <a:gd name="connsiteY2" fmla="*/ 330540 h 330540"/>
                    <a:gd name="connsiteX3" fmla="*/ 0 w 1675471"/>
                    <a:gd name="connsiteY3" fmla="*/ 330540 h 330540"/>
                    <a:gd name="connsiteX4" fmla="*/ 0 w 1675471"/>
                    <a:gd name="connsiteY4" fmla="*/ 0 h 330540"/>
                    <a:gd name="connsiteX0" fmla="*/ 914400 w 2589871"/>
                    <a:gd name="connsiteY0" fmla="*/ 0 h 521040"/>
                    <a:gd name="connsiteX1" fmla="*/ 2589871 w 2589871"/>
                    <a:gd name="connsiteY1" fmla="*/ 0 h 521040"/>
                    <a:gd name="connsiteX2" fmla="*/ 2589871 w 2589871"/>
                    <a:gd name="connsiteY2" fmla="*/ 330540 h 521040"/>
                    <a:gd name="connsiteX3" fmla="*/ 0 w 2589871"/>
                    <a:gd name="connsiteY3" fmla="*/ 521040 h 521040"/>
                    <a:gd name="connsiteX4" fmla="*/ 914400 w 2589871"/>
                    <a:gd name="connsiteY4" fmla="*/ 0 h 521040"/>
                    <a:gd name="connsiteX0" fmla="*/ 914400 w 2589871"/>
                    <a:gd name="connsiteY0" fmla="*/ 0 h 686140"/>
                    <a:gd name="connsiteX1" fmla="*/ 2589871 w 2589871"/>
                    <a:gd name="connsiteY1" fmla="*/ 0 h 686140"/>
                    <a:gd name="connsiteX2" fmla="*/ 703921 w 2589871"/>
                    <a:gd name="connsiteY2" fmla="*/ 686140 h 686140"/>
                    <a:gd name="connsiteX3" fmla="*/ 0 w 2589871"/>
                    <a:gd name="connsiteY3" fmla="*/ 521040 h 686140"/>
                    <a:gd name="connsiteX4" fmla="*/ 914400 w 2589871"/>
                    <a:gd name="connsiteY4" fmla="*/ 0 h 686140"/>
                    <a:gd name="connsiteX0" fmla="*/ 914400 w 2577171"/>
                    <a:gd name="connsiteY0" fmla="*/ 0 h 686140"/>
                    <a:gd name="connsiteX1" fmla="*/ 2577171 w 2577171"/>
                    <a:gd name="connsiteY1" fmla="*/ 336550 h 686140"/>
                    <a:gd name="connsiteX2" fmla="*/ 703921 w 2577171"/>
                    <a:gd name="connsiteY2" fmla="*/ 686140 h 686140"/>
                    <a:gd name="connsiteX3" fmla="*/ 0 w 2577171"/>
                    <a:gd name="connsiteY3" fmla="*/ 521040 h 686140"/>
                    <a:gd name="connsiteX4" fmla="*/ 914400 w 2577171"/>
                    <a:gd name="connsiteY4" fmla="*/ 0 h 686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7171" h="686140">
                      <a:moveTo>
                        <a:pt x="914400" y="0"/>
                      </a:moveTo>
                      <a:lnTo>
                        <a:pt x="2577171" y="336550"/>
                      </a:lnTo>
                      <a:lnTo>
                        <a:pt x="703921" y="686140"/>
                      </a:lnTo>
                      <a:lnTo>
                        <a:pt x="0" y="521040"/>
                      </a:lnTo>
                      <a:lnTo>
                        <a:pt x="914400" y="0"/>
                      </a:lnTo>
                      <a:close/>
                    </a:path>
                  </a:pathLst>
                </a:custGeom>
                <a:solidFill>
                  <a:schemeClr val="accent3">
                    <a:alpha val="45000"/>
                  </a:schemeClr>
                </a:solidFill>
              </p:spPr>
              <p:txBody>
                <a:bodyPr wrap="square" rtlCol="0" anchor="ctr">
                  <a:spAutoFit/>
                </a:bodyPr>
                <a:lstStyle/>
                <a:p>
                  <a:pPr algn="ctr" defTabSz="2116314" fontAlgn="base" hangingPunct="1">
                    <a:lnSpc>
                      <a:spcPct val="86000"/>
                    </a:lnSpc>
                    <a:spcBef>
                      <a:spcPct val="0"/>
                    </a:spcBef>
                    <a:spcAft>
                      <a:spcPct val="0"/>
                    </a:spcAft>
                  </a:pPr>
                  <a:endParaRPr lang="en-US" sz="4800" kern="1200">
                    <a:solidFill>
                      <a:srgbClr val="FFFFFF"/>
                    </a:solidFill>
                    <a:latin typeface="Arial"/>
                    <a:ea typeface="+mn-ea"/>
                    <a:cs typeface="+mn-cs"/>
                  </a:endParaRPr>
                </a:p>
              </p:txBody>
            </p:sp>
            <p:sp>
              <p:nvSpPr>
                <p:cNvPr id="13" name="Rectangle 12"/>
                <p:cNvSpPr/>
                <p:nvPr/>
              </p:nvSpPr>
              <p:spPr>
                <a:xfrm>
                  <a:off x="1478542" y="2552942"/>
                  <a:ext cx="2444266" cy="482208"/>
                </a:xfrm>
                <a:prstGeom prst="rect">
                  <a:avLst/>
                </a:prstGeom>
                <a:solidFill>
                  <a:schemeClr val="accent3"/>
                </a:solidFill>
              </p:spPr>
              <p:txBody>
                <a:bodyPr wrap="square" rtlCol="0" anchor="ctr">
                  <a:noAutofit/>
                </a:bodyPr>
                <a:lstStyle/>
                <a:p>
                  <a:pPr algn="ctr" defTabSz="2116314" fontAlgn="base" hangingPunct="1">
                    <a:lnSpc>
                      <a:spcPct val="86000"/>
                    </a:lnSpc>
                    <a:spcBef>
                      <a:spcPct val="0"/>
                    </a:spcBef>
                    <a:spcAft>
                      <a:spcPct val="0"/>
                    </a:spcAft>
                  </a:pPr>
                  <a:r>
                    <a:rPr lang="en-US" sz="1867" b="1" kern="1200">
                      <a:solidFill>
                        <a:srgbClr val="FFFFFF"/>
                      </a:solidFill>
                      <a:latin typeface="Arial"/>
                      <a:ea typeface="+mn-ea"/>
                      <a:cs typeface="+mn-cs"/>
                    </a:rPr>
                    <a:t>CLICK 2 PROTECT</a:t>
                  </a:r>
                </a:p>
              </p:txBody>
            </p:sp>
          </p:grpSp>
        </p:grpSp>
      </p:grpSp>
      <p:sp>
        <p:nvSpPr>
          <p:cNvPr id="15" name="TextBox 14"/>
          <p:cNvSpPr txBox="1"/>
          <p:nvPr/>
        </p:nvSpPr>
        <p:spPr>
          <a:xfrm>
            <a:off x="1365504" y="10113141"/>
            <a:ext cx="4389120" cy="1219200"/>
          </a:xfrm>
          <a:prstGeom prst="rect">
            <a:avLst/>
          </a:prstGeom>
          <a:noFill/>
        </p:spPr>
        <p:txBody>
          <a:bodyPr wrap="none" lIns="0" rIns="0" rtlCol="0">
            <a:noAutofit/>
          </a:bodyPr>
          <a:lstStyle/>
          <a:p>
            <a:pPr algn="ctr" defTabSz="2438430" fontAlgn="base" hangingPunct="1">
              <a:lnSpc>
                <a:spcPct val="86000"/>
              </a:lnSpc>
              <a:spcBef>
                <a:spcPct val="0"/>
              </a:spcBef>
              <a:spcAft>
                <a:spcPct val="0"/>
              </a:spcAft>
            </a:pPr>
            <a:r>
              <a:rPr lang="en-US" sz="3200" kern="1200">
                <a:solidFill>
                  <a:srgbClr val="FFFFFF"/>
                </a:solidFill>
                <a:latin typeface="Arial"/>
                <a:ea typeface="+mn-ea"/>
                <a:cs typeface="+mn-cs"/>
              </a:rPr>
              <a:t>Seamless </a:t>
            </a:r>
          </a:p>
          <a:p>
            <a:pPr algn="ctr" defTabSz="2438430" fontAlgn="base" hangingPunct="1">
              <a:lnSpc>
                <a:spcPct val="86000"/>
              </a:lnSpc>
              <a:spcBef>
                <a:spcPct val="0"/>
              </a:spcBef>
              <a:spcAft>
                <a:spcPct val="0"/>
              </a:spcAft>
            </a:pPr>
            <a:r>
              <a:rPr lang="en-US" sz="3200" kern="1200">
                <a:solidFill>
                  <a:srgbClr val="FFFFFF"/>
                </a:solidFill>
                <a:latin typeface="Arial"/>
                <a:ea typeface="+mn-ea"/>
                <a:cs typeface="+mn-cs"/>
              </a:rPr>
              <a:t>Integration</a:t>
            </a:r>
          </a:p>
        </p:txBody>
      </p:sp>
      <p:sp>
        <p:nvSpPr>
          <p:cNvPr id="16" name="TextBox 15"/>
          <p:cNvSpPr txBox="1"/>
          <p:nvPr/>
        </p:nvSpPr>
        <p:spPr>
          <a:xfrm>
            <a:off x="8861740" y="3366796"/>
            <a:ext cx="6660541" cy="586379"/>
          </a:xfrm>
          <a:prstGeom prst="rect">
            <a:avLst/>
          </a:prstGeom>
          <a:noFill/>
        </p:spPr>
        <p:txBody>
          <a:bodyPr wrap="none" rtlCol="0">
            <a:spAutoFit/>
          </a:bodyPr>
          <a:lstStyle/>
          <a:p>
            <a:pPr algn="ctr" defTabSz="2438430" fontAlgn="base" hangingPunct="1">
              <a:lnSpc>
                <a:spcPct val="86000"/>
              </a:lnSpc>
              <a:spcBef>
                <a:spcPct val="0"/>
              </a:spcBef>
              <a:spcAft>
                <a:spcPct val="0"/>
              </a:spcAft>
            </a:pPr>
            <a:r>
              <a:rPr lang="en-US" sz="3733" kern="1200">
                <a:solidFill>
                  <a:srgbClr val="FFFFFF"/>
                </a:solidFill>
                <a:latin typeface="Arial"/>
                <a:ea typeface="+mn-ea"/>
                <a:cs typeface="+mn-cs"/>
              </a:rPr>
              <a:t>Delivering insurance your way.</a:t>
            </a:r>
          </a:p>
        </p:txBody>
      </p:sp>
      <p:sp>
        <p:nvSpPr>
          <p:cNvPr id="22" name="TextBox 21"/>
          <p:cNvSpPr txBox="1"/>
          <p:nvPr/>
        </p:nvSpPr>
        <p:spPr>
          <a:xfrm>
            <a:off x="7120128" y="10113141"/>
            <a:ext cx="4389120" cy="1219200"/>
          </a:xfrm>
          <a:prstGeom prst="rect">
            <a:avLst/>
          </a:prstGeom>
          <a:noFill/>
        </p:spPr>
        <p:txBody>
          <a:bodyPr wrap="none" rtlCol="0">
            <a:noAutofit/>
          </a:bodyPr>
          <a:lstStyle/>
          <a:p>
            <a:pPr algn="ctr" defTabSz="2438430" fontAlgn="base" hangingPunct="1">
              <a:lnSpc>
                <a:spcPct val="86000"/>
              </a:lnSpc>
              <a:spcBef>
                <a:spcPct val="0"/>
              </a:spcBef>
              <a:spcAft>
                <a:spcPct val="0"/>
              </a:spcAft>
            </a:pPr>
            <a:r>
              <a:rPr lang="en-US" sz="3200" kern="1200">
                <a:solidFill>
                  <a:srgbClr val="FFFFFF"/>
                </a:solidFill>
                <a:latin typeface="Arial"/>
                <a:ea typeface="+mn-ea"/>
                <a:cs typeface="+mn-cs"/>
              </a:rPr>
              <a:t>Choice of</a:t>
            </a:r>
          </a:p>
          <a:p>
            <a:pPr algn="ctr" defTabSz="2438430" fontAlgn="base" hangingPunct="1">
              <a:lnSpc>
                <a:spcPct val="86000"/>
              </a:lnSpc>
              <a:spcBef>
                <a:spcPct val="0"/>
              </a:spcBef>
              <a:spcAft>
                <a:spcPct val="0"/>
              </a:spcAft>
            </a:pPr>
            <a:r>
              <a:rPr lang="en-US" sz="3200" kern="1200">
                <a:solidFill>
                  <a:srgbClr val="FFFFFF"/>
                </a:solidFill>
                <a:latin typeface="Arial"/>
                <a:ea typeface="+mn-ea"/>
                <a:cs typeface="+mn-cs"/>
              </a:rPr>
              <a:t>Global Coverage</a:t>
            </a:r>
          </a:p>
        </p:txBody>
      </p:sp>
      <p:sp>
        <p:nvSpPr>
          <p:cNvPr id="23" name="TextBox 22"/>
          <p:cNvSpPr txBox="1"/>
          <p:nvPr/>
        </p:nvSpPr>
        <p:spPr>
          <a:xfrm>
            <a:off x="12874752" y="10113141"/>
            <a:ext cx="4389120" cy="1219200"/>
          </a:xfrm>
          <a:prstGeom prst="rect">
            <a:avLst/>
          </a:prstGeom>
          <a:noFill/>
        </p:spPr>
        <p:txBody>
          <a:bodyPr wrap="none" rtlCol="0">
            <a:noAutofit/>
          </a:bodyPr>
          <a:lstStyle/>
          <a:p>
            <a:pPr algn="ctr" defTabSz="2438430" fontAlgn="base" hangingPunct="1">
              <a:lnSpc>
                <a:spcPct val="86000"/>
              </a:lnSpc>
              <a:spcBef>
                <a:spcPct val="0"/>
              </a:spcBef>
              <a:spcAft>
                <a:spcPct val="0"/>
              </a:spcAft>
            </a:pPr>
            <a:r>
              <a:rPr lang="en-US" sz="3200" kern="1200">
                <a:solidFill>
                  <a:srgbClr val="FFFFFF"/>
                </a:solidFill>
                <a:latin typeface="Arial"/>
                <a:ea typeface="+mn-ea"/>
                <a:cs typeface="+mn-cs"/>
              </a:rPr>
              <a:t>Access to</a:t>
            </a:r>
          </a:p>
          <a:p>
            <a:pPr algn="ctr" defTabSz="2438430" fontAlgn="base" hangingPunct="1">
              <a:lnSpc>
                <a:spcPct val="86000"/>
              </a:lnSpc>
              <a:spcBef>
                <a:spcPct val="0"/>
              </a:spcBef>
              <a:spcAft>
                <a:spcPct val="0"/>
              </a:spcAft>
            </a:pPr>
            <a:r>
              <a:rPr lang="en-US" sz="3200" kern="1200">
                <a:solidFill>
                  <a:srgbClr val="FFFFFF"/>
                </a:solidFill>
                <a:latin typeface="Arial"/>
                <a:ea typeface="+mn-ea"/>
                <a:cs typeface="+mn-cs"/>
              </a:rPr>
              <a:t>On-demand Insights</a:t>
            </a:r>
          </a:p>
        </p:txBody>
      </p:sp>
      <p:sp>
        <p:nvSpPr>
          <p:cNvPr id="30" name="TextBox 29"/>
          <p:cNvSpPr txBox="1"/>
          <p:nvPr/>
        </p:nvSpPr>
        <p:spPr>
          <a:xfrm>
            <a:off x="18629376" y="10113141"/>
            <a:ext cx="4389120" cy="1219200"/>
          </a:xfrm>
          <a:prstGeom prst="rect">
            <a:avLst/>
          </a:prstGeom>
          <a:noFill/>
        </p:spPr>
        <p:txBody>
          <a:bodyPr wrap="none" rtlCol="0">
            <a:noAutofit/>
          </a:bodyPr>
          <a:lstStyle/>
          <a:p>
            <a:pPr algn="ctr" defTabSz="2438430" fontAlgn="base" hangingPunct="1">
              <a:lnSpc>
                <a:spcPct val="86000"/>
              </a:lnSpc>
              <a:spcBef>
                <a:spcPct val="0"/>
              </a:spcBef>
              <a:spcAft>
                <a:spcPct val="0"/>
              </a:spcAft>
            </a:pPr>
            <a:r>
              <a:rPr lang="en-US" sz="3200" kern="1200">
                <a:solidFill>
                  <a:srgbClr val="FFFFFF"/>
                </a:solidFill>
                <a:latin typeface="Arial"/>
                <a:ea typeface="+mn-ea"/>
                <a:cs typeface="+mn-cs"/>
              </a:rPr>
              <a:t>Continuous Innovation </a:t>
            </a:r>
          </a:p>
          <a:p>
            <a:pPr algn="ctr" defTabSz="2438430" fontAlgn="base" hangingPunct="1">
              <a:lnSpc>
                <a:spcPct val="86000"/>
              </a:lnSpc>
              <a:spcBef>
                <a:spcPct val="0"/>
              </a:spcBef>
              <a:spcAft>
                <a:spcPct val="0"/>
              </a:spcAft>
            </a:pPr>
            <a:r>
              <a:rPr lang="en-US" sz="3200" kern="1200">
                <a:solidFill>
                  <a:srgbClr val="FFFFFF"/>
                </a:solidFill>
                <a:latin typeface="Arial"/>
                <a:ea typeface="+mn-ea"/>
                <a:cs typeface="+mn-cs"/>
              </a:rPr>
              <a:t>Through Emerging Tech</a:t>
            </a:r>
          </a:p>
        </p:txBody>
      </p:sp>
      <p:sp>
        <p:nvSpPr>
          <p:cNvPr id="34" name="Freeform 6"/>
          <p:cNvSpPr>
            <a:spLocks/>
          </p:cNvSpPr>
          <p:nvPr/>
        </p:nvSpPr>
        <p:spPr bwMode="auto">
          <a:xfrm>
            <a:off x="20753756" y="6032731"/>
            <a:ext cx="1709139" cy="2043205"/>
          </a:xfrm>
          <a:custGeom>
            <a:avLst/>
            <a:gdLst/>
            <a:ahLst/>
            <a:cxnLst>
              <a:cxn ang="0">
                <a:pos x="0" y="196"/>
              </a:cxn>
              <a:cxn ang="0">
                <a:pos x="0" y="61"/>
              </a:cxn>
              <a:cxn ang="0">
                <a:pos x="1" y="61"/>
              </a:cxn>
              <a:cxn ang="0">
                <a:pos x="32" y="62"/>
              </a:cxn>
              <a:cxn ang="0">
                <a:pos x="67" y="0"/>
              </a:cxn>
              <a:cxn ang="0">
                <a:pos x="126" y="15"/>
              </a:cxn>
              <a:cxn ang="0">
                <a:pos x="126" y="86"/>
              </a:cxn>
              <a:cxn ang="0">
                <a:pos x="185" y="120"/>
              </a:cxn>
              <a:cxn ang="0">
                <a:pos x="186" y="120"/>
              </a:cxn>
              <a:cxn ang="0">
                <a:pos x="246" y="84"/>
              </a:cxn>
              <a:cxn ang="0">
                <a:pos x="269" y="106"/>
              </a:cxn>
              <a:cxn ang="0">
                <a:pos x="283" y="120"/>
              </a:cxn>
              <a:cxn ang="0">
                <a:pos x="288" y="126"/>
              </a:cxn>
              <a:cxn ang="0">
                <a:pos x="252" y="186"/>
              </a:cxn>
              <a:cxn ang="0">
                <a:pos x="287" y="244"/>
              </a:cxn>
              <a:cxn ang="0">
                <a:pos x="359" y="244"/>
              </a:cxn>
              <a:cxn ang="0">
                <a:pos x="374" y="301"/>
              </a:cxn>
              <a:cxn ang="0">
                <a:pos x="313" y="341"/>
              </a:cxn>
              <a:cxn ang="0">
                <a:pos x="314" y="374"/>
              </a:cxn>
              <a:cxn ang="0">
                <a:pos x="314" y="376"/>
              </a:cxn>
              <a:cxn ang="0">
                <a:pos x="175" y="376"/>
              </a:cxn>
              <a:cxn ang="0">
                <a:pos x="174" y="376"/>
              </a:cxn>
              <a:cxn ang="0">
                <a:pos x="175" y="377"/>
              </a:cxn>
              <a:cxn ang="0">
                <a:pos x="187" y="406"/>
              </a:cxn>
              <a:cxn ang="0">
                <a:pos x="175" y="434"/>
              </a:cxn>
              <a:cxn ang="0">
                <a:pos x="146" y="446"/>
              </a:cxn>
              <a:cxn ang="0">
                <a:pos x="117" y="434"/>
              </a:cxn>
              <a:cxn ang="0">
                <a:pos x="106" y="406"/>
              </a:cxn>
              <a:cxn ang="0">
                <a:pos x="117" y="377"/>
              </a:cxn>
              <a:cxn ang="0">
                <a:pos x="118" y="376"/>
              </a:cxn>
              <a:cxn ang="0">
                <a:pos x="117" y="376"/>
              </a:cxn>
              <a:cxn ang="0">
                <a:pos x="0" y="376"/>
              </a:cxn>
              <a:cxn ang="0">
                <a:pos x="0" y="253"/>
              </a:cxn>
              <a:cxn ang="0">
                <a:pos x="3" y="253"/>
              </a:cxn>
              <a:cxn ang="0">
                <a:pos x="32" y="265"/>
              </a:cxn>
              <a:cxn ang="0">
                <a:pos x="61" y="253"/>
              </a:cxn>
              <a:cxn ang="0">
                <a:pos x="73" y="224"/>
              </a:cxn>
              <a:cxn ang="0">
                <a:pos x="61" y="196"/>
              </a:cxn>
              <a:cxn ang="0">
                <a:pos x="32" y="184"/>
              </a:cxn>
              <a:cxn ang="0">
                <a:pos x="3" y="196"/>
              </a:cxn>
              <a:cxn ang="0">
                <a:pos x="0" y="196"/>
              </a:cxn>
            </a:cxnLst>
            <a:rect l="0" t="0" r="r" b="b"/>
            <a:pathLst>
              <a:path w="374" h="446">
                <a:moveTo>
                  <a:pt x="0" y="196"/>
                </a:moveTo>
                <a:cubicBezTo>
                  <a:pt x="0" y="61"/>
                  <a:pt x="0" y="61"/>
                  <a:pt x="0" y="61"/>
                </a:cubicBezTo>
                <a:cubicBezTo>
                  <a:pt x="0" y="61"/>
                  <a:pt x="1" y="61"/>
                  <a:pt x="1" y="61"/>
                </a:cubicBezTo>
                <a:cubicBezTo>
                  <a:pt x="12" y="61"/>
                  <a:pt x="22" y="61"/>
                  <a:pt x="32" y="62"/>
                </a:cubicBezTo>
                <a:cubicBezTo>
                  <a:pt x="67" y="0"/>
                  <a:pt x="67" y="0"/>
                  <a:pt x="67" y="0"/>
                </a:cubicBezTo>
                <a:cubicBezTo>
                  <a:pt x="87" y="4"/>
                  <a:pt x="107" y="8"/>
                  <a:pt x="126" y="15"/>
                </a:cubicBezTo>
                <a:cubicBezTo>
                  <a:pt x="126" y="86"/>
                  <a:pt x="126" y="86"/>
                  <a:pt x="126" y="86"/>
                </a:cubicBezTo>
                <a:cubicBezTo>
                  <a:pt x="146" y="95"/>
                  <a:pt x="166" y="106"/>
                  <a:pt x="185" y="120"/>
                </a:cubicBezTo>
                <a:cubicBezTo>
                  <a:pt x="185" y="120"/>
                  <a:pt x="185" y="120"/>
                  <a:pt x="186" y="120"/>
                </a:cubicBezTo>
                <a:cubicBezTo>
                  <a:pt x="246" y="84"/>
                  <a:pt x="246" y="84"/>
                  <a:pt x="246" y="84"/>
                </a:cubicBezTo>
                <a:cubicBezTo>
                  <a:pt x="254" y="91"/>
                  <a:pt x="262" y="98"/>
                  <a:pt x="269" y="106"/>
                </a:cubicBezTo>
                <a:cubicBezTo>
                  <a:pt x="274" y="111"/>
                  <a:pt x="278" y="115"/>
                  <a:pt x="283" y="120"/>
                </a:cubicBezTo>
                <a:cubicBezTo>
                  <a:pt x="284" y="122"/>
                  <a:pt x="286" y="124"/>
                  <a:pt x="288" y="126"/>
                </a:cubicBezTo>
                <a:cubicBezTo>
                  <a:pt x="252" y="186"/>
                  <a:pt x="252" y="186"/>
                  <a:pt x="252" y="186"/>
                </a:cubicBezTo>
                <a:cubicBezTo>
                  <a:pt x="266" y="204"/>
                  <a:pt x="278" y="224"/>
                  <a:pt x="287" y="244"/>
                </a:cubicBezTo>
                <a:cubicBezTo>
                  <a:pt x="359" y="244"/>
                  <a:pt x="359" y="244"/>
                  <a:pt x="359" y="244"/>
                </a:cubicBezTo>
                <a:cubicBezTo>
                  <a:pt x="365" y="263"/>
                  <a:pt x="370" y="282"/>
                  <a:pt x="374" y="301"/>
                </a:cubicBezTo>
                <a:cubicBezTo>
                  <a:pt x="313" y="341"/>
                  <a:pt x="313" y="341"/>
                  <a:pt x="313" y="341"/>
                </a:cubicBezTo>
                <a:cubicBezTo>
                  <a:pt x="314" y="352"/>
                  <a:pt x="314" y="363"/>
                  <a:pt x="314" y="374"/>
                </a:cubicBezTo>
                <a:cubicBezTo>
                  <a:pt x="314" y="375"/>
                  <a:pt x="314" y="375"/>
                  <a:pt x="314" y="376"/>
                </a:cubicBezTo>
                <a:cubicBezTo>
                  <a:pt x="175" y="376"/>
                  <a:pt x="175" y="376"/>
                  <a:pt x="175" y="376"/>
                </a:cubicBezTo>
                <a:cubicBezTo>
                  <a:pt x="174" y="376"/>
                  <a:pt x="174" y="376"/>
                  <a:pt x="174" y="376"/>
                </a:cubicBezTo>
                <a:cubicBezTo>
                  <a:pt x="174" y="376"/>
                  <a:pt x="175" y="377"/>
                  <a:pt x="175" y="377"/>
                </a:cubicBezTo>
                <a:cubicBezTo>
                  <a:pt x="183" y="385"/>
                  <a:pt x="187" y="395"/>
                  <a:pt x="187" y="406"/>
                </a:cubicBezTo>
                <a:cubicBezTo>
                  <a:pt x="187" y="417"/>
                  <a:pt x="183" y="427"/>
                  <a:pt x="175" y="434"/>
                </a:cubicBezTo>
                <a:cubicBezTo>
                  <a:pt x="167" y="442"/>
                  <a:pt x="157" y="446"/>
                  <a:pt x="146" y="446"/>
                </a:cubicBezTo>
                <a:cubicBezTo>
                  <a:pt x="135" y="446"/>
                  <a:pt x="125" y="442"/>
                  <a:pt x="117" y="434"/>
                </a:cubicBezTo>
                <a:cubicBezTo>
                  <a:pt x="110" y="427"/>
                  <a:pt x="106" y="417"/>
                  <a:pt x="106" y="406"/>
                </a:cubicBezTo>
                <a:cubicBezTo>
                  <a:pt x="106" y="395"/>
                  <a:pt x="110" y="385"/>
                  <a:pt x="117" y="377"/>
                </a:cubicBezTo>
                <a:cubicBezTo>
                  <a:pt x="118" y="377"/>
                  <a:pt x="118" y="376"/>
                  <a:pt x="118" y="376"/>
                </a:cubicBezTo>
                <a:cubicBezTo>
                  <a:pt x="117" y="376"/>
                  <a:pt x="117" y="376"/>
                  <a:pt x="117" y="376"/>
                </a:cubicBezTo>
                <a:cubicBezTo>
                  <a:pt x="0" y="376"/>
                  <a:pt x="0" y="376"/>
                  <a:pt x="0" y="376"/>
                </a:cubicBezTo>
                <a:cubicBezTo>
                  <a:pt x="0" y="253"/>
                  <a:pt x="0" y="253"/>
                  <a:pt x="0" y="253"/>
                </a:cubicBezTo>
                <a:cubicBezTo>
                  <a:pt x="3" y="253"/>
                  <a:pt x="3" y="253"/>
                  <a:pt x="3" y="253"/>
                </a:cubicBezTo>
                <a:cubicBezTo>
                  <a:pt x="11" y="261"/>
                  <a:pt x="21" y="265"/>
                  <a:pt x="32" y="265"/>
                </a:cubicBezTo>
                <a:cubicBezTo>
                  <a:pt x="43" y="265"/>
                  <a:pt x="53" y="261"/>
                  <a:pt x="61" y="253"/>
                </a:cubicBezTo>
                <a:cubicBezTo>
                  <a:pt x="69" y="245"/>
                  <a:pt x="73" y="236"/>
                  <a:pt x="73" y="224"/>
                </a:cubicBezTo>
                <a:cubicBezTo>
                  <a:pt x="73" y="213"/>
                  <a:pt x="69" y="204"/>
                  <a:pt x="61" y="196"/>
                </a:cubicBezTo>
                <a:cubicBezTo>
                  <a:pt x="53" y="188"/>
                  <a:pt x="43" y="184"/>
                  <a:pt x="32" y="184"/>
                </a:cubicBezTo>
                <a:cubicBezTo>
                  <a:pt x="21" y="184"/>
                  <a:pt x="11" y="188"/>
                  <a:pt x="3" y="196"/>
                </a:cubicBezTo>
                <a:lnTo>
                  <a:pt x="0" y="196"/>
                </a:lnTo>
                <a:close/>
              </a:path>
            </a:pathLst>
          </a:custGeom>
          <a:solidFill>
            <a:schemeClr val="bg1"/>
          </a:solidFill>
          <a:ln w="19050">
            <a:solidFill>
              <a:schemeClr val="bg1"/>
            </a:solidFill>
            <a:round/>
            <a:headEnd/>
            <a:tailEnd/>
          </a:ln>
        </p:spPr>
        <p:txBody>
          <a:bodyPr vert="horz" wrap="square" lIns="243840" tIns="121920" rIns="243840" bIns="121920" numCol="1" anchor="t" anchorCtr="0" compatLnSpc="1">
            <a:prstTxWarp prst="textNoShape">
              <a:avLst/>
            </a:prstTxWarp>
          </a:bodyPr>
          <a:lstStyle/>
          <a:p>
            <a:pPr algn="ctr" defTabSz="2438430" fontAlgn="base" hangingPunct="1">
              <a:lnSpc>
                <a:spcPct val="86000"/>
              </a:lnSpc>
              <a:spcBef>
                <a:spcPct val="0"/>
              </a:spcBef>
              <a:spcAft>
                <a:spcPct val="0"/>
              </a:spcAft>
            </a:pPr>
            <a:endParaRPr lang="en-US" sz="4533" kern="1200">
              <a:solidFill>
                <a:srgbClr val="32312E"/>
              </a:solidFill>
              <a:latin typeface="Verdana" pitchFamily="34" charset="0"/>
              <a:ea typeface="+mn-ea"/>
              <a:cs typeface="+mn-cs"/>
            </a:endParaRPr>
          </a:p>
        </p:txBody>
      </p:sp>
      <p:sp>
        <p:nvSpPr>
          <p:cNvPr id="35" name="Freeform 7"/>
          <p:cNvSpPr>
            <a:spLocks/>
          </p:cNvSpPr>
          <p:nvPr/>
        </p:nvSpPr>
        <p:spPr bwMode="auto">
          <a:xfrm>
            <a:off x="20411205" y="7754940"/>
            <a:ext cx="2057099" cy="1700568"/>
          </a:xfrm>
          <a:custGeom>
            <a:avLst/>
            <a:gdLst/>
            <a:ahLst/>
            <a:cxnLst>
              <a:cxn ang="0">
                <a:pos x="75" y="311"/>
              </a:cxn>
              <a:cxn ang="0">
                <a:pos x="75" y="166"/>
              </a:cxn>
              <a:cxn ang="0">
                <a:pos x="70" y="172"/>
              </a:cxn>
              <a:cxn ang="0">
                <a:pos x="41" y="184"/>
              </a:cxn>
              <a:cxn ang="0">
                <a:pos x="12" y="172"/>
              </a:cxn>
              <a:cxn ang="0">
                <a:pos x="0" y="144"/>
              </a:cxn>
              <a:cxn ang="0">
                <a:pos x="12" y="115"/>
              </a:cxn>
              <a:cxn ang="0">
                <a:pos x="41" y="103"/>
              </a:cxn>
              <a:cxn ang="0">
                <a:pos x="70" y="115"/>
              </a:cxn>
              <a:cxn ang="0">
                <a:pos x="75" y="121"/>
              </a:cxn>
              <a:cxn ang="0">
                <a:pos x="75" y="0"/>
              </a:cxn>
              <a:cxn ang="0">
                <a:pos x="192" y="0"/>
              </a:cxn>
              <a:cxn ang="0">
                <a:pos x="192" y="1"/>
              </a:cxn>
              <a:cxn ang="0">
                <a:pos x="181" y="30"/>
              </a:cxn>
              <a:cxn ang="0">
                <a:pos x="192" y="58"/>
              </a:cxn>
              <a:cxn ang="0">
                <a:pos x="221" y="70"/>
              </a:cxn>
              <a:cxn ang="0">
                <a:pos x="250" y="58"/>
              </a:cxn>
              <a:cxn ang="0">
                <a:pos x="262" y="30"/>
              </a:cxn>
              <a:cxn ang="0">
                <a:pos x="250" y="1"/>
              </a:cxn>
              <a:cxn ang="0">
                <a:pos x="250" y="0"/>
              </a:cxn>
              <a:cxn ang="0">
                <a:pos x="389" y="0"/>
              </a:cxn>
              <a:cxn ang="0">
                <a:pos x="388" y="32"/>
              </a:cxn>
              <a:cxn ang="0">
                <a:pos x="450" y="66"/>
              </a:cxn>
              <a:cxn ang="0">
                <a:pos x="436" y="121"/>
              </a:cxn>
              <a:cxn ang="0">
                <a:pos x="363" y="125"/>
              </a:cxn>
              <a:cxn ang="0">
                <a:pos x="329" y="183"/>
              </a:cxn>
              <a:cxn ang="0">
                <a:pos x="366" y="243"/>
              </a:cxn>
              <a:cxn ang="0">
                <a:pos x="344" y="266"/>
              </a:cxn>
              <a:cxn ang="0">
                <a:pos x="322" y="287"/>
              </a:cxn>
              <a:cxn ang="0">
                <a:pos x="260" y="251"/>
              </a:cxn>
              <a:cxn ang="0">
                <a:pos x="203" y="285"/>
              </a:cxn>
              <a:cxn ang="0">
                <a:pos x="203" y="356"/>
              </a:cxn>
              <a:cxn ang="0">
                <a:pos x="145" y="371"/>
              </a:cxn>
              <a:cxn ang="0">
                <a:pos x="108" y="309"/>
              </a:cxn>
              <a:cxn ang="0">
                <a:pos x="76" y="311"/>
              </a:cxn>
              <a:cxn ang="0">
                <a:pos x="75" y="311"/>
              </a:cxn>
            </a:cxnLst>
            <a:rect l="0" t="0" r="r" b="b"/>
            <a:pathLst>
              <a:path w="450" h="371">
                <a:moveTo>
                  <a:pt x="75" y="311"/>
                </a:moveTo>
                <a:cubicBezTo>
                  <a:pt x="75" y="166"/>
                  <a:pt x="75" y="166"/>
                  <a:pt x="75" y="166"/>
                </a:cubicBezTo>
                <a:cubicBezTo>
                  <a:pt x="73" y="168"/>
                  <a:pt x="72" y="170"/>
                  <a:pt x="70" y="172"/>
                </a:cubicBezTo>
                <a:cubicBezTo>
                  <a:pt x="62" y="180"/>
                  <a:pt x="52" y="184"/>
                  <a:pt x="41" y="184"/>
                </a:cubicBezTo>
                <a:cubicBezTo>
                  <a:pt x="30" y="184"/>
                  <a:pt x="20" y="180"/>
                  <a:pt x="12" y="172"/>
                </a:cubicBezTo>
                <a:cubicBezTo>
                  <a:pt x="4" y="165"/>
                  <a:pt x="0" y="155"/>
                  <a:pt x="0" y="144"/>
                </a:cubicBezTo>
                <a:cubicBezTo>
                  <a:pt x="0" y="133"/>
                  <a:pt x="4" y="123"/>
                  <a:pt x="12" y="115"/>
                </a:cubicBezTo>
                <a:cubicBezTo>
                  <a:pt x="20" y="107"/>
                  <a:pt x="30" y="103"/>
                  <a:pt x="41" y="103"/>
                </a:cubicBezTo>
                <a:cubicBezTo>
                  <a:pt x="52" y="103"/>
                  <a:pt x="62" y="107"/>
                  <a:pt x="70" y="115"/>
                </a:cubicBezTo>
                <a:cubicBezTo>
                  <a:pt x="72" y="117"/>
                  <a:pt x="73" y="119"/>
                  <a:pt x="75" y="121"/>
                </a:cubicBezTo>
                <a:cubicBezTo>
                  <a:pt x="75" y="0"/>
                  <a:pt x="75" y="0"/>
                  <a:pt x="75" y="0"/>
                </a:cubicBezTo>
                <a:cubicBezTo>
                  <a:pt x="192" y="0"/>
                  <a:pt x="192" y="0"/>
                  <a:pt x="192" y="0"/>
                </a:cubicBezTo>
                <a:cubicBezTo>
                  <a:pt x="192" y="1"/>
                  <a:pt x="192" y="1"/>
                  <a:pt x="192" y="1"/>
                </a:cubicBezTo>
                <a:cubicBezTo>
                  <a:pt x="185" y="9"/>
                  <a:pt x="181" y="19"/>
                  <a:pt x="181" y="30"/>
                </a:cubicBezTo>
                <a:cubicBezTo>
                  <a:pt x="181" y="41"/>
                  <a:pt x="185" y="51"/>
                  <a:pt x="192" y="58"/>
                </a:cubicBezTo>
                <a:cubicBezTo>
                  <a:pt x="200" y="66"/>
                  <a:pt x="210" y="70"/>
                  <a:pt x="221" y="70"/>
                </a:cubicBezTo>
                <a:cubicBezTo>
                  <a:pt x="232" y="70"/>
                  <a:pt x="242" y="66"/>
                  <a:pt x="250" y="58"/>
                </a:cubicBezTo>
                <a:cubicBezTo>
                  <a:pt x="258" y="51"/>
                  <a:pt x="262" y="41"/>
                  <a:pt x="262" y="30"/>
                </a:cubicBezTo>
                <a:cubicBezTo>
                  <a:pt x="262" y="19"/>
                  <a:pt x="258" y="9"/>
                  <a:pt x="250" y="1"/>
                </a:cubicBezTo>
                <a:cubicBezTo>
                  <a:pt x="250" y="0"/>
                  <a:pt x="250" y="0"/>
                  <a:pt x="250" y="0"/>
                </a:cubicBezTo>
                <a:cubicBezTo>
                  <a:pt x="389" y="0"/>
                  <a:pt x="389" y="0"/>
                  <a:pt x="389" y="0"/>
                </a:cubicBezTo>
                <a:cubicBezTo>
                  <a:pt x="389" y="11"/>
                  <a:pt x="389" y="22"/>
                  <a:pt x="388" y="32"/>
                </a:cubicBezTo>
                <a:cubicBezTo>
                  <a:pt x="450" y="66"/>
                  <a:pt x="450" y="66"/>
                  <a:pt x="450" y="66"/>
                </a:cubicBezTo>
                <a:cubicBezTo>
                  <a:pt x="446" y="85"/>
                  <a:pt x="442" y="103"/>
                  <a:pt x="436" y="121"/>
                </a:cubicBezTo>
                <a:cubicBezTo>
                  <a:pt x="363" y="125"/>
                  <a:pt x="363" y="125"/>
                  <a:pt x="363" y="125"/>
                </a:cubicBezTo>
                <a:cubicBezTo>
                  <a:pt x="354" y="145"/>
                  <a:pt x="343" y="164"/>
                  <a:pt x="329" y="183"/>
                </a:cubicBezTo>
                <a:cubicBezTo>
                  <a:pt x="366" y="243"/>
                  <a:pt x="366" y="243"/>
                  <a:pt x="366" y="243"/>
                </a:cubicBezTo>
                <a:cubicBezTo>
                  <a:pt x="359" y="251"/>
                  <a:pt x="352" y="258"/>
                  <a:pt x="344" y="266"/>
                </a:cubicBezTo>
                <a:cubicBezTo>
                  <a:pt x="337" y="273"/>
                  <a:pt x="329" y="280"/>
                  <a:pt x="322" y="287"/>
                </a:cubicBezTo>
                <a:cubicBezTo>
                  <a:pt x="260" y="251"/>
                  <a:pt x="260" y="251"/>
                  <a:pt x="260" y="251"/>
                </a:cubicBezTo>
                <a:cubicBezTo>
                  <a:pt x="242" y="265"/>
                  <a:pt x="223" y="276"/>
                  <a:pt x="203" y="285"/>
                </a:cubicBezTo>
                <a:cubicBezTo>
                  <a:pt x="203" y="356"/>
                  <a:pt x="203" y="356"/>
                  <a:pt x="203" y="356"/>
                </a:cubicBezTo>
                <a:cubicBezTo>
                  <a:pt x="184" y="363"/>
                  <a:pt x="165" y="368"/>
                  <a:pt x="145" y="371"/>
                </a:cubicBezTo>
                <a:cubicBezTo>
                  <a:pt x="108" y="309"/>
                  <a:pt x="108" y="309"/>
                  <a:pt x="108" y="309"/>
                </a:cubicBezTo>
                <a:cubicBezTo>
                  <a:pt x="98" y="310"/>
                  <a:pt x="87" y="311"/>
                  <a:pt x="76" y="311"/>
                </a:cubicBezTo>
                <a:cubicBezTo>
                  <a:pt x="76" y="311"/>
                  <a:pt x="75" y="311"/>
                  <a:pt x="75" y="311"/>
                </a:cubicBezTo>
                <a:close/>
              </a:path>
            </a:pathLst>
          </a:custGeom>
          <a:solidFill>
            <a:schemeClr val="bg1"/>
          </a:solidFill>
          <a:ln w="19050">
            <a:solidFill>
              <a:schemeClr val="bg1"/>
            </a:solidFill>
            <a:round/>
            <a:headEnd/>
            <a:tailEnd/>
          </a:ln>
        </p:spPr>
        <p:txBody>
          <a:bodyPr vert="horz" wrap="square" lIns="243840" tIns="121920" rIns="243840" bIns="121920" numCol="1" anchor="t" anchorCtr="0" compatLnSpc="1">
            <a:prstTxWarp prst="textNoShape">
              <a:avLst/>
            </a:prstTxWarp>
          </a:bodyPr>
          <a:lstStyle/>
          <a:p>
            <a:pPr algn="ctr" defTabSz="2438430" fontAlgn="base" hangingPunct="1">
              <a:lnSpc>
                <a:spcPct val="86000"/>
              </a:lnSpc>
              <a:spcBef>
                <a:spcPct val="0"/>
              </a:spcBef>
              <a:spcAft>
                <a:spcPct val="0"/>
              </a:spcAft>
            </a:pPr>
            <a:endParaRPr lang="en-US" sz="4533" kern="1200">
              <a:solidFill>
                <a:srgbClr val="32312E"/>
              </a:solidFill>
              <a:latin typeface="Verdana" pitchFamily="34" charset="0"/>
              <a:ea typeface="+mn-ea"/>
              <a:cs typeface="+mn-cs"/>
            </a:endParaRPr>
          </a:p>
        </p:txBody>
      </p:sp>
      <p:sp>
        <p:nvSpPr>
          <p:cNvPr id="36" name="Freeform 5"/>
          <p:cNvSpPr>
            <a:spLocks/>
          </p:cNvSpPr>
          <p:nvPr/>
        </p:nvSpPr>
        <p:spPr bwMode="auto">
          <a:xfrm>
            <a:off x="19053632" y="6036336"/>
            <a:ext cx="2033659" cy="1718603"/>
          </a:xfrm>
          <a:custGeom>
            <a:avLst/>
            <a:gdLst/>
            <a:ahLst/>
            <a:cxnLst>
              <a:cxn ang="0">
                <a:pos x="372" y="375"/>
              </a:cxn>
              <a:cxn ang="0">
                <a:pos x="239" y="375"/>
              </a:cxn>
              <a:cxn ang="0">
                <a:pos x="248" y="368"/>
              </a:cxn>
              <a:cxn ang="0">
                <a:pos x="260" y="340"/>
              </a:cxn>
              <a:cxn ang="0">
                <a:pos x="248" y="311"/>
              </a:cxn>
              <a:cxn ang="0">
                <a:pos x="220" y="299"/>
              </a:cxn>
              <a:cxn ang="0">
                <a:pos x="191" y="311"/>
              </a:cxn>
              <a:cxn ang="0">
                <a:pos x="179" y="340"/>
              </a:cxn>
              <a:cxn ang="0">
                <a:pos x="191" y="368"/>
              </a:cxn>
              <a:cxn ang="0">
                <a:pos x="200" y="375"/>
              </a:cxn>
              <a:cxn ang="0">
                <a:pos x="61" y="375"/>
              </a:cxn>
              <a:cxn ang="0">
                <a:pos x="61" y="375"/>
              </a:cxn>
              <a:cxn ang="0">
                <a:pos x="61" y="373"/>
              </a:cxn>
              <a:cxn ang="0">
                <a:pos x="61" y="367"/>
              </a:cxn>
              <a:cxn ang="0">
                <a:pos x="62" y="342"/>
              </a:cxn>
              <a:cxn ang="0">
                <a:pos x="0" y="307"/>
              </a:cxn>
              <a:cxn ang="0">
                <a:pos x="16" y="243"/>
              </a:cxn>
              <a:cxn ang="0">
                <a:pos x="86" y="247"/>
              </a:cxn>
              <a:cxn ang="0">
                <a:pos x="119" y="191"/>
              </a:cxn>
              <a:cxn ang="0">
                <a:pos x="85" y="127"/>
              </a:cxn>
              <a:cxn ang="0">
                <a:pos x="92" y="119"/>
              </a:cxn>
              <a:cxn ang="0">
                <a:pos x="106" y="105"/>
              </a:cxn>
              <a:cxn ang="0">
                <a:pos x="128" y="84"/>
              </a:cxn>
              <a:cxn ang="0">
                <a:pos x="188" y="120"/>
              </a:cxn>
              <a:cxn ang="0">
                <a:pos x="190" y="119"/>
              </a:cxn>
              <a:cxn ang="0">
                <a:pos x="243" y="88"/>
              </a:cxn>
              <a:cxn ang="0">
                <a:pos x="243" y="16"/>
              </a:cxn>
              <a:cxn ang="0">
                <a:pos x="303" y="0"/>
              </a:cxn>
              <a:cxn ang="0">
                <a:pos x="339" y="62"/>
              </a:cxn>
              <a:cxn ang="0">
                <a:pos x="372" y="60"/>
              </a:cxn>
              <a:cxn ang="0">
                <a:pos x="372" y="195"/>
              </a:cxn>
              <a:cxn ang="0">
                <a:pos x="372" y="199"/>
              </a:cxn>
              <a:cxn ang="0">
                <a:pos x="375" y="195"/>
              </a:cxn>
              <a:cxn ang="0">
                <a:pos x="404" y="183"/>
              </a:cxn>
              <a:cxn ang="0">
                <a:pos x="433" y="195"/>
              </a:cxn>
              <a:cxn ang="0">
                <a:pos x="445" y="223"/>
              </a:cxn>
              <a:cxn ang="0">
                <a:pos x="433" y="252"/>
              </a:cxn>
              <a:cxn ang="0">
                <a:pos x="404" y="264"/>
              </a:cxn>
              <a:cxn ang="0">
                <a:pos x="375" y="252"/>
              </a:cxn>
              <a:cxn ang="0">
                <a:pos x="372" y="248"/>
              </a:cxn>
              <a:cxn ang="0">
                <a:pos x="372" y="252"/>
              </a:cxn>
              <a:cxn ang="0">
                <a:pos x="372" y="375"/>
              </a:cxn>
            </a:cxnLst>
            <a:rect l="0" t="0" r="r" b="b"/>
            <a:pathLst>
              <a:path w="445" h="375">
                <a:moveTo>
                  <a:pt x="372" y="375"/>
                </a:moveTo>
                <a:cubicBezTo>
                  <a:pt x="239" y="375"/>
                  <a:pt x="239" y="375"/>
                  <a:pt x="239" y="375"/>
                </a:cubicBezTo>
                <a:cubicBezTo>
                  <a:pt x="243" y="373"/>
                  <a:pt x="246" y="371"/>
                  <a:pt x="248" y="368"/>
                </a:cubicBezTo>
                <a:cubicBezTo>
                  <a:pt x="256" y="360"/>
                  <a:pt x="260" y="351"/>
                  <a:pt x="260" y="340"/>
                </a:cubicBezTo>
                <a:cubicBezTo>
                  <a:pt x="260" y="328"/>
                  <a:pt x="256" y="319"/>
                  <a:pt x="248" y="311"/>
                </a:cubicBezTo>
                <a:cubicBezTo>
                  <a:pt x="241" y="303"/>
                  <a:pt x="231" y="299"/>
                  <a:pt x="220" y="299"/>
                </a:cubicBezTo>
                <a:cubicBezTo>
                  <a:pt x="209" y="299"/>
                  <a:pt x="199" y="303"/>
                  <a:pt x="191" y="311"/>
                </a:cubicBezTo>
                <a:cubicBezTo>
                  <a:pt x="183" y="319"/>
                  <a:pt x="179" y="328"/>
                  <a:pt x="179" y="340"/>
                </a:cubicBezTo>
                <a:cubicBezTo>
                  <a:pt x="179" y="351"/>
                  <a:pt x="183" y="360"/>
                  <a:pt x="191" y="368"/>
                </a:cubicBezTo>
                <a:cubicBezTo>
                  <a:pt x="194" y="371"/>
                  <a:pt x="197" y="373"/>
                  <a:pt x="200" y="375"/>
                </a:cubicBezTo>
                <a:cubicBezTo>
                  <a:pt x="61" y="375"/>
                  <a:pt x="61" y="375"/>
                  <a:pt x="61" y="375"/>
                </a:cubicBezTo>
                <a:cubicBezTo>
                  <a:pt x="61" y="375"/>
                  <a:pt x="61" y="375"/>
                  <a:pt x="61" y="375"/>
                </a:cubicBezTo>
                <a:cubicBezTo>
                  <a:pt x="61" y="374"/>
                  <a:pt x="61" y="374"/>
                  <a:pt x="61" y="373"/>
                </a:cubicBezTo>
                <a:cubicBezTo>
                  <a:pt x="61" y="371"/>
                  <a:pt x="61" y="369"/>
                  <a:pt x="61" y="367"/>
                </a:cubicBezTo>
                <a:cubicBezTo>
                  <a:pt x="61" y="359"/>
                  <a:pt x="61" y="350"/>
                  <a:pt x="62" y="342"/>
                </a:cubicBezTo>
                <a:cubicBezTo>
                  <a:pt x="0" y="307"/>
                  <a:pt x="0" y="307"/>
                  <a:pt x="0" y="307"/>
                </a:cubicBezTo>
                <a:cubicBezTo>
                  <a:pt x="4" y="285"/>
                  <a:pt x="9" y="263"/>
                  <a:pt x="16" y="243"/>
                </a:cubicBezTo>
                <a:cubicBezTo>
                  <a:pt x="86" y="247"/>
                  <a:pt x="86" y="247"/>
                  <a:pt x="86" y="247"/>
                </a:cubicBezTo>
                <a:cubicBezTo>
                  <a:pt x="95" y="227"/>
                  <a:pt x="106" y="209"/>
                  <a:pt x="119" y="191"/>
                </a:cubicBezTo>
                <a:cubicBezTo>
                  <a:pt x="85" y="127"/>
                  <a:pt x="85" y="127"/>
                  <a:pt x="85" y="127"/>
                </a:cubicBezTo>
                <a:cubicBezTo>
                  <a:pt x="87" y="124"/>
                  <a:pt x="90" y="122"/>
                  <a:pt x="92" y="119"/>
                </a:cubicBezTo>
                <a:cubicBezTo>
                  <a:pt x="97" y="114"/>
                  <a:pt x="101" y="110"/>
                  <a:pt x="106" y="105"/>
                </a:cubicBezTo>
                <a:cubicBezTo>
                  <a:pt x="113" y="98"/>
                  <a:pt x="120" y="91"/>
                  <a:pt x="128" y="84"/>
                </a:cubicBezTo>
                <a:cubicBezTo>
                  <a:pt x="188" y="120"/>
                  <a:pt x="188" y="120"/>
                  <a:pt x="188" y="120"/>
                </a:cubicBezTo>
                <a:cubicBezTo>
                  <a:pt x="189" y="120"/>
                  <a:pt x="190" y="119"/>
                  <a:pt x="190" y="119"/>
                </a:cubicBezTo>
                <a:cubicBezTo>
                  <a:pt x="207" y="106"/>
                  <a:pt x="225" y="96"/>
                  <a:pt x="243" y="88"/>
                </a:cubicBezTo>
                <a:cubicBezTo>
                  <a:pt x="243" y="16"/>
                  <a:pt x="243" y="16"/>
                  <a:pt x="243" y="16"/>
                </a:cubicBezTo>
                <a:cubicBezTo>
                  <a:pt x="262" y="9"/>
                  <a:pt x="282" y="4"/>
                  <a:pt x="303" y="0"/>
                </a:cubicBezTo>
                <a:cubicBezTo>
                  <a:pt x="339" y="62"/>
                  <a:pt x="339" y="62"/>
                  <a:pt x="339" y="62"/>
                </a:cubicBezTo>
                <a:cubicBezTo>
                  <a:pt x="350" y="61"/>
                  <a:pt x="361" y="60"/>
                  <a:pt x="372" y="60"/>
                </a:cubicBezTo>
                <a:cubicBezTo>
                  <a:pt x="372" y="195"/>
                  <a:pt x="372" y="195"/>
                  <a:pt x="372" y="195"/>
                </a:cubicBezTo>
                <a:cubicBezTo>
                  <a:pt x="372" y="199"/>
                  <a:pt x="372" y="199"/>
                  <a:pt x="372" y="199"/>
                </a:cubicBezTo>
                <a:cubicBezTo>
                  <a:pt x="373" y="197"/>
                  <a:pt x="374" y="196"/>
                  <a:pt x="375" y="195"/>
                </a:cubicBezTo>
                <a:cubicBezTo>
                  <a:pt x="383" y="187"/>
                  <a:pt x="393" y="183"/>
                  <a:pt x="404" y="183"/>
                </a:cubicBezTo>
                <a:cubicBezTo>
                  <a:pt x="415" y="183"/>
                  <a:pt x="425" y="187"/>
                  <a:pt x="433" y="195"/>
                </a:cubicBezTo>
                <a:cubicBezTo>
                  <a:pt x="441" y="203"/>
                  <a:pt x="445" y="212"/>
                  <a:pt x="445" y="223"/>
                </a:cubicBezTo>
                <a:cubicBezTo>
                  <a:pt x="445" y="235"/>
                  <a:pt x="441" y="244"/>
                  <a:pt x="433" y="252"/>
                </a:cubicBezTo>
                <a:cubicBezTo>
                  <a:pt x="425" y="260"/>
                  <a:pt x="415" y="264"/>
                  <a:pt x="404" y="264"/>
                </a:cubicBezTo>
                <a:cubicBezTo>
                  <a:pt x="393" y="264"/>
                  <a:pt x="383" y="260"/>
                  <a:pt x="375" y="252"/>
                </a:cubicBezTo>
                <a:cubicBezTo>
                  <a:pt x="374" y="251"/>
                  <a:pt x="373" y="250"/>
                  <a:pt x="372" y="248"/>
                </a:cubicBezTo>
                <a:cubicBezTo>
                  <a:pt x="372" y="252"/>
                  <a:pt x="372" y="252"/>
                  <a:pt x="372" y="252"/>
                </a:cubicBezTo>
                <a:lnTo>
                  <a:pt x="372" y="375"/>
                </a:lnTo>
                <a:close/>
              </a:path>
            </a:pathLst>
          </a:custGeom>
          <a:solidFill>
            <a:schemeClr val="bg1"/>
          </a:solidFill>
          <a:ln w="19050">
            <a:solidFill>
              <a:schemeClr val="bg1"/>
            </a:solidFill>
            <a:round/>
            <a:headEnd/>
            <a:tailEnd/>
          </a:ln>
        </p:spPr>
        <p:txBody>
          <a:bodyPr vert="horz" wrap="square" lIns="243840" tIns="121920" rIns="243840" bIns="121920" numCol="1" anchor="t" anchorCtr="0" compatLnSpc="1">
            <a:prstTxWarp prst="textNoShape">
              <a:avLst/>
            </a:prstTxWarp>
          </a:bodyPr>
          <a:lstStyle/>
          <a:p>
            <a:pPr algn="ctr" defTabSz="2438430" fontAlgn="base" hangingPunct="1">
              <a:lnSpc>
                <a:spcPct val="86000"/>
              </a:lnSpc>
              <a:spcBef>
                <a:spcPct val="0"/>
              </a:spcBef>
              <a:spcAft>
                <a:spcPct val="0"/>
              </a:spcAft>
            </a:pPr>
            <a:endParaRPr lang="en-US" sz="4533" kern="1200">
              <a:solidFill>
                <a:srgbClr val="32312E"/>
              </a:solidFill>
              <a:latin typeface="Verdana" pitchFamily="34" charset="0"/>
              <a:ea typeface="+mn-ea"/>
              <a:cs typeface="+mn-cs"/>
            </a:endParaRPr>
          </a:p>
        </p:txBody>
      </p:sp>
      <p:sp>
        <p:nvSpPr>
          <p:cNvPr id="37" name="Freeform 8"/>
          <p:cNvSpPr>
            <a:spLocks/>
          </p:cNvSpPr>
          <p:nvPr/>
        </p:nvSpPr>
        <p:spPr bwMode="auto">
          <a:xfrm>
            <a:off x="19053634" y="7406891"/>
            <a:ext cx="1700125" cy="2043205"/>
          </a:xfrm>
          <a:custGeom>
            <a:avLst/>
            <a:gdLst/>
            <a:ahLst/>
            <a:cxnLst>
              <a:cxn ang="0">
                <a:pos x="61" y="76"/>
              </a:cxn>
              <a:cxn ang="0">
                <a:pos x="200" y="76"/>
              </a:cxn>
              <a:cxn ang="0">
                <a:pos x="191" y="69"/>
              </a:cxn>
              <a:cxn ang="0">
                <a:pos x="179" y="41"/>
              </a:cxn>
              <a:cxn ang="0">
                <a:pos x="191" y="12"/>
              </a:cxn>
              <a:cxn ang="0">
                <a:pos x="220" y="0"/>
              </a:cxn>
              <a:cxn ang="0">
                <a:pos x="248" y="12"/>
              </a:cxn>
              <a:cxn ang="0">
                <a:pos x="260" y="41"/>
              </a:cxn>
              <a:cxn ang="0">
                <a:pos x="248" y="69"/>
              </a:cxn>
              <a:cxn ang="0">
                <a:pos x="239" y="76"/>
              </a:cxn>
              <a:cxn ang="0">
                <a:pos x="372" y="76"/>
              </a:cxn>
              <a:cxn ang="0">
                <a:pos x="372" y="197"/>
              </a:cxn>
              <a:cxn ang="0">
                <a:pos x="367" y="191"/>
              </a:cxn>
              <a:cxn ang="0">
                <a:pos x="338" y="179"/>
              </a:cxn>
              <a:cxn ang="0">
                <a:pos x="309" y="191"/>
              </a:cxn>
              <a:cxn ang="0">
                <a:pos x="297" y="220"/>
              </a:cxn>
              <a:cxn ang="0">
                <a:pos x="309" y="248"/>
              </a:cxn>
              <a:cxn ang="0">
                <a:pos x="338" y="260"/>
              </a:cxn>
              <a:cxn ang="0">
                <a:pos x="367" y="248"/>
              </a:cxn>
              <a:cxn ang="0">
                <a:pos x="372" y="242"/>
              </a:cxn>
              <a:cxn ang="0">
                <a:pos x="372" y="387"/>
              </a:cxn>
              <a:cxn ang="0">
                <a:pos x="340" y="385"/>
              </a:cxn>
              <a:cxn ang="0">
                <a:pos x="302" y="446"/>
              </a:cxn>
              <a:cxn ang="0">
                <a:pos x="242" y="430"/>
              </a:cxn>
              <a:cxn ang="0">
                <a:pos x="247" y="361"/>
              </a:cxn>
              <a:cxn ang="0">
                <a:pos x="184" y="323"/>
              </a:cxn>
              <a:cxn ang="0">
                <a:pos x="129" y="363"/>
              </a:cxn>
              <a:cxn ang="0">
                <a:pos x="106" y="342"/>
              </a:cxn>
              <a:cxn ang="0">
                <a:pos x="82" y="316"/>
              </a:cxn>
              <a:cxn ang="0">
                <a:pos x="118" y="254"/>
              </a:cxn>
              <a:cxn ang="0">
                <a:pos x="86" y="199"/>
              </a:cxn>
              <a:cxn ang="0">
                <a:pos x="15" y="199"/>
              </a:cxn>
              <a:cxn ang="0">
                <a:pos x="0" y="141"/>
              </a:cxn>
              <a:cxn ang="0">
                <a:pos x="62" y="104"/>
              </a:cxn>
              <a:cxn ang="0">
                <a:pos x="61" y="84"/>
              </a:cxn>
              <a:cxn ang="0">
                <a:pos x="61" y="76"/>
              </a:cxn>
            </a:cxnLst>
            <a:rect l="0" t="0" r="r" b="b"/>
            <a:pathLst>
              <a:path w="372" h="446">
                <a:moveTo>
                  <a:pt x="61" y="76"/>
                </a:moveTo>
                <a:cubicBezTo>
                  <a:pt x="200" y="76"/>
                  <a:pt x="200" y="76"/>
                  <a:pt x="200" y="76"/>
                </a:cubicBezTo>
                <a:cubicBezTo>
                  <a:pt x="197" y="74"/>
                  <a:pt x="194" y="72"/>
                  <a:pt x="191" y="69"/>
                </a:cubicBezTo>
                <a:cubicBezTo>
                  <a:pt x="183" y="61"/>
                  <a:pt x="179" y="52"/>
                  <a:pt x="179" y="41"/>
                </a:cubicBezTo>
                <a:cubicBezTo>
                  <a:pt x="179" y="29"/>
                  <a:pt x="183" y="20"/>
                  <a:pt x="191" y="12"/>
                </a:cubicBezTo>
                <a:cubicBezTo>
                  <a:pt x="199" y="4"/>
                  <a:pt x="209" y="0"/>
                  <a:pt x="220" y="0"/>
                </a:cubicBezTo>
                <a:cubicBezTo>
                  <a:pt x="231" y="0"/>
                  <a:pt x="241" y="4"/>
                  <a:pt x="248" y="12"/>
                </a:cubicBezTo>
                <a:cubicBezTo>
                  <a:pt x="256" y="20"/>
                  <a:pt x="260" y="29"/>
                  <a:pt x="260" y="41"/>
                </a:cubicBezTo>
                <a:cubicBezTo>
                  <a:pt x="260" y="52"/>
                  <a:pt x="256" y="61"/>
                  <a:pt x="248" y="69"/>
                </a:cubicBezTo>
                <a:cubicBezTo>
                  <a:pt x="246" y="72"/>
                  <a:pt x="243" y="74"/>
                  <a:pt x="239" y="76"/>
                </a:cubicBezTo>
                <a:cubicBezTo>
                  <a:pt x="372" y="76"/>
                  <a:pt x="372" y="76"/>
                  <a:pt x="372" y="76"/>
                </a:cubicBezTo>
                <a:cubicBezTo>
                  <a:pt x="372" y="197"/>
                  <a:pt x="372" y="197"/>
                  <a:pt x="372" y="197"/>
                </a:cubicBezTo>
                <a:cubicBezTo>
                  <a:pt x="370" y="195"/>
                  <a:pt x="369" y="193"/>
                  <a:pt x="367" y="191"/>
                </a:cubicBezTo>
                <a:cubicBezTo>
                  <a:pt x="359" y="183"/>
                  <a:pt x="349" y="179"/>
                  <a:pt x="338" y="179"/>
                </a:cubicBezTo>
                <a:cubicBezTo>
                  <a:pt x="327" y="179"/>
                  <a:pt x="317" y="183"/>
                  <a:pt x="309" y="191"/>
                </a:cubicBezTo>
                <a:cubicBezTo>
                  <a:pt x="301" y="199"/>
                  <a:pt x="297" y="209"/>
                  <a:pt x="297" y="220"/>
                </a:cubicBezTo>
                <a:cubicBezTo>
                  <a:pt x="297" y="231"/>
                  <a:pt x="301" y="241"/>
                  <a:pt x="309" y="248"/>
                </a:cubicBezTo>
                <a:cubicBezTo>
                  <a:pt x="317" y="256"/>
                  <a:pt x="327" y="260"/>
                  <a:pt x="338" y="260"/>
                </a:cubicBezTo>
                <a:cubicBezTo>
                  <a:pt x="349" y="260"/>
                  <a:pt x="359" y="256"/>
                  <a:pt x="367" y="248"/>
                </a:cubicBezTo>
                <a:cubicBezTo>
                  <a:pt x="369" y="246"/>
                  <a:pt x="370" y="244"/>
                  <a:pt x="372" y="242"/>
                </a:cubicBezTo>
                <a:cubicBezTo>
                  <a:pt x="372" y="387"/>
                  <a:pt x="372" y="387"/>
                  <a:pt x="372" y="387"/>
                </a:cubicBezTo>
                <a:cubicBezTo>
                  <a:pt x="361" y="387"/>
                  <a:pt x="351" y="386"/>
                  <a:pt x="340" y="385"/>
                </a:cubicBezTo>
                <a:cubicBezTo>
                  <a:pt x="302" y="446"/>
                  <a:pt x="302" y="446"/>
                  <a:pt x="302" y="446"/>
                </a:cubicBezTo>
                <a:cubicBezTo>
                  <a:pt x="281" y="443"/>
                  <a:pt x="261" y="437"/>
                  <a:pt x="242" y="430"/>
                </a:cubicBezTo>
                <a:cubicBezTo>
                  <a:pt x="247" y="361"/>
                  <a:pt x="247" y="361"/>
                  <a:pt x="247" y="361"/>
                </a:cubicBezTo>
                <a:cubicBezTo>
                  <a:pt x="225" y="351"/>
                  <a:pt x="204" y="338"/>
                  <a:pt x="184" y="323"/>
                </a:cubicBezTo>
                <a:cubicBezTo>
                  <a:pt x="129" y="363"/>
                  <a:pt x="129" y="363"/>
                  <a:pt x="129" y="363"/>
                </a:cubicBezTo>
                <a:cubicBezTo>
                  <a:pt x="121" y="356"/>
                  <a:pt x="113" y="349"/>
                  <a:pt x="106" y="342"/>
                </a:cubicBezTo>
                <a:cubicBezTo>
                  <a:pt x="97" y="333"/>
                  <a:pt x="89" y="325"/>
                  <a:pt x="82" y="316"/>
                </a:cubicBezTo>
                <a:cubicBezTo>
                  <a:pt x="118" y="254"/>
                  <a:pt x="118" y="254"/>
                  <a:pt x="118" y="254"/>
                </a:cubicBezTo>
                <a:cubicBezTo>
                  <a:pt x="105" y="237"/>
                  <a:pt x="94" y="219"/>
                  <a:pt x="86" y="199"/>
                </a:cubicBezTo>
                <a:cubicBezTo>
                  <a:pt x="15" y="199"/>
                  <a:pt x="15" y="199"/>
                  <a:pt x="15" y="199"/>
                </a:cubicBezTo>
                <a:cubicBezTo>
                  <a:pt x="8" y="180"/>
                  <a:pt x="3" y="161"/>
                  <a:pt x="0" y="141"/>
                </a:cubicBezTo>
                <a:cubicBezTo>
                  <a:pt x="62" y="104"/>
                  <a:pt x="62" y="104"/>
                  <a:pt x="62" y="104"/>
                </a:cubicBezTo>
                <a:cubicBezTo>
                  <a:pt x="62" y="98"/>
                  <a:pt x="61" y="91"/>
                  <a:pt x="61" y="84"/>
                </a:cubicBezTo>
                <a:lnTo>
                  <a:pt x="61" y="76"/>
                </a:lnTo>
                <a:close/>
              </a:path>
            </a:pathLst>
          </a:custGeom>
          <a:solidFill>
            <a:schemeClr val="bg1"/>
          </a:solidFill>
          <a:ln w="19050">
            <a:solidFill>
              <a:schemeClr val="bg1"/>
            </a:solidFill>
            <a:round/>
            <a:headEnd/>
            <a:tailEnd/>
          </a:ln>
        </p:spPr>
        <p:txBody>
          <a:bodyPr vert="horz" wrap="square" lIns="243840" tIns="121920" rIns="243840" bIns="121920" numCol="1" anchor="t" anchorCtr="0" compatLnSpc="1">
            <a:prstTxWarp prst="textNoShape">
              <a:avLst/>
            </a:prstTxWarp>
          </a:bodyPr>
          <a:lstStyle/>
          <a:p>
            <a:pPr algn="ctr" defTabSz="2438430" fontAlgn="base" hangingPunct="1">
              <a:lnSpc>
                <a:spcPct val="86000"/>
              </a:lnSpc>
              <a:spcBef>
                <a:spcPct val="0"/>
              </a:spcBef>
              <a:spcAft>
                <a:spcPct val="0"/>
              </a:spcAft>
            </a:pPr>
            <a:endParaRPr lang="en-US" sz="4533" kern="1200">
              <a:solidFill>
                <a:srgbClr val="32312E"/>
              </a:solidFill>
              <a:latin typeface="Verdana" pitchFamily="34" charset="0"/>
              <a:ea typeface="+mn-ea"/>
              <a:cs typeface="+mn-cs"/>
            </a:endParaRPr>
          </a:p>
        </p:txBody>
      </p:sp>
      <p:grpSp>
        <p:nvGrpSpPr>
          <p:cNvPr id="45" name="Group 44">
            <a:extLst>
              <a:ext uri="{FF2B5EF4-FFF2-40B4-BE49-F238E27FC236}">
                <a16:creationId xmlns:a16="http://schemas.microsoft.com/office/drawing/2014/main" xmlns="" id="{B0AD982D-E0C5-A243-9B1F-03C9552FFA11}"/>
              </a:ext>
            </a:extLst>
          </p:cNvPr>
          <p:cNvGrpSpPr/>
          <p:nvPr/>
        </p:nvGrpSpPr>
        <p:grpSpPr>
          <a:xfrm>
            <a:off x="14135983" y="6868458"/>
            <a:ext cx="2003093" cy="2214832"/>
            <a:chOff x="5149901" y="2670591"/>
            <a:chExt cx="938992" cy="902872"/>
          </a:xfrm>
        </p:grpSpPr>
        <p:sp>
          <p:nvSpPr>
            <p:cNvPr id="46" name="Rectangle 45">
              <a:extLst>
                <a:ext uri="{FF2B5EF4-FFF2-40B4-BE49-F238E27FC236}">
                  <a16:creationId xmlns:a16="http://schemas.microsoft.com/office/drawing/2014/main" xmlns="" id="{9577CDE0-D797-B14E-AF2F-51DB795A2EF6}"/>
                </a:ext>
              </a:extLst>
            </p:cNvPr>
            <p:cNvSpPr/>
            <p:nvPr/>
          </p:nvSpPr>
          <p:spPr>
            <a:xfrm>
              <a:off x="5149901" y="3142870"/>
              <a:ext cx="212141" cy="430593"/>
            </a:xfrm>
            <a:prstGeom prst="rect">
              <a:avLst/>
            </a:prstGeom>
            <a:solidFill>
              <a:schemeClr val="bg1"/>
            </a:solidFill>
          </p:spPr>
          <p:txBody>
            <a:bodyPr wrap="none" rtlCol="0" anchor="ctr">
              <a:spAutoFit/>
            </a:bodyPr>
            <a:lstStyle/>
            <a:p>
              <a:pPr algn="ctr" defTabSz="793608"/>
              <a:endParaRPr lang="en-US" sz="1800">
                <a:solidFill>
                  <a:schemeClr val="bg1"/>
                </a:solidFill>
                <a:latin typeface="+mn-lt"/>
              </a:endParaRPr>
            </a:p>
          </p:txBody>
        </p:sp>
        <p:sp>
          <p:nvSpPr>
            <p:cNvPr id="47" name="Rectangle 46">
              <a:extLst>
                <a:ext uri="{FF2B5EF4-FFF2-40B4-BE49-F238E27FC236}">
                  <a16:creationId xmlns:a16="http://schemas.microsoft.com/office/drawing/2014/main" xmlns="" id="{B32C7AEB-2DE4-374F-9E07-9405D3B71774}"/>
                </a:ext>
              </a:extLst>
            </p:cNvPr>
            <p:cNvSpPr/>
            <p:nvPr/>
          </p:nvSpPr>
          <p:spPr>
            <a:xfrm>
              <a:off x="5513327" y="2832960"/>
              <a:ext cx="212141" cy="732041"/>
            </a:xfrm>
            <a:prstGeom prst="rect">
              <a:avLst/>
            </a:prstGeom>
            <a:solidFill>
              <a:schemeClr val="bg1">
                <a:lumMod val="85000"/>
              </a:schemeClr>
            </a:solidFill>
          </p:spPr>
          <p:txBody>
            <a:bodyPr wrap="none" rtlCol="0" anchor="ctr">
              <a:noAutofit/>
            </a:bodyPr>
            <a:lstStyle/>
            <a:p>
              <a:pPr algn="ctr" defTabSz="793608"/>
              <a:endParaRPr lang="en-US" sz="1800">
                <a:solidFill>
                  <a:schemeClr val="bg1"/>
                </a:solidFill>
                <a:latin typeface="+mn-lt"/>
              </a:endParaRPr>
            </a:p>
          </p:txBody>
        </p:sp>
        <p:sp>
          <p:nvSpPr>
            <p:cNvPr id="48" name="Rectangle 47">
              <a:extLst>
                <a:ext uri="{FF2B5EF4-FFF2-40B4-BE49-F238E27FC236}">
                  <a16:creationId xmlns:a16="http://schemas.microsoft.com/office/drawing/2014/main" xmlns="" id="{D1798F4A-C581-D249-AED0-611A0E2743F6}"/>
                </a:ext>
              </a:extLst>
            </p:cNvPr>
            <p:cNvSpPr/>
            <p:nvPr/>
          </p:nvSpPr>
          <p:spPr>
            <a:xfrm>
              <a:off x="5876752" y="2670591"/>
              <a:ext cx="212141" cy="894410"/>
            </a:xfrm>
            <a:prstGeom prst="rect">
              <a:avLst/>
            </a:prstGeom>
            <a:solidFill>
              <a:schemeClr val="bg1"/>
            </a:solidFill>
          </p:spPr>
          <p:txBody>
            <a:bodyPr wrap="none" rtlCol="0" anchor="ctr">
              <a:noAutofit/>
            </a:bodyPr>
            <a:lstStyle/>
            <a:p>
              <a:pPr algn="ctr" defTabSz="793608"/>
              <a:endParaRPr lang="en-US" sz="1800">
                <a:solidFill>
                  <a:schemeClr val="bg1"/>
                </a:solidFill>
                <a:latin typeface="+mn-lt"/>
              </a:endParaRPr>
            </a:p>
          </p:txBody>
        </p:sp>
      </p:grpSp>
      <p:sp>
        <p:nvSpPr>
          <p:cNvPr id="39" name="Freeform 103"/>
          <p:cNvSpPr>
            <a:spLocks noEditPoints="1"/>
          </p:cNvSpPr>
          <p:nvPr/>
        </p:nvSpPr>
        <p:spPr bwMode="auto">
          <a:xfrm>
            <a:off x="20219271" y="6914853"/>
            <a:ext cx="1068968" cy="1574091"/>
          </a:xfrm>
          <a:custGeom>
            <a:avLst/>
            <a:gdLst>
              <a:gd name="T0" fmla="*/ 2147483646 w 42"/>
              <a:gd name="T1" fmla="*/ 2147483646 h 62"/>
              <a:gd name="T2" fmla="*/ 2147483646 w 42"/>
              <a:gd name="T3" fmla="*/ 2147483646 h 62"/>
              <a:gd name="T4" fmla="*/ 2147483646 w 42"/>
              <a:gd name="T5" fmla="*/ 2147483646 h 62"/>
              <a:gd name="T6" fmla="*/ 2147483646 w 42"/>
              <a:gd name="T7" fmla="*/ 2147483646 h 62"/>
              <a:gd name="T8" fmla="*/ 2147483646 w 42"/>
              <a:gd name="T9" fmla="*/ 2147483646 h 62"/>
              <a:gd name="T10" fmla="*/ 2147483646 w 42"/>
              <a:gd name="T11" fmla="*/ 2147483646 h 62"/>
              <a:gd name="T12" fmla="*/ 2147483646 w 42"/>
              <a:gd name="T13" fmla="*/ 2147483646 h 62"/>
              <a:gd name="T14" fmla="*/ 2147483646 w 42"/>
              <a:gd name="T15" fmla="*/ 2147483646 h 62"/>
              <a:gd name="T16" fmla="*/ 2147483646 w 42"/>
              <a:gd name="T17" fmla="*/ 2147483646 h 62"/>
              <a:gd name="T18" fmla="*/ 2147483646 w 42"/>
              <a:gd name="T19" fmla="*/ 2147483646 h 62"/>
              <a:gd name="T20" fmla="*/ 2147483646 w 42"/>
              <a:gd name="T21" fmla="*/ 2147483646 h 62"/>
              <a:gd name="T22" fmla="*/ 2147483646 w 42"/>
              <a:gd name="T23" fmla="*/ 2147483646 h 62"/>
              <a:gd name="T24" fmla="*/ 2147483646 w 42"/>
              <a:gd name="T25" fmla="*/ 2147483646 h 62"/>
              <a:gd name="T26" fmla="*/ 2147483646 w 42"/>
              <a:gd name="T27" fmla="*/ 2147483646 h 62"/>
              <a:gd name="T28" fmla="*/ 2147483646 w 42"/>
              <a:gd name="T29" fmla="*/ 2147483646 h 62"/>
              <a:gd name="T30" fmla="*/ 2147483646 w 42"/>
              <a:gd name="T31" fmla="*/ 2147483646 h 62"/>
              <a:gd name="T32" fmla="*/ 2147483646 w 42"/>
              <a:gd name="T33" fmla="*/ 2147483646 h 62"/>
              <a:gd name="T34" fmla="*/ 0 w 42"/>
              <a:gd name="T35" fmla="*/ 2147483646 h 62"/>
              <a:gd name="T36" fmla="*/ 2147483646 w 42"/>
              <a:gd name="T37" fmla="*/ 0 h 62"/>
              <a:gd name="T38" fmla="*/ 2147483646 w 42"/>
              <a:gd name="T39" fmla="*/ 2147483646 h 62"/>
              <a:gd name="T40" fmla="*/ 2147483646 w 42"/>
              <a:gd name="T41" fmla="*/ 2147483646 h 62"/>
              <a:gd name="T42" fmla="*/ 2147483646 w 42"/>
              <a:gd name="T43" fmla="*/ 2147483646 h 62"/>
              <a:gd name="T44" fmla="*/ 2147483646 w 42"/>
              <a:gd name="T45" fmla="*/ 2147483646 h 62"/>
              <a:gd name="T46" fmla="*/ 2147483646 w 42"/>
              <a:gd name="T47" fmla="*/ 2147483646 h 62"/>
              <a:gd name="T48" fmla="*/ 2147483646 w 42"/>
              <a:gd name="T49" fmla="*/ 2147483646 h 62"/>
              <a:gd name="T50" fmla="*/ 2147483646 w 42"/>
              <a:gd name="T51" fmla="*/ 2147483646 h 62"/>
              <a:gd name="T52" fmla="*/ 2147483646 w 42"/>
              <a:gd name="T53" fmla="*/ 2147483646 h 62"/>
              <a:gd name="T54" fmla="*/ 2147483646 w 42"/>
              <a:gd name="T55" fmla="*/ 2147483646 h 62"/>
              <a:gd name="T56" fmla="*/ 2147483646 w 42"/>
              <a:gd name="T57" fmla="*/ 2147483646 h 62"/>
              <a:gd name="T58" fmla="*/ 2147483646 w 42"/>
              <a:gd name="T59" fmla="*/ 2147483646 h 62"/>
              <a:gd name="T60" fmla="*/ 2147483646 w 42"/>
              <a:gd name="T61" fmla="*/ 2147483646 h 62"/>
              <a:gd name="T62" fmla="*/ 2147483646 w 42"/>
              <a:gd name="T63" fmla="*/ 2147483646 h 62"/>
              <a:gd name="T64" fmla="*/ 2147483646 w 42"/>
              <a:gd name="T65" fmla="*/ 2147483646 h 62"/>
              <a:gd name="T66" fmla="*/ 2147483646 w 42"/>
              <a:gd name="T67" fmla="*/ 2147483646 h 62"/>
              <a:gd name="T68" fmla="*/ 2147483646 w 42"/>
              <a:gd name="T69" fmla="*/ 2147483646 h 62"/>
              <a:gd name="T70" fmla="*/ 2147483646 w 42"/>
              <a:gd name="T71" fmla="*/ 2147483646 h 62"/>
              <a:gd name="T72" fmla="*/ 2147483646 w 42"/>
              <a:gd name="T73" fmla="*/ 2147483646 h 62"/>
              <a:gd name="T74" fmla="*/ 2147483646 w 42"/>
              <a:gd name="T75" fmla="*/ 2147483646 h 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accent3"/>
          </a:solidFill>
          <a:ln>
            <a:noFill/>
          </a:ln>
        </p:spPr>
        <p:txBody>
          <a:bodyPr/>
          <a:lstStyle/>
          <a:p>
            <a:pPr algn="ctr" defTabSz="2438430" fontAlgn="base" hangingPunct="1">
              <a:lnSpc>
                <a:spcPct val="86000"/>
              </a:lnSpc>
              <a:spcBef>
                <a:spcPct val="0"/>
              </a:spcBef>
              <a:spcAft>
                <a:spcPct val="0"/>
              </a:spcAft>
            </a:pPr>
            <a:endParaRPr lang="en-US" sz="4533" kern="1200">
              <a:solidFill>
                <a:srgbClr val="32312E"/>
              </a:solidFill>
              <a:latin typeface="Verdana" pitchFamily="34" charset="0"/>
              <a:ea typeface="+mn-ea"/>
              <a:cs typeface="+mn-cs"/>
            </a:endParaRPr>
          </a:p>
        </p:txBody>
      </p:sp>
      <p:grpSp>
        <p:nvGrpSpPr>
          <p:cNvPr id="40" name="Group 39">
            <a:extLst>
              <a:ext uri="{FF2B5EF4-FFF2-40B4-BE49-F238E27FC236}">
                <a16:creationId xmlns:a16="http://schemas.microsoft.com/office/drawing/2014/main" xmlns="" id="{EC2F8B7C-C618-C947-9B11-D22C8062F642}"/>
              </a:ext>
            </a:extLst>
          </p:cNvPr>
          <p:cNvGrpSpPr/>
          <p:nvPr/>
        </p:nvGrpSpPr>
        <p:grpSpPr>
          <a:xfrm>
            <a:off x="8172725" y="6486009"/>
            <a:ext cx="2720567" cy="2395762"/>
            <a:chOff x="3137000" y="2407242"/>
            <a:chExt cx="1205791" cy="1157759"/>
          </a:xfrm>
        </p:grpSpPr>
        <p:sp>
          <p:nvSpPr>
            <p:cNvPr id="41" name="Oval 40">
              <a:extLst>
                <a:ext uri="{FF2B5EF4-FFF2-40B4-BE49-F238E27FC236}">
                  <a16:creationId xmlns:a16="http://schemas.microsoft.com/office/drawing/2014/main" xmlns="" id="{A6E52B32-4682-E34B-9276-64A96A1D8F0E}"/>
                </a:ext>
              </a:extLst>
            </p:cNvPr>
            <p:cNvSpPr/>
            <p:nvPr/>
          </p:nvSpPr>
          <p:spPr>
            <a:xfrm>
              <a:off x="3137001" y="2407243"/>
              <a:ext cx="526695" cy="526695"/>
            </a:xfrm>
            <a:prstGeom prst="ellipse">
              <a:avLst/>
            </a:prstGeom>
            <a:solidFill>
              <a:schemeClr val="bg1"/>
            </a:solidFill>
          </p:spPr>
          <p:txBody>
            <a:bodyPr wrap="none" rtlCol="0" anchor="ctr">
              <a:spAutoFit/>
            </a:bodyPr>
            <a:lstStyle/>
            <a:p>
              <a:pPr algn="ctr" defTabSz="793608"/>
              <a:endParaRPr lang="en-US" sz="1800">
                <a:solidFill>
                  <a:schemeClr val="bg1"/>
                </a:solidFill>
                <a:latin typeface="+mn-lt"/>
              </a:endParaRPr>
            </a:p>
          </p:txBody>
        </p:sp>
        <p:sp>
          <p:nvSpPr>
            <p:cNvPr id="42" name="Oval 41">
              <a:extLst>
                <a:ext uri="{FF2B5EF4-FFF2-40B4-BE49-F238E27FC236}">
                  <a16:creationId xmlns:a16="http://schemas.microsoft.com/office/drawing/2014/main" xmlns="" id="{E6217815-92AE-F84D-8999-FA4012EAF39E}"/>
                </a:ext>
              </a:extLst>
            </p:cNvPr>
            <p:cNvSpPr/>
            <p:nvPr/>
          </p:nvSpPr>
          <p:spPr>
            <a:xfrm>
              <a:off x="3816096" y="2407242"/>
              <a:ext cx="526695" cy="526695"/>
            </a:xfrm>
            <a:prstGeom prst="ellipse">
              <a:avLst/>
            </a:prstGeom>
            <a:solidFill>
              <a:schemeClr val="accent3"/>
            </a:solidFill>
          </p:spPr>
          <p:txBody>
            <a:bodyPr wrap="none" rtlCol="0" anchor="ctr">
              <a:spAutoFit/>
            </a:bodyPr>
            <a:lstStyle/>
            <a:p>
              <a:pPr algn="ctr" defTabSz="793608"/>
              <a:endParaRPr lang="en-US" sz="1800">
                <a:solidFill>
                  <a:schemeClr val="bg1"/>
                </a:solidFill>
                <a:latin typeface="+mn-lt"/>
              </a:endParaRPr>
            </a:p>
          </p:txBody>
        </p:sp>
        <p:sp>
          <p:nvSpPr>
            <p:cNvPr id="43" name="Oval 42">
              <a:extLst>
                <a:ext uri="{FF2B5EF4-FFF2-40B4-BE49-F238E27FC236}">
                  <a16:creationId xmlns:a16="http://schemas.microsoft.com/office/drawing/2014/main" xmlns="" id="{590AFD1A-8F4B-4B4B-AA29-8C914482A5D0}"/>
                </a:ext>
              </a:extLst>
            </p:cNvPr>
            <p:cNvSpPr/>
            <p:nvPr/>
          </p:nvSpPr>
          <p:spPr>
            <a:xfrm>
              <a:off x="3137000" y="3038306"/>
              <a:ext cx="526695" cy="526695"/>
            </a:xfrm>
            <a:prstGeom prst="ellipse">
              <a:avLst/>
            </a:prstGeom>
            <a:solidFill>
              <a:schemeClr val="accent3"/>
            </a:solidFill>
          </p:spPr>
          <p:txBody>
            <a:bodyPr wrap="none" rtlCol="0" anchor="ctr">
              <a:spAutoFit/>
            </a:bodyPr>
            <a:lstStyle/>
            <a:p>
              <a:pPr algn="ctr" defTabSz="793608"/>
              <a:endParaRPr lang="en-US" sz="1800">
                <a:solidFill>
                  <a:schemeClr val="bg1"/>
                </a:solidFill>
                <a:latin typeface="+mn-lt"/>
              </a:endParaRPr>
            </a:p>
          </p:txBody>
        </p:sp>
        <p:sp>
          <p:nvSpPr>
            <p:cNvPr id="44" name="Oval 43">
              <a:extLst>
                <a:ext uri="{FF2B5EF4-FFF2-40B4-BE49-F238E27FC236}">
                  <a16:creationId xmlns:a16="http://schemas.microsoft.com/office/drawing/2014/main" xmlns="" id="{68C067FB-B7E7-B24A-ABD6-048ECE9B1D05}"/>
                </a:ext>
              </a:extLst>
            </p:cNvPr>
            <p:cNvSpPr/>
            <p:nvPr/>
          </p:nvSpPr>
          <p:spPr>
            <a:xfrm>
              <a:off x="3816096" y="3038306"/>
              <a:ext cx="526695" cy="526695"/>
            </a:xfrm>
            <a:prstGeom prst="ellipse">
              <a:avLst/>
            </a:prstGeom>
            <a:solidFill>
              <a:schemeClr val="bg1">
                <a:lumMod val="85000"/>
              </a:schemeClr>
            </a:solidFill>
          </p:spPr>
          <p:txBody>
            <a:bodyPr wrap="none" rtlCol="0" anchor="ctr">
              <a:spAutoFit/>
            </a:bodyPr>
            <a:lstStyle/>
            <a:p>
              <a:pPr algn="ctr" defTabSz="793608"/>
              <a:endParaRPr lang="en-US" sz="1800">
                <a:solidFill>
                  <a:schemeClr val="bg1"/>
                </a:solidFill>
                <a:latin typeface="+mn-lt"/>
              </a:endParaRPr>
            </a:p>
          </p:txBody>
        </p:sp>
      </p:grpSp>
      <p:sp>
        <p:nvSpPr>
          <p:cNvPr id="24" name="Arc 23"/>
          <p:cNvSpPr/>
          <p:nvPr/>
        </p:nvSpPr>
        <p:spPr>
          <a:xfrm rot="3615137">
            <a:off x="14507242" y="5817099"/>
            <a:ext cx="1146624" cy="2676766"/>
          </a:xfrm>
          <a:prstGeom prst="arc">
            <a:avLst>
              <a:gd name="adj1" fmla="val 17241025"/>
              <a:gd name="adj2" fmla="val 4891433"/>
            </a:avLst>
          </a:prstGeom>
          <a:ln w="762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2438430" fontAlgn="base" hangingPunct="1">
              <a:lnSpc>
                <a:spcPct val="86000"/>
              </a:lnSpc>
              <a:spcBef>
                <a:spcPct val="0"/>
              </a:spcBef>
              <a:spcAft>
                <a:spcPct val="0"/>
              </a:spcAft>
            </a:pPr>
            <a:endParaRPr lang="en-US" sz="4533" kern="1200">
              <a:solidFill>
                <a:srgbClr val="32312E"/>
              </a:solidFill>
              <a:latin typeface="Arial"/>
            </a:endParaRPr>
          </a:p>
        </p:txBody>
      </p:sp>
    </p:spTree>
    <p:extLst>
      <p:ext uri="{BB962C8B-B14F-4D97-AF65-F5344CB8AC3E}">
        <p14:creationId xmlns:p14="http://schemas.microsoft.com/office/powerpoint/2010/main" val="3003353766"/>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3">
            <a:extLst>
              <a:ext uri="{FF2B5EF4-FFF2-40B4-BE49-F238E27FC236}">
                <a16:creationId xmlns:a16="http://schemas.microsoft.com/office/drawing/2014/main" xmlns="" id="{AA1E51DD-DF22-4785-9BF5-5839D2833E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83" r="19140"/>
          <a:stretch/>
        </p:blipFill>
        <p:spPr bwMode="auto">
          <a:xfrm>
            <a:off x="2081620" y="5118874"/>
            <a:ext cx="5004383" cy="5072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xmlns="" id="{5A0F60CD-22C5-4641-B58D-DBB934BFAE83}"/>
              </a:ext>
            </a:extLst>
          </p:cNvPr>
          <p:cNvSpPr>
            <a:spLocks noGrp="1"/>
          </p:cNvSpPr>
          <p:nvPr>
            <p:ph type="title"/>
          </p:nvPr>
        </p:nvSpPr>
        <p:spPr>
          <a:xfrm>
            <a:off x="1828800" y="914400"/>
            <a:ext cx="21131784" cy="2286000"/>
          </a:xfrm>
        </p:spPr>
        <p:txBody>
          <a:bodyPr>
            <a:normAutofit/>
          </a:bodyPr>
          <a:lstStyle/>
          <a:p>
            <a:r>
              <a:rPr lang="en-US" dirty="0"/>
              <a:t>Cloud adoption</a:t>
            </a:r>
          </a:p>
        </p:txBody>
      </p:sp>
      <p:sp>
        <p:nvSpPr>
          <p:cNvPr id="13" name="Text Placeholder 12">
            <a:extLst>
              <a:ext uri="{FF2B5EF4-FFF2-40B4-BE49-F238E27FC236}">
                <a16:creationId xmlns:a16="http://schemas.microsoft.com/office/drawing/2014/main" xmlns="" id="{02767CBE-FCB4-4628-AEB5-6DBA70E8A16A}"/>
              </a:ext>
            </a:extLst>
          </p:cNvPr>
          <p:cNvSpPr>
            <a:spLocks noGrp="1"/>
          </p:cNvSpPr>
          <p:nvPr>
            <p:ph type="body" idx="1"/>
          </p:nvPr>
        </p:nvSpPr>
        <p:spPr>
          <a:xfrm>
            <a:off x="2310483" y="3657314"/>
            <a:ext cx="4546657" cy="1874633"/>
          </a:xfrm>
        </p:spPr>
        <p:txBody>
          <a:bodyPr>
            <a:normAutofit/>
          </a:bodyPr>
          <a:lstStyle/>
          <a:p>
            <a:pPr algn="ctr">
              <a:lnSpc>
                <a:spcPts val="4200"/>
              </a:lnSpc>
            </a:pPr>
            <a:r>
              <a:rPr lang="en-US" sz="4800" dirty="0">
                <a:solidFill>
                  <a:srgbClr val="999999"/>
                </a:solidFill>
              </a:rPr>
              <a:t>Already Started </a:t>
            </a:r>
          </a:p>
          <a:p>
            <a:pPr algn="ctr">
              <a:lnSpc>
                <a:spcPts val="4200"/>
              </a:lnSpc>
            </a:pPr>
            <a:r>
              <a:rPr lang="en-US" sz="4800" dirty="0">
                <a:solidFill>
                  <a:srgbClr val="999999"/>
                </a:solidFill>
              </a:rPr>
              <a:t>Migrating</a:t>
            </a:r>
          </a:p>
          <a:p>
            <a:endParaRPr lang="en-US" sz="4800" dirty="0"/>
          </a:p>
        </p:txBody>
      </p:sp>
      <p:sp>
        <p:nvSpPr>
          <p:cNvPr id="14" name="TextBox 13">
            <a:extLst>
              <a:ext uri="{FF2B5EF4-FFF2-40B4-BE49-F238E27FC236}">
                <a16:creationId xmlns:a16="http://schemas.microsoft.com/office/drawing/2014/main" xmlns="" id="{AEDEE5CE-65B7-45CE-9D39-22BE0B6579BB}"/>
              </a:ext>
            </a:extLst>
          </p:cNvPr>
          <p:cNvSpPr txBox="1"/>
          <p:nvPr/>
        </p:nvSpPr>
        <p:spPr>
          <a:xfrm>
            <a:off x="3880790" y="7280681"/>
            <a:ext cx="1406042" cy="830997"/>
          </a:xfrm>
          <a:prstGeom prst="rect">
            <a:avLst/>
          </a:prstGeom>
          <a:noFill/>
        </p:spPr>
        <p:txBody>
          <a:bodyPr wrap="square" rtlCol="0">
            <a:spAutoFit/>
          </a:bodyPr>
          <a:lstStyle/>
          <a:p>
            <a:r>
              <a:rPr lang="en-US" sz="4800" b="1"/>
              <a:t>56%</a:t>
            </a:r>
          </a:p>
        </p:txBody>
      </p:sp>
      <p:grpSp>
        <p:nvGrpSpPr>
          <p:cNvPr id="25" name="Group 24">
            <a:extLst>
              <a:ext uri="{FF2B5EF4-FFF2-40B4-BE49-F238E27FC236}">
                <a16:creationId xmlns:a16="http://schemas.microsoft.com/office/drawing/2014/main" xmlns="" id="{68737523-2050-4B6E-9444-67D699A55EDD}"/>
              </a:ext>
            </a:extLst>
          </p:cNvPr>
          <p:cNvGrpSpPr/>
          <p:nvPr/>
        </p:nvGrpSpPr>
        <p:grpSpPr>
          <a:xfrm>
            <a:off x="9232602" y="3664761"/>
            <a:ext cx="5001768" cy="6703365"/>
            <a:chOff x="7810443" y="3664761"/>
            <a:chExt cx="5001768" cy="6703365"/>
          </a:xfrm>
        </p:grpSpPr>
        <p:pic>
          <p:nvPicPr>
            <p:cNvPr id="18" name="Picture 6">
              <a:extLst>
                <a:ext uri="{FF2B5EF4-FFF2-40B4-BE49-F238E27FC236}">
                  <a16:creationId xmlns:a16="http://schemas.microsoft.com/office/drawing/2014/main" xmlns="" id="{356D1426-3B87-4C23-9046-6799E1DFF4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136" r="21693"/>
            <a:stretch/>
          </p:blipFill>
          <p:spPr bwMode="auto">
            <a:xfrm>
              <a:off x="7810443" y="5118874"/>
              <a:ext cx="5001768" cy="5249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a:extLst>
                <a:ext uri="{FF2B5EF4-FFF2-40B4-BE49-F238E27FC236}">
                  <a16:creationId xmlns:a16="http://schemas.microsoft.com/office/drawing/2014/main" xmlns="" id="{65971EEE-6B84-465A-B2D5-CBF697B08911}"/>
                </a:ext>
              </a:extLst>
            </p:cNvPr>
            <p:cNvSpPr txBox="1"/>
            <p:nvPr/>
          </p:nvSpPr>
          <p:spPr>
            <a:xfrm>
              <a:off x="9610384" y="7280681"/>
              <a:ext cx="1401887" cy="830997"/>
            </a:xfrm>
            <a:prstGeom prst="rect">
              <a:avLst/>
            </a:prstGeom>
            <a:noFill/>
          </p:spPr>
          <p:txBody>
            <a:bodyPr wrap="square" rtlCol="0">
              <a:spAutoFit/>
            </a:bodyPr>
            <a:lstStyle/>
            <a:p>
              <a:r>
                <a:rPr lang="en-US" sz="4800" b="1"/>
                <a:t>62%</a:t>
              </a:r>
            </a:p>
          </p:txBody>
        </p:sp>
        <p:sp>
          <p:nvSpPr>
            <p:cNvPr id="21" name="Text Placeholder 12">
              <a:extLst>
                <a:ext uri="{FF2B5EF4-FFF2-40B4-BE49-F238E27FC236}">
                  <a16:creationId xmlns:a16="http://schemas.microsoft.com/office/drawing/2014/main" xmlns="" id="{1C08BF11-2878-448B-9519-73B6FE097177}"/>
                </a:ext>
              </a:extLst>
            </p:cNvPr>
            <p:cNvSpPr txBox="1">
              <a:spLocks/>
            </p:cNvSpPr>
            <p:nvPr/>
          </p:nvSpPr>
          <p:spPr>
            <a:xfrm>
              <a:off x="8037999" y="3664761"/>
              <a:ext cx="4546657" cy="187463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0" marR="0" indent="0" algn="l" defTabSz="821529" rtl="0" latinLnBrk="0">
                <a:lnSpc>
                  <a:spcPct val="100000"/>
                </a:lnSpc>
                <a:spcBef>
                  <a:spcPts val="2400"/>
                </a:spcBef>
                <a:spcAft>
                  <a:spcPts val="0"/>
                </a:spcAft>
                <a:buClrTx/>
                <a:buSzTx/>
                <a:buFontTx/>
                <a:buNone/>
                <a:tabLst/>
                <a:defRPr sz="5600" b="0" i="0" u="none" strike="noStrike" cap="none" spc="0" baseline="0">
                  <a:ln>
                    <a:noFill/>
                  </a:ln>
                  <a:solidFill>
                    <a:srgbClr val="888888"/>
                  </a:solidFill>
                  <a:uFillTx/>
                  <a:latin typeface="+mj-lt"/>
                  <a:ea typeface="+mj-ea"/>
                  <a:cs typeface="+mj-cs"/>
                  <a:sym typeface="Calibri"/>
                </a:defRPr>
              </a:lvl1pPr>
              <a:lvl2pPr marL="880532" marR="0" indent="-474132" algn="l" defTabSz="821529" rtl="0" latinLnBrk="0">
                <a:lnSpc>
                  <a:spcPct val="100000"/>
                </a:lnSpc>
                <a:spcBef>
                  <a:spcPts val="2400"/>
                </a:spcBef>
                <a:spcAft>
                  <a:spcPts val="0"/>
                </a:spcAft>
                <a:buClrTx/>
                <a:buSzPct val="100000"/>
                <a:buFontTx/>
                <a:buChar char="•"/>
                <a:tabLst/>
                <a:defRPr sz="5600" b="0" i="0" u="none" strike="noStrike" cap="none" spc="0" baseline="0">
                  <a:ln>
                    <a:noFill/>
                  </a:ln>
                  <a:solidFill>
                    <a:srgbClr val="888888"/>
                  </a:solidFill>
                  <a:uFillTx/>
                  <a:latin typeface="+mj-lt"/>
                  <a:ea typeface="+mj-ea"/>
                  <a:cs typeface="+mj-cs"/>
                  <a:sym typeface="Calibri"/>
                </a:defRPr>
              </a:lvl2pPr>
              <a:lvl3pPr marL="1286932" marR="0" indent="-474132" algn="l" defTabSz="821529" rtl="0" latinLnBrk="0">
                <a:lnSpc>
                  <a:spcPct val="100000"/>
                </a:lnSpc>
                <a:spcBef>
                  <a:spcPts val="2400"/>
                </a:spcBef>
                <a:spcAft>
                  <a:spcPts val="0"/>
                </a:spcAft>
                <a:buClrTx/>
                <a:buSzPct val="100000"/>
                <a:buFontTx/>
                <a:buChar char="•"/>
                <a:tabLst/>
                <a:defRPr sz="5600" b="0" i="0" u="none" strike="noStrike" cap="none" spc="0" baseline="0">
                  <a:ln>
                    <a:noFill/>
                  </a:ln>
                  <a:solidFill>
                    <a:srgbClr val="888888"/>
                  </a:solidFill>
                  <a:uFillTx/>
                  <a:latin typeface="+mj-lt"/>
                  <a:ea typeface="+mj-ea"/>
                  <a:cs typeface="+mj-cs"/>
                  <a:sym typeface="Calibri"/>
                </a:defRPr>
              </a:lvl3pPr>
              <a:lvl4pPr marL="1693333" marR="0" indent="-474132" algn="l" defTabSz="821529" rtl="0" latinLnBrk="0">
                <a:lnSpc>
                  <a:spcPct val="100000"/>
                </a:lnSpc>
                <a:spcBef>
                  <a:spcPts val="2400"/>
                </a:spcBef>
                <a:spcAft>
                  <a:spcPts val="0"/>
                </a:spcAft>
                <a:buClrTx/>
                <a:buSzPct val="100000"/>
                <a:buFontTx/>
                <a:buChar char="•"/>
                <a:tabLst/>
                <a:defRPr sz="5600" b="0" i="0" u="none" strike="noStrike" cap="none" spc="0" baseline="0">
                  <a:ln>
                    <a:noFill/>
                  </a:ln>
                  <a:solidFill>
                    <a:srgbClr val="888888"/>
                  </a:solidFill>
                  <a:uFillTx/>
                  <a:latin typeface="+mj-lt"/>
                  <a:ea typeface="+mj-ea"/>
                  <a:cs typeface="+mj-cs"/>
                  <a:sym typeface="Calibri"/>
                </a:defRPr>
              </a:lvl4pPr>
              <a:lvl5pPr marL="2099733" marR="0" indent="-474133" algn="l" defTabSz="821529" rtl="0" latinLnBrk="0">
                <a:lnSpc>
                  <a:spcPct val="100000"/>
                </a:lnSpc>
                <a:spcBef>
                  <a:spcPts val="2400"/>
                </a:spcBef>
                <a:spcAft>
                  <a:spcPts val="0"/>
                </a:spcAft>
                <a:buClrTx/>
                <a:buSzPct val="100000"/>
                <a:buFontTx/>
                <a:buChar char="•"/>
                <a:tabLst/>
                <a:defRPr sz="5600" b="0" i="0" u="none" strike="noStrike" cap="none" spc="0" baseline="0">
                  <a:ln>
                    <a:noFill/>
                  </a:ln>
                  <a:solidFill>
                    <a:srgbClr val="888888"/>
                  </a:solidFill>
                  <a:uFillTx/>
                  <a:latin typeface="+mj-lt"/>
                  <a:ea typeface="+mj-ea"/>
                  <a:cs typeface="+mj-cs"/>
                  <a:sym typeface="Calibri"/>
                </a:defRPr>
              </a:lvl5pPr>
              <a:lvl6pPr marL="0" marR="0" indent="0" algn="l" defTabSz="821529" rtl="0" latinLnBrk="0">
                <a:lnSpc>
                  <a:spcPct val="100000"/>
                </a:lnSpc>
                <a:spcBef>
                  <a:spcPts val="2400"/>
                </a:spcBef>
                <a:spcAft>
                  <a:spcPts val="0"/>
                </a:spcAft>
                <a:buClrTx/>
                <a:buSzTx/>
                <a:buFontTx/>
                <a:buNone/>
                <a:tabLst/>
                <a:defRPr sz="5600" b="0" i="0" u="none" strike="noStrike" cap="none" spc="0" baseline="0">
                  <a:ln>
                    <a:noFill/>
                  </a:ln>
                  <a:solidFill>
                    <a:srgbClr val="888888"/>
                  </a:solidFill>
                  <a:uFillTx/>
                  <a:latin typeface="+mj-lt"/>
                  <a:ea typeface="+mj-ea"/>
                  <a:cs typeface="+mj-cs"/>
                  <a:sym typeface="Calibri"/>
                </a:defRPr>
              </a:lvl6pPr>
              <a:lvl7pPr marL="0" marR="0" indent="0" algn="l" defTabSz="821529" rtl="0" latinLnBrk="0">
                <a:lnSpc>
                  <a:spcPct val="100000"/>
                </a:lnSpc>
                <a:spcBef>
                  <a:spcPts val="2400"/>
                </a:spcBef>
                <a:spcAft>
                  <a:spcPts val="0"/>
                </a:spcAft>
                <a:buClrTx/>
                <a:buSzTx/>
                <a:buFontTx/>
                <a:buNone/>
                <a:tabLst/>
                <a:defRPr sz="5600" b="0" i="0" u="none" strike="noStrike" cap="none" spc="0" baseline="0">
                  <a:ln>
                    <a:noFill/>
                  </a:ln>
                  <a:solidFill>
                    <a:srgbClr val="888888"/>
                  </a:solidFill>
                  <a:uFillTx/>
                  <a:latin typeface="+mj-lt"/>
                  <a:ea typeface="+mj-ea"/>
                  <a:cs typeface="+mj-cs"/>
                  <a:sym typeface="Calibri"/>
                </a:defRPr>
              </a:lvl7pPr>
              <a:lvl8pPr marL="0" marR="0" indent="0" algn="l" defTabSz="821529" rtl="0" latinLnBrk="0">
                <a:lnSpc>
                  <a:spcPct val="100000"/>
                </a:lnSpc>
                <a:spcBef>
                  <a:spcPts val="2400"/>
                </a:spcBef>
                <a:spcAft>
                  <a:spcPts val="0"/>
                </a:spcAft>
                <a:buClrTx/>
                <a:buSzTx/>
                <a:buFontTx/>
                <a:buNone/>
                <a:tabLst/>
                <a:defRPr sz="5600" b="0" i="0" u="none" strike="noStrike" cap="none" spc="0" baseline="0">
                  <a:ln>
                    <a:noFill/>
                  </a:ln>
                  <a:solidFill>
                    <a:srgbClr val="888888"/>
                  </a:solidFill>
                  <a:uFillTx/>
                  <a:latin typeface="+mj-lt"/>
                  <a:ea typeface="+mj-ea"/>
                  <a:cs typeface="+mj-cs"/>
                  <a:sym typeface="Calibri"/>
                </a:defRPr>
              </a:lvl8pPr>
              <a:lvl9pPr marL="0" marR="0" indent="0" algn="l" defTabSz="821529" rtl="0" latinLnBrk="0">
                <a:lnSpc>
                  <a:spcPct val="100000"/>
                </a:lnSpc>
                <a:spcBef>
                  <a:spcPts val="2400"/>
                </a:spcBef>
                <a:spcAft>
                  <a:spcPts val="0"/>
                </a:spcAft>
                <a:buClrTx/>
                <a:buSzTx/>
                <a:buFontTx/>
                <a:buNone/>
                <a:tabLst/>
                <a:defRPr sz="5600" b="0" i="0" u="none" strike="noStrike" cap="none" spc="0" baseline="0">
                  <a:ln>
                    <a:noFill/>
                  </a:ln>
                  <a:solidFill>
                    <a:srgbClr val="888888"/>
                  </a:solidFill>
                  <a:uFillTx/>
                  <a:latin typeface="+mj-lt"/>
                  <a:ea typeface="+mj-ea"/>
                  <a:cs typeface="+mj-cs"/>
                  <a:sym typeface="Calibri"/>
                </a:defRPr>
              </a:lvl9pPr>
            </a:lstStyle>
            <a:p>
              <a:pPr algn="ctr" hangingPunct="1">
                <a:lnSpc>
                  <a:spcPts val="4200"/>
                </a:lnSpc>
              </a:pPr>
              <a:r>
                <a:rPr lang="en-US" sz="4800">
                  <a:solidFill>
                    <a:srgbClr val="999999"/>
                  </a:solidFill>
                </a:rPr>
                <a:t>Top Reason: </a:t>
              </a:r>
            </a:p>
            <a:p>
              <a:pPr algn="ctr" hangingPunct="1">
                <a:lnSpc>
                  <a:spcPts val="4200"/>
                </a:lnSpc>
              </a:pPr>
              <a:r>
                <a:rPr lang="en-US" sz="4800">
                  <a:solidFill>
                    <a:srgbClr val="999999"/>
                  </a:solidFill>
                </a:rPr>
                <a:t>Speed and Agility</a:t>
              </a:r>
            </a:p>
          </p:txBody>
        </p:sp>
      </p:grpSp>
      <p:grpSp>
        <p:nvGrpSpPr>
          <p:cNvPr id="24" name="Group 23">
            <a:extLst>
              <a:ext uri="{FF2B5EF4-FFF2-40B4-BE49-F238E27FC236}">
                <a16:creationId xmlns:a16="http://schemas.microsoft.com/office/drawing/2014/main" xmlns="" id="{D88AC4A2-6175-4345-B31C-7520C408DBF3}"/>
              </a:ext>
            </a:extLst>
          </p:cNvPr>
          <p:cNvGrpSpPr/>
          <p:nvPr/>
        </p:nvGrpSpPr>
        <p:grpSpPr>
          <a:xfrm>
            <a:off x="16153414" y="3664761"/>
            <a:ext cx="6452643" cy="6703365"/>
            <a:chOff x="16153414" y="3664761"/>
            <a:chExt cx="6452643" cy="6703365"/>
          </a:xfrm>
        </p:grpSpPr>
        <p:pic>
          <p:nvPicPr>
            <p:cNvPr id="17" name="Picture 5">
              <a:extLst>
                <a:ext uri="{FF2B5EF4-FFF2-40B4-BE49-F238E27FC236}">
                  <a16:creationId xmlns:a16="http://schemas.microsoft.com/office/drawing/2014/main" xmlns="" id="{B67DE1A1-1B7A-4770-B8EF-C1A57EF4CEE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1098" r="21134"/>
            <a:stretch/>
          </p:blipFill>
          <p:spPr bwMode="auto">
            <a:xfrm>
              <a:off x="16847159" y="5119470"/>
              <a:ext cx="5065152" cy="5248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a:extLst>
                <a:ext uri="{FF2B5EF4-FFF2-40B4-BE49-F238E27FC236}">
                  <a16:creationId xmlns:a16="http://schemas.microsoft.com/office/drawing/2014/main" xmlns="" id="{1FDAC43B-0A05-4829-934F-A69651046A4F}"/>
                </a:ext>
              </a:extLst>
            </p:cNvPr>
            <p:cNvSpPr txBox="1"/>
            <p:nvPr/>
          </p:nvSpPr>
          <p:spPr>
            <a:xfrm>
              <a:off x="18705890" y="7280681"/>
              <a:ext cx="1347691" cy="830997"/>
            </a:xfrm>
            <a:prstGeom prst="rect">
              <a:avLst/>
            </a:prstGeom>
            <a:noFill/>
          </p:spPr>
          <p:txBody>
            <a:bodyPr wrap="square" rtlCol="0">
              <a:spAutoFit/>
            </a:bodyPr>
            <a:lstStyle/>
            <a:p>
              <a:r>
                <a:rPr lang="en-US" sz="4800" b="1"/>
                <a:t>62%</a:t>
              </a:r>
            </a:p>
          </p:txBody>
        </p:sp>
        <p:sp>
          <p:nvSpPr>
            <p:cNvPr id="22" name="Text Placeholder 12">
              <a:extLst>
                <a:ext uri="{FF2B5EF4-FFF2-40B4-BE49-F238E27FC236}">
                  <a16:creationId xmlns:a16="http://schemas.microsoft.com/office/drawing/2014/main" xmlns="" id="{3445DDB4-DE5B-46BE-90B0-2BAD906A839B}"/>
                </a:ext>
              </a:extLst>
            </p:cNvPr>
            <p:cNvSpPr txBox="1">
              <a:spLocks/>
            </p:cNvSpPr>
            <p:nvPr/>
          </p:nvSpPr>
          <p:spPr>
            <a:xfrm>
              <a:off x="16153414" y="3664761"/>
              <a:ext cx="6452643" cy="1874633"/>
            </a:xfrm>
            <a:prstGeom prst="rect">
              <a:avLst/>
            </a:prstGeom>
            <a:ln w="12700">
              <a:miter lim="400000"/>
            </a:ln>
            <a:extLst>
              <a:ext uri="{C572A759-6A51-4108-AA02-DFA0A04FC94B}">
                <ma14:wrappingTextBoxFlag xmlns:ma14="http://schemas.microsoft.com/office/mac/drawingml/2011/main" val="1"/>
              </a:ext>
            </a:extLst>
          </p:spPr>
          <p:txBody>
            <a:bodyPr lIns="0" tIns="0" rIns="0" bIns="0">
              <a:noAutofit/>
            </a:bodyPr>
            <a:lstStyle>
              <a:lvl1pPr marL="0" marR="0" indent="0" algn="l" defTabSz="821529" rtl="0" latinLnBrk="0">
                <a:lnSpc>
                  <a:spcPct val="100000"/>
                </a:lnSpc>
                <a:spcBef>
                  <a:spcPts val="2400"/>
                </a:spcBef>
                <a:spcAft>
                  <a:spcPts val="0"/>
                </a:spcAft>
                <a:buClrTx/>
                <a:buSzTx/>
                <a:buFontTx/>
                <a:buNone/>
                <a:tabLst/>
                <a:defRPr sz="5600" b="0" i="0" u="none" strike="noStrike" cap="none" spc="0" baseline="0">
                  <a:ln>
                    <a:noFill/>
                  </a:ln>
                  <a:solidFill>
                    <a:srgbClr val="888888"/>
                  </a:solidFill>
                  <a:uFillTx/>
                  <a:latin typeface="+mj-lt"/>
                  <a:ea typeface="+mj-ea"/>
                  <a:cs typeface="+mj-cs"/>
                  <a:sym typeface="Calibri"/>
                </a:defRPr>
              </a:lvl1pPr>
              <a:lvl2pPr marL="880532" marR="0" indent="-474132" algn="l" defTabSz="821529" rtl="0" latinLnBrk="0">
                <a:lnSpc>
                  <a:spcPct val="100000"/>
                </a:lnSpc>
                <a:spcBef>
                  <a:spcPts val="2400"/>
                </a:spcBef>
                <a:spcAft>
                  <a:spcPts val="0"/>
                </a:spcAft>
                <a:buClrTx/>
                <a:buSzPct val="100000"/>
                <a:buFontTx/>
                <a:buChar char="•"/>
                <a:tabLst/>
                <a:defRPr sz="5600" b="0" i="0" u="none" strike="noStrike" cap="none" spc="0" baseline="0">
                  <a:ln>
                    <a:noFill/>
                  </a:ln>
                  <a:solidFill>
                    <a:srgbClr val="888888"/>
                  </a:solidFill>
                  <a:uFillTx/>
                  <a:latin typeface="+mj-lt"/>
                  <a:ea typeface="+mj-ea"/>
                  <a:cs typeface="+mj-cs"/>
                  <a:sym typeface="Calibri"/>
                </a:defRPr>
              </a:lvl2pPr>
              <a:lvl3pPr marL="1286932" marR="0" indent="-474132" algn="l" defTabSz="821529" rtl="0" latinLnBrk="0">
                <a:lnSpc>
                  <a:spcPct val="100000"/>
                </a:lnSpc>
                <a:spcBef>
                  <a:spcPts val="2400"/>
                </a:spcBef>
                <a:spcAft>
                  <a:spcPts val="0"/>
                </a:spcAft>
                <a:buClrTx/>
                <a:buSzPct val="100000"/>
                <a:buFontTx/>
                <a:buChar char="•"/>
                <a:tabLst/>
                <a:defRPr sz="5600" b="0" i="0" u="none" strike="noStrike" cap="none" spc="0" baseline="0">
                  <a:ln>
                    <a:noFill/>
                  </a:ln>
                  <a:solidFill>
                    <a:srgbClr val="888888"/>
                  </a:solidFill>
                  <a:uFillTx/>
                  <a:latin typeface="+mj-lt"/>
                  <a:ea typeface="+mj-ea"/>
                  <a:cs typeface="+mj-cs"/>
                  <a:sym typeface="Calibri"/>
                </a:defRPr>
              </a:lvl3pPr>
              <a:lvl4pPr marL="1693333" marR="0" indent="-474132" algn="l" defTabSz="821529" rtl="0" latinLnBrk="0">
                <a:lnSpc>
                  <a:spcPct val="100000"/>
                </a:lnSpc>
                <a:spcBef>
                  <a:spcPts val="2400"/>
                </a:spcBef>
                <a:spcAft>
                  <a:spcPts val="0"/>
                </a:spcAft>
                <a:buClrTx/>
                <a:buSzPct val="100000"/>
                <a:buFontTx/>
                <a:buChar char="•"/>
                <a:tabLst/>
                <a:defRPr sz="5600" b="0" i="0" u="none" strike="noStrike" cap="none" spc="0" baseline="0">
                  <a:ln>
                    <a:noFill/>
                  </a:ln>
                  <a:solidFill>
                    <a:srgbClr val="888888"/>
                  </a:solidFill>
                  <a:uFillTx/>
                  <a:latin typeface="+mj-lt"/>
                  <a:ea typeface="+mj-ea"/>
                  <a:cs typeface="+mj-cs"/>
                  <a:sym typeface="Calibri"/>
                </a:defRPr>
              </a:lvl4pPr>
              <a:lvl5pPr marL="2099733" marR="0" indent="-474133" algn="l" defTabSz="821529" rtl="0" latinLnBrk="0">
                <a:lnSpc>
                  <a:spcPct val="100000"/>
                </a:lnSpc>
                <a:spcBef>
                  <a:spcPts val="2400"/>
                </a:spcBef>
                <a:spcAft>
                  <a:spcPts val="0"/>
                </a:spcAft>
                <a:buClrTx/>
                <a:buSzPct val="100000"/>
                <a:buFontTx/>
                <a:buChar char="•"/>
                <a:tabLst/>
                <a:defRPr sz="5600" b="0" i="0" u="none" strike="noStrike" cap="none" spc="0" baseline="0">
                  <a:ln>
                    <a:noFill/>
                  </a:ln>
                  <a:solidFill>
                    <a:srgbClr val="888888"/>
                  </a:solidFill>
                  <a:uFillTx/>
                  <a:latin typeface="+mj-lt"/>
                  <a:ea typeface="+mj-ea"/>
                  <a:cs typeface="+mj-cs"/>
                  <a:sym typeface="Calibri"/>
                </a:defRPr>
              </a:lvl5pPr>
              <a:lvl6pPr marL="0" marR="0" indent="0" algn="l" defTabSz="821529" rtl="0" latinLnBrk="0">
                <a:lnSpc>
                  <a:spcPct val="100000"/>
                </a:lnSpc>
                <a:spcBef>
                  <a:spcPts val="2400"/>
                </a:spcBef>
                <a:spcAft>
                  <a:spcPts val="0"/>
                </a:spcAft>
                <a:buClrTx/>
                <a:buSzTx/>
                <a:buFontTx/>
                <a:buNone/>
                <a:tabLst/>
                <a:defRPr sz="5600" b="0" i="0" u="none" strike="noStrike" cap="none" spc="0" baseline="0">
                  <a:ln>
                    <a:noFill/>
                  </a:ln>
                  <a:solidFill>
                    <a:srgbClr val="888888"/>
                  </a:solidFill>
                  <a:uFillTx/>
                  <a:latin typeface="+mj-lt"/>
                  <a:ea typeface="+mj-ea"/>
                  <a:cs typeface="+mj-cs"/>
                  <a:sym typeface="Calibri"/>
                </a:defRPr>
              </a:lvl6pPr>
              <a:lvl7pPr marL="0" marR="0" indent="0" algn="l" defTabSz="821529" rtl="0" latinLnBrk="0">
                <a:lnSpc>
                  <a:spcPct val="100000"/>
                </a:lnSpc>
                <a:spcBef>
                  <a:spcPts val="2400"/>
                </a:spcBef>
                <a:spcAft>
                  <a:spcPts val="0"/>
                </a:spcAft>
                <a:buClrTx/>
                <a:buSzTx/>
                <a:buFontTx/>
                <a:buNone/>
                <a:tabLst/>
                <a:defRPr sz="5600" b="0" i="0" u="none" strike="noStrike" cap="none" spc="0" baseline="0">
                  <a:ln>
                    <a:noFill/>
                  </a:ln>
                  <a:solidFill>
                    <a:srgbClr val="888888"/>
                  </a:solidFill>
                  <a:uFillTx/>
                  <a:latin typeface="+mj-lt"/>
                  <a:ea typeface="+mj-ea"/>
                  <a:cs typeface="+mj-cs"/>
                  <a:sym typeface="Calibri"/>
                </a:defRPr>
              </a:lvl7pPr>
              <a:lvl8pPr marL="0" marR="0" indent="0" algn="l" defTabSz="821529" rtl="0" latinLnBrk="0">
                <a:lnSpc>
                  <a:spcPct val="100000"/>
                </a:lnSpc>
                <a:spcBef>
                  <a:spcPts val="2400"/>
                </a:spcBef>
                <a:spcAft>
                  <a:spcPts val="0"/>
                </a:spcAft>
                <a:buClrTx/>
                <a:buSzTx/>
                <a:buFontTx/>
                <a:buNone/>
                <a:tabLst/>
                <a:defRPr sz="5600" b="0" i="0" u="none" strike="noStrike" cap="none" spc="0" baseline="0">
                  <a:ln>
                    <a:noFill/>
                  </a:ln>
                  <a:solidFill>
                    <a:srgbClr val="888888"/>
                  </a:solidFill>
                  <a:uFillTx/>
                  <a:latin typeface="+mj-lt"/>
                  <a:ea typeface="+mj-ea"/>
                  <a:cs typeface="+mj-cs"/>
                  <a:sym typeface="Calibri"/>
                </a:defRPr>
              </a:lvl8pPr>
              <a:lvl9pPr marL="0" marR="0" indent="0" algn="l" defTabSz="821529" rtl="0" latinLnBrk="0">
                <a:lnSpc>
                  <a:spcPct val="100000"/>
                </a:lnSpc>
                <a:spcBef>
                  <a:spcPts val="2400"/>
                </a:spcBef>
                <a:spcAft>
                  <a:spcPts val="0"/>
                </a:spcAft>
                <a:buClrTx/>
                <a:buSzTx/>
                <a:buFontTx/>
                <a:buNone/>
                <a:tabLst/>
                <a:defRPr sz="5600" b="0" i="0" u="none" strike="noStrike" cap="none" spc="0" baseline="0">
                  <a:ln>
                    <a:noFill/>
                  </a:ln>
                  <a:solidFill>
                    <a:srgbClr val="888888"/>
                  </a:solidFill>
                  <a:uFillTx/>
                  <a:latin typeface="+mj-lt"/>
                  <a:ea typeface="+mj-ea"/>
                  <a:cs typeface="+mj-cs"/>
                  <a:sym typeface="Calibri"/>
                </a:defRPr>
              </a:lvl9pPr>
            </a:lstStyle>
            <a:p>
              <a:pPr algn="ctr" hangingPunct="1">
                <a:lnSpc>
                  <a:spcPts val="4200"/>
                </a:lnSpc>
              </a:pPr>
              <a:r>
                <a:rPr lang="en-US" sz="4800">
                  <a:solidFill>
                    <a:srgbClr val="999999"/>
                  </a:solidFill>
                </a:rPr>
                <a:t>Top Concern: </a:t>
              </a:r>
            </a:p>
            <a:p>
              <a:pPr algn="ctr" hangingPunct="1">
                <a:lnSpc>
                  <a:spcPts val="4200"/>
                </a:lnSpc>
              </a:pPr>
              <a:r>
                <a:rPr lang="en-US" sz="4800">
                  <a:solidFill>
                    <a:srgbClr val="999999"/>
                  </a:solidFill>
                </a:rPr>
                <a:t>Security and Compliance</a:t>
              </a:r>
            </a:p>
          </p:txBody>
        </p:sp>
      </p:grpSp>
      <p:pic>
        <p:nvPicPr>
          <p:cNvPr id="20" name="Picture 2" descr="Image result for marsh logo vector">
            <a:extLst>
              <a:ext uri="{FF2B5EF4-FFF2-40B4-BE49-F238E27FC236}">
                <a16:creationId xmlns:a16="http://schemas.microsoft.com/office/drawing/2014/main" xmlns="" id="{785A0566-0335-4DB7-9166-76F3E6C88659}"/>
              </a:ext>
            </a:extLst>
          </p:cNvPr>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778936" y="12432615"/>
            <a:ext cx="3145718" cy="472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25140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bg/>
                                          </p:spTgt>
                                        </p:tgtEl>
                                        <p:attrNameLst>
                                          <p:attrName>style.visibility</p:attrName>
                                        </p:attrNameLst>
                                      </p:cBhvr>
                                      <p:to>
                                        <p:strVal val="visible"/>
                                      </p:to>
                                    </p:set>
                                    <p:animEffect transition="in" filter="fade">
                                      <p:cBhvr>
                                        <p:cTn id="10" dur="500"/>
                                        <p:tgtEl>
                                          <p:spTgt spid="13">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fade">
                                      <p:cBhvr>
                                        <p:cTn id="16" dur="500"/>
                                        <p:tgtEl>
                                          <p:spTgt spid="13">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allAtOnce" animBg="1"/>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0F60CD-22C5-4641-B58D-DBB934BFAE83}"/>
              </a:ext>
            </a:extLst>
          </p:cNvPr>
          <p:cNvSpPr>
            <a:spLocks noGrp="1"/>
          </p:cNvSpPr>
          <p:nvPr>
            <p:ph type="title"/>
          </p:nvPr>
        </p:nvSpPr>
        <p:spPr>
          <a:xfrm>
            <a:off x="1828800" y="914400"/>
            <a:ext cx="21132800" cy="2286000"/>
          </a:xfrm>
        </p:spPr>
        <p:txBody>
          <a:bodyPr>
            <a:noAutofit/>
          </a:bodyPr>
          <a:lstStyle/>
          <a:p>
            <a:r>
              <a:rPr lang="en-US" dirty="0"/>
              <a:t>Clear articulation of why cloud? </a:t>
            </a:r>
          </a:p>
        </p:txBody>
      </p:sp>
      <p:sp>
        <p:nvSpPr>
          <p:cNvPr id="4" name="Text Placeholder 3">
            <a:extLst>
              <a:ext uri="{FF2B5EF4-FFF2-40B4-BE49-F238E27FC236}">
                <a16:creationId xmlns:a16="http://schemas.microsoft.com/office/drawing/2014/main" xmlns="" id="{74B3F72C-8DD6-4C26-AD3D-B1511FC3B259}"/>
              </a:ext>
            </a:extLst>
          </p:cNvPr>
          <p:cNvSpPr>
            <a:spLocks noGrp="1"/>
          </p:cNvSpPr>
          <p:nvPr>
            <p:ph type="body" idx="1"/>
          </p:nvPr>
        </p:nvSpPr>
        <p:spPr>
          <a:xfrm>
            <a:off x="1828800" y="3657600"/>
            <a:ext cx="21132800" cy="7315200"/>
          </a:xfrm>
        </p:spPr>
        <p:txBody>
          <a:bodyPr/>
          <a:lstStyle/>
          <a:p>
            <a:pPr>
              <a:lnSpc>
                <a:spcPct val="120000"/>
              </a:lnSpc>
            </a:pPr>
            <a:r>
              <a:rPr lang="en-US"/>
              <a:t>Core to our digital strategy</a:t>
            </a:r>
          </a:p>
          <a:p>
            <a:pPr>
              <a:lnSpc>
                <a:spcPct val="120000"/>
              </a:lnSpc>
            </a:pPr>
            <a:r>
              <a:rPr lang="en-US"/>
              <a:t>Agility/speed to market and scale</a:t>
            </a:r>
          </a:p>
          <a:p>
            <a:pPr>
              <a:lnSpc>
                <a:spcPct val="120000"/>
              </a:lnSpc>
            </a:pPr>
            <a:r>
              <a:rPr lang="en-US"/>
              <a:t>API driven enterprise	</a:t>
            </a:r>
          </a:p>
          <a:p>
            <a:pPr>
              <a:lnSpc>
                <a:spcPct val="120000"/>
              </a:lnSpc>
            </a:pPr>
            <a:r>
              <a:rPr lang="en-US"/>
              <a:t>Risks of not using cloud</a:t>
            </a:r>
          </a:p>
          <a:p>
            <a:pPr>
              <a:lnSpc>
                <a:spcPct val="120000"/>
              </a:lnSpc>
            </a:pPr>
            <a:r>
              <a:rPr lang="en-US"/>
              <a:t>Cloud risk mitigation...as the risks are real!</a:t>
            </a:r>
          </a:p>
        </p:txBody>
      </p:sp>
      <p:pic>
        <p:nvPicPr>
          <p:cNvPr id="5" name="Picture 2" descr="Image result for marsh logo vector">
            <a:extLst>
              <a:ext uri="{FF2B5EF4-FFF2-40B4-BE49-F238E27FC236}">
                <a16:creationId xmlns:a16="http://schemas.microsoft.com/office/drawing/2014/main" xmlns="" id="{394EE380-39C0-48A0-BB65-86B4DFAE307B}"/>
              </a:ext>
            </a:extLst>
          </p:cNvPr>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778936" y="12432615"/>
            <a:ext cx="3145718" cy="472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1580539"/>
      </p:ext>
    </p:extLst>
  </p:cSld>
  <p:clrMapOvr>
    <a:masterClrMapping/>
  </p:clrMapOvr>
  <p:transition xmlns:p14="http://schemas.microsoft.com/office/powerpoint/2010/mai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0F60CD-22C5-4641-B58D-DBB934BFAE83}"/>
              </a:ext>
            </a:extLst>
          </p:cNvPr>
          <p:cNvSpPr>
            <a:spLocks noGrp="1"/>
          </p:cNvSpPr>
          <p:nvPr>
            <p:ph type="title"/>
          </p:nvPr>
        </p:nvSpPr>
        <p:spPr>
          <a:xfrm>
            <a:off x="1828800" y="914400"/>
            <a:ext cx="21131784" cy="2286000"/>
          </a:xfrm>
        </p:spPr>
        <p:txBody>
          <a:bodyPr>
            <a:noAutofit/>
          </a:bodyPr>
          <a:lstStyle/>
          <a:p>
            <a:r>
              <a:rPr lang="en-US" dirty="0"/>
              <a:t>Migration strategy</a:t>
            </a:r>
          </a:p>
        </p:txBody>
      </p:sp>
      <p:sp>
        <p:nvSpPr>
          <p:cNvPr id="6" name="Rounded Rectangle 2">
            <a:extLst>
              <a:ext uri="{FF2B5EF4-FFF2-40B4-BE49-F238E27FC236}">
                <a16:creationId xmlns:a16="http://schemas.microsoft.com/office/drawing/2014/main" xmlns="" id="{9463F7ED-1787-4570-8B3A-7BB5113C0DCF}"/>
              </a:ext>
            </a:extLst>
          </p:cNvPr>
          <p:cNvSpPr/>
          <p:nvPr/>
        </p:nvSpPr>
        <p:spPr>
          <a:xfrm>
            <a:off x="1828800" y="4434840"/>
            <a:ext cx="6400800" cy="5842172"/>
          </a:xfrm>
          <a:prstGeom prst="roundRect">
            <a:avLst>
              <a:gd name="adj" fmla="val 0"/>
            </a:avLst>
          </a:prstGeom>
          <a:solidFill>
            <a:srgbClr val="17437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548640" rtlCol="0" anchor="t" anchorCtr="0"/>
          <a:lstStyle/>
          <a:p>
            <a:r>
              <a:rPr lang="en-US" sz="6600" b="1" i="1">
                <a:latin typeface="+mj-lt"/>
              </a:rPr>
              <a:t>Build: </a:t>
            </a:r>
          </a:p>
          <a:p>
            <a:endParaRPr lang="en-US" sz="4800">
              <a:latin typeface="+mj-lt"/>
            </a:endParaRPr>
          </a:p>
          <a:p>
            <a:r>
              <a:rPr lang="en-US" sz="4800">
                <a:latin typeface="+mj-lt"/>
              </a:rPr>
              <a:t/>
            </a:r>
            <a:br>
              <a:rPr lang="en-US" sz="4800">
                <a:latin typeface="+mj-lt"/>
              </a:rPr>
            </a:br>
            <a:r>
              <a:rPr lang="en-US" sz="4800">
                <a:latin typeface="+mj-lt"/>
              </a:rPr>
              <a:t>Cloud native / Cloud first for all new applications &amp; data</a:t>
            </a:r>
          </a:p>
        </p:txBody>
      </p:sp>
      <p:sp>
        <p:nvSpPr>
          <p:cNvPr id="7" name="Rounded Rectangle 4">
            <a:extLst>
              <a:ext uri="{FF2B5EF4-FFF2-40B4-BE49-F238E27FC236}">
                <a16:creationId xmlns:a16="http://schemas.microsoft.com/office/drawing/2014/main" xmlns="" id="{9E69CA50-0F2A-4729-9324-2BF01628A761}"/>
              </a:ext>
            </a:extLst>
          </p:cNvPr>
          <p:cNvSpPr/>
          <p:nvPr/>
        </p:nvSpPr>
        <p:spPr>
          <a:xfrm>
            <a:off x="9203668" y="4438650"/>
            <a:ext cx="6400800" cy="5842172"/>
          </a:xfrm>
          <a:prstGeom prst="roundRect">
            <a:avLst>
              <a:gd name="adj" fmla="val 0"/>
            </a:avLst>
          </a:prstGeom>
          <a:solidFill>
            <a:srgbClr val="36B3D0"/>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548640" rtlCol="0" anchor="t" anchorCtr="0"/>
          <a:lstStyle/>
          <a:p>
            <a:r>
              <a:rPr lang="en-US" sz="6600" b="1" i="1">
                <a:latin typeface="+mj-lt"/>
              </a:rPr>
              <a:t>Optimize and Enrich: </a:t>
            </a:r>
          </a:p>
          <a:p>
            <a:endParaRPr lang="en-US" sz="4800">
              <a:latin typeface="+mj-lt"/>
            </a:endParaRPr>
          </a:p>
          <a:p>
            <a:r>
              <a:rPr lang="en-US" sz="4800">
                <a:latin typeface="+mj-lt"/>
              </a:rPr>
              <a:t>Get the most of your cloud implementation</a:t>
            </a:r>
          </a:p>
        </p:txBody>
      </p:sp>
      <p:sp>
        <p:nvSpPr>
          <p:cNvPr id="8" name="Rounded Rectangle 5">
            <a:extLst>
              <a:ext uri="{FF2B5EF4-FFF2-40B4-BE49-F238E27FC236}">
                <a16:creationId xmlns:a16="http://schemas.microsoft.com/office/drawing/2014/main" xmlns="" id="{9C8900BF-733B-478F-ADB1-8E67071DCA29}"/>
              </a:ext>
            </a:extLst>
          </p:cNvPr>
          <p:cNvSpPr/>
          <p:nvPr/>
        </p:nvSpPr>
        <p:spPr>
          <a:xfrm>
            <a:off x="16578536" y="4434840"/>
            <a:ext cx="6400800" cy="5842172"/>
          </a:xfrm>
          <a:prstGeom prst="roundRect">
            <a:avLst>
              <a:gd name="adj" fmla="val 0"/>
            </a:avLst>
          </a:prstGeom>
          <a:solidFill>
            <a:srgbClr val="20699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548640" rtlCol="0" anchor="t" anchorCtr="0"/>
          <a:lstStyle/>
          <a:p>
            <a:r>
              <a:rPr lang="en-US" sz="6600" b="1" i="1">
                <a:latin typeface="+mj-lt"/>
              </a:rPr>
              <a:t>Migrate and Sunset: </a:t>
            </a:r>
          </a:p>
          <a:p>
            <a:endParaRPr lang="en-US" sz="4800">
              <a:latin typeface="+mj-lt"/>
            </a:endParaRPr>
          </a:p>
          <a:p>
            <a:r>
              <a:rPr lang="en-US" sz="4800">
                <a:latin typeface="+mj-lt"/>
              </a:rPr>
              <a:t>Migrate legacy apps and data during enhancements</a:t>
            </a:r>
          </a:p>
        </p:txBody>
      </p:sp>
      <p:pic>
        <p:nvPicPr>
          <p:cNvPr id="9" name="Picture 2" descr="Image result for marsh logo vector">
            <a:extLst>
              <a:ext uri="{FF2B5EF4-FFF2-40B4-BE49-F238E27FC236}">
                <a16:creationId xmlns:a16="http://schemas.microsoft.com/office/drawing/2014/main" xmlns="" id="{DFC0C6F3-AD3A-44B7-9CC5-82E3E902B967}"/>
              </a:ext>
            </a:extLst>
          </p:cNvPr>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778936" y="12432615"/>
            <a:ext cx="3145718" cy="472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104162"/>
      </p:ext>
    </p:extLst>
  </p:cSld>
  <p:clrMapOvr>
    <a:masterClrMapping/>
  </p:clrMapOvr>
  <p:transition xmlns:p14="http://schemas.microsoft.com/office/powerpoint/2010/mai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0F60CD-22C5-4641-B58D-DBB934BFAE83}"/>
              </a:ext>
            </a:extLst>
          </p:cNvPr>
          <p:cNvSpPr>
            <a:spLocks noGrp="1"/>
          </p:cNvSpPr>
          <p:nvPr>
            <p:ph type="title"/>
          </p:nvPr>
        </p:nvSpPr>
        <p:spPr>
          <a:xfrm>
            <a:off x="1828800" y="914400"/>
            <a:ext cx="21132800" cy="2286000"/>
          </a:xfrm>
        </p:spPr>
        <p:txBody>
          <a:bodyPr>
            <a:normAutofit/>
          </a:bodyPr>
          <a:lstStyle/>
          <a:p>
            <a:r>
              <a:rPr lang="en-US" dirty="0"/>
              <a:t>Multi-layered and ring-fenced approach </a:t>
            </a:r>
            <a:br>
              <a:rPr lang="en-US" dirty="0"/>
            </a:br>
            <a:r>
              <a:rPr lang="en-US" dirty="0"/>
              <a:t>to data security</a:t>
            </a:r>
          </a:p>
        </p:txBody>
      </p:sp>
      <p:sp>
        <p:nvSpPr>
          <p:cNvPr id="5" name="Text Placeholder 4">
            <a:extLst>
              <a:ext uri="{FF2B5EF4-FFF2-40B4-BE49-F238E27FC236}">
                <a16:creationId xmlns:a16="http://schemas.microsoft.com/office/drawing/2014/main" xmlns="" id="{ABAAADE2-105E-4409-B3DE-C0A2FDE753B3}"/>
              </a:ext>
            </a:extLst>
          </p:cNvPr>
          <p:cNvSpPr>
            <a:spLocks noGrp="1"/>
          </p:cNvSpPr>
          <p:nvPr>
            <p:ph type="body" idx="1"/>
          </p:nvPr>
        </p:nvSpPr>
        <p:spPr>
          <a:xfrm>
            <a:off x="1828800" y="3657600"/>
            <a:ext cx="12623800" cy="9296400"/>
          </a:xfrm>
        </p:spPr>
        <p:txBody>
          <a:bodyPr>
            <a:noAutofit/>
          </a:bodyPr>
          <a:lstStyle/>
          <a:p>
            <a:r>
              <a:rPr lang="en-US" sz="4800" dirty="0"/>
              <a:t>RBACs (Role Based Access Controls):</a:t>
            </a:r>
          </a:p>
          <a:p>
            <a:pPr marL="685800" lvl="1" indent="-457200">
              <a:buFont typeface="Arial" panose="020B0604020202020204" pitchFamily="34" charset="0"/>
              <a:buChar char="•"/>
            </a:pPr>
            <a:r>
              <a:rPr lang="en-US" sz="4800" dirty="0">
                <a:solidFill>
                  <a:schemeClr val="tx1"/>
                </a:solidFill>
              </a:rPr>
              <a:t>Implement fine grain access controls </a:t>
            </a:r>
          </a:p>
          <a:p>
            <a:pPr>
              <a:spcBef>
                <a:spcPts val="4800"/>
              </a:spcBef>
            </a:pPr>
            <a:r>
              <a:rPr lang="en-US" sz="4800" dirty="0"/>
              <a:t>Control Network Access: </a:t>
            </a:r>
          </a:p>
          <a:p>
            <a:pPr marL="685800" lvl="1" indent="-457200">
              <a:buFont typeface="Arial" panose="020B0604020202020204" pitchFamily="34" charset="0"/>
              <a:buChar char="•"/>
            </a:pPr>
            <a:r>
              <a:rPr lang="en-US" sz="4800" dirty="0">
                <a:solidFill>
                  <a:schemeClr val="tx1"/>
                </a:solidFill>
              </a:rPr>
              <a:t>Access data only via an approved VPC interface</a:t>
            </a:r>
          </a:p>
          <a:p>
            <a:pPr marL="685800" lvl="1" indent="-457200">
              <a:buFont typeface="Arial" panose="020B0604020202020204" pitchFamily="34" charset="0"/>
              <a:buChar char="•"/>
            </a:pPr>
            <a:r>
              <a:rPr lang="en-US" sz="4800" dirty="0">
                <a:solidFill>
                  <a:schemeClr val="tx1"/>
                </a:solidFill>
              </a:rPr>
              <a:t>Restrict public access </a:t>
            </a:r>
          </a:p>
          <a:p>
            <a:pPr>
              <a:spcBef>
                <a:spcPts val="4800"/>
              </a:spcBef>
            </a:pPr>
            <a:r>
              <a:rPr lang="en-US" sz="4800" dirty="0"/>
              <a:t>Protect Sensitive Information:</a:t>
            </a:r>
          </a:p>
          <a:p>
            <a:pPr marL="685800" lvl="1" indent="-457200">
              <a:buFont typeface="Arial" panose="020B0604020202020204" pitchFamily="34" charset="0"/>
              <a:buChar char="•"/>
            </a:pPr>
            <a:r>
              <a:rPr lang="en-US" sz="4800" dirty="0">
                <a:solidFill>
                  <a:schemeClr val="tx1"/>
                </a:solidFill>
              </a:rPr>
              <a:t>Encryption/Anonymization</a:t>
            </a:r>
          </a:p>
          <a:p>
            <a:endParaRPr lang="en-US" dirty="0"/>
          </a:p>
        </p:txBody>
      </p:sp>
      <p:graphicFrame>
        <p:nvGraphicFramePr>
          <p:cNvPr id="4" name="Diagram 3">
            <a:extLst>
              <a:ext uri="{FF2B5EF4-FFF2-40B4-BE49-F238E27FC236}">
                <a16:creationId xmlns:a16="http://schemas.microsoft.com/office/drawing/2014/main" xmlns="" id="{EF07932C-E95A-4811-8D93-25BCC885A80B}"/>
              </a:ext>
            </a:extLst>
          </p:cNvPr>
          <p:cNvGraphicFramePr/>
          <p:nvPr>
            <p:extLst>
              <p:ext uri="{D42A27DB-BD31-4B8C-83A1-F6EECF244321}">
                <p14:modId xmlns:p14="http://schemas.microsoft.com/office/powerpoint/2010/main" val="2938235810"/>
              </p:ext>
            </p:extLst>
          </p:nvPr>
        </p:nvGraphicFramePr>
        <p:xfrm>
          <a:off x="12877800" y="4046220"/>
          <a:ext cx="11506200" cy="7277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2" descr="Image result for marsh logo vector">
            <a:extLst>
              <a:ext uri="{FF2B5EF4-FFF2-40B4-BE49-F238E27FC236}">
                <a16:creationId xmlns:a16="http://schemas.microsoft.com/office/drawing/2014/main" xmlns="" id="{A6F3CA04-5702-443B-A9D9-5A77B8B91331}"/>
              </a:ext>
            </a:extLst>
          </p:cNvPr>
          <p:cNvPicPr>
            <a:picLocks noChangeAspect="1" noChangeArrowheads="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778936" y="12432615"/>
            <a:ext cx="3145718" cy="472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682147"/>
      </p:ext>
    </p:extLst>
  </p:cSld>
  <p:clrMapOvr>
    <a:masterClrMapping/>
  </p:clrMapOvr>
  <p:transition xmlns:p14="http://schemas.microsoft.com/office/powerpoint/2010/mai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0F60CD-22C5-4641-B58D-DBB934BFAE83}"/>
              </a:ext>
            </a:extLst>
          </p:cNvPr>
          <p:cNvSpPr>
            <a:spLocks noGrp="1"/>
          </p:cNvSpPr>
          <p:nvPr>
            <p:ph type="title"/>
          </p:nvPr>
        </p:nvSpPr>
        <p:spPr>
          <a:xfrm>
            <a:off x="1828800" y="914400"/>
            <a:ext cx="21132800" cy="2286000"/>
          </a:xfrm>
        </p:spPr>
        <p:txBody>
          <a:bodyPr>
            <a:normAutofit/>
          </a:bodyPr>
          <a:lstStyle/>
          <a:p>
            <a:r>
              <a:rPr lang="en-US" dirty="0"/>
              <a:t>Build a data governance framework before you</a:t>
            </a:r>
            <a:br>
              <a:rPr lang="en-US" dirty="0"/>
            </a:br>
            <a:r>
              <a:rPr lang="en-US" dirty="0"/>
              <a:t>migrate data into the cloud</a:t>
            </a:r>
          </a:p>
        </p:txBody>
      </p:sp>
      <p:sp>
        <p:nvSpPr>
          <p:cNvPr id="5" name="Text Placeholder 4">
            <a:extLst>
              <a:ext uri="{FF2B5EF4-FFF2-40B4-BE49-F238E27FC236}">
                <a16:creationId xmlns:a16="http://schemas.microsoft.com/office/drawing/2014/main" xmlns="" id="{ABAAADE2-105E-4409-B3DE-C0A2FDE753B3}"/>
              </a:ext>
            </a:extLst>
          </p:cNvPr>
          <p:cNvSpPr>
            <a:spLocks noGrp="1"/>
          </p:cNvSpPr>
          <p:nvPr>
            <p:ph type="body" idx="1"/>
          </p:nvPr>
        </p:nvSpPr>
        <p:spPr>
          <a:xfrm>
            <a:off x="1828800" y="3657600"/>
            <a:ext cx="9099550" cy="7296912"/>
          </a:xfrm>
        </p:spPr>
        <p:txBody>
          <a:bodyPr>
            <a:normAutofit/>
          </a:bodyPr>
          <a:lstStyle/>
          <a:p>
            <a:r>
              <a:rPr lang="en-US" sz="4800" dirty="0">
                <a:solidFill>
                  <a:schemeClr val="tx1"/>
                </a:solidFill>
              </a:rPr>
              <a:t>Data Supplier: </a:t>
            </a:r>
            <a:r>
              <a:rPr lang="en-US" sz="4800" dirty="0"/>
              <a:t>Provides data and metadata</a:t>
            </a:r>
            <a:br>
              <a:rPr lang="en-US" sz="4800" dirty="0"/>
            </a:br>
            <a:endParaRPr lang="en-US" sz="4800" dirty="0"/>
          </a:p>
          <a:p>
            <a:r>
              <a:rPr lang="en-US" sz="4800" dirty="0">
                <a:solidFill>
                  <a:schemeClr val="tx1"/>
                </a:solidFill>
              </a:rPr>
              <a:t>Data Steward: </a:t>
            </a:r>
            <a:r>
              <a:rPr lang="en-US" sz="4800" dirty="0"/>
              <a:t>Determines the data fit and classification </a:t>
            </a:r>
            <a:br>
              <a:rPr lang="en-US" sz="4800" dirty="0"/>
            </a:br>
            <a:endParaRPr lang="en-US" sz="4800" dirty="0"/>
          </a:p>
          <a:p>
            <a:r>
              <a:rPr lang="en-US" sz="4800" dirty="0">
                <a:solidFill>
                  <a:schemeClr val="tx1"/>
                </a:solidFill>
              </a:rPr>
              <a:t>Data Custodian: </a:t>
            </a:r>
            <a:r>
              <a:rPr lang="en-US" sz="4800" dirty="0"/>
              <a:t>Executes data protection rules and implements data hygiene </a:t>
            </a:r>
            <a:endParaRPr lang="en-US" dirty="0"/>
          </a:p>
        </p:txBody>
      </p:sp>
      <p:graphicFrame>
        <p:nvGraphicFramePr>
          <p:cNvPr id="4" name="Diagram 3">
            <a:extLst>
              <a:ext uri="{FF2B5EF4-FFF2-40B4-BE49-F238E27FC236}">
                <a16:creationId xmlns:a16="http://schemas.microsoft.com/office/drawing/2014/main" xmlns="" id="{724318ED-FB13-4559-8A7D-58C997117A7D}"/>
              </a:ext>
            </a:extLst>
          </p:cNvPr>
          <p:cNvGraphicFramePr/>
          <p:nvPr>
            <p:extLst>
              <p:ext uri="{D42A27DB-BD31-4B8C-83A1-F6EECF244321}">
                <p14:modId xmlns:p14="http://schemas.microsoft.com/office/powerpoint/2010/main" val="1784354853"/>
              </p:ext>
            </p:extLst>
          </p:nvPr>
        </p:nvGraphicFramePr>
        <p:xfrm>
          <a:off x="9410753" y="3539616"/>
          <a:ext cx="12490397" cy="7941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2" descr="Image result for marsh logo vector">
            <a:extLst>
              <a:ext uri="{FF2B5EF4-FFF2-40B4-BE49-F238E27FC236}">
                <a16:creationId xmlns:a16="http://schemas.microsoft.com/office/drawing/2014/main" xmlns="" id="{0B9EE6E0-2E8F-463D-9BEC-1A2FD9D0C834}"/>
              </a:ext>
            </a:extLst>
          </p:cNvPr>
          <p:cNvPicPr>
            <a:picLocks noChangeAspect="1" noChangeArrowheads="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778936" y="12432615"/>
            <a:ext cx="3145718" cy="472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687134"/>
      </p:ext>
    </p:extLst>
  </p:cSld>
  <p:clrMapOvr>
    <a:masterClrMapping/>
  </p:clrMapOvr>
  <p:transition xmlns:p14="http://schemas.microsoft.com/office/powerpoint/2010/mai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0F60CD-22C5-4641-B58D-DBB934BFAE83}"/>
              </a:ext>
            </a:extLst>
          </p:cNvPr>
          <p:cNvSpPr>
            <a:spLocks noGrp="1"/>
          </p:cNvSpPr>
          <p:nvPr>
            <p:ph type="title"/>
          </p:nvPr>
        </p:nvSpPr>
        <p:spPr>
          <a:xfrm>
            <a:off x="1828800" y="914400"/>
            <a:ext cx="21131784" cy="2286000"/>
          </a:xfrm>
        </p:spPr>
        <p:txBody>
          <a:bodyPr>
            <a:normAutofit/>
          </a:bodyPr>
          <a:lstStyle/>
          <a:p>
            <a:r>
              <a:rPr lang="en-US" dirty="0"/>
              <a:t>Metadata and data catalogs</a:t>
            </a:r>
          </a:p>
        </p:txBody>
      </p:sp>
      <p:sp>
        <p:nvSpPr>
          <p:cNvPr id="9" name="Freeform: Shape 8">
            <a:extLst>
              <a:ext uri="{FF2B5EF4-FFF2-40B4-BE49-F238E27FC236}">
                <a16:creationId xmlns:a16="http://schemas.microsoft.com/office/drawing/2014/main" xmlns="" id="{EA614957-EFCB-40CB-BCB0-E69733BA5E7B}"/>
              </a:ext>
            </a:extLst>
          </p:cNvPr>
          <p:cNvSpPr/>
          <p:nvPr/>
        </p:nvSpPr>
        <p:spPr>
          <a:xfrm>
            <a:off x="1632191" y="4598040"/>
            <a:ext cx="5074920" cy="5074920"/>
          </a:xfrm>
          <a:custGeom>
            <a:avLst/>
            <a:gdLst>
              <a:gd name="connsiteX0" fmla="*/ 0 w 5638767"/>
              <a:gd name="connsiteY0" fmla="*/ 2734093 h 5468186"/>
              <a:gd name="connsiteX1" fmla="*/ 2819384 w 5638767"/>
              <a:gd name="connsiteY1" fmla="*/ 0 h 5468186"/>
              <a:gd name="connsiteX2" fmla="*/ 5638768 w 5638767"/>
              <a:gd name="connsiteY2" fmla="*/ 2734093 h 5468186"/>
              <a:gd name="connsiteX3" fmla="*/ 2819384 w 5638767"/>
              <a:gd name="connsiteY3" fmla="*/ 5468186 h 5468186"/>
              <a:gd name="connsiteX4" fmla="*/ 0 w 5638767"/>
              <a:gd name="connsiteY4" fmla="*/ 2734093 h 5468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8767" h="5468186">
                <a:moveTo>
                  <a:pt x="0" y="2734093"/>
                </a:moveTo>
                <a:cubicBezTo>
                  <a:pt x="0" y="1224095"/>
                  <a:pt x="1262281" y="0"/>
                  <a:pt x="2819384" y="0"/>
                </a:cubicBezTo>
                <a:cubicBezTo>
                  <a:pt x="4376487" y="0"/>
                  <a:pt x="5638768" y="1224095"/>
                  <a:pt x="5638768" y="2734093"/>
                </a:cubicBezTo>
                <a:cubicBezTo>
                  <a:pt x="5638768" y="4244091"/>
                  <a:pt x="4376487" y="5468186"/>
                  <a:pt x="2819384" y="5468186"/>
                </a:cubicBezTo>
                <a:cubicBezTo>
                  <a:pt x="1262281" y="5468186"/>
                  <a:pt x="0" y="4244091"/>
                  <a:pt x="0" y="2734093"/>
                </a:cubicBezTo>
                <a:close/>
              </a:path>
            </a:pathLst>
          </a:custGeom>
          <a:solidFill>
            <a:srgbClr val="206993"/>
          </a:solidFill>
          <a:ln>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57200" tIns="0" rIns="457200" bIns="0" numCol="1" spcCol="1270" anchor="ctr" anchorCtr="0">
            <a:noAutofit/>
          </a:bodyPr>
          <a:lstStyle/>
          <a:p>
            <a:pPr lvl="0" algn="ctr" defTabSz="1955800">
              <a:lnSpc>
                <a:spcPct val="90000"/>
              </a:lnSpc>
              <a:spcBef>
                <a:spcPct val="0"/>
              </a:spcBef>
              <a:spcAft>
                <a:spcPct val="35000"/>
              </a:spcAft>
            </a:pPr>
            <a:r>
              <a:rPr lang="en-US" kern="1200">
                <a:solidFill>
                  <a:schemeClr val="bg1"/>
                </a:solidFill>
                <a:latin typeface="+mj-lt"/>
              </a:rPr>
              <a:t>Capture metadata from day 1</a:t>
            </a:r>
          </a:p>
        </p:txBody>
      </p:sp>
      <p:sp>
        <p:nvSpPr>
          <p:cNvPr id="10" name="Freeform: Shape 9">
            <a:extLst>
              <a:ext uri="{FF2B5EF4-FFF2-40B4-BE49-F238E27FC236}">
                <a16:creationId xmlns:a16="http://schemas.microsoft.com/office/drawing/2014/main" xmlns="" id="{DA0BA9DB-F119-43CC-8CEA-C070F8439398}"/>
              </a:ext>
            </a:extLst>
          </p:cNvPr>
          <p:cNvSpPr/>
          <p:nvPr/>
        </p:nvSpPr>
        <p:spPr>
          <a:xfrm>
            <a:off x="6793458" y="4794662"/>
            <a:ext cx="5074942" cy="5074942"/>
          </a:xfrm>
          <a:custGeom>
            <a:avLst/>
            <a:gdLst>
              <a:gd name="connsiteX0" fmla="*/ 0 w 5074942"/>
              <a:gd name="connsiteY0" fmla="*/ 2537471 h 5074942"/>
              <a:gd name="connsiteX1" fmla="*/ 2537471 w 5074942"/>
              <a:gd name="connsiteY1" fmla="*/ 0 h 5074942"/>
              <a:gd name="connsiteX2" fmla="*/ 5074942 w 5074942"/>
              <a:gd name="connsiteY2" fmla="*/ 2537471 h 5074942"/>
              <a:gd name="connsiteX3" fmla="*/ 2537471 w 5074942"/>
              <a:gd name="connsiteY3" fmla="*/ 5074942 h 5074942"/>
              <a:gd name="connsiteX4" fmla="*/ 0 w 5074942"/>
              <a:gd name="connsiteY4" fmla="*/ 2537471 h 5074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4942" h="5074942">
                <a:moveTo>
                  <a:pt x="0" y="2537471"/>
                </a:moveTo>
                <a:cubicBezTo>
                  <a:pt x="0" y="1136064"/>
                  <a:pt x="1136064" y="0"/>
                  <a:pt x="2537471" y="0"/>
                </a:cubicBezTo>
                <a:cubicBezTo>
                  <a:pt x="3938878" y="0"/>
                  <a:pt x="5074942" y="1136064"/>
                  <a:pt x="5074942" y="2537471"/>
                </a:cubicBezTo>
                <a:cubicBezTo>
                  <a:pt x="5074942" y="3938878"/>
                  <a:pt x="3938878" y="5074942"/>
                  <a:pt x="2537471" y="5074942"/>
                </a:cubicBezTo>
                <a:cubicBezTo>
                  <a:pt x="1136064" y="5074942"/>
                  <a:pt x="0" y="3938878"/>
                  <a:pt x="0" y="2537471"/>
                </a:cubicBezTo>
                <a:close/>
              </a:path>
            </a:pathLst>
          </a:custGeom>
          <a:solidFill>
            <a:srgbClr val="36B3D0"/>
          </a:solidFill>
          <a:ln>
            <a:noFill/>
          </a:ln>
        </p:spPr>
        <p:style>
          <a:lnRef idx="2">
            <a:scrgbClr r="0" g="0" b="0"/>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457200" tIns="0" rIns="457200" bIns="0" numCol="1" spcCol="1270" anchor="ctr" anchorCtr="0">
            <a:noAutofit/>
          </a:bodyPr>
          <a:lstStyle/>
          <a:p>
            <a:pPr algn="ctr" defTabSz="1955800">
              <a:lnSpc>
                <a:spcPct val="90000"/>
              </a:lnSpc>
              <a:spcBef>
                <a:spcPct val="0"/>
              </a:spcBef>
              <a:spcAft>
                <a:spcPct val="35000"/>
              </a:spcAft>
            </a:pPr>
            <a:r>
              <a:rPr lang="en-US" kern="1200">
                <a:solidFill>
                  <a:schemeClr val="bg1"/>
                </a:solidFill>
                <a:latin typeface="+mj-lt"/>
              </a:rPr>
              <a:t>Provide easy access</a:t>
            </a:r>
            <a:br>
              <a:rPr lang="en-US" kern="1200">
                <a:solidFill>
                  <a:schemeClr val="bg1"/>
                </a:solidFill>
                <a:latin typeface="+mj-lt"/>
              </a:rPr>
            </a:br>
            <a:r>
              <a:rPr lang="en-US" kern="1200">
                <a:solidFill>
                  <a:schemeClr val="bg1"/>
                </a:solidFill>
                <a:latin typeface="+mj-lt"/>
              </a:rPr>
              <a:t>to metadata to </a:t>
            </a:r>
            <a:br>
              <a:rPr lang="en-US" kern="1200">
                <a:solidFill>
                  <a:schemeClr val="bg1"/>
                </a:solidFill>
                <a:latin typeface="+mj-lt"/>
              </a:rPr>
            </a:br>
            <a:r>
              <a:rPr lang="en-US" kern="1200">
                <a:solidFill>
                  <a:schemeClr val="bg1"/>
                </a:solidFill>
                <a:latin typeface="+mj-lt"/>
              </a:rPr>
              <a:t>your users	</a:t>
            </a:r>
          </a:p>
        </p:txBody>
      </p:sp>
      <p:sp>
        <p:nvSpPr>
          <p:cNvPr id="11" name="Freeform: Shape 10">
            <a:extLst>
              <a:ext uri="{FF2B5EF4-FFF2-40B4-BE49-F238E27FC236}">
                <a16:creationId xmlns:a16="http://schemas.microsoft.com/office/drawing/2014/main" xmlns="" id="{5B585251-AF28-41AE-BF4B-97ED7893611E}"/>
              </a:ext>
            </a:extLst>
          </p:cNvPr>
          <p:cNvSpPr/>
          <p:nvPr/>
        </p:nvSpPr>
        <p:spPr>
          <a:xfrm>
            <a:off x="11954747" y="4794662"/>
            <a:ext cx="5074920" cy="5074942"/>
          </a:xfrm>
          <a:custGeom>
            <a:avLst/>
            <a:gdLst>
              <a:gd name="connsiteX0" fmla="*/ 0 w 7434106"/>
              <a:gd name="connsiteY0" fmla="*/ 2537471 h 5074942"/>
              <a:gd name="connsiteX1" fmla="*/ 3717053 w 7434106"/>
              <a:gd name="connsiteY1" fmla="*/ 0 h 5074942"/>
              <a:gd name="connsiteX2" fmla="*/ 7434106 w 7434106"/>
              <a:gd name="connsiteY2" fmla="*/ 2537471 h 5074942"/>
              <a:gd name="connsiteX3" fmla="*/ 3717053 w 7434106"/>
              <a:gd name="connsiteY3" fmla="*/ 5074942 h 5074942"/>
              <a:gd name="connsiteX4" fmla="*/ 0 w 7434106"/>
              <a:gd name="connsiteY4" fmla="*/ 2537471 h 5074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4106" h="5074942">
                <a:moveTo>
                  <a:pt x="0" y="2537471"/>
                </a:moveTo>
                <a:cubicBezTo>
                  <a:pt x="0" y="1136064"/>
                  <a:pt x="1664181" y="0"/>
                  <a:pt x="3717053" y="0"/>
                </a:cubicBezTo>
                <a:cubicBezTo>
                  <a:pt x="5769925" y="0"/>
                  <a:pt x="7434106" y="1136064"/>
                  <a:pt x="7434106" y="2537471"/>
                </a:cubicBezTo>
                <a:cubicBezTo>
                  <a:pt x="7434106" y="3938878"/>
                  <a:pt x="5769925" y="5074942"/>
                  <a:pt x="3717053" y="5074942"/>
                </a:cubicBezTo>
                <a:cubicBezTo>
                  <a:pt x="1664181" y="5074942"/>
                  <a:pt x="0" y="3938878"/>
                  <a:pt x="0" y="2537471"/>
                </a:cubicBezTo>
                <a:close/>
              </a:path>
            </a:pathLst>
          </a:custGeom>
          <a:solidFill>
            <a:srgbClr val="206993">
              <a:alpha val="95000"/>
            </a:srgbClr>
          </a:solidFill>
          <a:ln>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1363020" tIns="799088" rIns="1497570" bIns="799088" numCol="1" spcCol="1270" anchor="ctr" anchorCtr="0">
            <a:noAutofit/>
          </a:bodyPr>
          <a:lstStyle/>
          <a:p>
            <a:pPr algn="ctr" defTabSz="1955800">
              <a:lnSpc>
                <a:spcPct val="90000"/>
              </a:lnSpc>
              <a:spcBef>
                <a:spcPct val="0"/>
              </a:spcBef>
              <a:spcAft>
                <a:spcPct val="35000"/>
              </a:spcAft>
            </a:pPr>
            <a:r>
              <a:rPr lang="en-US" kern="1200">
                <a:solidFill>
                  <a:schemeClr val="bg1"/>
                </a:solidFill>
                <a:latin typeface="+mj-lt"/>
              </a:rPr>
              <a:t>Capture data lineage</a:t>
            </a:r>
          </a:p>
        </p:txBody>
      </p:sp>
      <p:sp>
        <p:nvSpPr>
          <p:cNvPr id="12" name="Freeform: Shape 11">
            <a:extLst>
              <a:ext uri="{FF2B5EF4-FFF2-40B4-BE49-F238E27FC236}">
                <a16:creationId xmlns:a16="http://schemas.microsoft.com/office/drawing/2014/main" xmlns="" id="{61EE31EC-F586-4E16-8116-94739E71E4A1}"/>
              </a:ext>
            </a:extLst>
          </p:cNvPr>
          <p:cNvSpPr/>
          <p:nvPr/>
        </p:nvSpPr>
        <p:spPr>
          <a:xfrm>
            <a:off x="17116013" y="4794684"/>
            <a:ext cx="5074920" cy="5074920"/>
          </a:xfrm>
          <a:custGeom>
            <a:avLst/>
            <a:gdLst>
              <a:gd name="connsiteX0" fmla="*/ 0 w 7429500"/>
              <a:gd name="connsiteY0" fmla="*/ 3714750 h 7429500"/>
              <a:gd name="connsiteX1" fmla="*/ 3714750 w 7429500"/>
              <a:gd name="connsiteY1" fmla="*/ 0 h 7429500"/>
              <a:gd name="connsiteX2" fmla="*/ 7429500 w 7429500"/>
              <a:gd name="connsiteY2" fmla="*/ 3714750 h 7429500"/>
              <a:gd name="connsiteX3" fmla="*/ 3714750 w 7429500"/>
              <a:gd name="connsiteY3" fmla="*/ 7429500 h 7429500"/>
              <a:gd name="connsiteX4" fmla="*/ 0 w 7429500"/>
              <a:gd name="connsiteY4" fmla="*/ 3714750 h 7429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0" h="7429500">
                <a:moveTo>
                  <a:pt x="0" y="3714750"/>
                </a:moveTo>
                <a:cubicBezTo>
                  <a:pt x="0" y="1663150"/>
                  <a:pt x="1663150" y="0"/>
                  <a:pt x="3714750" y="0"/>
                </a:cubicBezTo>
                <a:cubicBezTo>
                  <a:pt x="5766350" y="0"/>
                  <a:pt x="7429500" y="1663150"/>
                  <a:pt x="7429500" y="3714750"/>
                </a:cubicBezTo>
                <a:cubicBezTo>
                  <a:pt x="7429500" y="5766350"/>
                  <a:pt x="5766350" y="7429500"/>
                  <a:pt x="3714750" y="7429500"/>
                </a:cubicBezTo>
                <a:cubicBezTo>
                  <a:pt x="1663150" y="7429500"/>
                  <a:pt x="0" y="5766350"/>
                  <a:pt x="0" y="3714750"/>
                </a:cubicBezTo>
                <a:close/>
              </a:path>
            </a:pathLst>
          </a:custGeom>
          <a:solidFill>
            <a:srgbClr val="36B3D0"/>
          </a:solidFill>
          <a:ln>
            <a:noFill/>
          </a:ln>
        </p:spPr>
        <p:style>
          <a:lnRef idx="2">
            <a:scrgbClr r="0" g="0" b="0"/>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457200" tIns="0" rIns="457200" bIns="0" numCol="1" spcCol="1270" anchor="ctr" anchorCtr="0">
            <a:noAutofit/>
          </a:bodyPr>
          <a:lstStyle/>
          <a:p>
            <a:pPr algn="ctr" defTabSz="1955800">
              <a:lnSpc>
                <a:spcPct val="90000"/>
              </a:lnSpc>
              <a:spcBef>
                <a:spcPct val="0"/>
              </a:spcBef>
              <a:spcAft>
                <a:spcPct val="35000"/>
              </a:spcAft>
            </a:pPr>
            <a:r>
              <a:rPr lang="en-US" kern="1200">
                <a:solidFill>
                  <a:schemeClr val="bg1"/>
                </a:solidFill>
                <a:latin typeface="+mj-lt"/>
              </a:rPr>
              <a:t>Capture data profiles and stats on all important elements</a:t>
            </a:r>
          </a:p>
        </p:txBody>
      </p:sp>
      <p:pic>
        <p:nvPicPr>
          <p:cNvPr id="7" name="Picture 2" descr="Image result for marsh logo vector">
            <a:extLst>
              <a:ext uri="{FF2B5EF4-FFF2-40B4-BE49-F238E27FC236}">
                <a16:creationId xmlns:a16="http://schemas.microsoft.com/office/drawing/2014/main" xmlns="" id="{EF3213DF-0B08-4D04-B458-DE0CF82A5FA6}"/>
              </a:ext>
            </a:extLst>
          </p:cNvPr>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778936" y="12432615"/>
            <a:ext cx="3145718" cy="472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166574"/>
      </p:ext>
    </p:extLst>
  </p:cSld>
  <p:clrMapOvr>
    <a:masterClrMapping/>
  </p:clrMapOvr>
  <p:transition xmlns:p14="http://schemas.microsoft.com/office/powerpoint/2010/mai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2D5E1B-476D-4DEA-94FC-29947E5DE206}"/>
              </a:ext>
            </a:extLst>
          </p:cNvPr>
          <p:cNvSpPr>
            <a:spLocks noGrp="1"/>
          </p:cNvSpPr>
          <p:nvPr>
            <p:ph type="title"/>
          </p:nvPr>
        </p:nvSpPr>
        <p:spPr>
          <a:xfrm>
            <a:off x="1828800" y="914400"/>
            <a:ext cx="21132800" cy="2286000"/>
          </a:xfrm>
        </p:spPr>
        <p:txBody>
          <a:bodyPr/>
          <a:lstStyle/>
          <a:p>
            <a:r>
              <a:rPr lang="en-US" dirty="0"/>
              <a:t>Data migration strategy</a:t>
            </a:r>
          </a:p>
        </p:txBody>
      </p:sp>
      <p:sp>
        <p:nvSpPr>
          <p:cNvPr id="3" name="Text Placeholder 2">
            <a:extLst>
              <a:ext uri="{FF2B5EF4-FFF2-40B4-BE49-F238E27FC236}">
                <a16:creationId xmlns:a16="http://schemas.microsoft.com/office/drawing/2014/main" xmlns="" id="{C822B201-E90B-4029-9241-5BED7CD3603F}"/>
              </a:ext>
            </a:extLst>
          </p:cNvPr>
          <p:cNvSpPr>
            <a:spLocks noGrp="1"/>
          </p:cNvSpPr>
          <p:nvPr>
            <p:ph type="body" idx="1"/>
          </p:nvPr>
        </p:nvSpPr>
        <p:spPr>
          <a:xfrm>
            <a:off x="1828800" y="3657600"/>
            <a:ext cx="21132800" cy="9296400"/>
          </a:xfrm>
        </p:spPr>
        <p:txBody>
          <a:bodyPr/>
          <a:lstStyle/>
          <a:p>
            <a:pPr>
              <a:lnSpc>
                <a:spcPct val="120000"/>
              </a:lnSpc>
            </a:pPr>
            <a:r>
              <a:rPr lang="en-US"/>
              <a:t>Lift and shift</a:t>
            </a:r>
          </a:p>
          <a:p>
            <a:pPr>
              <a:lnSpc>
                <a:spcPct val="120000"/>
              </a:lnSpc>
            </a:pPr>
            <a:r>
              <a:rPr lang="en-US"/>
              <a:t>Leverage hierarchical structures vs. star schema</a:t>
            </a:r>
          </a:p>
          <a:p>
            <a:pPr>
              <a:lnSpc>
                <a:spcPct val="120000"/>
              </a:lnSpc>
            </a:pPr>
            <a:r>
              <a:rPr lang="en-US"/>
              <a:t>Data encryption in motion and at rest; multi-layered data protection</a:t>
            </a:r>
          </a:p>
          <a:p>
            <a:pPr>
              <a:lnSpc>
                <a:spcPct val="120000"/>
              </a:lnSpc>
            </a:pPr>
            <a:r>
              <a:rPr lang="en-US"/>
              <a:t>Automated controls for sensitive/personal information (encryption, anonymization)</a:t>
            </a:r>
          </a:p>
          <a:p>
            <a:pPr>
              <a:lnSpc>
                <a:spcPct val="120000"/>
              </a:lnSpc>
            </a:pPr>
            <a:r>
              <a:rPr lang="en-US"/>
              <a:t>Clearly defined data layers (landing zones, sand box, curated)</a:t>
            </a:r>
          </a:p>
        </p:txBody>
      </p:sp>
      <p:pic>
        <p:nvPicPr>
          <p:cNvPr id="4" name="Picture 2" descr="Image result for marsh logo vector">
            <a:extLst>
              <a:ext uri="{FF2B5EF4-FFF2-40B4-BE49-F238E27FC236}">
                <a16:creationId xmlns:a16="http://schemas.microsoft.com/office/drawing/2014/main" xmlns="" id="{73615045-C0ED-467D-AEC9-BFB8F81FFCDF}"/>
              </a:ext>
            </a:extLst>
          </p:cNvPr>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778936" y="12432615"/>
            <a:ext cx="3145718" cy="472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574345"/>
      </p:ext>
    </p:extLst>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
          <p:cNvSpPr txBox="1">
            <a:spLocks noGrp="1"/>
          </p:cNvSpPr>
          <p:nvPr>
            <p:ph type="title"/>
          </p:nvPr>
        </p:nvSpPr>
        <p:spPr>
          <a:xfrm>
            <a:off x="1828800" y="4352544"/>
            <a:ext cx="21132800" cy="2286000"/>
          </a:xfrm>
          <a:prstGeom prst="rect">
            <a:avLst/>
          </a:prstGeom>
        </p:spPr>
        <p:txBody>
          <a:bodyPr/>
          <a:lstStyle/>
          <a:p>
            <a:r>
              <a:rPr lang="en-US" dirty="0"/>
              <a:t>The New Frontier</a:t>
            </a:r>
            <a:endParaRPr dirty="0"/>
          </a:p>
        </p:txBody>
      </p:sp>
      <p:sp>
        <p:nvSpPr>
          <p:cNvPr id="8" name="Praveen Kankariya CEO">
            <a:extLst>
              <a:ext uri="{FF2B5EF4-FFF2-40B4-BE49-F238E27FC236}">
                <a16:creationId xmlns:a16="http://schemas.microsoft.com/office/drawing/2014/main" xmlns="" id="{26F78442-4032-4E25-8A88-857D9D852FA0}"/>
              </a:ext>
            </a:extLst>
          </p:cNvPr>
          <p:cNvSpPr txBox="1">
            <a:spLocks noGrp="1"/>
          </p:cNvSpPr>
          <p:nvPr>
            <p:ph type="body" sz="half" idx="1"/>
          </p:nvPr>
        </p:nvSpPr>
        <p:spPr>
          <a:xfrm>
            <a:off x="1828800" y="6190488"/>
            <a:ext cx="20701000" cy="1330388"/>
          </a:xfrm>
          <a:prstGeom prst="rect">
            <a:avLst/>
          </a:prstGeom>
        </p:spPr>
        <p:txBody>
          <a:bodyPr/>
          <a:lstStyle/>
          <a:p>
            <a:r>
              <a:rPr lang="en-US"/>
              <a:t>Marsh’s data voyage into public Cloud</a:t>
            </a:r>
          </a:p>
        </p:txBody>
      </p:sp>
      <p:sp>
        <p:nvSpPr>
          <p:cNvPr id="9" name="TextBox 8">
            <a:extLst>
              <a:ext uri="{FF2B5EF4-FFF2-40B4-BE49-F238E27FC236}">
                <a16:creationId xmlns:a16="http://schemas.microsoft.com/office/drawing/2014/main" xmlns="" id="{E6466514-82CB-4B93-8E48-A3B403035705}"/>
              </a:ext>
            </a:extLst>
          </p:cNvPr>
          <p:cNvSpPr txBox="1"/>
          <p:nvPr/>
        </p:nvSpPr>
        <p:spPr>
          <a:xfrm>
            <a:off x="10058400" y="8385048"/>
            <a:ext cx="6475476" cy="2739614"/>
          </a:xfrm>
          <a:prstGeom prst="rect">
            <a:avLst/>
          </a:prstGeom>
          <a:noFill/>
        </p:spPr>
        <p:txBody>
          <a:bodyPr wrap="square" lIns="0" tIns="0" rIns="0" bIns="0" rtlCol="0">
            <a:noAutofit/>
          </a:bodyPr>
          <a:lstStyle/>
          <a:p>
            <a:pPr>
              <a:lnSpc>
                <a:spcPct val="120000"/>
              </a:lnSpc>
            </a:pPr>
            <a:r>
              <a:rPr lang="en-IN" sz="4400">
                <a:latin typeface="BentonSans Regular (Body)"/>
              </a:rPr>
              <a:t>A</a:t>
            </a:r>
            <a:r>
              <a:rPr lang="nl" sz="4400">
                <a:latin typeface="BentonSans Regular (Body)"/>
              </a:rPr>
              <a:t>nand Raman</a:t>
            </a:r>
          </a:p>
          <a:p>
            <a:pPr>
              <a:lnSpc>
                <a:spcPct val="120000"/>
              </a:lnSpc>
              <a:buSzPct val="120000"/>
            </a:pPr>
            <a:r>
              <a:rPr lang="nl">
                <a:solidFill>
                  <a:schemeClr val="tx1">
                    <a:lumMod val="50000"/>
                    <a:lumOff val="50000"/>
                  </a:schemeClr>
                </a:solidFill>
                <a:latin typeface="BentonSans Regular (Body)"/>
              </a:rPr>
              <a:t>Big Data Practice Leader</a:t>
            </a:r>
          </a:p>
        </p:txBody>
      </p:sp>
      <p:sp>
        <p:nvSpPr>
          <p:cNvPr id="10" name="TextBox 9">
            <a:extLst>
              <a:ext uri="{FF2B5EF4-FFF2-40B4-BE49-F238E27FC236}">
                <a16:creationId xmlns:a16="http://schemas.microsoft.com/office/drawing/2014/main" xmlns="" id="{9F709DAC-C124-42B7-83C6-9E874D1D9CF3}"/>
              </a:ext>
            </a:extLst>
          </p:cNvPr>
          <p:cNvSpPr txBox="1"/>
          <p:nvPr/>
        </p:nvSpPr>
        <p:spPr>
          <a:xfrm>
            <a:off x="1828800" y="8385048"/>
            <a:ext cx="7621524" cy="2568164"/>
          </a:xfrm>
          <a:prstGeom prst="rect">
            <a:avLst/>
          </a:prstGeom>
          <a:noFill/>
        </p:spPr>
        <p:txBody>
          <a:bodyPr wrap="square" lIns="0" tIns="0" rIns="0" bIns="0" rtlCol="0">
            <a:noAutofit/>
          </a:bodyPr>
          <a:lstStyle/>
          <a:p>
            <a:pPr>
              <a:lnSpc>
                <a:spcPct val="120000"/>
              </a:lnSpc>
            </a:pPr>
            <a:r>
              <a:rPr lang="en-US" sz="4400">
                <a:latin typeface="BentonSans Regular (Body)"/>
              </a:rPr>
              <a:t>Stephen </a:t>
            </a:r>
            <a:r>
              <a:rPr lang="en-US" sz="4400" err="1">
                <a:latin typeface="BentonSans Regular (Body)"/>
              </a:rPr>
              <a:t>Dantu</a:t>
            </a:r>
            <a:r>
              <a:rPr lang="en-US" sz="4400">
                <a:latin typeface="BentonSans Regular (Body)"/>
              </a:rPr>
              <a:t> </a:t>
            </a:r>
          </a:p>
          <a:p>
            <a:pPr>
              <a:lnSpc>
                <a:spcPct val="120000"/>
              </a:lnSpc>
            </a:pPr>
            <a:r>
              <a:rPr lang="en-US">
                <a:solidFill>
                  <a:schemeClr val="tx1">
                    <a:lumMod val="50000"/>
                    <a:lumOff val="50000"/>
                  </a:schemeClr>
                </a:solidFill>
                <a:latin typeface="BentonSans Regular (Body)"/>
              </a:rPr>
              <a:t>SVP and Head Big Data Capabilities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8400" y="10335571"/>
            <a:ext cx="2896260" cy="495413"/>
          </a:xfrm>
          <a:prstGeom prst="rect">
            <a:avLst/>
          </a:prstGeom>
        </p:spPr>
      </p:pic>
      <p:pic>
        <p:nvPicPr>
          <p:cNvPr id="11" name="Picture 2" descr="Image result for marsh logo vector">
            <a:extLst>
              <a:ext uri="{FF2B5EF4-FFF2-40B4-BE49-F238E27FC236}">
                <a16:creationId xmlns:a16="http://schemas.microsoft.com/office/drawing/2014/main" xmlns="" id="{4D3EE750-AA35-4406-A72B-52F0AE63A23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8800" y="10332720"/>
            <a:ext cx="3337117" cy="5011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xmlns="" id="{AB1FAC3D-5580-8443-ABB1-3D0F8092FAB1}"/>
              </a:ext>
            </a:extLst>
          </p:cNvPr>
          <p:cNvSpPr/>
          <p:nvPr/>
        </p:nvSpPr>
        <p:spPr>
          <a:xfrm>
            <a:off x="18019776" y="10610291"/>
            <a:ext cx="6364224" cy="3132492"/>
          </a:xfrm>
          <a:prstGeom prst="rect">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6" tIns="91436" rIns="91436" bIns="91436" numCol="1" spcCol="38100" rtlCol="0" anchor="ctr">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000000"/>
              </a:solidFill>
              <a:effectLst/>
              <a:uFillTx/>
              <a:latin typeface="+mj-lt"/>
              <a:ea typeface="+mj-ea"/>
              <a:cs typeface="+mj-cs"/>
              <a:sym typeface="Calibri"/>
            </a:endParaRPr>
          </a:p>
        </p:txBody>
      </p:sp>
    </p:spTree>
  </p:cSld>
  <p:clrMapOvr>
    <a:masterClrMapping/>
  </p:clrMapOvr>
  <p:transition xmlns:p14="http://schemas.microsoft.com/office/powerpoint/2010/mai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2D5E1B-476D-4DEA-94FC-29947E5DE206}"/>
              </a:ext>
            </a:extLst>
          </p:cNvPr>
          <p:cNvSpPr>
            <a:spLocks noGrp="1"/>
          </p:cNvSpPr>
          <p:nvPr>
            <p:ph type="title"/>
          </p:nvPr>
        </p:nvSpPr>
        <p:spPr>
          <a:xfrm>
            <a:off x="1828800" y="914400"/>
            <a:ext cx="21132800" cy="2286000"/>
          </a:xfrm>
        </p:spPr>
        <p:txBody>
          <a:bodyPr/>
          <a:lstStyle/>
          <a:p>
            <a:r>
              <a:rPr lang="en-US" dirty="0"/>
              <a:t>A quick recap</a:t>
            </a:r>
          </a:p>
        </p:txBody>
      </p:sp>
      <p:grpSp>
        <p:nvGrpSpPr>
          <p:cNvPr id="4" name="Group 3">
            <a:extLst>
              <a:ext uri="{FF2B5EF4-FFF2-40B4-BE49-F238E27FC236}">
                <a16:creationId xmlns:a16="http://schemas.microsoft.com/office/drawing/2014/main" xmlns="" id="{0C8E630B-405C-4428-B254-DAE311B23172}"/>
              </a:ext>
            </a:extLst>
          </p:cNvPr>
          <p:cNvGrpSpPr/>
          <p:nvPr/>
        </p:nvGrpSpPr>
        <p:grpSpPr>
          <a:xfrm>
            <a:off x="1828800" y="3657600"/>
            <a:ext cx="18856860" cy="6928871"/>
            <a:chOff x="1023730" y="2387600"/>
            <a:chExt cx="8806070" cy="3235752"/>
          </a:xfrm>
        </p:grpSpPr>
        <p:sp>
          <p:nvSpPr>
            <p:cNvPr id="5" name="Rectangle 4">
              <a:extLst>
                <a:ext uri="{FF2B5EF4-FFF2-40B4-BE49-F238E27FC236}">
                  <a16:creationId xmlns:a16="http://schemas.microsoft.com/office/drawing/2014/main" xmlns="" id="{DC4510C9-4EF3-4299-BB97-7C6A5754E214}"/>
                </a:ext>
              </a:extLst>
            </p:cNvPr>
            <p:cNvSpPr/>
            <p:nvPr/>
          </p:nvSpPr>
          <p:spPr>
            <a:xfrm>
              <a:off x="1643604" y="2387600"/>
              <a:ext cx="8186196" cy="50607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a:latin typeface="+mj-lt"/>
                </a:rPr>
                <a:t>Build your business case for the cloud and obtain buy in</a:t>
              </a:r>
            </a:p>
          </p:txBody>
        </p:sp>
        <p:sp>
          <p:nvSpPr>
            <p:cNvPr id="6" name="Rectangle 5">
              <a:extLst>
                <a:ext uri="{FF2B5EF4-FFF2-40B4-BE49-F238E27FC236}">
                  <a16:creationId xmlns:a16="http://schemas.microsoft.com/office/drawing/2014/main" xmlns="" id="{BC69B7DF-A2B6-4016-AB5B-98727AC3C5C1}"/>
                </a:ext>
              </a:extLst>
            </p:cNvPr>
            <p:cNvSpPr/>
            <p:nvPr/>
          </p:nvSpPr>
          <p:spPr>
            <a:xfrm>
              <a:off x="1643604" y="3066577"/>
              <a:ext cx="8186196" cy="506071"/>
            </a:xfrm>
            <a:prstGeom prst="rect">
              <a:avLst/>
            </a:prstGeom>
            <a:solidFill>
              <a:srgbClr val="36B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a:latin typeface="+mj-lt"/>
                </a:rPr>
                <a:t>Create your data migration strategy</a:t>
              </a:r>
            </a:p>
          </p:txBody>
        </p:sp>
        <p:sp>
          <p:nvSpPr>
            <p:cNvPr id="7" name="Oval 6">
              <a:extLst>
                <a:ext uri="{FF2B5EF4-FFF2-40B4-BE49-F238E27FC236}">
                  <a16:creationId xmlns:a16="http://schemas.microsoft.com/office/drawing/2014/main" xmlns="" id="{C2F1CA13-CF81-4E96-80CD-7E34DF660ECD}"/>
                </a:ext>
              </a:extLst>
            </p:cNvPr>
            <p:cNvSpPr/>
            <p:nvPr/>
          </p:nvSpPr>
          <p:spPr>
            <a:xfrm>
              <a:off x="1023730" y="3102724"/>
              <a:ext cx="491744" cy="46992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mj-lt"/>
                </a:rPr>
                <a:t>2</a:t>
              </a:r>
            </a:p>
          </p:txBody>
        </p:sp>
        <p:sp>
          <p:nvSpPr>
            <p:cNvPr id="8" name="Rectangle 7">
              <a:extLst>
                <a:ext uri="{FF2B5EF4-FFF2-40B4-BE49-F238E27FC236}">
                  <a16:creationId xmlns:a16="http://schemas.microsoft.com/office/drawing/2014/main" xmlns="" id="{6C082171-E083-4CE9-B64B-8A201BD06A96}"/>
                </a:ext>
              </a:extLst>
            </p:cNvPr>
            <p:cNvSpPr/>
            <p:nvPr/>
          </p:nvSpPr>
          <p:spPr>
            <a:xfrm>
              <a:off x="1643604" y="4409728"/>
              <a:ext cx="8186196" cy="506071"/>
            </a:xfrm>
            <a:prstGeom prst="rect">
              <a:avLst/>
            </a:prstGeom>
            <a:solidFill>
              <a:srgbClr val="36B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a:latin typeface="+mj-lt"/>
                </a:rPr>
                <a:t>Create and enforce data governance</a:t>
              </a:r>
            </a:p>
          </p:txBody>
        </p:sp>
        <p:sp>
          <p:nvSpPr>
            <p:cNvPr id="9" name="Oval 8">
              <a:extLst>
                <a:ext uri="{FF2B5EF4-FFF2-40B4-BE49-F238E27FC236}">
                  <a16:creationId xmlns:a16="http://schemas.microsoft.com/office/drawing/2014/main" xmlns="" id="{C32F49E8-E1B0-41D2-8C07-27C275F28AC6}"/>
                </a:ext>
              </a:extLst>
            </p:cNvPr>
            <p:cNvSpPr/>
            <p:nvPr/>
          </p:nvSpPr>
          <p:spPr>
            <a:xfrm>
              <a:off x="1023730" y="4456061"/>
              <a:ext cx="491744" cy="46992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mj-lt"/>
                </a:rPr>
                <a:t>4</a:t>
              </a:r>
            </a:p>
          </p:txBody>
        </p:sp>
        <p:sp>
          <p:nvSpPr>
            <p:cNvPr id="10" name="Rectangle 9">
              <a:extLst>
                <a:ext uri="{FF2B5EF4-FFF2-40B4-BE49-F238E27FC236}">
                  <a16:creationId xmlns:a16="http://schemas.microsoft.com/office/drawing/2014/main" xmlns="" id="{FE06206B-0EF4-4702-992A-4BD7A94FB750}"/>
                </a:ext>
              </a:extLst>
            </p:cNvPr>
            <p:cNvSpPr/>
            <p:nvPr/>
          </p:nvSpPr>
          <p:spPr>
            <a:xfrm>
              <a:off x="1643604" y="3757269"/>
              <a:ext cx="8186196" cy="50607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a:latin typeface="+mj-lt"/>
                </a:rPr>
                <a:t>Lead with security and ring-fencing</a:t>
              </a:r>
            </a:p>
          </p:txBody>
        </p:sp>
        <p:sp>
          <p:nvSpPr>
            <p:cNvPr id="11" name="Oval 10">
              <a:extLst>
                <a:ext uri="{FF2B5EF4-FFF2-40B4-BE49-F238E27FC236}">
                  <a16:creationId xmlns:a16="http://schemas.microsoft.com/office/drawing/2014/main" xmlns="" id="{74537696-B61D-41AD-BFD3-5DD4BDCAA0F7}"/>
                </a:ext>
              </a:extLst>
            </p:cNvPr>
            <p:cNvSpPr/>
            <p:nvPr/>
          </p:nvSpPr>
          <p:spPr>
            <a:xfrm>
              <a:off x="1023730" y="3793416"/>
              <a:ext cx="491744" cy="46992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mj-lt"/>
                </a:rPr>
                <a:t>3</a:t>
              </a:r>
            </a:p>
          </p:txBody>
        </p:sp>
        <p:sp>
          <p:nvSpPr>
            <p:cNvPr id="12" name="Rectangle 11">
              <a:extLst>
                <a:ext uri="{FF2B5EF4-FFF2-40B4-BE49-F238E27FC236}">
                  <a16:creationId xmlns:a16="http://schemas.microsoft.com/office/drawing/2014/main" xmlns="" id="{BA824111-C8AF-4689-9E3B-526799300D61}"/>
                </a:ext>
              </a:extLst>
            </p:cNvPr>
            <p:cNvSpPr/>
            <p:nvPr/>
          </p:nvSpPr>
          <p:spPr>
            <a:xfrm>
              <a:off x="1643604" y="5107095"/>
              <a:ext cx="8186196" cy="50607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a:latin typeface="+mj-lt"/>
                </a:rPr>
                <a:t>Capture metadata from day 1</a:t>
              </a:r>
            </a:p>
          </p:txBody>
        </p:sp>
        <p:sp>
          <p:nvSpPr>
            <p:cNvPr id="13" name="Oval 12">
              <a:extLst>
                <a:ext uri="{FF2B5EF4-FFF2-40B4-BE49-F238E27FC236}">
                  <a16:creationId xmlns:a16="http://schemas.microsoft.com/office/drawing/2014/main" xmlns="" id="{0DD2991F-9B03-4B1E-A6E7-9FB5561E1341}"/>
                </a:ext>
              </a:extLst>
            </p:cNvPr>
            <p:cNvSpPr/>
            <p:nvPr/>
          </p:nvSpPr>
          <p:spPr>
            <a:xfrm>
              <a:off x="1023730" y="5153428"/>
              <a:ext cx="491744" cy="46992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mj-lt"/>
                </a:rPr>
                <a:t>5</a:t>
              </a:r>
            </a:p>
          </p:txBody>
        </p:sp>
        <p:sp>
          <p:nvSpPr>
            <p:cNvPr id="14" name="Oval 13">
              <a:extLst>
                <a:ext uri="{FF2B5EF4-FFF2-40B4-BE49-F238E27FC236}">
                  <a16:creationId xmlns:a16="http://schemas.microsoft.com/office/drawing/2014/main" xmlns="" id="{2F421623-DD3B-4A46-A3F9-7D9732766D2C}"/>
                </a:ext>
              </a:extLst>
            </p:cNvPr>
            <p:cNvSpPr/>
            <p:nvPr/>
          </p:nvSpPr>
          <p:spPr>
            <a:xfrm>
              <a:off x="1023730" y="2423747"/>
              <a:ext cx="491744" cy="46992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mj-lt"/>
                </a:rPr>
                <a:t>1</a:t>
              </a:r>
            </a:p>
          </p:txBody>
        </p:sp>
      </p:grpSp>
      <p:pic>
        <p:nvPicPr>
          <p:cNvPr id="15" name="Picture 2" descr="Image result for marsh logo vector">
            <a:extLst>
              <a:ext uri="{FF2B5EF4-FFF2-40B4-BE49-F238E27FC236}">
                <a16:creationId xmlns:a16="http://schemas.microsoft.com/office/drawing/2014/main" xmlns="" id="{E9D6252F-C42D-436A-9AF2-523341088DAE}"/>
              </a:ext>
            </a:extLst>
          </p:cNvPr>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778936" y="12432615"/>
            <a:ext cx="3145718" cy="472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225760"/>
      </p:ext>
    </p:extLst>
  </p:cSld>
  <p:clrMapOvr>
    <a:masterClrMapping/>
  </p:clrMapOvr>
  <p:transition xmlns:p14="http://schemas.microsoft.com/office/powerpoint/2010/mai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4A49E307-508C-4A8C-86C5-77EF7E2D588E}"/>
              </a:ext>
            </a:extLst>
          </p:cNvPr>
          <p:cNvSpPr>
            <a:spLocks noGrp="1"/>
          </p:cNvSpPr>
          <p:nvPr>
            <p:ph type="title"/>
          </p:nvPr>
        </p:nvSpPr>
        <p:spPr>
          <a:xfrm>
            <a:off x="1828800" y="1828800"/>
            <a:ext cx="21132800" cy="5486400"/>
          </a:xfrm>
        </p:spPr>
        <p:txBody>
          <a:bodyPr anchor="b">
            <a:noAutofit/>
          </a:bodyPr>
          <a:lstStyle/>
          <a:p>
            <a:pPr hangingPunct="1"/>
            <a:r>
              <a:rPr lang="en-US" dirty="0"/>
              <a:t>How do you migrate and transform legacy data infrastructure to the cloud?</a:t>
            </a:r>
          </a:p>
        </p:txBody>
      </p:sp>
    </p:spTree>
    <p:extLst>
      <p:ext uri="{BB962C8B-B14F-4D97-AF65-F5344CB8AC3E}">
        <p14:creationId xmlns:p14="http://schemas.microsoft.com/office/powerpoint/2010/main" val="269542059"/>
      </p:ext>
    </p:extLst>
  </p:cSld>
  <p:clrMapOvr>
    <a:masterClrMapping/>
  </p:clrMapOvr>
  <p:transition xmlns:p14="http://schemas.microsoft.com/office/powerpoint/2010/mai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4A49E307-508C-4A8C-86C5-77EF7E2D588E}"/>
              </a:ext>
            </a:extLst>
          </p:cNvPr>
          <p:cNvSpPr>
            <a:spLocks noGrp="1"/>
          </p:cNvSpPr>
          <p:nvPr>
            <p:ph type="title"/>
          </p:nvPr>
        </p:nvSpPr>
        <p:spPr>
          <a:xfrm>
            <a:off x="1828800" y="1828800"/>
            <a:ext cx="21132800" cy="5486400"/>
          </a:xfrm>
        </p:spPr>
        <p:txBody>
          <a:bodyPr anchor="b"/>
          <a:lstStyle/>
          <a:p>
            <a:pPr hangingPunct="1"/>
            <a:r>
              <a:rPr lang="en-US"/>
              <a:t>Without breaking current operations.</a:t>
            </a:r>
          </a:p>
        </p:txBody>
      </p:sp>
      <p:sp>
        <p:nvSpPr>
          <p:cNvPr id="2" name="Text Placeholder 1">
            <a:extLst>
              <a:ext uri="{FF2B5EF4-FFF2-40B4-BE49-F238E27FC236}">
                <a16:creationId xmlns:a16="http://schemas.microsoft.com/office/drawing/2014/main" xmlns="" id="{8A52F094-5410-4FCD-91C4-C7F3329660A0}"/>
              </a:ext>
            </a:extLst>
          </p:cNvPr>
          <p:cNvSpPr>
            <a:spLocks noGrp="1"/>
          </p:cNvSpPr>
          <p:nvPr>
            <p:ph type="body" idx="1"/>
          </p:nvPr>
        </p:nvSpPr>
        <p:spPr>
          <a:xfrm>
            <a:off x="1625600" y="7489727"/>
            <a:ext cx="21132800" cy="4032715"/>
          </a:xfrm>
        </p:spPr>
        <p:txBody>
          <a:bodyPr>
            <a:normAutofit/>
          </a:bodyPr>
          <a:lstStyle/>
          <a:p>
            <a:pPr lvl="0"/>
            <a:r>
              <a:rPr lang="en-US">
                <a:solidFill>
                  <a:schemeClr val="tx1">
                    <a:lumMod val="65000"/>
                    <a:lumOff val="35000"/>
                  </a:schemeClr>
                </a:solidFill>
              </a:rPr>
              <a:t/>
            </a:r>
            <a:br>
              <a:rPr lang="en-US">
                <a:solidFill>
                  <a:schemeClr val="tx1">
                    <a:lumMod val="65000"/>
                    <a:lumOff val="35000"/>
                  </a:schemeClr>
                </a:solidFill>
              </a:rPr>
            </a:br>
            <a:endParaRPr lang="en-US">
              <a:solidFill>
                <a:schemeClr val="tx1">
                  <a:lumMod val="65000"/>
                  <a:lumOff val="35000"/>
                </a:schemeClr>
              </a:solidFill>
            </a:endParaRPr>
          </a:p>
          <a:p>
            <a:pPr marL="0" indent="0">
              <a:buNone/>
            </a:pPr>
            <a:endParaRPr lang="en-US"/>
          </a:p>
        </p:txBody>
      </p:sp>
    </p:spTree>
    <p:extLst>
      <p:ext uri="{BB962C8B-B14F-4D97-AF65-F5344CB8AC3E}">
        <p14:creationId xmlns:p14="http://schemas.microsoft.com/office/powerpoint/2010/main" val="3805603297"/>
      </p:ext>
    </p:extLst>
  </p:cSld>
  <p:clrMapOvr>
    <a:masterClrMapping/>
  </p:clrMapOvr>
  <p:transition xmlns:p14="http://schemas.microsoft.com/office/powerpoint/2010/mai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2" name="Group 11"/>
          <p:cNvGrpSpPr/>
          <p:nvPr/>
        </p:nvGrpSpPr>
        <p:grpSpPr>
          <a:xfrm>
            <a:off x="5588032" y="3457117"/>
            <a:ext cx="13207937" cy="7667206"/>
            <a:chOff x="-91440" y="0"/>
            <a:chExt cx="13688011" cy="7667206"/>
          </a:xfrm>
        </p:grpSpPr>
        <p:sp>
          <p:nvSpPr>
            <p:cNvPr id="235" name="Rectangle 12"/>
            <p:cNvSpPr/>
            <p:nvPr/>
          </p:nvSpPr>
          <p:spPr>
            <a:xfrm>
              <a:off x="389361" y="4050246"/>
              <a:ext cx="12664446" cy="160023"/>
            </a:xfrm>
            <a:prstGeom prst="rect">
              <a:avLst/>
            </a:prstGeom>
            <a:solidFill>
              <a:srgbClr val="808080"/>
            </a:solidFill>
            <a:ln w="12700" cap="flat">
              <a:noFill/>
              <a:miter lim="400000"/>
            </a:ln>
            <a:effectLst/>
          </p:spPr>
          <p:txBody>
            <a:bodyPr wrap="square" lIns="91436" tIns="91436" rIns="91436" bIns="91436" numCol="1" anchor="ctr">
              <a:noAutofit/>
            </a:bodyPr>
            <a:lstStyle/>
            <a:p>
              <a:pPr>
                <a:defRPr>
                  <a:latin typeface="+mn-lt"/>
                  <a:ea typeface="+mn-ea"/>
                  <a:cs typeface="+mn-cs"/>
                  <a:sym typeface="Helvetica"/>
                </a:defRPr>
              </a:pPr>
              <a:endParaRPr/>
            </a:p>
          </p:txBody>
        </p:sp>
        <p:sp>
          <p:nvSpPr>
            <p:cNvPr id="236" name="Isosceles Triangle 13"/>
            <p:cNvSpPr/>
            <p:nvPr/>
          </p:nvSpPr>
          <p:spPr>
            <a:xfrm>
              <a:off x="5269971" y="4210266"/>
              <a:ext cx="2903224" cy="2286003"/>
            </a:xfrm>
            <a:prstGeom prst="triangle">
              <a:avLst/>
            </a:prstGeom>
            <a:solidFill>
              <a:srgbClr val="808080"/>
            </a:solidFill>
            <a:ln w="12700" cap="flat">
              <a:noFill/>
              <a:miter lim="400000"/>
            </a:ln>
            <a:effectLst/>
          </p:spPr>
          <p:txBody>
            <a:bodyPr wrap="square" lIns="91436" tIns="91436" rIns="91436" bIns="91436" numCol="1" anchor="ctr">
              <a:noAutofit/>
            </a:bodyPr>
            <a:lstStyle/>
            <a:p>
              <a:pPr>
                <a:defRPr>
                  <a:latin typeface="+mn-lt"/>
                  <a:ea typeface="+mn-ea"/>
                  <a:cs typeface="+mn-cs"/>
                  <a:sym typeface="Helvetica"/>
                </a:defRPr>
              </a:pPr>
              <a:endParaRPr/>
            </a:p>
          </p:txBody>
        </p:sp>
        <p:sp>
          <p:nvSpPr>
            <p:cNvPr id="237" name="TextBox 14"/>
            <p:cNvSpPr txBox="1"/>
            <p:nvPr/>
          </p:nvSpPr>
          <p:spPr>
            <a:xfrm>
              <a:off x="-91440" y="630714"/>
              <a:ext cx="4347862" cy="9233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6" tIns="91436" rIns="91436" bIns="91436" numCol="1" anchor="t">
              <a:spAutoFit/>
            </a:bodyPr>
            <a:lstStyle>
              <a:lvl1pPr>
                <a:defRPr sz="4400">
                  <a:solidFill>
                    <a:srgbClr val="888888"/>
                  </a:solidFill>
                </a:defRPr>
              </a:lvl1pPr>
            </a:lstStyle>
            <a:p>
              <a:r>
                <a:rPr sz="4800"/>
                <a:t>Migrating </a:t>
              </a:r>
              <a:r>
                <a:rPr lang="en-US"/>
                <a:t>“as is”</a:t>
              </a:r>
            </a:p>
          </p:txBody>
        </p:sp>
        <p:sp>
          <p:nvSpPr>
            <p:cNvPr id="238" name="TextBox 15"/>
            <p:cNvSpPr txBox="1"/>
            <p:nvPr/>
          </p:nvSpPr>
          <p:spPr>
            <a:xfrm>
              <a:off x="9670504" y="0"/>
              <a:ext cx="3926067" cy="1469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6" tIns="91436" rIns="91436" bIns="91436" numCol="1" anchor="t">
              <a:spAutoFit/>
            </a:bodyPr>
            <a:lstStyle/>
            <a:p>
              <a:pPr algn="ctr">
                <a:lnSpc>
                  <a:spcPts val="5000"/>
                </a:lnSpc>
                <a:defRPr sz="4400">
                  <a:solidFill>
                    <a:srgbClr val="888888"/>
                  </a:solidFill>
                </a:defRPr>
              </a:pPr>
              <a:r>
                <a:rPr sz="4800"/>
                <a:t>Total </a:t>
              </a:r>
              <a:br>
                <a:rPr sz="4800"/>
              </a:br>
              <a:r>
                <a:rPr sz="4800"/>
                <a:t>re-engineering</a:t>
              </a:r>
            </a:p>
          </p:txBody>
        </p:sp>
        <p:sp>
          <p:nvSpPr>
            <p:cNvPr id="239" name="TextBox 16"/>
            <p:cNvSpPr txBox="1"/>
            <p:nvPr/>
          </p:nvSpPr>
          <p:spPr>
            <a:xfrm>
              <a:off x="3581550" y="6839167"/>
              <a:ext cx="6255229" cy="828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6" tIns="91436" rIns="91436" bIns="91436" numCol="1" anchor="t">
              <a:spAutoFit/>
            </a:bodyPr>
            <a:lstStyle>
              <a:lvl1pPr>
                <a:defRPr sz="4400">
                  <a:solidFill>
                    <a:srgbClr val="888888"/>
                  </a:solidFill>
                </a:defRPr>
              </a:lvl1pPr>
            </a:lstStyle>
            <a:p>
              <a:r>
                <a:rPr sz="4800"/>
                <a:t>Transfer and transform </a:t>
              </a:r>
            </a:p>
          </p:txBody>
        </p:sp>
        <p:pic>
          <p:nvPicPr>
            <p:cNvPr id="240" name="Picture 17" descr="Picture 17"/>
            <p:cNvPicPr>
              <a:picLocks noChangeAspect="1"/>
            </p:cNvPicPr>
            <p:nvPr/>
          </p:nvPicPr>
          <p:blipFill>
            <a:blip r:embed="rId3">
              <a:extLst/>
            </a:blip>
            <a:stretch>
              <a:fillRect/>
            </a:stretch>
          </p:blipFill>
          <p:spPr>
            <a:xfrm>
              <a:off x="389361" y="1841203"/>
              <a:ext cx="2965913" cy="2086368"/>
            </a:xfrm>
            <a:prstGeom prst="rect">
              <a:avLst/>
            </a:prstGeom>
            <a:ln w="12700" cap="flat">
              <a:noFill/>
              <a:miter lim="400000"/>
            </a:ln>
            <a:effectLst/>
          </p:spPr>
        </p:pic>
        <p:pic>
          <p:nvPicPr>
            <p:cNvPr id="241" name="Picture 18" descr="Picture 18"/>
            <p:cNvPicPr>
              <a:picLocks noChangeAspect="1"/>
            </p:cNvPicPr>
            <p:nvPr/>
          </p:nvPicPr>
          <p:blipFill>
            <a:blip r:embed="rId3">
              <a:extLst/>
            </a:blip>
            <a:stretch>
              <a:fillRect/>
            </a:stretch>
          </p:blipFill>
          <p:spPr>
            <a:xfrm>
              <a:off x="10150584" y="1841203"/>
              <a:ext cx="2965912" cy="2086368"/>
            </a:xfrm>
            <a:prstGeom prst="rect">
              <a:avLst/>
            </a:prstGeom>
            <a:ln w="12700" cap="flat">
              <a:noFill/>
              <a:miter lim="400000"/>
            </a:ln>
            <a:effectLst/>
          </p:spPr>
        </p:pic>
      </p:grpSp>
      <p:sp>
        <p:nvSpPr>
          <p:cNvPr id="243" name="TextBox 10"/>
          <p:cNvSpPr txBox="1"/>
          <p:nvPr/>
        </p:nvSpPr>
        <p:spPr>
          <a:xfrm>
            <a:off x="731520" y="4547520"/>
            <a:ext cx="4572000" cy="5486400"/>
          </a:xfrm>
          <a:prstGeom prst="rect">
            <a:avLst/>
          </a:prstGeom>
          <a:solidFill>
            <a:srgbClr val="0E9CA0">
              <a:alpha val="20000"/>
            </a:srgbClr>
          </a:solidFill>
          <a:ln w="12700">
            <a:miter lim="400000"/>
          </a:ln>
          <a:extLst>
            <a:ext uri="{C572A759-6A51-4108-AA02-DFA0A04FC94B}">
              <ma14:wrappingTextBoxFlag xmlns:ma14="http://schemas.microsoft.com/office/mac/drawingml/2011/main" val="1"/>
            </a:ext>
          </a:extLst>
        </p:spPr>
        <p:txBody>
          <a:bodyPr wrap="square" lIns="274320" tIns="274320" rIns="274320" bIns="274320" anchor="ctr">
            <a:noAutofit/>
          </a:bodyPr>
          <a:lstStyle>
            <a:lvl1pPr algn="ctr" defTabSz="825500">
              <a:spcBef>
                <a:spcPts val="2400"/>
              </a:spcBef>
              <a:defRPr i="1">
                <a:solidFill>
                  <a:srgbClr val="333230"/>
                </a:solidFill>
              </a:defRPr>
            </a:lvl1pPr>
          </a:lstStyle>
          <a:p>
            <a:pPr algn="l"/>
            <a:r>
              <a:rPr lang="en-IN" sz="4400" b="0" i="0"/>
              <a:t>Quantity </a:t>
            </a:r>
          </a:p>
          <a:p>
            <a:pPr algn="l"/>
            <a:r>
              <a:rPr lang="en-IN" sz="4400" b="0" i="0"/>
              <a:t>Agility</a:t>
            </a:r>
          </a:p>
          <a:p>
            <a:pPr algn="l"/>
            <a:r>
              <a:rPr lang="en-IN" sz="4400" b="0" i="0"/>
              <a:t>But….</a:t>
            </a:r>
          </a:p>
          <a:p>
            <a:pPr algn="l"/>
            <a:r>
              <a:rPr lang="en-IN" sz="4400" b="0" i="0"/>
              <a:t>Redundancy</a:t>
            </a:r>
          </a:p>
          <a:p>
            <a:pPr algn="l"/>
            <a:r>
              <a:rPr lang="en-IN" sz="4400" b="0" i="0"/>
              <a:t>Garbage In/Out</a:t>
            </a:r>
          </a:p>
        </p:txBody>
      </p:sp>
      <p:sp>
        <p:nvSpPr>
          <p:cNvPr id="13" name="TextBox 10">
            <a:extLst>
              <a:ext uri="{FF2B5EF4-FFF2-40B4-BE49-F238E27FC236}">
                <a16:creationId xmlns:a16="http://schemas.microsoft.com/office/drawing/2014/main" xmlns="" id="{28EBE55E-E17B-45E3-BA45-11CAEE75DA13}"/>
              </a:ext>
            </a:extLst>
          </p:cNvPr>
          <p:cNvSpPr txBox="1"/>
          <p:nvPr/>
        </p:nvSpPr>
        <p:spPr>
          <a:xfrm>
            <a:off x="19110960" y="4643842"/>
            <a:ext cx="4572000" cy="5293757"/>
          </a:xfrm>
          <a:prstGeom prst="rect">
            <a:avLst/>
          </a:prstGeom>
          <a:solidFill>
            <a:srgbClr val="0E9CA0">
              <a:alpha val="20000"/>
            </a:srgbClr>
          </a:solidFill>
          <a:ln w="12700">
            <a:miter lim="400000"/>
          </a:ln>
          <a:extLst>
            <a:ext uri="{C572A759-6A51-4108-AA02-DFA0A04FC94B}">
              <ma14:wrappingTextBoxFlag xmlns:ma14="http://schemas.microsoft.com/office/mac/drawingml/2011/main" val="1"/>
            </a:ext>
          </a:extLst>
        </p:spPr>
        <p:txBody>
          <a:bodyPr wrap="square" lIns="274320" tIns="274320" rIns="182880" bIns="274320"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spcBef>
                <a:spcPts val="2400"/>
              </a:spcBef>
              <a:defRPr sz="4800" b="0">
                <a:solidFill>
                  <a:srgbClr val="333230"/>
                </a:solidFill>
              </a:defRPr>
            </a:lvl1pPr>
          </a:lstStyle>
          <a:p>
            <a:r>
              <a:rPr lang="en-US" sz="4400"/>
              <a:t>Quality</a:t>
            </a:r>
          </a:p>
          <a:p>
            <a:r>
              <a:rPr lang="en-US" sz="4400"/>
              <a:t>But…</a:t>
            </a:r>
          </a:p>
          <a:p>
            <a:r>
              <a:rPr lang="en-US" sz="4400"/>
              <a:t>Feasibility</a:t>
            </a:r>
          </a:p>
          <a:p>
            <a:r>
              <a:rPr lang="en-US" sz="4400"/>
              <a:t>Risk</a:t>
            </a:r>
          </a:p>
          <a:p>
            <a:r>
              <a:rPr lang="en-US" sz="4400"/>
              <a:t>Time/Cost/Effort</a:t>
            </a:r>
          </a:p>
        </p:txBody>
      </p:sp>
    </p:spTree>
    <p:extLst>
      <p:ext uri="{BB962C8B-B14F-4D97-AF65-F5344CB8AC3E}">
        <p14:creationId xmlns:p14="http://schemas.microsoft.com/office/powerpoint/2010/main" val="3318489329"/>
      </p:ext>
    </p:extLst>
  </p:cSld>
  <p:clrMapOvr>
    <a:masterClrMapping/>
  </p:clrMapOvr>
  <p:transition xmlns:p14="http://schemas.microsoft.com/office/powerpoint/2010/mai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4A49E307-508C-4A8C-86C5-77EF7E2D588E}"/>
              </a:ext>
            </a:extLst>
          </p:cNvPr>
          <p:cNvSpPr>
            <a:spLocks noGrp="1"/>
          </p:cNvSpPr>
          <p:nvPr>
            <p:ph type="title"/>
          </p:nvPr>
        </p:nvSpPr>
        <p:spPr>
          <a:xfrm>
            <a:off x="1828800" y="1828800"/>
            <a:ext cx="21131784" cy="5486400"/>
          </a:xfrm>
        </p:spPr>
        <p:txBody>
          <a:bodyPr anchor="b"/>
          <a:lstStyle/>
          <a:p>
            <a:pPr hangingPunct="1"/>
            <a:r>
              <a:rPr lang="en-US" dirty="0"/>
              <a:t>Manual migration is long and error-prone.</a:t>
            </a:r>
          </a:p>
        </p:txBody>
      </p:sp>
    </p:spTree>
    <p:extLst>
      <p:ext uri="{BB962C8B-B14F-4D97-AF65-F5344CB8AC3E}">
        <p14:creationId xmlns:p14="http://schemas.microsoft.com/office/powerpoint/2010/main" val="1326747699"/>
      </p:ext>
    </p:extLst>
  </p:cSld>
  <p:clrMapOvr>
    <a:masterClrMapping/>
  </p:clrMapOvr>
  <p:transition xmlns:p14="http://schemas.microsoft.com/office/powerpoint/2010/mai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own Hall"/>
          <p:cNvSpPr txBox="1">
            <a:spLocks noGrp="1"/>
          </p:cNvSpPr>
          <p:nvPr>
            <p:ph type="title"/>
          </p:nvPr>
        </p:nvSpPr>
        <p:spPr>
          <a:xfrm>
            <a:off x="1828800" y="1828800"/>
            <a:ext cx="21131784" cy="5486400"/>
          </a:xfrm>
          <a:prstGeom prst="rect">
            <a:avLst/>
          </a:prstGeom>
        </p:spPr>
        <p:txBody>
          <a:bodyPr anchor="b">
            <a:noAutofit/>
          </a:bodyPr>
          <a:lstStyle/>
          <a:p>
            <a:r>
              <a:rPr lang="en-IN" dirty="0">
                <a:latin typeface="+mj-lt"/>
                <a:ea typeface="Arial" charset="0"/>
                <a:cs typeface="Arial" charset="0"/>
              </a:rPr>
              <a:t>Instantly move ETL and analytical workloads from Teradata/Netezza to Spark – Cloud or on-premise</a:t>
            </a:r>
          </a:p>
        </p:txBody>
      </p:sp>
    </p:spTree>
    <p:extLst>
      <p:ext uri="{BB962C8B-B14F-4D97-AF65-F5344CB8AC3E}">
        <p14:creationId xmlns:p14="http://schemas.microsoft.com/office/powerpoint/2010/main" val="378216152"/>
      </p:ext>
    </p:extLst>
  </p:cSld>
  <p:clrMapOvr>
    <a:masterClrMapping/>
  </p:clrMapOvr>
  <p:transition xmlns:p14="http://schemas.microsoft.com/office/powerpoint/2010/mai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ive challenges.…"/>
          <p:cNvSpPr txBox="1">
            <a:spLocks noGrp="1"/>
          </p:cNvSpPr>
          <p:nvPr>
            <p:ph type="title"/>
          </p:nvPr>
        </p:nvSpPr>
        <p:spPr>
          <a:xfrm>
            <a:off x="1828800" y="1828800"/>
            <a:ext cx="21132800" cy="5486400"/>
          </a:xfrm>
          <a:prstGeom prst="rect">
            <a:avLst/>
          </a:prstGeom>
        </p:spPr>
        <p:txBody>
          <a:bodyPr anchor="b">
            <a:noAutofit/>
          </a:bodyPr>
          <a:lstStyle/>
          <a:p>
            <a:r>
              <a:rPr lang="en-US"/>
              <a:t>Three</a:t>
            </a:r>
            <a:r>
              <a:t> </a:t>
            </a:r>
            <a:r>
              <a:rPr lang="en-IN"/>
              <a:t>solution stories</a:t>
            </a:r>
            <a:r>
              <a:t>.</a:t>
            </a:r>
          </a:p>
        </p:txBody>
      </p:sp>
    </p:spTree>
    <p:extLst>
      <p:ext uri="{BB962C8B-B14F-4D97-AF65-F5344CB8AC3E}">
        <p14:creationId xmlns:p14="http://schemas.microsoft.com/office/powerpoint/2010/main" val="1394357197"/>
      </p:ext>
    </p:extLst>
  </p:cSld>
  <p:clrMapOvr>
    <a:masterClrMapping/>
  </p:clrMapOvr>
  <p:transition xmlns:p14="http://schemas.microsoft.com/office/powerpoint/2010/mai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ur existing tools don’t perform on Big Data but our business users don’t want to adopt new analytics tools.”…"/>
          <p:cNvSpPr txBox="1">
            <a:spLocks noGrp="1"/>
          </p:cNvSpPr>
          <p:nvPr>
            <p:ph type="title"/>
          </p:nvPr>
        </p:nvSpPr>
        <p:spPr>
          <a:xfrm>
            <a:off x="1828800" y="914400"/>
            <a:ext cx="21131784" cy="10972800"/>
          </a:xfrm>
          <a:prstGeom prst="rect">
            <a:avLst/>
          </a:prstGeom>
        </p:spPr>
        <p:txBody>
          <a:bodyPr anchor="t" anchorCtr="0">
            <a:noAutofit/>
          </a:bodyPr>
          <a:lstStyle/>
          <a:p>
            <a:r>
              <a:rPr lang="en-IN" dirty="0"/>
              <a:t>A multinational retail chain saved millions by migrating from Teradata to Hadoop.</a:t>
            </a:r>
            <a:br>
              <a:rPr lang="en-IN" dirty="0"/>
            </a:br>
            <a:endParaRPr dirty="0"/>
          </a:p>
          <a:p>
            <a:r>
              <a:rPr lang="en-IN" b="0" dirty="0"/>
              <a:t>Impetus workload transformation accelerator performed over 80% automated conversion of BTEQ scripts and associated SQL queries.</a:t>
            </a:r>
            <a:br>
              <a:rPr lang="en-IN" b="0" dirty="0"/>
            </a:br>
            <a:r>
              <a:rPr lang="en-IN" b="0" dirty="0"/>
              <a:t/>
            </a:r>
            <a:br>
              <a:rPr lang="en-IN" b="0" dirty="0"/>
            </a:br>
            <a:r>
              <a:rPr lang="en-IN" b="0" dirty="0"/>
              <a:t>Massive new analytics capabilities possible now.</a:t>
            </a:r>
            <a:endParaRPr b="0" dirty="0"/>
          </a:p>
        </p:txBody>
      </p:sp>
    </p:spTree>
    <p:extLst>
      <p:ext uri="{BB962C8B-B14F-4D97-AF65-F5344CB8AC3E}">
        <p14:creationId xmlns:p14="http://schemas.microsoft.com/office/powerpoint/2010/main" val="4206965891"/>
      </p:ext>
    </p:extLst>
  </p:cSld>
  <p:clrMapOvr>
    <a:masterClrMapping/>
  </p:clrMapOvr>
  <p:transition xmlns:p14="http://schemas.microsoft.com/office/powerpoint/2010/main" spd="med"/>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fade">
                                      <p:cBhvr>
                                        <p:cTn id="7" dur="500"/>
                                        <p:tgtEl>
                                          <p:spTgt spid="56">
                                            <p:txEl>
                                              <p:pRg st="0" end="0"/>
                                            </p:txEl>
                                          </p:spTgt>
                                        </p:tgtEl>
                                      </p:cBhvr>
                                    </p:animEffect>
                                  </p:childTnLst>
                                  <p:subTnLst>
                                    <p:animClr clrSpc="rgb" dir="cw">
                                      <p:cBhvr override="childStyle">
                                        <p:cTn dur="1" fill="hold" display="0" masterRel="nextClick" afterEffect="1"/>
                                        <p:tgtEl>
                                          <p:spTgt spid="56">
                                            <p:txEl>
                                              <p:pRg st="0" end="0"/>
                                            </p:txEl>
                                          </p:spTgt>
                                        </p:tgtEl>
                                        <p:attrNameLst>
                                          <p:attrName>ppt_c</p:attrName>
                                        </p:attrNameLst>
                                      </p:cBhvr>
                                      <p:to>
                                        <a:srgbClr val="CBCBCB"/>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xEl>
                                              <p:pRg st="1" end="1"/>
                                            </p:txEl>
                                          </p:spTgt>
                                        </p:tgtEl>
                                        <p:attrNameLst>
                                          <p:attrName>style.visibility</p:attrName>
                                        </p:attrNameLst>
                                      </p:cBhvr>
                                      <p:to>
                                        <p:strVal val="visible"/>
                                      </p:to>
                                    </p:set>
                                    <p:animEffect transition="in" filter="fade">
                                      <p:cBhvr>
                                        <p:cTn id="12" dur="500"/>
                                        <p:tgtEl>
                                          <p:spTgt spid="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uiExpand="1" build="p" bldLvl="5"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ur existing tools don’t perform on Big Data but our business users don’t want to adopt new analytics tools.”…"/>
          <p:cNvSpPr txBox="1">
            <a:spLocks noGrp="1"/>
          </p:cNvSpPr>
          <p:nvPr>
            <p:ph type="title"/>
          </p:nvPr>
        </p:nvSpPr>
        <p:spPr>
          <a:xfrm>
            <a:off x="1828800" y="914400"/>
            <a:ext cx="21131784" cy="10972800"/>
          </a:xfrm>
          <a:prstGeom prst="rect">
            <a:avLst/>
          </a:prstGeom>
        </p:spPr>
        <p:txBody>
          <a:bodyPr anchor="t" anchorCtr="0">
            <a:noAutofit/>
          </a:bodyPr>
          <a:lstStyle/>
          <a:p>
            <a:r>
              <a:rPr lang="en-IN" dirty="0"/>
              <a:t>Teradata to Hadoop for a US Fortune Global 20 Telco.</a:t>
            </a:r>
            <a:br>
              <a:rPr lang="en-IN" dirty="0"/>
            </a:br>
            <a:endParaRPr dirty="0"/>
          </a:p>
          <a:p>
            <a:r>
              <a:rPr lang="en-IN" b="0" dirty="0"/>
              <a:t>The Impetus accelerator </a:t>
            </a:r>
            <a:r>
              <a:rPr lang="en-US" b="0" dirty="0"/>
              <a:t>automatically converted Teradata BTEQ, </a:t>
            </a:r>
            <a:r>
              <a:rPr lang="en-US" b="0" dirty="0" err="1"/>
              <a:t>mLoad</a:t>
            </a:r>
            <a:r>
              <a:rPr lang="en-US" b="0" dirty="0"/>
              <a:t>, TPT and </a:t>
            </a:r>
            <a:r>
              <a:rPr lang="en-US" b="0" dirty="0" err="1"/>
              <a:t>FExp</a:t>
            </a:r>
            <a:r>
              <a:rPr lang="en-US" b="0" dirty="0"/>
              <a:t> scripts into Hadoop scripts.</a:t>
            </a:r>
            <a:br>
              <a:rPr lang="en-US" b="0" dirty="0"/>
            </a:br>
            <a:r>
              <a:rPr lang="en-US" b="0" dirty="0"/>
              <a:t/>
            </a:r>
            <a:br>
              <a:rPr lang="en-US" b="0" dirty="0"/>
            </a:br>
            <a:r>
              <a:rPr lang="en-US" b="0" dirty="0"/>
              <a:t>Accomplished with verification in months.</a:t>
            </a:r>
            <a:r>
              <a:rPr lang="en-IN" b="0" dirty="0"/>
              <a:t/>
            </a:r>
            <a:br>
              <a:rPr lang="en-IN" b="0" dirty="0"/>
            </a:br>
            <a:endParaRPr b="0" dirty="0"/>
          </a:p>
        </p:txBody>
      </p:sp>
    </p:spTree>
    <p:extLst>
      <p:ext uri="{BB962C8B-B14F-4D97-AF65-F5344CB8AC3E}">
        <p14:creationId xmlns:p14="http://schemas.microsoft.com/office/powerpoint/2010/main" val="40246981"/>
      </p:ext>
    </p:extLst>
  </p:cSld>
  <p:clrMapOvr>
    <a:masterClrMapping/>
  </p:clrMapOvr>
  <p:transition xmlns:p14="http://schemas.microsoft.com/office/powerpoint/2010/main" spd="med"/>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fade">
                                      <p:cBhvr>
                                        <p:cTn id="7" dur="500"/>
                                        <p:tgtEl>
                                          <p:spTgt spid="56">
                                            <p:txEl>
                                              <p:pRg st="0" end="0"/>
                                            </p:txEl>
                                          </p:spTgt>
                                        </p:tgtEl>
                                      </p:cBhvr>
                                    </p:animEffect>
                                  </p:childTnLst>
                                  <p:subTnLst>
                                    <p:animClr clrSpc="rgb" dir="cw">
                                      <p:cBhvr override="childStyle">
                                        <p:cTn dur="1" fill="hold" display="0" masterRel="nextClick" afterEffect="1"/>
                                        <p:tgtEl>
                                          <p:spTgt spid="56">
                                            <p:txEl>
                                              <p:pRg st="0" end="0"/>
                                            </p:txEl>
                                          </p:spTgt>
                                        </p:tgtEl>
                                        <p:attrNameLst>
                                          <p:attrName>ppt_c</p:attrName>
                                        </p:attrNameLst>
                                      </p:cBhvr>
                                      <p:to>
                                        <a:srgbClr val="CBCBCB"/>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xEl>
                                              <p:pRg st="1" end="1"/>
                                            </p:txEl>
                                          </p:spTgt>
                                        </p:tgtEl>
                                        <p:attrNameLst>
                                          <p:attrName>style.visibility</p:attrName>
                                        </p:attrNameLst>
                                      </p:cBhvr>
                                      <p:to>
                                        <p:strVal val="visible"/>
                                      </p:to>
                                    </p:set>
                                    <p:animEffect transition="in" filter="fade">
                                      <p:cBhvr>
                                        <p:cTn id="12" dur="500"/>
                                        <p:tgtEl>
                                          <p:spTgt spid="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uiExpand="1" build="p" bldLvl="5"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ur existing tools don’t perform on Big Data but our business users don’t want to adopt new analytics tools.”…"/>
          <p:cNvSpPr txBox="1">
            <a:spLocks noGrp="1"/>
          </p:cNvSpPr>
          <p:nvPr>
            <p:ph type="title"/>
          </p:nvPr>
        </p:nvSpPr>
        <p:spPr>
          <a:xfrm>
            <a:off x="1828800" y="914400"/>
            <a:ext cx="21131784" cy="10972800"/>
          </a:xfrm>
          <a:prstGeom prst="rect">
            <a:avLst/>
          </a:prstGeom>
        </p:spPr>
        <p:txBody>
          <a:bodyPr anchor="t" anchorCtr="0">
            <a:noAutofit/>
          </a:bodyPr>
          <a:lstStyle/>
          <a:p>
            <a:r>
              <a:rPr lang="en-IN" dirty="0"/>
              <a:t>Big mortgage securitization company migrated and transformed 40 Netezza instances to AWS.</a:t>
            </a:r>
            <a:br>
              <a:rPr lang="en-IN" dirty="0"/>
            </a:br>
            <a:endParaRPr dirty="0"/>
          </a:p>
          <a:p>
            <a:r>
              <a:rPr lang="en-IN" b="0" dirty="0"/>
              <a:t>Automatically translated SQL and stored procedures into Spark SQL / Hive QL. </a:t>
            </a:r>
            <a:br>
              <a:rPr lang="en-IN" b="0" dirty="0"/>
            </a:br>
            <a:r>
              <a:rPr lang="en-IN" b="0" dirty="0"/>
              <a:t/>
            </a:r>
            <a:br>
              <a:rPr lang="en-IN" b="0" dirty="0"/>
            </a:br>
            <a:r>
              <a:rPr lang="en-US" b="0" dirty="0"/>
              <a:t>Ingested data from S3 to Redshift for reporting / analytics and replicated Netezza snapshotting process on AWS.</a:t>
            </a:r>
            <a:r>
              <a:rPr lang="en-IN" b="0" dirty="0"/>
              <a:t/>
            </a:r>
            <a:br>
              <a:rPr lang="en-IN" b="0" dirty="0"/>
            </a:br>
            <a:endParaRPr b="0" dirty="0"/>
          </a:p>
        </p:txBody>
      </p:sp>
    </p:spTree>
    <p:extLst>
      <p:ext uri="{BB962C8B-B14F-4D97-AF65-F5344CB8AC3E}">
        <p14:creationId xmlns:p14="http://schemas.microsoft.com/office/powerpoint/2010/main" val="1507405045"/>
      </p:ext>
    </p:extLst>
  </p:cSld>
  <p:clrMapOvr>
    <a:masterClrMapping/>
  </p:clrMapOvr>
  <p:transition xmlns:p14="http://schemas.microsoft.com/office/powerpoint/2010/main" spd="med"/>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fade">
                                      <p:cBhvr>
                                        <p:cTn id="7" dur="500"/>
                                        <p:tgtEl>
                                          <p:spTgt spid="56">
                                            <p:txEl>
                                              <p:pRg st="0" end="0"/>
                                            </p:txEl>
                                          </p:spTgt>
                                        </p:tgtEl>
                                      </p:cBhvr>
                                    </p:animEffect>
                                  </p:childTnLst>
                                  <p:subTnLst>
                                    <p:animClr clrSpc="rgb" dir="cw">
                                      <p:cBhvr override="childStyle">
                                        <p:cTn dur="1" fill="hold" display="0" masterRel="nextClick" afterEffect="1"/>
                                        <p:tgtEl>
                                          <p:spTgt spid="56">
                                            <p:txEl>
                                              <p:pRg st="0" end="0"/>
                                            </p:txEl>
                                          </p:spTgt>
                                        </p:tgtEl>
                                        <p:attrNameLst>
                                          <p:attrName>ppt_c</p:attrName>
                                        </p:attrNameLst>
                                      </p:cBhvr>
                                      <p:to>
                                        <a:srgbClr val="CBCBCB"/>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xEl>
                                              <p:pRg st="1" end="1"/>
                                            </p:txEl>
                                          </p:spTgt>
                                        </p:tgtEl>
                                        <p:attrNameLst>
                                          <p:attrName>style.visibility</p:attrName>
                                        </p:attrNameLst>
                                      </p:cBhvr>
                                      <p:to>
                                        <p:strVal val="visible"/>
                                      </p:to>
                                    </p:set>
                                    <p:animEffect transition="in" filter="fade">
                                      <p:cBhvr>
                                        <p:cTn id="12" dur="500"/>
                                        <p:tgtEl>
                                          <p:spTgt spid="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uiExpand="1" build="p" bldLvl="5"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828800"/>
            <a:ext cx="21131784" cy="4572000"/>
          </a:xfrm>
        </p:spPr>
        <p:txBody>
          <a:bodyPr anchor="b" anchorCtr="0"/>
          <a:lstStyle/>
          <a:p>
            <a:r>
              <a:rPr lang="en-US"/>
              <a:t>New World</a:t>
            </a:r>
          </a:p>
        </p:txBody>
      </p:sp>
      <p:sp>
        <p:nvSpPr>
          <p:cNvPr id="4" name="Text Placeholder 3">
            <a:extLst>
              <a:ext uri="{FF2B5EF4-FFF2-40B4-BE49-F238E27FC236}">
                <a16:creationId xmlns:a16="http://schemas.microsoft.com/office/drawing/2014/main" xmlns="" id="{D1696CBA-04BB-43E6-B085-C1E4F758AA9A}"/>
              </a:ext>
            </a:extLst>
          </p:cNvPr>
          <p:cNvSpPr>
            <a:spLocks noGrp="1"/>
          </p:cNvSpPr>
          <p:nvPr>
            <p:ph type="body" idx="1"/>
          </p:nvPr>
        </p:nvSpPr>
        <p:spPr>
          <a:xfrm>
            <a:off x="1828800" y="6858000"/>
            <a:ext cx="21131784" cy="5486400"/>
          </a:xfrm>
        </p:spPr>
        <p:txBody>
          <a:bodyPr lIns="0" tIns="0" rIns="0" bIns="0" anchor="t">
            <a:normAutofit/>
          </a:bodyPr>
          <a:lstStyle/>
          <a:p>
            <a:r>
              <a:rPr lang="en-US" sz="4800">
                <a:solidFill>
                  <a:schemeClr val="tx1">
                    <a:lumMod val="75000"/>
                    <a:lumOff val="25000"/>
                  </a:schemeClr>
                </a:solidFill>
              </a:rPr>
              <a:t>Sharing economy is a global disruptor.</a:t>
            </a:r>
          </a:p>
          <a:p>
            <a:r>
              <a:rPr lang="en-US" sz="4800">
                <a:solidFill>
                  <a:schemeClr val="tx1">
                    <a:lumMod val="75000"/>
                    <a:lumOff val="25000"/>
                  </a:schemeClr>
                </a:solidFill>
              </a:rPr>
              <a:t>Entirely data driven.</a:t>
            </a:r>
          </a:p>
          <a:p>
            <a:r>
              <a:rPr lang="en-US" sz="4800">
                <a:solidFill>
                  <a:schemeClr val="tx1">
                    <a:lumMod val="75000"/>
                    <a:lumOff val="25000"/>
                  </a:schemeClr>
                </a:solidFill>
              </a:rPr>
              <a:t>How do mature enterprises transform to play in it?</a:t>
            </a:r>
          </a:p>
        </p:txBody>
      </p:sp>
    </p:spTree>
    <p:extLst>
      <p:ext uri="{BB962C8B-B14F-4D97-AF65-F5344CB8AC3E}">
        <p14:creationId xmlns:p14="http://schemas.microsoft.com/office/powerpoint/2010/main" val="4244139713"/>
      </p:ext>
    </p:extLst>
  </p:cSld>
  <p:clrMapOvr>
    <a:masterClrMapping/>
  </p:clrMapOvr>
  <p:transition xmlns:p14="http://schemas.microsoft.com/office/powerpoint/2010/mai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4AA74A-9E13-4836-B7C6-F875F03145FC}"/>
              </a:ext>
            </a:extLst>
          </p:cNvPr>
          <p:cNvSpPr>
            <a:spLocks noGrp="1"/>
          </p:cNvSpPr>
          <p:nvPr>
            <p:ph type="title"/>
          </p:nvPr>
        </p:nvSpPr>
        <p:spPr>
          <a:xfrm>
            <a:off x="1828800" y="914400"/>
            <a:ext cx="21131784" cy="2286000"/>
          </a:xfrm>
        </p:spPr>
        <p:txBody>
          <a:bodyPr anchor="ctr" anchorCtr="0">
            <a:noAutofit/>
          </a:bodyPr>
          <a:lstStyle/>
          <a:p>
            <a:r>
              <a:rPr lang="en-US" dirty="0"/>
              <a:t>4 Step Process </a:t>
            </a:r>
          </a:p>
        </p:txBody>
      </p:sp>
      <p:sp>
        <p:nvSpPr>
          <p:cNvPr id="35" name="Assess">
            <a:extLst>
              <a:ext uri="{FF2B5EF4-FFF2-40B4-BE49-F238E27FC236}">
                <a16:creationId xmlns:a16="http://schemas.microsoft.com/office/drawing/2014/main" xmlns="" id="{71C25F4F-6A8B-4F33-A19E-588D3832FB2F}"/>
              </a:ext>
            </a:extLst>
          </p:cNvPr>
          <p:cNvSpPr txBox="1"/>
          <p:nvPr/>
        </p:nvSpPr>
        <p:spPr>
          <a:xfrm>
            <a:off x="2543881" y="6935312"/>
            <a:ext cx="2431644" cy="1067599"/>
          </a:xfrm>
          <a:prstGeom prst="rect">
            <a:avLst/>
          </a:prstGeom>
          <a:ln w="12700">
            <a:miter lim="400000"/>
          </a:ln>
          <a:extLst>
            <a:ext uri="{C572A759-6A51-4108-AA02-DFA0A04FC94B}">
              <ma14:wrappingTextBoxFlag xmlns:ma14="http://schemas.microsoft.com/office/mac/drawingml/2011/main" val="1"/>
            </a:ext>
          </a:extLst>
        </p:spPr>
        <p:txBody>
          <a:bodyPr wrap="square" lIns="71437" tIns="71437" rIns="71437" bIns="71437">
            <a:spAutoFit/>
          </a:bodyPr>
          <a:lstStyle>
            <a:lvl1pPr defTabSz="457200">
              <a:lnSpc>
                <a:spcPts val="2100"/>
              </a:lnSpc>
              <a:spcBef>
                <a:spcPts val="0"/>
              </a:spcBef>
              <a:defRPr sz="1900" b="1">
                <a:solidFill>
                  <a:srgbClr val="13B8A6"/>
                </a:solidFill>
                <a:latin typeface="+mn-lt"/>
                <a:ea typeface="+mn-ea"/>
                <a:cs typeface="+mn-cs"/>
                <a:sym typeface="Calibri"/>
              </a:defRPr>
            </a:lvl1pPr>
          </a:lstStyle>
          <a:p>
            <a:pPr>
              <a:lnSpc>
                <a:spcPct val="100000"/>
              </a:lnSpc>
            </a:pPr>
            <a:r>
              <a:rPr lang="en-US" sz="6000" b="0">
                <a:solidFill>
                  <a:schemeClr val="tx1">
                    <a:lumMod val="95000"/>
                    <a:lumOff val="5000"/>
                  </a:schemeClr>
                </a:solidFill>
                <a:latin typeface="+mj-lt"/>
              </a:rPr>
              <a:t>ASSESS</a:t>
            </a:r>
            <a:endParaRPr sz="6000" b="0">
              <a:solidFill>
                <a:schemeClr val="tx1">
                  <a:lumMod val="95000"/>
                  <a:lumOff val="5000"/>
                </a:schemeClr>
              </a:solidFill>
              <a:latin typeface="+mj-lt"/>
            </a:endParaRPr>
          </a:p>
        </p:txBody>
      </p:sp>
      <p:sp>
        <p:nvSpPr>
          <p:cNvPr id="37" name="Migrate">
            <a:extLst>
              <a:ext uri="{FF2B5EF4-FFF2-40B4-BE49-F238E27FC236}">
                <a16:creationId xmlns:a16="http://schemas.microsoft.com/office/drawing/2014/main" xmlns="" id="{09456D9E-19DC-4384-922B-04FCC4E96C1D}"/>
              </a:ext>
            </a:extLst>
          </p:cNvPr>
          <p:cNvSpPr txBox="1"/>
          <p:nvPr/>
        </p:nvSpPr>
        <p:spPr>
          <a:xfrm>
            <a:off x="6655878" y="6935312"/>
            <a:ext cx="4148847" cy="1067599"/>
          </a:xfrm>
          <a:prstGeom prst="rect">
            <a:avLst/>
          </a:prstGeom>
          <a:ln w="12700">
            <a:miter lim="400000"/>
          </a:ln>
          <a:extLst>
            <a:ext uri="{C572A759-6A51-4108-AA02-DFA0A04FC94B}">
              <ma14:wrappingTextBoxFlag xmlns:ma14="http://schemas.microsoft.com/office/mac/drawingml/2011/main" val="1"/>
            </a:ext>
          </a:extLst>
        </p:spPr>
        <p:txBody>
          <a:bodyPr wrap="square" lIns="71437" tIns="71437" rIns="71437" bIns="71437">
            <a:spAutoFit/>
          </a:bodyPr>
          <a:lstStyle>
            <a:lvl1pPr defTabSz="821531">
              <a:lnSpc>
                <a:spcPts val="2400"/>
              </a:lnSpc>
              <a:spcBef>
                <a:spcPts val="0"/>
              </a:spcBef>
              <a:defRPr sz="1900" b="1">
                <a:solidFill>
                  <a:srgbClr val="13B8A6"/>
                </a:solidFill>
                <a:latin typeface="+mn-lt"/>
                <a:ea typeface="+mn-ea"/>
                <a:cs typeface="+mn-cs"/>
                <a:sym typeface="Calibri"/>
              </a:defRPr>
            </a:lvl1pPr>
          </a:lstStyle>
          <a:p>
            <a:pPr defTabSz="457200">
              <a:lnSpc>
                <a:spcPct val="100000"/>
              </a:lnSpc>
            </a:pPr>
            <a:r>
              <a:rPr lang="en-US" sz="6000" b="0" dirty="0">
                <a:solidFill>
                  <a:schemeClr val="tx1">
                    <a:lumMod val="95000"/>
                    <a:lumOff val="5000"/>
                  </a:schemeClr>
                </a:solidFill>
                <a:latin typeface="+mj-lt"/>
              </a:rPr>
              <a:t>TRANSFORM</a:t>
            </a:r>
            <a:endParaRPr sz="6000" b="0" dirty="0">
              <a:solidFill>
                <a:schemeClr val="tx1">
                  <a:lumMod val="95000"/>
                  <a:lumOff val="5000"/>
                </a:schemeClr>
              </a:solidFill>
              <a:latin typeface="+mj-lt"/>
            </a:endParaRPr>
          </a:p>
        </p:txBody>
      </p:sp>
      <p:sp>
        <p:nvSpPr>
          <p:cNvPr id="38" name="Execute">
            <a:extLst>
              <a:ext uri="{FF2B5EF4-FFF2-40B4-BE49-F238E27FC236}">
                <a16:creationId xmlns:a16="http://schemas.microsoft.com/office/drawing/2014/main" xmlns="" id="{16FF47FE-F215-4357-8462-C2088DF8A909}"/>
              </a:ext>
            </a:extLst>
          </p:cNvPr>
          <p:cNvSpPr txBox="1"/>
          <p:nvPr/>
        </p:nvSpPr>
        <p:spPr>
          <a:xfrm>
            <a:off x="17433422" y="6935312"/>
            <a:ext cx="3077186" cy="1067599"/>
          </a:xfrm>
          <a:prstGeom prst="rect">
            <a:avLst/>
          </a:prstGeom>
          <a:ln w="12700">
            <a:miter lim="400000"/>
          </a:ln>
          <a:extLst>
            <a:ext uri="{C572A759-6A51-4108-AA02-DFA0A04FC94B}">
              <ma14:wrappingTextBoxFlag xmlns:ma14="http://schemas.microsoft.com/office/mac/drawingml/2011/main" val="1"/>
            </a:ext>
          </a:extLst>
        </p:spPr>
        <p:txBody>
          <a:bodyPr wrap="square" lIns="71437" tIns="71437" rIns="71437" bIns="71437">
            <a:spAutoFit/>
          </a:bodyPr>
          <a:lstStyle>
            <a:lvl1pPr defTabSz="821531">
              <a:lnSpc>
                <a:spcPts val="2400"/>
              </a:lnSpc>
              <a:spcBef>
                <a:spcPts val="0"/>
              </a:spcBef>
              <a:defRPr sz="1900" b="1">
                <a:solidFill>
                  <a:srgbClr val="13B8A6"/>
                </a:solidFill>
                <a:latin typeface="+mn-lt"/>
                <a:ea typeface="+mn-ea"/>
                <a:cs typeface="+mn-cs"/>
                <a:sym typeface="Calibri"/>
              </a:defRPr>
            </a:lvl1pPr>
          </a:lstStyle>
          <a:p>
            <a:pPr defTabSz="457200">
              <a:lnSpc>
                <a:spcPct val="100000"/>
              </a:lnSpc>
            </a:pPr>
            <a:r>
              <a:rPr lang="en-US" sz="6000" b="0">
                <a:solidFill>
                  <a:schemeClr val="tx1">
                    <a:lumMod val="95000"/>
                    <a:lumOff val="5000"/>
                  </a:schemeClr>
                </a:solidFill>
                <a:latin typeface="+mj-lt"/>
              </a:rPr>
              <a:t>EXECUTE</a:t>
            </a:r>
            <a:endParaRPr sz="6000" b="0">
              <a:solidFill>
                <a:schemeClr val="tx1">
                  <a:lumMod val="95000"/>
                  <a:lumOff val="5000"/>
                </a:schemeClr>
              </a:solidFill>
              <a:latin typeface="+mj-lt"/>
            </a:endParaRPr>
          </a:p>
        </p:txBody>
      </p:sp>
      <p:sp>
        <p:nvSpPr>
          <p:cNvPr id="39" name="Validate">
            <a:extLst>
              <a:ext uri="{FF2B5EF4-FFF2-40B4-BE49-F238E27FC236}">
                <a16:creationId xmlns:a16="http://schemas.microsoft.com/office/drawing/2014/main" xmlns="" id="{0989564E-2FA1-4ED7-AC90-FE84C246738C}"/>
              </a:ext>
            </a:extLst>
          </p:cNvPr>
          <p:cNvSpPr txBox="1"/>
          <p:nvPr/>
        </p:nvSpPr>
        <p:spPr>
          <a:xfrm>
            <a:off x="12485078" y="6935312"/>
            <a:ext cx="3267991" cy="1067599"/>
          </a:xfrm>
          <a:prstGeom prst="rect">
            <a:avLst/>
          </a:prstGeom>
          <a:ln w="12700">
            <a:miter lim="400000"/>
          </a:ln>
          <a:extLst>
            <a:ext uri="{C572A759-6A51-4108-AA02-DFA0A04FC94B}">
              <ma14:wrappingTextBoxFlag xmlns:ma14="http://schemas.microsoft.com/office/mac/drawingml/2011/main" val="1"/>
            </a:ext>
          </a:extLst>
        </p:spPr>
        <p:txBody>
          <a:bodyPr wrap="square" lIns="71437" tIns="71437" rIns="71437" bIns="71437">
            <a:spAutoFit/>
          </a:bodyPr>
          <a:lstStyle>
            <a:lvl1pPr defTabSz="821531">
              <a:lnSpc>
                <a:spcPts val="2400"/>
              </a:lnSpc>
              <a:spcBef>
                <a:spcPts val="0"/>
              </a:spcBef>
              <a:defRPr sz="1900" b="1">
                <a:solidFill>
                  <a:srgbClr val="13B8A6"/>
                </a:solidFill>
                <a:latin typeface="+mn-lt"/>
                <a:ea typeface="+mn-ea"/>
                <a:cs typeface="+mn-cs"/>
                <a:sym typeface="Calibri"/>
              </a:defRPr>
            </a:lvl1pPr>
          </a:lstStyle>
          <a:p>
            <a:pPr defTabSz="457200">
              <a:lnSpc>
                <a:spcPct val="100000"/>
              </a:lnSpc>
            </a:pPr>
            <a:r>
              <a:rPr lang="en-US" sz="6000" b="0">
                <a:solidFill>
                  <a:schemeClr val="tx1">
                    <a:lumMod val="95000"/>
                    <a:lumOff val="5000"/>
                  </a:schemeClr>
                </a:solidFill>
                <a:latin typeface="+mj-lt"/>
              </a:rPr>
              <a:t>VALIDATE</a:t>
            </a:r>
            <a:endParaRPr sz="6000" b="0">
              <a:solidFill>
                <a:schemeClr val="tx1">
                  <a:lumMod val="95000"/>
                  <a:lumOff val="5000"/>
                </a:schemeClr>
              </a:solidFill>
              <a:latin typeface="+mj-lt"/>
            </a:endParaRPr>
          </a:p>
        </p:txBody>
      </p:sp>
      <p:sp>
        <p:nvSpPr>
          <p:cNvPr id="49" name="Arrow: Right 48">
            <a:extLst>
              <a:ext uri="{FF2B5EF4-FFF2-40B4-BE49-F238E27FC236}">
                <a16:creationId xmlns:a16="http://schemas.microsoft.com/office/drawing/2014/main" xmlns="" id="{54D83992-49C7-4C98-BE09-32F9C9B9A4D6}"/>
              </a:ext>
            </a:extLst>
          </p:cNvPr>
          <p:cNvSpPr/>
          <p:nvPr/>
        </p:nvSpPr>
        <p:spPr>
          <a:xfrm>
            <a:off x="5354389" y="6796587"/>
            <a:ext cx="922625" cy="1345049"/>
          </a:xfrm>
          <a:prstGeom prst="rightArrow">
            <a:avLst/>
          </a:prstGeom>
          <a:solidFill>
            <a:srgbClr val="11A6A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1" i="0" u="none" strike="noStrike" cap="none" spc="0" normalizeH="0" baseline="0">
              <a:ln>
                <a:noFill/>
              </a:ln>
              <a:solidFill>
                <a:srgbClr val="FFFFFF"/>
              </a:solidFill>
              <a:effectLst/>
              <a:uFillTx/>
              <a:latin typeface="+mn-lt"/>
              <a:ea typeface="+mn-ea"/>
              <a:cs typeface="+mn-cs"/>
              <a:sym typeface="Arial"/>
            </a:endParaRPr>
          </a:p>
        </p:txBody>
      </p:sp>
      <p:sp>
        <p:nvSpPr>
          <p:cNvPr id="50" name="Arrow: Right 49">
            <a:extLst>
              <a:ext uri="{FF2B5EF4-FFF2-40B4-BE49-F238E27FC236}">
                <a16:creationId xmlns:a16="http://schemas.microsoft.com/office/drawing/2014/main" xmlns="" id="{61F1D7FB-9DA5-4AED-883E-E67C61A384CA}"/>
              </a:ext>
            </a:extLst>
          </p:cNvPr>
          <p:cNvSpPr/>
          <p:nvPr/>
        </p:nvSpPr>
        <p:spPr>
          <a:xfrm>
            <a:off x="11183589" y="6796587"/>
            <a:ext cx="922625" cy="1345049"/>
          </a:xfrm>
          <a:prstGeom prst="rightArrow">
            <a:avLst/>
          </a:prstGeom>
          <a:solidFill>
            <a:srgbClr val="11A6A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1" i="0" u="none" strike="noStrike" cap="none" spc="0" normalizeH="0" baseline="0">
              <a:ln>
                <a:noFill/>
              </a:ln>
              <a:solidFill>
                <a:srgbClr val="FFFFFF"/>
              </a:solidFill>
              <a:effectLst/>
              <a:uFillTx/>
              <a:latin typeface="+mn-lt"/>
              <a:ea typeface="+mn-ea"/>
              <a:cs typeface="+mn-cs"/>
              <a:sym typeface="Arial"/>
            </a:endParaRPr>
          </a:p>
        </p:txBody>
      </p:sp>
      <p:sp>
        <p:nvSpPr>
          <p:cNvPr id="51" name="Arrow: Right 50">
            <a:extLst>
              <a:ext uri="{FF2B5EF4-FFF2-40B4-BE49-F238E27FC236}">
                <a16:creationId xmlns:a16="http://schemas.microsoft.com/office/drawing/2014/main" xmlns="" id="{4C11DB52-FC7F-49EE-8A36-93AA42B25B7D}"/>
              </a:ext>
            </a:extLst>
          </p:cNvPr>
          <p:cNvSpPr/>
          <p:nvPr/>
        </p:nvSpPr>
        <p:spPr>
          <a:xfrm>
            <a:off x="16131933" y="6796587"/>
            <a:ext cx="922625" cy="1345049"/>
          </a:xfrm>
          <a:prstGeom prst="rightArrow">
            <a:avLst/>
          </a:prstGeom>
          <a:solidFill>
            <a:srgbClr val="11A6A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1" i="0" u="none" strike="noStrike" cap="none" spc="0" normalizeH="0" baseline="0">
              <a:ln>
                <a:noFill/>
              </a:ln>
              <a:solidFill>
                <a:srgbClr val="FFFFFF"/>
              </a:solidFill>
              <a:effectLst/>
              <a:uFillTx/>
              <a:latin typeface="+mn-lt"/>
              <a:ea typeface="+mn-ea"/>
              <a:cs typeface="+mn-cs"/>
              <a:sym typeface="Arial"/>
            </a:endParaRPr>
          </a:p>
        </p:txBody>
      </p:sp>
    </p:spTree>
    <p:extLst>
      <p:ext uri="{BB962C8B-B14F-4D97-AF65-F5344CB8AC3E}">
        <p14:creationId xmlns:p14="http://schemas.microsoft.com/office/powerpoint/2010/main" val="950639267"/>
      </p:ext>
    </p:extLst>
  </p:cSld>
  <p:clrMapOvr>
    <a:masterClrMapping/>
  </p:clrMapOvr>
  <p:transition xmlns:p14="http://schemas.microsoft.com/office/powerpoint/2010/mai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914400"/>
            <a:ext cx="22082760" cy="2286000"/>
          </a:xfrm>
        </p:spPr>
        <p:txBody>
          <a:bodyPr anchor="ctr" anchorCtr="0">
            <a:noAutofit/>
          </a:bodyPr>
          <a:lstStyle/>
          <a:p>
            <a:r>
              <a:rPr lang="en-US" dirty="0"/>
              <a:t>A Grammar-driven translation engine that learns</a:t>
            </a:r>
          </a:p>
        </p:txBody>
      </p:sp>
      <p:grpSp>
        <p:nvGrpSpPr>
          <p:cNvPr id="4" name="Group 3"/>
          <p:cNvGrpSpPr/>
          <p:nvPr/>
        </p:nvGrpSpPr>
        <p:grpSpPr>
          <a:xfrm>
            <a:off x="2802169" y="3804165"/>
            <a:ext cx="18779662" cy="7752742"/>
            <a:chOff x="3332591" y="2075857"/>
            <a:chExt cx="8628814" cy="4730586"/>
          </a:xfrm>
        </p:grpSpPr>
        <p:sp>
          <p:nvSpPr>
            <p:cNvPr id="5" name="TextBox 4"/>
            <p:cNvSpPr txBox="1"/>
            <p:nvPr/>
          </p:nvSpPr>
          <p:spPr>
            <a:xfrm>
              <a:off x="9739676" y="2379858"/>
              <a:ext cx="2221729" cy="654294"/>
            </a:xfrm>
            <a:prstGeom prst="rect">
              <a:avLst/>
            </a:prstGeom>
            <a:solidFill>
              <a:schemeClr val="bg1">
                <a:lumMod val="95000"/>
              </a:schemeClr>
            </a:solidFill>
            <a:ln>
              <a:noFill/>
            </a:ln>
          </p:spPr>
          <p:txBody>
            <a:bodyPr wrap="square" rtlCol="0"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ctr" defTabSz="914400" hangingPunct="1">
                <a:lnSpc>
                  <a:spcPct val="100000"/>
                </a:lnSpc>
                <a:spcBef>
                  <a:spcPts val="0"/>
                </a:spcBef>
                <a:defRPr b="0" kern="1200">
                  <a:solidFill>
                    <a:srgbClr val="606060"/>
                  </a:solidFill>
                  <a:latin typeface="Calibri"/>
                </a:defRPr>
              </a:lvl1pPr>
            </a:lstStyle>
            <a:p>
              <a:r>
                <a:rPr lang="en-US"/>
                <a:t>Syntax OUT (Grammar)</a:t>
              </a:r>
            </a:p>
          </p:txBody>
        </p:sp>
        <p:grpSp>
          <p:nvGrpSpPr>
            <p:cNvPr id="7" name="Group 6"/>
            <p:cNvGrpSpPr/>
            <p:nvPr/>
          </p:nvGrpSpPr>
          <p:grpSpPr>
            <a:xfrm>
              <a:off x="3332591" y="2075857"/>
              <a:ext cx="8628814" cy="4730586"/>
              <a:chOff x="3332591" y="2075857"/>
              <a:chExt cx="8628814" cy="4730586"/>
            </a:xfrm>
          </p:grpSpPr>
          <p:grpSp>
            <p:nvGrpSpPr>
              <p:cNvPr id="8" name="Group 7"/>
              <p:cNvGrpSpPr/>
              <p:nvPr/>
            </p:nvGrpSpPr>
            <p:grpSpPr>
              <a:xfrm>
                <a:off x="9739676" y="3191759"/>
                <a:ext cx="2221729" cy="3614684"/>
                <a:chOff x="9739676" y="3191759"/>
                <a:chExt cx="2221729" cy="3614684"/>
              </a:xfrm>
            </p:grpSpPr>
            <p:sp>
              <p:nvSpPr>
                <p:cNvPr id="21" name="Oval 20"/>
                <p:cNvSpPr/>
                <p:nvPr/>
              </p:nvSpPr>
              <p:spPr>
                <a:xfrm>
                  <a:off x="9739676" y="3191759"/>
                  <a:ext cx="2221729" cy="650065"/>
                </a:xfrm>
                <a:prstGeom prst="ellipse">
                  <a:avLst/>
                </a:prstGeom>
                <a:noFill/>
                <a:ln w="6350" cap="flat" cmpd="sng" algn="ctr">
                  <a:solidFill>
                    <a:srgbClr val="13B8A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chemeClr val="tx1">
                          <a:lumMod val="75000"/>
                          <a:lumOff val="25000"/>
                        </a:schemeClr>
                      </a:solidFill>
                      <a:effectLst/>
                      <a:uLnTx/>
                      <a:uFillTx/>
                      <a:ea typeface="+mn-ea"/>
                      <a:cs typeface="+mn-cs"/>
                    </a:rPr>
                    <a:t>Spark SQL</a:t>
                  </a:r>
                </a:p>
              </p:txBody>
            </p:sp>
            <p:sp>
              <p:nvSpPr>
                <p:cNvPr id="22" name="Oval 21"/>
                <p:cNvSpPr/>
                <p:nvPr/>
              </p:nvSpPr>
              <p:spPr>
                <a:xfrm>
                  <a:off x="9739676" y="3932914"/>
                  <a:ext cx="2221729" cy="650065"/>
                </a:xfrm>
                <a:prstGeom prst="ellipse">
                  <a:avLst/>
                </a:prstGeom>
                <a:noFill/>
                <a:ln w="6350" cap="flat" cmpd="sng" algn="ctr">
                  <a:solidFill>
                    <a:srgbClr val="13B8A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chemeClr val="tx1">
                          <a:lumMod val="75000"/>
                          <a:lumOff val="25000"/>
                        </a:schemeClr>
                      </a:solidFill>
                      <a:effectLst/>
                      <a:uLnTx/>
                      <a:uFillTx/>
                      <a:ea typeface="+mn-ea"/>
                      <a:cs typeface="+mn-cs"/>
                    </a:rPr>
                    <a:t>Hive QL</a:t>
                  </a:r>
                </a:p>
              </p:txBody>
            </p:sp>
            <p:sp>
              <p:nvSpPr>
                <p:cNvPr id="23" name="Oval 22"/>
                <p:cNvSpPr/>
                <p:nvPr/>
              </p:nvSpPr>
              <p:spPr>
                <a:xfrm>
                  <a:off x="9739676" y="4674069"/>
                  <a:ext cx="2221729" cy="650065"/>
                </a:xfrm>
                <a:prstGeom prst="ellipse">
                  <a:avLst/>
                </a:prstGeom>
                <a:noFill/>
                <a:ln w="6350" cap="flat" cmpd="sng" algn="ctr">
                  <a:solidFill>
                    <a:srgbClr val="13B8A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chemeClr val="tx1">
                          <a:lumMod val="75000"/>
                          <a:lumOff val="25000"/>
                        </a:schemeClr>
                      </a:solidFill>
                      <a:effectLst/>
                      <a:uLnTx/>
                      <a:uFillTx/>
                      <a:ea typeface="+mn-ea"/>
                      <a:cs typeface="+mn-cs"/>
                    </a:rPr>
                    <a:t>Spark Scala, Java, Shell, </a:t>
                  </a:r>
                  <a:r>
                    <a:rPr kumimoji="0" lang="en-US" sz="2400" b="0" i="0" u="none" strike="noStrike" kern="1200" cap="none" spc="0" normalizeH="0" baseline="0" noProof="0" err="1">
                      <a:ln>
                        <a:noFill/>
                      </a:ln>
                      <a:solidFill>
                        <a:schemeClr val="tx1">
                          <a:lumMod val="75000"/>
                          <a:lumOff val="25000"/>
                        </a:schemeClr>
                      </a:solidFill>
                      <a:effectLst/>
                      <a:uLnTx/>
                      <a:uFillTx/>
                      <a:ea typeface="+mn-ea"/>
                      <a:cs typeface="+mn-cs"/>
                    </a:rPr>
                    <a:t>NiFi</a:t>
                  </a:r>
                  <a:r>
                    <a:rPr kumimoji="0" lang="en-US" sz="2400" b="0" i="0" u="none" strike="noStrike" kern="1200" cap="none" spc="0" normalizeH="0" baseline="0" noProof="0">
                      <a:ln>
                        <a:noFill/>
                      </a:ln>
                      <a:solidFill>
                        <a:schemeClr val="tx1">
                          <a:lumMod val="75000"/>
                          <a:lumOff val="25000"/>
                        </a:schemeClr>
                      </a:solidFill>
                      <a:effectLst/>
                      <a:uLnTx/>
                      <a:uFillTx/>
                      <a:ea typeface="+mn-ea"/>
                      <a:cs typeface="+mn-cs"/>
                    </a:rPr>
                    <a:t>/</a:t>
                  </a:r>
                  <a:r>
                    <a:rPr kumimoji="0" lang="en-US" sz="2400" b="0" i="0" u="none" strike="noStrike" kern="1200" cap="none" spc="0" normalizeH="0" baseline="0" noProof="0" err="1">
                      <a:ln>
                        <a:noFill/>
                      </a:ln>
                      <a:solidFill>
                        <a:schemeClr val="tx1">
                          <a:lumMod val="75000"/>
                          <a:lumOff val="25000"/>
                        </a:schemeClr>
                      </a:solidFill>
                      <a:effectLst/>
                      <a:uLnTx/>
                      <a:uFillTx/>
                      <a:ea typeface="+mn-ea"/>
                      <a:cs typeface="+mn-cs"/>
                    </a:rPr>
                    <a:t>Sqoop</a:t>
                  </a:r>
                  <a:r>
                    <a:rPr kumimoji="0" lang="en-US" sz="2400" b="0" i="0" u="none" strike="noStrike" kern="1200" cap="none" spc="0" normalizeH="0" baseline="0" noProof="0">
                      <a:ln>
                        <a:noFill/>
                      </a:ln>
                      <a:solidFill>
                        <a:schemeClr val="tx1">
                          <a:lumMod val="75000"/>
                          <a:lumOff val="25000"/>
                        </a:schemeClr>
                      </a:solidFill>
                      <a:effectLst/>
                      <a:uLnTx/>
                      <a:uFillTx/>
                      <a:ea typeface="+mn-ea"/>
                      <a:cs typeface="+mn-cs"/>
                    </a:rPr>
                    <a:t>, </a:t>
                  </a:r>
                  <a:r>
                    <a:rPr kumimoji="0" lang="en-US" sz="2400" b="0" i="0" u="none" strike="noStrike" kern="1200" cap="none" spc="0" normalizeH="0" baseline="0" noProof="0" err="1">
                      <a:ln>
                        <a:noFill/>
                      </a:ln>
                      <a:solidFill>
                        <a:schemeClr val="tx1">
                          <a:lumMod val="75000"/>
                          <a:lumOff val="25000"/>
                        </a:schemeClr>
                      </a:solidFill>
                      <a:effectLst/>
                      <a:uLnTx/>
                      <a:uFillTx/>
                      <a:ea typeface="+mn-ea"/>
                      <a:cs typeface="+mn-cs"/>
                    </a:rPr>
                    <a:t>etc</a:t>
                  </a:r>
                  <a:endParaRPr kumimoji="0" lang="en-US" sz="2400" b="0" i="0" u="none" strike="noStrike" kern="1200" cap="none" spc="0" normalizeH="0" baseline="0" noProof="0">
                    <a:ln>
                      <a:noFill/>
                    </a:ln>
                    <a:solidFill>
                      <a:schemeClr val="tx1">
                        <a:lumMod val="75000"/>
                        <a:lumOff val="25000"/>
                      </a:schemeClr>
                    </a:solidFill>
                    <a:effectLst/>
                    <a:uLnTx/>
                    <a:uFillTx/>
                    <a:ea typeface="+mn-ea"/>
                    <a:cs typeface="+mn-cs"/>
                  </a:endParaRPr>
                </a:p>
              </p:txBody>
            </p:sp>
            <p:sp>
              <p:nvSpPr>
                <p:cNvPr id="24" name="Oval 23"/>
                <p:cNvSpPr/>
                <p:nvPr/>
              </p:nvSpPr>
              <p:spPr>
                <a:xfrm>
                  <a:off x="9739676" y="5415224"/>
                  <a:ext cx="2221729" cy="650065"/>
                </a:xfrm>
                <a:prstGeom prst="ellipse">
                  <a:avLst/>
                </a:prstGeom>
                <a:noFill/>
                <a:ln w="6350" cap="flat" cmpd="sng" algn="ctr">
                  <a:solidFill>
                    <a:srgbClr val="13B8A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chemeClr val="tx1">
                          <a:lumMod val="75000"/>
                          <a:lumOff val="25000"/>
                        </a:schemeClr>
                      </a:solidFill>
                      <a:effectLst/>
                      <a:uLnTx/>
                      <a:uFillTx/>
                      <a:ea typeface="+mn-ea"/>
                      <a:cs typeface="+mn-cs"/>
                    </a:rPr>
                    <a:t>Tableau, </a:t>
                  </a:r>
                  <a:r>
                    <a:rPr kumimoji="0" lang="en-US" sz="2400" b="0" i="0" u="none" strike="noStrike" kern="1200" cap="none" spc="0" normalizeH="0" baseline="0" noProof="0" err="1">
                      <a:ln>
                        <a:noFill/>
                      </a:ln>
                      <a:solidFill>
                        <a:schemeClr val="tx1">
                          <a:lumMod val="75000"/>
                          <a:lumOff val="25000"/>
                        </a:schemeClr>
                      </a:solidFill>
                      <a:effectLst/>
                      <a:uLnTx/>
                      <a:uFillTx/>
                      <a:ea typeface="+mn-ea"/>
                      <a:cs typeface="+mn-cs"/>
                    </a:rPr>
                    <a:t>Cognos</a:t>
                  </a:r>
                  <a:r>
                    <a:rPr kumimoji="0" lang="en-US" sz="2400" b="0" i="0" u="none" strike="noStrike" kern="1200" cap="none" spc="0" normalizeH="0" baseline="0" noProof="0">
                      <a:ln>
                        <a:noFill/>
                      </a:ln>
                      <a:solidFill>
                        <a:schemeClr val="tx1">
                          <a:lumMod val="75000"/>
                          <a:lumOff val="25000"/>
                        </a:schemeClr>
                      </a:solidFill>
                      <a:effectLst/>
                      <a:uLnTx/>
                      <a:uFillTx/>
                      <a:ea typeface="+mn-ea"/>
                      <a:cs typeface="+mn-cs"/>
                    </a:rPr>
                    <a:t>, Kyvos, etc.</a:t>
                  </a:r>
                </a:p>
              </p:txBody>
            </p:sp>
            <p:sp>
              <p:nvSpPr>
                <p:cNvPr id="25" name="Oval 24"/>
                <p:cNvSpPr/>
                <p:nvPr/>
              </p:nvSpPr>
              <p:spPr>
                <a:xfrm>
                  <a:off x="9739676" y="6156378"/>
                  <a:ext cx="2221729" cy="650065"/>
                </a:xfrm>
                <a:prstGeom prst="ellipse">
                  <a:avLst/>
                </a:prstGeom>
                <a:noFill/>
                <a:ln w="6350" cap="flat" cmpd="sng" algn="ctr">
                  <a:solidFill>
                    <a:srgbClr val="13B8A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err="1">
                      <a:ln>
                        <a:noFill/>
                      </a:ln>
                      <a:solidFill>
                        <a:schemeClr val="tx1">
                          <a:lumMod val="75000"/>
                          <a:lumOff val="25000"/>
                        </a:schemeClr>
                      </a:solidFill>
                      <a:effectLst/>
                      <a:uLnTx/>
                      <a:uFillTx/>
                      <a:ea typeface="+mn-ea"/>
                      <a:cs typeface="+mn-cs"/>
                    </a:rPr>
                    <a:t>SparkR</a:t>
                  </a:r>
                  <a:r>
                    <a:rPr kumimoji="0" lang="en-US" sz="2400" b="0" i="0" u="none" strike="noStrike" kern="1200" cap="none" spc="0" normalizeH="0" baseline="0" noProof="0">
                      <a:ln>
                        <a:noFill/>
                      </a:ln>
                      <a:solidFill>
                        <a:schemeClr val="tx1">
                          <a:lumMod val="75000"/>
                          <a:lumOff val="25000"/>
                        </a:schemeClr>
                      </a:solidFill>
                      <a:effectLst/>
                      <a:uLnTx/>
                      <a:uFillTx/>
                      <a:ea typeface="+mn-ea"/>
                      <a:cs typeface="+mn-cs"/>
                    </a:rPr>
                    <a:t>,  </a:t>
                  </a:r>
                  <a:r>
                    <a:rPr kumimoji="0" lang="en-US" sz="2400" b="0" i="0" u="none" strike="noStrike" kern="1200" cap="none" spc="0" normalizeH="0" baseline="0" noProof="0" err="1">
                      <a:ln>
                        <a:noFill/>
                      </a:ln>
                      <a:solidFill>
                        <a:schemeClr val="tx1">
                          <a:lumMod val="75000"/>
                          <a:lumOff val="25000"/>
                        </a:schemeClr>
                      </a:solidFill>
                      <a:effectLst/>
                      <a:uLnTx/>
                      <a:uFillTx/>
                      <a:ea typeface="+mn-ea"/>
                      <a:cs typeface="+mn-cs"/>
                    </a:rPr>
                    <a:t>PySpark</a:t>
                  </a:r>
                  <a:r>
                    <a:rPr kumimoji="0" lang="en-US" sz="2400" b="0" i="0" u="none" strike="noStrike" kern="1200" cap="none" spc="0" normalizeH="0" baseline="0" noProof="0">
                      <a:ln>
                        <a:noFill/>
                      </a:ln>
                      <a:solidFill>
                        <a:schemeClr val="tx1">
                          <a:lumMod val="75000"/>
                          <a:lumOff val="25000"/>
                        </a:schemeClr>
                      </a:solidFill>
                      <a:effectLst/>
                      <a:uLnTx/>
                      <a:uFillTx/>
                      <a:ea typeface="+mn-ea"/>
                      <a:cs typeface="+mn-cs"/>
                    </a:rPr>
                    <a:t>, H2O, etc.</a:t>
                  </a:r>
                </a:p>
              </p:txBody>
            </p:sp>
          </p:grpSp>
          <p:grpSp>
            <p:nvGrpSpPr>
              <p:cNvPr id="9" name="Group 8"/>
              <p:cNvGrpSpPr/>
              <p:nvPr/>
            </p:nvGrpSpPr>
            <p:grpSpPr>
              <a:xfrm>
                <a:off x="3332591" y="2075857"/>
                <a:ext cx="6355102" cy="4730586"/>
                <a:chOff x="3332591" y="2075857"/>
                <a:chExt cx="6355102" cy="4730586"/>
              </a:xfrm>
            </p:grpSpPr>
            <p:grpSp>
              <p:nvGrpSpPr>
                <p:cNvPr id="10" name="Group 9"/>
                <p:cNvGrpSpPr/>
                <p:nvPr/>
              </p:nvGrpSpPr>
              <p:grpSpPr>
                <a:xfrm>
                  <a:off x="3332591" y="2379858"/>
                  <a:ext cx="6355102" cy="4426585"/>
                  <a:chOff x="3332591" y="2379858"/>
                  <a:chExt cx="6355102" cy="4426585"/>
                </a:xfrm>
              </p:grpSpPr>
              <p:sp>
                <p:nvSpPr>
                  <p:cNvPr id="14" name="TextBox 13"/>
                  <p:cNvSpPr txBox="1"/>
                  <p:nvPr/>
                </p:nvSpPr>
                <p:spPr>
                  <a:xfrm>
                    <a:off x="3332591" y="2379858"/>
                    <a:ext cx="2214877" cy="654294"/>
                  </a:xfrm>
                  <a:prstGeom prst="rect">
                    <a:avLst/>
                  </a:prstGeom>
                  <a:solidFill>
                    <a:schemeClr val="bg1">
                      <a:lumMod val="95000"/>
                    </a:schemeClr>
                  </a:solidFill>
                  <a:ln>
                    <a:noFill/>
                  </a:ln>
                </p:spPr>
                <p:txBody>
                  <a:bodyPr wrap="square" rtlCol="0" anchor="ctr">
                    <a:noAutofit/>
                  </a:bodyPr>
                  <a:lstStyle>
                    <a:defPPr>
                      <a:defRPr lang="en-US"/>
                    </a:defPPr>
                    <a:lvl1pPr algn="ctr"/>
                  </a:lstStyle>
                  <a:p>
                    <a:pPr defTabSz="914400" hangingPunct="1">
                      <a:lnSpc>
                        <a:spcPct val="100000"/>
                      </a:lnSpc>
                      <a:spcBef>
                        <a:spcPts val="0"/>
                      </a:spcBef>
                    </a:pPr>
                    <a:r>
                      <a:rPr lang="en-US" b="0" kern="1200">
                        <a:solidFill>
                          <a:srgbClr val="606060"/>
                        </a:solidFill>
                        <a:latin typeface="Calibri"/>
                        <a:ea typeface="+mn-ea"/>
                        <a:cs typeface="+mn-cs"/>
                      </a:rPr>
                      <a:t>Syntax IN (Grammar)</a:t>
                    </a:r>
                  </a:p>
                </p:txBody>
              </p:sp>
              <p:sp>
                <p:nvSpPr>
                  <p:cNvPr id="15" name="Right Arrow 14"/>
                  <p:cNvSpPr/>
                  <p:nvPr/>
                </p:nvSpPr>
                <p:spPr>
                  <a:xfrm>
                    <a:off x="5630361" y="2586027"/>
                    <a:ext cx="201865" cy="227096"/>
                  </a:xfrm>
                  <a:prstGeom prst="rightArrow">
                    <a:avLst/>
                  </a:prstGeom>
                  <a:solidFill>
                    <a:srgbClr val="13B8A6"/>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3332591" y="3191759"/>
                    <a:ext cx="2221729" cy="650065"/>
                  </a:xfrm>
                  <a:prstGeom prst="ellipse">
                    <a:avLst/>
                  </a:prstGeom>
                  <a:noFill/>
                  <a:ln w="6350" cap="flat" cmpd="sng" algn="ctr">
                    <a:solidFill>
                      <a:schemeClr val="tx1">
                        <a:lumMod val="75000"/>
                        <a:lumOff val="2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chemeClr val="tx1">
                            <a:lumMod val="75000"/>
                            <a:lumOff val="25000"/>
                          </a:schemeClr>
                        </a:solidFill>
                        <a:effectLst/>
                        <a:uLnTx/>
                        <a:uFillTx/>
                        <a:latin typeface="+mj-lt"/>
                        <a:ea typeface="+mn-ea"/>
                        <a:cs typeface="+mn-cs"/>
                      </a:rPr>
                      <a:t>SQL, PLSQL, TSQL</a:t>
                    </a:r>
                  </a:p>
                </p:txBody>
              </p:sp>
              <p:sp>
                <p:nvSpPr>
                  <p:cNvPr id="17" name="Oval 16"/>
                  <p:cNvSpPr/>
                  <p:nvPr/>
                </p:nvSpPr>
                <p:spPr>
                  <a:xfrm>
                    <a:off x="3332591" y="3932914"/>
                    <a:ext cx="2221729" cy="650065"/>
                  </a:xfrm>
                  <a:prstGeom prst="ellipse">
                    <a:avLst/>
                  </a:prstGeom>
                  <a:noFill/>
                  <a:ln w="6350" cap="flat" cmpd="sng" algn="ctr">
                    <a:solidFill>
                      <a:schemeClr val="tx1">
                        <a:lumMod val="75000"/>
                        <a:lumOff val="2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chemeClr val="tx1">
                            <a:lumMod val="75000"/>
                            <a:lumOff val="25000"/>
                          </a:schemeClr>
                        </a:solidFill>
                        <a:effectLst/>
                        <a:uLnTx/>
                        <a:uFillTx/>
                        <a:latin typeface="+mj-lt"/>
                        <a:ea typeface="+mn-ea"/>
                        <a:cs typeface="+mn-cs"/>
                      </a:rPr>
                      <a:t>Stored Procedures, BTEQ</a:t>
                    </a:r>
                  </a:p>
                </p:txBody>
              </p:sp>
              <p:sp>
                <p:nvSpPr>
                  <p:cNvPr id="18" name="Oval 17"/>
                  <p:cNvSpPr/>
                  <p:nvPr/>
                </p:nvSpPr>
                <p:spPr>
                  <a:xfrm>
                    <a:off x="3332591" y="4674069"/>
                    <a:ext cx="2221729" cy="650065"/>
                  </a:xfrm>
                  <a:prstGeom prst="ellipse">
                    <a:avLst/>
                  </a:prstGeom>
                  <a:noFill/>
                  <a:ln w="6350" cap="flat" cmpd="sng" algn="ctr">
                    <a:solidFill>
                      <a:schemeClr val="tx1">
                        <a:lumMod val="75000"/>
                        <a:lumOff val="2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chemeClr val="tx1">
                            <a:lumMod val="75000"/>
                            <a:lumOff val="25000"/>
                          </a:schemeClr>
                        </a:solidFill>
                        <a:effectLst/>
                        <a:uLnTx/>
                        <a:uFillTx/>
                        <a:latin typeface="+mj-lt"/>
                        <a:ea typeface="+mn-ea"/>
                      </a:rPr>
                      <a:t>ETL </a:t>
                    </a:r>
                    <a:r>
                      <a:rPr kumimoji="0" lang="mr-IN" sz="2400" b="0" i="0" u="none" strike="noStrike" kern="1200" cap="none" spc="0" normalizeH="0" baseline="0" noProof="0">
                        <a:ln>
                          <a:noFill/>
                        </a:ln>
                        <a:solidFill>
                          <a:schemeClr val="tx1">
                            <a:lumMod val="75000"/>
                            <a:lumOff val="25000"/>
                          </a:schemeClr>
                        </a:solidFill>
                        <a:effectLst/>
                        <a:uLnTx/>
                        <a:uFillTx/>
                        <a:latin typeface="+mj-lt"/>
                        <a:ea typeface="+mn-ea"/>
                        <a:cs typeface="Mangal" panose="02040503050203030202" pitchFamily="18" charset="0"/>
                      </a:rPr>
                      <a:t>–</a:t>
                    </a:r>
                    <a:r>
                      <a:rPr kumimoji="0" lang="en-US" sz="2400" b="0" i="0" u="none" strike="noStrike" kern="1200" cap="none" spc="0" normalizeH="0" baseline="0" noProof="0">
                        <a:ln>
                          <a:noFill/>
                        </a:ln>
                        <a:solidFill>
                          <a:schemeClr val="tx1">
                            <a:lumMod val="75000"/>
                            <a:lumOff val="25000"/>
                          </a:schemeClr>
                        </a:solidFill>
                        <a:effectLst/>
                        <a:uLnTx/>
                        <a:uFillTx/>
                        <a:latin typeface="+mj-lt"/>
                        <a:ea typeface="+mn-ea"/>
                      </a:rPr>
                      <a:t> Ab Initio, Informatica, </a:t>
                    </a:r>
                    <a:r>
                      <a:rPr kumimoji="0" lang="en-US" sz="2400" b="0" i="0" u="none" strike="noStrike" kern="1200" cap="none" spc="0" normalizeH="0" baseline="0" noProof="0" err="1">
                        <a:ln>
                          <a:noFill/>
                        </a:ln>
                        <a:solidFill>
                          <a:schemeClr val="tx1">
                            <a:lumMod val="75000"/>
                            <a:lumOff val="25000"/>
                          </a:schemeClr>
                        </a:solidFill>
                        <a:effectLst/>
                        <a:uLnTx/>
                        <a:uFillTx/>
                        <a:latin typeface="+mj-lt"/>
                        <a:ea typeface="+mn-ea"/>
                      </a:rPr>
                      <a:t>Datastage</a:t>
                    </a:r>
                    <a:endParaRPr kumimoji="0" lang="en-US" sz="2400" b="0" i="0" u="none" strike="noStrike" kern="1200" cap="none" spc="0" normalizeH="0" baseline="0" noProof="0">
                      <a:ln>
                        <a:noFill/>
                      </a:ln>
                      <a:solidFill>
                        <a:schemeClr val="tx1">
                          <a:lumMod val="75000"/>
                          <a:lumOff val="25000"/>
                        </a:schemeClr>
                      </a:solidFill>
                      <a:effectLst/>
                      <a:uLnTx/>
                      <a:uFillTx/>
                      <a:latin typeface="+mj-lt"/>
                      <a:ea typeface="+mn-ea"/>
                    </a:endParaRPr>
                  </a:p>
                </p:txBody>
              </p:sp>
              <p:sp>
                <p:nvSpPr>
                  <p:cNvPr id="19" name="Oval 18"/>
                  <p:cNvSpPr/>
                  <p:nvPr/>
                </p:nvSpPr>
                <p:spPr>
                  <a:xfrm>
                    <a:off x="3332591" y="5415224"/>
                    <a:ext cx="2221729" cy="650065"/>
                  </a:xfrm>
                  <a:prstGeom prst="ellipse">
                    <a:avLst/>
                  </a:prstGeom>
                  <a:noFill/>
                  <a:ln w="6350" cap="flat" cmpd="sng" algn="ctr">
                    <a:solidFill>
                      <a:schemeClr val="tx1">
                        <a:lumMod val="75000"/>
                        <a:lumOff val="2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chemeClr val="tx1">
                            <a:lumMod val="75000"/>
                            <a:lumOff val="25000"/>
                          </a:schemeClr>
                        </a:solidFill>
                        <a:effectLst/>
                        <a:uLnTx/>
                        <a:uFillTx/>
                        <a:latin typeface="+mj-lt"/>
                        <a:ea typeface="+mn-ea"/>
                        <a:cs typeface="+mn-cs"/>
                      </a:rPr>
                      <a:t>Reports - Oracle Reports, SSRS, MS, BO etc.</a:t>
                    </a:r>
                  </a:p>
                </p:txBody>
              </p:sp>
              <p:sp>
                <p:nvSpPr>
                  <p:cNvPr id="20" name="Oval 19"/>
                  <p:cNvSpPr/>
                  <p:nvPr/>
                </p:nvSpPr>
                <p:spPr>
                  <a:xfrm>
                    <a:off x="3332591" y="6156378"/>
                    <a:ext cx="2221729" cy="650065"/>
                  </a:xfrm>
                  <a:prstGeom prst="ellipse">
                    <a:avLst/>
                  </a:prstGeom>
                  <a:noFill/>
                  <a:ln w="6350" cap="flat" cmpd="sng" algn="ctr">
                    <a:solidFill>
                      <a:schemeClr val="tx1">
                        <a:lumMod val="75000"/>
                        <a:lumOff val="2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chemeClr val="tx1">
                            <a:lumMod val="75000"/>
                            <a:lumOff val="25000"/>
                          </a:schemeClr>
                        </a:solidFill>
                        <a:effectLst/>
                        <a:uLnTx/>
                        <a:uFillTx/>
                        <a:latin typeface="+mj-lt"/>
                        <a:ea typeface="+mn-ea"/>
                        <a:cs typeface="+mn-cs"/>
                      </a:rPr>
                      <a:t>Analytics -SAS etc.</a:t>
                    </a:r>
                  </a:p>
                </p:txBody>
              </p:sp>
              <p:sp>
                <p:nvSpPr>
                  <p:cNvPr id="28" name="Right Arrow 27"/>
                  <p:cNvSpPr/>
                  <p:nvPr/>
                </p:nvSpPr>
                <p:spPr>
                  <a:xfrm>
                    <a:off x="9485828" y="2593457"/>
                    <a:ext cx="201865" cy="227096"/>
                  </a:xfrm>
                  <a:prstGeom prst="rightArrow">
                    <a:avLst/>
                  </a:prstGeom>
                  <a:solidFill>
                    <a:srgbClr val="13B8A6"/>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1" name="Group 10"/>
                <p:cNvGrpSpPr/>
                <p:nvPr/>
              </p:nvGrpSpPr>
              <p:grpSpPr>
                <a:xfrm>
                  <a:off x="5630361" y="2075857"/>
                  <a:ext cx="4056888" cy="3345923"/>
                  <a:chOff x="5630361" y="2075857"/>
                  <a:chExt cx="4056888" cy="3345923"/>
                </a:xfrm>
              </p:grpSpPr>
              <p:sp>
                <p:nvSpPr>
                  <p:cNvPr id="12" name="TextBox 11"/>
                  <p:cNvSpPr txBox="1"/>
                  <p:nvPr/>
                </p:nvSpPr>
                <p:spPr>
                  <a:xfrm>
                    <a:off x="5630361" y="4313761"/>
                    <a:ext cx="4056888" cy="1108019"/>
                  </a:xfrm>
                  <a:prstGeom prst="rect">
                    <a:avLst/>
                  </a:prstGeom>
                  <a:noFill/>
                </p:spPr>
                <p:txBody>
                  <a:bodyPr wrap="square" rtlCol="0">
                    <a:spAutoFit/>
                  </a:bodyPr>
                  <a:lstStyle/>
                  <a:p>
                    <a:pPr algn="ctr" defTabSz="914400" hangingPunct="1">
                      <a:lnSpc>
                        <a:spcPct val="100000"/>
                      </a:lnSpc>
                      <a:spcBef>
                        <a:spcPts val="0"/>
                      </a:spcBef>
                    </a:pPr>
                    <a:r>
                      <a:rPr lang="en-US" b="0" kern="1200">
                        <a:solidFill>
                          <a:srgbClr val="606060"/>
                        </a:solidFill>
                        <a:latin typeface="Calibri"/>
                      </a:rPr>
                      <a:t>Workload Migration</a:t>
                    </a:r>
                  </a:p>
                  <a:p>
                    <a:pPr algn="ctr" defTabSz="914400" hangingPunct="1">
                      <a:lnSpc>
                        <a:spcPct val="100000"/>
                      </a:lnSpc>
                      <a:spcBef>
                        <a:spcPts val="0"/>
                      </a:spcBef>
                    </a:pPr>
                    <a:r>
                      <a:rPr lang="en-US" b="0" kern="1200">
                        <a:solidFill>
                          <a:srgbClr val="606060"/>
                        </a:solidFill>
                        <a:latin typeface="Calibri"/>
                      </a:rPr>
                      <a:t>Intelligent  Translation Engine </a:t>
                    </a:r>
                  </a:p>
                  <a:p>
                    <a:pPr algn="ctr" defTabSz="914400" hangingPunct="1">
                      <a:lnSpc>
                        <a:spcPct val="100000"/>
                      </a:lnSpc>
                      <a:spcBef>
                        <a:spcPts val="0"/>
                      </a:spcBef>
                    </a:pPr>
                    <a:r>
                      <a:rPr lang="en-US" sz="3200" b="0" kern="1200">
                        <a:solidFill>
                          <a:prstClr val="black">
                            <a:lumMod val="50000"/>
                            <a:lumOff val="50000"/>
                          </a:prstClr>
                        </a:solidFill>
                        <a:ea typeface="Bebas Neue" charset="0"/>
                        <a:cs typeface="Bebas Neue" charset="0"/>
                      </a:rPr>
                      <a:t>(Configuration driven, Extensible, Self Learning</a:t>
                    </a:r>
                    <a:r>
                      <a:rPr lang="en-US" sz="3200" kern="1200">
                        <a:solidFill>
                          <a:prstClr val="black">
                            <a:lumMod val="50000"/>
                            <a:lumOff val="50000"/>
                          </a:prstClr>
                        </a:solidFill>
                        <a:ea typeface="Bebas Neue" charset="0"/>
                        <a:cs typeface="Bebas Neue" charset="0"/>
                      </a:rPr>
                      <a:t>)</a:t>
                    </a:r>
                  </a:p>
                </p:txBody>
              </p:sp>
              <p:graphicFrame>
                <p:nvGraphicFramePr>
                  <p:cNvPr id="13" name="Diagram 12"/>
                  <p:cNvGraphicFramePr/>
                  <p:nvPr>
                    <p:extLst/>
                  </p:nvPr>
                </p:nvGraphicFramePr>
                <p:xfrm>
                  <a:off x="6210426" y="2075857"/>
                  <a:ext cx="2645558" cy="1991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grpSp>
        </p:grpSp>
      </p:grpSp>
    </p:spTree>
    <p:extLst>
      <p:ext uri="{BB962C8B-B14F-4D97-AF65-F5344CB8AC3E}">
        <p14:creationId xmlns:p14="http://schemas.microsoft.com/office/powerpoint/2010/main" val="1434082010"/>
      </p:ext>
    </p:extLst>
  </p:cSld>
  <p:clrMapOvr>
    <a:masterClrMapping/>
  </p:clrMapOvr>
  <p:transition xmlns:p14="http://schemas.microsoft.com/office/powerpoint/2010/mai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his is what we do"/>
          <p:cNvSpPr txBox="1">
            <a:spLocks noGrp="1"/>
          </p:cNvSpPr>
          <p:nvPr>
            <p:ph type="title"/>
          </p:nvPr>
        </p:nvSpPr>
        <p:spPr>
          <a:xfrm>
            <a:off x="1828800" y="914400"/>
            <a:ext cx="21131784" cy="2286000"/>
          </a:xfrm>
          <a:prstGeom prst="rect">
            <a:avLst/>
          </a:prstGeom>
        </p:spPr>
        <p:txBody>
          <a:bodyPr lIns="0" tIns="0" rIns="0" bIns="0" anchor="ctr" anchorCtr="0">
            <a:noAutofit/>
          </a:bodyPr>
          <a:lstStyle/>
          <a:p>
            <a:r>
              <a:rPr lang="en-US" dirty="0"/>
              <a:t>Single Source of Truth</a:t>
            </a:r>
          </a:p>
        </p:txBody>
      </p:sp>
      <p:sp>
        <p:nvSpPr>
          <p:cNvPr id="230" name="We understand that insights are core to your business, so we deliver solutions that help you make the most of your data through innovations in analytics."/>
          <p:cNvSpPr txBox="1">
            <a:spLocks noGrp="1"/>
          </p:cNvSpPr>
          <p:nvPr>
            <p:ph type="body" sz="half" idx="1"/>
          </p:nvPr>
        </p:nvSpPr>
        <p:spPr>
          <a:xfrm>
            <a:off x="1830141" y="3885594"/>
            <a:ext cx="21093628" cy="8255306"/>
          </a:xfrm>
          <a:prstGeom prst="rect">
            <a:avLst/>
          </a:prstGeom>
        </p:spPr>
        <p:txBody>
          <a:bodyPr lIns="0" tIns="0" rIns="0" bIns="0" anchor="t">
            <a:noAutofit/>
          </a:bodyPr>
          <a:lstStyle/>
          <a:p>
            <a:pPr>
              <a:lnSpc>
                <a:spcPct val="120000"/>
              </a:lnSpc>
            </a:pPr>
            <a:r>
              <a:rPr lang="en-IN" sz="4800" dirty="0"/>
              <a:t>New world demands new approaches</a:t>
            </a:r>
          </a:p>
          <a:p>
            <a:pPr>
              <a:lnSpc>
                <a:spcPct val="120000"/>
              </a:lnSpc>
            </a:pPr>
            <a:r>
              <a:rPr lang="en-IN" sz="4800" dirty="0"/>
              <a:t>Transformation of data infrastructure </a:t>
            </a:r>
            <a:endParaRPr lang="en-IN" dirty="0"/>
          </a:p>
          <a:p>
            <a:pPr>
              <a:lnSpc>
                <a:spcPct val="120000"/>
              </a:lnSpc>
            </a:pPr>
            <a:r>
              <a:rPr lang="en-IN" sz="4800" dirty="0"/>
              <a:t>Data availability—“Delivering Insurance Your Way”</a:t>
            </a:r>
          </a:p>
          <a:p>
            <a:pPr>
              <a:lnSpc>
                <a:spcPct val="120000"/>
              </a:lnSpc>
            </a:pPr>
            <a:r>
              <a:rPr lang="en-IN" sz="4800" dirty="0"/>
              <a:t>Leveraging cloud optimally and securely</a:t>
            </a:r>
          </a:p>
        </p:txBody>
      </p:sp>
    </p:spTree>
    <p:extLst>
      <p:ext uri="{BB962C8B-B14F-4D97-AF65-F5344CB8AC3E}">
        <p14:creationId xmlns:p14="http://schemas.microsoft.com/office/powerpoint/2010/main" val="205682803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
          <p:cNvSpPr txBox="1">
            <a:spLocks noGrp="1"/>
          </p:cNvSpPr>
          <p:nvPr>
            <p:ph type="title"/>
          </p:nvPr>
        </p:nvSpPr>
        <p:spPr>
          <a:xfrm>
            <a:off x="1828800" y="914400"/>
            <a:ext cx="21132800" cy="6400800"/>
          </a:xfrm>
          <a:prstGeom prst="rect">
            <a:avLst/>
          </a:prstGeom>
        </p:spPr>
        <p:txBody>
          <a:bodyPr anchor="b" anchorCtr="0"/>
          <a:lstStyle/>
          <a:p>
            <a:r>
              <a:rPr lang="en-US"/>
              <a:t>Q&amp;A</a:t>
            </a:r>
            <a:br>
              <a:rPr lang="en-US"/>
            </a:br>
            <a:r>
              <a:rPr lang="en-US" sz="4000"/>
              <a:t/>
            </a:r>
            <a:br>
              <a:rPr lang="en-US" sz="4000"/>
            </a:br>
            <a:r>
              <a:rPr lang="en-US" sz="4000" b="0"/>
              <a:t>See us at booth 1109 for a demo</a:t>
            </a:r>
            <a:endParaRPr sz="4000" b="0"/>
          </a:p>
        </p:txBody>
      </p:sp>
      <p:sp>
        <p:nvSpPr>
          <p:cNvPr id="6" name="TextBox 5">
            <a:extLst>
              <a:ext uri="{FF2B5EF4-FFF2-40B4-BE49-F238E27FC236}">
                <a16:creationId xmlns:a16="http://schemas.microsoft.com/office/drawing/2014/main" xmlns="" id="{252DC012-A672-4C5F-9971-665D69BD0FB6}"/>
              </a:ext>
            </a:extLst>
          </p:cNvPr>
          <p:cNvSpPr txBox="1"/>
          <p:nvPr/>
        </p:nvSpPr>
        <p:spPr>
          <a:xfrm>
            <a:off x="10058400" y="9144000"/>
            <a:ext cx="6475476" cy="2739614"/>
          </a:xfrm>
          <a:prstGeom prst="rect">
            <a:avLst/>
          </a:prstGeom>
          <a:noFill/>
        </p:spPr>
        <p:txBody>
          <a:bodyPr wrap="square" lIns="0" tIns="0" rIns="0" bIns="0" rtlCol="0">
            <a:noAutofit/>
          </a:bodyPr>
          <a:lstStyle/>
          <a:p>
            <a:pPr>
              <a:lnSpc>
                <a:spcPct val="120000"/>
              </a:lnSpc>
            </a:pPr>
            <a:r>
              <a:rPr lang="nl" sz="4400"/>
              <a:t>Anand Raman</a:t>
            </a:r>
          </a:p>
          <a:p>
            <a:pPr>
              <a:lnSpc>
                <a:spcPct val="120000"/>
              </a:lnSpc>
              <a:buSzPct val="120000"/>
            </a:pPr>
            <a:r>
              <a:rPr lang="nl">
                <a:solidFill>
                  <a:schemeClr val="tx1">
                    <a:lumMod val="50000"/>
                    <a:lumOff val="50000"/>
                  </a:schemeClr>
                </a:solidFill>
              </a:rPr>
              <a:t>Big Data Practice Leader</a:t>
            </a:r>
          </a:p>
        </p:txBody>
      </p:sp>
      <p:sp>
        <p:nvSpPr>
          <p:cNvPr id="7" name="TextBox 6">
            <a:extLst>
              <a:ext uri="{FF2B5EF4-FFF2-40B4-BE49-F238E27FC236}">
                <a16:creationId xmlns:a16="http://schemas.microsoft.com/office/drawing/2014/main" xmlns="" id="{A0A370A3-D0C9-4671-A9ED-619412FC55E3}"/>
              </a:ext>
            </a:extLst>
          </p:cNvPr>
          <p:cNvSpPr txBox="1"/>
          <p:nvPr/>
        </p:nvSpPr>
        <p:spPr>
          <a:xfrm>
            <a:off x="1828800" y="9144000"/>
            <a:ext cx="6845554" cy="2568164"/>
          </a:xfrm>
          <a:prstGeom prst="rect">
            <a:avLst/>
          </a:prstGeom>
          <a:noFill/>
        </p:spPr>
        <p:txBody>
          <a:bodyPr wrap="square" lIns="0" tIns="0" rIns="0" bIns="0" rtlCol="0">
            <a:noAutofit/>
          </a:bodyPr>
          <a:lstStyle/>
          <a:p>
            <a:pPr>
              <a:lnSpc>
                <a:spcPct val="120000"/>
              </a:lnSpc>
            </a:pPr>
            <a:r>
              <a:rPr lang="en-US" sz="4400"/>
              <a:t>Stephen </a:t>
            </a:r>
            <a:r>
              <a:rPr lang="en-US" sz="4400" err="1"/>
              <a:t>Dantu</a:t>
            </a:r>
            <a:r>
              <a:rPr lang="en-US" sz="4400"/>
              <a:t> </a:t>
            </a:r>
          </a:p>
          <a:p>
            <a:pPr>
              <a:lnSpc>
                <a:spcPct val="120000"/>
              </a:lnSpc>
            </a:pPr>
            <a:r>
              <a:rPr lang="en-US">
                <a:solidFill>
                  <a:schemeClr val="tx1">
                    <a:lumMod val="50000"/>
                    <a:lumOff val="50000"/>
                  </a:schemeClr>
                </a:solidFill>
              </a:rPr>
              <a:t>SVP and Head Big Data Capabilities</a:t>
            </a:r>
          </a:p>
        </p:txBody>
      </p:sp>
      <p:pic>
        <p:nvPicPr>
          <p:cNvPr id="8" name="Picture 2" descr="Image result for marsh logo vector">
            <a:extLst>
              <a:ext uri="{FF2B5EF4-FFF2-40B4-BE49-F238E27FC236}">
                <a16:creationId xmlns:a16="http://schemas.microsoft.com/office/drawing/2014/main" xmlns="" id="{7BFF7427-8AB5-4C62-A406-318D1D801997}"/>
              </a:ext>
            </a:extLst>
          </p:cNvPr>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28800" y="10972800"/>
            <a:ext cx="3145718" cy="47237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8400" y="10972800"/>
            <a:ext cx="2896260" cy="495413"/>
          </a:xfrm>
          <a:prstGeom prst="rect">
            <a:avLst/>
          </a:prstGeom>
        </p:spPr>
      </p:pic>
      <p:sp>
        <p:nvSpPr>
          <p:cNvPr id="10" name="TextBox 9"/>
          <p:cNvSpPr txBox="1"/>
          <p:nvPr/>
        </p:nvSpPr>
        <p:spPr>
          <a:xfrm>
            <a:off x="18265140" y="11125200"/>
            <a:ext cx="6118860" cy="25908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6" tIns="91436" rIns="91436" bIns="91436"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en-IN" sz="3600" b="0" i="0" u="none" strike="noStrike" cap="none" spc="0" normalizeH="0" baseline="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1484224815"/>
      </p:ext>
    </p:extLst>
  </p:cSld>
  <p:clrMapOvr>
    <a:masterClrMapping/>
  </p:clrMapOvr>
  <p:transition xmlns:p14="http://schemas.microsoft.com/office/powerpoint/2010/mai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hank you"/>
          <p:cNvSpPr txBox="1">
            <a:spLocks noGrp="1"/>
          </p:cNvSpPr>
          <p:nvPr>
            <p:ph type="title"/>
          </p:nvPr>
        </p:nvSpPr>
        <p:spPr>
          <a:xfrm>
            <a:off x="1828800" y="1828800"/>
            <a:ext cx="21132800" cy="5486400"/>
          </a:xfrm>
          <a:prstGeom prst="rect">
            <a:avLst/>
          </a:prstGeom>
        </p:spPr>
        <p:txBody>
          <a:bodyPr anchor="b" anchorCtr="0"/>
          <a:lstStyle/>
          <a:p>
            <a:r>
              <a:rPr lang="en-US" dirty="0"/>
              <a:t>Data agility is a pre-requisite</a:t>
            </a:r>
            <a:endParaRPr dirty="0"/>
          </a:p>
        </p:txBody>
      </p:sp>
    </p:spTree>
  </p:cSld>
  <p:clrMapOvr>
    <a:masterClrMapping/>
  </p:clrMapOvr>
  <p:transition xmlns:p14="http://schemas.microsoft.com/office/powerpoint/2010/mai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3C763F-F72B-4D52-B6C6-9E4362566719}"/>
              </a:ext>
            </a:extLst>
          </p:cNvPr>
          <p:cNvSpPr>
            <a:spLocks noGrp="1"/>
          </p:cNvSpPr>
          <p:nvPr>
            <p:ph type="title"/>
          </p:nvPr>
        </p:nvSpPr>
        <p:spPr>
          <a:xfrm>
            <a:off x="1828800" y="1828800"/>
            <a:ext cx="21132800" cy="5486400"/>
          </a:xfrm>
        </p:spPr>
        <p:txBody>
          <a:bodyPr anchor="b" anchorCtr="0"/>
          <a:lstStyle/>
          <a:p>
            <a:r>
              <a:rPr lang="en-US"/>
              <a:t>Transform legacy data infrastructure overnight</a:t>
            </a:r>
          </a:p>
        </p:txBody>
      </p:sp>
    </p:spTree>
    <p:extLst>
      <p:ext uri="{BB962C8B-B14F-4D97-AF65-F5344CB8AC3E}">
        <p14:creationId xmlns:p14="http://schemas.microsoft.com/office/powerpoint/2010/main" val="207432225"/>
      </p:ext>
    </p:extLst>
  </p:cSld>
  <p:clrMapOvr>
    <a:masterClrMapping/>
  </p:clrMapOvr>
  <p:transition xmlns:p14="http://schemas.microsoft.com/office/powerpoint/2010/mai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925798B-C061-4440-80D8-834F2DC5A6AD}"/>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Effect>
                      <a14:brightnessContrast bright="20000"/>
                    </a14:imgEffect>
                  </a14:imgLayer>
                </a14:imgProps>
              </a:ext>
            </a:extLst>
          </a:blip>
          <a:stretch>
            <a:fillRect/>
          </a:stretch>
        </p:blipFill>
        <p:spPr>
          <a:xfrm>
            <a:off x="1828800" y="1828800"/>
            <a:ext cx="3366343" cy="3366343"/>
          </a:xfrm>
          <a:prstGeom prst="rect">
            <a:avLst/>
          </a:prstGeom>
          <a:effectLst>
            <a:outerShdw blurRad="50800" dist="38100" dir="5400000" algn="t" rotWithShape="0">
              <a:prstClr val="black">
                <a:alpha val="40000"/>
              </a:prstClr>
            </a:outerShdw>
          </a:effectLst>
        </p:spPr>
      </p:pic>
      <p:sp>
        <p:nvSpPr>
          <p:cNvPr id="7" name="Text Placeholder 6">
            <a:extLst>
              <a:ext uri="{FF2B5EF4-FFF2-40B4-BE49-F238E27FC236}">
                <a16:creationId xmlns:a16="http://schemas.microsoft.com/office/drawing/2014/main" xmlns="" id="{8FBD5D5C-78B4-477E-9FF7-FB55260D3785}"/>
              </a:ext>
            </a:extLst>
          </p:cNvPr>
          <p:cNvSpPr>
            <a:spLocks noGrp="1"/>
          </p:cNvSpPr>
          <p:nvPr>
            <p:ph type="body" idx="1"/>
          </p:nvPr>
        </p:nvSpPr>
        <p:spPr>
          <a:xfrm>
            <a:off x="6400800" y="6400800"/>
            <a:ext cx="15671800" cy="5486400"/>
          </a:xfrm>
        </p:spPr>
        <p:txBody>
          <a:bodyPr>
            <a:noAutofit/>
          </a:bodyPr>
          <a:lstStyle/>
          <a:p>
            <a:r>
              <a:rPr lang="en-US" sz="4000"/>
              <a:t>Seasoned, hands-on, data and analytics leader</a:t>
            </a:r>
          </a:p>
          <a:p>
            <a:r>
              <a:rPr lang="en-US" sz="4000"/>
              <a:t>Expertise in robust data platforms and cutting edge analytics</a:t>
            </a:r>
          </a:p>
          <a:p>
            <a:r>
              <a:rPr lang="en-US" sz="4000"/>
              <a:t>Currently the Head of Big Data Capabilities at Marsh</a:t>
            </a:r>
          </a:p>
          <a:p>
            <a:r>
              <a:rPr lang="en-US" sz="4000"/>
              <a:t>An analytics evangelist promoting the cause of democratizing data!</a:t>
            </a:r>
          </a:p>
        </p:txBody>
      </p:sp>
      <p:pic>
        <p:nvPicPr>
          <p:cNvPr id="8" name="Picture 2" descr="Image result for marsh logo vector">
            <a:extLst>
              <a:ext uri="{FF2B5EF4-FFF2-40B4-BE49-F238E27FC236}">
                <a16:creationId xmlns:a16="http://schemas.microsoft.com/office/drawing/2014/main" xmlns="" id="{499CC926-C49E-4C72-9FA9-6A227F93BE8D}"/>
              </a:ext>
            </a:extLst>
          </p:cNvPr>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778936" y="12432615"/>
            <a:ext cx="3145718" cy="472373"/>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6">
            <a:extLst>
              <a:ext uri="{FF2B5EF4-FFF2-40B4-BE49-F238E27FC236}">
                <a16:creationId xmlns:a16="http://schemas.microsoft.com/office/drawing/2014/main" xmlns="" id="{8FBD5D5C-78B4-477E-9FF7-FB55260D3785}"/>
              </a:ext>
            </a:extLst>
          </p:cNvPr>
          <p:cNvSpPr txBox="1">
            <a:spLocks/>
          </p:cNvSpPr>
          <p:nvPr/>
        </p:nvSpPr>
        <p:spPr>
          <a:xfrm>
            <a:off x="1828800" y="5440680"/>
            <a:ext cx="3929380" cy="105588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0" marR="0" indent="0" algn="l" defTabSz="1828800" rtl="0" latinLnBrk="0">
              <a:lnSpc>
                <a:spcPct val="120000"/>
              </a:lnSpc>
              <a:spcBef>
                <a:spcPts val="3600"/>
              </a:spcBef>
              <a:spcAft>
                <a:spcPts val="0"/>
              </a:spcAft>
              <a:buClrTx/>
              <a:buSzTx/>
              <a:buFontTx/>
              <a:buNone/>
              <a:tabLst/>
              <a:defRPr sz="5600" b="0" i="0" u="none" strike="noStrike" cap="none" spc="0" baseline="0">
                <a:ln>
                  <a:noFill/>
                </a:ln>
                <a:solidFill>
                  <a:srgbClr val="888888"/>
                </a:solidFill>
                <a:uFillTx/>
                <a:latin typeface="+mj-lt"/>
                <a:ea typeface="+mj-ea"/>
                <a:cs typeface="+mj-cs"/>
                <a:sym typeface="Calibri"/>
              </a:defRPr>
            </a:lvl1pPr>
            <a:lvl2pPr marL="880532" marR="0" indent="-474132" algn="l" defTabSz="1828800" rtl="0" latinLnBrk="0">
              <a:lnSpc>
                <a:spcPct val="120000"/>
              </a:lnSpc>
              <a:spcBef>
                <a:spcPts val="3600"/>
              </a:spcBef>
              <a:spcAft>
                <a:spcPts val="0"/>
              </a:spcAft>
              <a:buClrTx/>
              <a:buSzPct val="100000"/>
              <a:buFontTx/>
              <a:buChar char="•"/>
              <a:tabLst/>
              <a:defRPr sz="5600" b="0" i="0" u="none" strike="noStrike" cap="none" spc="0" baseline="0">
                <a:ln>
                  <a:noFill/>
                </a:ln>
                <a:solidFill>
                  <a:srgbClr val="888888"/>
                </a:solidFill>
                <a:uFillTx/>
                <a:latin typeface="+mj-lt"/>
                <a:ea typeface="+mj-ea"/>
                <a:cs typeface="+mj-cs"/>
                <a:sym typeface="Calibri"/>
              </a:defRPr>
            </a:lvl2pPr>
            <a:lvl3pPr marL="1286932" marR="0" indent="-474132" algn="l" defTabSz="1828800" rtl="0" latinLnBrk="0">
              <a:lnSpc>
                <a:spcPct val="120000"/>
              </a:lnSpc>
              <a:spcBef>
                <a:spcPts val="3600"/>
              </a:spcBef>
              <a:spcAft>
                <a:spcPts val="0"/>
              </a:spcAft>
              <a:buClrTx/>
              <a:buSzPct val="100000"/>
              <a:buFontTx/>
              <a:buChar char="•"/>
              <a:tabLst/>
              <a:defRPr sz="5600" b="0" i="0" u="none" strike="noStrike" cap="none" spc="0" baseline="0">
                <a:ln>
                  <a:noFill/>
                </a:ln>
                <a:solidFill>
                  <a:srgbClr val="888888"/>
                </a:solidFill>
                <a:uFillTx/>
                <a:latin typeface="+mj-lt"/>
                <a:ea typeface="+mj-ea"/>
                <a:cs typeface="+mj-cs"/>
                <a:sym typeface="Calibri"/>
              </a:defRPr>
            </a:lvl3pPr>
            <a:lvl4pPr marL="1693333" marR="0" indent="-474132" algn="l" defTabSz="1828800" rtl="0" latinLnBrk="0">
              <a:lnSpc>
                <a:spcPct val="120000"/>
              </a:lnSpc>
              <a:spcBef>
                <a:spcPts val="3600"/>
              </a:spcBef>
              <a:spcAft>
                <a:spcPts val="0"/>
              </a:spcAft>
              <a:buClrTx/>
              <a:buSzPct val="100000"/>
              <a:buFontTx/>
              <a:buChar char="•"/>
              <a:tabLst/>
              <a:defRPr sz="5600" b="0" i="0" u="none" strike="noStrike" cap="none" spc="0" baseline="0">
                <a:ln>
                  <a:noFill/>
                </a:ln>
                <a:solidFill>
                  <a:srgbClr val="888888"/>
                </a:solidFill>
                <a:uFillTx/>
                <a:latin typeface="+mj-lt"/>
                <a:ea typeface="+mj-ea"/>
                <a:cs typeface="+mj-cs"/>
                <a:sym typeface="Calibri"/>
              </a:defRPr>
            </a:lvl4pPr>
            <a:lvl5pPr marL="2099733" marR="0" indent="-474133" algn="l" defTabSz="1828800" rtl="0" latinLnBrk="0">
              <a:lnSpc>
                <a:spcPct val="120000"/>
              </a:lnSpc>
              <a:spcBef>
                <a:spcPts val="3600"/>
              </a:spcBef>
              <a:spcAft>
                <a:spcPts val="0"/>
              </a:spcAft>
              <a:buClrTx/>
              <a:buSzPct val="100000"/>
              <a:buFontTx/>
              <a:buChar char="•"/>
              <a:tabLst/>
              <a:defRPr sz="5600" b="0" i="0" u="none" strike="noStrike" cap="none" spc="0" baseline="0">
                <a:ln>
                  <a:noFill/>
                </a:ln>
                <a:solidFill>
                  <a:srgbClr val="888888"/>
                </a:solidFill>
                <a:uFillTx/>
                <a:latin typeface="+mj-lt"/>
                <a:ea typeface="+mj-ea"/>
                <a:cs typeface="+mj-cs"/>
                <a:sym typeface="Calibri"/>
              </a:defRPr>
            </a:lvl5pPr>
            <a:lvl6pPr marL="0" marR="0" indent="0" algn="l" defTabSz="821529" rtl="0" latinLnBrk="0">
              <a:lnSpc>
                <a:spcPct val="100000"/>
              </a:lnSpc>
              <a:spcBef>
                <a:spcPts val="2400"/>
              </a:spcBef>
              <a:spcAft>
                <a:spcPts val="0"/>
              </a:spcAft>
              <a:buClrTx/>
              <a:buSzTx/>
              <a:buFontTx/>
              <a:buNone/>
              <a:tabLst/>
              <a:defRPr sz="5600" b="0" i="0" u="none" strike="noStrike" cap="none" spc="0" baseline="0">
                <a:ln>
                  <a:noFill/>
                </a:ln>
                <a:solidFill>
                  <a:srgbClr val="888888"/>
                </a:solidFill>
                <a:uFillTx/>
                <a:latin typeface="+mj-lt"/>
                <a:ea typeface="+mj-ea"/>
                <a:cs typeface="+mj-cs"/>
                <a:sym typeface="Calibri"/>
              </a:defRPr>
            </a:lvl6pPr>
            <a:lvl7pPr marL="0" marR="0" indent="0" algn="l" defTabSz="821529" rtl="0" latinLnBrk="0">
              <a:lnSpc>
                <a:spcPct val="100000"/>
              </a:lnSpc>
              <a:spcBef>
                <a:spcPts val="2400"/>
              </a:spcBef>
              <a:spcAft>
                <a:spcPts val="0"/>
              </a:spcAft>
              <a:buClrTx/>
              <a:buSzTx/>
              <a:buFontTx/>
              <a:buNone/>
              <a:tabLst/>
              <a:defRPr sz="5600" b="0" i="0" u="none" strike="noStrike" cap="none" spc="0" baseline="0">
                <a:ln>
                  <a:noFill/>
                </a:ln>
                <a:solidFill>
                  <a:srgbClr val="888888"/>
                </a:solidFill>
                <a:uFillTx/>
                <a:latin typeface="+mj-lt"/>
                <a:ea typeface="+mj-ea"/>
                <a:cs typeface="+mj-cs"/>
                <a:sym typeface="Calibri"/>
              </a:defRPr>
            </a:lvl7pPr>
            <a:lvl8pPr marL="0" marR="0" indent="0" algn="l" defTabSz="821529" rtl="0" latinLnBrk="0">
              <a:lnSpc>
                <a:spcPct val="100000"/>
              </a:lnSpc>
              <a:spcBef>
                <a:spcPts val="2400"/>
              </a:spcBef>
              <a:spcAft>
                <a:spcPts val="0"/>
              </a:spcAft>
              <a:buClrTx/>
              <a:buSzTx/>
              <a:buFontTx/>
              <a:buNone/>
              <a:tabLst/>
              <a:defRPr sz="5600" b="0" i="0" u="none" strike="noStrike" cap="none" spc="0" baseline="0">
                <a:ln>
                  <a:noFill/>
                </a:ln>
                <a:solidFill>
                  <a:srgbClr val="888888"/>
                </a:solidFill>
                <a:uFillTx/>
                <a:latin typeface="+mj-lt"/>
                <a:ea typeface="+mj-ea"/>
                <a:cs typeface="+mj-cs"/>
                <a:sym typeface="Calibri"/>
              </a:defRPr>
            </a:lvl8pPr>
            <a:lvl9pPr marL="0" marR="0" indent="0" algn="l" defTabSz="821529" rtl="0" latinLnBrk="0">
              <a:lnSpc>
                <a:spcPct val="100000"/>
              </a:lnSpc>
              <a:spcBef>
                <a:spcPts val="2400"/>
              </a:spcBef>
              <a:spcAft>
                <a:spcPts val="0"/>
              </a:spcAft>
              <a:buClrTx/>
              <a:buSzTx/>
              <a:buFontTx/>
              <a:buNone/>
              <a:tabLst/>
              <a:defRPr sz="5600" b="0" i="0" u="none" strike="noStrike" cap="none" spc="0" baseline="0">
                <a:ln>
                  <a:noFill/>
                </a:ln>
                <a:solidFill>
                  <a:srgbClr val="888888"/>
                </a:solidFill>
                <a:uFillTx/>
                <a:latin typeface="+mj-lt"/>
                <a:ea typeface="+mj-ea"/>
                <a:cs typeface="+mj-cs"/>
                <a:sym typeface="Calibri"/>
              </a:defRPr>
            </a:lvl9pPr>
          </a:lstStyle>
          <a:p>
            <a:pPr hangingPunct="1"/>
            <a:r>
              <a:rPr lang="en-US" sz="4000" b="1" dirty="0"/>
              <a:t>Stephen </a:t>
            </a:r>
            <a:r>
              <a:rPr lang="en-US" sz="4000" b="1" dirty="0" err="1"/>
              <a:t>Dantu</a:t>
            </a:r>
            <a:endParaRPr lang="en-US" sz="4000" b="1" dirty="0"/>
          </a:p>
        </p:txBody>
      </p:sp>
    </p:spTree>
    <p:extLst>
      <p:ext uri="{BB962C8B-B14F-4D97-AF65-F5344CB8AC3E}">
        <p14:creationId xmlns:p14="http://schemas.microsoft.com/office/powerpoint/2010/main" val="2598480118"/>
      </p:ext>
    </p:extLst>
  </p:cSld>
  <p:clrMapOvr>
    <a:masterClrMapping/>
  </p:clrMapOvr>
  <p:transition xmlns:p14="http://schemas.microsoft.com/office/powerpoint/2010/mai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0F60CD-22C5-4641-B58D-DBB934BFAE83}"/>
              </a:ext>
            </a:extLst>
          </p:cNvPr>
          <p:cNvSpPr>
            <a:spLocks noGrp="1"/>
          </p:cNvSpPr>
          <p:nvPr>
            <p:ph type="title"/>
          </p:nvPr>
        </p:nvSpPr>
        <p:spPr>
          <a:xfrm>
            <a:off x="1828800" y="914400"/>
            <a:ext cx="21131784" cy="2286000"/>
          </a:xfrm>
        </p:spPr>
        <p:txBody>
          <a:bodyPr anchor="ctr" anchorCtr="0">
            <a:noAutofit/>
          </a:bodyPr>
          <a:lstStyle/>
          <a:p>
            <a:r>
              <a:rPr lang="en-US" dirty="0"/>
              <a:t>About Marsh</a:t>
            </a:r>
          </a:p>
        </p:txBody>
      </p:sp>
      <p:sp>
        <p:nvSpPr>
          <p:cNvPr id="13" name="Text Placeholder 12">
            <a:extLst>
              <a:ext uri="{FF2B5EF4-FFF2-40B4-BE49-F238E27FC236}">
                <a16:creationId xmlns:a16="http://schemas.microsoft.com/office/drawing/2014/main" xmlns="" id="{02767CBE-FCB4-4628-AEB5-6DBA70E8A16A}"/>
              </a:ext>
            </a:extLst>
          </p:cNvPr>
          <p:cNvSpPr>
            <a:spLocks noGrp="1"/>
          </p:cNvSpPr>
          <p:nvPr>
            <p:ph type="body" idx="1"/>
          </p:nvPr>
        </p:nvSpPr>
        <p:spPr>
          <a:xfrm>
            <a:off x="1828800" y="3657600"/>
            <a:ext cx="21131784" cy="9144000"/>
          </a:xfrm>
        </p:spPr>
        <p:txBody>
          <a:bodyPr lIns="0" tIns="0" rIns="0" bIns="0" anchor="t">
            <a:noAutofit/>
          </a:bodyPr>
          <a:lstStyle/>
          <a:p>
            <a:pPr>
              <a:lnSpc>
                <a:spcPct val="150000"/>
              </a:lnSpc>
            </a:pPr>
            <a:r>
              <a:rPr lang="en-US" sz="5400" dirty="0"/>
              <a:t>Marsh, a wholly owned subsidiary of Marsh and McLennan companies, is a global leader in insurance broking and risk management. </a:t>
            </a:r>
          </a:p>
          <a:p>
            <a:pPr>
              <a:lnSpc>
                <a:spcPct val="150000"/>
              </a:lnSpc>
            </a:pPr>
            <a:r>
              <a:rPr lang="en-US" sz="5400" dirty="0"/>
              <a:t>A cloud-based digital broker platform for the affinity market.</a:t>
            </a:r>
          </a:p>
        </p:txBody>
      </p:sp>
      <p:grpSp>
        <p:nvGrpSpPr>
          <p:cNvPr id="3" name="Group 2">
            <a:extLst>
              <a:ext uri="{FF2B5EF4-FFF2-40B4-BE49-F238E27FC236}">
                <a16:creationId xmlns:a16="http://schemas.microsoft.com/office/drawing/2014/main" xmlns="" id="{6315AC3D-3D68-2245-BD74-FB78E25AE2E5}"/>
              </a:ext>
            </a:extLst>
          </p:cNvPr>
          <p:cNvGrpSpPr/>
          <p:nvPr/>
        </p:nvGrpSpPr>
        <p:grpSpPr>
          <a:xfrm>
            <a:off x="4506221" y="8229600"/>
            <a:ext cx="15371559" cy="1233726"/>
            <a:chOff x="4289813" y="8130768"/>
            <a:chExt cx="15371559" cy="1233726"/>
          </a:xfrm>
        </p:grpSpPr>
        <p:grpSp>
          <p:nvGrpSpPr>
            <p:cNvPr id="4" name="Group 3">
              <a:extLst>
                <a:ext uri="{FF2B5EF4-FFF2-40B4-BE49-F238E27FC236}">
                  <a16:creationId xmlns:a16="http://schemas.microsoft.com/office/drawing/2014/main" xmlns="" id="{B522B255-47E3-4339-99AE-4C593BEFB330}"/>
                </a:ext>
              </a:extLst>
            </p:cNvPr>
            <p:cNvGrpSpPr/>
            <p:nvPr/>
          </p:nvGrpSpPr>
          <p:grpSpPr>
            <a:xfrm>
              <a:off x="15986513" y="8186847"/>
              <a:ext cx="3674859" cy="1121569"/>
              <a:chOff x="1185918" y="5254313"/>
              <a:chExt cx="2760976" cy="842651"/>
            </a:xfrm>
          </p:grpSpPr>
          <p:sp>
            <p:nvSpPr>
              <p:cNvPr id="5" name="Rectangle 4">
                <a:extLst>
                  <a:ext uri="{FF2B5EF4-FFF2-40B4-BE49-F238E27FC236}">
                    <a16:creationId xmlns:a16="http://schemas.microsoft.com/office/drawing/2014/main" xmlns="" id="{5FE07BDD-48F7-42E9-830E-457E81D9F8BC}"/>
                  </a:ext>
                </a:extLst>
              </p:cNvPr>
              <p:cNvSpPr/>
              <p:nvPr/>
            </p:nvSpPr>
            <p:spPr>
              <a:xfrm>
                <a:off x="1185918" y="5254313"/>
                <a:ext cx="2760976" cy="8426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xmlns="" id="{B938B6DA-52DA-439D-9BCC-0D88D7E9DBF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7008" y="5487479"/>
                <a:ext cx="2478797" cy="376319"/>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7" name="Group 6">
              <a:extLst>
                <a:ext uri="{FF2B5EF4-FFF2-40B4-BE49-F238E27FC236}">
                  <a16:creationId xmlns:a16="http://schemas.microsoft.com/office/drawing/2014/main" xmlns="" id="{A811C02B-11B6-4E0E-A144-E3D00D584446}"/>
                </a:ext>
              </a:extLst>
            </p:cNvPr>
            <p:cNvGrpSpPr/>
            <p:nvPr/>
          </p:nvGrpSpPr>
          <p:grpSpPr>
            <a:xfrm>
              <a:off x="10138163" y="8130768"/>
              <a:ext cx="4042345" cy="1233726"/>
              <a:chOff x="931601" y="5592044"/>
              <a:chExt cx="2760976" cy="842651"/>
            </a:xfrm>
          </p:grpSpPr>
          <p:sp>
            <p:nvSpPr>
              <p:cNvPr id="8" name="Rectangle 7">
                <a:extLst>
                  <a:ext uri="{FF2B5EF4-FFF2-40B4-BE49-F238E27FC236}">
                    <a16:creationId xmlns:a16="http://schemas.microsoft.com/office/drawing/2014/main" xmlns="" id="{3EF6F9A2-8FF1-4C19-B991-B6F0C3D2F7B0}"/>
                  </a:ext>
                </a:extLst>
              </p:cNvPr>
              <p:cNvSpPr/>
              <p:nvPr/>
            </p:nvSpPr>
            <p:spPr>
              <a:xfrm>
                <a:off x="931601" y="5592044"/>
                <a:ext cx="2760976" cy="8426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4">
                <a:extLst>
                  <a:ext uri="{FF2B5EF4-FFF2-40B4-BE49-F238E27FC236}">
                    <a16:creationId xmlns:a16="http://schemas.microsoft.com/office/drawing/2014/main" xmlns="" id="{9DAEBBF9-C684-4B16-80E2-DFAEE51ACA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960" y="5715897"/>
                <a:ext cx="2558258" cy="594944"/>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0" name="Group 9">
              <a:extLst>
                <a:ext uri="{FF2B5EF4-FFF2-40B4-BE49-F238E27FC236}">
                  <a16:creationId xmlns:a16="http://schemas.microsoft.com/office/drawing/2014/main" xmlns="" id="{59F3832A-9D90-45D7-B415-A8E16C623DD9}"/>
                </a:ext>
              </a:extLst>
            </p:cNvPr>
            <p:cNvGrpSpPr/>
            <p:nvPr/>
          </p:nvGrpSpPr>
          <p:grpSpPr>
            <a:xfrm>
              <a:off x="4289813" y="8130768"/>
              <a:ext cx="4042345" cy="1233726"/>
              <a:chOff x="1183249" y="2216539"/>
              <a:chExt cx="2760976" cy="842651"/>
            </a:xfrm>
          </p:grpSpPr>
          <p:sp>
            <p:nvSpPr>
              <p:cNvPr id="11" name="Rectangle 10">
                <a:extLst>
                  <a:ext uri="{FF2B5EF4-FFF2-40B4-BE49-F238E27FC236}">
                    <a16:creationId xmlns:a16="http://schemas.microsoft.com/office/drawing/2014/main" xmlns="" id="{FF3622DD-8888-43BC-A913-7E909B0E5FFC}"/>
                  </a:ext>
                </a:extLst>
              </p:cNvPr>
              <p:cNvSpPr/>
              <p:nvPr/>
            </p:nvSpPr>
            <p:spPr>
              <a:xfrm>
                <a:off x="1183249" y="2216539"/>
                <a:ext cx="2760976" cy="8426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5">
                <a:extLst>
                  <a:ext uri="{FF2B5EF4-FFF2-40B4-BE49-F238E27FC236}">
                    <a16:creationId xmlns:a16="http://schemas.microsoft.com/office/drawing/2014/main" xmlns="" id="{953FE849-21CB-4B3C-8227-7237A98156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6900" b="14450"/>
              <a:stretch/>
            </p:blipFill>
            <p:spPr bwMode="auto">
              <a:xfrm>
                <a:off x="1400893" y="2415899"/>
                <a:ext cx="2325689" cy="4439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style>
              <a:lnRef idx="1">
                <a:schemeClr val="accent1"/>
              </a:lnRef>
              <a:fillRef idx="2">
                <a:schemeClr val="accent1"/>
              </a:fillRef>
              <a:effectRef idx="1">
                <a:schemeClr val="accent1"/>
              </a:effectRef>
              <a:fontRef idx="minor">
                <a:schemeClr val="dk1"/>
              </a:fontRef>
            </p:style>
          </p:pic>
        </p:grpSp>
      </p:grpSp>
      <p:sp>
        <p:nvSpPr>
          <p:cNvPr id="14" name="TextBox 13"/>
          <p:cNvSpPr txBox="1"/>
          <p:nvPr/>
        </p:nvSpPr>
        <p:spPr>
          <a:xfrm>
            <a:off x="18265140" y="11125200"/>
            <a:ext cx="6118860" cy="25908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6" tIns="91436" rIns="91436" bIns="91436"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en-IN" sz="3600" b="0" i="0" u="none" strike="noStrike" cap="none" spc="0" normalizeH="0" baseline="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2622431937"/>
      </p:ext>
    </p:extLst>
  </p:cSld>
  <p:clrMapOvr>
    <a:masterClrMapping/>
  </p:clrMapOvr>
  <p:transition xmlns:p14="http://schemas.microsoft.com/office/powerpoint/2010/mai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56921" y="1950661"/>
            <a:ext cx="22058067" cy="9975851"/>
          </a:xfrm>
        </p:spPr>
        <p:txBody>
          <a:bodyPr/>
          <a:lstStyle/>
          <a:p>
            <a:endParaRPr lang="en-US"/>
          </a:p>
        </p:txBody>
      </p:sp>
      <p:sp>
        <p:nvSpPr>
          <p:cNvPr id="4" name="Slide Number Placeholder 3"/>
          <p:cNvSpPr>
            <a:spLocks noGrp="1"/>
          </p:cNvSpPr>
          <p:nvPr>
            <p:ph type="sldNum" sz="quarter" idx="10"/>
          </p:nvPr>
        </p:nvSpPr>
        <p:spPr/>
        <p:txBody>
          <a:bodyPr/>
          <a:lstStyle/>
          <a:p>
            <a:pPr defTabSz="2438430" fontAlgn="base" hangingPunct="1">
              <a:spcBef>
                <a:spcPct val="0"/>
              </a:spcBef>
              <a:spcAft>
                <a:spcPct val="0"/>
              </a:spcAft>
            </a:pPr>
            <a:fld id="{991BDCE6-7DA5-42AE-BDE6-C79EC451656C}" type="slidenum">
              <a:rPr lang="en-US" kern="1200">
                <a:solidFill>
                  <a:srgbClr val="32312E"/>
                </a:solidFill>
                <a:latin typeface="Arial"/>
                <a:ea typeface="+mn-ea"/>
                <a:cs typeface="+mn-cs"/>
              </a:rPr>
              <a:pPr defTabSz="2438430" fontAlgn="base" hangingPunct="1">
                <a:spcBef>
                  <a:spcPct val="0"/>
                </a:spcBef>
                <a:spcAft>
                  <a:spcPct val="0"/>
                </a:spcAft>
              </a:pPr>
              <a:t>8</a:t>
            </a:fld>
            <a:endParaRPr lang="en-US" kern="1200">
              <a:solidFill>
                <a:srgbClr val="32312E"/>
              </a:solidFill>
              <a:latin typeface="Arial"/>
              <a:ea typeface="+mn-ea"/>
              <a:cs typeface="+mn-cs"/>
            </a:endParaRPr>
          </a:p>
        </p:txBody>
      </p:sp>
      <p:sp>
        <p:nvSpPr>
          <p:cNvPr id="5" name="Rectangle 4"/>
          <p:cNvSpPr/>
          <p:nvPr/>
        </p:nvSpPr>
        <p:spPr>
          <a:xfrm>
            <a:off x="0" y="0"/>
            <a:ext cx="24384000" cy="13716000"/>
          </a:xfrm>
          <a:prstGeom prst="rect">
            <a:avLst/>
          </a:prstGeom>
          <a:solidFill>
            <a:schemeClr val="accent6"/>
          </a:solidFill>
        </p:spPr>
        <p:txBody>
          <a:bodyPr rot="0" spcFirstLastPara="0" vertOverflow="overflow" horzOverflow="overflow" vert="horz" wrap="square" lIns="243840" tIns="121920" rIns="243840" bIns="121920" numCol="1" spcCol="0" rtlCol="0" fromWordArt="0" anchor="ctr" anchorCtr="0" forceAA="0" compatLnSpc="1">
            <a:prstTxWarp prst="textNoShape">
              <a:avLst/>
            </a:prstTxWarp>
            <a:noAutofit/>
          </a:bodyPr>
          <a:lstStyle/>
          <a:p>
            <a:pPr algn="ctr" defTabSz="2116314" fontAlgn="base" hangingPunct="1">
              <a:lnSpc>
                <a:spcPct val="86000"/>
              </a:lnSpc>
              <a:spcBef>
                <a:spcPct val="0"/>
              </a:spcBef>
              <a:spcAft>
                <a:spcPct val="0"/>
              </a:spcAft>
            </a:pPr>
            <a:endParaRPr lang="en-US" sz="4800" kern="1200">
              <a:solidFill>
                <a:srgbClr val="FFFFFF"/>
              </a:solidFill>
              <a:latin typeface="Arial"/>
              <a:ea typeface="+mn-ea"/>
              <a:cs typeface="+mn-cs"/>
            </a:endParaRPr>
          </a:p>
        </p:txBody>
      </p:sp>
      <p:sp>
        <p:nvSpPr>
          <p:cNvPr id="30" name="Right Arrow 29"/>
          <p:cNvSpPr/>
          <p:nvPr/>
        </p:nvSpPr>
        <p:spPr>
          <a:xfrm>
            <a:off x="17668272" y="6040756"/>
            <a:ext cx="4937728" cy="5673853"/>
          </a:xfrm>
          <a:prstGeom prst="rightArrow">
            <a:avLst>
              <a:gd name="adj1" fmla="val 71160"/>
              <a:gd name="adj2" fmla="val 3524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20" tIns="609293" rIns="243720" bIns="609293" rtlCol="0" anchor="b" anchorCtr="0"/>
          <a:lstStyle/>
          <a:p>
            <a:pPr algn="ctr" defTabSz="1828631" fontAlgn="base" hangingPunct="1">
              <a:lnSpc>
                <a:spcPct val="86000"/>
              </a:lnSpc>
              <a:spcBef>
                <a:spcPct val="0"/>
              </a:spcBef>
              <a:spcAft>
                <a:spcPct val="0"/>
              </a:spcAft>
            </a:pPr>
            <a:endParaRPr lang="en-US" sz="3733" kern="1200">
              <a:solidFill>
                <a:srgbClr val="FFFFFF"/>
              </a:solidFill>
              <a:latin typeface="Arial"/>
            </a:endParaRPr>
          </a:p>
        </p:txBody>
      </p:sp>
      <p:sp>
        <p:nvSpPr>
          <p:cNvPr id="31" name="Right Arrow Callout 30"/>
          <p:cNvSpPr/>
          <p:nvPr/>
        </p:nvSpPr>
        <p:spPr>
          <a:xfrm>
            <a:off x="13622080" y="6860982"/>
            <a:ext cx="4680379" cy="4033429"/>
          </a:xfrm>
          <a:prstGeom prst="rightArrowCallout">
            <a:avLst>
              <a:gd name="adj1" fmla="val 50000"/>
              <a:gd name="adj2" fmla="val 14426"/>
              <a:gd name="adj3" fmla="val 15009"/>
              <a:gd name="adj4" fmla="val 87066"/>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20" tIns="609293" rIns="243720" bIns="609293" rtlCol="0" anchor="b" anchorCtr="0"/>
          <a:lstStyle/>
          <a:p>
            <a:pPr algn="ctr" defTabSz="1828631" fontAlgn="base" hangingPunct="1">
              <a:lnSpc>
                <a:spcPct val="86000"/>
              </a:lnSpc>
              <a:spcBef>
                <a:spcPct val="0"/>
              </a:spcBef>
              <a:spcAft>
                <a:spcPct val="0"/>
              </a:spcAft>
            </a:pPr>
            <a:endParaRPr lang="en-US" sz="3733" kern="1200">
              <a:solidFill>
                <a:srgbClr val="FFFFFF"/>
              </a:solidFill>
              <a:latin typeface="Arial"/>
            </a:endParaRPr>
          </a:p>
        </p:txBody>
      </p:sp>
      <p:sp>
        <p:nvSpPr>
          <p:cNvPr id="32" name="Right Arrow Callout 31"/>
          <p:cNvSpPr/>
          <p:nvPr/>
        </p:nvSpPr>
        <p:spPr>
          <a:xfrm>
            <a:off x="9605904" y="6860982"/>
            <a:ext cx="4680379" cy="4033429"/>
          </a:xfrm>
          <a:prstGeom prst="rightArrowCallout">
            <a:avLst>
              <a:gd name="adj1" fmla="val 50000"/>
              <a:gd name="adj2" fmla="val 14426"/>
              <a:gd name="adj3" fmla="val 15009"/>
              <a:gd name="adj4" fmla="val 87066"/>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20" tIns="609293" rIns="243720" bIns="609293" rtlCol="0" anchor="b" anchorCtr="0"/>
          <a:lstStyle/>
          <a:p>
            <a:pPr algn="ctr" defTabSz="1828631" fontAlgn="base" hangingPunct="1">
              <a:lnSpc>
                <a:spcPct val="86000"/>
              </a:lnSpc>
              <a:spcBef>
                <a:spcPct val="0"/>
              </a:spcBef>
              <a:spcAft>
                <a:spcPct val="0"/>
              </a:spcAft>
            </a:pPr>
            <a:endParaRPr lang="en-US" sz="3733" kern="1200">
              <a:solidFill>
                <a:srgbClr val="FFFFFF"/>
              </a:solidFill>
              <a:latin typeface="Arial"/>
            </a:endParaRPr>
          </a:p>
        </p:txBody>
      </p:sp>
      <p:sp>
        <p:nvSpPr>
          <p:cNvPr id="33" name="Down Arrow Callout 32"/>
          <p:cNvSpPr/>
          <p:nvPr/>
        </p:nvSpPr>
        <p:spPr>
          <a:xfrm>
            <a:off x="9593459" y="2831040"/>
            <a:ext cx="4091232" cy="4692592"/>
          </a:xfrm>
          <a:prstGeom prst="downArrowCallout">
            <a:avLst>
              <a:gd name="adj1" fmla="val 50000"/>
              <a:gd name="adj2" fmla="val 14600"/>
              <a:gd name="adj3" fmla="val 16145"/>
              <a:gd name="adj4" fmla="val 8952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20" tIns="609293" rIns="243720" bIns="609293" rtlCol="0" anchor="b" anchorCtr="0"/>
          <a:lstStyle/>
          <a:p>
            <a:pPr algn="ctr" defTabSz="1828631" fontAlgn="base" hangingPunct="1">
              <a:lnSpc>
                <a:spcPct val="86000"/>
              </a:lnSpc>
              <a:spcBef>
                <a:spcPct val="0"/>
              </a:spcBef>
              <a:spcAft>
                <a:spcPct val="0"/>
              </a:spcAft>
            </a:pPr>
            <a:endParaRPr lang="en-US" sz="3733" kern="1200">
              <a:solidFill>
                <a:srgbClr val="FFFFFF"/>
              </a:solidFill>
              <a:latin typeface="Arial"/>
            </a:endParaRPr>
          </a:p>
        </p:txBody>
      </p:sp>
      <p:sp>
        <p:nvSpPr>
          <p:cNvPr id="34" name="Right Arrow Callout 33"/>
          <p:cNvSpPr/>
          <p:nvPr/>
        </p:nvSpPr>
        <p:spPr>
          <a:xfrm>
            <a:off x="5540995" y="2831043"/>
            <a:ext cx="4680379" cy="4033429"/>
          </a:xfrm>
          <a:prstGeom prst="rightArrowCallout">
            <a:avLst>
              <a:gd name="adj1" fmla="val 50000"/>
              <a:gd name="adj2" fmla="val 14426"/>
              <a:gd name="adj3" fmla="val 15009"/>
              <a:gd name="adj4" fmla="val 87066"/>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20" tIns="609293" rIns="243720" bIns="609293" rtlCol="0" anchor="b" anchorCtr="0"/>
          <a:lstStyle/>
          <a:p>
            <a:pPr algn="ctr" defTabSz="1828631" fontAlgn="base" hangingPunct="1">
              <a:lnSpc>
                <a:spcPct val="86000"/>
              </a:lnSpc>
              <a:spcBef>
                <a:spcPct val="0"/>
              </a:spcBef>
              <a:spcAft>
                <a:spcPct val="0"/>
              </a:spcAft>
            </a:pPr>
            <a:endParaRPr lang="en-US" sz="3733" kern="1200">
              <a:solidFill>
                <a:srgbClr val="FFFFFF"/>
              </a:solidFill>
              <a:latin typeface="Arial"/>
            </a:endParaRPr>
          </a:p>
        </p:txBody>
      </p:sp>
      <p:sp>
        <p:nvSpPr>
          <p:cNvPr id="35" name="Right Arrow Callout 34"/>
          <p:cNvSpPr/>
          <p:nvPr/>
        </p:nvSpPr>
        <p:spPr>
          <a:xfrm>
            <a:off x="1524827" y="2831043"/>
            <a:ext cx="4680379" cy="4033429"/>
          </a:xfrm>
          <a:prstGeom prst="rightArrowCallout">
            <a:avLst>
              <a:gd name="adj1" fmla="val 50000"/>
              <a:gd name="adj2" fmla="val 14426"/>
              <a:gd name="adj3" fmla="val 15009"/>
              <a:gd name="adj4" fmla="val 87066"/>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20" tIns="609293" rIns="243720" bIns="609293" rtlCol="0" anchor="b" anchorCtr="0"/>
          <a:lstStyle/>
          <a:p>
            <a:pPr algn="ctr" defTabSz="1828631" fontAlgn="base" hangingPunct="1">
              <a:lnSpc>
                <a:spcPct val="86000"/>
              </a:lnSpc>
              <a:spcBef>
                <a:spcPct val="0"/>
              </a:spcBef>
              <a:spcAft>
                <a:spcPct val="0"/>
              </a:spcAft>
            </a:pPr>
            <a:endParaRPr lang="en-US" sz="3733" kern="1200">
              <a:solidFill>
                <a:srgbClr val="FFFFFF"/>
              </a:solidFill>
              <a:latin typeface="Arial"/>
            </a:endParaRPr>
          </a:p>
        </p:txBody>
      </p:sp>
      <p:sp>
        <p:nvSpPr>
          <p:cNvPr id="36" name="Isosceles Triangle 35"/>
          <p:cNvSpPr/>
          <p:nvPr/>
        </p:nvSpPr>
        <p:spPr>
          <a:xfrm rot="5400000">
            <a:off x="9419490" y="4544091"/>
            <a:ext cx="941133" cy="607333"/>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82789" tIns="91397" rIns="182789" bIns="91397" rtlCol="0" anchor="ctr"/>
          <a:lstStyle/>
          <a:p>
            <a:pPr algn="ctr" defTabSz="1828631" fontAlgn="base" hangingPunct="1">
              <a:lnSpc>
                <a:spcPct val="86000"/>
              </a:lnSpc>
              <a:spcBef>
                <a:spcPct val="0"/>
              </a:spcBef>
              <a:spcAft>
                <a:spcPct val="0"/>
              </a:spcAft>
            </a:pPr>
            <a:endParaRPr lang="en-US" sz="3733" kern="1200">
              <a:solidFill>
                <a:prstClr val="white"/>
              </a:solidFill>
              <a:latin typeface="Arial"/>
            </a:endParaRPr>
          </a:p>
        </p:txBody>
      </p:sp>
      <p:sp>
        <p:nvSpPr>
          <p:cNvPr id="37" name="Rectangle 36"/>
          <p:cNvSpPr/>
          <p:nvPr/>
        </p:nvSpPr>
        <p:spPr>
          <a:xfrm>
            <a:off x="1712499" y="4350047"/>
            <a:ext cx="3657600" cy="2055861"/>
          </a:xfrm>
          <a:prstGeom prst="rect">
            <a:avLst/>
          </a:prstGeom>
          <a:ln>
            <a:noFill/>
          </a:ln>
        </p:spPr>
        <p:txBody>
          <a:bodyPr wrap="square" lIns="182789" tIns="91397" rIns="182789" bIns="91397">
            <a:spAutoFit/>
          </a:bodyPr>
          <a:lstStyle/>
          <a:p>
            <a:pPr algn="ctr" defTabSz="1828631" fontAlgn="base" hangingPunct="1">
              <a:lnSpc>
                <a:spcPct val="95000"/>
              </a:lnSpc>
              <a:spcBef>
                <a:spcPct val="0"/>
              </a:spcBef>
              <a:spcAft>
                <a:spcPct val="0"/>
              </a:spcAft>
            </a:pPr>
            <a:r>
              <a:rPr lang="en-US" sz="3200" kern="1200">
                <a:solidFill>
                  <a:srgbClr val="FFFFFF"/>
                </a:solidFill>
                <a:latin typeface="Arial"/>
                <a:ea typeface="+mn-ea"/>
                <a:cs typeface="+mn-cs"/>
              </a:rPr>
              <a:t>New risks from gig/sharing economy, cyber/IoT</a:t>
            </a:r>
          </a:p>
        </p:txBody>
      </p:sp>
      <p:sp>
        <p:nvSpPr>
          <p:cNvPr id="38" name="Rectangle 37"/>
          <p:cNvSpPr/>
          <p:nvPr/>
        </p:nvSpPr>
        <p:spPr>
          <a:xfrm>
            <a:off x="5855048" y="4350045"/>
            <a:ext cx="3657600" cy="2055861"/>
          </a:xfrm>
          <a:prstGeom prst="rect">
            <a:avLst/>
          </a:prstGeom>
          <a:ln>
            <a:noFill/>
          </a:ln>
        </p:spPr>
        <p:txBody>
          <a:bodyPr wrap="square" lIns="182789" tIns="91397" rIns="182789" bIns="91397">
            <a:spAutoFit/>
          </a:bodyPr>
          <a:lstStyle/>
          <a:p>
            <a:pPr algn="ctr" defTabSz="1828631" fontAlgn="base" hangingPunct="1">
              <a:lnSpc>
                <a:spcPct val="95000"/>
              </a:lnSpc>
              <a:spcBef>
                <a:spcPct val="0"/>
              </a:spcBef>
              <a:spcAft>
                <a:spcPct val="0"/>
              </a:spcAft>
            </a:pPr>
            <a:r>
              <a:rPr lang="en-US" sz="3200" kern="1200">
                <a:solidFill>
                  <a:srgbClr val="FFFFFF"/>
                </a:solidFill>
                <a:latin typeface="Arial"/>
                <a:ea typeface="+mn-ea"/>
                <a:cs typeface="+mn-cs"/>
              </a:rPr>
              <a:t>Digital native businesses &amp;  tech savvy consumers</a:t>
            </a:r>
          </a:p>
        </p:txBody>
      </p:sp>
      <p:sp>
        <p:nvSpPr>
          <p:cNvPr id="39" name="Rectangle 38"/>
          <p:cNvSpPr/>
          <p:nvPr/>
        </p:nvSpPr>
        <p:spPr>
          <a:xfrm>
            <a:off x="9760045" y="4350047"/>
            <a:ext cx="3657600" cy="1120220"/>
          </a:xfrm>
          <a:prstGeom prst="rect">
            <a:avLst/>
          </a:prstGeom>
          <a:ln>
            <a:noFill/>
          </a:ln>
        </p:spPr>
        <p:txBody>
          <a:bodyPr wrap="square" lIns="182789" tIns="91397" rIns="182789" bIns="91397">
            <a:spAutoFit/>
          </a:bodyPr>
          <a:lstStyle/>
          <a:p>
            <a:pPr algn="ctr" defTabSz="1828631" fontAlgn="base" hangingPunct="1">
              <a:lnSpc>
                <a:spcPct val="95000"/>
              </a:lnSpc>
              <a:spcBef>
                <a:spcPct val="0"/>
              </a:spcBef>
              <a:spcAft>
                <a:spcPct val="0"/>
              </a:spcAft>
            </a:pPr>
            <a:r>
              <a:rPr lang="en-US" sz="3200" kern="1200">
                <a:solidFill>
                  <a:srgbClr val="FFFFFF"/>
                </a:solidFill>
                <a:latin typeface="Arial"/>
                <a:ea typeface="+mn-ea"/>
                <a:cs typeface="+mn-cs"/>
              </a:rPr>
              <a:t>On-demand </a:t>
            </a:r>
          </a:p>
          <a:p>
            <a:pPr algn="ctr" defTabSz="1828631" fontAlgn="base" hangingPunct="1">
              <a:lnSpc>
                <a:spcPct val="95000"/>
              </a:lnSpc>
              <a:spcBef>
                <a:spcPct val="0"/>
              </a:spcBef>
              <a:spcAft>
                <a:spcPct val="0"/>
              </a:spcAft>
            </a:pPr>
            <a:r>
              <a:rPr lang="en-US" sz="3200" kern="1200">
                <a:solidFill>
                  <a:srgbClr val="FFFFFF"/>
                </a:solidFill>
                <a:latin typeface="Arial"/>
                <a:ea typeface="+mn-ea"/>
                <a:cs typeface="+mn-cs"/>
              </a:rPr>
              <a:t>mindset</a:t>
            </a:r>
          </a:p>
        </p:txBody>
      </p:sp>
      <p:sp>
        <p:nvSpPr>
          <p:cNvPr id="40" name="Rectangle 39"/>
          <p:cNvSpPr/>
          <p:nvPr/>
        </p:nvSpPr>
        <p:spPr>
          <a:xfrm>
            <a:off x="13809019" y="8437243"/>
            <a:ext cx="3657600" cy="2055861"/>
          </a:xfrm>
          <a:prstGeom prst="rect">
            <a:avLst/>
          </a:prstGeom>
          <a:ln>
            <a:noFill/>
          </a:ln>
        </p:spPr>
        <p:txBody>
          <a:bodyPr wrap="square" lIns="182789" tIns="91397" rIns="182789" bIns="91397">
            <a:spAutoFit/>
          </a:bodyPr>
          <a:lstStyle/>
          <a:p>
            <a:pPr algn="ctr" defTabSz="1828631" fontAlgn="base" hangingPunct="1">
              <a:lnSpc>
                <a:spcPct val="95000"/>
              </a:lnSpc>
              <a:spcBef>
                <a:spcPct val="0"/>
              </a:spcBef>
              <a:spcAft>
                <a:spcPct val="0"/>
              </a:spcAft>
            </a:pPr>
            <a:r>
              <a:rPr lang="en-US" sz="3200" kern="1200">
                <a:solidFill>
                  <a:srgbClr val="FFFFFF"/>
                </a:solidFill>
                <a:latin typeface="Arial"/>
                <a:ea typeface="+mn-ea"/>
                <a:cs typeface="+mn-cs"/>
              </a:rPr>
              <a:t>Growth in alt capital, reinsurance expansion</a:t>
            </a:r>
          </a:p>
        </p:txBody>
      </p:sp>
      <p:sp>
        <p:nvSpPr>
          <p:cNvPr id="41" name="Rectangle 40"/>
          <p:cNvSpPr/>
          <p:nvPr/>
        </p:nvSpPr>
        <p:spPr>
          <a:xfrm>
            <a:off x="9760045" y="8437243"/>
            <a:ext cx="3657600" cy="1120220"/>
          </a:xfrm>
          <a:prstGeom prst="rect">
            <a:avLst/>
          </a:prstGeom>
          <a:ln>
            <a:noFill/>
          </a:ln>
        </p:spPr>
        <p:txBody>
          <a:bodyPr wrap="square" lIns="182789" tIns="91397" rIns="182789" bIns="91397">
            <a:spAutoFit/>
          </a:bodyPr>
          <a:lstStyle/>
          <a:p>
            <a:pPr algn="ctr" defTabSz="1828631" fontAlgn="base" hangingPunct="1">
              <a:lnSpc>
                <a:spcPct val="95000"/>
              </a:lnSpc>
              <a:spcBef>
                <a:spcPct val="0"/>
              </a:spcBef>
              <a:spcAft>
                <a:spcPct val="0"/>
              </a:spcAft>
            </a:pPr>
            <a:r>
              <a:rPr lang="en-US" sz="3200" kern="1200">
                <a:solidFill>
                  <a:srgbClr val="FFFFFF"/>
                </a:solidFill>
                <a:latin typeface="Arial"/>
                <a:ea typeface="+mn-ea"/>
                <a:cs typeface="+mn-cs"/>
              </a:rPr>
              <a:t>Rapid investment in InsurTech</a:t>
            </a:r>
          </a:p>
        </p:txBody>
      </p:sp>
      <p:sp>
        <p:nvSpPr>
          <p:cNvPr id="42" name="Rectangle 41"/>
          <p:cNvSpPr/>
          <p:nvPr/>
        </p:nvSpPr>
        <p:spPr>
          <a:xfrm>
            <a:off x="18069675" y="8437243"/>
            <a:ext cx="3657600" cy="1588040"/>
          </a:xfrm>
          <a:prstGeom prst="rect">
            <a:avLst/>
          </a:prstGeom>
          <a:ln>
            <a:noFill/>
          </a:ln>
        </p:spPr>
        <p:txBody>
          <a:bodyPr wrap="square" lIns="182789" tIns="91397" rIns="182789" bIns="91397">
            <a:spAutoFit/>
          </a:bodyPr>
          <a:lstStyle/>
          <a:p>
            <a:pPr algn="ctr" defTabSz="1828631" fontAlgn="base" hangingPunct="1">
              <a:lnSpc>
                <a:spcPct val="95000"/>
              </a:lnSpc>
              <a:spcBef>
                <a:spcPct val="0"/>
              </a:spcBef>
              <a:spcAft>
                <a:spcPct val="0"/>
              </a:spcAft>
            </a:pPr>
            <a:r>
              <a:rPr lang="en-US" sz="3200" kern="1200">
                <a:solidFill>
                  <a:srgbClr val="FFFFFF"/>
                </a:solidFill>
                <a:latin typeface="Arial"/>
                <a:ea typeface="+mn-ea"/>
                <a:cs typeface="+mn-cs"/>
              </a:rPr>
              <a:t>Online retailers </a:t>
            </a:r>
          </a:p>
          <a:p>
            <a:pPr algn="ctr" defTabSz="1828631" fontAlgn="base" hangingPunct="1">
              <a:lnSpc>
                <a:spcPct val="95000"/>
              </a:lnSpc>
              <a:spcBef>
                <a:spcPct val="0"/>
              </a:spcBef>
              <a:spcAft>
                <a:spcPct val="0"/>
              </a:spcAft>
            </a:pPr>
            <a:r>
              <a:rPr lang="en-US" sz="3200" kern="1200">
                <a:solidFill>
                  <a:srgbClr val="FFFFFF"/>
                </a:solidFill>
                <a:latin typeface="Arial"/>
                <a:ea typeface="+mn-ea"/>
                <a:cs typeface="+mn-cs"/>
              </a:rPr>
              <a:t>&amp; big tech players entering market</a:t>
            </a:r>
          </a:p>
        </p:txBody>
      </p:sp>
      <p:sp>
        <p:nvSpPr>
          <p:cNvPr id="43" name="TextBox 42"/>
          <p:cNvSpPr txBox="1"/>
          <p:nvPr/>
        </p:nvSpPr>
        <p:spPr>
          <a:xfrm>
            <a:off x="4599509" y="2009585"/>
            <a:ext cx="6168676" cy="692241"/>
          </a:xfrm>
          <a:prstGeom prst="rect">
            <a:avLst/>
          </a:prstGeom>
          <a:noFill/>
        </p:spPr>
        <p:txBody>
          <a:bodyPr wrap="none" rtlCol="0">
            <a:spAutoFit/>
          </a:bodyPr>
          <a:lstStyle/>
          <a:p>
            <a:pPr algn="ctr" defTabSz="2438430" fontAlgn="base" hangingPunct="1">
              <a:lnSpc>
                <a:spcPct val="86000"/>
              </a:lnSpc>
              <a:spcBef>
                <a:spcPct val="0"/>
              </a:spcBef>
              <a:spcAft>
                <a:spcPct val="0"/>
              </a:spcAft>
            </a:pPr>
            <a:r>
              <a:rPr lang="en-US" sz="4533" b="1" kern="1200">
                <a:gradFill flip="none" rotWithShape="1">
                  <a:gsLst>
                    <a:gs pos="0">
                      <a:srgbClr val="1398BC"/>
                    </a:gs>
                    <a:gs pos="52000">
                      <a:srgbClr val="EE2D67"/>
                    </a:gs>
                    <a:gs pos="100000">
                      <a:srgbClr val="FCAF17"/>
                    </a:gs>
                  </a:gsLst>
                  <a:lin ang="0" scaled="1"/>
                  <a:tileRect/>
                </a:gradFill>
                <a:latin typeface="Arial"/>
                <a:ea typeface="+mn-ea"/>
                <a:cs typeface="+mn-cs"/>
              </a:rPr>
              <a:t>Demand Side Change</a:t>
            </a:r>
          </a:p>
        </p:txBody>
      </p:sp>
      <p:sp>
        <p:nvSpPr>
          <p:cNvPr id="44" name="TextBox 43"/>
          <p:cNvSpPr txBox="1"/>
          <p:nvPr/>
        </p:nvSpPr>
        <p:spPr>
          <a:xfrm>
            <a:off x="12772490" y="10953468"/>
            <a:ext cx="5814412" cy="692241"/>
          </a:xfrm>
          <a:prstGeom prst="rect">
            <a:avLst/>
          </a:prstGeom>
          <a:noFill/>
        </p:spPr>
        <p:txBody>
          <a:bodyPr wrap="none" rtlCol="0">
            <a:spAutoFit/>
          </a:bodyPr>
          <a:lstStyle/>
          <a:p>
            <a:pPr algn="ctr" defTabSz="2438430" fontAlgn="base" hangingPunct="1">
              <a:lnSpc>
                <a:spcPct val="86000"/>
              </a:lnSpc>
              <a:spcBef>
                <a:spcPct val="0"/>
              </a:spcBef>
              <a:spcAft>
                <a:spcPct val="0"/>
              </a:spcAft>
            </a:pPr>
            <a:r>
              <a:rPr lang="en-US" sz="4533" b="1" kern="1200">
                <a:gradFill>
                  <a:gsLst>
                    <a:gs pos="0">
                      <a:srgbClr val="B3BA35"/>
                    </a:gs>
                    <a:gs pos="52000">
                      <a:srgbClr val="0FB795"/>
                    </a:gs>
                    <a:gs pos="100000">
                      <a:srgbClr val="1398BC"/>
                    </a:gs>
                  </a:gsLst>
                  <a:lin ang="0" scaled="1"/>
                </a:gradFill>
                <a:latin typeface="Arial"/>
                <a:ea typeface="+mn-ea"/>
                <a:cs typeface="+mn-cs"/>
              </a:rPr>
              <a:t>Supply Side Change</a:t>
            </a:r>
          </a:p>
        </p:txBody>
      </p:sp>
      <p:sp>
        <p:nvSpPr>
          <p:cNvPr id="45" name="Freeform 44"/>
          <p:cNvSpPr>
            <a:spLocks noEditPoints="1"/>
          </p:cNvSpPr>
          <p:nvPr/>
        </p:nvSpPr>
        <p:spPr bwMode="auto">
          <a:xfrm>
            <a:off x="15085257" y="7409396"/>
            <a:ext cx="1188872" cy="935544"/>
          </a:xfrm>
          <a:custGeom>
            <a:avLst/>
            <a:gdLst>
              <a:gd name="T0" fmla="*/ 64 w 353"/>
              <a:gd name="T1" fmla="*/ 104 h 257"/>
              <a:gd name="T2" fmla="*/ 96 w 353"/>
              <a:gd name="T3" fmla="*/ 104 h 257"/>
              <a:gd name="T4" fmla="*/ 281 w 353"/>
              <a:gd name="T5" fmla="*/ 16 h 257"/>
              <a:gd name="T6" fmla="*/ 72 w 353"/>
              <a:gd name="T7" fmla="*/ 0 h 257"/>
              <a:gd name="T8" fmla="*/ 40 w 353"/>
              <a:gd name="T9" fmla="*/ 48 h 257"/>
              <a:gd name="T10" fmla="*/ 313 w 353"/>
              <a:gd name="T11" fmla="*/ 32 h 257"/>
              <a:gd name="T12" fmla="*/ 40 w 353"/>
              <a:gd name="T13" fmla="*/ 48 h 257"/>
              <a:gd name="T14" fmla="*/ 0 w 353"/>
              <a:gd name="T15" fmla="*/ 80 h 257"/>
              <a:gd name="T16" fmla="*/ 337 w 353"/>
              <a:gd name="T17" fmla="*/ 257 h 257"/>
              <a:gd name="T18" fmla="*/ 337 w 353"/>
              <a:gd name="T19" fmla="*/ 64 h 257"/>
              <a:gd name="T20" fmla="*/ 24 w 353"/>
              <a:gd name="T21" fmla="*/ 96 h 257"/>
              <a:gd name="T22" fmla="*/ 24 w 353"/>
              <a:gd name="T23" fmla="*/ 241 h 257"/>
              <a:gd name="T24" fmla="*/ 32 w 353"/>
              <a:gd name="T25" fmla="*/ 233 h 257"/>
              <a:gd name="T26" fmla="*/ 321 w 353"/>
              <a:gd name="T27" fmla="*/ 233 h 257"/>
              <a:gd name="T28" fmla="*/ 329 w 353"/>
              <a:gd name="T29" fmla="*/ 241 h 257"/>
              <a:gd name="T30" fmla="*/ 305 w 353"/>
              <a:gd name="T31" fmla="*/ 233 h 257"/>
              <a:gd name="T32" fmla="*/ 48 w 353"/>
              <a:gd name="T33" fmla="*/ 233 h 257"/>
              <a:gd name="T34" fmla="*/ 16 w 353"/>
              <a:gd name="T35" fmla="*/ 111 h 257"/>
              <a:gd name="T36" fmla="*/ 47 w 353"/>
              <a:gd name="T37" fmla="*/ 80 h 257"/>
              <a:gd name="T38" fmla="*/ 329 w 353"/>
              <a:gd name="T39" fmla="*/ 112 h 257"/>
              <a:gd name="T40" fmla="*/ 329 w 353"/>
              <a:gd name="T41" fmla="*/ 96 h 257"/>
              <a:gd name="T42" fmla="*/ 337 w 353"/>
              <a:gd name="T43" fmla="*/ 88 h 257"/>
              <a:gd name="T44" fmla="*/ 265 w 353"/>
              <a:gd name="T45" fmla="*/ 209 h 257"/>
              <a:gd name="T46" fmla="*/ 281 w 353"/>
              <a:gd name="T47" fmla="*/ 225 h 257"/>
              <a:gd name="T48" fmla="*/ 176 w 353"/>
              <a:gd name="T49" fmla="*/ 96 h 257"/>
              <a:gd name="T50" fmla="*/ 241 w 353"/>
              <a:gd name="T51" fmla="*/ 160 h 257"/>
              <a:gd name="T52" fmla="*/ 197 w 353"/>
              <a:gd name="T53" fmla="*/ 195 h 257"/>
              <a:gd name="T54" fmla="*/ 180 w 353"/>
              <a:gd name="T55" fmla="*/ 209 h 257"/>
              <a:gd name="T56" fmla="*/ 164 w 353"/>
              <a:gd name="T57" fmla="*/ 199 h 257"/>
              <a:gd name="T58" fmla="*/ 148 w 353"/>
              <a:gd name="T59" fmla="*/ 176 h 257"/>
              <a:gd name="T60" fmla="*/ 173 w 353"/>
              <a:gd name="T61" fmla="*/ 191 h 257"/>
              <a:gd name="T62" fmla="*/ 158 w 353"/>
              <a:gd name="T63" fmla="*/ 158 h 257"/>
              <a:gd name="T64" fmla="*/ 152 w 353"/>
              <a:gd name="T65" fmla="*/ 132 h 257"/>
              <a:gd name="T66" fmla="*/ 173 w 353"/>
              <a:gd name="T67" fmla="*/ 120 h 257"/>
              <a:gd name="T68" fmla="*/ 180 w 353"/>
              <a:gd name="T69" fmla="*/ 120 h 257"/>
              <a:gd name="T70" fmla="*/ 201 w 353"/>
              <a:gd name="T71" fmla="*/ 131 h 257"/>
              <a:gd name="T72" fmla="*/ 187 w 353"/>
              <a:gd name="T73" fmla="*/ 132 h 257"/>
              <a:gd name="T74" fmla="*/ 188 w 353"/>
              <a:gd name="T75" fmla="*/ 155 h 257"/>
              <a:gd name="T76" fmla="*/ 204 w 353"/>
              <a:gd name="T77" fmla="*/ 177 h 257"/>
              <a:gd name="T78" fmla="*/ 184 w 353"/>
              <a:gd name="T79" fmla="*/ 167 h 257"/>
              <a:gd name="T80" fmla="*/ 188 w 353"/>
              <a:gd name="T81" fmla="*/ 188 h 257"/>
              <a:gd name="T82" fmla="*/ 188 w 353"/>
              <a:gd name="T83" fmla="*/ 170 h 257"/>
              <a:gd name="T84" fmla="*/ 166 w 353"/>
              <a:gd name="T85" fmla="*/ 148 h 257"/>
              <a:gd name="T86" fmla="*/ 173 w 353"/>
              <a:gd name="T87" fmla="*/ 12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3" h="257">
                <a:moveTo>
                  <a:pt x="88" y="96"/>
                </a:moveTo>
                <a:cubicBezTo>
                  <a:pt x="72" y="96"/>
                  <a:pt x="72" y="96"/>
                  <a:pt x="72" y="96"/>
                </a:cubicBezTo>
                <a:cubicBezTo>
                  <a:pt x="68" y="96"/>
                  <a:pt x="64" y="100"/>
                  <a:pt x="64" y="104"/>
                </a:cubicBezTo>
                <a:cubicBezTo>
                  <a:pt x="64" y="109"/>
                  <a:pt x="68" y="112"/>
                  <a:pt x="72" y="112"/>
                </a:cubicBezTo>
                <a:cubicBezTo>
                  <a:pt x="88" y="112"/>
                  <a:pt x="88" y="112"/>
                  <a:pt x="88" y="112"/>
                </a:cubicBezTo>
                <a:cubicBezTo>
                  <a:pt x="93" y="112"/>
                  <a:pt x="96" y="109"/>
                  <a:pt x="96" y="104"/>
                </a:cubicBezTo>
                <a:cubicBezTo>
                  <a:pt x="96" y="100"/>
                  <a:pt x="93" y="96"/>
                  <a:pt x="88" y="96"/>
                </a:cubicBezTo>
                <a:moveTo>
                  <a:pt x="72" y="16"/>
                </a:moveTo>
                <a:cubicBezTo>
                  <a:pt x="281" y="16"/>
                  <a:pt x="281" y="16"/>
                  <a:pt x="281" y="16"/>
                </a:cubicBezTo>
                <a:cubicBezTo>
                  <a:pt x="285" y="16"/>
                  <a:pt x="289" y="12"/>
                  <a:pt x="289" y="8"/>
                </a:cubicBezTo>
                <a:cubicBezTo>
                  <a:pt x="289" y="4"/>
                  <a:pt x="285" y="0"/>
                  <a:pt x="281" y="0"/>
                </a:cubicBezTo>
                <a:cubicBezTo>
                  <a:pt x="72" y="0"/>
                  <a:pt x="72" y="0"/>
                  <a:pt x="72" y="0"/>
                </a:cubicBezTo>
                <a:cubicBezTo>
                  <a:pt x="68" y="0"/>
                  <a:pt x="64" y="4"/>
                  <a:pt x="64" y="8"/>
                </a:cubicBezTo>
                <a:cubicBezTo>
                  <a:pt x="64" y="12"/>
                  <a:pt x="68" y="16"/>
                  <a:pt x="72" y="16"/>
                </a:cubicBezTo>
                <a:moveTo>
                  <a:pt x="40" y="48"/>
                </a:moveTo>
                <a:cubicBezTo>
                  <a:pt x="313" y="48"/>
                  <a:pt x="313" y="48"/>
                  <a:pt x="313" y="48"/>
                </a:cubicBezTo>
                <a:cubicBezTo>
                  <a:pt x="317" y="48"/>
                  <a:pt x="321" y="45"/>
                  <a:pt x="321" y="40"/>
                </a:cubicBezTo>
                <a:cubicBezTo>
                  <a:pt x="321" y="36"/>
                  <a:pt x="317" y="32"/>
                  <a:pt x="313" y="32"/>
                </a:cubicBezTo>
                <a:cubicBezTo>
                  <a:pt x="40" y="32"/>
                  <a:pt x="40" y="32"/>
                  <a:pt x="40" y="32"/>
                </a:cubicBezTo>
                <a:cubicBezTo>
                  <a:pt x="36" y="32"/>
                  <a:pt x="32" y="36"/>
                  <a:pt x="32" y="40"/>
                </a:cubicBezTo>
                <a:cubicBezTo>
                  <a:pt x="32" y="45"/>
                  <a:pt x="36" y="48"/>
                  <a:pt x="40" y="48"/>
                </a:cubicBezTo>
                <a:moveTo>
                  <a:pt x="337" y="64"/>
                </a:moveTo>
                <a:cubicBezTo>
                  <a:pt x="16" y="64"/>
                  <a:pt x="16" y="64"/>
                  <a:pt x="16" y="64"/>
                </a:cubicBezTo>
                <a:cubicBezTo>
                  <a:pt x="7" y="64"/>
                  <a:pt x="0" y="71"/>
                  <a:pt x="0" y="80"/>
                </a:cubicBezTo>
                <a:cubicBezTo>
                  <a:pt x="0" y="241"/>
                  <a:pt x="0" y="241"/>
                  <a:pt x="0" y="241"/>
                </a:cubicBezTo>
                <a:cubicBezTo>
                  <a:pt x="0" y="250"/>
                  <a:pt x="7" y="257"/>
                  <a:pt x="16" y="257"/>
                </a:cubicBezTo>
                <a:cubicBezTo>
                  <a:pt x="337" y="257"/>
                  <a:pt x="337" y="257"/>
                  <a:pt x="337" y="257"/>
                </a:cubicBezTo>
                <a:cubicBezTo>
                  <a:pt x="346" y="257"/>
                  <a:pt x="353" y="250"/>
                  <a:pt x="353" y="241"/>
                </a:cubicBezTo>
                <a:cubicBezTo>
                  <a:pt x="353" y="80"/>
                  <a:pt x="353" y="80"/>
                  <a:pt x="353" y="80"/>
                </a:cubicBezTo>
                <a:cubicBezTo>
                  <a:pt x="353" y="71"/>
                  <a:pt x="346" y="64"/>
                  <a:pt x="337" y="64"/>
                </a:cubicBezTo>
                <a:moveTo>
                  <a:pt x="24" y="80"/>
                </a:moveTo>
                <a:cubicBezTo>
                  <a:pt x="28" y="80"/>
                  <a:pt x="32" y="84"/>
                  <a:pt x="32" y="88"/>
                </a:cubicBezTo>
                <a:cubicBezTo>
                  <a:pt x="32" y="93"/>
                  <a:pt x="28" y="96"/>
                  <a:pt x="24" y="96"/>
                </a:cubicBezTo>
                <a:cubicBezTo>
                  <a:pt x="20" y="96"/>
                  <a:pt x="16" y="93"/>
                  <a:pt x="16" y="88"/>
                </a:cubicBezTo>
                <a:cubicBezTo>
                  <a:pt x="16" y="84"/>
                  <a:pt x="20" y="80"/>
                  <a:pt x="24" y="80"/>
                </a:cubicBezTo>
                <a:moveTo>
                  <a:pt x="24" y="241"/>
                </a:moveTo>
                <a:cubicBezTo>
                  <a:pt x="20" y="241"/>
                  <a:pt x="16" y="237"/>
                  <a:pt x="16" y="233"/>
                </a:cubicBezTo>
                <a:cubicBezTo>
                  <a:pt x="16" y="228"/>
                  <a:pt x="20" y="225"/>
                  <a:pt x="24" y="225"/>
                </a:cubicBezTo>
                <a:cubicBezTo>
                  <a:pt x="28" y="225"/>
                  <a:pt x="32" y="228"/>
                  <a:pt x="32" y="233"/>
                </a:cubicBezTo>
                <a:cubicBezTo>
                  <a:pt x="32" y="237"/>
                  <a:pt x="28" y="241"/>
                  <a:pt x="24" y="241"/>
                </a:cubicBezTo>
                <a:moveTo>
                  <a:pt x="329" y="241"/>
                </a:moveTo>
                <a:cubicBezTo>
                  <a:pt x="325" y="241"/>
                  <a:pt x="321" y="237"/>
                  <a:pt x="321" y="233"/>
                </a:cubicBezTo>
                <a:cubicBezTo>
                  <a:pt x="321" y="228"/>
                  <a:pt x="325" y="225"/>
                  <a:pt x="329" y="225"/>
                </a:cubicBezTo>
                <a:cubicBezTo>
                  <a:pt x="333" y="225"/>
                  <a:pt x="337" y="228"/>
                  <a:pt x="337" y="233"/>
                </a:cubicBezTo>
                <a:cubicBezTo>
                  <a:pt x="337" y="237"/>
                  <a:pt x="333" y="241"/>
                  <a:pt x="329" y="241"/>
                </a:cubicBezTo>
                <a:moveTo>
                  <a:pt x="337" y="210"/>
                </a:moveTo>
                <a:cubicBezTo>
                  <a:pt x="335" y="209"/>
                  <a:pt x="332" y="209"/>
                  <a:pt x="329" y="209"/>
                </a:cubicBezTo>
                <a:cubicBezTo>
                  <a:pt x="316" y="209"/>
                  <a:pt x="305" y="219"/>
                  <a:pt x="305" y="233"/>
                </a:cubicBezTo>
                <a:cubicBezTo>
                  <a:pt x="305" y="236"/>
                  <a:pt x="306" y="238"/>
                  <a:pt x="306" y="241"/>
                </a:cubicBezTo>
                <a:cubicBezTo>
                  <a:pt x="47" y="241"/>
                  <a:pt x="47" y="241"/>
                  <a:pt x="47" y="241"/>
                </a:cubicBezTo>
                <a:cubicBezTo>
                  <a:pt x="47" y="238"/>
                  <a:pt x="48" y="236"/>
                  <a:pt x="48" y="233"/>
                </a:cubicBezTo>
                <a:cubicBezTo>
                  <a:pt x="48" y="219"/>
                  <a:pt x="37" y="209"/>
                  <a:pt x="24" y="209"/>
                </a:cubicBezTo>
                <a:cubicBezTo>
                  <a:pt x="21" y="209"/>
                  <a:pt x="18" y="209"/>
                  <a:pt x="16" y="210"/>
                </a:cubicBezTo>
                <a:cubicBezTo>
                  <a:pt x="16" y="111"/>
                  <a:pt x="16" y="111"/>
                  <a:pt x="16" y="111"/>
                </a:cubicBezTo>
                <a:cubicBezTo>
                  <a:pt x="18" y="112"/>
                  <a:pt x="21" y="112"/>
                  <a:pt x="24" y="112"/>
                </a:cubicBezTo>
                <a:cubicBezTo>
                  <a:pt x="37" y="112"/>
                  <a:pt x="48" y="102"/>
                  <a:pt x="48" y="88"/>
                </a:cubicBezTo>
                <a:cubicBezTo>
                  <a:pt x="48" y="85"/>
                  <a:pt x="47" y="83"/>
                  <a:pt x="47" y="80"/>
                </a:cubicBezTo>
                <a:cubicBezTo>
                  <a:pt x="306" y="80"/>
                  <a:pt x="306" y="80"/>
                  <a:pt x="306" y="80"/>
                </a:cubicBezTo>
                <a:cubicBezTo>
                  <a:pt x="306" y="83"/>
                  <a:pt x="305" y="85"/>
                  <a:pt x="305" y="88"/>
                </a:cubicBezTo>
                <a:cubicBezTo>
                  <a:pt x="305" y="102"/>
                  <a:pt x="316" y="112"/>
                  <a:pt x="329" y="112"/>
                </a:cubicBezTo>
                <a:cubicBezTo>
                  <a:pt x="332" y="112"/>
                  <a:pt x="335" y="112"/>
                  <a:pt x="337" y="111"/>
                </a:cubicBezTo>
                <a:lnTo>
                  <a:pt x="337" y="210"/>
                </a:lnTo>
                <a:close/>
                <a:moveTo>
                  <a:pt x="329" y="96"/>
                </a:moveTo>
                <a:cubicBezTo>
                  <a:pt x="325" y="96"/>
                  <a:pt x="321" y="93"/>
                  <a:pt x="321" y="88"/>
                </a:cubicBezTo>
                <a:cubicBezTo>
                  <a:pt x="321" y="84"/>
                  <a:pt x="325" y="80"/>
                  <a:pt x="329" y="80"/>
                </a:cubicBezTo>
                <a:cubicBezTo>
                  <a:pt x="333" y="80"/>
                  <a:pt x="337" y="84"/>
                  <a:pt x="337" y="88"/>
                </a:cubicBezTo>
                <a:cubicBezTo>
                  <a:pt x="337" y="93"/>
                  <a:pt x="333" y="96"/>
                  <a:pt x="329" y="96"/>
                </a:cubicBezTo>
                <a:moveTo>
                  <a:pt x="281" y="209"/>
                </a:moveTo>
                <a:cubicBezTo>
                  <a:pt x="265" y="209"/>
                  <a:pt x="265" y="209"/>
                  <a:pt x="265" y="209"/>
                </a:cubicBezTo>
                <a:cubicBezTo>
                  <a:pt x="260" y="209"/>
                  <a:pt x="257" y="212"/>
                  <a:pt x="257" y="217"/>
                </a:cubicBezTo>
                <a:cubicBezTo>
                  <a:pt x="257" y="221"/>
                  <a:pt x="260" y="225"/>
                  <a:pt x="265" y="225"/>
                </a:cubicBezTo>
                <a:cubicBezTo>
                  <a:pt x="281" y="225"/>
                  <a:pt x="281" y="225"/>
                  <a:pt x="281" y="225"/>
                </a:cubicBezTo>
                <a:cubicBezTo>
                  <a:pt x="285" y="225"/>
                  <a:pt x="289" y="221"/>
                  <a:pt x="289" y="217"/>
                </a:cubicBezTo>
                <a:cubicBezTo>
                  <a:pt x="289" y="212"/>
                  <a:pt x="285" y="209"/>
                  <a:pt x="281" y="209"/>
                </a:cubicBezTo>
                <a:moveTo>
                  <a:pt x="176" y="96"/>
                </a:moveTo>
                <a:cubicBezTo>
                  <a:pt x="141" y="96"/>
                  <a:pt x="112" y="125"/>
                  <a:pt x="112" y="160"/>
                </a:cubicBezTo>
                <a:cubicBezTo>
                  <a:pt x="112" y="196"/>
                  <a:pt x="141" y="225"/>
                  <a:pt x="176" y="225"/>
                </a:cubicBezTo>
                <a:cubicBezTo>
                  <a:pt x="212" y="225"/>
                  <a:pt x="241" y="196"/>
                  <a:pt x="241" y="160"/>
                </a:cubicBezTo>
                <a:cubicBezTo>
                  <a:pt x="241" y="125"/>
                  <a:pt x="212" y="96"/>
                  <a:pt x="176" y="96"/>
                </a:cubicBezTo>
                <a:moveTo>
                  <a:pt x="202" y="187"/>
                </a:moveTo>
                <a:cubicBezTo>
                  <a:pt x="201" y="190"/>
                  <a:pt x="199" y="193"/>
                  <a:pt x="197" y="195"/>
                </a:cubicBezTo>
                <a:cubicBezTo>
                  <a:pt x="195" y="197"/>
                  <a:pt x="192" y="198"/>
                  <a:pt x="189" y="199"/>
                </a:cubicBezTo>
                <a:cubicBezTo>
                  <a:pt x="186" y="200"/>
                  <a:pt x="183" y="201"/>
                  <a:pt x="180" y="201"/>
                </a:cubicBezTo>
                <a:cubicBezTo>
                  <a:pt x="180" y="209"/>
                  <a:pt x="180" y="209"/>
                  <a:pt x="180" y="209"/>
                </a:cubicBezTo>
                <a:cubicBezTo>
                  <a:pt x="173" y="209"/>
                  <a:pt x="173" y="209"/>
                  <a:pt x="173" y="209"/>
                </a:cubicBezTo>
                <a:cubicBezTo>
                  <a:pt x="173" y="201"/>
                  <a:pt x="173" y="201"/>
                  <a:pt x="173" y="201"/>
                </a:cubicBezTo>
                <a:cubicBezTo>
                  <a:pt x="169" y="201"/>
                  <a:pt x="167" y="200"/>
                  <a:pt x="164" y="199"/>
                </a:cubicBezTo>
                <a:cubicBezTo>
                  <a:pt x="160" y="198"/>
                  <a:pt x="158" y="197"/>
                  <a:pt x="155" y="194"/>
                </a:cubicBezTo>
                <a:cubicBezTo>
                  <a:pt x="153" y="192"/>
                  <a:pt x="151" y="190"/>
                  <a:pt x="150" y="186"/>
                </a:cubicBezTo>
                <a:cubicBezTo>
                  <a:pt x="149" y="183"/>
                  <a:pt x="148" y="180"/>
                  <a:pt x="148" y="176"/>
                </a:cubicBezTo>
                <a:cubicBezTo>
                  <a:pt x="160" y="176"/>
                  <a:pt x="160" y="176"/>
                  <a:pt x="160" y="176"/>
                </a:cubicBezTo>
                <a:cubicBezTo>
                  <a:pt x="160" y="180"/>
                  <a:pt x="161" y="184"/>
                  <a:pt x="164" y="187"/>
                </a:cubicBezTo>
                <a:cubicBezTo>
                  <a:pt x="166" y="190"/>
                  <a:pt x="168" y="191"/>
                  <a:pt x="173" y="191"/>
                </a:cubicBezTo>
                <a:cubicBezTo>
                  <a:pt x="173" y="165"/>
                  <a:pt x="173" y="165"/>
                  <a:pt x="173" y="165"/>
                </a:cubicBezTo>
                <a:cubicBezTo>
                  <a:pt x="170" y="164"/>
                  <a:pt x="168" y="163"/>
                  <a:pt x="165" y="162"/>
                </a:cubicBezTo>
                <a:cubicBezTo>
                  <a:pt x="163" y="161"/>
                  <a:pt x="160" y="159"/>
                  <a:pt x="158" y="158"/>
                </a:cubicBezTo>
                <a:cubicBezTo>
                  <a:pt x="155" y="156"/>
                  <a:pt x="153" y="154"/>
                  <a:pt x="152" y="151"/>
                </a:cubicBezTo>
                <a:cubicBezTo>
                  <a:pt x="150" y="148"/>
                  <a:pt x="150" y="145"/>
                  <a:pt x="150" y="141"/>
                </a:cubicBezTo>
                <a:cubicBezTo>
                  <a:pt x="150" y="137"/>
                  <a:pt x="150" y="134"/>
                  <a:pt x="152" y="132"/>
                </a:cubicBezTo>
                <a:cubicBezTo>
                  <a:pt x="153" y="129"/>
                  <a:pt x="155" y="127"/>
                  <a:pt x="157" y="125"/>
                </a:cubicBezTo>
                <a:cubicBezTo>
                  <a:pt x="159" y="123"/>
                  <a:pt x="162" y="122"/>
                  <a:pt x="165" y="121"/>
                </a:cubicBezTo>
                <a:cubicBezTo>
                  <a:pt x="168" y="120"/>
                  <a:pt x="170" y="120"/>
                  <a:pt x="173" y="120"/>
                </a:cubicBezTo>
                <a:cubicBezTo>
                  <a:pt x="173" y="112"/>
                  <a:pt x="173" y="112"/>
                  <a:pt x="173" y="112"/>
                </a:cubicBezTo>
                <a:cubicBezTo>
                  <a:pt x="180" y="112"/>
                  <a:pt x="180" y="112"/>
                  <a:pt x="180" y="112"/>
                </a:cubicBezTo>
                <a:cubicBezTo>
                  <a:pt x="180" y="120"/>
                  <a:pt x="180" y="120"/>
                  <a:pt x="180" y="120"/>
                </a:cubicBezTo>
                <a:cubicBezTo>
                  <a:pt x="183" y="120"/>
                  <a:pt x="185" y="120"/>
                  <a:pt x="188" y="121"/>
                </a:cubicBezTo>
                <a:cubicBezTo>
                  <a:pt x="191" y="122"/>
                  <a:pt x="193" y="123"/>
                  <a:pt x="196" y="125"/>
                </a:cubicBezTo>
                <a:cubicBezTo>
                  <a:pt x="198" y="127"/>
                  <a:pt x="199" y="129"/>
                  <a:pt x="201" y="131"/>
                </a:cubicBezTo>
                <a:cubicBezTo>
                  <a:pt x="202" y="134"/>
                  <a:pt x="202" y="137"/>
                  <a:pt x="202" y="141"/>
                </a:cubicBezTo>
                <a:cubicBezTo>
                  <a:pt x="190" y="141"/>
                  <a:pt x="190" y="141"/>
                  <a:pt x="190" y="141"/>
                </a:cubicBezTo>
                <a:cubicBezTo>
                  <a:pt x="190" y="137"/>
                  <a:pt x="189" y="134"/>
                  <a:pt x="187" y="132"/>
                </a:cubicBezTo>
                <a:cubicBezTo>
                  <a:pt x="186" y="130"/>
                  <a:pt x="184" y="129"/>
                  <a:pt x="180" y="129"/>
                </a:cubicBezTo>
                <a:cubicBezTo>
                  <a:pt x="180" y="152"/>
                  <a:pt x="180" y="152"/>
                  <a:pt x="180" y="152"/>
                </a:cubicBezTo>
                <a:cubicBezTo>
                  <a:pt x="183" y="153"/>
                  <a:pt x="185" y="154"/>
                  <a:pt x="188" y="155"/>
                </a:cubicBezTo>
                <a:cubicBezTo>
                  <a:pt x="191" y="157"/>
                  <a:pt x="194" y="158"/>
                  <a:pt x="197" y="160"/>
                </a:cubicBezTo>
                <a:cubicBezTo>
                  <a:pt x="199" y="162"/>
                  <a:pt x="201" y="164"/>
                  <a:pt x="202" y="167"/>
                </a:cubicBezTo>
                <a:cubicBezTo>
                  <a:pt x="204" y="169"/>
                  <a:pt x="204" y="173"/>
                  <a:pt x="204" y="177"/>
                </a:cubicBezTo>
                <a:cubicBezTo>
                  <a:pt x="204" y="181"/>
                  <a:pt x="204" y="184"/>
                  <a:pt x="202" y="187"/>
                </a:cubicBezTo>
                <a:moveTo>
                  <a:pt x="188" y="170"/>
                </a:moveTo>
                <a:cubicBezTo>
                  <a:pt x="187" y="169"/>
                  <a:pt x="185" y="168"/>
                  <a:pt x="184" y="167"/>
                </a:cubicBezTo>
                <a:cubicBezTo>
                  <a:pt x="182" y="167"/>
                  <a:pt x="181" y="166"/>
                  <a:pt x="180" y="166"/>
                </a:cubicBezTo>
                <a:cubicBezTo>
                  <a:pt x="180" y="191"/>
                  <a:pt x="180" y="191"/>
                  <a:pt x="180" y="191"/>
                </a:cubicBezTo>
                <a:cubicBezTo>
                  <a:pt x="184" y="191"/>
                  <a:pt x="186" y="190"/>
                  <a:pt x="188" y="188"/>
                </a:cubicBezTo>
                <a:cubicBezTo>
                  <a:pt x="191" y="186"/>
                  <a:pt x="192" y="183"/>
                  <a:pt x="192" y="178"/>
                </a:cubicBezTo>
                <a:cubicBezTo>
                  <a:pt x="192" y="176"/>
                  <a:pt x="192" y="175"/>
                  <a:pt x="191" y="173"/>
                </a:cubicBezTo>
                <a:cubicBezTo>
                  <a:pt x="190" y="172"/>
                  <a:pt x="189" y="171"/>
                  <a:pt x="188" y="170"/>
                </a:cubicBezTo>
                <a:moveTo>
                  <a:pt x="162" y="140"/>
                </a:moveTo>
                <a:cubicBezTo>
                  <a:pt x="162" y="142"/>
                  <a:pt x="162" y="143"/>
                  <a:pt x="163" y="145"/>
                </a:cubicBezTo>
                <a:cubicBezTo>
                  <a:pt x="164" y="146"/>
                  <a:pt x="165" y="147"/>
                  <a:pt x="166" y="148"/>
                </a:cubicBezTo>
                <a:cubicBezTo>
                  <a:pt x="167" y="149"/>
                  <a:pt x="168" y="149"/>
                  <a:pt x="170" y="150"/>
                </a:cubicBezTo>
                <a:cubicBezTo>
                  <a:pt x="171" y="150"/>
                  <a:pt x="172" y="151"/>
                  <a:pt x="173" y="151"/>
                </a:cubicBezTo>
                <a:cubicBezTo>
                  <a:pt x="173" y="129"/>
                  <a:pt x="173" y="129"/>
                  <a:pt x="173" y="129"/>
                </a:cubicBezTo>
                <a:cubicBezTo>
                  <a:pt x="169" y="129"/>
                  <a:pt x="167" y="130"/>
                  <a:pt x="165" y="132"/>
                </a:cubicBezTo>
                <a:cubicBezTo>
                  <a:pt x="163" y="133"/>
                  <a:pt x="162" y="136"/>
                  <a:pt x="162" y="140"/>
                </a:cubicBezTo>
              </a:path>
            </a:pathLst>
          </a:custGeom>
          <a:solidFill>
            <a:srgbClr val="FFFFFF"/>
          </a:solidFill>
          <a:ln>
            <a:noFill/>
          </a:ln>
        </p:spPr>
        <p:txBody>
          <a:bodyPr vert="horz" wrap="square" lIns="243840" tIns="121920" rIns="243840" bIns="121920" numCol="1" anchor="t" anchorCtr="0" compatLnSpc="1">
            <a:prstTxWarp prst="textNoShape">
              <a:avLst/>
            </a:prstTxWarp>
          </a:bodyPr>
          <a:lstStyle/>
          <a:p>
            <a:pPr algn="ctr" defTabSz="2438430" fontAlgn="base" hangingPunct="1">
              <a:lnSpc>
                <a:spcPct val="86000"/>
              </a:lnSpc>
              <a:spcBef>
                <a:spcPct val="0"/>
              </a:spcBef>
              <a:spcAft>
                <a:spcPct val="0"/>
              </a:spcAft>
              <a:defRPr/>
            </a:pPr>
            <a:endParaRPr lang="en-US" sz="4533">
              <a:solidFill>
                <a:srgbClr val="37424A"/>
              </a:solidFill>
              <a:latin typeface="Verdana" pitchFamily="34" charset="0"/>
              <a:ea typeface="+mn-ea"/>
              <a:cs typeface="+mn-cs"/>
            </a:endParaRPr>
          </a:p>
        </p:txBody>
      </p:sp>
      <p:grpSp>
        <p:nvGrpSpPr>
          <p:cNvPr id="46" name="Group 45"/>
          <p:cNvGrpSpPr/>
          <p:nvPr/>
        </p:nvGrpSpPr>
        <p:grpSpPr>
          <a:xfrm>
            <a:off x="6541456" y="3227816"/>
            <a:ext cx="2176363" cy="753120"/>
            <a:chOff x="509719" y="2239428"/>
            <a:chExt cx="929225" cy="386085"/>
          </a:xfrm>
        </p:grpSpPr>
        <p:sp>
          <p:nvSpPr>
            <p:cNvPr id="47" name="Shape 2643"/>
            <p:cNvSpPr/>
            <p:nvPr/>
          </p:nvSpPr>
          <p:spPr>
            <a:xfrm>
              <a:off x="509719" y="2418183"/>
              <a:ext cx="113089" cy="207330"/>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rgbClr val="FFFFFF"/>
            </a:solidFill>
            <a:ln w="12700">
              <a:miter lim="400000"/>
            </a:ln>
          </p:spPr>
          <p:txBody>
            <a:bodyPr lIns="38091" tIns="38091" rIns="38091" bIns="38091" anchor="ctr"/>
            <a:lstStyle/>
            <a:p>
              <a:pPr defTabSz="457070"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1200">
                <a:solidFill>
                  <a:srgbClr val="FFFFFF"/>
                </a:solidFill>
                <a:effectLst>
                  <a:outerShdw blurRad="38100" dist="12700" dir="5400000" rotWithShape="0">
                    <a:srgbClr val="000000">
                      <a:alpha val="50000"/>
                    </a:srgbClr>
                  </a:outerShdw>
                </a:effectLst>
                <a:latin typeface="Gill Sans"/>
                <a:ea typeface="Calibri" charset="0"/>
                <a:cs typeface="Calibri" charset="0"/>
                <a:sym typeface="Gill Sans"/>
              </a:endParaRPr>
            </a:p>
          </p:txBody>
        </p:sp>
        <p:sp>
          <p:nvSpPr>
            <p:cNvPr id="48" name="Shape 2644"/>
            <p:cNvSpPr/>
            <p:nvPr/>
          </p:nvSpPr>
          <p:spPr>
            <a:xfrm>
              <a:off x="678039" y="2338457"/>
              <a:ext cx="208768" cy="287056"/>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9"/>
                    <a:pt x="19645" y="20618"/>
                    <a:pt x="18900" y="20618"/>
                  </a:cubicBezTo>
                  <a:lnTo>
                    <a:pt x="2700" y="20618"/>
                  </a:lnTo>
                  <a:cubicBezTo>
                    <a:pt x="1954" y="20618"/>
                    <a:pt x="1350" y="20179"/>
                    <a:pt x="1350" y="19636"/>
                  </a:cubicBezTo>
                  <a:lnTo>
                    <a:pt x="1350" y="1964"/>
                  </a:lnTo>
                  <a:cubicBezTo>
                    <a:pt x="1350" y="1422"/>
                    <a:pt x="1954" y="982"/>
                    <a:pt x="2700" y="982"/>
                  </a:cubicBezTo>
                  <a:lnTo>
                    <a:pt x="18900" y="982"/>
                  </a:lnTo>
                  <a:cubicBezTo>
                    <a:pt x="19645" y="982"/>
                    <a:pt x="20250" y="1422"/>
                    <a:pt x="20250" y="1964"/>
                  </a:cubicBezTo>
                  <a:cubicBezTo>
                    <a:pt x="20250" y="1964"/>
                    <a:pt x="20250" y="19636"/>
                    <a:pt x="20250" y="19636"/>
                  </a:cubicBezTo>
                  <a:close/>
                  <a:moveTo>
                    <a:pt x="18900" y="0"/>
                  </a:moveTo>
                  <a:lnTo>
                    <a:pt x="2700" y="0"/>
                  </a:lnTo>
                  <a:cubicBezTo>
                    <a:pt x="1209" y="0"/>
                    <a:pt x="0" y="879"/>
                    <a:pt x="0" y="1964"/>
                  </a:cubicBezTo>
                  <a:lnTo>
                    <a:pt x="0" y="19636"/>
                  </a:lnTo>
                  <a:cubicBezTo>
                    <a:pt x="0" y="20721"/>
                    <a:pt x="1209" y="21600"/>
                    <a:pt x="2700" y="21600"/>
                  </a:cubicBezTo>
                  <a:lnTo>
                    <a:pt x="18900" y="21600"/>
                  </a:lnTo>
                  <a:cubicBezTo>
                    <a:pt x="20391" y="21600"/>
                    <a:pt x="21600" y="20721"/>
                    <a:pt x="21600" y="19636"/>
                  </a:cubicBezTo>
                  <a:lnTo>
                    <a:pt x="21600" y="1964"/>
                  </a:lnTo>
                  <a:cubicBezTo>
                    <a:pt x="21600" y="879"/>
                    <a:pt x="20391" y="0"/>
                    <a:pt x="18900" y="0"/>
                  </a:cubicBezTo>
                  <a:moveTo>
                    <a:pt x="4050" y="3927"/>
                  </a:moveTo>
                  <a:lnTo>
                    <a:pt x="17550" y="3927"/>
                  </a:lnTo>
                  <a:lnTo>
                    <a:pt x="17550" y="17673"/>
                  </a:lnTo>
                  <a:lnTo>
                    <a:pt x="4050" y="17673"/>
                  </a:lnTo>
                  <a:cubicBezTo>
                    <a:pt x="4050" y="17673"/>
                    <a:pt x="4050" y="3927"/>
                    <a:pt x="4050" y="3927"/>
                  </a:cubicBezTo>
                  <a:close/>
                  <a:moveTo>
                    <a:pt x="2700" y="18655"/>
                  </a:moveTo>
                  <a:lnTo>
                    <a:pt x="18900" y="18655"/>
                  </a:lnTo>
                  <a:lnTo>
                    <a:pt x="18900" y="2945"/>
                  </a:lnTo>
                  <a:lnTo>
                    <a:pt x="2700" y="2945"/>
                  </a:lnTo>
                  <a:cubicBezTo>
                    <a:pt x="2700" y="2945"/>
                    <a:pt x="2700" y="18655"/>
                    <a:pt x="2700" y="18655"/>
                  </a:cubicBezTo>
                  <a:close/>
                  <a:moveTo>
                    <a:pt x="10125" y="2455"/>
                  </a:moveTo>
                  <a:lnTo>
                    <a:pt x="11475" y="2455"/>
                  </a:lnTo>
                  <a:cubicBezTo>
                    <a:pt x="11848" y="2455"/>
                    <a:pt x="12150" y="2235"/>
                    <a:pt x="12150" y="1964"/>
                  </a:cubicBezTo>
                  <a:cubicBezTo>
                    <a:pt x="12150" y="1692"/>
                    <a:pt x="11848" y="1473"/>
                    <a:pt x="11475" y="1473"/>
                  </a:cubicBezTo>
                  <a:lnTo>
                    <a:pt x="10125" y="1473"/>
                  </a:lnTo>
                  <a:cubicBezTo>
                    <a:pt x="9752" y="1473"/>
                    <a:pt x="9450" y="1692"/>
                    <a:pt x="9450" y="1964"/>
                  </a:cubicBezTo>
                  <a:cubicBezTo>
                    <a:pt x="9450" y="2235"/>
                    <a:pt x="9752" y="2455"/>
                    <a:pt x="10125" y="2455"/>
                  </a:cubicBezTo>
                  <a:moveTo>
                    <a:pt x="10800" y="19145"/>
                  </a:moveTo>
                  <a:cubicBezTo>
                    <a:pt x="10427" y="19145"/>
                    <a:pt x="10125" y="19366"/>
                    <a:pt x="10125" y="19636"/>
                  </a:cubicBezTo>
                  <a:cubicBezTo>
                    <a:pt x="10125" y="19908"/>
                    <a:pt x="10427" y="20127"/>
                    <a:pt x="10800" y="20127"/>
                  </a:cubicBezTo>
                  <a:cubicBezTo>
                    <a:pt x="11173" y="20127"/>
                    <a:pt x="11475" y="19908"/>
                    <a:pt x="11475" y="19636"/>
                  </a:cubicBezTo>
                  <a:cubicBezTo>
                    <a:pt x="11475" y="19366"/>
                    <a:pt x="11173" y="19145"/>
                    <a:pt x="10800" y="19145"/>
                  </a:cubicBezTo>
                </a:path>
              </a:pathLst>
            </a:custGeom>
            <a:solidFill>
              <a:srgbClr val="FFFFFF"/>
            </a:solidFill>
            <a:ln w="12700">
              <a:miter lim="400000"/>
            </a:ln>
          </p:spPr>
          <p:txBody>
            <a:bodyPr lIns="38091" tIns="38091" rIns="38091" bIns="38091" anchor="ctr"/>
            <a:lstStyle/>
            <a:p>
              <a:pPr defTabSz="457070"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1200">
                <a:solidFill>
                  <a:srgbClr val="FFFFFF"/>
                </a:solidFill>
                <a:effectLst>
                  <a:outerShdw blurRad="38100" dist="12700" dir="5400000" rotWithShape="0">
                    <a:srgbClr val="000000">
                      <a:alpha val="50000"/>
                    </a:srgbClr>
                  </a:outerShdw>
                </a:effectLst>
                <a:latin typeface="Gill Sans"/>
                <a:ea typeface="Calibri" charset="0"/>
                <a:cs typeface="Calibri" charset="0"/>
                <a:sym typeface="Gill Sans"/>
              </a:endParaRPr>
            </a:p>
          </p:txBody>
        </p:sp>
        <p:sp>
          <p:nvSpPr>
            <p:cNvPr id="49" name="Shape 2645"/>
            <p:cNvSpPr/>
            <p:nvPr/>
          </p:nvSpPr>
          <p:spPr>
            <a:xfrm>
              <a:off x="908077" y="2239428"/>
              <a:ext cx="530867" cy="386085"/>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rgbClr val="FFFFFF"/>
            </a:solidFill>
            <a:ln w="12700">
              <a:miter lim="400000"/>
            </a:ln>
          </p:spPr>
          <p:txBody>
            <a:bodyPr lIns="38091" tIns="38091" rIns="38091" bIns="38091" anchor="ctr"/>
            <a:lstStyle/>
            <a:p>
              <a:pPr defTabSz="457070"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1200">
                <a:solidFill>
                  <a:srgbClr val="FFFFFF"/>
                </a:solidFill>
                <a:effectLst>
                  <a:outerShdw blurRad="38100" dist="12700" dir="5400000" rotWithShape="0">
                    <a:srgbClr val="000000">
                      <a:alpha val="50000"/>
                    </a:srgbClr>
                  </a:outerShdw>
                </a:effectLst>
                <a:latin typeface="Gill Sans"/>
                <a:ea typeface="Calibri" charset="0"/>
                <a:cs typeface="Calibri" charset="0"/>
                <a:sym typeface="Gill Sans"/>
              </a:endParaRPr>
            </a:p>
          </p:txBody>
        </p:sp>
      </p:grpSp>
      <p:sp>
        <p:nvSpPr>
          <p:cNvPr id="50" name="Oval 49"/>
          <p:cNvSpPr>
            <a:spLocks noChangeAspect="1"/>
          </p:cNvSpPr>
          <p:nvPr/>
        </p:nvSpPr>
        <p:spPr>
          <a:xfrm>
            <a:off x="11096965" y="3077752"/>
            <a:ext cx="983760" cy="983760"/>
          </a:xfrm>
          <a:prstGeom prst="ellipse">
            <a:avLst/>
          </a:prstGeom>
          <a:noFill/>
          <a:ln w="38100">
            <a:solidFill>
              <a:srgbClr val="FFFFFF"/>
            </a:solidFill>
          </a:ln>
        </p:spPr>
        <p:txBody>
          <a:bodyPr wrap="square" lIns="0" tIns="0" rIns="0" bIns="0" rtlCol="0" anchor="ctr">
            <a:noAutofit/>
          </a:bodyPr>
          <a:lstStyle/>
          <a:p>
            <a:pPr algn="ctr" defTabSz="2438430" fontAlgn="base" hangingPunct="1">
              <a:lnSpc>
                <a:spcPct val="86000"/>
              </a:lnSpc>
              <a:spcBef>
                <a:spcPct val="0"/>
              </a:spcBef>
              <a:spcAft>
                <a:spcPct val="0"/>
              </a:spcAft>
            </a:pPr>
            <a:r>
              <a:rPr lang="en-US" sz="2400" kern="1200">
                <a:solidFill>
                  <a:srgbClr val="FFFFFF"/>
                </a:solidFill>
                <a:latin typeface="Verdana" pitchFamily="34" charset="0"/>
                <a:ea typeface="+mn-ea"/>
                <a:cs typeface="+mn-cs"/>
              </a:rPr>
              <a:t>Now</a:t>
            </a:r>
          </a:p>
        </p:txBody>
      </p:sp>
      <p:pic>
        <p:nvPicPr>
          <p:cNvPr id="51" name="Picture 2" descr="Image result for sharing economy icon"/>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3022284" y="3077752"/>
            <a:ext cx="1038035" cy="1116037"/>
          </a:xfrm>
          <a:prstGeom prst="rect">
            <a:avLst/>
          </a:prstGeom>
          <a:noFill/>
          <a:extLst>
            <a:ext uri="{909E8E84-426E-40dd-AFC4-6F175D3DCCD1}">
              <a14:hiddenFill xmlns:a14="http://schemas.microsoft.com/office/drawing/2010/main">
                <a:solidFill>
                  <a:srgbClr val="FFFFFF"/>
                </a:solidFill>
              </a14:hiddenFill>
            </a:ext>
          </a:extLst>
        </p:spPr>
      </p:pic>
      <p:sp>
        <p:nvSpPr>
          <p:cNvPr id="52" name="Freeform 82"/>
          <p:cNvSpPr>
            <a:spLocks noChangeArrowheads="1"/>
          </p:cNvSpPr>
          <p:nvPr/>
        </p:nvSpPr>
        <p:spPr bwMode="auto">
          <a:xfrm>
            <a:off x="11248685" y="7640640"/>
            <a:ext cx="780779" cy="745803"/>
          </a:xfrm>
          <a:custGeom>
            <a:avLst/>
            <a:gdLst>
              <a:gd name="T0" fmla="*/ 443 w 497"/>
              <a:gd name="T1" fmla="*/ 0 h 444"/>
              <a:gd name="T2" fmla="*/ 443 w 497"/>
              <a:gd name="T3" fmla="*/ 0 h 444"/>
              <a:gd name="T4" fmla="*/ 53 w 497"/>
              <a:gd name="T5" fmla="*/ 0 h 444"/>
              <a:gd name="T6" fmla="*/ 0 w 497"/>
              <a:gd name="T7" fmla="*/ 53 h 444"/>
              <a:gd name="T8" fmla="*/ 0 w 497"/>
              <a:gd name="T9" fmla="*/ 345 h 444"/>
              <a:gd name="T10" fmla="*/ 53 w 497"/>
              <a:gd name="T11" fmla="*/ 399 h 444"/>
              <a:gd name="T12" fmla="*/ 151 w 497"/>
              <a:gd name="T13" fmla="*/ 399 h 444"/>
              <a:gd name="T14" fmla="*/ 151 w 497"/>
              <a:gd name="T15" fmla="*/ 345 h 444"/>
              <a:gd name="T16" fmla="*/ 44 w 497"/>
              <a:gd name="T17" fmla="*/ 345 h 444"/>
              <a:gd name="T18" fmla="*/ 44 w 497"/>
              <a:gd name="T19" fmla="*/ 124 h 444"/>
              <a:gd name="T20" fmla="*/ 443 w 497"/>
              <a:gd name="T21" fmla="*/ 124 h 444"/>
              <a:gd name="T22" fmla="*/ 443 w 497"/>
              <a:gd name="T23" fmla="*/ 345 h 444"/>
              <a:gd name="T24" fmla="*/ 345 w 497"/>
              <a:gd name="T25" fmla="*/ 345 h 444"/>
              <a:gd name="T26" fmla="*/ 345 w 497"/>
              <a:gd name="T27" fmla="*/ 399 h 444"/>
              <a:gd name="T28" fmla="*/ 443 w 497"/>
              <a:gd name="T29" fmla="*/ 399 h 444"/>
              <a:gd name="T30" fmla="*/ 496 w 497"/>
              <a:gd name="T31" fmla="*/ 345 h 444"/>
              <a:gd name="T32" fmla="*/ 496 w 497"/>
              <a:gd name="T33" fmla="*/ 53 h 444"/>
              <a:gd name="T34" fmla="*/ 443 w 497"/>
              <a:gd name="T35" fmla="*/ 0 h 444"/>
              <a:gd name="T36" fmla="*/ 62 w 497"/>
              <a:gd name="T37" fmla="*/ 80 h 444"/>
              <a:gd name="T38" fmla="*/ 62 w 497"/>
              <a:gd name="T39" fmla="*/ 80 h 444"/>
              <a:gd name="T40" fmla="*/ 44 w 497"/>
              <a:gd name="T41" fmla="*/ 62 h 444"/>
              <a:gd name="T42" fmla="*/ 62 w 497"/>
              <a:gd name="T43" fmla="*/ 45 h 444"/>
              <a:gd name="T44" fmla="*/ 79 w 497"/>
              <a:gd name="T45" fmla="*/ 62 h 444"/>
              <a:gd name="T46" fmla="*/ 62 w 497"/>
              <a:gd name="T47" fmla="*/ 80 h 444"/>
              <a:gd name="T48" fmla="*/ 116 w 497"/>
              <a:gd name="T49" fmla="*/ 80 h 444"/>
              <a:gd name="T50" fmla="*/ 116 w 497"/>
              <a:gd name="T51" fmla="*/ 80 h 444"/>
              <a:gd name="T52" fmla="*/ 97 w 497"/>
              <a:gd name="T53" fmla="*/ 62 h 444"/>
              <a:gd name="T54" fmla="*/ 116 w 497"/>
              <a:gd name="T55" fmla="*/ 45 h 444"/>
              <a:gd name="T56" fmla="*/ 132 w 497"/>
              <a:gd name="T57" fmla="*/ 62 h 444"/>
              <a:gd name="T58" fmla="*/ 116 w 497"/>
              <a:gd name="T59" fmla="*/ 80 h 444"/>
              <a:gd name="T60" fmla="*/ 443 w 497"/>
              <a:gd name="T61" fmla="*/ 80 h 444"/>
              <a:gd name="T62" fmla="*/ 443 w 497"/>
              <a:gd name="T63" fmla="*/ 80 h 444"/>
              <a:gd name="T64" fmla="*/ 151 w 497"/>
              <a:gd name="T65" fmla="*/ 80 h 444"/>
              <a:gd name="T66" fmla="*/ 151 w 497"/>
              <a:gd name="T67" fmla="*/ 53 h 444"/>
              <a:gd name="T68" fmla="*/ 443 w 497"/>
              <a:gd name="T69" fmla="*/ 53 h 444"/>
              <a:gd name="T70" fmla="*/ 443 w 497"/>
              <a:gd name="T71" fmla="*/ 80 h 444"/>
              <a:gd name="T72" fmla="*/ 248 w 497"/>
              <a:gd name="T73" fmla="*/ 177 h 444"/>
              <a:gd name="T74" fmla="*/ 248 w 497"/>
              <a:gd name="T75" fmla="*/ 177 h 444"/>
              <a:gd name="T76" fmla="*/ 124 w 497"/>
              <a:gd name="T77" fmla="*/ 301 h 444"/>
              <a:gd name="T78" fmla="*/ 204 w 497"/>
              <a:gd name="T79" fmla="*/ 301 h 444"/>
              <a:gd name="T80" fmla="*/ 204 w 497"/>
              <a:gd name="T81" fmla="*/ 443 h 444"/>
              <a:gd name="T82" fmla="*/ 292 w 497"/>
              <a:gd name="T83" fmla="*/ 443 h 444"/>
              <a:gd name="T84" fmla="*/ 292 w 497"/>
              <a:gd name="T85" fmla="*/ 301 h 444"/>
              <a:gd name="T86" fmla="*/ 363 w 497"/>
              <a:gd name="T87" fmla="*/ 301 h 444"/>
              <a:gd name="T88" fmla="*/ 248 w 497"/>
              <a:gd name="T89" fmla="*/ 17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444">
                <a:moveTo>
                  <a:pt x="443" y="0"/>
                </a:moveTo>
                <a:lnTo>
                  <a:pt x="443" y="0"/>
                </a:lnTo>
                <a:cubicBezTo>
                  <a:pt x="53" y="0"/>
                  <a:pt x="53" y="0"/>
                  <a:pt x="53" y="0"/>
                </a:cubicBezTo>
                <a:cubicBezTo>
                  <a:pt x="17" y="0"/>
                  <a:pt x="0" y="26"/>
                  <a:pt x="0" y="53"/>
                </a:cubicBezTo>
                <a:cubicBezTo>
                  <a:pt x="0" y="345"/>
                  <a:pt x="0" y="345"/>
                  <a:pt x="0" y="345"/>
                </a:cubicBezTo>
                <a:cubicBezTo>
                  <a:pt x="0" y="373"/>
                  <a:pt x="17" y="399"/>
                  <a:pt x="53" y="399"/>
                </a:cubicBezTo>
                <a:cubicBezTo>
                  <a:pt x="151" y="399"/>
                  <a:pt x="151" y="399"/>
                  <a:pt x="151" y="399"/>
                </a:cubicBezTo>
                <a:cubicBezTo>
                  <a:pt x="151" y="345"/>
                  <a:pt x="151" y="345"/>
                  <a:pt x="151" y="345"/>
                </a:cubicBezTo>
                <a:cubicBezTo>
                  <a:pt x="44" y="345"/>
                  <a:pt x="44" y="345"/>
                  <a:pt x="44" y="345"/>
                </a:cubicBezTo>
                <a:cubicBezTo>
                  <a:pt x="44" y="124"/>
                  <a:pt x="44" y="124"/>
                  <a:pt x="44" y="124"/>
                </a:cubicBezTo>
                <a:cubicBezTo>
                  <a:pt x="443" y="124"/>
                  <a:pt x="443" y="124"/>
                  <a:pt x="443" y="124"/>
                </a:cubicBezTo>
                <a:cubicBezTo>
                  <a:pt x="443" y="345"/>
                  <a:pt x="443" y="345"/>
                  <a:pt x="443" y="345"/>
                </a:cubicBezTo>
                <a:cubicBezTo>
                  <a:pt x="345" y="345"/>
                  <a:pt x="345" y="345"/>
                  <a:pt x="345" y="345"/>
                </a:cubicBezTo>
                <a:cubicBezTo>
                  <a:pt x="345" y="399"/>
                  <a:pt x="345" y="399"/>
                  <a:pt x="345" y="399"/>
                </a:cubicBezTo>
                <a:cubicBezTo>
                  <a:pt x="443" y="399"/>
                  <a:pt x="443" y="399"/>
                  <a:pt x="443" y="399"/>
                </a:cubicBezTo>
                <a:cubicBezTo>
                  <a:pt x="470" y="399"/>
                  <a:pt x="496" y="373"/>
                  <a:pt x="496" y="345"/>
                </a:cubicBezTo>
                <a:cubicBezTo>
                  <a:pt x="496" y="53"/>
                  <a:pt x="496" y="53"/>
                  <a:pt x="496" y="53"/>
                </a:cubicBezTo>
                <a:cubicBezTo>
                  <a:pt x="496" y="26"/>
                  <a:pt x="470" y="0"/>
                  <a:pt x="443" y="0"/>
                </a:cubicBezTo>
                <a:close/>
                <a:moveTo>
                  <a:pt x="62" y="80"/>
                </a:moveTo>
                <a:lnTo>
                  <a:pt x="62" y="80"/>
                </a:lnTo>
                <a:cubicBezTo>
                  <a:pt x="53" y="80"/>
                  <a:pt x="44" y="71"/>
                  <a:pt x="44" y="62"/>
                </a:cubicBezTo>
                <a:cubicBezTo>
                  <a:pt x="44" y="53"/>
                  <a:pt x="53" y="45"/>
                  <a:pt x="62" y="45"/>
                </a:cubicBezTo>
                <a:cubicBezTo>
                  <a:pt x="71" y="45"/>
                  <a:pt x="79" y="53"/>
                  <a:pt x="79" y="62"/>
                </a:cubicBezTo>
                <a:cubicBezTo>
                  <a:pt x="79" y="71"/>
                  <a:pt x="71" y="80"/>
                  <a:pt x="62" y="80"/>
                </a:cubicBezTo>
                <a:close/>
                <a:moveTo>
                  <a:pt x="116" y="80"/>
                </a:moveTo>
                <a:lnTo>
                  <a:pt x="116" y="80"/>
                </a:lnTo>
                <a:cubicBezTo>
                  <a:pt x="107" y="80"/>
                  <a:pt x="97" y="71"/>
                  <a:pt x="97" y="62"/>
                </a:cubicBezTo>
                <a:cubicBezTo>
                  <a:pt x="97" y="53"/>
                  <a:pt x="107" y="45"/>
                  <a:pt x="116" y="45"/>
                </a:cubicBezTo>
                <a:cubicBezTo>
                  <a:pt x="124" y="45"/>
                  <a:pt x="132" y="53"/>
                  <a:pt x="132" y="62"/>
                </a:cubicBezTo>
                <a:cubicBezTo>
                  <a:pt x="132" y="71"/>
                  <a:pt x="124" y="80"/>
                  <a:pt x="116" y="80"/>
                </a:cubicBezTo>
                <a:close/>
                <a:moveTo>
                  <a:pt x="443" y="80"/>
                </a:moveTo>
                <a:lnTo>
                  <a:pt x="443" y="80"/>
                </a:lnTo>
                <a:cubicBezTo>
                  <a:pt x="151" y="80"/>
                  <a:pt x="151" y="80"/>
                  <a:pt x="151" y="80"/>
                </a:cubicBezTo>
                <a:cubicBezTo>
                  <a:pt x="151" y="53"/>
                  <a:pt x="151" y="53"/>
                  <a:pt x="151" y="53"/>
                </a:cubicBezTo>
                <a:cubicBezTo>
                  <a:pt x="443" y="53"/>
                  <a:pt x="443" y="53"/>
                  <a:pt x="443" y="53"/>
                </a:cubicBezTo>
                <a:lnTo>
                  <a:pt x="443" y="80"/>
                </a:lnTo>
                <a:close/>
                <a:moveTo>
                  <a:pt x="248" y="177"/>
                </a:moveTo>
                <a:lnTo>
                  <a:pt x="248" y="177"/>
                </a:lnTo>
                <a:cubicBezTo>
                  <a:pt x="124" y="301"/>
                  <a:pt x="124" y="301"/>
                  <a:pt x="124" y="301"/>
                </a:cubicBezTo>
                <a:cubicBezTo>
                  <a:pt x="204" y="301"/>
                  <a:pt x="204" y="301"/>
                  <a:pt x="204" y="301"/>
                </a:cubicBezTo>
                <a:cubicBezTo>
                  <a:pt x="204" y="443"/>
                  <a:pt x="204" y="443"/>
                  <a:pt x="204" y="443"/>
                </a:cubicBezTo>
                <a:cubicBezTo>
                  <a:pt x="292" y="443"/>
                  <a:pt x="292" y="443"/>
                  <a:pt x="292" y="443"/>
                </a:cubicBezTo>
                <a:cubicBezTo>
                  <a:pt x="292" y="301"/>
                  <a:pt x="292" y="301"/>
                  <a:pt x="292" y="301"/>
                </a:cubicBezTo>
                <a:cubicBezTo>
                  <a:pt x="363" y="301"/>
                  <a:pt x="363" y="301"/>
                  <a:pt x="363" y="301"/>
                </a:cubicBezTo>
                <a:lnTo>
                  <a:pt x="248" y="177"/>
                </a:lnTo>
                <a:close/>
              </a:path>
            </a:pathLst>
          </a:custGeom>
          <a:solidFill>
            <a:srgbClr val="FFFFFF"/>
          </a:solidFill>
          <a:ln>
            <a:noFill/>
          </a:ln>
          <a:effectLst/>
          <a:extLst/>
        </p:spPr>
        <p:txBody>
          <a:bodyPr wrap="none" anchor="ctr"/>
          <a:lstStyle/>
          <a:p>
            <a:pPr algn="ctr" defTabSz="2438430" fontAlgn="base" hangingPunct="1">
              <a:lnSpc>
                <a:spcPct val="86000"/>
              </a:lnSpc>
              <a:spcBef>
                <a:spcPct val="0"/>
              </a:spcBef>
              <a:spcAft>
                <a:spcPct val="0"/>
              </a:spcAft>
            </a:pPr>
            <a:endParaRPr lang="en-US" sz="4533" kern="1200">
              <a:solidFill>
                <a:srgbClr val="32312E"/>
              </a:solidFill>
              <a:latin typeface="Verdana" pitchFamily="34" charset="0"/>
              <a:ea typeface="+mn-ea"/>
              <a:cs typeface="+mn-cs"/>
            </a:endParaRPr>
          </a:p>
        </p:txBody>
      </p:sp>
      <p:sp>
        <p:nvSpPr>
          <p:cNvPr id="53" name="Freeform 144"/>
          <p:cNvSpPr>
            <a:spLocks noEditPoints="1"/>
          </p:cNvSpPr>
          <p:nvPr/>
        </p:nvSpPr>
        <p:spPr bwMode="auto">
          <a:xfrm>
            <a:off x="19422383" y="7513926"/>
            <a:ext cx="814765" cy="831013"/>
          </a:xfrm>
          <a:custGeom>
            <a:avLst/>
            <a:gdLst>
              <a:gd name="T0" fmla="*/ 699834576 w 59"/>
              <a:gd name="T1" fmla="*/ 310388800 h 51"/>
              <a:gd name="T2" fmla="*/ 676111837 w 59"/>
              <a:gd name="T3" fmla="*/ 334263799 h 51"/>
              <a:gd name="T4" fmla="*/ 237230834 w 59"/>
              <a:gd name="T5" fmla="*/ 382013795 h 51"/>
              <a:gd name="T6" fmla="*/ 237230834 w 59"/>
              <a:gd name="T7" fmla="*/ 417829748 h 51"/>
              <a:gd name="T8" fmla="*/ 225369464 w 59"/>
              <a:gd name="T9" fmla="*/ 441704747 h 51"/>
              <a:gd name="T10" fmla="*/ 616804990 w 59"/>
              <a:gd name="T11" fmla="*/ 441704747 h 51"/>
              <a:gd name="T12" fmla="*/ 652389098 w 59"/>
              <a:gd name="T13" fmla="*/ 465579745 h 51"/>
              <a:gd name="T14" fmla="*/ 616804990 w 59"/>
              <a:gd name="T15" fmla="*/ 501395698 h 51"/>
              <a:gd name="T16" fmla="*/ 189785356 w 59"/>
              <a:gd name="T17" fmla="*/ 501395698 h 51"/>
              <a:gd name="T18" fmla="*/ 154201247 w 59"/>
              <a:gd name="T19" fmla="*/ 465579745 h 51"/>
              <a:gd name="T20" fmla="*/ 189785356 w 59"/>
              <a:gd name="T21" fmla="*/ 405892249 h 51"/>
              <a:gd name="T22" fmla="*/ 106755769 w 59"/>
              <a:gd name="T23" fmla="*/ 59690951 h 51"/>
              <a:gd name="T24" fmla="*/ 23722739 w 59"/>
              <a:gd name="T25" fmla="*/ 59690951 h 51"/>
              <a:gd name="T26" fmla="*/ 0 w 59"/>
              <a:gd name="T27" fmla="*/ 35812498 h 51"/>
              <a:gd name="T28" fmla="*/ 23722739 w 59"/>
              <a:gd name="T29" fmla="*/ 0 h 51"/>
              <a:gd name="T30" fmla="*/ 130478508 w 59"/>
              <a:gd name="T31" fmla="*/ 0 h 51"/>
              <a:gd name="T32" fmla="*/ 166062617 w 59"/>
              <a:gd name="T33" fmla="*/ 59690951 h 51"/>
              <a:gd name="T34" fmla="*/ 676111837 w 59"/>
              <a:gd name="T35" fmla="*/ 59690951 h 51"/>
              <a:gd name="T36" fmla="*/ 699834576 w 59"/>
              <a:gd name="T37" fmla="*/ 83565950 h 51"/>
              <a:gd name="T38" fmla="*/ 699834576 w 59"/>
              <a:gd name="T39" fmla="*/ 310388800 h 51"/>
              <a:gd name="T40" fmla="*/ 213508095 w 59"/>
              <a:gd name="T41" fmla="*/ 608836646 h 51"/>
              <a:gd name="T42" fmla="*/ 154201247 w 59"/>
              <a:gd name="T43" fmla="*/ 549145695 h 51"/>
              <a:gd name="T44" fmla="*/ 213508095 w 59"/>
              <a:gd name="T45" fmla="*/ 501395698 h 51"/>
              <a:gd name="T46" fmla="*/ 272818386 w 59"/>
              <a:gd name="T47" fmla="*/ 549145695 h 51"/>
              <a:gd name="T48" fmla="*/ 213508095 w 59"/>
              <a:gd name="T49" fmla="*/ 608836646 h 51"/>
              <a:gd name="T50" fmla="*/ 593078807 w 59"/>
              <a:gd name="T51" fmla="*/ 608836646 h 51"/>
              <a:gd name="T52" fmla="*/ 533771959 w 59"/>
              <a:gd name="T53" fmla="*/ 549145695 h 51"/>
              <a:gd name="T54" fmla="*/ 593078807 w 59"/>
              <a:gd name="T55" fmla="*/ 501395698 h 51"/>
              <a:gd name="T56" fmla="*/ 652389098 w 59"/>
              <a:gd name="T57" fmla="*/ 549145695 h 51"/>
              <a:gd name="T58" fmla="*/ 593078807 w 59"/>
              <a:gd name="T59" fmla="*/ 608836646 h 5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9" h="51">
                <a:moveTo>
                  <a:pt x="59" y="26"/>
                </a:moveTo>
                <a:cubicBezTo>
                  <a:pt x="59" y="27"/>
                  <a:pt x="58" y="28"/>
                  <a:pt x="57" y="28"/>
                </a:cubicBezTo>
                <a:cubicBezTo>
                  <a:pt x="20" y="32"/>
                  <a:pt x="20" y="32"/>
                  <a:pt x="20" y="32"/>
                </a:cubicBezTo>
                <a:cubicBezTo>
                  <a:pt x="20" y="33"/>
                  <a:pt x="20" y="34"/>
                  <a:pt x="20" y="35"/>
                </a:cubicBezTo>
                <a:cubicBezTo>
                  <a:pt x="20" y="36"/>
                  <a:pt x="20" y="36"/>
                  <a:pt x="19" y="37"/>
                </a:cubicBezTo>
                <a:cubicBezTo>
                  <a:pt x="52" y="37"/>
                  <a:pt x="52" y="37"/>
                  <a:pt x="52" y="37"/>
                </a:cubicBezTo>
                <a:cubicBezTo>
                  <a:pt x="54" y="37"/>
                  <a:pt x="55" y="38"/>
                  <a:pt x="55" y="39"/>
                </a:cubicBezTo>
                <a:cubicBezTo>
                  <a:pt x="55" y="41"/>
                  <a:pt x="54" y="42"/>
                  <a:pt x="52" y="42"/>
                </a:cubicBezTo>
                <a:cubicBezTo>
                  <a:pt x="16" y="42"/>
                  <a:pt x="16" y="42"/>
                  <a:pt x="16" y="42"/>
                </a:cubicBezTo>
                <a:cubicBezTo>
                  <a:pt x="15" y="42"/>
                  <a:pt x="13" y="41"/>
                  <a:pt x="13" y="39"/>
                </a:cubicBezTo>
                <a:cubicBezTo>
                  <a:pt x="13" y="38"/>
                  <a:pt x="15" y="35"/>
                  <a:pt x="16" y="34"/>
                </a:cubicBezTo>
                <a:cubicBezTo>
                  <a:pt x="9" y="5"/>
                  <a:pt x="9" y="5"/>
                  <a:pt x="9" y="5"/>
                </a:cubicBezTo>
                <a:cubicBezTo>
                  <a:pt x="2" y="5"/>
                  <a:pt x="2" y="5"/>
                  <a:pt x="2" y="5"/>
                </a:cubicBezTo>
                <a:cubicBezTo>
                  <a:pt x="1" y="5"/>
                  <a:pt x="0" y="4"/>
                  <a:pt x="0" y="3"/>
                </a:cubicBezTo>
                <a:cubicBezTo>
                  <a:pt x="0" y="2"/>
                  <a:pt x="1" y="0"/>
                  <a:pt x="2" y="0"/>
                </a:cubicBezTo>
                <a:cubicBezTo>
                  <a:pt x="11" y="0"/>
                  <a:pt x="11" y="0"/>
                  <a:pt x="11" y="0"/>
                </a:cubicBezTo>
                <a:cubicBezTo>
                  <a:pt x="14" y="0"/>
                  <a:pt x="14" y="3"/>
                  <a:pt x="14" y="5"/>
                </a:cubicBezTo>
                <a:cubicBezTo>
                  <a:pt x="57" y="5"/>
                  <a:pt x="57" y="5"/>
                  <a:pt x="57" y="5"/>
                </a:cubicBezTo>
                <a:cubicBezTo>
                  <a:pt x="58" y="5"/>
                  <a:pt x="59" y="6"/>
                  <a:pt x="59" y="7"/>
                </a:cubicBezTo>
                <a:lnTo>
                  <a:pt x="59" y="26"/>
                </a:lnTo>
                <a:close/>
                <a:moveTo>
                  <a:pt x="18" y="51"/>
                </a:moveTo>
                <a:cubicBezTo>
                  <a:pt x="16" y="51"/>
                  <a:pt x="13" y="49"/>
                  <a:pt x="13" y="46"/>
                </a:cubicBezTo>
                <a:cubicBezTo>
                  <a:pt x="13" y="44"/>
                  <a:pt x="16" y="42"/>
                  <a:pt x="18" y="42"/>
                </a:cubicBezTo>
                <a:cubicBezTo>
                  <a:pt x="21" y="42"/>
                  <a:pt x="23" y="44"/>
                  <a:pt x="23" y="46"/>
                </a:cubicBezTo>
                <a:cubicBezTo>
                  <a:pt x="23" y="49"/>
                  <a:pt x="21" y="51"/>
                  <a:pt x="18" y="51"/>
                </a:cubicBezTo>
                <a:close/>
                <a:moveTo>
                  <a:pt x="50" y="51"/>
                </a:moveTo>
                <a:cubicBezTo>
                  <a:pt x="47" y="51"/>
                  <a:pt x="45" y="49"/>
                  <a:pt x="45" y="46"/>
                </a:cubicBezTo>
                <a:cubicBezTo>
                  <a:pt x="45" y="44"/>
                  <a:pt x="47" y="42"/>
                  <a:pt x="50" y="42"/>
                </a:cubicBezTo>
                <a:cubicBezTo>
                  <a:pt x="53" y="42"/>
                  <a:pt x="55" y="44"/>
                  <a:pt x="55" y="46"/>
                </a:cubicBezTo>
                <a:cubicBezTo>
                  <a:pt x="55" y="49"/>
                  <a:pt x="53" y="51"/>
                  <a:pt x="50" y="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2438430" fontAlgn="base" hangingPunct="1">
              <a:lnSpc>
                <a:spcPct val="86000"/>
              </a:lnSpc>
              <a:spcBef>
                <a:spcPct val="0"/>
              </a:spcBef>
              <a:spcAft>
                <a:spcPct val="0"/>
              </a:spcAft>
            </a:pPr>
            <a:endParaRPr lang="en-US" sz="7467" kern="1200">
              <a:solidFill>
                <a:srgbClr val="32312E"/>
              </a:solidFill>
              <a:latin typeface="Lato Light"/>
              <a:ea typeface="+mn-ea"/>
              <a:cs typeface="Lato Light"/>
            </a:endParaRPr>
          </a:p>
        </p:txBody>
      </p:sp>
    </p:spTree>
    <p:extLst>
      <p:ext uri="{BB962C8B-B14F-4D97-AF65-F5344CB8AC3E}">
        <p14:creationId xmlns:p14="http://schemas.microsoft.com/office/powerpoint/2010/main" val="418527442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24384000" cy="13716000"/>
          </a:xfrm>
          <a:prstGeom prst="rect">
            <a:avLst/>
          </a:prstGeom>
          <a:gradFill flip="none" rotWithShape="1">
            <a:gsLst>
              <a:gs pos="0">
                <a:schemeClr val="accent6"/>
              </a:gs>
              <a:gs pos="92000">
                <a:srgbClr val="080808"/>
              </a:gs>
            </a:gsLst>
            <a:lin ang="0" scaled="1"/>
            <a:tileRect/>
          </a:gradFill>
        </p:spPr>
        <p:txBody>
          <a:bodyPr rot="0" spcFirstLastPara="0" vertOverflow="overflow" horzOverflow="overflow" vert="horz" wrap="square" lIns="243840" tIns="121920" rIns="243840" bIns="121920" numCol="1" spcCol="0" rtlCol="0" fromWordArt="0" anchor="ctr" anchorCtr="0" forceAA="0" compatLnSpc="1">
            <a:prstTxWarp prst="textNoShape">
              <a:avLst/>
            </a:prstTxWarp>
            <a:noAutofit/>
          </a:bodyPr>
          <a:lstStyle/>
          <a:p>
            <a:pPr algn="ctr" defTabSz="2116314" fontAlgn="base" hangingPunct="1">
              <a:lnSpc>
                <a:spcPct val="86000"/>
              </a:lnSpc>
              <a:spcBef>
                <a:spcPct val="0"/>
              </a:spcBef>
              <a:spcAft>
                <a:spcPct val="0"/>
              </a:spcAft>
            </a:pPr>
            <a:endParaRPr lang="en-US" sz="4800" kern="1200">
              <a:solidFill>
                <a:srgbClr val="FFFFFF"/>
              </a:solidFill>
              <a:latin typeface="Arial"/>
              <a:ea typeface="+mn-ea"/>
              <a:cs typeface="+mn-cs"/>
            </a:endParaRPr>
          </a:p>
        </p:txBody>
      </p:sp>
      <p:sp>
        <p:nvSpPr>
          <p:cNvPr id="4" name="Slide Number Placeholder 3"/>
          <p:cNvSpPr>
            <a:spLocks noGrp="1"/>
          </p:cNvSpPr>
          <p:nvPr>
            <p:ph type="sldNum" sz="quarter" idx="10"/>
          </p:nvPr>
        </p:nvSpPr>
        <p:spPr/>
        <p:txBody>
          <a:bodyPr/>
          <a:lstStyle/>
          <a:p>
            <a:pPr defTabSz="2438430" fontAlgn="base" hangingPunct="1">
              <a:spcBef>
                <a:spcPct val="0"/>
              </a:spcBef>
              <a:spcAft>
                <a:spcPct val="0"/>
              </a:spcAft>
            </a:pPr>
            <a:fld id="{991BDCE6-7DA5-42AE-BDE6-C79EC451656C}" type="slidenum">
              <a:rPr lang="en-US" kern="1200">
                <a:solidFill>
                  <a:srgbClr val="32312E"/>
                </a:solidFill>
                <a:latin typeface="Arial"/>
                <a:ea typeface="+mn-ea"/>
                <a:cs typeface="+mn-cs"/>
              </a:rPr>
              <a:pPr defTabSz="2438430" fontAlgn="base" hangingPunct="1">
                <a:spcBef>
                  <a:spcPct val="0"/>
                </a:spcBef>
                <a:spcAft>
                  <a:spcPct val="0"/>
                </a:spcAft>
              </a:pPr>
              <a:t>9</a:t>
            </a:fld>
            <a:endParaRPr lang="en-US" kern="1200">
              <a:solidFill>
                <a:srgbClr val="32312E"/>
              </a:solidFill>
              <a:latin typeface="Arial"/>
              <a:ea typeface="+mn-ea"/>
              <a:cs typeface="+mn-cs"/>
            </a:endParaRPr>
          </a:p>
        </p:txBody>
      </p:sp>
      <p:sp>
        <p:nvSpPr>
          <p:cNvPr id="5" name="TextBox 4"/>
          <p:cNvSpPr txBox="1"/>
          <p:nvPr/>
        </p:nvSpPr>
        <p:spPr>
          <a:xfrm>
            <a:off x="1838118" y="6029058"/>
            <a:ext cx="20707912" cy="2633285"/>
          </a:xfrm>
          <a:prstGeom prst="rect">
            <a:avLst/>
          </a:prstGeom>
          <a:noFill/>
        </p:spPr>
        <p:txBody>
          <a:bodyPr wrap="none" rtlCol="0">
            <a:spAutoFit/>
          </a:bodyPr>
          <a:lstStyle/>
          <a:p>
            <a:pPr algn="ctr" defTabSz="2438430" fontAlgn="base" hangingPunct="1">
              <a:lnSpc>
                <a:spcPct val="86000"/>
              </a:lnSpc>
              <a:spcBef>
                <a:spcPct val="0"/>
              </a:spcBef>
              <a:spcAft>
                <a:spcPct val="0"/>
              </a:spcAft>
            </a:pPr>
            <a:r>
              <a:rPr lang="en-US" sz="9600" b="1" i="1" kern="1200">
                <a:solidFill>
                  <a:srgbClr val="FCAF17"/>
                </a:solidFill>
                <a:latin typeface="Arial"/>
                <a:ea typeface="+mn-ea"/>
                <a:cs typeface="+mn-cs"/>
              </a:rPr>
              <a:t>Rethinking</a:t>
            </a:r>
            <a:r>
              <a:rPr lang="en-US" sz="9600" kern="1200">
                <a:solidFill>
                  <a:srgbClr val="FFFFFF"/>
                </a:solidFill>
                <a:latin typeface="Arial"/>
                <a:ea typeface="+mn-ea"/>
                <a:cs typeface="+mn-cs"/>
              </a:rPr>
              <a:t> how we deliver insurance</a:t>
            </a:r>
          </a:p>
          <a:p>
            <a:pPr algn="ctr" defTabSz="2438430" fontAlgn="base" hangingPunct="1">
              <a:lnSpc>
                <a:spcPct val="86000"/>
              </a:lnSpc>
              <a:spcBef>
                <a:spcPct val="0"/>
              </a:spcBef>
              <a:spcAft>
                <a:spcPct val="0"/>
              </a:spcAft>
            </a:pPr>
            <a:r>
              <a:rPr lang="en-US" sz="9600" kern="1200">
                <a:solidFill>
                  <a:srgbClr val="FFFFFF"/>
                </a:solidFill>
                <a:latin typeface="Arial"/>
                <a:ea typeface="+mn-ea"/>
                <a:cs typeface="+mn-cs"/>
              </a:rPr>
              <a:t>in the digital age. </a:t>
            </a:r>
          </a:p>
        </p:txBody>
      </p:sp>
      <p:cxnSp>
        <p:nvCxnSpPr>
          <p:cNvPr id="3" name="Straight Arrow Connector 2"/>
          <p:cNvCxnSpPr/>
          <p:nvPr/>
        </p:nvCxnSpPr>
        <p:spPr bwMode="auto">
          <a:xfrm>
            <a:off x="16411497" y="8332968"/>
            <a:ext cx="8167576" cy="0"/>
          </a:xfrm>
          <a:prstGeom prst="straightConnector1">
            <a:avLst/>
          </a:prstGeom>
          <a:noFill/>
          <a:ln w="57150" cap="rnd" cmpd="sng" algn="ctr">
            <a:solidFill>
              <a:schemeClr val="accent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8159292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1"/>
  <p:tag name="MMCOA_FONTSIZE_S" val="14"/>
  <p:tag name="MMCOA_FONTSIZE_T" val="14"/>
  <p:tag name="MMCOA_POSITION_L" val="35.875;30.125;54.375;683.875"/>
  <p:tag name="MMCOA_POSITION_M" val="35.875;30.125;54.375;683.875"/>
  <p:tag name="MMCOA_POSITION_S" val="35.875;30.125;54.375;683.875"/>
  <p:tag name="MMCOA_POSITION_T" val="35.875;30.125;54.375;683.875"/>
  <p:tag name="MMCOA_HIDEONCOLOUR" val="N"/>
  <p:tag name="MMCOA_HIDEONWHITE" val="N"/>
  <p:tag name="MMCOA_HIDEONBALLROOM" val="N"/>
  <p:tag name="MMCOA_HIDEONCLASSIC" val="N"/>
  <p:tag name="MMCOA_HIDEONTEXT" val="N"/>
  <p:tag name="MMCOA_HIDEONECO" val="N"/>
</p:tagLst>
</file>

<file path=ppt/tags/tag2.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0"/>
  <p:tag name="MMCOA_FONTSIZE_S" val="14"/>
  <p:tag name="MMCOA_FONTSIZE_T" val="14"/>
  <p:tag name="MMCOA_POSITION_L" val="35.875;100.625;392.75;684"/>
  <p:tag name="MMCOA_POSITION_M" val="35.875;100.625;392.75;684"/>
  <p:tag name="MMCOA_POSITION_S" val="35.875;100.625;392.75;684"/>
  <p:tag name="MMCOA_POSITION_T" val="35.875;100.625;392.75;684"/>
  <p:tag name="MMCOA_HIDEONCOLOUR" val="N"/>
  <p:tag name="MMCOA_HIDEONWHITE" val="N"/>
  <p:tag name="MMCOA_HIDEONBALLROOM" val="N"/>
  <p:tag name="MMCOA_HIDEONCLASSIC" val="N"/>
  <p:tag name="MMCOA_HIDEONTEXT" val="N"/>
  <p:tag name="MMCOA_HIDEONECO" val="N"/>
</p:tagLst>
</file>

<file path=ppt/tags/tag3.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7"/>
  <p:tag name="MMCOA_FONTSIZE_M" val="7"/>
  <p:tag name="MMCOA_FONTSIZE_S" val="7"/>
  <p:tag name="MMCOA_FONTSIZE_T" val="7"/>
  <p:tag name="MMCOA_POSITION_L" val="37.625;514.5;8;228.125"/>
  <p:tag name="MMCOA_POSITION_M" val="37.625;514.5;8;228.125"/>
  <p:tag name="MMCOA_POSITION_S" val="37.625;514.5;8;228.125"/>
  <p:tag name="MMCOA_POSITION_T" val="37.625;514.5;8;228.125"/>
  <p:tag name="MMCOA_HIDEONCOLOUR" val="N"/>
  <p:tag name="MMCOA_HIDEONWHITE" val="N"/>
  <p:tag name="MMCOA_HIDEONBALLROOM" val="N"/>
  <p:tag name="MMCOA_HIDEONCLASSIC" val="Y"/>
  <p:tag name="MMCOA_HIDEONTEXT" val="Y"/>
  <p:tag name="MMCOA_HIDEONECO" val="Y"/>
</p:tagLst>
</file>

<file path=ppt/tags/tag4.xml><?xml version="1.0" encoding="utf-8"?>
<p:tagLst xmlns:a="http://schemas.openxmlformats.org/drawingml/2006/main" xmlns:r="http://schemas.openxmlformats.org/officeDocument/2006/relationships" xmlns:p="http://schemas.openxmlformats.org/presentationml/2006/main">
  <p:tag name="MMCOA_SMARTSHAPE" val="Y"/>
  <p:tag name="MMCOA_FONTSIZE_L" val="11"/>
  <p:tag name="MMCOA_FONTSIZE_M" val="11"/>
  <p:tag name="MMCOA_FONTSIZE_S" val="11"/>
  <p:tag name="MMCOA_FONTSIZE_T" val="11"/>
  <p:tag name="MMCOA_POSITION_L" val="543.125;510.5;13.25;176.5"/>
  <p:tag name="MMCOA_POSITION_M" val="543.125;510.5;13.25;176.5"/>
  <p:tag name="MMCOA_POSITION_S" val="543.125;510.5;13.25;176.5"/>
  <p:tag name="MMCOA_POSITION_T" val="543.125;510.5;13.25;176.5"/>
  <p:tag name="MMCOA_HIDEONCOLOUR" val="N"/>
  <p:tag name="MMCOA_HIDEONWHITE" val="N"/>
  <p:tag name="MMCOA_HIDEONBALLROOM" val="N"/>
  <p:tag name="MMCOA_HIDEONCLASSIC" val="N"/>
  <p:tag name="MMCOA_HIDEONTEXT" val="N"/>
  <p:tag name="MMCOA_HIDEONECO" val="N"/>
</p:tagLst>
</file>

<file path=ppt/tags/tag5.xml><?xml version="1.0" encoding="utf-8"?>
<p:tagLst xmlns:a="http://schemas.openxmlformats.org/drawingml/2006/main" xmlns:r="http://schemas.openxmlformats.org/officeDocument/2006/relationships" xmlns:p="http://schemas.openxmlformats.org/presentationml/2006/main">
  <p:tag name="MMCOA_SMARTSHAPE" val="Y"/>
  <p:tag name="MMCOA_FONTSIZE_L" val="7"/>
  <p:tag name="MMCOA_FONTSIZE_M" val="7"/>
  <p:tag name="MMCOA_FONTSIZE_S" val="7"/>
  <p:tag name="MMCOA_FONTSIZE_T" val="7"/>
  <p:tag name="MMCOA_POSITION_L" val="335.625;514.5;8.375;85"/>
  <p:tag name="MMCOA_POSITION_M" val="335.625;514.5;8.375;85"/>
  <p:tag name="MMCOA_POSITION_S" val="335.625;514.5;8.375;85"/>
  <p:tag name="MMCOA_POSITION_T" val="335.625;514.5;8.375;85"/>
  <p:tag name="MMCOA_HIDEONCOLOUR" val="N"/>
  <p:tag name="MMCOA_HIDEONWHITE" val="N"/>
  <p:tag name="MMCOA_HIDEONBALLROOM" val="Y"/>
  <p:tag name="MMCOA_HIDEONCLASSIC" val="Y"/>
  <p:tag name="MMCOA_HIDEONTEXT" val="Y"/>
  <p:tag name="MMCOA_HIDEONECO" val="Y"/>
</p:tagLst>
</file>

<file path=ppt/tags/tag6.xml><?xml version="1.0" encoding="utf-8"?>
<p:tagLst xmlns:a="http://schemas.openxmlformats.org/drawingml/2006/main" xmlns:r="http://schemas.openxmlformats.org/officeDocument/2006/relationships" xmlns:p="http://schemas.openxmlformats.org/presentationml/2006/main">
  <p:tag name="MMCOA_POSITION_L" val=";;;"/>
  <p:tag name="MMCOA_POSITION_M" val=";;;"/>
  <p:tag name="MMCOA_POSITION_S" val=";;;"/>
  <p:tag name="MMCOA_POSITION_T" val=";;;"/>
  <p:tag name="MMCOA_HIDEONCOLOUR" val="N"/>
  <p:tag name="MMCOA_HIDEONWHITE" val="N"/>
  <p:tag name="MMCOA_HIDEONBALLROOM" val="N"/>
  <p:tag name="MMCOA_HIDEONCLASSIC" val="N"/>
  <p:tag name="MMCOA_HIDEONTEXT" val="N"/>
  <p:tag name="MMCOA_HIDEONECO" val="N"/>
  <p:tag name="MMCOA_SMARTSHAPE" val="N"/>
</p:tagLst>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91436" tIns="91436" rIns="91436" bIns="91436"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91436" tIns="91436" rIns="91436" bIns="91436"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Leadership Summit PPT Template 2018_FINAL2">
  <a:themeElements>
    <a:clrScheme name="President's Council">
      <a:dk1>
        <a:srgbClr val="32312E"/>
      </a:dk1>
      <a:lt1>
        <a:srgbClr val="FFFFFF"/>
      </a:lt1>
      <a:dk2>
        <a:srgbClr val="002C77"/>
      </a:dk2>
      <a:lt2>
        <a:srgbClr val="1398BC"/>
      </a:lt2>
      <a:accent1>
        <a:srgbClr val="1398BC"/>
      </a:accent1>
      <a:accent2>
        <a:srgbClr val="EE2D67"/>
      </a:accent2>
      <a:accent3>
        <a:srgbClr val="FCAF17"/>
      </a:accent3>
      <a:accent4>
        <a:srgbClr val="B3BA35"/>
      </a:accent4>
      <a:accent5>
        <a:srgbClr val="0FB795"/>
      </a:accent5>
      <a:accent6>
        <a:srgbClr val="37424A"/>
      </a:accent6>
      <a:hlink>
        <a:srgbClr val="0D4579"/>
      </a:hlink>
      <a:folHlink>
        <a:srgbClr val="47448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none">
        <a:spAutoFit/>
      </a:bodyPr>
      <a:lstStyle>
        <a:defPPr defTabSz="793608">
          <a:defRPr sz="1800" dirty="0">
            <a:solidFill>
              <a:schemeClr val="bg1"/>
            </a:solidFill>
            <a:latin typeface="+mn-lt"/>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91440" bIns="45720" numCol="1" anchor="ctr" anchorCtr="0" compatLnSpc="1">
        <a:prstTxWarp prst="textNoShape">
          <a:avLst/>
        </a:prstTxWarp>
      </a:bodyPr>
      <a:lstStyle>
        <a:defPPr marL="0" marR="0" indent="0" algn="ctr" defTabSz="914400" rtl="0" eaLnBrk="1" fontAlgn="base" latinLnBrk="0" hangingPunct="1">
          <a:lnSpc>
            <a:spcPct val="86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Design 1">
        <a:dk1>
          <a:srgbClr val="000000"/>
        </a:dk1>
        <a:lt1>
          <a:srgbClr val="FFFFFF"/>
        </a:lt1>
        <a:dk2>
          <a:srgbClr val="BFBFBF"/>
        </a:dk2>
        <a:lt2>
          <a:srgbClr val="7C848A"/>
        </a:lt2>
        <a:accent1>
          <a:srgbClr val="002C77"/>
        </a:accent1>
        <a:accent2>
          <a:srgbClr val="00A8C8"/>
        </a:accent2>
        <a:accent3>
          <a:srgbClr val="FFFFFF"/>
        </a:accent3>
        <a:accent4>
          <a:srgbClr val="000000"/>
        </a:accent4>
        <a:accent5>
          <a:srgbClr val="AAACBD"/>
        </a:accent5>
        <a:accent6>
          <a:srgbClr val="0098B5"/>
        </a:accent6>
        <a:hlink>
          <a:srgbClr val="006D9E"/>
        </a:hlink>
        <a:folHlink>
          <a:srgbClr val="A6E2EF"/>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BFBFBF"/>
        </a:dk2>
        <a:lt2>
          <a:srgbClr val="7C848A"/>
        </a:lt2>
        <a:accent1>
          <a:srgbClr val="43276D"/>
        </a:accent1>
        <a:accent2>
          <a:srgbClr val="6F83C1"/>
        </a:accent2>
        <a:accent3>
          <a:srgbClr val="FFFFFF"/>
        </a:accent3>
        <a:accent4>
          <a:srgbClr val="000000"/>
        </a:accent4>
        <a:accent5>
          <a:srgbClr val="B0ACBA"/>
        </a:accent5>
        <a:accent6>
          <a:srgbClr val="6476AF"/>
        </a:accent6>
        <a:hlink>
          <a:srgbClr val="595997"/>
        </a:hlink>
        <a:folHlink>
          <a:srgbClr val="C4CAE6"/>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BFBFBF"/>
        </a:dk2>
        <a:lt2>
          <a:srgbClr val="7C848A"/>
        </a:lt2>
        <a:accent1>
          <a:srgbClr val="560054"/>
        </a:accent1>
        <a:accent2>
          <a:srgbClr val="CE3D95"/>
        </a:accent2>
        <a:accent3>
          <a:srgbClr val="FFFFFF"/>
        </a:accent3>
        <a:accent4>
          <a:srgbClr val="000000"/>
        </a:accent4>
        <a:accent5>
          <a:srgbClr val="B4AAB3"/>
        </a:accent5>
        <a:accent6>
          <a:srgbClr val="BA3687"/>
        </a:accent6>
        <a:hlink>
          <a:srgbClr val="932077"/>
        </a:hlink>
        <a:folHlink>
          <a:srgbClr val="E7B8D5"/>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BFBFBF"/>
        </a:dk2>
        <a:lt2>
          <a:srgbClr val="7C848A"/>
        </a:lt2>
        <a:accent1>
          <a:srgbClr val="690031"/>
        </a:accent1>
        <a:accent2>
          <a:srgbClr val="ED2C67"/>
        </a:accent2>
        <a:accent3>
          <a:srgbClr val="FFFFFF"/>
        </a:accent3>
        <a:accent4>
          <a:srgbClr val="000000"/>
        </a:accent4>
        <a:accent5>
          <a:srgbClr val="B9AAAD"/>
        </a:accent5>
        <a:accent6>
          <a:srgbClr val="D7275D"/>
        </a:accent6>
        <a:hlink>
          <a:srgbClr val="A9194F"/>
        </a:hlink>
        <a:folHlink>
          <a:srgbClr val="F7B6BB"/>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BFBFBF"/>
        </a:dk2>
        <a:lt2>
          <a:srgbClr val="7C848A"/>
        </a:lt2>
        <a:accent1>
          <a:srgbClr val="810009"/>
        </a:accent1>
        <a:accent2>
          <a:srgbClr val="EF4E45"/>
        </a:accent2>
        <a:accent3>
          <a:srgbClr val="FFFFFF"/>
        </a:accent3>
        <a:accent4>
          <a:srgbClr val="000000"/>
        </a:accent4>
        <a:accent5>
          <a:srgbClr val="C1AAAA"/>
        </a:accent5>
        <a:accent6>
          <a:srgbClr val="D9463E"/>
        </a:accent6>
        <a:hlink>
          <a:srgbClr val="BA2C2B"/>
        </a:hlink>
        <a:folHlink>
          <a:srgbClr val="F9BEAD"/>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BFBFBF"/>
        </a:dk2>
        <a:lt2>
          <a:srgbClr val="7C848A"/>
        </a:lt2>
        <a:accent1>
          <a:srgbClr val="8C3709"/>
        </a:accent1>
        <a:accent2>
          <a:srgbClr val="F48132"/>
        </a:accent2>
        <a:accent3>
          <a:srgbClr val="FFFFFF"/>
        </a:accent3>
        <a:accent4>
          <a:srgbClr val="000000"/>
        </a:accent4>
        <a:accent5>
          <a:srgbClr val="C5AEAA"/>
        </a:accent5>
        <a:accent6>
          <a:srgbClr val="DD742C"/>
        </a:accent6>
        <a:hlink>
          <a:srgbClr val="C45F24"/>
        </a:hlink>
        <a:folHlink>
          <a:srgbClr val="FCCFAB"/>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BFBFBF"/>
        </a:dk2>
        <a:lt2>
          <a:srgbClr val="7C848A"/>
        </a:lt2>
        <a:accent1>
          <a:srgbClr val="8E5501"/>
        </a:accent1>
        <a:accent2>
          <a:srgbClr val="FBAE17"/>
        </a:accent2>
        <a:accent3>
          <a:srgbClr val="FFFFFF"/>
        </a:accent3>
        <a:accent4>
          <a:srgbClr val="000000"/>
        </a:accent4>
        <a:accent5>
          <a:srgbClr val="C6B4AA"/>
        </a:accent5>
        <a:accent6>
          <a:srgbClr val="E39D14"/>
        </a:accent6>
        <a:hlink>
          <a:srgbClr val="C98314"/>
        </a:hlink>
        <a:folHlink>
          <a:srgbClr val="FFDDAC"/>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BFBFBF"/>
        </a:dk2>
        <a:lt2>
          <a:srgbClr val="7C848A"/>
        </a:lt2>
        <a:accent1>
          <a:srgbClr val="505F21"/>
        </a:accent1>
        <a:accent2>
          <a:srgbClr val="B2B935"/>
        </a:accent2>
        <a:accent3>
          <a:srgbClr val="FFFFFF"/>
        </a:accent3>
        <a:accent4>
          <a:srgbClr val="000000"/>
        </a:accent4>
        <a:accent5>
          <a:srgbClr val="B3B6AB"/>
        </a:accent5>
        <a:accent6>
          <a:srgbClr val="A1A72F"/>
        </a:accent6>
        <a:hlink>
          <a:srgbClr val="828D30"/>
        </a:hlink>
        <a:folHlink>
          <a:srgbClr val="D9D99E"/>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BFBFBF"/>
        </a:dk2>
        <a:lt2>
          <a:srgbClr val="7C848A"/>
        </a:lt2>
        <a:accent1>
          <a:srgbClr val="00582D"/>
        </a:accent1>
        <a:accent2>
          <a:srgbClr val="72BE44"/>
        </a:accent2>
        <a:accent3>
          <a:srgbClr val="FFFFFF"/>
        </a:accent3>
        <a:accent4>
          <a:srgbClr val="000000"/>
        </a:accent4>
        <a:accent5>
          <a:srgbClr val="AAB4AD"/>
        </a:accent5>
        <a:accent6>
          <a:srgbClr val="67AC3D"/>
        </a:accent6>
        <a:hlink>
          <a:srgbClr val="118B3F"/>
        </a:hlink>
        <a:folHlink>
          <a:srgbClr val="BDDDA3"/>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BFBFBF"/>
        </a:dk2>
        <a:lt2>
          <a:srgbClr val="7C848A"/>
        </a:lt2>
        <a:accent1>
          <a:srgbClr val="004C4F"/>
        </a:accent1>
        <a:accent2>
          <a:srgbClr val="0FB694"/>
        </a:accent2>
        <a:accent3>
          <a:srgbClr val="FFFFFF"/>
        </a:accent3>
        <a:accent4>
          <a:srgbClr val="000000"/>
        </a:accent4>
        <a:accent5>
          <a:srgbClr val="AAB2B2"/>
        </a:accent5>
        <a:accent6>
          <a:srgbClr val="0CA586"/>
        </a:accent6>
        <a:hlink>
          <a:srgbClr val="008075"/>
        </a:hlink>
        <a:folHlink>
          <a:srgbClr val="A7D9C8"/>
        </a:folHlink>
      </a:clrScheme>
      <a:clrMap bg1="lt1" tx1="dk1" bg2="lt2" tx2="dk2" accent1="accent1" accent2="accent2" accent3="accent3" accent4="accent4" accent5="accent5" accent6="accent6" hlink="hlink" folHlink="folHlink"/>
    </a:extraClrScheme>
    <a:extraClrScheme>
      <a:clrScheme name="Default Design 11">
        <a:dk1>
          <a:srgbClr val="000000"/>
        </a:dk1>
        <a:lt1>
          <a:srgbClr val="FFFFFF"/>
        </a:lt1>
        <a:dk2>
          <a:srgbClr val="BFBFBF"/>
        </a:dk2>
        <a:lt2>
          <a:srgbClr val="7C848A"/>
        </a:lt2>
        <a:accent1>
          <a:srgbClr val="000000"/>
        </a:accent1>
        <a:accent2>
          <a:srgbClr val="808080"/>
        </a:accent2>
        <a:accent3>
          <a:srgbClr val="FFFFFF"/>
        </a:accent3>
        <a:accent4>
          <a:srgbClr val="000000"/>
        </a:accent4>
        <a:accent5>
          <a:srgbClr val="AAAAAA"/>
        </a:accent5>
        <a:accent6>
          <a:srgbClr val="737373"/>
        </a:accent6>
        <a:hlink>
          <a:srgbClr val="404040"/>
        </a:hlink>
        <a:folHlink>
          <a:srgbClr val="BFBF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91436" tIns="91436" rIns="91436" bIns="91436"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91436" tIns="91436" rIns="91436" bIns="91436"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43</TotalTime>
  <Words>1373</Words>
  <Application>Microsoft Macintosh PowerPoint</Application>
  <PresentationFormat>Custom</PresentationFormat>
  <Paragraphs>271</Paragraphs>
  <Slides>33</Slides>
  <Notes>18</Notes>
  <HiddenSlides>0</HiddenSlides>
  <MMClips>0</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Office Theme</vt:lpstr>
      <vt:lpstr>Leadership Summit PPT Template 2018_FINAL2</vt:lpstr>
      <vt:lpstr>PowerPoint Presentation</vt:lpstr>
      <vt:lpstr>The New Frontier</vt:lpstr>
      <vt:lpstr>New World</vt:lpstr>
      <vt:lpstr>Data agility is a pre-requisite</vt:lpstr>
      <vt:lpstr>Transform legacy data infrastructure overnight</vt:lpstr>
      <vt:lpstr>PowerPoint Presentation</vt:lpstr>
      <vt:lpstr>About Marsh</vt:lpstr>
      <vt:lpstr>PowerPoint Presentation</vt:lpstr>
      <vt:lpstr>PowerPoint Presentation</vt:lpstr>
      <vt:lpstr>PowerPoint Presentation</vt:lpstr>
      <vt:lpstr>PowerPoint Presentation</vt:lpstr>
      <vt:lpstr>PowerPoint Presentation</vt:lpstr>
      <vt:lpstr>Cloud adoption</vt:lpstr>
      <vt:lpstr>Clear articulation of why cloud? </vt:lpstr>
      <vt:lpstr>Migration strategy</vt:lpstr>
      <vt:lpstr>Multi-layered and ring-fenced approach  to data security</vt:lpstr>
      <vt:lpstr>Build a data governance framework before you migrate data into the cloud</vt:lpstr>
      <vt:lpstr>Metadata and data catalogs</vt:lpstr>
      <vt:lpstr>Data migration strategy</vt:lpstr>
      <vt:lpstr>A quick recap</vt:lpstr>
      <vt:lpstr>How do you migrate and transform legacy data infrastructure to the cloud?</vt:lpstr>
      <vt:lpstr>Without breaking current operations.</vt:lpstr>
      <vt:lpstr>PowerPoint Presentation</vt:lpstr>
      <vt:lpstr>Manual migration is long and error-prone.</vt:lpstr>
      <vt:lpstr>Instantly move ETL and analytical workloads from Teradata/Netezza to Spark – Cloud or on-premise</vt:lpstr>
      <vt:lpstr>Three solution stories.</vt:lpstr>
      <vt:lpstr>A multinational retail chain saved millions by migrating from Teradata to Hadoop.  Impetus workload transformation accelerator performed over 80% automated conversion of BTEQ scripts and associated SQL queries.  Massive new analytics capabilities possible now.</vt:lpstr>
      <vt:lpstr>Teradata to Hadoop for a US Fortune Global 20 Telco.  The Impetus accelerator automatically converted Teradata BTEQ, mLoad, TPT and FExp scripts into Hadoop scripts.  Accomplished with verification in months. </vt:lpstr>
      <vt:lpstr>Big mortgage securitization company migrated and transformed 40 Netezza instances to AWS.  Automatically translated SQL and stored procedures into Spark SQL / Hive QL.   Ingested data from S3 to Redshift for reporting / analytics and replicated Netezza snapshotting process on AWS. </vt:lpstr>
      <vt:lpstr>4 Step Process </vt:lpstr>
      <vt:lpstr>A Grammar-driven translation engine that learns</vt:lpstr>
      <vt:lpstr>Single Source of Truth</vt:lpstr>
      <vt:lpstr>Q&amp;A  See us at booth 1109 for a 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 Raushan</dc:creator>
  <cp:lastModifiedBy>Sophia DeMartini</cp:lastModifiedBy>
  <cp:revision>54</cp:revision>
  <dcterms:modified xsi:type="dcterms:W3CDTF">2019-03-28T23:08:18Z</dcterms:modified>
</cp:coreProperties>
</file>