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C19-E47B-301B-D82E-31B31E34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238F-F094-3520-9D48-6D999CB6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02A1-A194-2B21-90D1-A84A1D80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B7FC-5ED3-3D9A-DD35-969D4038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0255-66B6-AFEC-7DFC-3D0E852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4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102-43A8-69D5-39FE-9DFC74E5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3F4C6-C49A-1A41-4BC5-0A27725F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D8DC-7EB3-2E05-1988-5BFA8C1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9049-1C84-E068-BC01-8CF20D46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DCBC-F4B3-77D3-1957-3DE65F9E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13E3C-1B84-13D5-BB2C-12E9A3A8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6DAE-F709-CECD-652E-95BB55FC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CB5B-461B-5159-E591-58946ABF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7A2A-9CD8-CD03-B8E5-5B64597E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B8BD-548E-5CBB-ED0C-84D9742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2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551-06AA-07FF-16A7-FC925281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AA6F-4E67-C7A6-90F4-CFE0628B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4D9E-DBAA-C6C8-F42D-77C1E49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8148-9D81-F256-EB02-A6BA843F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2111-FA9A-1125-0262-049FD3EA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9C33-81DA-4EEE-58D2-0DEDE01F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37B5-F621-D2A1-B69B-2E2FEB84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01AC-7294-82C8-1A0A-77AE0747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F2B2-0AF0-7F6F-D7D6-8FFF7EBE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DB31-9782-F895-310D-0E16C55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8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E984-31C8-562E-8476-835DD5F6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BAA0-BE1A-E4D1-0692-855815F1C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C3EC-D7DB-730C-4B61-7F6E8491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E5F8-2670-0003-4531-4FD44E6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F4A4-FFF8-E2AE-7C7A-D2FD66A5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28D2-BAF5-E9D8-7353-55364FD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48DE-36BC-C6C5-ECFB-23F0E01E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BBC2-103C-F0EC-EE51-B7B72B9C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FDF4-E7DF-3D27-BD00-5A6CDE005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2CA26-249F-13AA-CE6A-B7A92A8D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2CED0-6B4C-67BA-B704-E45C7723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D9EEC-79DF-3B3C-9EBD-11CAD344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5BA2A-0759-6B1A-DDD8-0858B3AF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14584-04BD-0015-6F7C-7918E582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2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2CE7-E5EA-1649-5A20-E1DFD5F0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9A1E1-B089-150C-968F-89FD13A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074DE-48C3-4BD6-28C0-C3C0E403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F2A6D-5F6F-310C-633A-4E9ED59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85A59-2036-FDD7-2359-777E8AC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7F6B-B10A-A704-F047-EBB4D43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A3F8-1DB4-7719-FAB4-0AE38214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5788-4307-C37E-B52C-91C274B9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A0F3-5AFF-76D8-DD5E-F3A6F6DE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6DD-C0BE-400F-FC0F-B1C5DA4C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0BEF9-1F68-1D0F-32BE-CFC8D917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BA63-8C58-E95C-0D46-6E37976D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A109-1444-5E3E-002F-C5572013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7815-7642-C7F1-F765-92F7450E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E91C3-0656-F4F8-8688-80C456DE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58FB-1396-24B4-96F9-02B84740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85981-AABF-4F94-A497-067703C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17BD-780B-4350-1CB3-9E1DAFA6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4E63-1358-6F61-E0E8-EFB5040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2B6E-FD0A-5AB3-BB20-A360B74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6E97-B20F-4CCC-7811-FA724D9A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BF4F-FD5E-0016-4067-6790290B0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35D-FAAA-45AC-AC65-98A4015BCEB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0CBB-988F-6647-4ABA-DAAFC556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76FC-5EFC-C9DD-1DFE-83DFB62D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5A36-E4B9-474C-B8C3-624634112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9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45A387B5-AD1F-E678-701E-31DDCF70E2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5ADE0-688F-70AB-9DA2-E19C426D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1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05E50-CA44-D4DD-9D39-71382B2E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5DCEE-E5A6-6E02-2CD5-D6A439B9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F45F3-82D8-2DB1-A5AD-040F6D6F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7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20403-CF2C-2847-CD49-72E17DEAC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9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animesh mishra</dc:creator>
  <cp:lastModifiedBy>animesh mishra</cp:lastModifiedBy>
  <cp:revision>1</cp:revision>
  <dcterms:created xsi:type="dcterms:W3CDTF">2024-10-07T17:43:20Z</dcterms:created>
  <dcterms:modified xsi:type="dcterms:W3CDTF">2024-10-07T17:45:07Z</dcterms:modified>
</cp:coreProperties>
</file>