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EEFA0-FBFE-131F-5F47-0AE37E63B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7A3F2-9042-B9F6-76A3-673DE5ECF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7C4DC-877B-A27D-629A-D5304E6E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B77C-ACEB-4BB9-BF34-606FCEDFB07B}" type="datetimeFigureOut">
              <a:rPr lang="en-US" smtClean="0"/>
              <a:t>22-Jan-25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3C879-8D07-D3E9-0970-6E382EC33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BAE4C-700A-8A1D-A505-AAF162A41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E867-DB75-411A-B765-ADE5675D4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92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B412F-AFD5-10C5-14E7-7875F6932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EF175-2D92-B420-8EEE-09FE17E8F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5BA68-AF14-217A-4481-BAF5FEBAF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B77C-ACEB-4BB9-BF34-606FCEDFB07B}" type="datetimeFigureOut">
              <a:rPr lang="en-US" smtClean="0"/>
              <a:t>22-Jan-25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D5AD6-B7AB-0986-A77D-66E64921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574F3-F878-CDFA-4C1B-45788CBA5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E867-DB75-411A-B765-ADE5675D4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11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DFE5FC-08C3-3254-E1F2-DBF81DD5ED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A47361-434C-1008-63C2-6C88EF949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69E45-E048-F0DE-D151-B720CB41A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B77C-ACEB-4BB9-BF34-606FCEDFB07B}" type="datetimeFigureOut">
              <a:rPr lang="en-US" smtClean="0"/>
              <a:t>22-Jan-25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31339-2BF1-1887-CA31-12C6D0704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963CB-DE66-440A-B3C7-E3A7D4F85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E867-DB75-411A-B765-ADE5675D4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56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BAB6-EB70-40AB-117E-3A10A019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0A197-41C2-BADF-2E00-DDD040F20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00FEC-7C4A-1969-D3A3-E7EA26FD4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B77C-ACEB-4BB9-BF34-606FCEDFB07B}" type="datetimeFigureOut">
              <a:rPr lang="en-US" smtClean="0"/>
              <a:t>22-Jan-25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7C86-A2E9-1825-D65B-5BC1E6D57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D73A4-0DD2-747E-181E-E5B951459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E867-DB75-411A-B765-ADE5675D4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61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CB70F-5754-1E47-45CD-51D88BDFB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02CA9-D347-81B1-B1DA-9B7A91C2B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4AB06-06CB-4322-F209-210C9842B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B77C-ACEB-4BB9-BF34-606FCEDFB07B}" type="datetimeFigureOut">
              <a:rPr lang="en-US" smtClean="0"/>
              <a:t>22-Jan-25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BBA07-0CAB-6524-77A5-2649BAAC2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43D55-DE8F-D754-D1DD-7F3C38BC4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E867-DB75-411A-B765-ADE5675D4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9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95E48-F21C-3B76-CFE3-ACE7A4294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AFFBD-095E-0D40-4683-93EAA74A5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FEE7A-CCE1-48A3-9DC4-B0FF3F2CA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A0960-B602-7B44-730A-3EC20F2CF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B77C-ACEB-4BB9-BF34-606FCEDFB07B}" type="datetimeFigureOut">
              <a:rPr lang="en-US" smtClean="0"/>
              <a:t>22-Jan-25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7603B-1FA3-411B-2A9C-59C188C7D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8CC17-33B8-253F-83F4-6ACA8DA8E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E867-DB75-411A-B765-ADE5675D4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6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5633F-B1F6-BB58-CFE5-7E171F82E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DD149-78DE-BBD8-5233-6374162DE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B7BA57-8471-E5CE-0963-55F93C25E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8D4EE9-7AAE-37AE-1B82-22593512CA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88FE21-AA0E-933D-6440-1A66A10287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BDD656-A73E-EE9B-A236-3C6CD3FC7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B77C-ACEB-4BB9-BF34-606FCEDFB07B}" type="datetimeFigureOut">
              <a:rPr lang="en-US" smtClean="0"/>
              <a:t>22-Jan-25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2BFEEA-C1C8-AC9B-BD8C-D88C1502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2D4DC8-06F4-4CA4-1CE9-901084205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E867-DB75-411A-B765-ADE5675D4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68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1E263-955F-E656-2AE8-B5FE1F5C0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4AF845-4611-00A4-0516-70671CC66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B77C-ACEB-4BB9-BF34-606FCEDFB07B}" type="datetimeFigureOut">
              <a:rPr lang="en-US" smtClean="0"/>
              <a:t>22-Jan-25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7B50B3-9CCF-BA77-C12E-9E30A381D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2EFF79-0A0D-BC5F-DF32-A291DC3D7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E867-DB75-411A-B765-ADE5675D4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4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EA3746-0533-280E-22C3-0CAFB3823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B77C-ACEB-4BB9-BF34-606FCEDFB07B}" type="datetimeFigureOut">
              <a:rPr lang="en-US" smtClean="0"/>
              <a:t>22-Jan-25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356003-956B-FC5B-3CC2-51724EF6A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006E2-9FC9-0BC4-6D2C-51C3C27A1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E867-DB75-411A-B765-ADE5675D4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43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EEF8B-6B5B-6D4D-BADA-A1A9DDAAB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C7C47-806B-0379-A5E5-54897DF41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BBD06B-EB41-1B7A-EDC9-388F0740A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7F4BBB-0497-367D-EC91-A8DFF1103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B77C-ACEB-4BB9-BF34-606FCEDFB07B}" type="datetimeFigureOut">
              <a:rPr lang="en-US" smtClean="0"/>
              <a:t>22-Jan-25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34D64-8DBA-96AE-3636-E094F953C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41CB4-156D-E327-7225-80FF3E17C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E867-DB75-411A-B765-ADE5675D4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85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82837-192C-B357-1F98-F6FE8CA37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4F8486-206F-5AEF-32EC-9472B2194D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6D59B-E446-25A7-8917-B5B534449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55EE3-F7B6-226F-6652-4DB6D5D15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B77C-ACEB-4BB9-BF34-606FCEDFB07B}" type="datetimeFigureOut">
              <a:rPr lang="en-US" smtClean="0"/>
              <a:t>22-Jan-25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4EDE1-7F3B-C392-D5A2-4DCF1E8A7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3D9D1-6977-01F5-19FB-7195F06F9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E867-DB75-411A-B765-ADE5675D4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64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1AA2BE-BE7D-789A-FE08-0D9959ABE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C57F9-B72A-DCCF-4BD1-BC6F94FAD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7C951-568E-1BC4-9BD2-BE86FC7861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BB77C-ACEB-4BB9-BF34-606FCEDFB07B}" type="datetimeFigureOut">
              <a:rPr lang="en-US" smtClean="0"/>
              <a:t>22-Jan-25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4981F-6168-05EC-3739-56E28534C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3771F-C5D8-A120-2481-0B5E4CE6D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0E867-DB75-411A-B765-ADE5675D4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77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469A74-CAE7-1564-C917-FE5DE0315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7"/>
            <a:ext cx="12192000" cy="685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180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175A83-9D8A-38B1-7649-EFAF1382C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7"/>
            <a:ext cx="12192000" cy="685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558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F3D2F9-6068-8B4C-A84C-4BB100992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7"/>
            <a:ext cx="12192000" cy="685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072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C09488-0568-6A1C-B63F-B65F87BD8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7"/>
            <a:ext cx="12192000" cy="685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896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E8A9B3-2998-F96B-41AC-EE5CABD86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7"/>
            <a:ext cx="12192000" cy="685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005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Prince mandi</dc:creator>
  <cp:lastModifiedBy>Prince mandi</cp:lastModifiedBy>
  <cp:revision>1</cp:revision>
  <dcterms:created xsi:type="dcterms:W3CDTF">2025-01-22T12:35:22Z</dcterms:created>
  <dcterms:modified xsi:type="dcterms:W3CDTF">2025-01-22T12:35:30Z</dcterms:modified>
</cp:coreProperties>
</file>