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47314-8A4D-BE2B-5008-FAFC53CF1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D258-29D7-716F-47A4-22EADC580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10CF5-CA1D-FD3F-893F-CDBFC123D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EB2F-ADCA-4F51-9BE7-ACED7CD52637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BD568-4E47-7444-A3AD-BA4FCA4BD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A9E3F-CACE-FA2C-B56A-50ED1AA6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DA36-121A-4BFF-8415-533AAF3DC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1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190B-9DC2-F525-5E76-BD3E0C050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A4085-E240-ED08-5875-BFB6EA29D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E6C5-EEE4-BB56-F780-B26EBB26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EB2F-ADCA-4F51-9BE7-ACED7CD52637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4CA03-3850-0F1A-856A-455975E3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AA3F0-2277-2B2B-1DF2-CA4782A6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DA36-121A-4BFF-8415-533AAF3DC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4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C646D-7302-0193-32DF-1B1874E75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CDF58-D36C-10C4-EF23-6F8571BCA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5348D-2687-D56C-153B-78EC207B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EB2F-ADCA-4F51-9BE7-ACED7CD52637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2D37E-9E0E-1201-F0B0-19F5F6DB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2D175-8DFF-4DDA-3EA7-7A6E7EC2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DA36-121A-4BFF-8415-533AAF3DC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4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55DE-597E-49A0-9979-12BCFA7A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EC6D7-0036-F0E7-5F34-B91F68359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E99B7-FA8E-EBA6-EE79-9421B48A1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EB2F-ADCA-4F51-9BE7-ACED7CD52637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3AFBC-47C2-5849-546F-3C785114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254D2-DF3B-1858-B1EA-01AE7C64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DA36-121A-4BFF-8415-533AAF3DC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4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826B-C7BB-918F-3851-9986368A9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CFA39-6EA2-E788-3D81-E7FF809AB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44534-90EC-4E96-C9F3-DA25D767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EB2F-ADCA-4F51-9BE7-ACED7CD52637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4840E-A04E-BB13-E561-83B57F27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2FCA2-5007-305A-B439-8779AD9A0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DA36-121A-4BFF-8415-533AAF3DC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16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9888C-6BC7-71ED-E0B3-2D9DDCCA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D4E15-9E51-BE54-6209-576036D4A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C820B-2870-61B8-11AA-E30386100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F96E-F805-D69A-0003-5D275627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EB2F-ADCA-4F51-9BE7-ACED7CD52637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EB626-E525-2E69-494C-16F18639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F4190-4B6D-475C-7AB5-A2DC33B6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DA36-121A-4BFF-8415-533AAF3DC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0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9582-DCEC-4A24-AFF8-53C2B412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BA589-D24E-2332-47F0-DE5935114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F3180-24C4-A17F-8810-723AEFEF0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53738A-0F79-C85D-3C48-AA5B37ECA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8A686-A242-1241-5EC0-E378628B5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D0609D-BF26-905B-6E25-D07F6EA49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EB2F-ADCA-4F51-9BE7-ACED7CD52637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620208-A013-FFC9-1DE6-DEB7F534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58C08E-DBFC-B626-3E7F-FE6385468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DA36-121A-4BFF-8415-533AAF3DC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2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9CE1B-B2C4-0561-903A-0AFFF0A2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D938DB-D482-6ADC-763A-C30FB58B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EB2F-ADCA-4F51-9BE7-ACED7CD52637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96076-F4CA-4AFE-6215-F62E8E0F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7E01A-113A-45FB-494F-96A6214D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DA36-121A-4BFF-8415-533AAF3DC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8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09E941-DA05-31B6-8C82-3BCF58ACC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EB2F-ADCA-4F51-9BE7-ACED7CD52637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193D2C-0EF2-3169-C7EF-BDA79A9A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8AE17-9776-5E8E-C495-BB4FDE29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DA36-121A-4BFF-8415-533AAF3DC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51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9FA0D-EE1E-28AF-5AA1-D0CE7D44A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93B1-F6A3-9253-82D9-E5BF749DE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14904-9EC5-4C14-0E75-B28928D1C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71376-7DFA-E9D5-2C44-C1C08265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EB2F-ADCA-4F51-9BE7-ACED7CD52637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A158C-0F11-AFE6-0336-5EDF64BB1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C0BBC-B8A1-65C6-01D7-71984C26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DA36-121A-4BFF-8415-533AAF3DC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8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51EF-CDAD-2E87-DB4C-D82471FD7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E612A1-09C3-3D5A-92A1-66907709F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F1E1C-601E-773E-3158-DBC12F614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670E6-BE7A-996B-CC40-3967DDEE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0EB2F-ADCA-4F51-9BE7-ACED7CD52637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4933E-900B-BF9C-A464-CAB46282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076BF-45F0-BAAA-2B32-2F042489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DA36-121A-4BFF-8415-533AAF3DC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7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E352E-E229-FB99-37D9-F16401225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4ED1F-B88B-454B-3DAF-9EF00738A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1ED36-9A26-6D96-9359-EFC6B6C00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0EB2F-ADCA-4F51-9BE7-ACED7CD52637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4EF28-015C-606A-CCCF-5EB02F27C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7B772-6B47-3140-01FC-EAC0ACA97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DA36-121A-4BFF-8415-533AAF3DC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9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6840CBD-4B74-BCF1-050F-D97BCB5C8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6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0FF185-076A-4F38-0889-AC515BB9C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1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A3299B-C838-7FD2-9EBA-2E65ACF29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1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9752D1-6B97-1885-3121-6AE822CDA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2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E5A64D-5AF0-945E-C03E-E6D3B6F4B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22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Prince mandi</dc:creator>
  <cp:lastModifiedBy>Prince mandi</cp:lastModifiedBy>
  <cp:revision>1</cp:revision>
  <dcterms:created xsi:type="dcterms:W3CDTF">2025-01-22T12:29:29Z</dcterms:created>
  <dcterms:modified xsi:type="dcterms:W3CDTF">2025-01-22T12:29:40Z</dcterms:modified>
</cp:coreProperties>
</file>