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6A83-9A0A-CB51-948C-7CDC1B6E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38699-7BD6-44BD-BEE3-773F72A06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85CCE-58F3-CDA8-565C-1385A056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102C4-DB4E-0B50-E1A3-8330B094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A548-C8CA-0C63-818C-B641F400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1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463D-F232-BC7A-8C76-4E2FB5A6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42FDD-E462-C93A-0AB8-8446A806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9D1E-8653-E1C0-DB61-CE9B9E09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D4AA-97F1-FEB7-3E50-485AEFD9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03A83-5903-8F07-F079-FD4B540E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40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A77B8-9862-F4E6-5DEE-8545FB7D8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987FC-ADB5-F0B8-31E8-734495318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D53BE-4678-2A6A-3879-7221BD96F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0951-C687-E38F-EC29-B52C1F10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F09F-D8A1-95F2-10D0-933194199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35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B2EA-7771-582F-9A88-CC9611711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217E-C019-FB79-F101-2B24275E6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CDB-674F-834F-86E4-C1FEBE6C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574F6-E106-1C02-F5D7-1D6181B0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16588-F882-A056-2D49-3CC1D42E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12328-8366-8772-BBA1-A573CD56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07E34-9336-F13B-E0F9-547E14BC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2061C-9CDB-FE15-EBB8-2B630F32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5251B-EA17-DE1B-B23F-15D72F79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C2CC4-4B06-549C-8D42-9DA85F34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162F-B51E-F9E7-F70E-E65B1144E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0DEA4-C0F7-EE99-D4F0-1A0E7BA57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4F377-55A3-49F1-A8D1-4BB42878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9977-375F-3B06-ED38-7B1621AE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AEB8D-3B7D-0A9E-5926-3397D0E2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2D8D4-09BE-C34C-D958-D60534AC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1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E266C-B382-C6D1-56B0-3648A586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E55BA-B2CF-3D86-E485-09A6F53B7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8B99A5-1B76-6028-5D37-FC0E0D768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9B5EE-CE12-297D-6035-1AB7CC9C6F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41CFA-2F14-DD54-311A-C38D20521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F05D1-C895-FAD6-8294-C5FE9989A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44E94-2913-3699-9D3E-A02F651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EE65F-E78A-4A14-156F-DD8BAD17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8606-00F9-95C8-AB74-A04FD808C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21990-BA56-DB93-FE5F-0423AC9E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408CDD-8104-9B90-63EC-40A42A7D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3B6D-7CD9-78DA-BB93-D9DFEF8C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5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F2B56-3D4B-EEED-8539-8313A0CD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F8B96-F914-4E8E-6412-D2C6EF19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5EDF-67B2-F548-A35F-9CC5B7D8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4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DF88E-22FA-C188-422C-91FEE53E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7A965-CC75-9721-7B09-2DA4D0C45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A3F02-1CF3-8372-AB77-F4B4303EC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CFE8-9B01-5E00-16A8-8791BCC7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94F60-473F-D9B2-0B9F-42A9114E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9966D-DA69-B527-6EEC-B2E92DF8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E1EE-A558-037F-7F95-CE0C95F7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660A7-61EF-4FAF-9444-809CCF799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D421B-039A-F69C-FE7B-4DC761F24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76E12-A964-86A7-9C46-F219CDB4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C9E16-E979-F779-5ED0-BAE721CC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FA211-46DD-691D-F368-209496D41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8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73DD-18A8-8C16-4D23-7B82DE3E3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9C90E-F0B8-1D9A-E2FB-D6171E8A5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55593-CA9B-D286-ACD8-EAC690EC0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A1A08-3CE3-4BEB-9E7B-0BD601279405}" type="datetimeFigureOut">
              <a:rPr lang="en-US" smtClean="0"/>
              <a:t>22-Jan-25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BC6AD-592F-AD4E-23A8-86AEAC3FD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C7C3-3FCD-E50E-3A28-061CC1F27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5B8FF-AB36-4C8C-A689-EACD7083F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2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3B58F5-3486-3CFC-E0DD-F41CA3CD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14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169ED-14EF-AF7D-8499-37CA8F997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1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1DEEC-07C9-87D9-DC00-5072CED08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11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0A776-8133-1301-31A0-686F50AF7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5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89113E-8CFD-7D8C-DA7F-A5287AD8B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3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52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mandi</dc:creator>
  <cp:lastModifiedBy>Prince mandi</cp:lastModifiedBy>
  <cp:revision>1</cp:revision>
  <dcterms:created xsi:type="dcterms:W3CDTF">2025-01-22T12:33:09Z</dcterms:created>
  <dcterms:modified xsi:type="dcterms:W3CDTF">2025-01-22T12:33:23Z</dcterms:modified>
</cp:coreProperties>
</file>