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8" r:id="rId7"/>
    <p:sldId id="269" r:id="rId8"/>
    <p:sldId id="270" r:id="rId9"/>
    <p:sldId id="262" r:id="rId10"/>
    <p:sldId id="271" r:id="rId11"/>
    <p:sldId id="272" r:id="rId12"/>
    <p:sldId id="273" r:id="rId13"/>
    <p:sldId id="274" r:id="rId14"/>
    <p:sldId id="263" r:id="rId15"/>
    <p:sldId id="275" r:id="rId16"/>
    <p:sldId id="276" r:id="rId17"/>
    <p:sldId id="264" r:id="rId18"/>
    <p:sldId id="278" r:id="rId19"/>
    <p:sldId id="279" r:id="rId20"/>
    <p:sldId id="265" r:id="rId21"/>
    <p:sldId id="281" r:id="rId22"/>
    <p:sldId id="266" r:id="rId23"/>
    <p:sldId id="284" r:id="rId24"/>
    <p:sldId id="285" r:id="rId25"/>
    <p:sldId id="267" r:id="rId26"/>
    <p:sldId id="287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38C5-1EC5-494A-89BD-31FB71A49364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86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38C5-1EC5-494A-89BD-31FB71A49364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36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38C5-1EC5-494A-89BD-31FB71A49364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15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38C5-1EC5-494A-89BD-31FB71A49364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29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38C5-1EC5-494A-89BD-31FB71A49364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19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38C5-1EC5-494A-89BD-31FB71A49364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15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38C5-1EC5-494A-89BD-31FB71A49364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05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38C5-1EC5-494A-89BD-31FB71A49364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18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38C5-1EC5-494A-89BD-31FB71A49364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62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38C5-1EC5-494A-89BD-31FB71A49364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11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38C5-1EC5-494A-89BD-31FB71A49364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68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38C5-1EC5-494A-89BD-31FB71A49364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746EB-9FA2-421E-BF58-AF3915BD22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14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Prédire la consommation électrique des bâtiments 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29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simple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84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</a:t>
            </a:r>
            <a:r>
              <a:rPr lang="fr-FR" dirty="0" err="1" smtClean="0"/>
              <a:t>ridge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06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</a:t>
            </a:r>
            <a:r>
              <a:rPr lang="fr-FR" dirty="0" smtClean="0"/>
              <a:t>lasso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653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Elastic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12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Modèle à noyau</a:t>
            </a:r>
            <a:endParaRPr lang="fr-F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86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Support </a:t>
            </a:r>
            <a:r>
              <a:rPr lang="fr-FR" dirty="0" err="1" smtClean="0"/>
              <a:t>Vector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11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Features</a:t>
            </a:r>
            <a:r>
              <a:rPr lang="fr-FR" dirty="0" smtClean="0"/>
              <a:t> Engineering + </a:t>
            </a:r>
            <a:r>
              <a:rPr lang="fr-FR" dirty="0" err="1" smtClean="0"/>
              <a:t>Linear</a:t>
            </a:r>
            <a:r>
              <a:rPr lang="fr-FR" dirty="0" smtClean="0"/>
              <a:t> Model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049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Modèle ensembliste</a:t>
            </a:r>
            <a:endParaRPr lang="fr-F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2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 </a:t>
            </a:r>
            <a:r>
              <a:rPr lang="fr-FR" dirty="0" err="1" smtClean="0"/>
              <a:t>Regressor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017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GradientBoosting</a:t>
            </a:r>
            <a:r>
              <a:rPr lang="fr-FR" dirty="0" smtClean="0"/>
              <a:t> </a:t>
            </a:r>
            <a:r>
              <a:rPr lang="fr-FR" dirty="0" err="1" smtClean="0"/>
              <a:t>Regressor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82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général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Présentation de la problématique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Nettoyage et exploration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smtClean="0"/>
              <a:t>Nettoyage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smtClean="0"/>
              <a:t>Exploration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Modèle linéaire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smtClean="0"/>
              <a:t>Régression simple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smtClean="0"/>
              <a:t>Régression </a:t>
            </a:r>
            <a:r>
              <a:rPr lang="fr-FR" dirty="0" err="1" smtClean="0"/>
              <a:t>ridge</a:t>
            </a:r>
            <a:endParaRPr lang="fr-FR" dirty="0" smtClean="0"/>
          </a:p>
          <a:p>
            <a:pPr marL="1028700" lvl="1" indent="-571500">
              <a:buFont typeface="+mj-lt"/>
              <a:buAutoNum type="arabicPeriod"/>
            </a:pPr>
            <a:r>
              <a:rPr lang="fr-FR" dirty="0" smtClean="0"/>
              <a:t>Régression lasso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err="1" smtClean="0"/>
              <a:t>Elastic</a:t>
            </a:r>
            <a:r>
              <a:rPr lang="fr-FR" dirty="0" smtClean="0"/>
              <a:t> Net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Modèle à noyau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err="1" smtClean="0"/>
              <a:t>Features</a:t>
            </a:r>
            <a:r>
              <a:rPr lang="fr-FR" dirty="0" smtClean="0"/>
              <a:t> Engineering + </a:t>
            </a:r>
            <a:r>
              <a:rPr lang="fr-FR" dirty="0" err="1" smtClean="0"/>
              <a:t>Linear</a:t>
            </a:r>
            <a:r>
              <a:rPr lang="fr-FR" dirty="0" smtClean="0"/>
              <a:t> Model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smtClean="0"/>
              <a:t>Support </a:t>
            </a:r>
            <a:r>
              <a:rPr lang="fr-FR" dirty="0" err="1" smtClean="0"/>
              <a:t>Vector</a:t>
            </a:r>
            <a:r>
              <a:rPr lang="fr-FR" dirty="0" smtClean="0"/>
              <a:t> </a:t>
            </a:r>
            <a:r>
              <a:rPr lang="fr-FR" dirty="0" err="1" smtClean="0"/>
              <a:t>Regressor</a:t>
            </a: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Modèle Ensembliste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endParaRPr lang="fr-FR" dirty="0" smtClean="0"/>
          </a:p>
          <a:p>
            <a:pPr marL="1028700" lvl="1" indent="-571500">
              <a:buFont typeface="+mj-lt"/>
              <a:buAutoNum type="arabicPeriod"/>
            </a:pPr>
            <a:r>
              <a:rPr lang="fr-FR" dirty="0" err="1" smtClean="0"/>
              <a:t>Random</a:t>
            </a:r>
            <a:r>
              <a:rPr lang="fr-FR" dirty="0" smtClean="0"/>
              <a:t> Forest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err="1" smtClean="0"/>
              <a:t>AdaBoost</a:t>
            </a: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Choix</a:t>
            </a:r>
            <a:r>
              <a:rPr lang="fr-FR" dirty="0" smtClean="0"/>
              <a:t> </a:t>
            </a:r>
            <a:r>
              <a:rPr lang="fr-FR" dirty="0" smtClean="0"/>
              <a:t>du modèle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Evaluation de l’utilité de l’</a:t>
            </a:r>
            <a:r>
              <a:rPr lang="fr-FR" dirty="0" err="1" smtClean="0"/>
              <a:t>energy</a:t>
            </a:r>
            <a:r>
              <a:rPr lang="fr-FR" dirty="0"/>
              <a:t> </a:t>
            </a:r>
            <a:r>
              <a:rPr lang="fr-FR" dirty="0" smtClean="0"/>
              <a:t>star score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6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Choix du modèle</a:t>
            </a:r>
            <a:endParaRPr lang="fr-F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900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620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Intérêt de l’</a:t>
            </a:r>
            <a:r>
              <a:rPr lang="fr-FR" dirty="0" err="1" smtClean="0"/>
              <a:t>energy</a:t>
            </a:r>
            <a:r>
              <a:rPr lang="fr-FR" dirty="0" smtClean="0"/>
              <a:t> star score</a:t>
            </a:r>
            <a:endParaRPr lang="fr-F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213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évaluer l’intérêt de cette variable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1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 de l’analyse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679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Synthèse</a:t>
            </a:r>
            <a:endParaRPr lang="fr-F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703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78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</a:t>
            </a:r>
            <a:r>
              <a:rPr lang="fr-FR" dirty="0"/>
              <a:t>de la </a:t>
            </a:r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79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la problématique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travaille pour une entreprise de BTP qui nous demande de mettre en place un modèle capable de prédire la consommation énergétiques et les émissions de gaz à effet de serre des propriétés à partir de leurs caractéristiques propres. (nombre de bâtiments, nombre d’étages, surface,…)</a:t>
            </a:r>
          </a:p>
          <a:p>
            <a:r>
              <a:rPr lang="fr-FR" dirty="0" smtClean="0"/>
              <a:t>On dispose à cette fin de deux jeux de données correspondants aux benchmark des années 2015 et 2016 pour les propriétés de la ville de Seattle.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58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82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73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1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6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Modèle linéaire</a:t>
            </a:r>
            <a:endParaRPr lang="fr-F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56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8711</TotalTime>
  <Words>190</Words>
  <Application>Microsoft Office PowerPoint</Application>
  <PresentationFormat>Widescreen</PresentationFormat>
  <Paragraphs>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Prédire la consommation électrique des bâtiments </vt:lpstr>
      <vt:lpstr>Plan général</vt:lpstr>
      <vt:lpstr>Présentation de la problématique</vt:lpstr>
      <vt:lpstr>Présentation de la problématique</vt:lpstr>
      <vt:lpstr>Nettoyage et Exploration</vt:lpstr>
      <vt:lpstr>PowerPoint Presentation</vt:lpstr>
      <vt:lpstr>PowerPoint Presentation</vt:lpstr>
      <vt:lpstr>PowerPoint Presentation</vt:lpstr>
      <vt:lpstr>Modèle linéaire</vt:lpstr>
      <vt:lpstr>Régression simple</vt:lpstr>
      <vt:lpstr>Régression ridge</vt:lpstr>
      <vt:lpstr>Régression lasso</vt:lpstr>
      <vt:lpstr>Elastic Search</vt:lpstr>
      <vt:lpstr>Modèle à noyau</vt:lpstr>
      <vt:lpstr>Support Vector Regression</vt:lpstr>
      <vt:lpstr>Features Engineering + Linear Model</vt:lpstr>
      <vt:lpstr>Modèle ensembliste</vt:lpstr>
      <vt:lpstr>Random Forest Regressor</vt:lpstr>
      <vt:lpstr>GradientBoosting Regressor</vt:lpstr>
      <vt:lpstr>Choix du modèle</vt:lpstr>
      <vt:lpstr>PowerPoint Presentation</vt:lpstr>
      <vt:lpstr>Intérêt de l’energy star score</vt:lpstr>
      <vt:lpstr>Comment évaluer l’intérêt de cette variable ?</vt:lpstr>
      <vt:lpstr>Résultat de l’analyse</vt:lpstr>
      <vt:lpstr>Synthèse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Prédire la consommation électrique des bâtiments </dc:title>
  <dc:creator>Nabil</dc:creator>
  <cp:lastModifiedBy>Nabil</cp:lastModifiedBy>
  <cp:revision>8</cp:revision>
  <dcterms:created xsi:type="dcterms:W3CDTF">2022-04-11T08:07:25Z</dcterms:created>
  <dcterms:modified xsi:type="dcterms:W3CDTF">2022-04-17T09:22:03Z</dcterms:modified>
</cp:coreProperties>
</file>