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38C5-1EC5-494A-89BD-31FB71A49364}" type="datetimeFigureOut">
              <a:rPr lang="fr-FR" smtClean="0"/>
              <a:t>11/04/2022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86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38C5-1EC5-494A-89BD-31FB71A49364}" type="datetimeFigureOut">
              <a:rPr lang="fr-FR" smtClean="0"/>
              <a:t>11/04/2022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36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38C5-1EC5-494A-89BD-31FB71A49364}" type="datetimeFigureOut">
              <a:rPr lang="fr-FR" smtClean="0"/>
              <a:t>11/04/2022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15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38C5-1EC5-494A-89BD-31FB71A49364}" type="datetimeFigureOut">
              <a:rPr lang="fr-FR" smtClean="0"/>
              <a:t>11/04/2022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29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38C5-1EC5-494A-89BD-31FB71A49364}" type="datetimeFigureOut">
              <a:rPr lang="fr-FR" smtClean="0"/>
              <a:t>11/04/2022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19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38C5-1EC5-494A-89BD-31FB71A49364}" type="datetimeFigureOut">
              <a:rPr lang="fr-FR" smtClean="0"/>
              <a:t>11/04/2022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15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38C5-1EC5-494A-89BD-31FB71A49364}" type="datetimeFigureOut">
              <a:rPr lang="fr-FR" smtClean="0"/>
              <a:t>11/04/2022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05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38C5-1EC5-494A-89BD-31FB71A49364}" type="datetimeFigureOut">
              <a:rPr lang="fr-FR" smtClean="0"/>
              <a:t>11/04/2022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18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38C5-1EC5-494A-89BD-31FB71A49364}" type="datetimeFigureOut">
              <a:rPr lang="fr-FR" smtClean="0"/>
              <a:t>11/04/2022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62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38C5-1EC5-494A-89BD-31FB71A49364}" type="datetimeFigureOut">
              <a:rPr lang="fr-FR" smtClean="0"/>
              <a:t>11/04/2022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11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38C5-1EC5-494A-89BD-31FB71A49364}" type="datetimeFigureOut">
              <a:rPr lang="fr-FR" smtClean="0"/>
              <a:t>11/04/2022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68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138C5-1EC5-494A-89BD-31FB71A49364}" type="datetimeFigureOut">
              <a:rPr lang="fr-FR" smtClean="0"/>
              <a:t>11/04/2022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746EB-9FA2-421E-BF58-AF3915BD22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14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Prédire la consommation électrique des bâtiments 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29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général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Présentation de la problématique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Nettoyage et exploration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 smtClean="0"/>
              <a:t>Nettoyage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 smtClean="0"/>
              <a:t>Exploration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Modèle linéaire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 smtClean="0"/>
              <a:t>Régression simple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 smtClean="0"/>
              <a:t>Régression </a:t>
            </a:r>
            <a:r>
              <a:rPr lang="fr-FR" dirty="0" err="1" smtClean="0"/>
              <a:t>ridge</a:t>
            </a:r>
            <a:endParaRPr lang="fr-FR" dirty="0" smtClean="0"/>
          </a:p>
          <a:p>
            <a:pPr marL="1028700" lvl="1" indent="-571500">
              <a:buFont typeface="+mj-lt"/>
              <a:buAutoNum type="arabicPeriod"/>
            </a:pPr>
            <a:r>
              <a:rPr lang="fr-FR" dirty="0" smtClean="0"/>
              <a:t>Régression lasso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 err="1" smtClean="0"/>
              <a:t>Elastic</a:t>
            </a:r>
            <a:r>
              <a:rPr lang="fr-FR" dirty="0" smtClean="0"/>
              <a:t> Net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Modèle à noyau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 err="1" smtClean="0"/>
              <a:t>Features</a:t>
            </a:r>
            <a:r>
              <a:rPr lang="fr-FR" dirty="0" smtClean="0"/>
              <a:t> Engineering + </a:t>
            </a:r>
            <a:r>
              <a:rPr lang="fr-FR" dirty="0" err="1" smtClean="0"/>
              <a:t>Linear</a:t>
            </a:r>
            <a:r>
              <a:rPr lang="fr-FR" dirty="0" smtClean="0"/>
              <a:t> Model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 smtClean="0"/>
              <a:t>Support </a:t>
            </a:r>
            <a:r>
              <a:rPr lang="fr-FR" dirty="0" err="1" smtClean="0"/>
              <a:t>Vector</a:t>
            </a:r>
            <a:r>
              <a:rPr lang="fr-FR" dirty="0" smtClean="0"/>
              <a:t> </a:t>
            </a:r>
            <a:r>
              <a:rPr lang="fr-FR" dirty="0" err="1" smtClean="0"/>
              <a:t>Regressor</a:t>
            </a:r>
            <a:endParaRPr lang="fr-FR" dirty="0" smtClean="0"/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Modèle Ensembliste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 err="1" smtClean="0"/>
              <a:t>Decision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endParaRPr lang="fr-FR" dirty="0" smtClean="0"/>
          </a:p>
          <a:p>
            <a:pPr marL="1028700" lvl="1" indent="-571500">
              <a:buFont typeface="+mj-lt"/>
              <a:buAutoNum type="arabicPeriod"/>
            </a:pPr>
            <a:r>
              <a:rPr lang="fr-FR" dirty="0" err="1" smtClean="0"/>
              <a:t>Random</a:t>
            </a:r>
            <a:r>
              <a:rPr lang="fr-FR" dirty="0" smtClean="0"/>
              <a:t> Forest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 err="1" smtClean="0"/>
              <a:t>AdaBoost</a:t>
            </a:r>
            <a:endParaRPr lang="fr-FR" dirty="0" smtClean="0"/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Sélection du modèle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Evaluation de l’utilité de l’</a:t>
            </a:r>
            <a:r>
              <a:rPr lang="fr-FR" dirty="0" err="1" smtClean="0"/>
              <a:t>energy</a:t>
            </a:r>
            <a:r>
              <a:rPr lang="fr-FR" dirty="0"/>
              <a:t> </a:t>
            </a:r>
            <a:r>
              <a:rPr lang="fr-FR" dirty="0" smtClean="0"/>
              <a:t>star score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664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la problématique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travaille pour une entreprise de BTP qui nous demande de mettre en place un modèle capable de prédire la consommation énergétiques et les émissions de gaz à effet de serre des propriétés à partir de leurs caractéristiques propres. (nombre de bâtiments, nombre d’étages, surface,…)</a:t>
            </a:r>
          </a:p>
          <a:p>
            <a:r>
              <a:rPr lang="fr-FR" dirty="0" smtClean="0"/>
              <a:t>On dispose à cette fin de deux jeux de données correspondants aux benchmark des années 2015 et 2016 pour les propriétés de la ville de Seattle.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958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82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136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Prédire la consommation électrique des bâtiments </vt:lpstr>
      <vt:lpstr>Plan général</vt:lpstr>
      <vt:lpstr>Présentation de la problématique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Prédire la consommation électrique des bâtiments </dc:title>
  <dc:creator>Nabil</dc:creator>
  <cp:lastModifiedBy>Nabil</cp:lastModifiedBy>
  <cp:revision>2</cp:revision>
  <dcterms:created xsi:type="dcterms:W3CDTF">2022-04-11T08:07:25Z</dcterms:created>
  <dcterms:modified xsi:type="dcterms:W3CDTF">2022-04-11T09:42:41Z</dcterms:modified>
</cp:coreProperties>
</file>