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79" r:id="rId6"/>
    <p:sldMasterId id="2147483685" r:id="rId7"/>
    <p:sldMasterId id="2147483699" r:id="rId8"/>
    <p:sldMasterId id="2147483722" r:id="rId9"/>
  </p:sldMasterIdLst>
  <p:notesMasterIdLst>
    <p:notesMasterId r:id="rId11"/>
  </p:notesMasterIdLst>
  <p:handoutMasterIdLst>
    <p:handoutMasterId r:id="rId12"/>
  </p:handoutMasterIdLst>
  <p:sldIdLst>
    <p:sldId id="295" r:id="rId1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nksha Sood" initials="AS" lastIdx="3" clrIdx="0"/>
  <p:cmAuthor id="2" name="Philip Ahlberg" initials="PA" lastIdx="20" clrIdx="1"/>
  <p:cmAuthor id="3" name="Unknown User1" initials="Unknown User1" lastIdx="8" clrIdx="5"/>
  <p:cmAuthor id="4" name="Gabriell Constantin Vig" initials="GCV" lastIdx="16" clrIdx="3"/>
  <p:cmAuthor id="5" name="Åsmund Isaksen" initials="ÅI" lastIdx="2" clrIdx="4"/>
  <p:cmAuthor id="6" name="Unknown User2" initials="Unknown User2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57254" autoAdjust="0"/>
  </p:normalViewPr>
  <p:slideViewPr>
    <p:cSldViewPr snapToGrid="0">
      <p:cViewPr varScale="1">
        <p:scale>
          <a:sx n="67" d="100"/>
          <a:sy n="67" d="100"/>
        </p:scale>
        <p:origin x="2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even" userId="d50c52c8-0d35-4ee5-9ac4-62ba76c90483" providerId="ADAL" clId="{EFD491D4-5CA2-4952-A150-D35027BA7D98}"/>
    <pc:docChg chg="modSld sldOrd">
      <pc:chgData name="Erik Leven" userId="d50c52c8-0d35-4ee5-9ac4-62ba76c90483" providerId="ADAL" clId="{EFD491D4-5CA2-4952-A150-D35027BA7D98}" dt="2021-06-03T10:11:45.700" v="1"/>
      <pc:docMkLst>
        <pc:docMk/>
      </pc:docMkLst>
      <pc:sldChg chg="ord">
        <pc:chgData name="Erik Leven" userId="d50c52c8-0d35-4ee5-9ac4-62ba76c90483" providerId="ADAL" clId="{EFD491D4-5CA2-4952-A150-D35027BA7D98}" dt="2021-06-03T10:11:45.700" v="1"/>
        <pc:sldMkLst>
          <pc:docMk/>
          <pc:sldMk cId="0" sldId="8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AEA2-72CB-9348-9693-024235F3A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3391" y="476250"/>
            <a:ext cx="10934740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2130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1500" err="1">
              <a:solidFill>
                <a:srgbClr val="00ADEF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620688"/>
            <a:ext cx="9001000" cy="2592288"/>
          </a:xfrm>
        </p:spPr>
        <p:txBody>
          <a:bodyPr anchor="t" anchorCtr="0"/>
          <a:lstStyle>
            <a:lvl1pPr algn="l">
              <a:lnSpc>
                <a:spcPts val="6000"/>
              </a:lnSpc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20136" y="1916832"/>
            <a:ext cx="6858000" cy="6804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1" y="-5083419"/>
            <a:ext cx="15921892" cy="1194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48" y="6301046"/>
            <a:ext cx="2359563" cy="4455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1" y="6131711"/>
            <a:ext cx="10519833" cy="45719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69561"/>
          </a:xfr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  <a:lvl2pPr>
              <a:buClr>
                <a:srgbClr val="00ADEF"/>
              </a:buClr>
              <a:defRPr sz="2400">
                <a:latin typeface="+mj-lt"/>
              </a:defRPr>
            </a:lvl2pPr>
            <a:lvl3pPr>
              <a:buClr>
                <a:srgbClr val="00ADEF"/>
              </a:buClr>
              <a:defRPr>
                <a:latin typeface="+mj-lt"/>
              </a:defRPr>
            </a:lvl3pPr>
            <a:lvl4pPr>
              <a:buClr>
                <a:srgbClr val="00ADEF"/>
              </a:buClr>
              <a:defRPr>
                <a:latin typeface="+mj-lt"/>
              </a:defRPr>
            </a:lvl4pPr>
            <a:lvl5pPr>
              <a:buClr>
                <a:srgbClr val="00ADEF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 noProof="0"/>
              <a:t>Header and footer/topptekst og bunntekst under sett inn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8" y="5018776"/>
            <a:ext cx="10944191" cy="608816"/>
          </a:xfrm>
        </p:spPr>
        <p:txBody>
          <a:bodyPr anchor="b"/>
          <a:lstStyle>
            <a:lvl1pPr algn="l">
              <a:lnSpc>
                <a:spcPts val="4000"/>
              </a:lnSpc>
              <a:defRPr lang="nb-NO" sz="5200" noProof="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8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600" b="0" i="1">
                <a:solidFill>
                  <a:srgbClr val="00ADE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724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2000" err="1">
              <a:solidFill>
                <a:prstClr val="white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5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rgbClr val="FF6300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rgbClr val="FF6300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/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bakgrunnsbilde på dette lysbildet! </a:t>
            </a:r>
            <a:br>
              <a:rPr lang="nb-NO">
                <a:solidFill>
                  <a:srgbClr val="222222"/>
                </a:solidFill>
              </a:rPr>
            </a:br>
            <a:r>
              <a:rPr lang="nb-NO">
                <a:solidFill>
                  <a:srgbClr val="222222"/>
                </a:solidFill>
              </a:rPr>
              <a:t>Høyreklikk på bakgrunnen, velg «Formater bakgrunn», «Bilde…» og velg bildet du vil ha som bakgrunn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Uthev tekst du vil få frem med MØRK oransje, fet og/eller kursiv!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Header and footer/topptekst og bunntekst under sett inn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9" name="Rectangle 8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7.tif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Integration</a:t>
            </a:r>
            <a:r>
              <a:rPr lang="nb-NO" b="1" dirty="0"/>
              <a:t> </a:t>
            </a:r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Architectures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Point </a:t>
            </a:r>
            <a:r>
              <a:rPr lang="en-US" sz="2400">
                <a:latin typeface="Museo sans" panose="02000000000000000000"/>
                <a:cs typeface="Calibri"/>
              </a:rPr>
              <a:t>to point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nhold">
  <a:themeElements>
    <a:clrScheme name="Custom 4">
      <a:dk1>
        <a:srgbClr val="222222"/>
      </a:dk1>
      <a:lt1>
        <a:srgbClr val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CD5000"/>
      </a:accent5>
      <a:accent6>
        <a:srgbClr val="FBBD2D"/>
      </a:accent6>
      <a:hlink>
        <a:srgbClr val="CD500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4E0E898F6F9C4387272FFFDB0AF2C1" ma:contentTypeVersion="8" ma:contentTypeDescription="Opprett et nytt dokument." ma:contentTypeScope="" ma:versionID="ff062c7761efb89aabc7cfb64ef5260b">
  <xsd:schema xmlns:xsd="http://www.w3.org/2001/XMLSchema" xmlns:xs="http://www.w3.org/2001/XMLSchema" xmlns:p="http://schemas.microsoft.com/office/2006/metadata/properties" xmlns:ns2="9380ff4a-5cef-46e4-8540-1e76b55a094d" targetNamespace="http://schemas.microsoft.com/office/2006/metadata/properties" ma:root="true" ma:fieldsID="247cd4d60ae1ddf1ee969b2be6b5aec0" ns2:_="">
    <xsd:import namespace="9380ff4a-5cef-46e4-8540-1e76b55a0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ff4a-5cef-46e4-8540-1e76b55a0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3B90BC-E2F6-4CED-AABA-9D0A3FB5505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9380ff4a-5cef-46e4-8540-1e76b55a094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4F181B-882A-4BA5-B222-EE597D374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ff4a-5cef-46e4-8540-1e76b55a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4D2ED0-4D13-4C8A-8428-854BBC208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19</cp:revision>
  <cp:lastPrinted>2019-09-25T14:05:35Z</cp:lastPrinted>
  <dcterms:created xsi:type="dcterms:W3CDTF">2019-09-25T14:05:35Z</dcterms:created>
  <dcterms:modified xsi:type="dcterms:W3CDTF">2021-10-07T11:56:40Z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