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x-emf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handout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4.bin" ContentType="image/png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5.bin" ContentType="image/png"/>
  <Override PartName="/ppt/slideLayouts/slideLayout15.xml" ContentType="application/vnd.openxmlformats-officedocument.presentationml.slideLayout+xml"/>
  <Override PartName="/ppt/media/image6.bin" ContentType="image/png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bin" ContentType="image/tiff"/>
  <Override PartName="/ppt/slides/slide1.xml" ContentType="application/vnd.openxmlformats-officedocument.presentationml.slide+xml"/>
  <Override PartName="/ppt/media/image8.bin" ContentType="image/png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b2f2998b6c24da7" /><Relationship Type="http://schemas.openxmlformats.org/package/2006/relationships/metadata/core-properties" Target="/docProps/core.xml" Id="R73ee071481dc494c" /><Relationship Type="http://schemas.openxmlformats.org/officeDocument/2006/relationships/extended-properties" Target="/docProps/app.xml" Id="R119ee7c4424f42e4" /><Relationship Type="http://schemas.openxmlformats.org/officeDocument/2006/relationships/custom-properties" Target="/docProps/custom.xml" Id="R02c09897fb6d4fdd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ca0b397691b04443"/>
  </p:sldMasterIdLst>
  <p:notesMasterIdLst>
    <p:notesMasterId r:id="R821746b43f7d47ce"/>
  </p:notesMasterIdLst>
  <p:handoutMasterIdLst>
    <p:handoutMasterId r:id="R632e506997924c75"/>
  </p:handoutMasterIdLst>
  <p:sldIdLst>
    <p:sldId id="256" r:id="Rc56bfc3368474c46"/>
    <p:sldId id="257" r:id="Ra6b87e2be62a4630"/>
  </p:sldIdLst>
  <p:sldSz cx="12192000" cy="6858000"/>
  <p:notesSz cx="6858000" cy="249555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919FA5"/>
    <a:srgbClr val="000000"/>
    <a:srgbClr val="01AFF5"/>
    <a:srgbClr val="9CD5FF"/>
    <a:srgbClr val="282C34"/>
    <a:srgbClr val="212121"/>
    <a:srgbClr val="F7F8F8"/>
    <a:srgbClr val="FFC107"/>
    <a:srgbClr val="5D7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57254" autoAdjust="0"/>
  </p:normalViewPr>
  <p:slideViewPr>
    <p:cSldViewPr snapToGrid="0">
      <p:cViewPr varScale="1">
        <p:scale>
          <a:sx n="67" d="100"/>
          <a:sy n="67" d="100"/>
        </p:scale>
        <p:origin x="228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3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98"/>
    </p:cViewPr>
  </p:sorterViewPr>
  <p:notesViewPr>
    <p:cSldViewPr snapToGrid="0">
      <p:cViewPr>
        <p:scale>
          <a:sx n="1" d="2"/>
          <a:sy n="1" d="2"/>
        </p:scale>
        <p:origin x="4632" y="217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handoutMaster" Target="/ppt/handoutMasters/handoutMaster1.xml" Id="R632e506997924c75" /><Relationship Type="http://schemas.openxmlformats.org/officeDocument/2006/relationships/notesMaster" Target="/ppt/notesMasters/notesMaster1.xml" Id="R821746b43f7d47ce" /><Relationship Type="http://schemas.openxmlformats.org/officeDocument/2006/relationships/presProps" Target="/ppt/presProps.xml" Id="Recd8aee64266402e" /><Relationship Type="http://schemas.openxmlformats.org/officeDocument/2006/relationships/viewProps" Target="/ppt/viewProps.xml" Id="R2c01a8cf50954e0f" /><Relationship Type="http://schemas.openxmlformats.org/officeDocument/2006/relationships/slideMaster" Target="/ppt/slideMasters/slideMaster1.xml" Id="Rca0b397691b04443" /><Relationship Type="http://schemas.openxmlformats.org/officeDocument/2006/relationships/theme" Target="/ppt/slideMasters/theme/theme3.xml" Id="R50114e1aba4040c7" /><Relationship Type="http://schemas.openxmlformats.org/officeDocument/2006/relationships/slide" Target="/ppt/slides/slide1.xml" Id="Rc56bfc3368474c46" /><Relationship Type="http://schemas.openxmlformats.org/officeDocument/2006/relationships/slide" Target="/ppt/slides/slide2.xml" Id="Ra6b87e2be62a4630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handoutMasters/theme/theme1.xml" Id="Rd998a861e1e648aa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/>
              <a:t>07.10.2021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handout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fe0e29cc15f948e3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/>
              <a:t>07.10.2021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422a51ae464642bc" /><Relationship Type="http://schemas.openxmlformats.org/officeDocument/2006/relationships/notesMaster" Target="/ppt/notesMasters/notesMaster1.xml" Id="R147c85f9a04446c3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dfa04356c7fd4bb0" /><Relationship Type="http://schemas.openxmlformats.org/officeDocument/2006/relationships/notesMaster" Target="/ppt/notesMasters/notesMaster1.xml" Id="R0555f433c2b24309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305b2df125ed43b3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c8ca8a515a844dcc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b2ee0f2cec754388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c9dc943cef614b42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1bb56c51ee8040c6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image" Target="/ppt/media/image5.bin" Id="R045f2ea81d024b35" /><Relationship Type="http://schemas.openxmlformats.org/officeDocument/2006/relationships/slideMaster" Target="/ppt/slideMasters/slideMaster1.xml" Id="R743d21708fac4e6c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image" Target="/ppt/media/image6.bin" Id="R6e0f3076fbcf4e69" /><Relationship Type="http://schemas.openxmlformats.org/officeDocument/2006/relationships/slideMaster" Target="/ppt/slideMasters/slideMaster1.xml" Id="Ref2026b300024547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image" Target="/ppt/media/image.bin" Id="R3acd6e4d2dff480c" /><Relationship Type="http://schemas.openxmlformats.org/officeDocument/2006/relationships/slideMaster" Target="/ppt/slideMasters/slideMaster1.xml" Id="R8ba7fbc0aff145b3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image" Target="/ppt/media/image.bin" Id="Rd74358713f9645d9" /><Relationship Type="http://schemas.openxmlformats.org/officeDocument/2006/relationships/image" Target="/ppt/media/image7.bin" Id="R54602e5c44e240fe" /><Relationship Type="http://schemas.openxmlformats.org/officeDocument/2006/relationships/slideMaster" Target="/ppt/slideMasters/slideMaster1.xml" Id="R29fb4b8ca82a4689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image" Target="/ppt/media/image.bin" Id="R59460a1e11ba4378" /><Relationship Type="http://schemas.openxmlformats.org/officeDocument/2006/relationships/slideMaster" Target="/ppt/slideMasters/slideMaster1.xml" Id="R717c03aeb05b4ed0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image" Target="/ppt/media/image.bin" Id="R646bca899f6f41bb" /><Relationship Type="http://schemas.openxmlformats.org/officeDocument/2006/relationships/slideMaster" Target="/ppt/slideMasters/slideMaster1.xml" Id="Rc74c44f6d5794086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14989fb888934bac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5657ff48c316424d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image" Target="/ppt/media/image2.bin" Id="R46560444c0eb41d7" /><Relationship Type="http://schemas.openxmlformats.org/officeDocument/2006/relationships/slideMaster" Target="/ppt/slideMasters/slideMaster1.xml" Id="Rff8049aa973f43cf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image" Target="/ppt/media/image3.bin" Id="R31e765be8614424b" /><Relationship Type="http://schemas.openxmlformats.org/officeDocument/2006/relationships/image" Target="/ppt/media/image2.bin" Id="Rfc28dd7a84c943f0" /><Relationship Type="http://schemas.openxmlformats.org/officeDocument/2006/relationships/image" Target="/ppt/media/image4.bin" Id="Rf890ec0198224ee1" /><Relationship Type="http://schemas.openxmlformats.org/officeDocument/2006/relationships/slideMaster" Target="/ppt/slideMasters/slideMaster1.xml" Id="R2c275900463348a7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image" Target="/ppt/media/image3.bin" Id="Rca60c519844749a8" /><Relationship Type="http://schemas.openxmlformats.org/officeDocument/2006/relationships/slideMaster" Target="/ppt/slideMasters/slideMaster1.xml" Id="Ra3da6cf267754864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image" Target="/ppt/media/image3.bin" Id="R238162b5fc6f4f08" /><Relationship Type="http://schemas.openxmlformats.org/officeDocument/2006/relationships/slideMaster" Target="/ppt/slideMasters/slideMaster1.xml" Id="R83622a2cbb804ec7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045f2ea81d024b35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6e0f3076fbcf4e69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3acd6e4d2dff480c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d74358713f9645d9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54602e5c44e240fe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59460a1e11ba4378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646bca899f6f41bb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7" name="Rectangle 6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46560444c0eb41d7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grå toppgrafikk, m d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5" y="1628778"/>
            <a:ext cx="7920879" cy="4464521"/>
          </a:xfrm>
        </p:spPr>
        <p:txBody>
          <a:bodyPr/>
          <a:lstStyle>
            <a:lvl1pPr marL="257175" indent="-257175">
              <a:buSzPct val="100000"/>
              <a:buFontTx/>
              <a:buBlip>
                <a:blip r:embed="R31e765be8614424b"/>
              </a:buBlip>
              <a:defRPr lang="en-US" noProof="0" dirty="0"/>
            </a:lvl1pPr>
            <a:lvl2pPr marL="6000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/>
            </a:lvl2pPr>
            <a:lvl3pPr marL="9429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/>
            </a:lvl3pPr>
            <a:lvl4pPr marL="1243330" indent="-21463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/>
            </a:lvl4pPr>
            <a:lvl5pPr marL="1586230" indent="-21463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3393" y="476251"/>
            <a:ext cx="7056785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0" name="Footer Placeholder 4"/>
          <p:cNvSpPr txBox="1"/>
          <p:nvPr/>
        </p:nvSpPr>
        <p:spPr>
          <a:xfrm>
            <a:off x="3205335" y="6381331"/>
            <a:ext cx="5578965" cy="415873"/>
          </a:xfrm>
          <a:prstGeom prst="rect">
            <a:avLst/>
          </a:prstGeom>
        </p:spPr>
        <p:txBody>
          <a:bodyPr vert="horz" lIns="0" tIns="0" rIns="68580" bIns="0" rtlCol="0" anchor="t"/>
          <a:lstStyle>
            <a:defPPr>
              <a:defRPr lang="nb-NO"/>
            </a:defPPr>
            <a:lvl1pPr marL="0" algn="ctr" defTabSz="914400" rtl="0" eaLnBrk="1" latinLnBrk="0" hangingPunct="1">
              <a:defRPr sz="1000" b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750"/>
              <a:t>Endres i topp-/bunntekst</a:t>
            </a: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623392" y="6381331"/>
            <a:ext cx="1728192" cy="4158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nb-NO"/>
            </a:defPPr>
            <a:lvl1pPr marL="0" algn="l" defTabSz="914400" rtl="0" eaLnBrk="1" latinLnBrk="0" hangingPunct="1">
              <a:defRPr sz="1000" b="0" i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5A06A4-725E-4953-91DD-EB29C5AC63B0}" type="slidenum">
              <a:rPr lang="nb-NO" sz="750"/>
              <a:t>‹#›</a:t>
            </a:fld>
            <a:endParaRPr lang="nb-NO" sz="750"/>
          </a:p>
        </p:txBody>
      </p:sp>
      <p:sp>
        <p:nvSpPr>
          <p:cNvPr id="14" name="Rectangle 13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fc28dd7a84c943f0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f890ec0198224ee1" cstate="screen"/>
          <a:stretch>
            <a:fillRect/>
          </a:stretch>
        </p:blipFill>
        <p:spPr>
          <a:xfrm>
            <a:off x="7839440" y="-2492896"/>
            <a:ext cx="6858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ca60c519844749a8"/>
              </a:buBlip>
              <a:defRPr lang="en-US" noProof="0" dirty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238162b5fc6f4f08"/>
              </a:buBlip>
              <a:defRPr lang="en-US" noProof="0" dirty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Masters/theme/theme3.xml" Id="R2d0086d2ec0a4b9f" /><Relationship Type="http://schemas.openxmlformats.org/officeDocument/2006/relationships/slideLayout" Target="/ppt/slideLayouts/slideLayout1.xml" Id="R5f208992264c4e6d" /><Relationship Type="http://schemas.openxmlformats.org/officeDocument/2006/relationships/slideLayout" Target="/ppt/slideLayouts/slideLayout2.xml" Id="R9ac96e000f6143d2" /><Relationship Type="http://schemas.openxmlformats.org/officeDocument/2006/relationships/slideLayout" Target="/ppt/slideLayouts/slideLayout3.xml" Id="R22a4f3146bf34a03" /><Relationship Type="http://schemas.openxmlformats.org/officeDocument/2006/relationships/slideLayout" Target="/ppt/slideLayouts/slideLayout4.xml" Id="Re25611c885634c16" /><Relationship Type="http://schemas.openxmlformats.org/officeDocument/2006/relationships/slideLayout" Target="/ppt/slideLayouts/slideLayout5.xml" Id="R7e40bfb28e524d69" /><Relationship Type="http://schemas.openxmlformats.org/officeDocument/2006/relationships/slideLayout" Target="/ppt/slideLayouts/slideLayout6.xml" Id="R7a5e1413d85e484a" /><Relationship Type="http://schemas.openxmlformats.org/officeDocument/2006/relationships/slideLayout" Target="/ppt/slideLayouts/slideLayout7.xml" Id="R37a87d83098a4a23" /><Relationship Type="http://schemas.openxmlformats.org/officeDocument/2006/relationships/slideLayout" Target="/ppt/slideLayouts/slideLayout8.xml" Id="Rf45ad8602e774e8a" /><Relationship Type="http://schemas.openxmlformats.org/officeDocument/2006/relationships/slideLayout" Target="/ppt/slideLayouts/slideLayout9.xml" Id="R7072d6730e034a64" /><Relationship Type="http://schemas.openxmlformats.org/officeDocument/2006/relationships/slideLayout" Target="/ppt/slideLayouts/slideLayout10.xml" Id="R7214179dc82b4dc1" /><Relationship Type="http://schemas.openxmlformats.org/officeDocument/2006/relationships/slideLayout" Target="/ppt/slideLayouts/slideLayout11.xml" Id="R585117174f714795" /><Relationship Type="http://schemas.openxmlformats.org/officeDocument/2006/relationships/slideLayout" Target="/ppt/slideLayouts/slideLayout12.xml" Id="R22297964662e4033" /><Relationship Type="http://schemas.openxmlformats.org/officeDocument/2006/relationships/slideLayout" Target="/ppt/slideLayouts/slideLayout13.xml" Id="Rdda8f54270c24b6f" /><Relationship Type="http://schemas.openxmlformats.org/officeDocument/2006/relationships/slideLayout" Target="/ppt/slideLayouts/slideLayout14.xml" Id="R03997f53072741c3" /><Relationship Type="http://schemas.openxmlformats.org/officeDocument/2006/relationships/slideLayout" Target="/ppt/slideLayouts/slideLayout15.xml" Id="R9a1b60fee3de49a5" /><Relationship Type="http://schemas.openxmlformats.org/officeDocument/2006/relationships/slideLayout" Target="/ppt/slideLayouts/slideLayout16.xml" Id="R4aa7c312bb42410f" /><Relationship Type="http://schemas.openxmlformats.org/officeDocument/2006/relationships/slideLayout" Target="/ppt/slideLayouts/slideLayout17.xml" Id="R602556e6962441d7" /><Relationship Type="http://schemas.openxmlformats.org/officeDocument/2006/relationships/image" Target="/ppt/media/image.bin" Id="R0320c6cb2c72420f" /><Relationship Type="http://schemas.openxmlformats.org/officeDocument/2006/relationships/image" Target="/ppt/media/image7.bin" Id="R7f5b1eb442d249e5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0320c6cb2c72420f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15" name="Group 14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7f5b1eb442d249e5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5f208992264c4e6d"/>
    <p:sldLayoutId id="2147483658" r:id="R7214179dc82b4dc1"/>
    <p:sldLayoutId id="2147483659" r:id="R585117174f714795"/>
    <p:sldLayoutId id="2147483660" r:id="R22297964662e4033"/>
    <p:sldLayoutId id="2147483661" r:id="Rdda8f54270c24b6f"/>
    <p:sldLayoutId id="2147483662" r:id="R03997f53072741c3"/>
    <p:sldLayoutId id="2147483663" r:id="R9a1b60fee3de49a5"/>
    <p:sldLayoutId id="2147483664" r:id="R4aa7c312bb42410f"/>
    <p:sldLayoutId id="2147483665" r:id="R602556e6962441d7"/>
    <p:sldLayoutId id="2147483650" r:id="R9ac96e000f6143d2"/>
    <p:sldLayoutId id="2147483651" r:id="R22a4f3146bf34a03"/>
    <p:sldLayoutId id="2147483652" r:id="Re25611c885634c16"/>
    <p:sldLayoutId id="2147483653" r:id="R7e40bfb28e524d69"/>
    <p:sldLayoutId id="2147483654" r:id="R7a5e1413d85e484a"/>
    <p:sldLayoutId id="2147483655" r:id="R37a87d83098a4a23"/>
    <p:sldLayoutId id="2147483656" r:id="Rf45ad8602e774e8a"/>
    <p:sldLayoutId id="2147483657" r:id="R7072d6730e034a6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3.xml><?xml version="1.0" encoding="utf-8"?>
<a:theme xmlns:a="http://schemas.openxmlformats.org/drawingml/2006/main" name="Innhold">
  <a:themeElements>
    <a:clrScheme name="Custom 9">
      <a:dk1>
        <a:srgbClr val="222222"/>
      </a:dk1>
      <a:lt1>
        <a:srgbClr val="FFFFFF"/>
      </a:lt1>
      <a:dk2>
        <a:srgbClr val="00ADEE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00ADEE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spAutoFit/>
      </a:bodyPr>
      <a:lstStyle>
        <a:defPPr marL="571500" indent="-571500" algn="l">
          <a:buClr>
            <a:srgbClr val="01AFF5"/>
          </a:buClr>
          <a:buFont typeface="Courier New" panose="02070309020205020404" pitchFamily="49" charset="0"/>
          <a:buChar char="o"/>
          <a:defRPr sz="4000" dirty="0">
            <a:latin typeface="Museo sans" panose="02000000000000000000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8.bin" Id="R8ff2871b8e194f1f" /><Relationship Type="http://schemas.openxmlformats.org/officeDocument/2006/relationships/notesSlide" Target="/ppt/notesSlides/notesSlide1.xml" Id="R1439d1f72520442f" /><Relationship Type="http://schemas.openxmlformats.org/officeDocument/2006/relationships/slideLayout" Target="/ppt/slideLayouts/slideLayout1.xml" Id="Ra7dff4870dc649fe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8.bin" Id="R126600418da540fa" /><Relationship Type="http://schemas.openxmlformats.org/officeDocument/2006/relationships/notesSlide" Target="/ppt/notesSlides/notesSlide2.xml" Id="Re9eff18d8d9742a6" /><Relationship Type="http://schemas.openxmlformats.org/officeDocument/2006/relationships/slideLayout" Target="/ppt/slideLayouts/slideLayout1.xml" Id="R4af44cec28954cf7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97194" y="324133"/>
            <a:ext cx="10146506" cy="963024"/>
          </a:xfrm>
        </p:spPr>
        <p:txBody>
          <a:bodyPr/>
          <a:lstStyle/>
          <a:p>
            <a:r>
              <a:rPr lang="nb-NO" b="1" dirty="0">
                <a:solidFill>
                  <a:srgbClr val="01AFF5"/>
                </a:solidFill>
                <a:latin typeface="Museo Sans 700" panose="02000000000000000000" pitchFamily="2" charset="77"/>
              </a:rPr>
              <a:t>Data Driven Architecture (DDA)</a:t>
            </a:r>
          </a:p>
        </p:txBody>
      </p:sp>
      <p:pic>
        <p:nvPicPr>
          <p:cNvPr id="63" name="Graphic 62" descr="Network"/>
          <p:cNvPicPr>
            <a:picLocks noChangeAspect="1"/>
          </p:cNvPicPr>
          <p:nvPr/>
        </p:nvPicPr>
        <p:blipFill>
          <a:blip r:embed="R8ff2871b8e194f1f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818" y="620688"/>
            <a:ext cx="761834" cy="7618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194" y="1679077"/>
            <a:ext cx="8338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Asynchronous data transfer</a:t>
            </a:r>
            <a:endParaRPr lang="en-US" sz="2400" dirty="0">
              <a:latin typeface="Museo sans" panose="02000000000000000000"/>
              <a:cs typeface="Calibri"/>
            </a:endParaRP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Data centric</a:t>
            </a:r>
            <a:endParaRPr lang="en-US" sz="2400" dirty="0">
              <a:latin typeface="Museo sans" panose="02000000000000000000"/>
              <a:cs typeface="Calibri"/>
            </a:endParaRP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Very scaleable</a:t>
            </a:r>
            <a:endParaRPr lang="en-US" sz="2400" dirty="0">
              <a:latin typeface="Museo sans" panose="02000000000000000000"/>
              <a:cs typeface="Calibri"/>
            </a:endParaRP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Agile</a:t>
            </a:r>
            <a:endParaRPr lang="en-US" sz="2400" dirty="0">
              <a:latin typeface="Museo sans" panose="02000000000000000000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97194" y="324133"/>
            <a:ext cx="10146506" cy="963024"/>
          </a:xfrm>
        </p:spPr>
        <p:txBody>
          <a:bodyPr/>
          <a:lstStyle/>
          <a:p>
            <a:r>
              <a:rPr lang="nb-NO" b="1" dirty="0">
                <a:solidFill>
                  <a:srgbClr val="01AFF5"/>
                </a:solidFill>
                <a:latin typeface="Museo Sans 700" panose="02000000000000000000" pitchFamily="2" charset="77"/>
              </a:rPr>
              <a:t>Datasets</a:t>
            </a:r>
          </a:p>
        </p:txBody>
      </p:sp>
      <p:pic>
        <p:nvPicPr>
          <p:cNvPr id="63" name="Graphic 62" descr="Network"/>
          <p:cNvPicPr>
            <a:picLocks noChangeAspect="1"/>
          </p:cNvPicPr>
          <p:nvPr/>
        </p:nvPicPr>
        <p:blipFill>
          <a:blip r:embed="R126600418da540fa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818" y="620688"/>
            <a:ext cx="761834" cy="7618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194" y="1679077"/>
            <a:ext cx="8338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Sesam datasets are immutable logs of entities</a:t>
            </a:r>
            <a:endParaRPr lang="en-US" sz="2400" dirty="0">
              <a:latin typeface="Museo sans" panose="02000000000000000000"/>
              <a:cs typeface="Calibri"/>
            </a:endParaRP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Sesam datasets are schemaless</a:t>
            </a:r>
            <a:endParaRPr lang="en-US" sz="2400" dirty="0">
              <a:latin typeface="Museo sans" panose="02000000000000000000"/>
              <a:cs typeface="Calibri"/>
            </a:endParaRP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Entities in Sesam datasets *must* have ``_id``</a:t>
            </a:r>
            <a:endParaRPr lang="en-US" sz="2400" dirty="0">
              <a:latin typeface="Museo sans" panose="02000000000000000000"/>
              <a:cs typeface="Calibri"/>
            </a:endParaRP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emplate>Bouvet-2017</Template>
  <TotalTime>637</TotalTime>
  <Words>6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Courier New</vt:lpstr>
      <vt:lpstr>Georgia</vt:lpstr>
      <vt:lpstr>LucidaGrande</vt:lpstr>
      <vt:lpstr>Museo sans</vt:lpstr>
      <vt:lpstr>Museo Sans 700</vt:lpstr>
      <vt:lpstr>Wingdings</vt:lpstr>
      <vt:lpstr>Forside</vt:lpstr>
      <vt:lpstr>Innhold</vt:lpstr>
      <vt:lpstr>Prosess</vt:lpstr>
      <vt:lpstr>1_Innhold</vt:lpstr>
      <vt:lpstr>Innhold</vt:lpstr>
      <vt:lpstr>Custom Design</vt:lpstr>
      <vt:lpstr>Integration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Sood</dc:creator>
  <cp:lastModifiedBy>Gabriell Constantin Vig</cp:lastModifiedBy>
  <cp:revision>19</cp:revision>
  <cp:lastPrinted>2019-09-25T14:05:35Z</cp:lastPrinted>
  <dcterms:created xsi:type="dcterms:W3CDTF">2019-09-25T14:05:35Z</dcterms:created>
  <dcterms:modified xsi:type="dcterms:W3CDTF">2021-10-07T11:56:40Z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0x0101003C4E0E898F6F9C4387272FFFDB0AF2C1</vt:lpwstr>
  </property>
  <property fmtid="{D5CDD505-2E9C-101B-9397-08002B2CF9AE}" pid="3" name="BouvetCustomer">
    <vt:lpwstr>1791;#Sesam|80126016-b1e7-483c-a10f-0a39e6bb0b49</vt:lpwstr>
  </property>
  <property fmtid="{D5CDD505-2E9C-101B-9397-08002B2CF9AE}" pid="4" name="SharedWithUsers">
    <vt:lpwstr>12;#Philip Ahlberg;#7;#Sesam Training Course;#35;#Marie Beer Sangvig;#84;#Gabriell Constantin Vig;#57;#Ekaterina Yurchenko;#42;#Øystein Isaksen</vt:lpwstr>
  </property>
  <property fmtid="{D5CDD505-2E9C-101B-9397-08002B2CF9AE}" pid="5" name="AuthorIds_UIVersion_29696">
    <vt:lpwstr>12</vt:lpwstr>
  </property>
  <property fmtid="{D5CDD505-2E9C-101B-9397-08002B2CF9AE}" pid="6" name="AuthorIds_UIVersion_31744">
    <vt:lpwstr>84</vt:lpwstr>
  </property>
  <property fmtid="{D5CDD505-2E9C-101B-9397-08002B2CF9AE}" pid="7" name="AuthorIds_UIVersion_41472">
    <vt:lpwstr>12,13</vt:lpwstr>
  </property>
  <property fmtid="{D5CDD505-2E9C-101B-9397-08002B2CF9AE}" pid="8" name="AuthorIds_UIVersion_129536">
    <vt:lpwstr>104</vt:lpwstr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KSOProductBuildVer">
    <vt:lpwstr>1033-11.1.0.8865</vt:lpwstr>
  </property>
</Properties>
</file>