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5" r:id="rId5"/>
    <p:sldMasterId id="2147483679" r:id="rId6"/>
    <p:sldMasterId id="2147483685" r:id="rId7"/>
    <p:sldMasterId id="2147483699" r:id="rId8"/>
    <p:sldMasterId id="2147483722" r:id="rId9"/>
  </p:sldMasterIdLst>
  <p:notesMasterIdLst>
    <p:notesMasterId r:id="rId11"/>
  </p:notesMasterIdLst>
  <p:handoutMasterIdLst>
    <p:handoutMasterId r:id="rId12"/>
  </p:handoutMasterIdLst>
  <p:sldIdLst>
    <p:sldId id="295" r:id="rId10"/>
  </p:sldIdLst>
  <p:sldSz cx="12192000" cy="6858000"/>
  <p:notesSz cx="6858000" cy="249555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nksha Sood" initials="AS" lastIdx="3" clrIdx="0"/>
  <p:cmAuthor id="2" name="Philip Ahlberg" initials="PA" lastIdx="20" clrIdx="1"/>
  <p:cmAuthor id="3" name="Unknown User1" initials="Unknown User1" lastIdx="8" clrIdx="5"/>
  <p:cmAuthor id="4" name="Gabriell Constantin Vig" initials="GCV" lastIdx="16" clrIdx="3"/>
  <p:cmAuthor id="5" name="Åsmund Isaksen" initials="ÅI" lastIdx="2" clrIdx="4"/>
  <p:cmAuthor id="6" name="Unknown User2" initials="Unknown User2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919FA5"/>
    <a:srgbClr val="000000"/>
    <a:srgbClr val="01AFF5"/>
    <a:srgbClr val="9CD5FF"/>
    <a:srgbClr val="282C34"/>
    <a:srgbClr val="212121"/>
    <a:srgbClr val="F7F8F8"/>
    <a:srgbClr val="FFC107"/>
    <a:srgbClr val="5D7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ä¸­åº¦æ ·å¼ 2 - å¼ºè°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57254" autoAdjust="0"/>
  </p:normalViewPr>
  <p:slideViewPr>
    <p:cSldViewPr snapToGrid="0">
      <p:cViewPr varScale="1">
        <p:scale>
          <a:sx n="67" d="100"/>
          <a:sy n="67" d="100"/>
        </p:scale>
        <p:origin x="228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3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98"/>
    </p:cViewPr>
  </p:sorterViewPr>
  <p:notesViewPr>
    <p:cSldViewPr snapToGrid="0">
      <p:cViewPr>
        <p:scale>
          <a:sx n="1" d="2"/>
          <a:sy n="1" d="2"/>
        </p:scale>
        <p:origin x="4632" y="21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Leven" userId="d50c52c8-0d35-4ee5-9ac4-62ba76c90483" providerId="ADAL" clId="{EFD491D4-5CA2-4952-A150-D35027BA7D98}"/>
    <pc:docChg chg="modSld sldOrd">
      <pc:chgData name="Erik Leven" userId="d50c52c8-0d35-4ee5-9ac4-62ba76c90483" providerId="ADAL" clId="{EFD491D4-5CA2-4952-A150-D35027BA7D98}" dt="2021-06-03T10:11:45.700" v="1"/>
      <pc:docMkLst>
        <pc:docMk/>
      </pc:docMkLst>
      <pc:sldChg chg="ord">
        <pc:chgData name="Erik Leven" userId="d50c52c8-0d35-4ee5-9ac4-62ba76c90483" providerId="ADAL" clId="{EFD491D4-5CA2-4952-A150-D35027BA7D98}" dt="2021-06-03T10:11:45.700" v="1"/>
        <pc:sldMkLst>
          <pc:docMk/>
          <pc:sldMk cId="0" sldId="8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07.10.2021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07.10.2021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3.png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bakgrunnsbilde på dette lysbildet!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bildet du vil ha som bakgrunn</a:t>
            </a:r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marL="900430" lvl="2" indent="-27178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bakgrunnsbilde på dette lysbildet!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bildet du vil ha som bakgrunn</a:t>
            </a:r>
            <a:endParaRPr lang="nb-NO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Uthev tekst du vil få frem med MØRK oransje, fet</a:t>
            </a:r>
            <a:r>
              <a:rPr lang="nb-NO" baseline="0"/>
              <a:t> og/eller kursiv!</a:t>
            </a:r>
            <a:endParaRPr lang="nb-NO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AEA2-72CB-9348-9693-024235F3A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94619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ADE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84432" y="6309320"/>
            <a:ext cx="1642933" cy="414967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3391" y="476250"/>
            <a:ext cx="10934740" cy="10085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94619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ADE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984432" y="6309320"/>
            <a:ext cx="1642933" cy="414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k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0"/>
            <a:ext cx="1221309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b-NO" sz="1500" err="1">
              <a:solidFill>
                <a:srgbClr val="00ADEF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620688"/>
            <a:ext cx="9001000" cy="2592288"/>
          </a:xfrm>
        </p:spPr>
        <p:txBody>
          <a:bodyPr anchor="t" anchorCtr="0"/>
          <a:lstStyle>
            <a:lvl1pPr algn="l">
              <a:lnSpc>
                <a:spcPts val="6000"/>
              </a:lnSpc>
              <a:defRPr sz="6000">
                <a:solidFill>
                  <a:srgbClr val="4040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20136" y="1916832"/>
            <a:ext cx="6858000" cy="68048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7" name="Rectangle 6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grå toppgrafikk, m d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5" y="1628778"/>
            <a:ext cx="7920879" cy="4464521"/>
          </a:xfrm>
        </p:spPr>
        <p:txBody>
          <a:bodyPr/>
          <a:lstStyle>
            <a:lvl1pPr marL="257175" indent="-257175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6000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9429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243330" indent="-21463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1586230" indent="-21463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3393" y="476251"/>
            <a:ext cx="7056785" cy="10085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0" name="Footer Placeholder 4"/>
          <p:cNvSpPr txBox="1"/>
          <p:nvPr/>
        </p:nvSpPr>
        <p:spPr>
          <a:xfrm>
            <a:off x="3205335" y="6381331"/>
            <a:ext cx="5578965" cy="415873"/>
          </a:xfrm>
          <a:prstGeom prst="rect">
            <a:avLst/>
          </a:prstGeom>
        </p:spPr>
        <p:txBody>
          <a:bodyPr vert="horz" lIns="0" tIns="0" rIns="68580" bIns="0" rtlCol="0" anchor="t"/>
          <a:lstStyle>
            <a:defPPr>
              <a:defRPr lang="nb-NO"/>
            </a:defPPr>
            <a:lvl1pPr marL="0" algn="ctr" defTabSz="914400" rtl="0" eaLnBrk="1" latinLnBrk="0" hangingPunct="1">
              <a:defRPr sz="1000" b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sz="750"/>
              <a:t>Endres i topp-/bunntekst</a:t>
            </a:r>
          </a:p>
        </p:txBody>
      </p:sp>
      <p:sp>
        <p:nvSpPr>
          <p:cNvPr id="12" name="Slide Number Placeholder 5"/>
          <p:cNvSpPr txBox="1"/>
          <p:nvPr/>
        </p:nvSpPr>
        <p:spPr>
          <a:xfrm>
            <a:off x="623392" y="6381331"/>
            <a:ext cx="1728192" cy="41587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nb-NO"/>
            </a:defPPr>
            <a:lvl1pPr marL="0" algn="l" defTabSz="914400" rtl="0" eaLnBrk="1" latinLnBrk="0" hangingPunct="1">
              <a:defRPr sz="1000" b="0" i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5A06A4-725E-4953-91DD-EB29C5AC63B0}" type="slidenum">
              <a:rPr lang="nb-NO" sz="750" smtClean="0"/>
              <a:t>‹#›</a:t>
            </a:fld>
            <a:endParaRPr lang="nb-NO" sz="750"/>
          </a:p>
        </p:txBody>
      </p:sp>
      <p:sp>
        <p:nvSpPr>
          <p:cNvPr id="14" name="Rectangle 13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839440" y="-2492896"/>
            <a:ext cx="68580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full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hold med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81" y="-5083419"/>
            <a:ext cx="15921892" cy="11941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48" y="6301046"/>
            <a:ext cx="2359563" cy="4455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38201" y="6131711"/>
            <a:ext cx="10519833" cy="45719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69561"/>
          </a:xfrm>
        </p:spPr>
        <p:txBody>
          <a:bodyPr/>
          <a:lstStyle>
            <a:lvl1pPr marL="0" indent="0">
              <a:buNone/>
              <a:defRPr sz="2800">
                <a:latin typeface="+mj-lt"/>
              </a:defRPr>
            </a:lvl1pPr>
            <a:lvl2pPr>
              <a:buClr>
                <a:srgbClr val="00ADEF"/>
              </a:buClr>
              <a:defRPr sz="2400">
                <a:latin typeface="+mj-lt"/>
              </a:defRPr>
            </a:lvl2pPr>
            <a:lvl3pPr>
              <a:buClr>
                <a:srgbClr val="00ADEF"/>
              </a:buClr>
              <a:defRPr>
                <a:latin typeface="+mj-lt"/>
              </a:defRPr>
            </a:lvl3pPr>
            <a:lvl4pPr>
              <a:buClr>
                <a:srgbClr val="00ADEF"/>
              </a:buClr>
              <a:defRPr>
                <a:latin typeface="+mj-lt"/>
              </a:defRPr>
            </a:lvl4pPr>
            <a:lvl5pPr>
              <a:buClr>
                <a:srgbClr val="00ADEF"/>
              </a:buCl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nb-NO" noProof="0"/>
              <a:t>Header and footer/topptekst og bunntekst under sett inn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8" y="5018776"/>
            <a:ext cx="10944191" cy="608816"/>
          </a:xfrm>
        </p:spPr>
        <p:txBody>
          <a:bodyPr anchor="b"/>
          <a:lstStyle>
            <a:lvl1pPr algn="l">
              <a:lnSpc>
                <a:spcPts val="4000"/>
              </a:lnSpc>
              <a:defRPr lang="nb-NO" sz="5200" noProof="0"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418" y="5949360"/>
            <a:ext cx="10944191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3600" b="0" i="1">
                <a:solidFill>
                  <a:srgbClr val="00ADEF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7245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b-NO" sz="2000" err="1">
              <a:solidFill>
                <a:prstClr val="white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96688" y="-17521"/>
            <a:ext cx="12288688" cy="4742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96688" y="-17521"/>
            <a:ext cx="12288688" cy="4742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5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t>‹#›</a:t>
            </a:fld>
            <a:endParaRPr lang="nb-NO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rgbClr val="FF6300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rgbClr val="FF6300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/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>
                <a:solidFill>
                  <a:schemeClr val="bg1"/>
                </a:solidFill>
              </a:rPr>
              <a:t>BILDE HER</a:t>
            </a:r>
            <a:endParaRPr lang="nb-NO" sz="2000" b="0" i="1" noProof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6">
              <a:alpha val="43000"/>
            </a:schemeClr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2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2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2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</a:t>
            </a:r>
            <a:r>
              <a:rPr lang="nb-NO" noProof="0"/>
              <a:t>Master</a:t>
            </a:r>
            <a:r>
              <a:rPr lang="en-US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Dette bakgrunnsbildet kan byttes ut ved å formatere bakgrunnen på lysbildet.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et annet bilde som bakgrunn</a:t>
            </a:r>
            <a:endParaRPr lang="nb-NO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1950995" y="552893"/>
            <a:ext cx="241005" cy="659219"/>
            <a:chOff x="11950995" y="552893"/>
            <a:chExt cx="241005" cy="659219"/>
          </a:xfrm>
        </p:grpSpPr>
        <p:sp>
          <p:nvSpPr>
            <p:cNvPr id="22" name="Rectangle 2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Lim inn skjermbilde, beskjær det og legg det «inni» skjermen.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marL="900430" lvl="2" indent="-27178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Lim inn skjermbilde, beskjær det og legg det «inni» skjermen.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Legg gjerne inn et bakgrunnsbilde på dette lysbildet! </a:t>
            </a:r>
            <a:br>
              <a:rPr lang="nb-NO">
                <a:solidFill>
                  <a:srgbClr val="222222"/>
                </a:solidFill>
              </a:rPr>
            </a:br>
            <a:r>
              <a:rPr lang="nb-NO">
                <a:solidFill>
                  <a:srgbClr val="222222"/>
                </a:solidFill>
              </a:rPr>
              <a:t>Høyreklikk på bakgrunnen, velg «Formater bakgrunn», «Bilde…» og velg bildet du vil ha som bakgrunn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Uthev tekst du vil få frem med MØRK oransje, fet og/eller kursiv!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Legg gjerne inn et 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Legg gjerne inn et 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rgbClr val="01AFF5"/>
              </a:buClr>
              <a:defRPr lang="nb-NO" noProof="0" dirty="0"/>
            </a:lvl1pPr>
            <a:lvl2pPr>
              <a:buClr>
                <a:srgbClr val="01AFF5"/>
              </a:buClr>
              <a:defRPr lang="nb-NO" noProof="0" dirty="0"/>
            </a:lvl2pPr>
            <a:lvl3pPr>
              <a:buClr>
                <a:srgbClr val="01AFF5"/>
              </a:buCl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Header and footer/topptekst og bunntekst under sett inn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Sett inn bakgrunnsbilde ved å formatere bakgrunnen på lysbildet: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et annet bilde som bakgrunn</a:t>
            </a:r>
            <a:endParaRPr lang="nb-NO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marL="900430" lvl="2" indent="-27178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7" name="Rectangle 6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grå toppgrafikk, m d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5" y="1628778"/>
            <a:ext cx="7920879" cy="4464521"/>
          </a:xfrm>
        </p:spPr>
        <p:txBody>
          <a:bodyPr/>
          <a:lstStyle>
            <a:lvl1pPr marL="257175" indent="-257175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6000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9429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243330" indent="-21463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1586230" indent="-21463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3393" y="476251"/>
            <a:ext cx="7056785" cy="10085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0" name="Footer Placeholder 4"/>
          <p:cNvSpPr txBox="1"/>
          <p:nvPr/>
        </p:nvSpPr>
        <p:spPr>
          <a:xfrm>
            <a:off x="3205335" y="6381331"/>
            <a:ext cx="5578965" cy="415873"/>
          </a:xfrm>
          <a:prstGeom prst="rect">
            <a:avLst/>
          </a:prstGeom>
        </p:spPr>
        <p:txBody>
          <a:bodyPr vert="horz" lIns="0" tIns="0" rIns="68580" bIns="0" rtlCol="0" anchor="t"/>
          <a:lstStyle>
            <a:defPPr>
              <a:defRPr lang="nb-NO"/>
            </a:defPPr>
            <a:lvl1pPr marL="0" algn="ctr" defTabSz="914400" rtl="0" eaLnBrk="1" latinLnBrk="0" hangingPunct="1">
              <a:defRPr sz="1000" b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sz="750"/>
              <a:t>Endres i topp-/bunntekst</a:t>
            </a:r>
          </a:p>
        </p:txBody>
      </p:sp>
      <p:sp>
        <p:nvSpPr>
          <p:cNvPr id="12" name="Slide Number Placeholder 5"/>
          <p:cNvSpPr txBox="1"/>
          <p:nvPr/>
        </p:nvSpPr>
        <p:spPr>
          <a:xfrm>
            <a:off x="623392" y="6381331"/>
            <a:ext cx="1728192" cy="41587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nb-NO"/>
            </a:defPPr>
            <a:lvl1pPr marL="0" algn="l" defTabSz="914400" rtl="0" eaLnBrk="1" latinLnBrk="0" hangingPunct="1">
              <a:defRPr sz="1000" b="0" i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5A06A4-725E-4953-91DD-EB29C5AC63B0}" type="slidenum">
              <a:rPr lang="nb-NO" sz="750" smtClean="0"/>
              <a:t>‹#›</a:t>
            </a:fld>
            <a:endParaRPr lang="nb-NO" sz="750"/>
          </a:p>
        </p:txBody>
      </p:sp>
      <p:sp>
        <p:nvSpPr>
          <p:cNvPr id="14" name="Rectangle 13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839440" y="-2492896"/>
            <a:ext cx="68580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full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rgbClr val="01AFF5"/>
              </a:buClr>
              <a:defRPr lang="nb-NO" noProof="0" dirty="0"/>
            </a:lvl1pPr>
            <a:lvl2pPr>
              <a:buClr>
                <a:srgbClr val="01AFF5"/>
              </a:buClr>
              <a:defRPr lang="nb-NO" noProof="0" dirty="0"/>
            </a:lvl2pPr>
            <a:lvl3pPr>
              <a:buClr>
                <a:srgbClr val="01AFF5"/>
              </a:buCl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9" name="Rectangle 8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rgbClr val="01AFF5"/>
              </a:buClr>
              <a:defRPr lang="nb-NO" noProof="0" dirty="0"/>
            </a:lvl1pPr>
            <a:lvl2pPr>
              <a:buClr>
                <a:srgbClr val="01AFF5"/>
              </a:buClr>
              <a:defRPr lang="nb-NO" noProof="0" dirty="0"/>
            </a:lvl2pPr>
            <a:lvl3pPr>
              <a:buClr>
                <a:srgbClr val="01AFF5"/>
              </a:buCl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7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image" Target="../media/image7.tiff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7.tiff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430" indent="-2717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5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8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1" name="Rectangle 10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5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8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9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grpSp>
        <p:nvGrpSpPr>
          <p:cNvPr id="15" name="Group 14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8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8" name="Rectangle 7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97194" y="324133"/>
            <a:ext cx="10146506" cy="963024"/>
          </a:xfrm>
        </p:spPr>
        <p:txBody>
          <a:bodyPr/>
          <a:lstStyle/>
          <a:p>
            <a:r>
              <a:rPr lang="nb-NO" b="1" dirty="0">
                <a:solidFill>
                  <a:srgbClr val="01AFF5"/>
                </a:solidFill>
                <a:latin typeface="Museo Sans 700" panose="02000000000000000000" pitchFamily="2" charset="77"/>
              </a:rPr>
              <a:t>Integration</a:t>
            </a:r>
            <a:r>
              <a:rPr lang="nb-NO" b="1" dirty="0"/>
              <a:t> </a:t>
            </a:r>
            <a:r>
              <a:rPr lang="nb-NO" b="1" dirty="0">
                <a:solidFill>
                  <a:srgbClr val="01AFF5"/>
                </a:solidFill>
                <a:latin typeface="Museo Sans 700" panose="02000000000000000000" pitchFamily="2" charset="77"/>
              </a:rPr>
              <a:t>Architectures</a:t>
            </a:r>
          </a:p>
        </p:txBody>
      </p:sp>
      <p:pic>
        <p:nvPicPr>
          <p:cNvPr id="63" name="Graphic 62" descr="Networ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818" y="620688"/>
            <a:ext cx="761834" cy="7618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7194" y="1679077"/>
            <a:ext cx="8338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buClr>
                <a:srgbClr val="01AFF5"/>
              </a:buClr>
            </a:pPr>
            <a:r>
              <a:rPr lang="en-US" sz="2400" dirty="0">
                <a:latin typeface="Museo sans" panose="02000000000000000000"/>
                <a:cs typeface="Calibri"/>
              </a:rPr>
              <a:t>Point </a:t>
            </a:r>
            <a:r>
              <a:rPr lang="en-US" sz="2400">
                <a:latin typeface="Museo sans" panose="02000000000000000000"/>
                <a:cs typeface="Calibri"/>
              </a:rPr>
              <a:t>to point</a:t>
            </a:r>
            <a:endParaRPr lang="en-US" sz="2400" dirty="0">
              <a:latin typeface="Museo sans" panose="02000000000000000000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nhold">
  <a:themeElements>
    <a:clrScheme name="Custom 9">
      <a:dk1>
        <a:srgbClr val="222222"/>
      </a:dk1>
      <a:lt1>
        <a:srgbClr val="FFFFFF"/>
      </a:lt1>
      <a:dk2>
        <a:srgbClr val="00ADEE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00ADEE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rosess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Innhold">
  <a:themeElements>
    <a:clrScheme name="Custom 4">
      <a:dk1>
        <a:srgbClr val="222222"/>
      </a:dk1>
      <a:lt1>
        <a:srgbClr val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CD5000"/>
      </a:accent5>
      <a:accent6>
        <a:srgbClr val="FBBD2D"/>
      </a:accent6>
      <a:hlink>
        <a:srgbClr val="CD5000"/>
      </a:hlink>
      <a:folHlink>
        <a:srgbClr val="A5A5A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nhold">
  <a:themeElements>
    <a:clrScheme name="Custom 9">
      <a:dk1>
        <a:srgbClr val="222222"/>
      </a:dk1>
      <a:lt1>
        <a:srgbClr val="FFFFFF"/>
      </a:lt1>
      <a:dk2>
        <a:srgbClr val="00ADEE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00ADEE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spAutoFit/>
      </a:bodyPr>
      <a:lstStyle>
        <a:defPPr marL="571500" indent="-571500" algn="l">
          <a:buClr>
            <a:srgbClr val="01AFF5"/>
          </a:buClr>
          <a:buFont typeface="Courier New" panose="02070309020205020404" pitchFamily="49" charset="0"/>
          <a:buChar char="o"/>
          <a:defRPr sz="4000" dirty="0">
            <a:latin typeface="Museo sans" panose="02000000000000000000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4E0E898F6F9C4387272FFFDB0AF2C1" ma:contentTypeVersion="8" ma:contentTypeDescription="Opprett et nytt dokument." ma:contentTypeScope="" ma:versionID="ff062c7761efb89aabc7cfb64ef5260b">
  <xsd:schema xmlns:xsd="http://www.w3.org/2001/XMLSchema" xmlns:xs="http://www.w3.org/2001/XMLSchema" xmlns:p="http://schemas.microsoft.com/office/2006/metadata/properties" xmlns:ns2="9380ff4a-5cef-46e4-8540-1e76b55a094d" targetNamespace="http://schemas.microsoft.com/office/2006/metadata/properties" ma:root="true" ma:fieldsID="247cd4d60ae1ddf1ee969b2be6b5aec0" ns2:_="">
    <xsd:import namespace="9380ff4a-5cef-46e4-8540-1e76b55a09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80ff4a-5cef-46e4-8540-1e76b55a09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4D2ED0-4D13-4C8A-8428-854BBC208A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4F181B-882A-4BA5-B222-EE597D3748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80ff4a-5cef-46e4-8540-1e76b55a09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3B90BC-E2F6-4CED-AABA-9D0A3FB55054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9380ff4a-5cef-46e4-8540-1e76b55a094d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Bouvet-2017</Template>
  <TotalTime>637</TotalTime>
  <Words>6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Courier New</vt:lpstr>
      <vt:lpstr>Georgia</vt:lpstr>
      <vt:lpstr>LucidaGrande</vt:lpstr>
      <vt:lpstr>Museo sans</vt:lpstr>
      <vt:lpstr>Museo Sans 700</vt:lpstr>
      <vt:lpstr>Wingdings</vt:lpstr>
      <vt:lpstr>Forside</vt:lpstr>
      <vt:lpstr>Innhold</vt:lpstr>
      <vt:lpstr>Prosess</vt:lpstr>
      <vt:lpstr>1_Innhold</vt:lpstr>
      <vt:lpstr>Innhold</vt:lpstr>
      <vt:lpstr>Custom Design</vt:lpstr>
      <vt:lpstr>Integration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Sood</dc:creator>
  <cp:lastModifiedBy>Gabriell Constantin Vig</cp:lastModifiedBy>
  <cp:revision>20</cp:revision>
  <cp:lastPrinted>2019-09-25T14:05:35Z</cp:lastPrinted>
  <dcterms:created xsi:type="dcterms:W3CDTF">2019-09-25T14:05:35Z</dcterms:created>
  <dcterms:modified xsi:type="dcterms:W3CDTF">2021-10-07T12:24:17Z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0x0101003C4E0E898F6F9C4387272FFFDB0AF2C1</vt:lpwstr>
  </property>
  <property fmtid="{D5CDD505-2E9C-101B-9397-08002B2CF9AE}" pid="3" name="BouvetCustomer">
    <vt:lpwstr>1791;#Sesam|80126016-b1e7-483c-a10f-0a39e6bb0b49</vt:lpwstr>
  </property>
  <property fmtid="{D5CDD505-2E9C-101B-9397-08002B2CF9AE}" pid="4" name="SharedWithUsers">
    <vt:lpwstr>12;#Philip Ahlberg;#7;#Sesam Training Course;#35;#Marie Beer Sangvig;#84;#Gabriell Constantin Vig;#57;#Ekaterina Yurchenko;#42;#Øystein Isaksen</vt:lpwstr>
  </property>
  <property fmtid="{D5CDD505-2E9C-101B-9397-08002B2CF9AE}" pid="5" name="AuthorIds_UIVersion_29696">
    <vt:lpwstr>12</vt:lpwstr>
  </property>
  <property fmtid="{D5CDD505-2E9C-101B-9397-08002B2CF9AE}" pid="6" name="AuthorIds_UIVersion_31744">
    <vt:lpwstr>84</vt:lpwstr>
  </property>
  <property fmtid="{D5CDD505-2E9C-101B-9397-08002B2CF9AE}" pid="7" name="AuthorIds_UIVersion_41472">
    <vt:lpwstr>12,13</vt:lpwstr>
  </property>
  <property fmtid="{D5CDD505-2E9C-101B-9397-08002B2CF9AE}" pid="8" name="AuthorIds_UIVersion_129536">
    <vt:lpwstr>104</vt:lpwstr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KSOProductBuildVer">
    <vt:lpwstr>1033-11.1.0.8865</vt:lpwstr>
  </property>
</Properties>
</file>