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5435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1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66" y="589241"/>
            <a:ext cx="471201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891070"/>
            <a:ext cx="41576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174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459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91691"/>
            <a:ext cx="1195328" cy="305121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91691"/>
            <a:ext cx="3516690" cy="305121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6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0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897613"/>
            <a:ext cx="478131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409469"/>
            <a:ext cx="478131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6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958453"/>
            <a:ext cx="2356009" cy="228445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958453"/>
            <a:ext cx="2356009" cy="228445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20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91691"/>
            <a:ext cx="4781312" cy="69592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2" y="882610"/>
            <a:ext cx="234518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2" y="1315164"/>
            <a:ext cx="2345181" cy="193440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882610"/>
            <a:ext cx="235673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315164"/>
            <a:ext cx="2356731" cy="193440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9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85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40030"/>
            <a:ext cx="1787939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518399"/>
            <a:ext cx="28064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1080135"/>
            <a:ext cx="1787939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1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40030"/>
            <a:ext cx="1787939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518399"/>
            <a:ext cx="28064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1080135"/>
            <a:ext cx="1787939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5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91691"/>
            <a:ext cx="478131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958453"/>
            <a:ext cx="478131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3337084"/>
            <a:ext cx="12472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1825-ADB5-4B23-B937-FDEB78A4A206}" type="datetimeFigureOut">
              <a:rPr lang="pl-PL" smtClean="0"/>
              <a:t>01.08.2018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3337084"/>
            <a:ext cx="18709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3337084"/>
            <a:ext cx="12472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493C-F09F-476D-889D-C14643F67E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5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1"/>
          <p:cNvSpPr/>
          <p:nvPr/>
        </p:nvSpPr>
        <p:spPr>
          <a:xfrm>
            <a:off x="1738312" y="709294"/>
            <a:ext cx="1462974" cy="488574"/>
          </a:xfrm>
          <a:prstGeom prst="roundRect">
            <a:avLst/>
          </a:prstGeom>
          <a:solidFill>
            <a:srgbClr val="E0E0E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4" name="Prostokąt zaokrąglony 3"/>
          <p:cNvSpPr/>
          <p:nvPr/>
        </p:nvSpPr>
        <p:spPr>
          <a:xfrm>
            <a:off x="761775" y="1912243"/>
            <a:ext cx="497250" cy="497250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8" name="Łuk 7"/>
          <p:cNvSpPr/>
          <p:nvPr/>
        </p:nvSpPr>
        <p:spPr>
          <a:xfrm>
            <a:off x="838203" y="1992214"/>
            <a:ext cx="342453" cy="344388"/>
          </a:xfrm>
          <a:prstGeom prst="arc">
            <a:avLst>
              <a:gd name="adj1" fmla="val 21525285"/>
              <a:gd name="adj2" fmla="val 16175372"/>
            </a:avLst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9" name="Trójkąt prostokątny 8"/>
          <p:cNvSpPr/>
          <p:nvPr/>
        </p:nvSpPr>
        <p:spPr>
          <a:xfrm>
            <a:off x="1079174" y="1992141"/>
            <a:ext cx="104284" cy="112371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0" name="Strzałka w dół 9"/>
          <p:cNvSpPr/>
          <p:nvPr/>
        </p:nvSpPr>
        <p:spPr>
          <a:xfrm>
            <a:off x="945567" y="2087018"/>
            <a:ext cx="131588" cy="1393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1" name="Prostokąt 10"/>
          <p:cNvSpPr/>
          <p:nvPr/>
        </p:nvSpPr>
        <p:spPr>
          <a:xfrm>
            <a:off x="936004" y="2228340"/>
            <a:ext cx="146846" cy="25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2" name="Łuk 11"/>
          <p:cNvSpPr/>
          <p:nvPr/>
        </p:nvSpPr>
        <p:spPr>
          <a:xfrm>
            <a:off x="1828382" y="783220"/>
            <a:ext cx="342453" cy="344388"/>
          </a:xfrm>
          <a:prstGeom prst="arc">
            <a:avLst>
              <a:gd name="adj1" fmla="val 21525285"/>
              <a:gd name="adj2" fmla="val 16175372"/>
            </a:avLst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3" name="Trójkąt prostokątny 12"/>
          <p:cNvSpPr/>
          <p:nvPr/>
        </p:nvSpPr>
        <p:spPr>
          <a:xfrm>
            <a:off x="2069352" y="783146"/>
            <a:ext cx="104284" cy="112371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4" name="Strzałka w dół 13"/>
          <p:cNvSpPr/>
          <p:nvPr/>
        </p:nvSpPr>
        <p:spPr>
          <a:xfrm>
            <a:off x="1935745" y="878024"/>
            <a:ext cx="131588" cy="13930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5" name="Prostokąt 14"/>
          <p:cNvSpPr/>
          <p:nvPr/>
        </p:nvSpPr>
        <p:spPr>
          <a:xfrm>
            <a:off x="1926182" y="1019346"/>
            <a:ext cx="146846" cy="25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63"/>
          </a:p>
        </p:txBody>
      </p:sp>
      <p:sp>
        <p:nvSpPr>
          <p:cNvPr id="16" name="pole tekstowe 15"/>
          <p:cNvSpPr txBox="1"/>
          <p:nvPr/>
        </p:nvSpPr>
        <p:spPr>
          <a:xfrm>
            <a:off x="2197157" y="705425"/>
            <a:ext cx="1038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00" b="1" dirty="0">
                <a:solidFill>
                  <a:srgbClr val="00B0F0"/>
                </a:solidFill>
              </a:rPr>
              <a:t>Freedisc</a:t>
            </a:r>
            <a:br>
              <a:rPr lang="pl-PL" sz="1300" b="1" dirty="0">
                <a:solidFill>
                  <a:srgbClr val="00B0F0"/>
                </a:solidFill>
              </a:rPr>
            </a:br>
            <a:r>
              <a:rPr lang="pl-PL" sz="1300" b="1" dirty="0">
                <a:solidFill>
                  <a:srgbClr val="00B0F0"/>
                </a:solidFill>
              </a:rPr>
              <a:t>Downloader</a:t>
            </a:r>
          </a:p>
        </p:txBody>
      </p:sp>
    </p:spTree>
    <p:extLst>
      <p:ext uri="{BB962C8B-B14F-4D97-AF65-F5344CB8AC3E}">
        <p14:creationId xmlns:p14="http://schemas.microsoft.com/office/powerpoint/2010/main" val="422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jack.pc@outlook.com</dc:creator>
  <cp:lastModifiedBy>Jack</cp:lastModifiedBy>
  <cp:revision>11</cp:revision>
  <dcterms:created xsi:type="dcterms:W3CDTF">2018-07-15T14:15:34Z</dcterms:created>
  <dcterms:modified xsi:type="dcterms:W3CDTF">2018-08-01T15:06:10Z</dcterms:modified>
</cp:coreProperties>
</file>