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25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4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70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08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76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5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2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31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29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38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1825-ADB5-4B23-B937-FDEB78A4A206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7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1"/>
          <p:cNvSpPr/>
          <p:nvPr/>
        </p:nvSpPr>
        <p:spPr>
          <a:xfrm>
            <a:off x="5410199" y="821033"/>
            <a:ext cx="1800583" cy="584775"/>
          </a:xfrm>
          <a:prstGeom prst="roundRect">
            <a:avLst/>
          </a:prstGeom>
          <a:solidFill>
            <a:srgbClr val="E0E0E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zaokrąglony 3"/>
          <p:cNvSpPr/>
          <p:nvPr/>
        </p:nvSpPr>
        <p:spPr>
          <a:xfrm>
            <a:off x="3106339" y="2687637"/>
            <a:ext cx="612000" cy="612000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Łuk 7"/>
          <p:cNvSpPr/>
          <p:nvPr/>
        </p:nvSpPr>
        <p:spPr>
          <a:xfrm>
            <a:off x="3200401" y="2786063"/>
            <a:ext cx="421481" cy="423862"/>
          </a:xfrm>
          <a:prstGeom prst="arc">
            <a:avLst>
              <a:gd name="adj1" fmla="val 21525285"/>
              <a:gd name="adj2" fmla="val 16175372"/>
            </a:avLst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prostokątny 8"/>
          <p:cNvSpPr/>
          <p:nvPr/>
        </p:nvSpPr>
        <p:spPr>
          <a:xfrm>
            <a:off x="3496983" y="2785970"/>
            <a:ext cx="128349" cy="138303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dół 9"/>
          <p:cNvSpPr/>
          <p:nvPr/>
        </p:nvSpPr>
        <p:spPr>
          <a:xfrm>
            <a:off x="3332544" y="2902743"/>
            <a:ext cx="161954" cy="17145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320774" y="3076679"/>
            <a:ext cx="180734" cy="312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Łuk 11"/>
          <p:cNvSpPr/>
          <p:nvPr/>
        </p:nvSpPr>
        <p:spPr>
          <a:xfrm>
            <a:off x="5521051" y="912019"/>
            <a:ext cx="421481" cy="423862"/>
          </a:xfrm>
          <a:prstGeom prst="arc">
            <a:avLst>
              <a:gd name="adj1" fmla="val 21525285"/>
              <a:gd name="adj2" fmla="val 16175372"/>
            </a:avLst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prostokątny 12"/>
          <p:cNvSpPr/>
          <p:nvPr/>
        </p:nvSpPr>
        <p:spPr>
          <a:xfrm>
            <a:off x="5817633" y="911926"/>
            <a:ext cx="128349" cy="138303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dół 13"/>
          <p:cNvSpPr/>
          <p:nvPr/>
        </p:nvSpPr>
        <p:spPr>
          <a:xfrm>
            <a:off x="5653194" y="1028699"/>
            <a:ext cx="161954" cy="17145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5641424" y="1202635"/>
            <a:ext cx="180734" cy="312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5974932" y="816270"/>
            <a:ext cx="1235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00B0F0"/>
                </a:solidFill>
              </a:rPr>
              <a:t>Freedisc</a:t>
            </a:r>
            <a:br>
              <a:rPr lang="pl-PL" sz="1600" b="1" dirty="0" smtClean="0">
                <a:solidFill>
                  <a:srgbClr val="00B0F0"/>
                </a:solidFill>
              </a:rPr>
            </a:br>
            <a:r>
              <a:rPr lang="pl-PL" sz="1600" b="1" dirty="0" smtClean="0">
                <a:solidFill>
                  <a:srgbClr val="00B0F0"/>
                </a:solidFill>
              </a:rPr>
              <a:t>Downloader</a:t>
            </a:r>
            <a:endParaRPr lang="pl-PL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jack.pc@outlook.com</dc:creator>
  <cp:lastModifiedBy>Jack</cp:lastModifiedBy>
  <cp:revision>8</cp:revision>
  <dcterms:created xsi:type="dcterms:W3CDTF">2018-07-15T14:15:34Z</dcterms:created>
  <dcterms:modified xsi:type="dcterms:W3CDTF">2018-07-31T21:40:51Z</dcterms:modified>
</cp:coreProperties>
</file>