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70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3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1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5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4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86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9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51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21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3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3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D485-B434-40BE-84FF-F13A00F6B116}" type="datetimeFigureOut">
              <a:rPr lang="pl-PL" smtClean="0"/>
              <a:t>05.08.2018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1E34-BDC8-40B9-9576-F664837972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6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9438" cy="3447071"/>
          </a:xfrm>
          <a:prstGeom prst="rect">
            <a:avLst/>
          </a:prstGeom>
        </p:spPr>
      </p:pic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70" y="0"/>
            <a:ext cx="1649186" cy="6858000"/>
          </a:xfrm>
          <a:prstGeom prst="rect">
            <a:avLst/>
          </a:prstGeom>
        </p:spPr>
      </p:pic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56" y="0"/>
            <a:ext cx="1600200" cy="6858000"/>
          </a:xfrm>
          <a:prstGeom prst="rect">
            <a:avLst/>
          </a:prstGeom>
        </p:spPr>
      </p:pic>
      <p:pic>
        <p:nvPicPr>
          <p:cNvPr id="7" name="Obraz 6" descr="Wycinek ekranu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32" y="0"/>
            <a:ext cx="1529423" cy="685800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44" y="0"/>
            <a:ext cx="1447977" cy="6858000"/>
          </a:xfrm>
          <a:prstGeom prst="rect">
            <a:avLst/>
          </a:prstGeom>
        </p:spPr>
      </p:pic>
      <p:pic>
        <p:nvPicPr>
          <p:cNvPr id="10" name="Obraz 9" descr="Wycinek ekranu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21" y="0"/>
            <a:ext cx="144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2332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Panoramiczny</PresentationFormat>
  <Paragraphs>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Jack</dc:creator>
  <cp:lastModifiedBy>Jack</cp:lastModifiedBy>
  <cp:revision>5</cp:revision>
  <dcterms:created xsi:type="dcterms:W3CDTF">2018-08-05T15:14:14Z</dcterms:created>
  <dcterms:modified xsi:type="dcterms:W3CDTF">2018-08-05T17:44:48Z</dcterms:modified>
</cp:coreProperties>
</file>