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A8C"/>
    <a:srgbClr val="127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6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470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23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210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56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24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86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79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251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121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434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235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D485-B434-40BE-84FF-F13A00F6B116}" type="datetimeFigureOut">
              <a:rPr lang="pl-PL" smtClean="0"/>
              <a:t>17.09.2018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1E34-BDC8-40B9-9576-F6648379721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26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9438" cy="3447071"/>
          </a:xfrm>
          <a:prstGeom prst="rect">
            <a:avLst/>
          </a:prstGeom>
        </p:spPr>
      </p:pic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70" y="0"/>
            <a:ext cx="1649186" cy="6858000"/>
          </a:xfrm>
          <a:prstGeom prst="rect">
            <a:avLst/>
          </a:prstGeom>
        </p:spPr>
      </p:pic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56" y="0"/>
            <a:ext cx="1600200" cy="6858000"/>
          </a:xfrm>
          <a:prstGeom prst="rect">
            <a:avLst/>
          </a:prstGeom>
        </p:spPr>
      </p:pic>
      <p:pic>
        <p:nvPicPr>
          <p:cNvPr id="7" name="Obraz 6" descr="Wycinek ekranu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34" y="0"/>
            <a:ext cx="1529423" cy="6858000"/>
          </a:xfrm>
          <a:prstGeom prst="rect">
            <a:avLst/>
          </a:prstGeom>
        </p:spPr>
      </p:pic>
      <p:pic>
        <p:nvPicPr>
          <p:cNvPr id="8" name="Obraz 7" descr="Wycinek ekranu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46" y="0"/>
            <a:ext cx="1447977" cy="6858000"/>
          </a:xfrm>
          <a:prstGeom prst="rect">
            <a:avLst/>
          </a:prstGeom>
        </p:spPr>
      </p:pic>
      <p:pic>
        <p:nvPicPr>
          <p:cNvPr id="10" name="Obraz 9" descr="Wycinek ekranu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21" y="0"/>
            <a:ext cx="1447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3464" y="4981818"/>
            <a:ext cx="6345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600" dirty="0">
                <a:solidFill>
                  <a:srgbClr val="314A8C"/>
                </a:solidFill>
                <a:latin typeface="Showcard Gothic" panose="04020904020102020604" pitchFamily="82" charset="0"/>
              </a:rPr>
              <a:t>MRzeszowiak</a:t>
            </a:r>
            <a:endParaRPr lang="en-US" sz="6600" dirty="0">
              <a:solidFill>
                <a:srgbClr val="314A8C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9929092" y="2115128"/>
            <a:ext cx="1980000" cy="1980000"/>
          </a:xfrm>
          <a:prstGeom prst="roundRect">
            <a:avLst/>
          </a:prstGeom>
          <a:solidFill>
            <a:srgbClr val="314A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 rotWithShape="1">
          <a:blip r:embed="rId2"/>
          <a:srcRect l="5105" t="4152" r="5548" b="16063"/>
          <a:stretch/>
        </p:blipFill>
        <p:spPr>
          <a:xfrm>
            <a:off x="10175565" y="2283091"/>
            <a:ext cx="1487055" cy="1644074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972" y="424873"/>
            <a:ext cx="3225990" cy="39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1</Words>
  <Application>Microsoft Office PowerPoint</Application>
  <PresentationFormat>Panoramiczny</PresentationFormat>
  <Paragraphs>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Showcard Gothic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Jack</dc:creator>
  <cp:lastModifiedBy>bprv6qazvbwni@gmail.com</cp:lastModifiedBy>
  <cp:revision>12</cp:revision>
  <dcterms:created xsi:type="dcterms:W3CDTF">2018-08-05T15:14:14Z</dcterms:created>
  <dcterms:modified xsi:type="dcterms:W3CDTF">2018-09-17T23:42:34Z</dcterms:modified>
</cp:coreProperties>
</file>