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6" r:id="rId4"/>
    <p:sldId id="270" r:id="rId5"/>
    <p:sldId id="267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487" autoAdjust="0"/>
  </p:normalViewPr>
  <p:slideViewPr>
    <p:cSldViewPr snapToGrid="0">
      <p:cViewPr varScale="1">
        <p:scale>
          <a:sx n="57" d="100"/>
          <a:sy n="57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Autofit/>
          </a:bodyPr>
          <a:lstStyle/>
          <a:p>
            <a:pPr algn="l"/>
            <a:r>
              <a:rPr lang="en-US" sz="5400" b="1" dirty="0">
                <a:latin typeface="Franklin Gothic Book" panose="020B0503020102020204" pitchFamily="34" charset="0"/>
              </a:rPr>
              <a:t>Project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Project Mapping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63331" y="1495136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808003" y="2407719"/>
            <a:ext cx="38177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A.J.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Strauman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-Scott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Alexander Simon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Peter Thompson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Evelyn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Dhanya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Nair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248058" y="1497701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229097" y="2423695"/>
            <a:ext cx="6980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Communication - Slack</a:t>
            </a:r>
          </a:p>
          <a:p>
            <a:r>
              <a:rPr lang="en-US" dirty="0"/>
              <a:t>Code sharing – Git hub</a:t>
            </a:r>
          </a:p>
          <a:p>
            <a:r>
              <a:rPr lang="en-US" dirty="0"/>
              <a:t>Project documentation – Google Slide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FB143-55BE-FAAD-D402-E63CDAB32054}"/>
              </a:ext>
            </a:extLst>
          </p:cNvPr>
          <p:cNvSpPr txBox="1"/>
          <p:nvPr/>
        </p:nvSpPr>
        <p:spPr>
          <a:xfrm>
            <a:off x="1154538" y="1581810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F9B1F-C25D-BAC3-15FB-BC03325DAB0B}"/>
              </a:ext>
            </a:extLst>
          </p:cNvPr>
          <p:cNvSpPr txBox="1"/>
          <p:nvPr/>
        </p:nvSpPr>
        <p:spPr>
          <a:xfrm>
            <a:off x="5987746" y="1567283"/>
            <a:ext cx="510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Collaboration tool(s)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81353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Vary the Sources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" y="267695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7" y="1740254"/>
            <a:ext cx="6497763" cy="16887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Source of the data: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Author: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How current is the information in the source?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When was the source published?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Is the information out-of-date?</a:t>
            </a:r>
            <a:r>
              <a:rPr lang="en-US" sz="1600" b="1" i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Is the content accurate?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Is the information presented objectively with the pros and cons?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26" y="81354"/>
            <a:ext cx="7505350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Evaluating the Sources</a:t>
            </a:r>
          </a:p>
        </p:txBody>
      </p:sp>
      <p:pic>
        <p:nvPicPr>
          <p:cNvPr id="4" name="Content Placeholder 4" descr="Scales of Justice">
            <a:extLst>
              <a:ext uri="{FF2B5EF4-FFF2-40B4-BE49-F238E27FC236}">
                <a16:creationId xmlns:a16="http://schemas.microsoft.com/office/drawing/2014/main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905" y="81354"/>
            <a:ext cx="1097280" cy="109728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8B80-F45D-8999-8B03-BAB2EC98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Why we chose this source over others?</a:t>
            </a:r>
          </a:p>
        </p:txBody>
      </p:sp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29" y="179419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Approach</a:t>
            </a:r>
          </a:p>
        </p:txBody>
      </p:sp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202" y="365761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D88C-EC41-4850-9D1D-676D6AEE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8" y="1740254"/>
            <a:ext cx="5406902" cy="168874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 collection: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 Ingestion: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ogical model of the normalized data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Entity-Relationship (ER) diagram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0"/>
            <a:ext cx="8578667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Organize Your Research</a:t>
            </a:r>
          </a:p>
        </p:txBody>
      </p:sp>
      <p:pic>
        <p:nvPicPr>
          <p:cNvPr id="4" name="Graphic 3" descr="Blackboard">
            <a:extLst>
              <a:ext uri="{FF2B5EF4-FFF2-40B4-BE49-F238E27FC236}">
                <a16:creationId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7697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90" y="273547"/>
            <a:ext cx="7545691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 Your Research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59889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Research Presentation End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75</TotalTime>
  <Words>131</Words>
  <Application>Microsoft Office PowerPoint</Application>
  <PresentationFormat>Widescreen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Franklin Gothic Book</vt:lpstr>
      <vt:lpstr>Segoe UI</vt:lpstr>
      <vt:lpstr>Office Theme</vt:lpstr>
      <vt:lpstr>Research Presentation</vt:lpstr>
      <vt:lpstr>Project Mapping</vt:lpstr>
      <vt:lpstr>Vary the Sources</vt:lpstr>
      <vt:lpstr>Evaluating the Sources</vt:lpstr>
      <vt:lpstr>Approach</vt:lpstr>
      <vt:lpstr>Organize Your Research</vt:lpstr>
      <vt:lpstr>Present Your Research</vt:lpstr>
      <vt:lpstr>Research Presentation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Ajay</dc:creator>
  <cp:lastModifiedBy>Ajay</cp:lastModifiedBy>
  <cp:revision>1</cp:revision>
  <dcterms:created xsi:type="dcterms:W3CDTF">2024-03-04T21:16:56Z</dcterms:created>
  <dcterms:modified xsi:type="dcterms:W3CDTF">2024-03-04T22:32:30Z</dcterms:modified>
</cp:coreProperties>
</file>