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283" r:id="rId3"/>
    <p:sldId id="300" r:id="rId4"/>
    <p:sldId id="308" r:id="rId5"/>
    <p:sldId id="303" r:id="rId6"/>
    <p:sldId id="299" r:id="rId7"/>
    <p:sldId id="306" r:id="rId8"/>
    <p:sldId id="307" r:id="rId9"/>
    <p:sldId id="305" r:id="rId10"/>
    <p:sldId id="304" r:id="rId12"/>
  </p:sldIdLst>
  <p:sldSz cx="12192000" cy="6858000"/>
  <p:notesSz cx="6887845" cy="100203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Relationship Id="rId17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19" Type="http://schemas.openxmlformats.org/officeDocument/2006/relationships/customXml" Target="../customXml/item2.xml"/><Relationship Id="rId20" Type="http://schemas.openxmlformats.org/officeDocument/2006/relationships/customXml" Target="../customXml/item3.xml"/><Relationship Id="rId21" Type="http://schemas.openxmlformats.org/officeDocument/2006/relationships/tags" Target="tags/tag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8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image" Target="../media/image17.png"/><Relationship Id="rId4" Type="http://schemas.openxmlformats.org/officeDocument/2006/relationships/image" Target="../media/image18.sv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github.com/continuedev/continue.git" TargetMode="External"/><Relationship Id="rId8" Type="http://schemas.openxmlformats.org/officeDocument/2006/relationships/hyperlink" Target="https://github.com/microsoft/graphrag.git" TargetMode="External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MATLAB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コード</a:t>
            </a:r>
            <a:r>
              <a:rPr lang="zh-CN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審査</a:t>
            </a:r>
            <a:r>
              <a:rPr lang="en-US" altLang="zh-CN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AI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ツール導入のご提案</a:t>
            </a:r>
            <a:endParaRPr lang="ja-JP" altLang="en-US" dirty="0">
              <a:solidFill>
                <a:srgbClr val="FFFFFF"/>
              </a:solidFill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dirty="0"/>
              <a:t>年</a:t>
            </a:r>
            <a:r>
              <a:rPr lang="en-US" altLang="zh-CN" dirty="0"/>
              <a:t>0</a:t>
            </a:r>
            <a:r>
              <a:rPr lang="en-US" altLang="ja-JP" dirty="0"/>
              <a:t>7</a:t>
            </a:r>
            <a:r>
              <a:rPr lang="zh-CN" dirty="0"/>
              <a:t>月</a:t>
            </a:r>
            <a:r>
              <a:rPr lang="en-US" altLang="ja-JP" dirty="0"/>
              <a:t>31</a:t>
            </a:r>
            <a:r>
              <a:rPr lang="zh-CN" dirty="0"/>
              <a:t>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182880"/>
            <a:ext cx="5943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问题汇总:
- 内容逻辑问题 [serious] x2
- 内容逻辑问题 [warning] x3
- 内容逻辑问题 [info] x2
- 其他问题 [warning] x2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ツールの効果確認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ツールのシステム構成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4.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ツールのご利用のビジネスモデル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5255" y="3248660"/>
            <a:ext cx="575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1. </a:t>
            </a:r>
            <a:r>
              <a:rPr lang="ja-JP" altLang="en-US" dirty="0">
                <a:sym typeface="+mn-ea"/>
              </a:rPr>
              <a:t>コード</a:t>
            </a:r>
            <a:r>
              <a:rPr lang="zh-CN" altLang="en-US" dirty="0">
                <a:sym typeface="+mn-ea"/>
              </a:rPr>
              <a:t>審査</a:t>
            </a:r>
            <a:r>
              <a:rPr lang="en-US" altLang="ja-JP" dirty="0">
                <a:sym typeface="+mn-ea"/>
              </a:rPr>
              <a:t>AI</a:t>
            </a:r>
            <a:r>
              <a:rPr lang="ja-JP" altLang="en-US" dirty="0"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ツール導入のメリット：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AI</a:t>
            </a:r>
            <a:r>
              <a:rPr lang="ja-JP" altLang="en-US" dirty="0"/>
              <a:t>ツールより、コード修正</a:t>
            </a:r>
            <a:endParaRPr kumimoji="1" lang="ja-JP" altLang="en-US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712470" y="803910"/>
            <a:ext cx="4936490" cy="46132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既存のコード修正手順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9" name="正方形/長方形 4"/>
          <p:cNvSpPr/>
          <p:nvPr/>
        </p:nvSpPr>
        <p:spPr>
          <a:xfrm>
            <a:off x="969645" y="159385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変更点要求の分析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4"/>
          <p:cNvSpPr/>
          <p:nvPr/>
        </p:nvSpPr>
        <p:spPr>
          <a:xfrm>
            <a:off x="969645" y="222694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変更案の策定（変更箇所の洗い出し含む）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4"/>
          <p:cNvSpPr/>
          <p:nvPr/>
        </p:nvSpPr>
        <p:spPr>
          <a:xfrm>
            <a:off x="969645" y="286004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コード修正実施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4"/>
          <p:cNvSpPr/>
          <p:nvPr/>
        </p:nvSpPr>
        <p:spPr>
          <a:xfrm>
            <a:off x="969645" y="412623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レビュー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4"/>
          <p:cNvSpPr/>
          <p:nvPr/>
        </p:nvSpPr>
        <p:spPr>
          <a:xfrm>
            <a:off x="969645" y="475932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成果物提出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4"/>
          <p:cNvSpPr/>
          <p:nvPr/>
        </p:nvSpPr>
        <p:spPr>
          <a:xfrm>
            <a:off x="969645" y="349313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テスト実施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9255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dirty="0" smtClean="0">
                <a:latin typeface="Meiryo" panose="020B0604030504040204" pitchFamily="50" charset="-128"/>
                <a:ea typeface="Meiryo" panose="020B0604030504040204" pitchFamily="50" charset="-128"/>
              </a:rPr>
              <a:t>ADAS</a:t>
            </a:r>
            <a:r>
              <a:rPr kumimoji="1" lang="zh-CN" altLang="en-US" dirty="0" smtClean="0">
                <a:latin typeface="Meiryo" panose="020B0604030504040204" pitchFamily="50" charset="-128"/>
                <a:ea typeface="Meiryo" panose="020B0604030504040204" pitchFamily="50" charset="-128"/>
              </a:rPr>
              <a:t>领域内的解决方案</a:t>
            </a:r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1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3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</a:t>
            </a:r>
            <a:r>
              <a:rPr lang="ja-JP" altLang="en-US" sz="1400" dirty="0">
                <a:ea typeface="+mn-lt"/>
                <a:cs typeface="+mn-lt"/>
              </a:rPr>
              <a:t>要求</a:t>
            </a:r>
            <a:r>
              <a:rPr lang="ja-JP" altLang="en-US" sz="1200" dirty="0">
                <a:ea typeface="+mn-lt"/>
                <a:cs typeface="+mn-lt"/>
              </a:rPr>
              <a:t>提出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審査要求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へ保存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>
                <a:sym typeface="+mn-ea"/>
              </a:rPr>
              <a:t>影響範囲分析・整合性検査結果を返す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結果応答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>
                <a:ea typeface="+mn-lt"/>
                <a:cs typeface="+mn-lt"/>
              </a:rPr>
              <a:t>　　審査結果表示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コード解析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関連性検索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影響範囲分析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整合性検査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分析・検査結果の統合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４．ビジネスモデル（</a:t>
            </a:r>
            <a:r>
              <a:rPr lang="en-US" altLang="ja-JP" dirty="0"/>
              <a:t>SCAE</a:t>
            </a:r>
            <a:r>
              <a:rPr lang="ja-JP" altLang="en-US" dirty="0"/>
              <a:t>提示用、ホンダ様には提示しない）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mlns:xsi="http://www.w3.org/2001/XMLSchema-instance" xsi:nil="true"/>
  </documentManagement>
</p:properties>
</file>

<file path=customXml/item2.xml><?xml version="1.0" encoding="utf-8"?>
<?mso-contentType ?>
<FormTemplates xmlns="http://schemas.microsoft.com/sharepoint/v3/contenttype/forms">
  <Display xmlns="http://schemas.microsoft.com/sharepoint/v3/contenttype/forms">DocumentLibraryForm</Display>
  <Edit xmlns="http://schemas.microsoft.com/sharepoint/v3/contenttype/forms">DocumentLibraryForm</Edit>
  <New xmlns="http://schemas.microsoft.com/sharepoint/v3/contenttype/forms"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ontentTypeDescription="新しいドキュメントを作成します。" contentTypeScope="" versionID="05a7929b7dedec3ac6e6444b7489da23" _="" contentTypeVersion="15" contentTypeID="0x010100DD0C7EBAA2C0A7478897E2118A398E1D" contentTypeName="ドキュメント">
  <xsd:schema xmlns:xsd="http://www.w3.org/2001/XMLSchema" xmlns:ma="http://schemas.microsoft.com/office/2006/metadata/properties/metaAttributes" ma:fieldsID="da29ffe81ae1831f8ea4144024104283" ma:root="true" _="" targetNamespace="http://schemas.microsoft.com/office/2006/metadata/properties">
    <xsd:import xmlns:xsd="http://www.w3.org/2001/XMLSchema" namespace="44e58224-8168-4851-a09e-009fc9c3dfe3"/>
    <xsd:import xmlns:xsd="http://www.w3.org/2001/XMLSchema" namespace="2287e552-7420-4018-b23e-1835186724e2"/>
    <xsd:element xmlns:xsd="http://www.w3.org/2001/XMLSchema" name="properties">
      <xsd:complexType xmlns:xsd="http://www.w3.org/2001/XMLSchema">
        <xsd:sequence xmlns:xsd="http://www.w3.org/2001/XMLSchema">
          <xsd:element xmlns:xsd="http://www.w3.org/2001/XMLSchema" name="documentManagement">
            <xsd:complexType xmlns:xsd="http://www.w3.org/2001/XMLSchema">
              <xsd:all xmlns:xsd="http://www.w3.org/2001/XMLSchema">
                <xsd:element xmlns:xsd="http://www.w3.org/2001/XMLSchema" ref="ns2:MediaServiceMetadata" minOccurs="0"/>
                <xsd:element xmlns:xsd="http://www.w3.org/2001/XMLSchema" ref="ns2:MediaServiceFastMetadata" minOccurs="0"/>
                <xsd:element xmlns:xsd="http://www.w3.org/2001/XMLSchema" ref="ns2:MediaServiceObjectDetectorVersions" minOccurs="0"/>
                <xsd:element xmlns:xsd="http://www.w3.org/2001/XMLSchema" ref="ns3:SharedWithUsers" minOccurs="0"/>
                <xsd:element xmlns:xsd="http://www.w3.org/2001/XMLSchema" ref="ns3:SharedWithDetails" minOccurs="0"/>
                <xsd:element xmlns:xsd="http://www.w3.org/2001/XMLSchema" ref="ns2:lcf76f155ced4ddcb4097134ff3c332f" minOccurs="0"/>
                <xsd:element xmlns:xsd="http://www.w3.org/2001/XMLSchema" ref="ns3:TaxCatchAll" minOccurs="0"/>
                <xsd:element xmlns:xsd="http://www.w3.org/2001/XMLSchema" ref="ns2:MediaServiceOCR" minOccurs="0"/>
                <xsd:element xmlns:xsd="http://www.w3.org/2001/XMLSchema" ref="ns2:MediaServiceGenerationTime" minOccurs="0"/>
                <xsd:element xmlns:xsd="http://www.w3.org/2001/XMLSchema" ref="ns2:MediaServiceEventHashCode" minOccurs="0"/>
                <xsd:element xmlns:xsd="http://www.w3.org/2001/XMLSchema" ref="ns2:MediaServiceDateTaken" minOccurs="0"/>
                <xsd:element xmlns:xsd="http://www.w3.org/2001/XMLSchema" ref="ns2:MediaLengthInSeconds" minOccurs="0"/>
                <xsd:element xmlns:xsd="http://www.w3.org/2001/XMLSchema" ref="ns2:MediaServiceSearchProperties" minOccurs="0"/>
                <xsd:element xmlns:xsd="http://www.w3.org/2001/XMLSchema" ref="ns2:MediaServiceLocation" minOccurs="0"/>
              </xsd:all>
            </xsd:complexType>
          </xsd:element>
        </xsd:sequence>
      </xsd:complexType>
    </xsd:element>
  </xsd:schema>
  <xsd:schema xmlns:xsd="http://www.w3.org/2001/XMLSchema" elementFormDefault="qualified" targetNamespace="44e58224-8168-4851-a09e-009fc9c3dfe3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MediaServiceMetadata" ma:readOnly="true" ma:displayName="MediaServiceMetadata" ma:hidden="true" nillable="true" name="MediaServiceMetadata" ma:index="8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ternalName="MediaServiceFastMetadata" ma:readOnly="true" ma:displayName="MediaServiceFastMetadata" ma:hidden="true" nillable="true" name="MediaServiceFastMetadata" ma:index="9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ObjectDetectorVersions" ma:readOnly="true" ma:displayName="MediaServiceObjectDetectorVersions" ma:hidden="true" nillable="true" name="MediaServiceObjectDetectorVersions" ma:index="10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taxonomyFieldName="MediaServiceImageTags" ma:isKeyword="false" ma:internalName="lcf76f155ced4ddcb4097134ff3c332f" ma:readOnly="false" ma:taxonomy="true" ma:fieldId="{5cf76f15-5ced-4ddc-b409-7134ff3c332f}" ma:sspId="f9a6e57e-6cfe-4953-900a-dc47d88d27bc" ma:taxonomyMulti="true" ma:displayName="画像タグ" ma:termSetId="09814cd3-568e-fe90-9814-8d621ff8fb84" nillable="true" ma:open="true" name="lcf76f155ced4ddcb4097134ff3c332f" ma:index="14" ma:anchorId="fba54fb3-c3e1-fe81-a776-ca4b69148c4d">
      <xsd:complexType xmlns:xsd="http://www.w3.org/2001/XMLSchema">
        <xsd:sequence xmlns:xsd="http://www.w3.org/2001/XMLSchema">
          <xsd:element xmlns:xsd="http://www.w3.org/2001/XMLSchema" ref="pc:Terms" minOccurs="0" maxOccurs="1"/>
        </xsd:sequence>
      </xsd:complexType>
    </xsd:element>
    <xsd:element xmlns:xsd="http://www.w3.org/2001/XMLSchema" xmlns:ma="http://schemas.microsoft.com/office/2006/metadata/properties/metaAttributes" ma:internalName="MediaServiceOCR" ma:readOnly="true" ma:displayName="Extracted Text" nillable="true" name="MediaServiceOCR" ma:index="16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internalName="MediaServiceGenerationTime" ma:readOnly="true" ma:displayName="MediaServiceGenerationTime" ma:hidden="true" nillable="true" name="MediaServiceGenerationTime" ma:index="17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ServiceEventHashCode" ma:readOnly="true" ma:displayName="MediaServiceEventHashCode" ma:hidden="true" nillable="true" name="MediaServiceEventHashCode" ma:index="18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dexed="true" ma:internalName="MediaServiceDateTaken" ma:readOnly="true" ma:displayName="MediaServiceDateTaken" ma:hidden="true" nillable="true" name="MediaServiceDateTaken" ma:index="19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LengthInSeconds" ma:readOnly="true" ma:displayName="MediaLengthInSeconds" ma:hidden="true" nillable="true" name="MediaLengthInSeconds" ma:index="20">
      <xsd:simpleType xmlns:xsd="http://www.w3.org/2001/XMLSchema">
        <xsd:restriction xmlns:xsd="http://www.w3.org/2001/XMLSchema" base="dms:Unknown"/>
      </xsd:simpleType>
    </xsd:element>
    <xsd:element xmlns:xsd="http://www.w3.org/2001/XMLSchema" xmlns:ma="http://schemas.microsoft.com/office/2006/metadata/properties/metaAttributes" ma:internalName="MediaServiceSearchProperties" ma:readOnly="true" ma:displayName="MediaServiceSearchProperties" ma:hidden="true" nillable="true" name="MediaServiceSearchProperties" ma:index="21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Location" ma:readOnly="true" ma:displayName="Location" nillable="true" name="MediaServiceLocation" ma:index="22">
      <xsd:simpleType xmlns:xsd="http://www.w3.org/2001/XMLSchema">
        <xsd:restriction xmlns:xsd="http://www.w3.org/2001/XMLSchema" base="dms:Text"/>
      </xsd:simpleType>
    </xsd:element>
  </xsd:schema>
  <xsd:schema xmlns:xsd="http://www.w3.org/2001/XMLSchema" elementFormDefault="qualified" targetNamespace="2287e552-7420-4018-b23e-1835186724e2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SharedWithUsers" ma:readOnly="true" ma:displayName="共有相手" nillable="true" name="SharedWithUsers" ma:index="11">
      <xsd:complexType xmlns:xsd="http://www.w3.org/2001/XMLSchema">
        <xsd:complexContent xmlns:xsd="http://www.w3.org/2001/XMLSchema">
          <xsd:extension xmlns:xsd="http://www.w3.org/2001/XMLSchema" base="dms:UserMulti">
            <xsd:sequence xmlns:xsd="http://www.w3.org/2001/XMLSchema">
              <xsd:element xmlns:xsd="http://www.w3.org/2001/XMLSchema" minOccurs="0" maxOccurs="unbounded" name="UserInfo">
                <xsd:complexType xmlns:xsd="http://www.w3.org/2001/XMLSchema">
                  <xsd:sequence xmlns:xsd="http://www.w3.org/2001/XMLSchema">
                    <xsd:element xmlns:xsd="http://www.w3.org/2001/XMLSchema" minOccurs="0" type="xsd:string" name="DisplayName"/>
                    <xsd:element xmlns:xsd="http://www.w3.org/2001/XMLSchema" minOccurs="0" type="dms:UserId" nillable="true" name="AccountId"/>
                    <xsd:element xmlns:xsd="http://www.w3.org/2001/XMLSchema" minOccurs="0" type="xsd:string" name="AccountType"/>
                  </xsd:sequence>
                </xsd:complexType>
              </xsd:element>
            </xsd:sequence>
          </xsd:extension>
        </xsd:complexContent>
      </xsd:complexType>
    </xsd:element>
    <xsd:element xmlns:xsd="http://www.w3.org/2001/XMLSchema" xmlns:ma="http://schemas.microsoft.com/office/2006/metadata/properties/metaAttributes" ma:internalName="SharedWithDetails" ma:readOnly="true" ma:displayName="共有相手の詳細情報" nillable="true" name="SharedWithDetails" ma:index="12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web="2287e552-7420-4018-b23e-1835186724e2" ma:list="{60dacb6d-3e2d-46f0-9618-2161a2a82969}" ma:internalName="TaxCatchAll" ma:displayName="Taxonomy Catch All Column" ma:hidden="true" nillable="true" ma:showField="CatchAllData" name="TaxCatchAll" ma:index="15">
      <xsd:complexType xmlns:xsd="http://www.w3.org/2001/XMLSchema">
        <xsd:complexContent xmlns:xsd="http://www.w3.org/2001/XMLSchema">
          <xsd:extension xmlns:xsd="http://www.w3.org/2001/XMLSchema" base="dms:MultiChoiceLookup">
            <xsd:sequence xmlns:xsd="http://www.w3.org/2001/XMLSchema">
              <xsd:element xmlns:xsd="http://www.w3.org/2001/XMLSchema" minOccurs="0" type="dms:Lookup" nillable="true" maxOccurs="unbounded" name="Value"/>
            </xsd:sequence>
          </xsd:extension>
        </xsd:complexContent>
      </xsd:complexType>
    </xsd:element>
  </xsd:schema>
  <xsd:schema xmlns:xsd="http://www.w3.org/2001/XMLSchema" attributeFormDefault="unqualified" elementFormDefault="qualified" targetNamespace="http://schemas.openxmlformats.org/package/2006/metadata/core-properties" blockDefault="#all">
    <xsd:import xmlns:xsd="http://www.w3.org/2001/XMLSchema" namespace="http://purl.org/dc/elements/1.1/" schemaLocation="http://dublincore.org/schemas/xmls/qdc/2003/04/02/dc.xsd"/>
    <xsd:import xmlns:xsd="http://www.w3.org/2001/XMLSchema" namespace="http://purl.org/dc/terms/" schemaLocation="http://dublincore.org/schemas/xmls/qdc/2003/04/02/dcterms.xsd"/>
    <xsd:element xmlns:xsd="http://www.w3.org/2001/XMLSchema" type="CT_coreProperties" name="coreProperties"/>
    <xsd:complexType xmlns:xsd="http://www.w3.org/2001/XMLSchema" name="CT_coreProperties">
      <xsd:all xmlns:xsd="http://www.w3.org/2001/XMLSchema">
        <xsd:element xmlns:xsd="http://www.w3.org/2001/XMLSchema" ref="dc:creator" minOccurs="0" maxOccurs="1"/>
        <xsd:element xmlns:xsd="http://www.w3.org/2001/XMLSchema" ref="dcterms:created" minOccurs="0" maxOccurs="1"/>
        <xsd:element xmlns:xsd="http://www.w3.org/2001/XMLSchema" ref="dc:identifier" minOccurs="0" maxOccurs="1"/>
        <xsd:element xmlns:xsd="http://www.w3.org/2001/XMLSchema" xmlns:ma="http://schemas.microsoft.com/office/2006/metadata/properties/metaAttributes" minOccurs="0" type="xsd:string" ma:displayName="コンテンツ タイプ" maxOccurs="1" name="contentType" ma:index="0"/>
        <xsd:element xmlns:xsd="http://www.w3.org/2001/XMLSchema" xmlns:ma="http://schemas.microsoft.com/office/2006/metadata/properties/metaAttributes" ref="dc:title" minOccurs="0" ma:displayName="タイトル" maxOccurs="1" ma:index="4"/>
        <xsd:element xmlns:xsd="http://www.w3.org/2001/XMLSchema" ref="dc:subject" minOccurs="0" maxOccurs="1"/>
        <xsd:element xmlns:xsd="http://www.w3.org/2001/XMLSchema" ref="dc:description" minOccurs="0" maxOccurs="1"/>
        <xsd:element xmlns:xsd="http://www.w3.org/2001/XMLSchema" minOccurs="0" type="xsd:string" maxOccurs="1" name="keywords"/>
        <xsd:element xmlns:xsd="http://www.w3.org/2001/XMLSchema" ref="dc:language" minOccurs="0" maxOccurs="1"/>
        <xsd:element xmlns:xsd="http://www.w3.org/2001/XMLSchema" minOccurs="0" type="xsd:string" maxOccurs="1" name="category"/>
        <xsd:element xmlns:xsd="http://www.w3.org/2001/XMLSchema" minOccurs="0" type="xsd:string" maxOccurs="1" name="version"/>
        <xsd:element xmlns:xsd="http://www.w3.org/2001/XMLSchema" minOccurs="0" type="xsd:string" maxOccurs="1" name="revision">
          <xsd:annotation xmlns:xsd="http://www.w3.org/2001/XMLSchema">
            <xsd:documentation xmlns:xsd="http://www.w3.org/2001/XMLSchema">
                        This value indicates the number of saves or revisions. The application is responsible for updating this value after each revision.
                    </xsd:documentation>
          </xsd:annotation>
        </xsd:element>
        <xsd:element xmlns:xsd="http://www.w3.org/2001/XMLSchema" minOccurs="0" type="xsd:string" maxOccurs="1" name="lastModifiedBy"/>
        <xsd:element xmlns:xsd="http://www.w3.org/2001/XMLSchema" ref="dcterms:modified" minOccurs="0" maxOccurs="1"/>
        <xsd:element xmlns:xsd="http://www.w3.org/2001/XMLSchema" minOccurs="0" type="xsd:string" maxOccurs="1" name="contentStatus"/>
      </xsd:all>
    </xsd:complexType>
  </xsd:schema>
  <xs:schema xmlns:xs="http://www.w3.org/2001/XMLSchema" attributeFormDefault="unqualified" elementFormDefault="qualified" targetNamespace="http://schemas.microsoft.com/office/infopath/2007/PartnerControls">
    <xs:element xmlns:xs="http://www.w3.org/2001/XMLSchema" name="Person">
      <xs:complexType xmlns:xs="http://www.w3.org/2001/XMLSchema">
        <xs:sequence xmlns:xs="http://www.w3.org/2001/XMLSchema">
          <xs:element xmlns:xs="http://www.w3.org/2001/XMLSchema" ref="pc:DisplayName" minOccurs="0"/>
          <xs:element xmlns:xs="http://www.w3.org/2001/XMLSchema" ref="pc:AccountId" minOccurs="0"/>
          <xs:element xmlns:xs="http://www.w3.org/2001/XMLSchema" ref="pc:AccountType" minOccurs="0"/>
        </xs:sequence>
      </xs:complexType>
    </xs:element>
    <xs:element xmlns:xs="http://www.w3.org/2001/XMLSchema" type="xs:string" name="DisplayName"/>
    <xs:element xmlns:xs="http://www.w3.org/2001/XMLSchema" type="xs:string" name="AccountId"/>
    <xs:element xmlns:xs="http://www.w3.org/2001/XMLSchema" type="xs:string" name="AccountType"/>
    <xs:element xmlns:xs="http://www.w3.org/2001/XMLSchema" name="BDCAssociatedEntity">
      <xs:complexType xmlns:xs="http://www.w3.org/2001/XMLSchema">
        <xs:sequence xmlns:xs="http://www.w3.org/2001/XMLSchema">
          <xs:element xmlns:xs="http://www.w3.org/2001/XMLSchema" ref="pc:BDCEntity" minOccurs="0" maxOccurs="unbounded"/>
        </xs:sequence>
        <xs:attribute xmlns:xs="http://www.w3.org/2001/XMLSchema" ref="pc:EntityNamespace"/>
        <xs:attribute xmlns:xs="http://www.w3.org/2001/XMLSchema" ref="pc:EntityName"/>
        <xs:attribute xmlns:xs="http://www.w3.org/2001/XMLSchema" ref="pc:SystemInstanceName"/>
        <xs:attribute xmlns:xs="http://www.w3.org/2001/XMLSchema" ref="pc:AssociationName"/>
      </xs:complexType>
    </xs:element>
    <xs:attribute xmlns:xs="http://www.w3.org/2001/XMLSchema" type="xs:string" name="EntityNamespace"/>
    <xs:attribute xmlns:xs="http://www.w3.org/2001/XMLSchema" type="xs:string" name="EntityName"/>
    <xs:attribute xmlns:xs="http://www.w3.org/2001/XMLSchema" type="xs:string" name="SystemInstanceName"/>
    <xs:attribute xmlns:xs="http://www.w3.org/2001/XMLSchema" type="xs:string" name="AssociationName"/>
    <xs:element xmlns:xs="http://www.w3.org/2001/XMLSchema" name="BDCEntity">
      <xs:complexType xmlns:xs="http://www.w3.org/2001/XMLSchema">
        <xs:sequence xmlns:xs="http://www.w3.org/2001/XMLSchema">
          <xs:element xmlns:xs="http://www.w3.org/2001/XMLSchema" ref="pc:EntityDisplayName" minOccurs="0"/>
          <xs:element xmlns:xs="http://www.w3.org/2001/XMLSchema" ref="pc:EntityInstanceReference" minOccurs="0"/>
          <xs:element xmlns:xs="http://www.w3.org/2001/XMLSchema" ref="pc:EntityId1" minOccurs="0"/>
          <xs:element xmlns:xs="http://www.w3.org/2001/XMLSchema" ref="pc:EntityId2" minOccurs="0"/>
          <xs:element xmlns:xs="http://www.w3.org/2001/XMLSchema" ref="pc:EntityId3" minOccurs="0"/>
          <xs:element xmlns:xs="http://www.w3.org/2001/XMLSchema" ref="pc:EntityId4" minOccurs="0"/>
          <xs:element xmlns:xs="http://www.w3.org/2001/XMLSchema" ref="pc:EntityId5" minOccurs="0"/>
        </xs:sequence>
      </xs:complexType>
    </xs:element>
    <xs:element xmlns:xs="http://www.w3.org/2001/XMLSchema" type="xs:string" name="EntityDisplayName"/>
    <xs:element xmlns:xs="http://www.w3.org/2001/XMLSchema" type="xs:string" name="EntityInstanceReference"/>
    <xs:element xmlns:xs="http://www.w3.org/2001/XMLSchema" type="xs:string" name="EntityId1"/>
    <xs:element xmlns:xs="http://www.w3.org/2001/XMLSchema" type="xs:string" name="EntityId2"/>
    <xs:element xmlns:xs="http://www.w3.org/2001/XMLSchema" type="xs:string" name="EntityId3"/>
    <xs:element xmlns:xs="http://www.w3.org/2001/XMLSchema" type="xs:string" name="EntityId4"/>
    <xs:element xmlns:xs="http://www.w3.org/2001/XMLSchema" type="xs:string" name="EntityId5"/>
    <xs:element xmlns:xs="http://www.w3.org/2001/XMLSchema" name="Terms">
      <xs:complexType xmlns:xs="http://www.w3.org/2001/XMLSchema">
        <xs:sequence xmlns:xs="http://www.w3.org/2001/XMLSchema">
          <xs:element xmlns:xs="http://www.w3.org/2001/XMLSchema" ref="pc:TermInfo" minOccurs="0" maxOccurs="unbounded"/>
        </xs:sequence>
      </xs:complexType>
    </xs:element>
    <xs:element xmlns:xs="http://www.w3.org/2001/XMLSchema" name="TermInfo">
      <xs:complexType xmlns:xs="http://www.w3.org/2001/XMLSchema">
        <xs:sequence xmlns:xs="http://www.w3.org/2001/XMLSchema">
          <xs:element xmlns:xs="http://www.w3.org/2001/XMLSchema" ref="pc:TermName" minOccurs="0"/>
          <xs:element xmlns:xs="http://www.w3.org/2001/XMLSchema" ref="pc:TermId" minOccurs="0"/>
        </xs:sequence>
      </xs:complexType>
    </xs:element>
    <xs:element xmlns:xs="http://www.w3.org/2001/XMLSchema" type="xs:string" name="TermName"/>
    <xs:element xmlns:xs="http://www.w3.org/2001/XMLSchema" type="xs:string" name="TermId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Meiryo</vt:lpstr>
      <vt:lpstr>Noto Serif CJK SC</vt:lpstr>
      <vt:lpstr>DejaVu Sans</vt:lpstr>
      <vt:lpstr>Meiryo UI</vt:lpstr>
      <vt:lpstr>微软雅黑</vt:lpstr>
      <vt:lpstr>Calibri</vt:lpstr>
      <vt:lpstr>Wingdings</vt:lpstr>
      <vt:lpstr>文泉驿微米黑</vt:lpstr>
      <vt:lpstr>宋体</vt:lpstr>
      <vt:lpstr>Arial Unicode MS</vt:lpstr>
      <vt:lpstr>MS PGothic</vt:lpstr>
      <vt:lpstr>Gubbi</vt:lpstr>
      <vt:lpstr>Meiryo UI</vt:lpstr>
      <vt:lpstr>OpenSymbol</vt:lpstr>
      <vt:lpstr>テーマ_PPTテンプレート_SCAE_2024_3</vt:lpstr>
      <vt:lpstr>PowerPoint 演示文稿</vt:lpstr>
      <vt:lpstr>目次</vt:lpstr>
      <vt:lpstr>PowerPoint 演示文稿</vt:lpstr>
      <vt:lpstr>1. AIコード審査支援ツール導入のイメージとメリット</vt:lpstr>
      <vt:lpstr>2．コード審査AIツールの効果確認（応用例1）</vt:lpstr>
      <vt:lpstr>2．コード審査AIツールの効果確認（応用例2）</vt:lpstr>
      <vt:lpstr>2．コード審査AIツールの効果確認（応用例3）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niejie</cp:lastModifiedBy>
  <cp:revision>63</cp:revision>
  <dcterms:created xsi:type="dcterms:W3CDTF">2025-08-28T07:51:42Z</dcterms:created>
  <dcterms:modified xsi:type="dcterms:W3CDTF">2025-08-28T07:51:42Z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2052-12.1.2.22570</vt:lpwstr>
  </property>
</Properties>
</file>