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21995" y="32899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1234445454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96072" y="3228578"/>
            <a:ext cx="5638127" cy="40327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</a:rPr>
              <a:t>2. 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コード</a:t>
            </a:r>
            <a:r>
              <a:rPr lang="zh-CN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審査</a:t>
            </a:r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ツールの効果確認</a:t>
            </a:r>
            <a:endParaRPr lang="zh-CN" altLang="en-US" dirty="0">
              <a:solidFill>
                <a:sysClr val="windowText" lastClr="000000"/>
              </a:solidFill>
              <a:latin typeface="Meiryo UI" charset="0"/>
              <a:ea typeface="Meiryo U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347345"/>
          </a:xfrm>
        </p:spPr>
        <p:txBody>
          <a:bodyPr>
            <a:noAutofit/>
          </a:bodyPr>
          <a:lstStyle/>
          <a:p>
            <a:pPr algn="l"/>
            <a:r>
              <a:rPr lang="zh-CN" altLang="en-US" sz="2400">
                <a:latin typeface="+mj-ea"/>
              </a:rPr>
              <a:t>标题示例</a:t>
            </a:r>
            <a:endParaRPr lang="zh-CN" altLang="en-US" sz="2400">
              <a:latin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940" y="2514600"/>
            <a:ext cx="287782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 panose="020B0503020204020204" charset="-122"/>
              </a:rPr>
              <a:t>项目简介：</a:t>
            </a:r>
            <a:r>
              <a:rPr sz="1200">
                <a:solidFill>
                  <a:srgbClr val="FF0000"/>
                </a:solidFill>
                <a:latin typeface="微软雅黑" panose="020B0503020204020204" charset="-122"/>
              </a:rPr>
              <a:t>该页用</a:t>
            </a:r>
            <a:r>
              <a:rPr sz="1200">
                <a:latin typeface="微软雅黑" panose="020B0503020204020204" charset="-122"/>
              </a:rPr>
              <a:t>于</a:t>
            </a:r>
            <a:r>
              <a:rPr sz="1200">
                <a:solidFill>
                  <a:schemeClr val="accent3"/>
                </a:solidFill>
                <a:latin typeface="微软雅黑" panose="020B0503020204020204" charset="-122"/>
              </a:rPr>
              <a:t>解析</a:t>
            </a:r>
            <a:r>
              <a:rPr sz="1200">
                <a:latin typeface="+mn-ea"/>
              </a:rPr>
              <a:t>演示</a:t>
            </a:r>
            <a:r>
              <a:rPr lang="en-US" sz="1200">
                <a:latin typeface="Suruma" panose="02000603000000000000" charset="0"/>
                <a:cs typeface="Suruma" panose="02000603000000000000" charset="0"/>
              </a:rPr>
              <a:t>3333</a:t>
            </a:r>
            <a:r>
              <a:rPr sz="1200">
                <a:latin typeface="微软雅黑" panose="020B0503020204020204" charset="-122"/>
              </a:rPr>
              <a:t>。</a:t>
            </a:r>
            <a:endParaRPr sz="1200">
              <a:latin typeface="微软雅黑" panose="020B0503020204020204" charset="-122"/>
            </a:endParaRPr>
          </a:p>
          <a:p>
            <a:pPr lvl="1"/>
            <a:r>
              <a:rPr sz="1200">
                <a:latin typeface="汉仪叶叶相思体简" panose="02010509060101010101" charset="-122"/>
                <a:ea typeface="汉仪叶叶相思体简" panose="02010509060101010101" charset="-122"/>
              </a:rPr>
              <a:t>功能清单</a:t>
            </a:r>
            <a:endParaRPr sz="1200">
              <a:latin typeface="汉仪叶叶相思体简" panose="02010509060101010101" charset="-122"/>
              <a:ea typeface="汉仪叶叶相思体简" panose="020105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altLang="zh-CN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1. 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コード</a:t>
            </a:r>
            <a:r>
              <a:rPr lang="zh-CN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審査</a:t>
            </a:r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ツール導入のイメージとメリット</a:t>
            </a:r>
            <a:endParaRPr lang="zh-CN" altLang="en-US" dirty="0">
              <a:solidFill>
                <a:sysClr val="windowText" lastClr="000000"/>
              </a:solidFill>
              <a:latin typeface="Meiryo UI" charset="0"/>
              <a:ea typeface="Meiryo U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</a:rPr>
              <a:t>4. 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コード</a:t>
            </a:r>
            <a:r>
              <a:rPr lang="zh-CN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審査</a:t>
            </a:r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ツールのご利用のビジネスモデル</a:t>
            </a:r>
            <a:endParaRPr lang="zh-CN" altLang="en-US" dirty="0">
              <a:solidFill>
                <a:sysClr val="windowText" lastClr="000000"/>
              </a:solidFill>
              <a:latin typeface="Meiryo UI" charset="0"/>
              <a:ea typeface="Meiryo UI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5641" y="3075861"/>
            <a:ext cx="5638127" cy="403273"/>
          </a:xfrm>
          <a:prstGeom prst="rect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</a:rPr>
              <a:t>3. 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コード</a:t>
            </a:r>
            <a:r>
              <a:rPr lang="zh-CN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審査</a:t>
            </a:r>
            <a:r>
              <a:rPr lang="en-US" altLang="ja-JP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AI</a:t>
            </a:r>
            <a:r>
              <a:rPr lang="ja-JP" altLang="en-US" dirty="0">
                <a:solidFill>
                  <a:sysClr val="windowText" lastClr="000000"/>
                </a:solidFill>
                <a:latin typeface="Meiryo UI" charset="0"/>
                <a:ea typeface="Meiryo UI" charset="0"/>
                <a:sym typeface="Meiryo UI" charset="0"/>
              </a:rPr>
              <a:t>ツールのシステム構成</a:t>
            </a:r>
            <a:endParaRPr lang="zh-CN" altLang="en-US" dirty="0">
              <a:solidFill>
                <a:sysClr val="windowText" lastClr="000000"/>
              </a:solidFill>
              <a:latin typeface="Meiryo UI" charset="0"/>
              <a:ea typeface="Meiryo U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</vt:lpstr>
      <vt:lpstr>微软雅黑</vt:lpstr>
      <vt:lpstr>Suruma</vt:lpstr>
      <vt:lpstr>Trebuchet MS</vt:lpstr>
      <vt:lpstr>汉仪叶叶相思体简</vt:lpstr>
      <vt:lpstr>Meiryo UI</vt:lpstr>
      <vt:lpstr>Calibri</vt:lpstr>
      <vt:lpstr>Segoe Print</vt:lpstr>
      <vt:lpstr>MS PGothic</vt:lpstr>
      <vt:lpstr>Arial Unicode MS</vt:lpstr>
      <vt:lpstr>楷体</vt:lpstr>
      <vt:lpstr>Times New Roman</vt:lpstr>
      <vt:lpstr>Office Theme</vt:lpstr>
      <vt:lpstr>标题示例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聂杰</cp:lastModifiedBy>
  <cp:revision>12</cp:revision>
  <dcterms:created xsi:type="dcterms:W3CDTF">2025-08-26T10:13:00Z</dcterms:created>
  <dcterms:modified xsi:type="dcterms:W3CDTF">2025-08-26T14:46:52Z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E2CA68DCA6394E44EF7FAD68BF3599B3_42</vt:lpwstr>
  </property>
  <property fmtid="{D5CDD505-2E9C-101B-9397-08002B2CF9AE}" pid="3" name="KSOProductBuildVer">
    <vt:lpwstr>2052-12.1.0.22529</vt:lpwstr>
  </property>
</Properties>
</file>