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Relationship Id="rId17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.xml"/><Relationship Id="rId20" Type="http://schemas.openxmlformats.org/officeDocument/2006/relationships/customXml" Target="../customXml/item3.xml"/><Relationship Id="rId21" Type="http://schemas.openxmlformats.org/officeDocument/2006/relationships/tags" Target="tags/tag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image" Target="../media/image17.png"/><Relationship Id="rId4" Type="http://schemas.openxmlformats.org/officeDocument/2006/relationships/image" Target="../media/image18.sv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ithub.com/continuedev/continue.git" TargetMode="External"/><Relationship Id="rId8" Type="http://schemas.openxmlformats.org/officeDocument/2006/relationships/hyperlink" Target="https://github.com/microsoft/graphrag.git" TargetMode="External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"/>
            <a:ext cx="5943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问题汇总:
- 内容逻辑问题 [serious] x3
- 内容逻辑问题 [warning] x2
- 内容逻辑问题 [info] x3
- 其他问题 [warning] x2
- 标题结构问题 [serious] x6
- 标题结构问题 [warning] x1
- 标题结构问题 [info] x1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1. </a:t>
            </a:r>
            <a:r>
              <a:rPr lang="ja-JP" altLang="en-US" dirty="0">
                <a:sym typeface="+mn-ea"/>
              </a:rPr>
              <a:t>コード</a:t>
            </a:r>
            <a:r>
              <a:rPr lang="zh-CN" altLang="en-US" dirty="0">
                <a:sym typeface="+mn-ea"/>
              </a:rPr>
              <a:t>審査</a:t>
            </a:r>
            <a:r>
              <a:rPr lang="en-US" altLang="ja-JP" dirty="0">
                <a:sym typeface="+mn-ea"/>
              </a:rPr>
              <a:t>AI</a:t>
            </a:r>
            <a:r>
              <a:rPr lang="ja-JP" altLang="en-US" dirty="0"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712470" y="803910"/>
            <a:ext cx="4936490" cy="46132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既存のコード修正手順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正方形/長方形 4"/>
          <p:cNvSpPr/>
          <p:nvPr/>
        </p:nvSpPr>
        <p:spPr>
          <a:xfrm>
            <a:off x="969645" y="159385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変更点要求の分析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4"/>
          <p:cNvSpPr/>
          <p:nvPr/>
        </p:nvSpPr>
        <p:spPr>
          <a:xfrm>
            <a:off x="969645" y="222694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変更案の策定（変更箇所の洗い出し含む）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/>
          <p:nvPr/>
        </p:nvSpPr>
        <p:spPr>
          <a:xfrm>
            <a:off x="969645" y="286004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コード修正実施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4"/>
          <p:cNvSpPr/>
          <p:nvPr/>
        </p:nvSpPr>
        <p:spPr>
          <a:xfrm>
            <a:off x="969645" y="412623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4"/>
          <p:cNvSpPr/>
          <p:nvPr/>
        </p:nvSpPr>
        <p:spPr>
          <a:xfrm>
            <a:off x="969645" y="475932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成果物提出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969645" y="349313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テスト実施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9255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dirty="0" smtClean="0">
                <a:latin typeface="Meiryo" panose="020B0604030504040204" pitchFamily="50" charset="-128"/>
                <a:ea typeface="Meiryo" panose="020B0604030504040204" pitchFamily="50" charset="-128"/>
              </a:rPr>
              <a:t>ADAS</a:t>
            </a:r>
            <a:r>
              <a:rPr kumimoji="1" lang="zh-CN" altLang="en-US" dirty="0" smtClean="0">
                <a:latin typeface="Meiryo" panose="020B0604030504040204" pitchFamily="50" charset="-128"/>
                <a:ea typeface="Meiryo" panose="020B0604030504040204" pitchFamily="50" charset="-128"/>
              </a:rPr>
              <a:t>领域内的解决方案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OpenSymbol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63</cp:revision>
  <dcterms:created xsi:type="dcterms:W3CDTF">2025-08-28T07:51:42Z</dcterms:created>
  <dcterms:modified xsi:type="dcterms:W3CDTF">2025-08-28T07:51:42Z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