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B71B-6AE4-D2E1-1A47-70D179BD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4E8C36-55EE-1398-D00D-4F1A6371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68FE1-FDF3-CADB-BC0B-342FD722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FDF2B-3C86-2BB0-5049-3EC8924C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09121-CB99-3322-3133-11176042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8598E-50B9-62E8-D127-2CAF2E22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31B40-7B68-8738-6AF8-8886B607D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4F005-E719-1E98-7B2C-5FA670E4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21B0E-A93B-CAA5-22E6-6001F869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47DC1-D922-B271-6D7B-8D9362A1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ECC8E-65D9-3665-4000-44E8C2DEA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C1162A-205D-82E9-F994-FBC18364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68650-9D6F-BD53-94DC-99948BEC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64C99-FE77-9C87-4158-2A674C04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10F09-9368-CD55-0DDE-EE38B300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D727E-2E37-DAED-D3D0-C712503D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C6227-5559-0B72-F193-5A821688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F9606-3023-FBBB-3FF4-73E64866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11704-30F8-D136-1594-22D2A72C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B5E04-6F93-E112-A583-948EE339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1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25137-69E7-6696-7CCC-D47ACACD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951D4-8298-F0D0-7FB2-4224B2BB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30E52-FE84-7583-B7F6-EC8157FE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6CABA-76A1-CDD2-6F17-A2B2C288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B2358-9FD7-58C5-8812-22AF2AF4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6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6A65B-660B-45BA-3D61-7C2BC012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6BFB4-3709-6067-F400-03FF2E31F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F3FEF-DA7B-C488-4CCF-14FCB79DE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FCCF2-FBA5-B247-F02F-A5318060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7CF10-7A43-1ABD-D7FD-8F5548FF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05E48-1AF1-3FFF-D826-00E36DED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0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EFEA7-724B-4053-5D7C-A30BEDB8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E5BF6-8C63-5D59-92C9-71FFEEDD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FEE1F-A7FE-B698-73F7-1BD0AE040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E76A8-FFC9-70D6-A13F-48567166E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2AA00-5A1C-028E-619D-3442B6BA5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2072B-18BD-0EB6-90BD-95C3C012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CCB89C-2413-211C-096D-9A597D9E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149C5-9C47-033E-A889-4F615256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1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71105-A406-4E56-5FB7-93DF108A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77C07-2B2C-07FC-37E6-FD342E1D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F3814A-AABD-B93B-CE92-0428085F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E6BAF-D39E-730E-F081-68A7B141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7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7DFA1F-0730-7DAA-A832-7F0713C0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FD9D0E-1720-33B9-547A-034BAFEA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F76B6-0E5A-7EF3-B0C9-38C76C97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6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006C-DADB-50A6-48D0-B5AC282B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611E5-6D34-CF7B-9603-C7234B895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01B01-90D2-7DA2-81BC-4E82D0DC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1F066-FFFF-F2C2-5666-719BEEE9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91B12-D1AF-9A19-A1C4-F490586B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38F1A2-1E14-701E-8721-1F9A915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2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94ACA-8CBB-4404-C9A9-3253BDFA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9BD8A-17DA-85B7-84A8-6B0E7D720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15F01-CEDF-164A-277F-034781F6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D0D62-9D1C-4353-FDDD-E8A854F9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E27E4-685B-90FD-88A8-20A79F47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B06E6-79E1-1EC5-D7A7-CB0BE962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3CAD23-E409-FBDB-F36A-54C8150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CC6943-AC01-A0B9-FEBC-C2EB1D23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3ADCD-4738-B0F6-D6ED-E2C6CDEF8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A116-453F-4557-83F3-C91D0A8151D3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7CF57-166A-0B67-7D80-A60778750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1EA6E-994D-AB71-F132-8789B1CC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51C7-3BB1-4C85-98ED-A2603E33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8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91EC3E-FE38-3FCC-40C9-EBB39220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181"/>
            <a:ext cx="12192000" cy="35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9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E45DD4-8EDD-0B9E-2A05-2670D915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4" y="9334"/>
            <a:ext cx="701324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D87B94-3B73-1269-6D8A-E55E16A5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8036"/>
            <a:ext cx="576342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CA28DE-850A-6399-EBAA-CEC6154C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685417"/>
            <a:ext cx="7173326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A98F2A-F6EF-B52C-33E2-E68E9D04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104"/>
            <a:ext cx="12202462" cy="42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9CB715-51E5-9EC4-9622-A97BA9CD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1" y="300967"/>
            <a:ext cx="968827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4FEFBE-957B-A1D9-23C0-9A6134B4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019"/>
            <a:ext cx="12192000" cy="36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4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B8D739-CE19-69CF-DB08-10E79110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004"/>
            <a:ext cx="12192000" cy="3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9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EFC2E0-5012-FA73-7FF4-51974C71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54" y="329257"/>
            <a:ext cx="857369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1F45DD-5D5F-83B2-6382-6E42ACF0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97" y="370131"/>
            <a:ext cx="892617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D18ADE-7237-1B2F-72C7-9FD3EA57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57" y="566725"/>
            <a:ext cx="869753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2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CAAE3A-52CD-54FE-4F7D-D468C626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85" y="0"/>
            <a:ext cx="879280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4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E5BE30-54C8-12CE-945B-6FF6921D5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48" y="37148"/>
            <a:ext cx="5982535" cy="6820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CBB3E4-1C6E-89AF-685A-E1221884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131" y="0"/>
            <a:ext cx="378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0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Unho Chang</dc:creator>
  <cp:lastModifiedBy>Unho Chang</cp:lastModifiedBy>
  <cp:revision>4</cp:revision>
  <cp:lastPrinted>2023-08-17T04:37:20Z</cp:lastPrinted>
  <dcterms:created xsi:type="dcterms:W3CDTF">2023-08-17T03:56:36Z</dcterms:created>
  <dcterms:modified xsi:type="dcterms:W3CDTF">2023-08-17T04:38:09Z</dcterms:modified>
</cp:coreProperties>
</file>