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5" r:id="rId7"/>
    <p:sldId id="266" r:id="rId8"/>
    <p:sldId id="267" r:id="rId9"/>
    <p:sldId id="268" r:id="rId10"/>
    <p:sldId id="269" r:id="rId11"/>
    <p:sldId id="270" r:id="rId12"/>
    <p:sldId id="271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458C0F-4AB9-6623-5522-E6CB22607D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C57700D-DCE9-6FDC-E986-D893BF4F97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D66A11-CDB6-30F7-5814-509719DD8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EF7D1-80A9-4774-9784-D40BDE9E1CB4}" type="datetimeFigureOut">
              <a:rPr lang="ko-KR" altLang="en-US" smtClean="0"/>
              <a:t>2023-08-17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3A3C00-47F0-239B-63DC-45E608786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529F67-5131-987D-5960-2A6D4ADFC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78CB6-C644-41C0-82A5-F8D9E7CA34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594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0B9726-F7D1-C1CA-562A-CD5EEC8FB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A67591E-90B2-6BB6-E6AE-1133A321AA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0841BD-DA4A-FB24-86BC-3BB667472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EF7D1-80A9-4774-9784-D40BDE9E1CB4}" type="datetimeFigureOut">
              <a:rPr lang="ko-KR" altLang="en-US" smtClean="0"/>
              <a:t>2023-08-17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217D41-C9F9-3E92-D2AA-BD79B61CD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A45D49-8329-78E5-CDD1-D194FE039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78CB6-C644-41C0-82A5-F8D9E7CA34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6677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9981298-6C3E-346D-16A7-5C400A60EE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295B0F0-DC1A-0D7D-BB3F-A964A9907B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E99A8C-49F9-D1D1-78EF-C06024A37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EF7D1-80A9-4774-9784-D40BDE9E1CB4}" type="datetimeFigureOut">
              <a:rPr lang="ko-KR" altLang="en-US" smtClean="0"/>
              <a:t>2023-08-17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74E9EC-E713-F9E0-00E1-67F1E73FE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A8BAA7-29F6-F7E5-2875-BF60C2884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78CB6-C644-41C0-82A5-F8D9E7CA34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0428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0AEE05-8E2F-3BFF-4FB9-0194C1A5D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49C1C5-4D39-4FCA-FAFC-0EA6877316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2140A5-03F2-F134-F627-DCF6CF9AB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EF7D1-80A9-4774-9784-D40BDE9E1CB4}" type="datetimeFigureOut">
              <a:rPr lang="ko-KR" altLang="en-US" smtClean="0"/>
              <a:t>2023-08-17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47A7AB-0DFE-AAEB-3C2F-F4B7E8B4B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DB2440-8B86-7B76-8E3E-EF40F9287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78CB6-C644-41C0-82A5-F8D9E7CA34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2031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3CBCA9-D760-2BCC-B9AC-7741A403A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1A84E45-BE3F-E683-4F29-6867EBC1F8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643304-17D7-EC83-CB64-4BC5C9C5C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EF7D1-80A9-4774-9784-D40BDE9E1CB4}" type="datetimeFigureOut">
              <a:rPr lang="ko-KR" altLang="en-US" smtClean="0"/>
              <a:t>2023-08-17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7AC162-696E-6855-F0A0-3FA148EE8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9A50CC-5DA3-9E2A-0265-CDA10F4E3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78CB6-C644-41C0-82A5-F8D9E7CA34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9903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029AEB-A702-59C2-F829-8C19FA39A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35A615-CF6B-459B-D515-EE0C18635B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4325935-D576-5A51-C43B-54049A0221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E09D9EA-3926-A3BA-9931-71B4B1C50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EF7D1-80A9-4774-9784-D40BDE9E1CB4}" type="datetimeFigureOut">
              <a:rPr lang="ko-KR" altLang="en-US" smtClean="0"/>
              <a:t>2023-08-17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68179F1-AC30-72C6-FF07-D28188263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298B702-7F15-B9E3-919F-8BBD2A41F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78CB6-C644-41C0-82A5-F8D9E7CA34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6966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545529-EDF3-CF73-9EF3-7F64124FD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85DAC66-3ADE-98F9-283F-770904924C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192852-12B3-5C9C-1384-9A06A52D5F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526EAF0-3144-EDBF-725D-4862E5139B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69E2DAE-6707-D7D7-E90F-6397C0467C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5DB40D7-D4F8-C502-0993-93774892F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EF7D1-80A9-4774-9784-D40BDE9E1CB4}" type="datetimeFigureOut">
              <a:rPr lang="ko-KR" altLang="en-US" smtClean="0"/>
              <a:t>2023-08-17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3F5E006-0EA9-AD42-9136-C9EB357CE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784E612-A9EE-A6F5-3E7A-CB386A670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78CB6-C644-41C0-82A5-F8D9E7CA34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4689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DC0EE6-8F9D-13C3-BBA6-3E746CC1C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4F29B56-B260-C90E-7854-FA622C8BF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EF7D1-80A9-4774-9784-D40BDE9E1CB4}" type="datetimeFigureOut">
              <a:rPr lang="ko-KR" altLang="en-US" smtClean="0"/>
              <a:t>2023-08-17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374D99C-CAD8-7D28-2710-74D72C201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1F91B18-E8FE-5139-A96D-7635A1EA4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78CB6-C644-41C0-82A5-F8D9E7CA34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5167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166C9F1-BB03-4874-32F0-F28B7825F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EF7D1-80A9-4774-9784-D40BDE9E1CB4}" type="datetimeFigureOut">
              <a:rPr lang="ko-KR" altLang="en-US" smtClean="0"/>
              <a:t>2023-08-17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F9C0BB5-5010-D39F-EF72-0DDF6505B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AA1FB7-21D8-2830-FC69-B08832AD2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78CB6-C644-41C0-82A5-F8D9E7CA34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9246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698071-27A2-9D51-2C1D-FF2D7D1F4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668259-F373-5963-5B23-9433454C10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9B3D64C-6AFB-5CAF-62BF-1E9307CCF6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DFFA3F7-3E69-1595-7C0A-A42573C09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EF7D1-80A9-4774-9784-D40BDE9E1CB4}" type="datetimeFigureOut">
              <a:rPr lang="ko-KR" altLang="en-US" smtClean="0"/>
              <a:t>2023-08-17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9586DD1-E4BF-CBE3-90F7-B81DAC4E9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B677F93-11AA-155B-4252-9F9EE3711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78CB6-C644-41C0-82A5-F8D9E7CA34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3911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FDC9FE-BD58-A959-5C5A-1B2D22833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A166E80-7889-1B94-5270-04C5AE4F0E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B78AF4B-CE8F-D455-1989-CF18D887DB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CC961FD-4B12-13EA-69A4-3D558190C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EF7D1-80A9-4774-9784-D40BDE9E1CB4}" type="datetimeFigureOut">
              <a:rPr lang="ko-KR" altLang="en-US" smtClean="0"/>
              <a:t>2023-08-17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DCD61BF-8CAE-6930-2779-FE8B59977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B1F4101-D381-020A-4A35-6B03CC9C9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78CB6-C644-41C0-82A5-F8D9E7CA34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9409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A065FC5-BEF1-B8BB-16E3-553885E25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D7F378-017B-D2A2-463C-9D22E7EA90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515807-39CC-1707-4064-17807D8AA9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AEF7D1-80A9-4774-9784-D40BDE9E1CB4}" type="datetimeFigureOut">
              <a:rPr lang="ko-KR" altLang="en-US" smtClean="0"/>
              <a:t>2023-08-17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261729-B217-7185-57E6-31C837809A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D23654-C8A5-34D4-047A-42B44CFD6B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F78CB6-C644-41C0-82A5-F8D9E7CA34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1145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0F67CE7-FCDA-79D4-23A8-0619D0E0F2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722" y="237807"/>
            <a:ext cx="8916644" cy="4553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3109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257E75D-B1D9-C8E7-05CA-9FCAC85B05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2072" y="668980"/>
            <a:ext cx="9030960" cy="3724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2041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8641CDD-AF8F-2BD4-49B9-B5BB5C59E4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380" y="492675"/>
            <a:ext cx="9126224" cy="4429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2947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AB89232-E9D4-C84D-224E-61DEAF8292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675" y="583389"/>
            <a:ext cx="8811855" cy="4315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786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625C4CA-4C12-27C6-E3CA-005068D227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900" y="464942"/>
            <a:ext cx="8849960" cy="3629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144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633E375-3F4A-B393-0B9A-AD0C2BE34C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495" y="143390"/>
            <a:ext cx="8840434" cy="3886742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51746A7D-EF3C-0D17-1F97-724119F76D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0186" y="4305586"/>
            <a:ext cx="8345065" cy="914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248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CD60CEB-0599-5D4D-D507-9504703A71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391" y="351832"/>
            <a:ext cx="8773749" cy="3486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0750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5CD09AC-D6FF-D88A-574A-B8B75C1589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412" y="608470"/>
            <a:ext cx="8821381" cy="2419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3292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2EDB4CF-BAA8-29AA-CFDD-85C33283C0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838" y="493589"/>
            <a:ext cx="8735644" cy="3219899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798A8401-598A-908D-54CB-E0AC7B9ED2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5716" y="3978920"/>
            <a:ext cx="8249801" cy="1819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4615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34BE4B7-5E62-5620-1A91-830D0E1752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248" y="323680"/>
            <a:ext cx="8678486" cy="3677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5326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81832D5-40DC-0032-9852-AC6239EF19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942" y="0"/>
            <a:ext cx="8697539" cy="5029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1466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7D12C7E-C453-E39F-6EC4-A5D7A0F279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444" y="590778"/>
            <a:ext cx="8878539" cy="3629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1474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와이드스크린</PresentationFormat>
  <Paragraphs>0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Unho Chang</dc:creator>
  <cp:lastModifiedBy>Unho Chang</cp:lastModifiedBy>
  <cp:revision>3</cp:revision>
  <dcterms:created xsi:type="dcterms:W3CDTF">2023-08-17T02:43:07Z</dcterms:created>
  <dcterms:modified xsi:type="dcterms:W3CDTF">2023-08-17T03:31:47Z</dcterms:modified>
</cp:coreProperties>
</file>