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Proxima Nova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ProximaNova-bold.fntdata"/><Relationship Id="rId10" Type="http://schemas.openxmlformats.org/officeDocument/2006/relationships/slide" Target="slides/slide4.xml"/><Relationship Id="rId21" Type="http://schemas.openxmlformats.org/officeDocument/2006/relationships/font" Target="fonts/ProximaNova-regular.fntdata"/><Relationship Id="rId13" Type="http://schemas.openxmlformats.org/officeDocument/2006/relationships/slide" Target="slides/slide7.xml"/><Relationship Id="rId24" Type="http://schemas.openxmlformats.org/officeDocument/2006/relationships/font" Target="fonts/ProximaNova-boldItalic.fntdata"/><Relationship Id="rId12" Type="http://schemas.openxmlformats.org/officeDocument/2006/relationships/slide" Target="slides/slide6.xml"/><Relationship Id="rId23" Type="http://schemas.openxmlformats.org/officeDocument/2006/relationships/font" Target="fonts/ProximaNova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f642e68f7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f642e68f7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f642e68f7a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f642e68f7a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f642e68f7a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f642e68f7a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f642e68f7a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f642e68f7a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f642e68f7a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f642e68f7a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f642e68f7a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f642e68f7a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f642e68f7a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f642e68f7a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f642e68f7a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f642e68f7a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f642e68f7a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f642e68f7a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f642e68f7a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f642e68f7a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f642e68f7a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f642e68f7a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f642e68f7a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f642e68f7a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f642e68f7a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f642e68f7a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f642e68f7a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f642e68f7a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Google Shape;61;p1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" name="Google Shape;8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2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7" name="Google Shape;87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" name="Google Shape;88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3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Synthetic Data Pipeline for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Pose Estimation (Milestone 3)</a:t>
            </a:r>
            <a:endParaRPr/>
          </a:p>
        </p:txBody>
      </p:sp>
      <p:sp>
        <p:nvSpPr>
          <p:cNvPr id="105" name="Google Shape;105;p25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Group: Nathan Pichette, William Stern, Stephane Baruch, Hanibal Alazar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Faculty Advisor: Dr. Ryan White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4</a:t>
            </a:r>
            <a:endParaRPr/>
          </a:p>
        </p:txBody>
      </p:sp>
      <p:sp>
        <p:nvSpPr>
          <p:cNvPr id="161" name="Google Shape;16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Finish adding compatibility with linux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Verify that the rotation and position angles are actually correct.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Meet with Dr. White’s team to get their opinions and test functionality for users.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 learning neural networks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another function for flightpath in TOML file so we can support non-linear changes in x.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5</a:t>
            </a:r>
            <a:endParaRPr/>
          </a:p>
        </p:txBody>
      </p:sp>
      <p:sp>
        <p:nvSpPr>
          <p:cNvPr id="167" name="Google Shape;16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 a neural network that can estimate the pose of the satellite based on the synthetic data that we have been generating.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Generate a variety of data using different variables for training and testing</a:t>
            </a:r>
            <a:endParaRPr/>
          </a:p>
        </p:txBody>
      </p:sp>
      <p:pic>
        <p:nvPicPr>
          <p:cNvPr id="168" name="Google Shape;16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2212" y="2571743"/>
            <a:ext cx="3259576" cy="164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6</a:t>
            </a:r>
            <a:endParaRPr/>
          </a:p>
        </p:txBody>
      </p:sp>
      <p:sp>
        <p:nvSpPr>
          <p:cNvPr id="174" name="Google Shape;174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 neural network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Prepare to hand off the project to Dr. White’s team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poster for Senior Design Showcase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Implement, test, and demo which features/modules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Test/demo of the entire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Conduct evaluation and analyze 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user/developer manual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demo video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4 Matrix</a:t>
            </a:r>
            <a:endParaRPr/>
          </a:p>
        </p:txBody>
      </p:sp>
      <p:sp>
        <p:nvSpPr>
          <p:cNvPr id="180" name="Google Shape;180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1860" y="1416222"/>
            <a:ext cx="4860275" cy="288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8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87" name="Google Shape;187;p38"/>
          <p:cNvSpPr txBox="1"/>
          <p:nvPr>
            <p:ph type="title"/>
          </p:nvPr>
        </p:nvSpPr>
        <p:spPr>
          <a:xfrm>
            <a:off x="1330350" y="3155200"/>
            <a:ext cx="7303200" cy="60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and </a:t>
            </a:r>
            <a:r>
              <a:rPr lang="en"/>
              <a:t>motivation</a:t>
            </a:r>
            <a:endParaRPr/>
          </a:p>
        </p:txBody>
      </p:sp>
      <p:sp>
        <p:nvSpPr>
          <p:cNvPr id="111" name="Google Shape;11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program that can generate synthetic training data for training pose estimation for satellites in space where the user can modify different parameters such as lighting, satellite, and motion and create a benchmark neural network model using this data to estimate poses.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r>
              <a:rPr lang="en"/>
              <a:t> </a:t>
            </a:r>
            <a:endParaRPr/>
          </a:p>
        </p:txBody>
      </p:sp>
      <p:sp>
        <p:nvSpPr>
          <p:cNvPr id="117" name="Google Shape;11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user can easily generate a lot of satellite training data for use in neural networks.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user can configure things like the type of satellite, the flight path of the satellite, lighting, background, and various other things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user can generate a lot of videos for use in machine learning at one time.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 and tools</a:t>
            </a:r>
            <a:endParaRPr/>
          </a:p>
        </p:txBody>
      </p:sp>
      <p:sp>
        <p:nvSpPr>
          <p:cNvPr id="123" name="Google Shape;12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Blender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Ensurepip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Neural </a:t>
            </a:r>
            <a:r>
              <a:rPr lang="en"/>
              <a:t>network</a:t>
            </a:r>
            <a:r>
              <a:rPr lang="en"/>
              <a:t> </a:t>
            </a:r>
            <a:r>
              <a:rPr lang="en"/>
              <a:t>libraries</a:t>
            </a:r>
            <a:r>
              <a:rPr lang="en"/>
              <a:t> (Tensorflow or Pytorch)</a:t>
            </a:r>
            <a:endParaRPr/>
          </a:p>
        </p:txBody>
      </p:sp>
      <p:pic>
        <p:nvPicPr>
          <p:cNvPr id="124" name="Google Shape;12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3938" y="3181625"/>
            <a:ext cx="5096124" cy="155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Novel features</a:t>
            </a:r>
            <a:endParaRPr/>
          </a:p>
        </p:txBody>
      </p:sp>
      <p:sp>
        <p:nvSpPr>
          <p:cNvPr id="130" name="Google Shape;13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2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00"/>
              <a:buFont typeface="Times New Roman"/>
              <a:buChar char="■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This program will allow for easy and automated creation of synthetic animated satellite data. 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2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■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Our system lists satellite position data that can be used to verify the machine learning algorithms output. 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2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■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Our program can also be used to test low light conditions previously unworkable with a past iteration of a 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similar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 system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Challenges</a:t>
            </a:r>
            <a:endParaRPr/>
          </a:p>
        </p:txBody>
      </p:sp>
      <p:sp>
        <p:nvSpPr>
          <p:cNvPr id="136" name="Google Shape;13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Porting to different OS and working with different types of hardware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Working with blenders custom version of python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Learning neural networks</a:t>
            </a:r>
            <a:endParaRPr sz="2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  <p:pic>
        <p:nvPicPr>
          <p:cNvPr id="142" name="Google Shape;14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8000" y="276025"/>
            <a:ext cx="6424674" cy="439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148" name="Google Shape;148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Survey Dr. White’s machine learning team they will grade the ease of use and quality of output on a scale of 1-5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also evaluate the success of our synthetic data generation system based on the accuracy of how often the neural network that we create is able to predict the pose.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8050" y="2641853"/>
            <a:ext cx="4004199" cy="20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Summary</a:t>
            </a:r>
            <a:endParaRPr/>
          </a:p>
        </p:txBody>
      </p:sp>
      <p:pic>
        <p:nvPicPr>
          <p:cNvPr id="155" name="Google Shape;15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7950" y="445026"/>
            <a:ext cx="3499150" cy="4242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