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6576000" cy="27432000"/>
  <p:notesSz cx="7315200" cy="9601200"/>
  <p:defaultTextStyle>
    <a:defPPr>
      <a:defRPr lang="zh-TW"/>
    </a:defPPr>
    <a:lvl1pPr algn="l" defTabSz="3654601" rtl="0" fontAlgn="base">
      <a:spcBef>
        <a:spcPct val="0"/>
      </a:spcBef>
      <a:spcAft>
        <a:spcPct val="0"/>
      </a:spcAft>
      <a:defRPr kumimoji="1" sz="7232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827303" indent="-1370011" algn="l" defTabSz="3654601" rtl="0" fontAlgn="base">
      <a:spcBef>
        <a:spcPct val="0"/>
      </a:spcBef>
      <a:spcAft>
        <a:spcPct val="0"/>
      </a:spcAft>
      <a:defRPr kumimoji="1" sz="7232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654601" indent="-2741876" algn="l" defTabSz="3654601" rtl="0" fontAlgn="base">
      <a:spcBef>
        <a:spcPct val="0"/>
      </a:spcBef>
      <a:spcAft>
        <a:spcPct val="0"/>
      </a:spcAft>
      <a:defRPr kumimoji="1" sz="7232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5483755" indent="-4111887" algn="l" defTabSz="3654601" rtl="0" fontAlgn="base">
      <a:spcBef>
        <a:spcPct val="0"/>
      </a:spcBef>
      <a:spcAft>
        <a:spcPct val="0"/>
      </a:spcAft>
      <a:defRPr kumimoji="1" sz="7232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7311055" indent="-5483755" algn="l" defTabSz="3654601" rtl="0" fontAlgn="base">
      <a:spcBef>
        <a:spcPct val="0"/>
      </a:spcBef>
      <a:spcAft>
        <a:spcPct val="0"/>
      </a:spcAft>
      <a:defRPr kumimoji="1" sz="7232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665969" algn="l" defTabSz="1066389" rtl="0" eaLnBrk="1" latinLnBrk="0" hangingPunct="1">
      <a:defRPr kumimoji="1" sz="7232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3199164" algn="l" defTabSz="1066389" rtl="0" eaLnBrk="1" latinLnBrk="0" hangingPunct="1">
      <a:defRPr kumimoji="1" sz="7232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732358" algn="l" defTabSz="1066389" rtl="0" eaLnBrk="1" latinLnBrk="0" hangingPunct="1">
      <a:defRPr kumimoji="1" sz="7232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4265554" algn="l" defTabSz="1066389" rtl="0" eaLnBrk="1" latinLnBrk="0" hangingPunct="1">
      <a:defRPr kumimoji="1" sz="7232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Shahbaz" initials="MS" lastIdx="1" clrIdx="0">
    <p:extLst>
      <p:ext uri="{19B8F6BF-5375-455C-9EA6-DF929625EA0E}">
        <p15:presenceInfo xmlns:p15="http://schemas.microsoft.com/office/powerpoint/2012/main" userId="S::shahbaz3@stanford.edu::1a2824e1-ac46-4517-96be-dd1613619a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8FBF"/>
    <a:srgbClr val="F2EC72"/>
    <a:srgbClr val="EAE016"/>
    <a:srgbClr val="A6BDDB"/>
    <a:srgbClr val="006640"/>
    <a:srgbClr val="EDE3F0"/>
    <a:srgbClr val="006600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5540" autoAdjust="0"/>
  </p:normalViewPr>
  <p:slideViewPr>
    <p:cSldViewPr>
      <p:cViewPr varScale="1">
        <p:scale>
          <a:sx n="32" d="100"/>
          <a:sy n="32" d="100"/>
        </p:scale>
        <p:origin x="2360" y="176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3BEB3F-7988-463B-BE0D-A7B0F238C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A226E-9A6A-41B3-877A-6A1D0C0B47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F8DC4215-7B50-4576-9521-559C8D1E206C}" type="datetimeFigureOut">
              <a:rPr lang="zh-TW" altLang="en-US"/>
              <a:pPr>
                <a:defRPr/>
              </a:pPr>
              <a:t>2019/9/5</a:t>
            </a:fld>
            <a:endParaRPr lang="zh-TW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E0986A1-72FB-48A6-A81A-67D50F4CD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840F8EC-91AA-4174-9E4B-58D7DB805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F70D0-95AA-46E3-ACBB-B0CCBB597D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9375-626E-488E-9882-C51E56763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Calibri" panose="020F0502020204030204" pitchFamily="34" charset="0"/>
              </a:defRPr>
            </a:lvl1pPr>
          </a:lstStyle>
          <a:p>
            <a:fld id="{1E4AE419-2D75-4AE1-BA10-5A807176C7C9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654601" rtl="0" eaLnBrk="0" fontAlgn="base" hangingPunct="0">
      <a:spcBef>
        <a:spcPct val="30000"/>
      </a:spcBef>
      <a:spcAft>
        <a:spcPct val="0"/>
      </a:spcAft>
      <a:defRPr sz="4782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827303" algn="l" defTabSz="3654601" rtl="0" eaLnBrk="0" fontAlgn="base" hangingPunct="0">
      <a:spcBef>
        <a:spcPct val="30000"/>
      </a:spcBef>
      <a:spcAft>
        <a:spcPct val="0"/>
      </a:spcAft>
      <a:defRPr sz="4782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654601" algn="l" defTabSz="3654601" rtl="0" eaLnBrk="0" fontAlgn="base" hangingPunct="0">
      <a:spcBef>
        <a:spcPct val="30000"/>
      </a:spcBef>
      <a:spcAft>
        <a:spcPct val="0"/>
      </a:spcAft>
      <a:defRPr sz="4782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5483755" algn="l" defTabSz="3654601" rtl="0" eaLnBrk="0" fontAlgn="base" hangingPunct="0">
      <a:spcBef>
        <a:spcPct val="30000"/>
      </a:spcBef>
      <a:spcAft>
        <a:spcPct val="0"/>
      </a:spcAft>
      <a:defRPr sz="4782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7311055" algn="l" defTabSz="3654601" rtl="0" eaLnBrk="0" fontAlgn="base" hangingPunct="0">
      <a:spcBef>
        <a:spcPct val="30000"/>
      </a:spcBef>
      <a:spcAft>
        <a:spcPct val="0"/>
      </a:spcAft>
      <a:defRPr sz="4782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9140011" algn="l" defTabSz="3656005" rtl="0" eaLnBrk="1" latinLnBrk="0" hangingPunct="1">
      <a:defRPr sz="4782" kern="1200">
        <a:solidFill>
          <a:schemeClr val="tx1"/>
        </a:solidFill>
        <a:latin typeface="+mn-lt"/>
        <a:ea typeface="+mn-ea"/>
        <a:cs typeface="+mn-cs"/>
      </a:defRPr>
    </a:lvl6pPr>
    <a:lvl7pPr marL="10968016" algn="l" defTabSz="3656005" rtl="0" eaLnBrk="1" latinLnBrk="0" hangingPunct="1">
      <a:defRPr sz="4782" kern="1200">
        <a:solidFill>
          <a:schemeClr val="tx1"/>
        </a:solidFill>
        <a:latin typeface="+mn-lt"/>
        <a:ea typeface="+mn-ea"/>
        <a:cs typeface="+mn-cs"/>
      </a:defRPr>
    </a:lvl7pPr>
    <a:lvl8pPr marL="12796015" algn="l" defTabSz="3656005" rtl="0" eaLnBrk="1" latinLnBrk="0" hangingPunct="1">
      <a:defRPr sz="4782" kern="1200">
        <a:solidFill>
          <a:schemeClr val="tx1"/>
        </a:solidFill>
        <a:latin typeface="+mn-lt"/>
        <a:ea typeface="+mn-ea"/>
        <a:cs typeface="+mn-cs"/>
      </a:defRPr>
    </a:lvl8pPr>
    <a:lvl9pPr marL="14624020" algn="l" defTabSz="3656005" rtl="0" eaLnBrk="1" latinLnBrk="0" hangingPunct="1">
      <a:defRPr sz="47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60AAF3C8-CD9C-47B2-8C58-657EDEE11A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39C41C36-3E0B-4769-A7B4-330DD83183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dirty="0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5064D459-2D86-4E4F-B12F-1380898B7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4BDA3474-78DB-4059-930A-85EBBD8F8FB7}" type="slidenum">
              <a:rPr kumimoji="0" lang="zh-TW" altLang="en-US" sz="1300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7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6"/>
            <a:ext cx="31089600" cy="58801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93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87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8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74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68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6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75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149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32BC3-8CB5-4D0E-9F4F-D0CE95D2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0B18B-F66C-4641-AF11-2BA61C7FDEF7}" type="datetimeFigureOut">
              <a:rPr lang="zh-TW" altLang="en-US"/>
              <a:pPr>
                <a:defRPr/>
              </a:pPr>
              <a:t>2019/9/5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DEE2-570B-4918-85FE-0CF6740D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974E-F339-4CDF-A757-9AA93DB1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BC8E7-5909-40D6-8CFC-547AA7C5027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19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59B19-EA87-49B5-B545-B305DADC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3216F-69E8-4C82-9F9D-8F9A622946DB}" type="datetimeFigureOut">
              <a:rPr lang="zh-TW" altLang="en-US"/>
              <a:pPr>
                <a:defRPr/>
              </a:pPr>
              <a:t>2019/9/5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9740-A631-4226-90DC-C7091FF0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7AFD-8920-42B8-B5C4-5B9F0873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26BD8-32EC-41E9-B9B6-D4507A8BF1E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53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4"/>
            <a:ext cx="8229600" cy="234061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4"/>
            <a:ext cx="24079200" cy="234061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9807E-0C45-4169-BF1A-04EF053F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872E9-3F36-4E9D-BF46-791045790168}" type="datetimeFigureOut">
              <a:rPr lang="zh-TW" altLang="en-US"/>
              <a:pPr>
                <a:defRPr/>
              </a:pPr>
              <a:t>2019/9/5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2B44-ED5D-45BF-B790-FDB71A81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A33D-E406-42B9-999B-447A60AB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6E8A-CA22-4685-992F-9C32699669A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71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77F7F-D8A8-4297-90C4-BA66D3E1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D6F3A-E642-4C4D-8BE8-1443A583AECB}" type="datetimeFigureOut">
              <a:rPr lang="zh-TW" altLang="en-US"/>
              <a:pPr>
                <a:defRPr/>
              </a:pPr>
              <a:t>2019/9/5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D954F-DC4E-4507-B3B2-3930C41B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3A698-6B86-4219-87B8-FD12042A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56F35-86BE-4EEB-8CAC-A4224E62406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6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606"/>
            <a:ext cx="31089600" cy="5448300"/>
          </a:xfrm>
        </p:spPr>
        <p:txBody>
          <a:bodyPr anchor="t"/>
          <a:lstStyle>
            <a:lvl1pPr algn="l">
              <a:defRPr sz="12182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854"/>
            <a:ext cx="31089600" cy="6000748"/>
          </a:xfrm>
        </p:spPr>
        <p:txBody>
          <a:bodyPr anchor="b"/>
          <a:lstStyle>
            <a:lvl1pPr marL="0" indent="0">
              <a:buNone/>
              <a:defRPr sz="6134">
                <a:solidFill>
                  <a:schemeClr val="tx1">
                    <a:tint val="75000"/>
                  </a:schemeClr>
                </a:solidFill>
              </a:defRPr>
            </a:lvl1pPr>
            <a:lvl2pPr marL="1393654" indent="0">
              <a:buNone/>
              <a:defRPr sz="5515">
                <a:solidFill>
                  <a:schemeClr val="tx1">
                    <a:tint val="75000"/>
                  </a:schemeClr>
                </a:solidFill>
              </a:defRPr>
            </a:lvl2pPr>
            <a:lvl3pPr marL="2787311" indent="0">
              <a:buNone/>
              <a:defRPr sz="4893">
                <a:solidFill>
                  <a:schemeClr val="tx1">
                    <a:tint val="75000"/>
                  </a:schemeClr>
                </a:solidFill>
              </a:defRPr>
            </a:lvl3pPr>
            <a:lvl4pPr marL="418096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5574623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9682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8361929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975558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1114924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29BBE-734E-4F87-9D44-978B9B1F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9798A-0D7E-4E7F-88DF-BC5F5536B4C8}" type="datetimeFigureOut">
              <a:rPr lang="zh-TW" altLang="en-US"/>
              <a:pPr>
                <a:defRPr/>
              </a:pPr>
              <a:t>2019/9/5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7338-83C2-4F11-91D0-08599A84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0604F-A30A-41C9-B210-F4CC2747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C84F1-C046-45D8-8753-CCB2897BA48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25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5"/>
            <a:ext cx="16154400" cy="18103853"/>
          </a:xfrm>
        </p:spPr>
        <p:txBody>
          <a:bodyPr/>
          <a:lstStyle>
            <a:lvl1pPr>
              <a:defRPr sz="8535"/>
            </a:lvl1pPr>
            <a:lvl2pPr>
              <a:defRPr sz="7291"/>
            </a:lvl2pPr>
            <a:lvl3pPr>
              <a:defRPr sz="6134"/>
            </a:lvl3pPr>
            <a:lvl4pPr>
              <a:defRPr sz="5515"/>
            </a:lvl4pPr>
            <a:lvl5pPr>
              <a:defRPr sz="5515"/>
            </a:lvl5pPr>
            <a:lvl6pPr>
              <a:defRPr sz="5515"/>
            </a:lvl6pPr>
            <a:lvl7pPr>
              <a:defRPr sz="5515"/>
            </a:lvl7pPr>
            <a:lvl8pPr>
              <a:defRPr sz="5515"/>
            </a:lvl8pPr>
            <a:lvl9pPr>
              <a:defRPr sz="5515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5"/>
            <a:ext cx="16154400" cy="18103853"/>
          </a:xfrm>
        </p:spPr>
        <p:txBody>
          <a:bodyPr/>
          <a:lstStyle>
            <a:lvl1pPr>
              <a:defRPr sz="8535"/>
            </a:lvl1pPr>
            <a:lvl2pPr>
              <a:defRPr sz="7291"/>
            </a:lvl2pPr>
            <a:lvl3pPr>
              <a:defRPr sz="6134"/>
            </a:lvl3pPr>
            <a:lvl4pPr>
              <a:defRPr sz="5515"/>
            </a:lvl4pPr>
            <a:lvl5pPr>
              <a:defRPr sz="5515"/>
            </a:lvl5pPr>
            <a:lvl6pPr>
              <a:defRPr sz="5515"/>
            </a:lvl6pPr>
            <a:lvl7pPr>
              <a:defRPr sz="5515"/>
            </a:lvl7pPr>
            <a:lvl8pPr>
              <a:defRPr sz="5515"/>
            </a:lvl8pPr>
            <a:lvl9pPr>
              <a:defRPr sz="5515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4C4B83-3321-4191-9A29-859F73FF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B5AC6-8F0E-4A3D-A1EC-E1D6BE6ED77F}" type="datetimeFigureOut">
              <a:rPr lang="zh-TW" altLang="en-US"/>
              <a:pPr>
                <a:defRPr/>
              </a:pPr>
              <a:t>2019/9/5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E22C05C-5C15-4FF5-B1F7-43AC1866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98826D-7CAC-4889-BE56-35E82F23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9F3F6-A8EC-4297-BF0E-B8264AA3E30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82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11" y="6140452"/>
            <a:ext cx="16160751" cy="2559048"/>
          </a:xfrm>
        </p:spPr>
        <p:txBody>
          <a:bodyPr anchor="b"/>
          <a:lstStyle>
            <a:lvl1pPr marL="0" indent="0">
              <a:buNone/>
              <a:defRPr sz="7291" b="1"/>
            </a:lvl1pPr>
            <a:lvl2pPr marL="1393654" indent="0">
              <a:buNone/>
              <a:defRPr sz="6134" b="1"/>
            </a:lvl2pPr>
            <a:lvl3pPr marL="2787311" indent="0">
              <a:buNone/>
              <a:defRPr sz="5515" b="1"/>
            </a:lvl3pPr>
            <a:lvl4pPr marL="4180965" indent="0">
              <a:buNone/>
              <a:defRPr sz="4893" b="1"/>
            </a:lvl4pPr>
            <a:lvl5pPr marL="5574623" indent="0">
              <a:buNone/>
              <a:defRPr sz="4893" b="1"/>
            </a:lvl5pPr>
            <a:lvl6pPr marL="6968276" indent="0">
              <a:buNone/>
              <a:defRPr sz="4893" b="1"/>
            </a:lvl6pPr>
            <a:lvl7pPr marL="8361929" indent="0">
              <a:buNone/>
              <a:defRPr sz="4893" b="1"/>
            </a:lvl7pPr>
            <a:lvl8pPr marL="9755582" indent="0">
              <a:buNone/>
              <a:defRPr sz="4893" b="1"/>
            </a:lvl8pPr>
            <a:lvl9pPr marL="11149242" indent="0">
              <a:buNone/>
              <a:defRPr sz="489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11" y="8699501"/>
            <a:ext cx="16160751" cy="15805153"/>
          </a:xfrm>
        </p:spPr>
        <p:txBody>
          <a:bodyPr/>
          <a:lstStyle>
            <a:lvl1pPr>
              <a:defRPr sz="7291"/>
            </a:lvl1pPr>
            <a:lvl2pPr>
              <a:defRPr sz="6134"/>
            </a:lvl2pPr>
            <a:lvl3pPr>
              <a:defRPr sz="5515"/>
            </a:lvl3pPr>
            <a:lvl4pPr>
              <a:defRPr sz="4893"/>
            </a:lvl4pPr>
            <a:lvl5pPr>
              <a:defRPr sz="4893"/>
            </a:lvl5pPr>
            <a:lvl6pPr>
              <a:defRPr sz="4893"/>
            </a:lvl6pPr>
            <a:lvl7pPr>
              <a:defRPr sz="4893"/>
            </a:lvl7pPr>
            <a:lvl8pPr>
              <a:defRPr sz="4893"/>
            </a:lvl8pPr>
            <a:lvl9pPr>
              <a:defRPr sz="489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8" y="6140452"/>
            <a:ext cx="16167100" cy="2559048"/>
          </a:xfrm>
        </p:spPr>
        <p:txBody>
          <a:bodyPr anchor="b"/>
          <a:lstStyle>
            <a:lvl1pPr marL="0" indent="0">
              <a:buNone/>
              <a:defRPr sz="7291" b="1"/>
            </a:lvl1pPr>
            <a:lvl2pPr marL="1393654" indent="0">
              <a:buNone/>
              <a:defRPr sz="6134" b="1"/>
            </a:lvl2pPr>
            <a:lvl3pPr marL="2787311" indent="0">
              <a:buNone/>
              <a:defRPr sz="5515" b="1"/>
            </a:lvl3pPr>
            <a:lvl4pPr marL="4180965" indent="0">
              <a:buNone/>
              <a:defRPr sz="4893" b="1"/>
            </a:lvl4pPr>
            <a:lvl5pPr marL="5574623" indent="0">
              <a:buNone/>
              <a:defRPr sz="4893" b="1"/>
            </a:lvl5pPr>
            <a:lvl6pPr marL="6968276" indent="0">
              <a:buNone/>
              <a:defRPr sz="4893" b="1"/>
            </a:lvl6pPr>
            <a:lvl7pPr marL="8361929" indent="0">
              <a:buNone/>
              <a:defRPr sz="4893" b="1"/>
            </a:lvl7pPr>
            <a:lvl8pPr marL="9755582" indent="0">
              <a:buNone/>
              <a:defRPr sz="4893" b="1"/>
            </a:lvl8pPr>
            <a:lvl9pPr marL="11149242" indent="0">
              <a:buNone/>
              <a:defRPr sz="489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8" y="8699501"/>
            <a:ext cx="16167100" cy="15805153"/>
          </a:xfrm>
        </p:spPr>
        <p:txBody>
          <a:bodyPr/>
          <a:lstStyle>
            <a:lvl1pPr>
              <a:defRPr sz="7291"/>
            </a:lvl1pPr>
            <a:lvl2pPr>
              <a:defRPr sz="6134"/>
            </a:lvl2pPr>
            <a:lvl3pPr>
              <a:defRPr sz="5515"/>
            </a:lvl3pPr>
            <a:lvl4pPr>
              <a:defRPr sz="4893"/>
            </a:lvl4pPr>
            <a:lvl5pPr>
              <a:defRPr sz="4893"/>
            </a:lvl5pPr>
            <a:lvl6pPr>
              <a:defRPr sz="4893"/>
            </a:lvl6pPr>
            <a:lvl7pPr>
              <a:defRPr sz="4893"/>
            </a:lvl7pPr>
            <a:lvl8pPr>
              <a:defRPr sz="4893"/>
            </a:lvl8pPr>
            <a:lvl9pPr>
              <a:defRPr sz="489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DA1726E-C2F3-4638-A6D9-A0E4D480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2D0C0-6EC7-4855-B897-E0B6FDFE86C5}" type="datetimeFigureOut">
              <a:rPr lang="zh-TW" altLang="en-US"/>
              <a:pPr>
                <a:defRPr/>
              </a:pPr>
              <a:t>2019/9/5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78CC9C2-3A7B-4D89-AFDB-7D00B5E9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B17122-D740-4E21-B591-9377E67F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2A913-7E15-4650-97D3-98A10BF34D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33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60FC6A8-28D1-4564-AD21-5D4CC78E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B4182-41A3-4971-8DA2-1386914961A1}" type="datetimeFigureOut">
              <a:rPr lang="zh-TW" altLang="en-US"/>
              <a:pPr>
                <a:defRPr/>
              </a:pPr>
              <a:t>2019/9/5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4E3AF32-07A2-482D-9D78-0FF81526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12BE01B-F2CB-4BD2-B03C-9002A5A6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9D1FF-FBE5-487E-B83E-AF9EE7BD0F4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49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0DD281-42D3-48B6-8743-CA7305DB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CE447-54F1-44E5-A4A6-DAD102C2F68F}" type="datetimeFigureOut">
              <a:rPr lang="zh-TW" altLang="en-US"/>
              <a:pPr>
                <a:defRPr/>
              </a:pPr>
              <a:t>2019/9/5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5BA54C-2ED9-4E2F-8D60-05890B46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F4319C3-9F6C-4F69-9B0D-208121C9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8CF50-CE90-4EA5-ACFB-2C973498FE0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71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6" y="1092200"/>
            <a:ext cx="12033251" cy="4648200"/>
          </a:xfrm>
        </p:spPr>
        <p:txBody>
          <a:bodyPr anchor="b"/>
          <a:lstStyle>
            <a:lvl1pPr algn="l">
              <a:defRPr sz="613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1" y="1092206"/>
            <a:ext cx="20447000" cy="23412453"/>
          </a:xfrm>
        </p:spPr>
        <p:txBody>
          <a:bodyPr/>
          <a:lstStyle>
            <a:lvl1pPr>
              <a:defRPr sz="9779"/>
            </a:lvl1pPr>
            <a:lvl2pPr>
              <a:defRPr sz="8535"/>
            </a:lvl2pPr>
            <a:lvl3pPr>
              <a:defRPr sz="7291"/>
            </a:lvl3pPr>
            <a:lvl4pPr>
              <a:defRPr sz="6134"/>
            </a:lvl4pPr>
            <a:lvl5pPr>
              <a:defRPr sz="6134"/>
            </a:lvl5pPr>
            <a:lvl6pPr>
              <a:defRPr sz="6134"/>
            </a:lvl6pPr>
            <a:lvl7pPr>
              <a:defRPr sz="6134"/>
            </a:lvl7pPr>
            <a:lvl8pPr>
              <a:defRPr sz="6134"/>
            </a:lvl8pPr>
            <a:lvl9pPr>
              <a:defRPr sz="613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6" y="5740406"/>
            <a:ext cx="12033251" cy="18764253"/>
          </a:xfrm>
        </p:spPr>
        <p:txBody>
          <a:bodyPr/>
          <a:lstStyle>
            <a:lvl1pPr marL="0" indent="0">
              <a:buNone/>
              <a:defRPr sz="4267"/>
            </a:lvl1pPr>
            <a:lvl2pPr marL="1393654" indent="0">
              <a:buNone/>
              <a:defRPr sz="3644"/>
            </a:lvl2pPr>
            <a:lvl3pPr marL="2787311" indent="0">
              <a:buNone/>
              <a:defRPr sz="3023"/>
            </a:lvl3pPr>
            <a:lvl4pPr marL="4180965" indent="0">
              <a:buNone/>
              <a:defRPr sz="2756"/>
            </a:lvl4pPr>
            <a:lvl5pPr marL="5574623" indent="0">
              <a:buNone/>
              <a:defRPr sz="2756"/>
            </a:lvl5pPr>
            <a:lvl6pPr marL="6968276" indent="0">
              <a:buNone/>
              <a:defRPr sz="2756"/>
            </a:lvl6pPr>
            <a:lvl7pPr marL="8361929" indent="0">
              <a:buNone/>
              <a:defRPr sz="2756"/>
            </a:lvl7pPr>
            <a:lvl8pPr marL="9755582" indent="0">
              <a:buNone/>
              <a:defRPr sz="2756"/>
            </a:lvl8pPr>
            <a:lvl9pPr marL="11149242" indent="0">
              <a:buNone/>
              <a:defRPr sz="2756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DE0FF0A-4222-417B-A0A2-9765F515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7259E-F33D-4373-981F-3BE8F3F88D57}" type="datetimeFigureOut">
              <a:rPr lang="zh-TW" altLang="en-US"/>
              <a:pPr>
                <a:defRPr/>
              </a:pPr>
              <a:t>2019/9/5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96BA83-B35B-4427-B29C-C6103228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CCB554-A7B8-450E-B2D4-EBE6F047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14FFE-6B93-49F5-977F-CC6E4FA4D7A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32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5"/>
            <a:ext cx="21945600" cy="2266953"/>
          </a:xfrm>
        </p:spPr>
        <p:txBody>
          <a:bodyPr anchor="b"/>
          <a:lstStyle>
            <a:lvl1pPr algn="l">
              <a:defRPr sz="613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100"/>
            <a:ext cx="21945600" cy="16459200"/>
          </a:xfrm>
        </p:spPr>
        <p:txBody>
          <a:bodyPr rtlCol="0">
            <a:normAutofit/>
          </a:bodyPr>
          <a:lstStyle>
            <a:lvl1pPr marL="0" indent="0">
              <a:buNone/>
              <a:defRPr sz="9779"/>
            </a:lvl1pPr>
            <a:lvl2pPr marL="1393654" indent="0">
              <a:buNone/>
              <a:defRPr sz="8535"/>
            </a:lvl2pPr>
            <a:lvl3pPr marL="2787311" indent="0">
              <a:buNone/>
              <a:defRPr sz="7291"/>
            </a:lvl3pPr>
            <a:lvl4pPr marL="4180965" indent="0">
              <a:buNone/>
              <a:defRPr sz="6134"/>
            </a:lvl4pPr>
            <a:lvl5pPr marL="5574623" indent="0">
              <a:buNone/>
              <a:defRPr sz="6134"/>
            </a:lvl5pPr>
            <a:lvl6pPr marL="6968276" indent="0">
              <a:buNone/>
              <a:defRPr sz="6134"/>
            </a:lvl6pPr>
            <a:lvl7pPr marL="8361929" indent="0">
              <a:buNone/>
              <a:defRPr sz="6134"/>
            </a:lvl7pPr>
            <a:lvl8pPr marL="9755582" indent="0">
              <a:buNone/>
              <a:defRPr sz="6134"/>
            </a:lvl8pPr>
            <a:lvl9pPr marL="11149242" indent="0">
              <a:buNone/>
              <a:defRPr sz="6134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2"/>
            <a:ext cx="21945600" cy="3219448"/>
          </a:xfrm>
        </p:spPr>
        <p:txBody>
          <a:bodyPr/>
          <a:lstStyle>
            <a:lvl1pPr marL="0" indent="0">
              <a:buNone/>
              <a:defRPr sz="4267"/>
            </a:lvl1pPr>
            <a:lvl2pPr marL="1393654" indent="0">
              <a:buNone/>
              <a:defRPr sz="3644"/>
            </a:lvl2pPr>
            <a:lvl3pPr marL="2787311" indent="0">
              <a:buNone/>
              <a:defRPr sz="3023"/>
            </a:lvl3pPr>
            <a:lvl4pPr marL="4180965" indent="0">
              <a:buNone/>
              <a:defRPr sz="2756"/>
            </a:lvl4pPr>
            <a:lvl5pPr marL="5574623" indent="0">
              <a:buNone/>
              <a:defRPr sz="2756"/>
            </a:lvl5pPr>
            <a:lvl6pPr marL="6968276" indent="0">
              <a:buNone/>
              <a:defRPr sz="2756"/>
            </a:lvl6pPr>
            <a:lvl7pPr marL="8361929" indent="0">
              <a:buNone/>
              <a:defRPr sz="2756"/>
            </a:lvl7pPr>
            <a:lvl8pPr marL="9755582" indent="0">
              <a:buNone/>
              <a:defRPr sz="2756"/>
            </a:lvl8pPr>
            <a:lvl9pPr marL="11149242" indent="0">
              <a:buNone/>
              <a:defRPr sz="2756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4AEA9A3-34E8-4F8D-9E03-621BFFF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F95EF-7340-4B52-87CC-27DF9C1A1DB9}" type="datetimeFigureOut">
              <a:rPr lang="zh-TW" altLang="en-US"/>
              <a:pPr>
                <a:defRPr/>
              </a:pPr>
              <a:t>2019/9/5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B8DA95-DD85-4B85-90B8-5F28D420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7B82ED-9258-49AF-8427-16DA352C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3C301-BCB0-4E6F-B549-C72527E2816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79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E3DF024-58A0-499D-BE7C-3CF4E16A10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29165" y="1099344"/>
            <a:ext cx="3291769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32A65A1-5296-40E6-8B68-B1FEC56314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829165" y="6401606"/>
            <a:ext cx="32917696" cy="18103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74C5C-BFA2-4EC5-BF84-B0BDF5B7E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29165" y="25425798"/>
            <a:ext cx="8533696" cy="14605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2787311">
              <a:defRPr kumimoji="0" sz="3644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1504E26-8554-4756-AF70-ADA06D264488}" type="datetimeFigureOut">
              <a:rPr lang="zh-TW" altLang="en-US"/>
              <a:pPr>
                <a:defRPr/>
              </a:pPr>
              <a:t>2019/9/5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FB60B-D67B-4615-8733-943A5DA12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97165" y="25425798"/>
            <a:ext cx="11581696" cy="14605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2787311">
              <a:defRPr kumimoji="0" sz="3644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231C-5C30-4B7E-B978-FF8790E91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13165" y="25425798"/>
            <a:ext cx="8533696" cy="14605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>
              <a:defRPr kumimoji="0" sz="3644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3CDD2BE-A68B-4221-AA63-BB97816B0FD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86242" rtl="0" eaLnBrk="0" fontAlgn="base" hangingPunct="0">
        <a:spcBef>
          <a:spcPct val="0"/>
        </a:spcBef>
        <a:spcAft>
          <a:spcPct val="0"/>
        </a:spcAft>
        <a:defRPr sz="13424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2786242" rtl="0" eaLnBrk="0" fontAlgn="base" hangingPunct="0">
        <a:spcBef>
          <a:spcPct val="0"/>
        </a:spcBef>
        <a:spcAft>
          <a:spcPct val="0"/>
        </a:spcAft>
        <a:defRPr sz="13424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2786242" rtl="0" eaLnBrk="0" fontAlgn="base" hangingPunct="0">
        <a:spcBef>
          <a:spcPct val="0"/>
        </a:spcBef>
        <a:spcAft>
          <a:spcPct val="0"/>
        </a:spcAft>
        <a:defRPr sz="13424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2786242" rtl="0" eaLnBrk="0" fontAlgn="base" hangingPunct="0">
        <a:spcBef>
          <a:spcPct val="0"/>
        </a:spcBef>
        <a:spcAft>
          <a:spcPct val="0"/>
        </a:spcAft>
        <a:defRPr sz="13424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2786242" rtl="0" eaLnBrk="0" fontAlgn="base" hangingPunct="0">
        <a:spcBef>
          <a:spcPct val="0"/>
        </a:spcBef>
        <a:spcAft>
          <a:spcPct val="0"/>
        </a:spcAft>
        <a:defRPr sz="13424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48416" algn="ctr" defTabSz="2787311" rtl="0" fontAlgn="base">
        <a:spcBef>
          <a:spcPct val="0"/>
        </a:spcBef>
        <a:spcAft>
          <a:spcPct val="0"/>
        </a:spcAft>
        <a:defRPr sz="13424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696827" algn="ctr" defTabSz="2787311" rtl="0" fontAlgn="base">
        <a:spcBef>
          <a:spcPct val="0"/>
        </a:spcBef>
        <a:spcAft>
          <a:spcPct val="0"/>
        </a:spcAft>
        <a:defRPr sz="13424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045243" algn="ctr" defTabSz="2787311" rtl="0" fontAlgn="base">
        <a:spcBef>
          <a:spcPct val="0"/>
        </a:spcBef>
        <a:spcAft>
          <a:spcPct val="0"/>
        </a:spcAft>
        <a:defRPr sz="13424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393654" algn="ctr" defTabSz="2787311" rtl="0" fontAlgn="base">
        <a:spcBef>
          <a:spcPct val="0"/>
        </a:spcBef>
        <a:spcAft>
          <a:spcPct val="0"/>
        </a:spcAft>
        <a:defRPr sz="13424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044490" indent="-1044490" algn="l" defTabSz="278624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779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263998" indent="-870878" algn="l" defTabSz="278624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535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483506" indent="-695852" algn="l" defTabSz="278624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291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4876627" indent="-695852" algn="l" defTabSz="278624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134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6271156" indent="-695852" algn="l" defTabSz="278624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134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7665103" indent="-696827" algn="l" defTabSz="2787311" rtl="0" eaLnBrk="1" latinLnBrk="0" hangingPunct="1">
        <a:spcBef>
          <a:spcPct val="20000"/>
        </a:spcBef>
        <a:buFont typeface="Arial" pitchFamily="34" charset="0"/>
        <a:buChar char="•"/>
        <a:defRPr sz="6134" kern="1200">
          <a:solidFill>
            <a:schemeClr val="tx1"/>
          </a:solidFill>
          <a:latin typeface="+mn-lt"/>
          <a:ea typeface="+mn-ea"/>
          <a:cs typeface="+mn-cs"/>
        </a:defRPr>
      </a:lvl6pPr>
      <a:lvl7pPr marL="9058757" indent="-696827" algn="l" defTabSz="2787311" rtl="0" eaLnBrk="1" latinLnBrk="0" hangingPunct="1">
        <a:spcBef>
          <a:spcPct val="20000"/>
        </a:spcBef>
        <a:buFont typeface="Arial" pitchFamily="34" charset="0"/>
        <a:buChar char="•"/>
        <a:defRPr sz="6134" kern="1200">
          <a:solidFill>
            <a:schemeClr val="tx1"/>
          </a:solidFill>
          <a:latin typeface="+mn-lt"/>
          <a:ea typeface="+mn-ea"/>
          <a:cs typeface="+mn-cs"/>
        </a:defRPr>
      </a:lvl7pPr>
      <a:lvl8pPr marL="10452414" indent="-696827" algn="l" defTabSz="2787311" rtl="0" eaLnBrk="1" latinLnBrk="0" hangingPunct="1">
        <a:spcBef>
          <a:spcPct val="20000"/>
        </a:spcBef>
        <a:buFont typeface="Arial" pitchFamily="34" charset="0"/>
        <a:buChar char="•"/>
        <a:defRPr sz="6134" kern="1200">
          <a:solidFill>
            <a:schemeClr val="tx1"/>
          </a:solidFill>
          <a:latin typeface="+mn-lt"/>
          <a:ea typeface="+mn-ea"/>
          <a:cs typeface="+mn-cs"/>
        </a:defRPr>
      </a:lvl8pPr>
      <a:lvl9pPr marL="11846068" indent="-696827" algn="l" defTabSz="2787311" rtl="0" eaLnBrk="1" latinLnBrk="0" hangingPunct="1">
        <a:spcBef>
          <a:spcPct val="20000"/>
        </a:spcBef>
        <a:buFont typeface="Arial" pitchFamily="34" charset="0"/>
        <a:buChar char="•"/>
        <a:defRPr sz="6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787311" rtl="0" eaLnBrk="1" latinLnBrk="0" hangingPunct="1">
        <a:defRPr sz="5515" kern="1200">
          <a:solidFill>
            <a:schemeClr val="tx1"/>
          </a:solidFill>
          <a:latin typeface="+mn-lt"/>
          <a:ea typeface="+mn-ea"/>
          <a:cs typeface="+mn-cs"/>
        </a:defRPr>
      </a:lvl1pPr>
      <a:lvl2pPr marL="1393654" algn="l" defTabSz="2787311" rtl="0" eaLnBrk="1" latinLnBrk="0" hangingPunct="1">
        <a:defRPr sz="5515" kern="1200">
          <a:solidFill>
            <a:schemeClr val="tx1"/>
          </a:solidFill>
          <a:latin typeface="+mn-lt"/>
          <a:ea typeface="+mn-ea"/>
          <a:cs typeface="+mn-cs"/>
        </a:defRPr>
      </a:lvl2pPr>
      <a:lvl3pPr marL="2787311" algn="l" defTabSz="2787311" rtl="0" eaLnBrk="1" latinLnBrk="0" hangingPunct="1">
        <a:defRPr sz="5515" kern="1200">
          <a:solidFill>
            <a:schemeClr val="tx1"/>
          </a:solidFill>
          <a:latin typeface="+mn-lt"/>
          <a:ea typeface="+mn-ea"/>
          <a:cs typeface="+mn-cs"/>
        </a:defRPr>
      </a:lvl3pPr>
      <a:lvl4pPr marL="4180965" algn="l" defTabSz="2787311" rtl="0" eaLnBrk="1" latinLnBrk="0" hangingPunct="1">
        <a:defRPr sz="5515" kern="1200">
          <a:solidFill>
            <a:schemeClr val="tx1"/>
          </a:solidFill>
          <a:latin typeface="+mn-lt"/>
          <a:ea typeface="+mn-ea"/>
          <a:cs typeface="+mn-cs"/>
        </a:defRPr>
      </a:lvl4pPr>
      <a:lvl5pPr marL="5574623" algn="l" defTabSz="2787311" rtl="0" eaLnBrk="1" latinLnBrk="0" hangingPunct="1">
        <a:defRPr sz="5515" kern="1200">
          <a:solidFill>
            <a:schemeClr val="tx1"/>
          </a:solidFill>
          <a:latin typeface="+mn-lt"/>
          <a:ea typeface="+mn-ea"/>
          <a:cs typeface="+mn-cs"/>
        </a:defRPr>
      </a:lvl5pPr>
      <a:lvl6pPr marL="6968276" algn="l" defTabSz="2787311" rtl="0" eaLnBrk="1" latinLnBrk="0" hangingPunct="1">
        <a:defRPr sz="5515" kern="1200">
          <a:solidFill>
            <a:schemeClr val="tx1"/>
          </a:solidFill>
          <a:latin typeface="+mn-lt"/>
          <a:ea typeface="+mn-ea"/>
          <a:cs typeface="+mn-cs"/>
        </a:defRPr>
      </a:lvl6pPr>
      <a:lvl7pPr marL="8361929" algn="l" defTabSz="2787311" rtl="0" eaLnBrk="1" latinLnBrk="0" hangingPunct="1">
        <a:defRPr sz="5515" kern="1200">
          <a:solidFill>
            <a:schemeClr val="tx1"/>
          </a:solidFill>
          <a:latin typeface="+mn-lt"/>
          <a:ea typeface="+mn-ea"/>
          <a:cs typeface="+mn-cs"/>
        </a:defRPr>
      </a:lvl7pPr>
      <a:lvl8pPr marL="9755582" algn="l" defTabSz="2787311" rtl="0" eaLnBrk="1" latinLnBrk="0" hangingPunct="1">
        <a:defRPr sz="5515" kern="1200">
          <a:solidFill>
            <a:schemeClr val="tx1"/>
          </a:solidFill>
          <a:latin typeface="+mn-lt"/>
          <a:ea typeface="+mn-ea"/>
          <a:cs typeface="+mn-cs"/>
        </a:defRPr>
      </a:lvl8pPr>
      <a:lvl9pPr marL="11149242" algn="l" defTabSz="2787311" rtl="0" eaLnBrk="1" latinLnBrk="0" hangingPunct="1">
        <a:defRPr sz="5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629A3A-B59A-4554-B0A0-A33C2CBC56A9}"/>
              </a:ext>
            </a:extLst>
          </p:cNvPr>
          <p:cNvSpPr/>
          <p:nvPr/>
        </p:nvSpPr>
        <p:spPr>
          <a:xfrm>
            <a:off x="7137386" y="304800"/>
            <a:ext cx="22352014" cy="2099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663" tIns="34833" rIns="69663" bIns="34833" anchor="ctr"/>
          <a:lstStyle/>
          <a:p>
            <a:pPr algn="ctr" defTabSz="2787311">
              <a:defRPr/>
            </a:pPr>
            <a:r>
              <a:rPr kumimoji="0" lang="en-US" altLang="zh-TW" sz="10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Source Sans Pro" panose="020B0503030403020204" pitchFamily="34" charset="0"/>
                <a:cs typeface="Calibri Light" panose="020F0302020204030204" pitchFamily="34" charset="0"/>
              </a:rPr>
              <a:t>Taurus: An Intelligent Data Plane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9FCD16-378E-4DE7-ACE1-DF423F2397D2}"/>
              </a:ext>
            </a:extLst>
          </p:cNvPr>
          <p:cNvSpPr/>
          <p:nvPr/>
        </p:nvSpPr>
        <p:spPr>
          <a:xfrm>
            <a:off x="7132001" y="2309053"/>
            <a:ext cx="223520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787311">
              <a:defRPr/>
            </a:pPr>
            <a:r>
              <a:rPr kumimoji="0" lang="en-US" altLang="zh-TW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Source Sans Pro" panose="020B0503030403020204" pitchFamily="34" charset="0"/>
                <a:cs typeface="Calibri Light" panose="020F0302020204030204" pitchFamily="34" charset="0"/>
              </a:rPr>
              <a:t>Tushar Swamy, Alexander Rucker, Muhammad Shahbaz, and Kunle </a:t>
            </a:r>
            <a:r>
              <a:rPr kumimoji="0" lang="en-US" altLang="zh-TW" sz="4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Source Sans Pro" panose="020B0503030403020204" pitchFamily="34" charset="0"/>
                <a:cs typeface="Calibri Light" panose="020F0302020204030204" pitchFamily="34" charset="0"/>
              </a:rPr>
              <a:t>Olukotun</a:t>
            </a:r>
            <a:endParaRPr kumimoji="0" lang="en-US" altLang="zh-TW" sz="42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ea typeface="Source Sans Pro" panose="020B050303040302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678FD-446A-45FA-80B6-A3E4A832FA2E}"/>
              </a:ext>
            </a:extLst>
          </p:cNvPr>
          <p:cNvSpPr/>
          <p:nvPr/>
        </p:nvSpPr>
        <p:spPr>
          <a:xfrm>
            <a:off x="482181" y="3968496"/>
            <a:ext cx="9077304" cy="837616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79" tIns="40643" rIns="81279" bIns="406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DC308-A42E-45CD-B2A0-FFC1324D54A4}"/>
              </a:ext>
            </a:extLst>
          </p:cNvPr>
          <p:cNvSpPr txBox="1"/>
          <p:nvPr/>
        </p:nvSpPr>
        <p:spPr>
          <a:xfrm>
            <a:off x="609600" y="4976611"/>
            <a:ext cx="8934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Approaches to managing datacenter networks are either: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6BAB809-91B4-4645-9ED8-EA881F42D94E}"/>
              </a:ext>
            </a:extLst>
          </p:cNvPr>
          <p:cNvSpPr/>
          <p:nvPr/>
        </p:nvSpPr>
        <p:spPr>
          <a:xfrm>
            <a:off x="9753600" y="3964275"/>
            <a:ext cx="9296401" cy="84124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79" tIns="40643" rIns="81279" bIns="406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Design of Taurus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14690B-9753-4DCB-9519-EC31C64D8A03}"/>
              </a:ext>
            </a:extLst>
          </p:cNvPr>
          <p:cNvSpPr txBox="1"/>
          <p:nvPr/>
        </p:nvSpPr>
        <p:spPr>
          <a:xfrm>
            <a:off x="9843449" y="5029201"/>
            <a:ext cx="92065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We design our hardware around the </a:t>
            </a:r>
            <a:r>
              <a:rPr lang="en-US" sz="32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Map-Reduce</a:t>
            </a:r>
            <a:r>
              <a:rPr lang="en-US" sz="32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pattern to support machine intelligence and exploit inherent parallelism for high throughput and low latency execution of learned algorithms.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F87C213-09DF-4AA4-8488-0A596CC6A200}"/>
              </a:ext>
            </a:extLst>
          </p:cNvPr>
          <p:cNvSpPr txBox="1"/>
          <p:nvPr/>
        </p:nvSpPr>
        <p:spPr>
          <a:xfrm>
            <a:off x="517875" y="15164812"/>
            <a:ext cx="8848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Popular networking DSLs like P4 already comprise of multiple programming abstractions.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EECFEEAE-48F3-4BC9-8DD1-9F7183D1CA7C}"/>
              </a:ext>
            </a:extLst>
          </p:cNvPr>
          <p:cNvSpPr/>
          <p:nvPr/>
        </p:nvSpPr>
        <p:spPr>
          <a:xfrm>
            <a:off x="548413" y="19518289"/>
            <a:ext cx="3068123" cy="5762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ookman Old Style" panose="02050604050505020204" pitchFamily="18" charset="0"/>
                <a:ea typeface="Source Sans Pro Light" panose="020B0403030403020204" pitchFamily="34" charset="0"/>
              </a:rPr>
              <a:t>Abstraction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07A45A1-5640-41F1-BCDC-01519B3F87E5}"/>
              </a:ext>
            </a:extLst>
          </p:cNvPr>
          <p:cNvSpPr/>
          <p:nvPr/>
        </p:nvSpPr>
        <p:spPr>
          <a:xfrm>
            <a:off x="3581400" y="19518286"/>
            <a:ext cx="5933440" cy="5762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ookman Old Style" panose="02050604050505020204" pitchFamily="18" charset="0"/>
                <a:ea typeface="Source Sans Pro Light" panose="020B0403030403020204" pitchFamily="34" charset="0"/>
              </a:rPr>
              <a:t>Implementation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0A4FD4BA-BE04-410E-BF09-D0265EBAB855}"/>
              </a:ext>
            </a:extLst>
          </p:cNvPr>
          <p:cNvCxnSpPr>
            <a:cxnSpLocks/>
          </p:cNvCxnSpPr>
          <p:nvPr/>
        </p:nvCxnSpPr>
        <p:spPr>
          <a:xfrm>
            <a:off x="3581400" y="20174421"/>
            <a:ext cx="0" cy="634122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7C692-12DB-4E82-9CE4-9874AA7C0B8C}"/>
              </a:ext>
            </a:extLst>
          </p:cNvPr>
          <p:cNvSpPr/>
          <p:nvPr/>
        </p:nvSpPr>
        <p:spPr>
          <a:xfrm>
            <a:off x="656114" y="20457095"/>
            <a:ext cx="159370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Parsing</a:t>
            </a:r>
            <a:endParaRPr lang="en-US" sz="3000" dirty="0">
              <a:latin typeface="Bookman Old Style" panose="02050604050505020204" pitchFamily="18" charset="0"/>
            </a:endParaRP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85B7AB-4075-437B-95C8-2D9D0BCFFA24}"/>
              </a:ext>
            </a:extLst>
          </p:cNvPr>
          <p:cNvGrpSpPr/>
          <p:nvPr/>
        </p:nvGrpSpPr>
        <p:grpSpPr>
          <a:xfrm>
            <a:off x="6683881" y="20236684"/>
            <a:ext cx="1125548" cy="1088645"/>
            <a:chOff x="1828800" y="4495800"/>
            <a:chExt cx="4648200" cy="4495800"/>
          </a:xfrm>
        </p:grpSpPr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EEB2FDE7-7CE6-4158-9AA9-9B0AA3870943}"/>
                </a:ext>
              </a:extLst>
            </p:cNvPr>
            <p:cNvSpPr/>
            <p:nvPr/>
          </p:nvSpPr>
          <p:spPr>
            <a:xfrm>
              <a:off x="2362200" y="4495800"/>
              <a:ext cx="1905000" cy="14478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AFFB700C-B1C6-41B4-9EFE-982D8BD7E17D}"/>
                </a:ext>
              </a:extLst>
            </p:cNvPr>
            <p:cNvSpPr/>
            <p:nvPr/>
          </p:nvSpPr>
          <p:spPr>
            <a:xfrm>
              <a:off x="4572000" y="6274777"/>
              <a:ext cx="1905000" cy="14478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2D57D4DB-1896-4FA1-9104-E4F00E12C59F}"/>
                </a:ext>
              </a:extLst>
            </p:cNvPr>
            <p:cNvSpPr/>
            <p:nvPr/>
          </p:nvSpPr>
          <p:spPr>
            <a:xfrm>
              <a:off x="1828800" y="7543800"/>
              <a:ext cx="1905000" cy="14478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5" name="Connector: Curved 304">
              <a:extLst>
                <a:ext uri="{FF2B5EF4-FFF2-40B4-BE49-F238E27FC236}">
                  <a16:creationId xmlns:a16="http://schemas.microsoft.com/office/drawing/2014/main" id="{E8943C3A-C631-4469-93F8-9D22D16DA9CC}"/>
                </a:ext>
              </a:extLst>
            </p:cNvPr>
            <p:cNvCxnSpPr>
              <a:stCxn id="259" idx="3"/>
              <a:endCxn id="275" idx="0"/>
            </p:cNvCxnSpPr>
            <p:nvPr/>
          </p:nvCxnSpPr>
          <p:spPr>
            <a:xfrm>
              <a:off x="4267200" y="5219700"/>
              <a:ext cx="1257300" cy="1055077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or: Curved 305">
              <a:extLst>
                <a:ext uri="{FF2B5EF4-FFF2-40B4-BE49-F238E27FC236}">
                  <a16:creationId xmlns:a16="http://schemas.microsoft.com/office/drawing/2014/main" id="{B15AF8C5-6642-43D9-A5E1-F44416107F0C}"/>
                </a:ext>
              </a:extLst>
            </p:cNvPr>
            <p:cNvCxnSpPr>
              <a:stCxn id="275" idx="1"/>
              <a:endCxn id="276" idx="3"/>
            </p:cNvCxnSpPr>
            <p:nvPr/>
          </p:nvCxnSpPr>
          <p:spPr>
            <a:xfrm rot="10800000" flipV="1">
              <a:off x="3733800" y="6998676"/>
              <a:ext cx="838200" cy="1269023"/>
            </a:xfrm>
            <a:prstGeom prst="curvedConnector3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Rectangle 306">
            <a:extLst>
              <a:ext uri="{FF2B5EF4-FFF2-40B4-BE49-F238E27FC236}">
                <a16:creationId xmlns:a16="http://schemas.microsoft.com/office/drawing/2014/main" id="{70856FC0-B342-4DDA-B81C-654EB56A9478}"/>
              </a:ext>
            </a:extLst>
          </p:cNvPr>
          <p:cNvSpPr/>
          <p:nvPr/>
        </p:nvSpPr>
        <p:spPr>
          <a:xfrm>
            <a:off x="4197115" y="20487127"/>
            <a:ext cx="13628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FSMs:</a:t>
            </a:r>
            <a:endParaRPr lang="en-US" sz="3000" dirty="0">
              <a:latin typeface="Bookman Old Style" panose="02050604050505020204" pitchFamily="18" charset="0"/>
            </a:endParaRP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E408210-A49C-414A-9B53-8579EB2E01EC}"/>
              </a:ext>
            </a:extLst>
          </p:cNvPr>
          <p:cNvCxnSpPr>
            <a:cxnSpLocks/>
          </p:cNvCxnSpPr>
          <p:nvPr/>
        </p:nvCxnSpPr>
        <p:spPr>
          <a:xfrm>
            <a:off x="604951" y="21477727"/>
            <a:ext cx="890988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FBDFF931-6AFE-4FD9-800F-7818EF2BA476}"/>
              </a:ext>
            </a:extLst>
          </p:cNvPr>
          <p:cNvSpPr/>
          <p:nvPr/>
        </p:nvSpPr>
        <p:spPr>
          <a:xfrm>
            <a:off x="656114" y="21913585"/>
            <a:ext cx="27061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Match-Action</a:t>
            </a:r>
            <a:endParaRPr lang="en-US" sz="3000" dirty="0">
              <a:latin typeface="Bookman Old Style" panose="02050604050505020204" pitchFamily="18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E07A3365-9807-4071-941C-9C371E55C540}"/>
              </a:ext>
            </a:extLst>
          </p:cNvPr>
          <p:cNvSpPr/>
          <p:nvPr/>
        </p:nvSpPr>
        <p:spPr>
          <a:xfrm>
            <a:off x="4197115" y="21913585"/>
            <a:ext cx="24096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RMT+VLIW:</a:t>
            </a:r>
            <a:endParaRPr lang="en-US" sz="3000" dirty="0">
              <a:latin typeface="Bookman Old Style" panose="02050604050505020204" pitchFamily="18" charset="0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E667A456-115F-4AD5-94D7-F6827817BA2C}"/>
              </a:ext>
            </a:extLst>
          </p:cNvPr>
          <p:cNvGrpSpPr/>
          <p:nvPr/>
        </p:nvGrpSpPr>
        <p:grpSpPr>
          <a:xfrm>
            <a:off x="6971229" y="21706327"/>
            <a:ext cx="762000" cy="1040270"/>
            <a:chOff x="8991600" y="4369777"/>
            <a:chExt cx="3956540" cy="5401406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11ED9408-13D7-4DB7-A9DF-8EB840352DA9}"/>
                </a:ext>
              </a:extLst>
            </p:cNvPr>
            <p:cNvSpPr/>
            <p:nvPr/>
          </p:nvSpPr>
          <p:spPr>
            <a:xfrm>
              <a:off x="8991600" y="4369777"/>
              <a:ext cx="2438400" cy="157382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Trapezoid 312">
              <a:extLst>
                <a:ext uri="{FF2B5EF4-FFF2-40B4-BE49-F238E27FC236}">
                  <a16:creationId xmlns:a16="http://schemas.microsoft.com/office/drawing/2014/main" id="{8E8C3665-D16A-4BFC-9481-6B5C7391F798}"/>
                </a:ext>
              </a:extLst>
            </p:cNvPr>
            <p:cNvSpPr/>
            <p:nvPr/>
          </p:nvSpPr>
          <p:spPr>
            <a:xfrm rot="5400000">
              <a:off x="11469565" y="4482612"/>
              <a:ext cx="1573823" cy="1348154"/>
            </a:xfrm>
            <a:prstGeom prst="trapezoid">
              <a:avLst/>
            </a:prstGeom>
            <a:solidFill>
              <a:schemeClr val="accent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675D9CE-C246-44A3-9B7A-CE820F610088}"/>
                </a:ext>
              </a:extLst>
            </p:cNvPr>
            <p:cNvSpPr/>
            <p:nvPr/>
          </p:nvSpPr>
          <p:spPr>
            <a:xfrm>
              <a:off x="9009186" y="6286500"/>
              <a:ext cx="2438400" cy="157382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rapezoid 314">
              <a:extLst>
                <a:ext uri="{FF2B5EF4-FFF2-40B4-BE49-F238E27FC236}">
                  <a16:creationId xmlns:a16="http://schemas.microsoft.com/office/drawing/2014/main" id="{6235C391-F7BE-4652-8CC4-2F08620999AE}"/>
                </a:ext>
              </a:extLst>
            </p:cNvPr>
            <p:cNvSpPr/>
            <p:nvPr/>
          </p:nvSpPr>
          <p:spPr>
            <a:xfrm rot="5400000">
              <a:off x="11487151" y="6399335"/>
              <a:ext cx="1573823" cy="1348154"/>
            </a:xfrm>
            <a:prstGeom prst="trapezoid">
              <a:avLst/>
            </a:prstGeom>
            <a:solidFill>
              <a:schemeClr val="accent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E52E44F-1ADA-42E1-A91A-F4B70BE12581}"/>
                </a:ext>
              </a:extLst>
            </p:cNvPr>
            <p:cNvSpPr/>
            <p:nvPr/>
          </p:nvSpPr>
          <p:spPr>
            <a:xfrm>
              <a:off x="8991600" y="8197360"/>
              <a:ext cx="2438400" cy="157382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Trapezoid 316">
              <a:extLst>
                <a:ext uri="{FF2B5EF4-FFF2-40B4-BE49-F238E27FC236}">
                  <a16:creationId xmlns:a16="http://schemas.microsoft.com/office/drawing/2014/main" id="{4C9B4F48-48F7-4BA3-BE47-A5E45F6491D0}"/>
                </a:ext>
              </a:extLst>
            </p:cNvPr>
            <p:cNvSpPr/>
            <p:nvPr/>
          </p:nvSpPr>
          <p:spPr>
            <a:xfrm rot="5400000">
              <a:off x="11469565" y="8310195"/>
              <a:ext cx="1573823" cy="1348154"/>
            </a:xfrm>
            <a:prstGeom prst="trapezoid">
              <a:avLst/>
            </a:prstGeom>
            <a:solidFill>
              <a:schemeClr val="accent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7D271FFA-CC81-4280-95AE-9B4FA7B22F76}"/>
              </a:ext>
            </a:extLst>
          </p:cNvPr>
          <p:cNvCxnSpPr>
            <a:cxnSpLocks/>
          </p:cNvCxnSpPr>
          <p:nvPr/>
        </p:nvCxnSpPr>
        <p:spPr>
          <a:xfrm>
            <a:off x="573891" y="23001727"/>
            <a:ext cx="894094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F125BBFB-7724-47F6-A6B4-4C2DA90DED24}"/>
              </a:ext>
            </a:extLst>
          </p:cNvPr>
          <p:cNvSpPr/>
          <p:nvPr/>
        </p:nvSpPr>
        <p:spPr>
          <a:xfrm>
            <a:off x="656114" y="23513785"/>
            <a:ext cx="228460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Scheduling</a:t>
            </a:r>
            <a:endParaRPr lang="en-US" sz="3000" dirty="0">
              <a:latin typeface="Bookman Old Style" panose="02050604050505020204" pitchFamily="18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38B7F512-DF89-4CA5-A075-6FF5644601D5}"/>
              </a:ext>
            </a:extLst>
          </p:cNvPr>
          <p:cNvSpPr/>
          <p:nvPr/>
        </p:nvSpPr>
        <p:spPr>
          <a:xfrm>
            <a:off x="4191000" y="23521151"/>
            <a:ext cx="12330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PIFO:</a:t>
            </a:r>
            <a:endParaRPr lang="en-US" sz="3000" dirty="0">
              <a:latin typeface="Bookman Old Style" panose="02050604050505020204" pitchFamily="18" charset="0"/>
            </a:endParaRPr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FEE85972-1121-4078-9572-CE5F48534446}"/>
              </a:ext>
            </a:extLst>
          </p:cNvPr>
          <p:cNvGrpSpPr/>
          <p:nvPr/>
        </p:nvGrpSpPr>
        <p:grpSpPr>
          <a:xfrm>
            <a:off x="6590231" y="23420363"/>
            <a:ext cx="1780651" cy="876764"/>
            <a:chOff x="17754600" y="4897315"/>
            <a:chExt cx="7696200" cy="3789485"/>
          </a:xfrm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F2DF518-3F72-446C-851C-A6A25970364D}"/>
                </a:ext>
              </a:extLst>
            </p:cNvPr>
            <p:cNvSpPr/>
            <p:nvPr/>
          </p:nvSpPr>
          <p:spPr>
            <a:xfrm>
              <a:off x="17754600" y="5943600"/>
              <a:ext cx="5867400" cy="2743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BA613232-8D3B-42FD-9105-3BAF6D13968B}"/>
                </a:ext>
              </a:extLst>
            </p:cNvPr>
            <p:cNvCxnSpPr>
              <a:cxnSpLocks/>
            </p:cNvCxnSpPr>
            <p:nvPr/>
          </p:nvCxnSpPr>
          <p:spPr>
            <a:xfrm>
              <a:off x="19126200" y="5943600"/>
              <a:ext cx="0" cy="274320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1D6AAC0B-7BC2-415A-ABDC-A1DE222F96B9}"/>
                </a:ext>
              </a:extLst>
            </p:cNvPr>
            <p:cNvCxnSpPr>
              <a:cxnSpLocks/>
            </p:cNvCxnSpPr>
            <p:nvPr/>
          </p:nvCxnSpPr>
          <p:spPr>
            <a:xfrm>
              <a:off x="20650200" y="5943600"/>
              <a:ext cx="0" cy="274320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ED1A0BDE-B0B3-4CEE-8E34-9B8DF8AC9A2F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0" y="5943600"/>
              <a:ext cx="0" cy="274320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ctor: Elbow 325">
              <a:extLst>
                <a:ext uri="{FF2B5EF4-FFF2-40B4-BE49-F238E27FC236}">
                  <a16:creationId xmlns:a16="http://schemas.microsoft.com/office/drawing/2014/main" id="{4CD1FB04-F63E-44CA-B941-31C95746910D}"/>
                </a:ext>
              </a:extLst>
            </p:cNvPr>
            <p:cNvCxnSpPr>
              <a:cxnSpLocks/>
            </p:cNvCxnSpPr>
            <p:nvPr/>
          </p:nvCxnSpPr>
          <p:spPr>
            <a:xfrm>
              <a:off x="18478500" y="4897315"/>
              <a:ext cx="2933700" cy="990600"/>
            </a:xfrm>
            <a:prstGeom prst="bentConnector2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A1E90AF9-7E51-4E10-80EF-4C08A4D49492}"/>
                </a:ext>
              </a:extLst>
            </p:cNvPr>
            <p:cNvCxnSpPr>
              <a:stCxn id="322" idx="3"/>
            </p:cNvCxnSpPr>
            <p:nvPr/>
          </p:nvCxnSpPr>
          <p:spPr>
            <a:xfrm>
              <a:off x="23622000" y="7315200"/>
              <a:ext cx="1828800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1501B9C4-0AC8-44FA-A1A2-CDEB1C8F96BC}"/>
              </a:ext>
            </a:extLst>
          </p:cNvPr>
          <p:cNvCxnSpPr>
            <a:cxnSpLocks/>
          </p:cNvCxnSpPr>
          <p:nvPr/>
        </p:nvCxnSpPr>
        <p:spPr>
          <a:xfrm>
            <a:off x="612086" y="24678127"/>
            <a:ext cx="8902754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>
            <a:extLst>
              <a:ext uri="{FF2B5EF4-FFF2-40B4-BE49-F238E27FC236}">
                <a16:creationId xmlns:a16="http://schemas.microsoft.com/office/drawing/2014/main" id="{B4F8AD7D-2095-4CCF-A258-B6287C74D9A0}"/>
              </a:ext>
            </a:extLst>
          </p:cNvPr>
          <p:cNvSpPr/>
          <p:nvPr/>
        </p:nvSpPr>
        <p:spPr>
          <a:xfrm>
            <a:off x="609600" y="24993600"/>
            <a:ext cx="27991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Map-Reduce</a:t>
            </a:r>
          </a:p>
          <a:p>
            <a:r>
              <a:rPr lang="en-US" sz="3000" b="1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(Intelligence)</a:t>
            </a:r>
            <a:endParaRPr lang="en-US" sz="3000" b="1" dirty="0">
              <a:latin typeface="Bookman Old Style" panose="02050604050505020204" pitchFamily="18" charset="0"/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3EBC9EBF-5B5B-4550-A784-3E5566473023}"/>
              </a:ext>
            </a:extLst>
          </p:cNvPr>
          <p:cNvSpPr/>
          <p:nvPr/>
        </p:nvSpPr>
        <p:spPr>
          <a:xfrm>
            <a:off x="4114800" y="24993600"/>
            <a:ext cx="25090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Parallel</a:t>
            </a:r>
          </a:p>
          <a:p>
            <a:r>
              <a:rPr lang="en-US" sz="3000" b="1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Patterns</a:t>
            </a:r>
            <a:endParaRPr lang="en-US" sz="3000" b="1" dirty="0">
              <a:latin typeface="Bookman Old Style" panose="02050604050505020204" pitchFamily="18" charset="0"/>
            </a:endParaRP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0A57A662-AD73-43E5-AED7-FBC49C000195}"/>
              </a:ext>
            </a:extLst>
          </p:cNvPr>
          <p:cNvGrpSpPr/>
          <p:nvPr/>
        </p:nvGrpSpPr>
        <p:grpSpPr>
          <a:xfrm>
            <a:off x="6588646" y="24913695"/>
            <a:ext cx="1720387" cy="1028039"/>
            <a:chOff x="2428142" y="12954001"/>
            <a:chExt cx="10221058" cy="6107723"/>
          </a:xfrm>
        </p:grpSpPr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175CA077-012E-4F07-A8A2-6F2B3768BAB7}"/>
                </a:ext>
              </a:extLst>
            </p:cNvPr>
            <p:cNvSpPr/>
            <p:nvPr/>
          </p:nvSpPr>
          <p:spPr>
            <a:xfrm>
              <a:off x="2428142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8F3C5850-5107-4F61-BEBB-37F8E2779C67}"/>
                </a:ext>
              </a:extLst>
            </p:cNvPr>
            <p:cNvSpPr/>
            <p:nvPr/>
          </p:nvSpPr>
          <p:spPr>
            <a:xfrm>
              <a:off x="25146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1D519567-59B3-42C9-9964-293E205A4D3C}"/>
                </a:ext>
              </a:extLst>
            </p:cNvPr>
            <p:cNvSpPr/>
            <p:nvPr/>
          </p:nvSpPr>
          <p:spPr>
            <a:xfrm>
              <a:off x="6477000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E1A4C8B9-1D7D-400A-8694-CFE11144A58F}"/>
                </a:ext>
              </a:extLst>
            </p:cNvPr>
            <p:cNvSpPr/>
            <p:nvPr/>
          </p:nvSpPr>
          <p:spPr>
            <a:xfrm>
              <a:off x="64770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F6D6BA3-A892-45B8-A8EA-7C0DEA966CE3}"/>
                </a:ext>
              </a:extLst>
            </p:cNvPr>
            <p:cNvCxnSpPr>
              <a:stCxn id="332" idx="5"/>
              <a:endCxn id="335" idx="1"/>
            </p:cNvCxnSpPr>
            <p:nvPr/>
          </p:nvCxnSpPr>
          <p:spPr>
            <a:xfrm>
              <a:off x="4509447" y="15035306"/>
              <a:ext cx="2324648" cy="1945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F6935DC-9DFB-4A85-9778-13B5601D7C4E}"/>
                </a:ext>
              </a:extLst>
            </p:cNvPr>
            <p:cNvCxnSpPr>
              <a:stCxn id="333" idx="7"/>
              <a:endCxn id="334" idx="3"/>
            </p:cNvCxnSpPr>
            <p:nvPr/>
          </p:nvCxnSpPr>
          <p:spPr>
            <a:xfrm flipV="1">
              <a:off x="4595905" y="15035306"/>
              <a:ext cx="2238190" cy="1945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E162DD4-8BFD-46F5-B5E8-D442551D717A}"/>
                </a:ext>
              </a:extLst>
            </p:cNvPr>
            <p:cNvCxnSpPr>
              <a:cxnSpLocks/>
              <a:stCxn id="332" idx="6"/>
              <a:endCxn id="334" idx="2"/>
            </p:cNvCxnSpPr>
            <p:nvPr/>
          </p:nvCxnSpPr>
          <p:spPr>
            <a:xfrm>
              <a:off x="4866542" y="14173201"/>
              <a:ext cx="1610458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2F3E8774-F905-425E-B1B9-DB257DF4B660}"/>
                </a:ext>
              </a:extLst>
            </p:cNvPr>
            <p:cNvCxnSpPr>
              <a:stCxn id="333" idx="6"/>
              <a:endCxn id="335" idx="2"/>
            </p:cNvCxnSpPr>
            <p:nvPr/>
          </p:nvCxnSpPr>
          <p:spPr>
            <a:xfrm>
              <a:off x="4953000" y="17842524"/>
              <a:ext cx="152400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BBC1F1D7-F806-4C46-99B5-C9C1ED3F50E1}"/>
                </a:ext>
              </a:extLst>
            </p:cNvPr>
            <p:cNvSpPr/>
            <p:nvPr/>
          </p:nvSpPr>
          <p:spPr>
            <a:xfrm>
              <a:off x="10210800" y="14782800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058B1CA-1F4F-4AB5-8A77-DA154C56174F}"/>
                </a:ext>
              </a:extLst>
            </p:cNvPr>
            <p:cNvCxnSpPr>
              <a:stCxn id="334" idx="6"/>
              <a:endCxn id="340" idx="2"/>
            </p:cNvCxnSpPr>
            <p:nvPr/>
          </p:nvCxnSpPr>
          <p:spPr>
            <a:xfrm>
              <a:off x="8915400" y="14173201"/>
              <a:ext cx="1295400" cy="182879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1E29757-6DA9-43DE-A734-F4C52F2D1F83}"/>
                </a:ext>
              </a:extLst>
            </p:cNvPr>
            <p:cNvCxnSpPr>
              <a:stCxn id="335" idx="6"/>
              <a:endCxn id="340" idx="2"/>
            </p:cNvCxnSpPr>
            <p:nvPr/>
          </p:nvCxnSpPr>
          <p:spPr>
            <a:xfrm flipV="1">
              <a:off x="8915400" y="16002000"/>
              <a:ext cx="1295400" cy="18405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1" name="TextBox 420">
            <a:extLst>
              <a:ext uri="{FF2B5EF4-FFF2-40B4-BE49-F238E27FC236}">
                <a16:creationId xmlns:a16="http://schemas.microsoft.com/office/drawing/2014/main" id="{4B5CA3A7-9CDB-4CD9-A0F8-BD0EADC10C7E}"/>
              </a:ext>
            </a:extLst>
          </p:cNvPr>
          <p:cNvSpPr txBox="1"/>
          <p:nvPr/>
        </p:nvSpPr>
        <p:spPr>
          <a:xfrm>
            <a:off x="9898022" y="13629126"/>
            <a:ext cx="9777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Compute Units (</a:t>
            </a:r>
            <a:r>
              <a:rPr lang="en-US" sz="32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CU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 are interspersed with scratchpad memory units (</a:t>
            </a:r>
            <a:r>
              <a:rPr lang="en-US" sz="32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MU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 to exploit data locality.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97AC51-0A25-4E48-AF7F-31328CE30163}"/>
              </a:ext>
            </a:extLst>
          </p:cNvPr>
          <p:cNvSpPr/>
          <p:nvPr/>
        </p:nvSpPr>
        <p:spPr>
          <a:xfrm>
            <a:off x="691361" y="10591800"/>
            <a:ext cx="87877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Can we get </a:t>
            </a:r>
            <a:r>
              <a:rPr lang="en-US" sz="3200" i="1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fast and intelligent</a:t>
            </a:r>
            <a:r>
              <a:rPr lang="en-US" sz="32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approaches</a:t>
            </a:r>
            <a:r>
              <a:rPr lang="en-US" sz="32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by moving the intelligence into the data plane?</a:t>
            </a:r>
            <a:endParaRPr lang="en-US" sz="3200" b="1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B5E6E-35CD-454A-8A3B-62B1F1124711}"/>
              </a:ext>
            </a:extLst>
          </p:cNvPr>
          <p:cNvSpPr/>
          <p:nvPr/>
        </p:nvSpPr>
        <p:spPr>
          <a:xfrm>
            <a:off x="9915464" y="8622637"/>
            <a:ext cx="9076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Pipelined SIMD lanes of functional units (</a:t>
            </a:r>
            <a:r>
              <a:rPr lang="en-US" sz="32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FU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 and pipeline registers (</a:t>
            </a:r>
            <a:r>
              <a:rPr lang="en-US" sz="32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PR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 reduction network …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6758D224-8D06-439B-86ED-280D99E28121}"/>
              </a:ext>
            </a:extLst>
          </p:cNvPr>
          <p:cNvGrpSpPr/>
          <p:nvPr/>
        </p:nvGrpSpPr>
        <p:grpSpPr>
          <a:xfrm>
            <a:off x="11965372" y="10438718"/>
            <a:ext cx="4879494" cy="2808387"/>
            <a:chOff x="2847963" y="12725404"/>
            <a:chExt cx="15459119" cy="8897481"/>
          </a:xfrm>
        </p:grpSpPr>
        <p:sp>
          <p:nvSpPr>
            <p:cNvPr id="420" name="Rectangle: Rounded Corners 419">
              <a:extLst>
                <a:ext uri="{FF2B5EF4-FFF2-40B4-BE49-F238E27FC236}">
                  <a16:creationId xmlns:a16="http://schemas.microsoft.com/office/drawing/2014/main" id="{C0FFF319-DF8B-4D78-BD0B-B48022C9DA47}"/>
                </a:ext>
              </a:extLst>
            </p:cNvPr>
            <p:cNvSpPr/>
            <p:nvPr/>
          </p:nvSpPr>
          <p:spPr>
            <a:xfrm>
              <a:off x="3962400" y="12725404"/>
              <a:ext cx="13182602" cy="88974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448" name="Rectangle: Rounded Corners 447">
              <a:extLst>
                <a:ext uri="{FF2B5EF4-FFF2-40B4-BE49-F238E27FC236}">
                  <a16:creationId xmlns:a16="http://schemas.microsoft.com/office/drawing/2014/main" id="{18A4F3F1-40B1-4A14-AAEC-BDBCCDCE06A1}"/>
                </a:ext>
              </a:extLst>
            </p:cNvPr>
            <p:cNvSpPr/>
            <p:nvPr/>
          </p:nvSpPr>
          <p:spPr>
            <a:xfrm>
              <a:off x="4620597" y="13660490"/>
              <a:ext cx="1728400" cy="16848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sp>
          <p:nvSpPr>
            <p:cNvPr id="451" name="Rectangle: Rounded Corners 450">
              <a:extLst>
                <a:ext uri="{FF2B5EF4-FFF2-40B4-BE49-F238E27FC236}">
                  <a16:creationId xmlns:a16="http://schemas.microsoft.com/office/drawing/2014/main" id="{E7C4A5B4-7485-45AA-9426-CF779C98A9C4}"/>
                </a:ext>
              </a:extLst>
            </p:cNvPr>
            <p:cNvSpPr/>
            <p:nvPr/>
          </p:nvSpPr>
          <p:spPr>
            <a:xfrm>
              <a:off x="7136046" y="13660490"/>
              <a:ext cx="1728400" cy="168484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</a:t>
              </a:r>
            </a:p>
          </p:txBody>
        </p:sp>
        <p:cxnSp>
          <p:nvCxnSpPr>
            <p:cNvPr id="452" name="Straight Arrow Connector 451">
              <a:extLst>
                <a:ext uri="{FF2B5EF4-FFF2-40B4-BE49-F238E27FC236}">
                  <a16:creationId xmlns:a16="http://schemas.microsoft.com/office/drawing/2014/main" id="{9F96F7E4-7D7E-4244-BD95-3CAA35084DAE}"/>
                </a:ext>
              </a:extLst>
            </p:cNvPr>
            <p:cNvCxnSpPr>
              <a:cxnSpLocks/>
              <a:stCxn id="448" idx="3"/>
              <a:endCxn id="451" idx="1"/>
            </p:cNvCxnSpPr>
            <p:nvPr/>
          </p:nvCxnSpPr>
          <p:spPr>
            <a:xfrm>
              <a:off x="6348998" y="14502913"/>
              <a:ext cx="787049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>
              <a:extLst>
                <a:ext uri="{FF2B5EF4-FFF2-40B4-BE49-F238E27FC236}">
                  <a16:creationId xmlns:a16="http://schemas.microsoft.com/office/drawing/2014/main" id="{406E3097-9BCB-4450-AA83-C2A3A6133637}"/>
                </a:ext>
              </a:extLst>
            </p:cNvPr>
            <p:cNvCxnSpPr>
              <a:cxnSpLocks/>
              <a:endCxn id="448" idx="1"/>
            </p:cNvCxnSpPr>
            <p:nvPr/>
          </p:nvCxnSpPr>
          <p:spPr>
            <a:xfrm>
              <a:off x="2847963" y="14502914"/>
              <a:ext cx="1772639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9CB0DC1D-86CD-4828-9DA9-C5894DAC872E}"/>
                </a:ext>
              </a:extLst>
            </p:cNvPr>
            <p:cNvCxnSpPr>
              <a:cxnSpLocks/>
              <a:stCxn id="476" idx="3"/>
            </p:cNvCxnSpPr>
            <p:nvPr/>
          </p:nvCxnSpPr>
          <p:spPr>
            <a:xfrm>
              <a:off x="16643298" y="14507398"/>
              <a:ext cx="1616142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Rectangle: Rounded Corners 457">
              <a:extLst>
                <a:ext uri="{FF2B5EF4-FFF2-40B4-BE49-F238E27FC236}">
                  <a16:creationId xmlns:a16="http://schemas.microsoft.com/office/drawing/2014/main" id="{D02D27AC-D045-4DE1-BB5C-D328A2DF85D6}"/>
                </a:ext>
              </a:extLst>
            </p:cNvPr>
            <p:cNvSpPr/>
            <p:nvPr/>
          </p:nvSpPr>
          <p:spPr>
            <a:xfrm>
              <a:off x="9764075" y="13660490"/>
              <a:ext cx="1728400" cy="16848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sp>
          <p:nvSpPr>
            <p:cNvPr id="461" name="Rectangle: Rounded Corners 460">
              <a:extLst>
                <a:ext uri="{FF2B5EF4-FFF2-40B4-BE49-F238E27FC236}">
                  <a16:creationId xmlns:a16="http://schemas.microsoft.com/office/drawing/2014/main" id="{38786058-D8E8-49ED-AD50-1603A2F1990E}"/>
                </a:ext>
              </a:extLst>
            </p:cNvPr>
            <p:cNvSpPr/>
            <p:nvPr/>
          </p:nvSpPr>
          <p:spPr>
            <a:xfrm>
              <a:off x="12279520" y="13660490"/>
              <a:ext cx="1728400" cy="168484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</a:t>
              </a:r>
            </a:p>
          </p:txBody>
        </p: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3CEAF846-1A43-4236-8569-223AFB8AAEEE}"/>
                </a:ext>
              </a:extLst>
            </p:cNvPr>
            <p:cNvCxnSpPr>
              <a:cxnSpLocks/>
              <a:stCxn id="458" idx="3"/>
              <a:endCxn id="461" idx="1"/>
            </p:cNvCxnSpPr>
            <p:nvPr/>
          </p:nvCxnSpPr>
          <p:spPr>
            <a:xfrm>
              <a:off x="11492473" y="14502913"/>
              <a:ext cx="787049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44EA35C5-F4DB-434C-AEB3-AA9752A5DBF1}"/>
                </a:ext>
              </a:extLst>
            </p:cNvPr>
            <p:cNvCxnSpPr>
              <a:cxnSpLocks/>
              <a:stCxn id="451" idx="3"/>
              <a:endCxn id="458" idx="1"/>
            </p:cNvCxnSpPr>
            <p:nvPr/>
          </p:nvCxnSpPr>
          <p:spPr>
            <a:xfrm>
              <a:off x="8864447" y="14502913"/>
              <a:ext cx="89962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Rectangle: Rounded Corners 475">
              <a:extLst>
                <a:ext uri="{FF2B5EF4-FFF2-40B4-BE49-F238E27FC236}">
                  <a16:creationId xmlns:a16="http://schemas.microsoft.com/office/drawing/2014/main" id="{AD321E09-64D0-4504-87FE-FE3D865C860E}"/>
                </a:ext>
              </a:extLst>
            </p:cNvPr>
            <p:cNvSpPr/>
            <p:nvPr/>
          </p:nvSpPr>
          <p:spPr>
            <a:xfrm>
              <a:off x="14914898" y="13664975"/>
              <a:ext cx="1728400" cy="16848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cxnSp>
          <p:nvCxnSpPr>
            <p:cNvPr id="477" name="Straight Arrow Connector 476">
              <a:extLst>
                <a:ext uri="{FF2B5EF4-FFF2-40B4-BE49-F238E27FC236}">
                  <a16:creationId xmlns:a16="http://schemas.microsoft.com/office/drawing/2014/main" id="{1D5F5ACD-6875-4DDA-A630-2E5DC1E019AA}"/>
                </a:ext>
              </a:extLst>
            </p:cNvPr>
            <p:cNvCxnSpPr>
              <a:cxnSpLocks/>
              <a:stCxn id="461" idx="3"/>
              <a:endCxn id="476" idx="1"/>
            </p:cNvCxnSpPr>
            <p:nvPr/>
          </p:nvCxnSpPr>
          <p:spPr>
            <a:xfrm>
              <a:off x="14007922" y="14502913"/>
              <a:ext cx="906977" cy="44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Rectangle: Rounded Corners 477">
              <a:extLst>
                <a:ext uri="{FF2B5EF4-FFF2-40B4-BE49-F238E27FC236}">
                  <a16:creationId xmlns:a16="http://schemas.microsoft.com/office/drawing/2014/main" id="{67CACCC7-BDCB-497F-A1A1-314F8CBA2DBA}"/>
                </a:ext>
              </a:extLst>
            </p:cNvPr>
            <p:cNvSpPr/>
            <p:nvPr/>
          </p:nvSpPr>
          <p:spPr>
            <a:xfrm>
              <a:off x="4649160" y="15925800"/>
              <a:ext cx="1728400" cy="16848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sp>
          <p:nvSpPr>
            <p:cNvPr id="479" name="Rectangle: Rounded Corners 478">
              <a:extLst>
                <a:ext uri="{FF2B5EF4-FFF2-40B4-BE49-F238E27FC236}">
                  <a16:creationId xmlns:a16="http://schemas.microsoft.com/office/drawing/2014/main" id="{974EF2AF-238B-4EE8-8A14-34212B93298B}"/>
                </a:ext>
              </a:extLst>
            </p:cNvPr>
            <p:cNvSpPr/>
            <p:nvPr/>
          </p:nvSpPr>
          <p:spPr>
            <a:xfrm>
              <a:off x="7164610" y="15925800"/>
              <a:ext cx="1728400" cy="168484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</a:t>
              </a:r>
            </a:p>
          </p:txBody>
        </p:sp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4CA5186A-4E39-4886-AF89-1710CCC9720D}"/>
                </a:ext>
              </a:extLst>
            </p:cNvPr>
            <p:cNvCxnSpPr>
              <a:cxnSpLocks/>
              <a:stCxn id="478" idx="3"/>
              <a:endCxn id="479" idx="1"/>
            </p:cNvCxnSpPr>
            <p:nvPr/>
          </p:nvCxnSpPr>
          <p:spPr>
            <a:xfrm>
              <a:off x="6377559" y="16768223"/>
              <a:ext cx="787049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6BCB1339-6C5D-4158-B930-326B869C36C7}"/>
                </a:ext>
              </a:extLst>
            </p:cNvPr>
            <p:cNvCxnSpPr>
              <a:cxnSpLocks/>
              <a:endCxn id="478" idx="1"/>
            </p:cNvCxnSpPr>
            <p:nvPr/>
          </p:nvCxnSpPr>
          <p:spPr>
            <a:xfrm>
              <a:off x="2876522" y="16768223"/>
              <a:ext cx="1772639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C23C0E96-FB86-4903-86C2-1EAF090C9B61}"/>
                </a:ext>
              </a:extLst>
            </p:cNvPr>
            <p:cNvCxnSpPr>
              <a:cxnSpLocks/>
              <a:stCxn id="487" idx="3"/>
            </p:cNvCxnSpPr>
            <p:nvPr/>
          </p:nvCxnSpPr>
          <p:spPr>
            <a:xfrm>
              <a:off x="16671861" y="16772707"/>
              <a:ext cx="1616142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Rectangle: Rounded Corners 482">
              <a:extLst>
                <a:ext uri="{FF2B5EF4-FFF2-40B4-BE49-F238E27FC236}">
                  <a16:creationId xmlns:a16="http://schemas.microsoft.com/office/drawing/2014/main" id="{5AFB83E3-D1AA-421D-BCD7-8491E28D3D6C}"/>
                </a:ext>
              </a:extLst>
            </p:cNvPr>
            <p:cNvSpPr/>
            <p:nvPr/>
          </p:nvSpPr>
          <p:spPr>
            <a:xfrm>
              <a:off x="9792634" y="15925800"/>
              <a:ext cx="1728400" cy="16848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sp>
          <p:nvSpPr>
            <p:cNvPr id="484" name="Rectangle: Rounded Corners 483">
              <a:extLst>
                <a:ext uri="{FF2B5EF4-FFF2-40B4-BE49-F238E27FC236}">
                  <a16:creationId xmlns:a16="http://schemas.microsoft.com/office/drawing/2014/main" id="{1A53F436-788B-4A55-9C68-528A11130FC0}"/>
                </a:ext>
              </a:extLst>
            </p:cNvPr>
            <p:cNvSpPr/>
            <p:nvPr/>
          </p:nvSpPr>
          <p:spPr>
            <a:xfrm>
              <a:off x="12308084" y="15925800"/>
              <a:ext cx="1728400" cy="168484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</a:t>
              </a:r>
            </a:p>
          </p:txBody>
        </p:sp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A20C23AB-77DC-453B-B844-11D2DDB314B3}"/>
                </a:ext>
              </a:extLst>
            </p:cNvPr>
            <p:cNvCxnSpPr>
              <a:cxnSpLocks/>
              <a:stCxn id="483" idx="3"/>
              <a:endCxn id="484" idx="1"/>
            </p:cNvCxnSpPr>
            <p:nvPr/>
          </p:nvCxnSpPr>
          <p:spPr>
            <a:xfrm>
              <a:off x="11521034" y="16768223"/>
              <a:ext cx="787049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Arrow Connector 485">
              <a:extLst>
                <a:ext uri="{FF2B5EF4-FFF2-40B4-BE49-F238E27FC236}">
                  <a16:creationId xmlns:a16="http://schemas.microsoft.com/office/drawing/2014/main" id="{8EF3578B-64A4-4E0E-AB51-CA691C6FDD16}"/>
                </a:ext>
              </a:extLst>
            </p:cNvPr>
            <p:cNvCxnSpPr>
              <a:cxnSpLocks/>
              <a:stCxn id="479" idx="3"/>
              <a:endCxn id="483" idx="1"/>
            </p:cNvCxnSpPr>
            <p:nvPr/>
          </p:nvCxnSpPr>
          <p:spPr>
            <a:xfrm>
              <a:off x="8893008" y="16768223"/>
              <a:ext cx="89962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Rectangle: Rounded Corners 486">
              <a:extLst>
                <a:ext uri="{FF2B5EF4-FFF2-40B4-BE49-F238E27FC236}">
                  <a16:creationId xmlns:a16="http://schemas.microsoft.com/office/drawing/2014/main" id="{C457FF8F-730E-41E8-B757-8BBE03D39686}"/>
                </a:ext>
              </a:extLst>
            </p:cNvPr>
            <p:cNvSpPr/>
            <p:nvPr/>
          </p:nvSpPr>
          <p:spPr>
            <a:xfrm>
              <a:off x="14943462" y="15930284"/>
              <a:ext cx="1728400" cy="16848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B96E2A3B-0C0E-4093-87C0-3CD36E491F49}"/>
                </a:ext>
              </a:extLst>
            </p:cNvPr>
            <p:cNvCxnSpPr>
              <a:cxnSpLocks/>
              <a:stCxn id="484" idx="3"/>
              <a:endCxn id="487" idx="1"/>
            </p:cNvCxnSpPr>
            <p:nvPr/>
          </p:nvCxnSpPr>
          <p:spPr>
            <a:xfrm>
              <a:off x="14036483" y="16768223"/>
              <a:ext cx="906977" cy="44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Arrow Connector 488">
              <a:extLst>
                <a:ext uri="{FF2B5EF4-FFF2-40B4-BE49-F238E27FC236}">
                  <a16:creationId xmlns:a16="http://schemas.microsoft.com/office/drawing/2014/main" id="{DF57814B-A547-4F87-BAF1-6A4767A948A4}"/>
                </a:ext>
              </a:extLst>
            </p:cNvPr>
            <p:cNvCxnSpPr>
              <a:cxnSpLocks/>
              <a:stCxn id="479" idx="3"/>
              <a:endCxn id="458" idx="1"/>
            </p:cNvCxnSpPr>
            <p:nvPr/>
          </p:nvCxnSpPr>
          <p:spPr>
            <a:xfrm flipV="1">
              <a:off x="8893008" y="14502913"/>
              <a:ext cx="871065" cy="226531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8802B866-9DA4-4559-9D20-7AF7DFE85CE4}"/>
                </a:ext>
              </a:extLst>
            </p:cNvPr>
            <p:cNvCxnSpPr>
              <a:cxnSpLocks/>
              <a:stCxn id="484" idx="3"/>
              <a:endCxn id="476" idx="1"/>
            </p:cNvCxnSpPr>
            <p:nvPr/>
          </p:nvCxnSpPr>
          <p:spPr>
            <a:xfrm flipV="1">
              <a:off x="14036483" y="14507397"/>
              <a:ext cx="878416" cy="226082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F2C36ACD-8004-415D-9BCD-73B474002CF4}"/>
                </a:ext>
              </a:extLst>
            </p:cNvPr>
            <p:cNvSpPr/>
            <p:nvPr/>
          </p:nvSpPr>
          <p:spPr>
            <a:xfrm>
              <a:off x="10550775" y="20685375"/>
              <a:ext cx="269625" cy="2696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6E7FCD1F-2A19-4EA8-93CB-A91DF1C1A3D7}"/>
                </a:ext>
              </a:extLst>
            </p:cNvPr>
            <p:cNvSpPr/>
            <p:nvPr/>
          </p:nvSpPr>
          <p:spPr>
            <a:xfrm>
              <a:off x="10550774" y="21142575"/>
              <a:ext cx="269625" cy="2696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C4A39CD3-D94B-41F2-9D9B-6A79ABE68916}"/>
                </a:ext>
              </a:extLst>
            </p:cNvPr>
            <p:cNvSpPr/>
            <p:nvPr/>
          </p:nvSpPr>
          <p:spPr>
            <a:xfrm>
              <a:off x="4668239" y="18211798"/>
              <a:ext cx="1728400" cy="16848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sp>
          <p:nvSpPr>
            <p:cNvPr id="494" name="Rectangle: Rounded Corners 493">
              <a:extLst>
                <a:ext uri="{FF2B5EF4-FFF2-40B4-BE49-F238E27FC236}">
                  <a16:creationId xmlns:a16="http://schemas.microsoft.com/office/drawing/2014/main" id="{F76D8214-FA24-4E53-A46E-A72261D15AEB}"/>
                </a:ext>
              </a:extLst>
            </p:cNvPr>
            <p:cNvSpPr/>
            <p:nvPr/>
          </p:nvSpPr>
          <p:spPr>
            <a:xfrm>
              <a:off x="7183684" y="18211798"/>
              <a:ext cx="1728400" cy="168484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</a:t>
              </a:r>
            </a:p>
          </p:txBody>
        </p:sp>
        <p:cxnSp>
          <p:nvCxnSpPr>
            <p:cNvPr id="495" name="Straight Arrow Connector 494">
              <a:extLst>
                <a:ext uri="{FF2B5EF4-FFF2-40B4-BE49-F238E27FC236}">
                  <a16:creationId xmlns:a16="http://schemas.microsoft.com/office/drawing/2014/main" id="{F9363945-E21C-4A56-8286-2242400D961E}"/>
                </a:ext>
              </a:extLst>
            </p:cNvPr>
            <p:cNvCxnSpPr>
              <a:cxnSpLocks/>
              <a:stCxn id="493" idx="3"/>
              <a:endCxn id="494" idx="1"/>
            </p:cNvCxnSpPr>
            <p:nvPr/>
          </p:nvCxnSpPr>
          <p:spPr>
            <a:xfrm>
              <a:off x="6396637" y="19054223"/>
              <a:ext cx="787049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5FEAA624-B5BA-4C74-9734-3BE471316350}"/>
                </a:ext>
              </a:extLst>
            </p:cNvPr>
            <p:cNvCxnSpPr>
              <a:cxnSpLocks/>
              <a:endCxn id="493" idx="1"/>
            </p:cNvCxnSpPr>
            <p:nvPr/>
          </p:nvCxnSpPr>
          <p:spPr>
            <a:xfrm>
              <a:off x="2895600" y="19054222"/>
              <a:ext cx="1772639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>
              <a:extLst>
                <a:ext uri="{FF2B5EF4-FFF2-40B4-BE49-F238E27FC236}">
                  <a16:creationId xmlns:a16="http://schemas.microsoft.com/office/drawing/2014/main" id="{C0CD576C-EA15-4B96-A62C-146D108F075F}"/>
                </a:ext>
              </a:extLst>
            </p:cNvPr>
            <p:cNvCxnSpPr>
              <a:cxnSpLocks/>
              <a:stCxn id="502" idx="3"/>
            </p:cNvCxnSpPr>
            <p:nvPr/>
          </p:nvCxnSpPr>
          <p:spPr>
            <a:xfrm>
              <a:off x="16690940" y="19058706"/>
              <a:ext cx="1616142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Rectangle: Rounded Corners 497">
              <a:extLst>
                <a:ext uri="{FF2B5EF4-FFF2-40B4-BE49-F238E27FC236}">
                  <a16:creationId xmlns:a16="http://schemas.microsoft.com/office/drawing/2014/main" id="{6F3ADF5F-9B76-4DB8-A63D-B64E36DB6B59}"/>
                </a:ext>
              </a:extLst>
            </p:cNvPr>
            <p:cNvSpPr/>
            <p:nvPr/>
          </p:nvSpPr>
          <p:spPr>
            <a:xfrm>
              <a:off x="9811713" y="18211798"/>
              <a:ext cx="1728400" cy="16848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5FBB4A51-8DC3-4959-8BCE-8916670AFBE2}"/>
                </a:ext>
              </a:extLst>
            </p:cNvPr>
            <p:cNvSpPr/>
            <p:nvPr/>
          </p:nvSpPr>
          <p:spPr>
            <a:xfrm>
              <a:off x="12327162" y="18211798"/>
              <a:ext cx="1728400" cy="168484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PR</a:t>
              </a:r>
            </a:p>
          </p:txBody>
        </p:sp>
        <p:cxnSp>
          <p:nvCxnSpPr>
            <p:cNvPr id="500" name="Straight Arrow Connector 499">
              <a:extLst>
                <a:ext uri="{FF2B5EF4-FFF2-40B4-BE49-F238E27FC236}">
                  <a16:creationId xmlns:a16="http://schemas.microsoft.com/office/drawing/2014/main" id="{3ABD9303-0568-4470-AC66-F7EF010FEC81}"/>
                </a:ext>
              </a:extLst>
            </p:cNvPr>
            <p:cNvCxnSpPr>
              <a:cxnSpLocks/>
              <a:stCxn id="498" idx="3"/>
              <a:endCxn id="499" idx="1"/>
            </p:cNvCxnSpPr>
            <p:nvPr/>
          </p:nvCxnSpPr>
          <p:spPr>
            <a:xfrm>
              <a:off x="11540112" y="19054223"/>
              <a:ext cx="787049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>
              <a:extLst>
                <a:ext uri="{FF2B5EF4-FFF2-40B4-BE49-F238E27FC236}">
                  <a16:creationId xmlns:a16="http://schemas.microsoft.com/office/drawing/2014/main" id="{5079D06E-3FC9-45C5-BDBC-802EE666587A}"/>
                </a:ext>
              </a:extLst>
            </p:cNvPr>
            <p:cNvCxnSpPr>
              <a:cxnSpLocks/>
              <a:stCxn id="494" idx="3"/>
              <a:endCxn id="498" idx="1"/>
            </p:cNvCxnSpPr>
            <p:nvPr/>
          </p:nvCxnSpPr>
          <p:spPr>
            <a:xfrm>
              <a:off x="8912086" y="19054223"/>
              <a:ext cx="89962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32F7023F-45CF-4EA9-BFD1-C429F5F0F029}"/>
                </a:ext>
              </a:extLst>
            </p:cNvPr>
            <p:cNvSpPr/>
            <p:nvPr/>
          </p:nvSpPr>
          <p:spPr>
            <a:xfrm>
              <a:off x="14962536" y="18216283"/>
              <a:ext cx="1728400" cy="16848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FU</a:t>
              </a:r>
            </a:p>
          </p:txBody>
        </p:sp>
        <p:cxnSp>
          <p:nvCxnSpPr>
            <p:cNvPr id="503" name="Straight Arrow Connector 502">
              <a:extLst>
                <a:ext uri="{FF2B5EF4-FFF2-40B4-BE49-F238E27FC236}">
                  <a16:creationId xmlns:a16="http://schemas.microsoft.com/office/drawing/2014/main" id="{5FCDC8A3-35B9-4EED-A67F-AF58AA888DE3}"/>
                </a:ext>
              </a:extLst>
            </p:cNvPr>
            <p:cNvCxnSpPr>
              <a:cxnSpLocks/>
              <a:stCxn id="499" idx="3"/>
              <a:endCxn id="502" idx="1"/>
            </p:cNvCxnSpPr>
            <p:nvPr/>
          </p:nvCxnSpPr>
          <p:spPr>
            <a:xfrm>
              <a:off x="14055561" y="19054223"/>
              <a:ext cx="906977" cy="44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8B886220-E2D8-4B89-919C-0D4F169E7725}"/>
                </a:ext>
              </a:extLst>
            </p:cNvPr>
            <p:cNvCxnSpPr>
              <a:cxnSpLocks/>
              <a:stCxn id="494" idx="3"/>
              <a:endCxn id="483" idx="1"/>
            </p:cNvCxnSpPr>
            <p:nvPr/>
          </p:nvCxnSpPr>
          <p:spPr>
            <a:xfrm flipV="1">
              <a:off x="8912086" y="16768223"/>
              <a:ext cx="880548" cy="228600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D3DA2B27-E13C-4800-BC4C-78909692DB28}"/>
                </a:ext>
              </a:extLst>
            </p:cNvPr>
            <p:cNvCxnSpPr>
              <a:cxnSpLocks/>
              <a:stCxn id="499" idx="3"/>
              <a:endCxn id="487" idx="1"/>
            </p:cNvCxnSpPr>
            <p:nvPr/>
          </p:nvCxnSpPr>
          <p:spPr>
            <a:xfrm flipV="1">
              <a:off x="14055561" y="16772707"/>
              <a:ext cx="887899" cy="228151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CD5F576-EED8-47BD-BEFD-700AADB9DD2E}"/>
                </a:ext>
              </a:extLst>
            </p:cNvPr>
            <p:cNvSpPr/>
            <p:nvPr/>
          </p:nvSpPr>
          <p:spPr>
            <a:xfrm>
              <a:off x="10550774" y="20193000"/>
              <a:ext cx="269625" cy="2696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pic>
        <p:nvPicPr>
          <p:cNvPr id="511" name="Picture 510">
            <a:extLst>
              <a:ext uri="{FF2B5EF4-FFF2-40B4-BE49-F238E27FC236}">
                <a16:creationId xmlns:a16="http://schemas.microsoft.com/office/drawing/2014/main" id="{DCE6CD19-6C50-4647-B9A0-5A98EEE1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43" y="425792"/>
            <a:ext cx="2057400" cy="3075659"/>
          </a:xfrm>
          <a:prstGeom prst="rect">
            <a:avLst/>
          </a:prstGeom>
        </p:spPr>
      </p:pic>
      <p:sp>
        <p:nvSpPr>
          <p:cNvPr id="289" name="Rectangle 288">
            <a:extLst>
              <a:ext uri="{FF2B5EF4-FFF2-40B4-BE49-F238E27FC236}">
                <a16:creationId xmlns:a16="http://schemas.microsoft.com/office/drawing/2014/main" id="{8CCF5A2A-BD99-4F4D-BA40-92D762114192}"/>
              </a:ext>
            </a:extLst>
          </p:cNvPr>
          <p:cNvSpPr/>
          <p:nvPr/>
        </p:nvSpPr>
        <p:spPr>
          <a:xfrm>
            <a:off x="5257800" y="6248400"/>
            <a:ext cx="40366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i="1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Slow but intelligent</a:t>
            </a:r>
          </a:p>
          <a:p>
            <a:pPr algn="ctr"/>
            <a:r>
              <a:rPr lang="en-US" sz="3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(e.g., anomaly detection)</a:t>
            </a:r>
            <a:endParaRPr lang="en-US" sz="3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D343FD-782F-421A-8BCB-D762E1702119}"/>
              </a:ext>
            </a:extLst>
          </p:cNvPr>
          <p:cNvCxnSpPr>
            <a:cxnSpLocks/>
          </p:cNvCxnSpPr>
          <p:nvPr/>
        </p:nvCxnSpPr>
        <p:spPr>
          <a:xfrm>
            <a:off x="4724400" y="6400800"/>
            <a:ext cx="20239" cy="36007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64050BAC-025F-4A9B-A18C-61AFD8DE3BC4}"/>
              </a:ext>
            </a:extLst>
          </p:cNvPr>
          <p:cNvSpPr/>
          <p:nvPr/>
        </p:nvSpPr>
        <p:spPr>
          <a:xfrm>
            <a:off x="1368596" y="8282347"/>
            <a:ext cx="2518679" cy="88574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Data Plane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(Switch or NIC)</a:t>
            </a:r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BA21445-010D-4528-AF13-2220713FA335}"/>
              </a:ext>
            </a:extLst>
          </p:cNvPr>
          <p:cNvCxnSpPr>
            <a:cxnSpLocks/>
            <a:stCxn id="369" idx="3"/>
          </p:cNvCxnSpPr>
          <p:nvPr/>
        </p:nvCxnSpPr>
        <p:spPr>
          <a:xfrm>
            <a:off x="3887275" y="8725222"/>
            <a:ext cx="51839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7709F9A-62CF-44E7-9057-D3789B56B071}"/>
              </a:ext>
            </a:extLst>
          </p:cNvPr>
          <p:cNvSpPr/>
          <p:nvPr/>
        </p:nvSpPr>
        <p:spPr>
          <a:xfrm>
            <a:off x="1158228" y="6275928"/>
            <a:ext cx="28584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i="1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Fast yet dumb</a:t>
            </a:r>
          </a:p>
          <a:p>
            <a:pPr algn="ctr"/>
            <a:r>
              <a:rPr lang="en-US" sz="3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(e.g., ECMP)</a:t>
            </a:r>
            <a:endParaRPr lang="en-US" sz="3000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FD15CBF0-4ACD-4190-AE7A-5D8B303B0D28}"/>
              </a:ext>
            </a:extLst>
          </p:cNvPr>
          <p:cNvSpPr/>
          <p:nvPr/>
        </p:nvSpPr>
        <p:spPr>
          <a:xfrm>
            <a:off x="457200" y="14016096"/>
            <a:ext cx="9077303" cy="837616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79" tIns="40643" rIns="81279" bIns="406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Data Plane Expressiveness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9BE5727A-1312-4B30-A1D2-97EA8D5448E0}"/>
              </a:ext>
            </a:extLst>
          </p:cNvPr>
          <p:cNvSpPr/>
          <p:nvPr/>
        </p:nvSpPr>
        <p:spPr>
          <a:xfrm>
            <a:off x="27342526" y="3968930"/>
            <a:ext cx="8745230" cy="84124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79" tIns="40643" rIns="81279" bIns="406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Evaluation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D19CD4BC-41BC-49BB-8B44-7B67A021CA89}"/>
              </a:ext>
            </a:extLst>
          </p:cNvPr>
          <p:cNvSpPr txBox="1"/>
          <p:nvPr/>
        </p:nvSpPr>
        <p:spPr>
          <a:xfrm>
            <a:off x="9847734" y="7865340"/>
            <a:ext cx="9436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 Map-Reduce compute unit consists of: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8E0AA771-B425-4140-8664-27828C9CA492}"/>
              </a:ext>
            </a:extLst>
          </p:cNvPr>
          <p:cNvCxnSpPr>
            <a:cxnSpLocks/>
          </p:cNvCxnSpPr>
          <p:nvPr/>
        </p:nvCxnSpPr>
        <p:spPr>
          <a:xfrm>
            <a:off x="924163" y="8749232"/>
            <a:ext cx="43002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angle: Rounded Corners 368">
            <a:extLst>
              <a:ext uri="{FF2B5EF4-FFF2-40B4-BE49-F238E27FC236}">
                <a16:creationId xmlns:a16="http://schemas.microsoft.com/office/drawing/2014/main" id="{34778AFA-DC29-A242-B37C-CC349348C4D4}"/>
              </a:ext>
            </a:extLst>
          </p:cNvPr>
          <p:cNvSpPr/>
          <p:nvPr/>
        </p:nvSpPr>
        <p:spPr>
          <a:xfrm>
            <a:off x="5785469" y="8944051"/>
            <a:ext cx="2693064" cy="88574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Data Plane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(Switch or NIC)</a:t>
            </a: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BB1B8CAF-FA33-054E-B1E1-240AD26C9C58}"/>
              </a:ext>
            </a:extLst>
          </p:cNvPr>
          <p:cNvCxnSpPr>
            <a:cxnSpLocks/>
            <a:stCxn id="387" idx="3"/>
          </p:cNvCxnSpPr>
          <p:nvPr/>
        </p:nvCxnSpPr>
        <p:spPr>
          <a:xfrm>
            <a:off x="8478533" y="9386926"/>
            <a:ext cx="56520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C23522D7-D308-F34C-9253-97355DF89150}"/>
              </a:ext>
            </a:extLst>
          </p:cNvPr>
          <p:cNvCxnSpPr>
            <a:cxnSpLocks/>
          </p:cNvCxnSpPr>
          <p:nvPr/>
        </p:nvCxnSpPr>
        <p:spPr>
          <a:xfrm>
            <a:off x="5268017" y="9409970"/>
            <a:ext cx="43002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Rectangle: Rounded Corners 368">
            <a:extLst>
              <a:ext uri="{FF2B5EF4-FFF2-40B4-BE49-F238E27FC236}">
                <a16:creationId xmlns:a16="http://schemas.microsoft.com/office/drawing/2014/main" id="{0A31D71F-034C-2444-A673-6579764291C0}"/>
              </a:ext>
            </a:extLst>
          </p:cNvPr>
          <p:cNvSpPr/>
          <p:nvPr/>
        </p:nvSpPr>
        <p:spPr>
          <a:xfrm>
            <a:off x="5791200" y="7585812"/>
            <a:ext cx="2693064" cy="88574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Intelligence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(Controller)</a:t>
            </a:r>
          </a:p>
        </p:txBody>
      </p: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38072A68-72B1-6A42-AA21-9B7B03BC392F}"/>
              </a:ext>
            </a:extLst>
          </p:cNvPr>
          <p:cNvCxnSpPr>
            <a:cxnSpLocks/>
            <a:stCxn id="387" idx="0"/>
            <a:endCxn id="424" idx="2"/>
          </p:cNvCxnSpPr>
          <p:nvPr/>
        </p:nvCxnSpPr>
        <p:spPr>
          <a:xfrm flipV="1">
            <a:off x="7132001" y="8471561"/>
            <a:ext cx="5731" cy="472490"/>
          </a:xfrm>
          <a:prstGeom prst="straightConnector1">
            <a:avLst/>
          </a:prstGeom>
          <a:ln w="508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: Rounded Corners 368">
            <a:extLst>
              <a:ext uri="{FF2B5EF4-FFF2-40B4-BE49-F238E27FC236}">
                <a16:creationId xmlns:a16="http://schemas.microsoft.com/office/drawing/2014/main" id="{273B51DB-CFEE-524A-B57A-8CE2E101FEF0}"/>
              </a:ext>
            </a:extLst>
          </p:cNvPr>
          <p:cNvSpPr/>
          <p:nvPr/>
        </p:nvSpPr>
        <p:spPr>
          <a:xfrm>
            <a:off x="2264064" y="12144451"/>
            <a:ext cx="5465778" cy="88574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  <a:ea typeface="Source Sans Pro" panose="020B0503030403020204" pitchFamily="34" charset="0"/>
            </a:endParaRPr>
          </a:p>
        </p:txBody>
      </p: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88E2C7B1-4F6C-1847-907A-C0B41B297CDB}"/>
              </a:ext>
            </a:extLst>
          </p:cNvPr>
          <p:cNvCxnSpPr>
            <a:cxnSpLocks/>
            <a:stCxn id="426" idx="3"/>
          </p:cNvCxnSpPr>
          <p:nvPr/>
        </p:nvCxnSpPr>
        <p:spPr>
          <a:xfrm>
            <a:off x="7729842" y="12587326"/>
            <a:ext cx="45484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6BAC8111-23B2-7A47-9F4C-D29085D99A8C}"/>
              </a:ext>
            </a:extLst>
          </p:cNvPr>
          <p:cNvCxnSpPr>
            <a:cxnSpLocks/>
          </p:cNvCxnSpPr>
          <p:nvPr/>
        </p:nvCxnSpPr>
        <p:spPr>
          <a:xfrm>
            <a:off x="1819630" y="12611336"/>
            <a:ext cx="43002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49D27B-5058-E744-88E6-9375BE467FCF}"/>
              </a:ext>
            </a:extLst>
          </p:cNvPr>
          <p:cNvSpPr txBox="1"/>
          <p:nvPr/>
        </p:nvSpPr>
        <p:spPr>
          <a:xfrm>
            <a:off x="2590799" y="12180307"/>
            <a:ext cx="2451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ookman Old Style" panose="02050604050505020204" pitchFamily="18" charset="0"/>
                <a:ea typeface="Source Sans Pro" panose="020B0503030403020204" pitchFamily="34" charset="0"/>
              </a:rPr>
              <a:t>Data Plane</a:t>
            </a:r>
          </a:p>
          <a:p>
            <a:pPr algn="ctr"/>
            <a:r>
              <a:rPr lang="en-US" sz="2400" dirty="0">
                <a:latin typeface="Bookman Old Style" panose="02050604050505020204" pitchFamily="18" charset="0"/>
                <a:ea typeface="Source Sans Pro" panose="020B0503030403020204" pitchFamily="34" charset="0"/>
              </a:rPr>
              <a:t>(Switch or NIC)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A912B0-0FA9-5047-AB90-9C6C5A6E9097}"/>
              </a:ext>
            </a:extLst>
          </p:cNvPr>
          <p:cNvSpPr/>
          <p:nvPr/>
        </p:nvSpPr>
        <p:spPr>
          <a:xfrm>
            <a:off x="5410199" y="12228808"/>
            <a:ext cx="1910160" cy="7061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Intelligence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7DDE66-E7D0-FE42-AB6C-9218676575B4}"/>
              </a:ext>
            </a:extLst>
          </p:cNvPr>
          <p:cNvSpPr txBox="1"/>
          <p:nvPr/>
        </p:nvSpPr>
        <p:spPr>
          <a:xfrm>
            <a:off x="548923" y="12172647"/>
            <a:ext cx="1181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ookman Old Style" panose="02050604050505020204" pitchFamily="18" charset="0"/>
                <a:ea typeface="Source Sans Pro" panose="020B0503030403020204" pitchFamily="34" charset="0"/>
              </a:rPr>
              <a:t>Packet</a:t>
            </a:r>
          </a:p>
          <a:p>
            <a:pPr algn="ctr"/>
            <a:r>
              <a:rPr lang="en-US" sz="2400" dirty="0">
                <a:latin typeface="Bookman Old Style" panose="02050604050505020204" pitchFamily="18" charset="0"/>
                <a:ea typeface="Source Sans Pro" panose="020B0503030403020204" pitchFamily="34" charset="0"/>
              </a:rPr>
              <a:t>In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D2671B19-82C1-CF4B-A6A0-C2806BAE3595}"/>
              </a:ext>
            </a:extLst>
          </p:cNvPr>
          <p:cNvSpPr txBox="1"/>
          <p:nvPr/>
        </p:nvSpPr>
        <p:spPr>
          <a:xfrm>
            <a:off x="8184690" y="12157706"/>
            <a:ext cx="1181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ookman Old Style" panose="02050604050505020204" pitchFamily="18" charset="0"/>
                <a:ea typeface="Source Sans Pro" panose="020B0503030403020204" pitchFamily="34" charset="0"/>
              </a:rPr>
              <a:t>Packet</a:t>
            </a:r>
          </a:p>
          <a:p>
            <a:pPr algn="ctr"/>
            <a:r>
              <a:rPr lang="en-US" sz="2400" dirty="0">
                <a:latin typeface="Bookman Old Style" panose="02050604050505020204" pitchFamily="18" charset="0"/>
                <a:ea typeface="Source Sans Pro" panose="020B0503030403020204" pitchFamily="34" charset="0"/>
              </a:rPr>
              <a:t>Out</a:t>
            </a:r>
          </a:p>
        </p:txBody>
      </p:sp>
      <p:grpSp>
        <p:nvGrpSpPr>
          <p:cNvPr id="949" name="Group 948">
            <a:extLst>
              <a:ext uri="{FF2B5EF4-FFF2-40B4-BE49-F238E27FC236}">
                <a16:creationId xmlns:a16="http://schemas.microsoft.com/office/drawing/2014/main" id="{667A1578-535C-492E-9B62-E90085D0196A}"/>
              </a:ext>
            </a:extLst>
          </p:cNvPr>
          <p:cNvGrpSpPr/>
          <p:nvPr/>
        </p:nvGrpSpPr>
        <p:grpSpPr>
          <a:xfrm>
            <a:off x="10400660" y="19239237"/>
            <a:ext cx="7963540" cy="2621646"/>
            <a:chOff x="11697369" y="15319032"/>
            <a:chExt cx="9013462" cy="2907287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E5166B7E-0F20-4369-B6CB-C32F510C8000}"/>
                </a:ext>
              </a:extLst>
            </p:cNvPr>
            <p:cNvSpPr/>
            <p:nvPr/>
          </p:nvSpPr>
          <p:spPr>
            <a:xfrm>
              <a:off x="13467019" y="16478712"/>
              <a:ext cx="1549720" cy="1747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2780F659-EFD3-4D4E-9468-0EAA2F52270E}"/>
                </a:ext>
              </a:extLst>
            </p:cNvPr>
            <p:cNvSpPr/>
            <p:nvPr/>
          </p:nvSpPr>
          <p:spPr>
            <a:xfrm>
              <a:off x="11697369" y="16478712"/>
              <a:ext cx="1708298" cy="1747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3ACD4CD1-147A-4838-910F-98050F4B18DE}"/>
                </a:ext>
              </a:extLst>
            </p:cNvPr>
            <p:cNvGrpSpPr/>
            <p:nvPr/>
          </p:nvGrpSpPr>
          <p:grpSpPr>
            <a:xfrm>
              <a:off x="11789912" y="16693999"/>
              <a:ext cx="1426051" cy="1379295"/>
              <a:chOff x="1828800" y="4495800"/>
              <a:chExt cx="4648200" cy="4495800"/>
            </a:xfrm>
          </p:grpSpPr>
          <p:sp>
            <p:nvSpPr>
              <p:cNvPr id="621" name="Rectangle: Rounded Corners 620">
                <a:extLst>
                  <a:ext uri="{FF2B5EF4-FFF2-40B4-BE49-F238E27FC236}">
                    <a16:creationId xmlns:a16="http://schemas.microsoft.com/office/drawing/2014/main" id="{75159CF6-7C98-4CA2-AF20-C2DEB99E5E0C}"/>
                  </a:ext>
                </a:extLst>
              </p:cNvPr>
              <p:cNvSpPr/>
              <p:nvPr/>
            </p:nvSpPr>
            <p:spPr>
              <a:xfrm>
                <a:off x="2362200" y="4495800"/>
                <a:ext cx="1905000" cy="1447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Rectangle: Rounded Corners 621">
                <a:extLst>
                  <a:ext uri="{FF2B5EF4-FFF2-40B4-BE49-F238E27FC236}">
                    <a16:creationId xmlns:a16="http://schemas.microsoft.com/office/drawing/2014/main" id="{558B764A-EA17-4AF5-9C78-3FD8C41DC413}"/>
                  </a:ext>
                </a:extLst>
              </p:cNvPr>
              <p:cNvSpPr/>
              <p:nvPr/>
            </p:nvSpPr>
            <p:spPr>
              <a:xfrm>
                <a:off x="4572000" y="6274777"/>
                <a:ext cx="1905000" cy="1447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Rectangle: Rounded Corners 622">
                <a:extLst>
                  <a:ext uri="{FF2B5EF4-FFF2-40B4-BE49-F238E27FC236}">
                    <a16:creationId xmlns:a16="http://schemas.microsoft.com/office/drawing/2014/main" id="{FD6BE4D9-38D4-4B09-8EB2-49ED8629A43A}"/>
                  </a:ext>
                </a:extLst>
              </p:cNvPr>
              <p:cNvSpPr/>
              <p:nvPr/>
            </p:nvSpPr>
            <p:spPr>
              <a:xfrm>
                <a:off x="1828800" y="7543800"/>
                <a:ext cx="1905000" cy="1447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4" name="Connector: Curved 623">
                <a:extLst>
                  <a:ext uri="{FF2B5EF4-FFF2-40B4-BE49-F238E27FC236}">
                    <a16:creationId xmlns:a16="http://schemas.microsoft.com/office/drawing/2014/main" id="{C970F918-F395-4743-B20A-E6155755D2EE}"/>
                  </a:ext>
                </a:extLst>
              </p:cNvPr>
              <p:cNvCxnSpPr>
                <a:cxnSpLocks/>
                <a:stCxn id="621" idx="3"/>
                <a:endCxn id="622" idx="0"/>
              </p:cNvCxnSpPr>
              <p:nvPr/>
            </p:nvCxnSpPr>
            <p:spPr>
              <a:xfrm>
                <a:off x="4267200" y="5219700"/>
                <a:ext cx="1257300" cy="1055077"/>
              </a:xfrm>
              <a:prstGeom prst="curvedConnector2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Connector: Curved 624">
                <a:extLst>
                  <a:ext uri="{FF2B5EF4-FFF2-40B4-BE49-F238E27FC236}">
                    <a16:creationId xmlns:a16="http://schemas.microsoft.com/office/drawing/2014/main" id="{6DE8CCC6-2D3A-4ABA-AE59-A80A0AEED211}"/>
                  </a:ext>
                </a:extLst>
              </p:cNvPr>
              <p:cNvCxnSpPr>
                <a:cxnSpLocks/>
                <a:stCxn id="622" idx="1"/>
                <a:endCxn id="623" idx="3"/>
              </p:cNvCxnSpPr>
              <p:nvPr/>
            </p:nvCxnSpPr>
            <p:spPr>
              <a:xfrm rot="10800000" flipV="1">
                <a:off x="3733800" y="6998676"/>
                <a:ext cx="838200" cy="1269023"/>
              </a:xfrm>
              <a:prstGeom prst="curvedConnector3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D859F982-D23B-491C-B10D-FA2A1F6CDC11}"/>
                </a:ext>
              </a:extLst>
            </p:cNvPr>
            <p:cNvGrpSpPr/>
            <p:nvPr/>
          </p:nvGrpSpPr>
          <p:grpSpPr>
            <a:xfrm>
              <a:off x="13631633" y="16532164"/>
              <a:ext cx="1213852" cy="1634693"/>
              <a:chOff x="8991600" y="4369777"/>
              <a:chExt cx="3956540" cy="5328269"/>
            </a:xfrm>
          </p:grpSpPr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BEC92229-825C-4DD7-A487-7307BAD102D5}"/>
                  </a:ext>
                </a:extLst>
              </p:cNvPr>
              <p:cNvSpPr/>
              <p:nvPr/>
            </p:nvSpPr>
            <p:spPr>
              <a:xfrm>
                <a:off x="8991600" y="4369780"/>
                <a:ext cx="2438399" cy="157382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Trapezoid 615">
                <a:extLst>
                  <a:ext uri="{FF2B5EF4-FFF2-40B4-BE49-F238E27FC236}">
                    <a16:creationId xmlns:a16="http://schemas.microsoft.com/office/drawing/2014/main" id="{B4859580-65C4-4DB7-89AD-FD71EFF38D96}"/>
                  </a:ext>
                </a:extLst>
              </p:cNvPr>
              <p:cNvSpPr/>
              <p:nvPr/>
            </p:nvSpPr>
            <p:spPr>
              <a:xfrm rot="5400000">
                <a:off x="11469566" y="4482611"/>
                <a:ext cx="1573823" cy="1348155"/>
              </a:xfrm>
              <a:prstGeom prst="trapezoid">
                <a:avLst/>
              </a:prstGeom>
              <a:solidFill>
                <a:schemeClr val="accent6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DD994325-5827-44B7-B04F-F5C6134CBC64}"/>
                  </a:ext>
                </a:extLst>
              </p:cNvPr>
              <p:cNvSpPr/>
              <p:nvPr/>
            </p:nvSpPr>
            <p:spPr>
              <a:xfrm>
                <a:off x="9009185" y="6286499"/>
                <a:ext cx="2438399" cy="157382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Trapezoid 617">
                <a:extLst>
                  <a:ext uri="{FF2B5EF4-FFF2-40B4-BE49-F238E27FC236}">
                    <a16:creationId xmlns:a16="http://schemas.microsoft.com/office/drawing/2014/main" id="{636E4AEC-A4C2-46AC-B20A-E24E20936EFE}"/>
                  </a:ext>
                </a:extLst>
              </p:cNvPr>
              <p:cNvSpPr/>
              <p:nvPr/>
            </p:nvSpPr>
            <p:spPr>
              <a:xfrm rot="5400000">
                <a:off x="11487151" y="6399336"/>
                <a:ext cx="1573823" cy="1348155"/>
              </a:xfrm>
              <a:prstGeom prst="trapezoid">
                <a:avLst/>
              </a:prstGeom>
              <a:solidFill>
                <a:schemeClr val="accent6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71EF1472-9667-4FD1-9C2D-FA0690BFDDF7}"/>
                  </a:ext>
                </a:extLst>
              </p:cNvPr>
              <p:cNvSpPr/>
              <p:nvPr/>
            </p:nvSpPr>
            <p:spPr>
              <a:xfrm>
                <a:off x="8991600" y="8124223"/>
                <a:ext cx="2438399" cy="157382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Trapezoid 619">
                <a:extLst>
                  <a:ext uri="{FF2B5EF4-FFF2-40B4-BE49-F238E27FC236}">
                    <a16:creationId xmlns:a16="http://schemas.microsoft.com/office/drawing/2014/main" id="{2DC89A52-7C57-4488-ADCD-391FA26AAEA8}"/>
                  </a:ext>
                </a:extLst>
              </p:cNvPr>
              <p:cNvSpPr/>
              <p:nvPr/>
            </p:nvSpPr>
            <p:spPr>
              <a:xfrm rot="5400000">
                <a:off x="11469566" y="8237057"/>
                <a:ext cx="1573823" cy="1348155"/>
              </a:xfrm>
              <a:prstGeom prst="trapezoid">
                <a:avLst/>
              </a:prstGeom>
              <a:solidFill>
                <a:schemeClr val="accent6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E9FD9DD7-A970-416E-9DBA-CA8C13BC8760}"/>
                </a:ext>
              </a:extLst>
            </p:cNvPr>
            <p:cNvSpPr/>
            <p:nvPr/>
          </p:nvSpPr>
          <p:spPr>
            <a:xfrm>
              <a:off x="15065497" y="16478712"/>
              <a:ext cx="1990027" cy="1747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CA329D55-193F-46D4-A242-DAEEF2B7E3E0}"/>
                </a:ext>
              </a:extLst>
            </p:cNvPr>
            <p:cNvSpPr/>
            <p:nvPr/>
          </p:nvSpPr>
          <p:spPr>
            <a:xfrm>
              <a:off x="15139854" y="16820956"/>
              <a:ext cx="438661" cy="4386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5289F8D9-09F1-4CE3-BEDE-123122B7E387}"/>
                </a:ext>
              </a:extLst>
            </p:cNvPr>
            <p:cNvSpPr/>
            <p:nvPr/>
          </p:nvSpPr>
          <p:spPr>
            <a:xfrm>
              <a:off x="15155408" y="17481056"/>
              <a:ext cx="438661" cy="4386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85DB5485-DA9C-4BD3-A1DE-84DB8FA903EB}"/>
                </a:ext>
              </a:extLst>
            </p:cNvPr>
            <p:cNvSpPr/>
            <p:nvPr/>
          </p:nvSpPr>
          <p:spPr>
            <a:xfrm>
              <a:off x="15868231" y="16820956"/>
              <a:ext cx="438661" cy="4386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0EFC17CA-EF8B-47FF-931C-A4F708C46F40}"/>
                </a:ext>
              </a:extLst>
            </p:cNvPr>
            <p:cNvSpPr/>
            <p:nvPr/>
          </p:nvSpPr>
          <p:spPr>
            <a:xfrm>
              <a:off x="15868231" y="17481056"/>
              <a:ext cx="438661" cy="4386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006A2B9C-A6CD-4DC9-B972-0BB366B85A9D}"/>
                </a:ext>
              </a:extLst>
            </p:cNvPr>
            <p:cNvCxnSpPr>
              <a:cxnSpLocks/>
              <a:stCxn id="604" idx="5"/>
              <a:endCxn id="607" idx="1"/>
            </p:cNvCxnSpPr>
            <p:nvPr/>
          </p:nvCxnSpPr>
          <p:spPr>
            <a:xfrm>
              <a:off x="15514274" y="17195376"/>
              <a:ext cx="418197" cy="34992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33FC495A-6B6B-441C-BCB6-A6849EFC7089}"/>
                </a:ext>
              </a:extLst>
            </p:cNvPr>
            <p:cNvCxnSpPr>
              <a:cxnSpLocks/>
              <a:stCxn id="605" idx="7"/>
              <a:endCxn id="606" idx="3"/>
            </p:cNvCxnSpPr>
            <p:nvPr/>
          </p:nvCxnSpPr>
          <p:spPr>
            <a:xfrm flipV="1">
              <a:off x="15529827" y="17195376"/>
              <a:ext cx="402644" cy="34992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E13EC8ED-07DD-4B87-AC38-6694831A7F3A}"/>
                </a:ext>
              </a:extLst>
            </p:cNvPr>
            <p:cNvCxnSpPr>
              <a:cxnSpLocks/>
              <a:stCxn id="604" idx="6"/>
              <a:endCxn id="606" idx="2"/>
            </p:cNvCxnSpPr>
            <p:nvPr/>
          </p:nvCxnSpPr>
          <p:spPr>
            <a:xfrm>
              <a:off x="15578514" y="17040286"/>
              <a:ext cx="289716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F89FA5E3-4EC3-4D7E-8B78-937AD764B4E1}"/>
                </a:ext>
              </a:extLst>
            </p:cNvPr>
            <p:cNvCxnSpPr>
              <a:cxnSpLocks/>
              <a:stCxn id="605" idx="6"/>
              <a:endCxn id="607" idx="2"/>
            </p:cNvCxnSpPr>
            <p:nvPr/>
          </p:nvCxnSpPr>
          <p:spPr>
            <a:xfrm>
              <a:off x="15594068" y="17700386"/>
              <a:ext cx="274163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C4470F7B-6304-44E7-B0D4-05EB1A067CCA}"/>
                </a:ext>
              </a:extLst>
            </p:cNvPr>
            <p:cNvSpPr/>
            <p:nvPr/>
          </p:nvSpPr>
          <p:spPr>
            <a:xfrm>
              <a:off x="16539930" y="17149951"/>
              <a:ext cx="438661" cy="4386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FB51DCCB-892A-4D0B-88FB-2177F5B8DFB2}"/>
                </a:ext>
              </a:extLst>
            </p:cNvPr>
            <p:cNvCxnSpPr>
              <a:cxnSpLocks/>
              <a:stCxn id="606" idx="6"/>
              <a:endCxn id="612" idx="2"/>
            </p:cNvCxnSpPr>
            <p:nvPr/>
          </p:nvCxnSpPr>
          <p:spPr>
            <a:xfrm>
              <a:off x="16306891" y="17040287"/>
              <a:ext cx="233038" cy="32899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04BF232C-26A1-42CC-B2F8-0CC6FD71AA40}"/>
                </a:ext>
              </a:extLst>
            </p:cNvPr>
            <p:cNvCxnSpPr>
              <a:cxnSpLocks/>
              <a:stCxn id="607" idx="6"/>
              <a:endCxn id="612" idx="2"/>
            </p:cNvCxnSpPr>
            <p:nvPr/>
          </p:nvCxnSpPr>
          <p:spPr>
            <a:xfrm flipV="1">
              <a:off x="16306891" y="17369281"/>
              <a:ext cx="233038" cy="33110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FFF73244-B3E7-44B1-A40A-CFAB8CB9D9FB}"/>
                </a:ext>
              </a:extLst>
            </p:cNvPr>
            <p:cNvSpPr/>
            <p:nvPr/>
          </p:nvSpPr>
          <p:spPr>
            <a:xfrm>
              <a:off x="18720804" y="16478712"/>
              <a:ext cx="1990027" cy="1747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B7F25091-76B8-4CF5-870A-9D82A5734BE6}"/>
                </a:ext>
              </a:extLst>
            </p:cNvPr>
            <p:cNvGrpSpPr/>
            <p:nvPr/>
          </p:nvGrpSpPr>
          <p:grpSpPr>
            <a:xfrm>
              <a:off x="18833033" y="16787509"/>
              <a:ext cx="1817675" cy="894994"/>
              <a:chOff x="17754600" y="4897315"/>
              <a:chExt cx="7696200" cy="3789485"/>
            </a:xfrm>
          </p:grpSpPr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71E681CC-863C-4D39-B3C6-0E0AF81A4F78}"/>
                  </a:ext>
                </a:extLst>
              </p:cNvPr>
              <p:cNvSpPr/>
              <p:nvPr/>
            </p:nvSpPr>
            <p:spPr>
              <a:xfrm>
                <a:off x="17754600" y="5943600"/>
                <a:ext cx="5867400" cy="27432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A4D41E77-88BC-4887-AC72-F8522D69A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26200" y="5943600"/>
                <a:ext cx="0" cy="274320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E0BD7E91-58FF-432C-86D0-4FA075D257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0200" y="5943600"/>
                <a:ext cx="0" cy="274320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9E63D08-1B49-4700-955F-337E101135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98000" y="5943600"/>
                <a:ext cx="0" cy="274320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Connector: Elbow 595">
                <a:extLst>
                  <a:ext uri="{FF2B5EF4-FFF2-40B4-BE49-F238E27FC236}">
                    <a16:creationId xmlns:a16="http://schemas.microsoft.com/office/drawing/2014/main" id="{C924B48F-C3B1-47BA-941A-733CFC0CB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8500" y="4897315"/>
                <a:ext cx="2933700" cy="990600"/>
              </a:xfrm>
              <a:prstGeom prst="bentConnector2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Arrow Connector 596">
                <a:extLst>
                  <a:ext uri="{FF2B5EF4-FFF2-40B4-BE49-F238E27FC236}">
                    <a16:creationId xmlns:a16="http://schemas.microsoft.com/office/drawing/2014/main" id="{BA8EDB29-1A3E-4E21-BE82-83D1B69E1228}"/>
                  </a:ext>
                </a:extLst>
              </p:cNvPr>
              <p:cNvCxnSpPr>
                <a:cxnSpLocks/>
                <a:stCxn id="592" idx="3"/>
              </p:cNvCxnSpPr>
              <p:nvPr/>
            </p:nvCxnSpPr>
            <p:spPr>
              <a:xfrm>
                <a:off x="23622000" y="7315200"/>
                <a:ext cx="18288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00E8B9-5E71-41E4-A3C0-1B57DE36B979}"/>
                </a:ext>
              </a:extLst>
            </p:cNvPr>
            <p:cNvSpPr/>
            <p:nvPr/>
          </p:nvSpPr>
          <p:spPr>
            <a:xfrm>
              <a:off x="11879153" y="15555458"/>
              <a:ext cx="104868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Parse</a:t>
              </a:r>
              <a:endParaRPr lang="en-US" sz="3000" dirty="0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4690BAC9-78C4-42AA-99EB-95F4F93CE3C8}"/>
                </a:ext>
              </a:extLst>
            </p:cNvPr>
            <p:cNvSpPr/>
            <p:nvPr/>
          </p:nvSpPr>
          <p:spPr>
            <a:xfrm>
              <a:off x="13451504" y="15319032"/>
              <a:ext cx="1391728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Pre </a:t>
              </a:r>
            </a:p>
            <a:p>
              <a:pPr algn="ctr"/>
              <a:r>
                <a:rPr lang="en-US" sz="30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Process</a:t>
              </a:r>
              <a:endParaRPr lang="en-US" sz="3000" dirty="0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C6948947-DFA8-47C8-8890-7E29B2BE6B83}"/>
                </a:ext>
              </a:extLst>
            </p:cNvPr>
            <p:cNvSpPr/>
            <p:nvPr/>
          </p:nvSpPr>
          <p:spPr>
            <a:xfrm>
              <a:off x="14885372" y="15322394"/>
              <a:ext cx="231007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Learned </a:t>
              </a:r>
            </a:p>
            <a:p>
              <a:pPr algn="ctr"/>
              <a:r>
                <a:rPr lang="en-US" sz="30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Algorithm </a:t>
              </a:r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0F710467-1565-479B-A0EE-000E36EA143C}"/>
                </a:ext>
              </a:extLst>
            </p:cNvPr>
            <p:cNvSpPr/>
            <p:nvPr/>
          </p:nvSpPr>
          <p:spPr>
            <a:xfrm>
              <a:off x="17116400" y="15319032"/>
              <a:ext cx="1393330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Post </a:t>
              </a:r>
            </a:p>
            <a:p>
              <a:pPr algn="ctr"/>
              <a:r>
                <a:rPr lang="en-US" sz="30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Process</a:t>
              </a:r>
              <a:endParaRPr lang="en-US" sz="3000" dirty="0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D3B5AE7F-F5C6-42AF-BD63-A7FD626324B4}"/>
                </a:ext>
              </a:extLst>
            </p:cNvPr>
            <p:cNvSpPr/>
            <p:nvPr/>
          </p:nvSpPr>
          <p:spPr>
            <a:xfrm>
              <a:off x="18919841" y="15576056"/>
              <a:ext cx="163859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Schedule</a:t>
              </a:r>
              <a:endParaRPr lang="en-US" sz="300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EE19C18-992E-45C2-BC82-B8A361F4044F}"/>
                </a:ext>
              </a:extLst>
            </p:cNvPr>
            <p:cNvCxnSpPr/>
            <p:nvPr/>
          </p:nvCxnSpPr>
          <p:spPr>
            <a:xfrm>
              <a:off x="13405667" y="15471431"/>
              <a:ext cx="0" cy="91440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6452EB8B-2944-43F8-B4B2-9D7694E9E250}"/>
                </a:ext>
              </a:extLst>
            </p:cNvPr>
            <p:cNvCxnSpPr/>
            <p:nvPr/>
          </p:nvCxnSpPr>
          <p:spPr>
            <a:xfrm>
              <a:off x="15051704" y="15471431"/>
              <a:ext cx="0" cy="91440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D9A37516-A71A-4246-9B65-DE77D1DD70B7}"/>
                </a:ext>
              </a:extLst>
            </p:cNvPr>
            <p:cNvCxnSpPr/>
            <p:nvPr/>
          </p:nvCxnSpPr>
          <p:spPr>
            <a:xfrm>
              <a:off x="17032904" y="15471431"/>
              <a:ext cx="0" cy="91440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8E8A4205-DC9F-4D36-A99A-BFC8FFB67FC2}"/>
                </a:ext>
              </a:extLst>
            </p:cNvPr>
            <p:cNvCxnSpPr/>
            <p:nvPr/>
          </p:nvCxnSpPr>
          <p:spPr>
            <a:xfrm>
              <a:off x="18709304" y="15471431"/>
              <a:ext cx="0" cy="91440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FEEB7079-C44C-214D-A5D9-0EC95433084C}"/>
                </a:ext>
              </a:extLst>
            </p:cNvPr>
            <p:cNvSpPr/>
            <p:nvPr/>
          </p:nvSpPr>
          <p:spPr>
            <a:xfrm>
              <a:off x="17113303" y="16478712"/>
              <a:ext cx="1549720" cy="1747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ECA3742F-53C9-464C-AB63-582E55682CBE}"/>
                </a:ext>
              </a:extLst>
            </p:cNvPr>
            <p:cNvGrpSpPr/>
            <p:nvPr/>
          </p:nvGrpSpPr>
          <p:grpSpPr>
            <a:xfrm>
              <a:off x="17277917" y="16532164"/>
              <a:ext cx="1213852" cy="1634693"/>
              <a:chOff x="8991600" y="4369777"/>
              <a:chExt cx="3956540" cy="5328269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E9FE8F2B-BEC3-ED44-BA0D-EA1B0B7FA83B}"/>
                  </a:ext>
                </a:extLst>
              </p:cNvPr>
              <p:cNvSpPr/>
              <p:nvPr/>
            </p:nvSpPr>
            <p:spPr>
              <a:xfrm>
                <a:off x="8991600" y="4369780"/>
                <a:ext cx="2438399" cy="157382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Trapezoid 433">
                <a:extLst>
                  <a:ext uri="{FF2B5EF4-FFF2-40B4-BE49-F238E27FC236}">
                    <a16:creationId xmlns:a16="http://schemas.microsoft.com/office/drawing/2014/main" id="{FB8FCA13-9FF4-ED43-8D1F-86735ABF378C}"/>
                  </a:ext>
                </a:extLst>
              </p:cNvPr>
              <p:cNvSpPr/>
              <p:nvPr/>
            </p:nvSpPr>
            <p:spPr>
              <a:xfrm rot="5400000">
                <a:off x="11469566" y="4482611"/>
                <a:ext cx="1573823" cy="1348155"/>
              </a:xfrm>
              <a:prstGeom prst="trapezoid">
                <a:avLst/>
              </a:prstGeom>
              <a:solidFill>
                <a:schemeClr val="accent6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475389CA-4B59-224C-8E7E-9B7DB5344B5E}"/>
                  </a:ext>
                </a:extLst>
              </p:cNvPr>
              <p:cNvSpPr/>
              <p:nvPr/>
            </p:nvSpPr>
            <p:spPr>
              <a:xfrm>
                <a:off x="9009185" y="6286499"/>
                <a:ext cx="2438399" cy="157382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Trapezoid 435">
                <a:extLst>
                  <a:ext uri="{FF2B5EF4-FFF2-40B4-BE49-F238E27FC236}">
                    <a16:creationId xmlns:a16="http://schemas.microsoft.com/office/drawing/2014/main" id="{46B7203B-248C-934B-BF1F-AA4DCBE7A71F}"/>
                  </a:ext>
                </a:extLst>
              </p:cNvPr>
              <p:cNvSpPr/>
              <p:nvPr/>
            </p:nvSpPr>
            <p:spPr>
              <a:xfrm rot="5400000">
                <a:off x="11487151" y="6399336"/>
                <a:ext cx="1573823" cy="1348155"/>
              </a:xfrm>
              <a:prstGeom prst="trapezoid">
                <a:avLst/>
              </a:prstGeom>
              <a:solidFill>
                <a:schemeClr val="accent6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4F6AFDCF-D123-E44C-9B2B-B3F12F8BF57D}"/>
                  </a:ext>
                </a:extLst>
              </p:cNvPr>
              <p:cNvSpPr/>
              <p:nvPr/>
            </p:nvSpPr>
            <p:spPr>
              <a:xfrm>
                <a:off x="8991600" y="8124223"/>
                <a:ext cx="2438399" cy="157382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rapezoid 437">
                <a:extLst>
                  <a:ext uri="{FF2B5EF4-FFF2-40B4-BE49-F238E27FC236}">
                    <a16:creationId xmlns:a16="http://schemas.microsoft.com/office/drawing/2014/main" id="{175C0362-4C2F-E742-9C5E-1938606E53EA}"/>
                  </a:ext>
                </a:extLst>
              </p:cNvPr>
              <p:cNvSpPr/>
              <p:nvPr/>
            </p:nvSpPr>
            <p:spPr>
              <a:xfrm rot="5400000">
                <a:off x="11469566" y="8237057"/>
                <a:ext cx="1573823" cy="1348155"/>
              </a:xfrm>
              <a:prstGeom prst="trapezoid">
                <a:avLst/>
              </a:prstGeom>
              <a:solidFill>
                <a:schemeClr val="accent6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8B3CBD13-208D-4973-84A8-F59DF0934972}"/>
              </a:ext>
            </a:extLst>
          </p:cNvPr>
          <p:cNvGrpSpPr/>
          <p:nvPr/>
        </p:nvGrpSpPr>
        <p:grpSpPr>
          <a:xfrm>
            <a:off x="28117800" y="24367890"/>
            <a:ext cx="7694923" cy="1692510"/>
            <a:chOff x="3358856" y="3954553"/>
            <a:chExt cx="5463985" cy="1418684"/>
          </a:xfrm>
        </p:grpSpPr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FC0314FF-0E58-4B94-87AE-F01382DD4B00}"/>
                </a:ext>
              </a:extLst>
            </p:cNvPr>
            <p:cNvSpPr/>
            <p:nvPr/>
          </p:nvSpPr>
          <p:spPr>
            <a:xfrm>
              <a:off x="3358857" y="4409031"/>
              <a:ext cx="5454560" cy="47695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Bookman Old Style" panose="02050604050505020204" pitchFamily="18" charset="0"/>
                <a:ea typeface="Source Sans Pro Light" panose="020B0403030403020204" pitchFamily="34" charset="0"/>
              </a:endParaRPr>
            </a:p>
          </p:txBody>
        </p: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7EB85C2-B601-4250-9125-4870B6D1A32B}"/>
                </a:ext>
              </a:extLst>
            </p:cNvPr>
            <p:cNvCxnSpPr>
              <a:cxnSpLocks/>
            </p:cNvCxnSpPr>
            <p:nvPr/>
          </p:nvCxnSpPr>
          <p:spPr>
            <a:xfrm>
              <a:off x="4452452" y="4422247"/>
              <a:ext cx="0" cy="46373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7C1431C5-76E6-4A48-8986-58F4C65EF45F}"/>
                </a:ext>
              </a:extLst>
            </p:cNvPr>
            <p:cNvSpPr txBox="1"/>
            <p:nvPr/>
          </p:nvSpPr>
          <p:spPr>
            <a:xfrm>
              <a:off x="3511199" y="4455641"/>
              <a:ext cx="874408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Bookman Old Style" panose="02050604050505020204" pitchFamily="18" charset="0"/>
                  <a:ea typeface="Source Sans Pro" panose="020B0503030403020204" pitchFamily="34" charset="0"/>
                </a:rPr>
                <a:t>Model</a:t>
              </a: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5E3075C2-9ACC-4533-87FF-31DA5F1E3560}"/>
                </a:ext>
              </a:extLst>
            </p:cNvPr>
            <p:cNvSpPr/>
            <p:nvPr/>
          </p:nvSpPr>
          <p:spPr>
            <a:xfrm>
              <a:off x="5639582" y="3954553"/>
              <a:ext cx="3173835" cy="4536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Bookman Old Style" panose="02050604050505020204" pitchFamily="18" charset="0"/>
                <a:ea typeface="Source Sans Pro Light" panose="020B0403030403020204" pitchFamily="34" charset="0"/>
              </a:endParaRPr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606071CF-8F54-43AF-B7FA-8EE83B7229D1}"/>
                </a:ext>
              </a:extLst>
            </p:cNvPr>
            <p:cNvSpPr txBox="1"/>
            <p:nvPr/>
          </p:nvSpPr>
          <p:spPr>
            <a:xfrm>
              <a:off x="4513013" y="4455641"/>
              <a:ext cx="1063358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Bookman Old Style" panose="02050604050505020204" pitchFamily="18" charset="0"/>
                  <a:ea typeface="Source Sans Pro" panose="020B0503030403020204" pitchFamily="34" charset="0"/>
                </a:rPr>
                <a:t>Lat (ns)</a:t>
              </a:r>
            </a:p>
          </p:txBody>
        </p: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B9957080-ED74-4CBE-8FD1-AB9F0F678604}"/>
                </a:ext>
              </a:extLst>
            </p:cNvPr>
            <p:cNvCxnSpPr>
              <a:cxnSpLocks/>
            </p:cNvCxnSpPr>
            <p:nvPr/>
          </p:nvCxnSpPr>
          <p:spPr>
            <a:xfrm>
              <a:off x="5630479" y="4432315"/>
              <a:ext cx="0" cy="46373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51FAE0C2-F091-437A-857E-46124C9D61A7}"/>
                </a:ext>
              </a:extLst>
            </p:cNvPr>
            <p:cNvSpPr txBox="1"/>
            <p:nvPr/>
          </p:nvSpPr>
          <p:spPr>
            <a:xfrm>
              <a:off x="6063342" y="3983642"/>
              <a:ext cx="696840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Bookman Old Style" panose="02050604050505020204" pitchFamily="18" charset="0"/>
                  <a:ea typeface="Source Sans Pro" panose="020B0503030403020204" pitchFamily="34" charset="0"/>
                </a:rPr>
                <a:t>Area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5A3E411C-A477-45DC-9A94-8E5826EAA717}"/>
                </a:ext>
              </a:extLst>
            </p:cNvPr>
            <p:cNvSpPr txBox="1"/>
            <p:nvPr/>
          </p:nvSpPr>
          <p:spPr>
            <a:xfrm>
              <a:off x="7570909" y="3983642"/>
              <a:ext cx="875546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Bookman Old Style" panose="02050604050505020204" pitchFamily="18" charset="0"/>
                  <a:ea typeface="Source Sans Pro" panose="020B0503030403020204" pitchFamily="34" charset="0"/>
                </a:rPr>
                <a:t>Power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C272EADD-62A6-416D-941E-4CDC9FB85DD6}"/>
                </a:ext>
              </a:extLst>
            </p:cNvPr>
            <p:cNvSpPr txBox="1"/>
            <p:nvPr/>
          </p:nvSpPr>
          <p:spPr>
            <a:xfrm>
              <a:off x="5684587" y="4475961"/>
              <a:ext cx="717328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Bookman Old Style" panose="02050604050505020204" pitchFamily="18" charset="0"/>
                  <a:ea typeface="Source Sans Pro" panose="020B0503030403020204" pitchFamily="34" charset="0"/>
                </a:rPr>
                <a:t>mm</a:t>
              </a:r>
              <a:r>
                <a:rPr lang="en-US" sz="2800" baseline="30000" dirty="0">
                  <a:latin typeface="Bookman Old Style" panose="02050604050505020204" pitchFamily="18" charset="0"/>
                  <a:ea typeface="Source Sans Pro" panose="020B0503030403020204" pitchFamily="34" charset="0"/>
                </a:rPr>
                <a:t>2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2CAC39AB-FA35-424D-B114-A857B4E5D45C}"/>
                </a:ext>
              </a:extLst>
            </p:cNvPr>
            <p:cNvSpPr txBox="1"/>
            <p:nvPr/>
          </p:nvSpPr>
          <p:spPr>
            <a:xfrm>
              <a:off x="6608938" y="4486121"/>
              <a:ext cx="523824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Bookman Old Style" panose="02050604050505020204" pitchFamily="18" charset="0"/>
                  <a:ea typeface="Source Sans Pro" panose="020B0503030403020204" pitchFamily="34" charset="0"/>
                </a:rPr>
                <a:t>+%</a:t>
              </a: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DC5C0337-404D-407E-BDA0-8C8D27A26306}"/>
                </a:ext>
              </a:extLst>
            </p:cNvPr>
            <p:cNvSpPr txBox="1"/>
            <p:nvPr/>
          </p:nvSpPr>
          <p:spPr>
            <a:xfrm>
              <a:off x="7247481" y="4465274"/>
              <a:ext cx="626268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Bookman Old Style" panose="02050604050505020204" pitchFamily="18" charset="0"/>
                  <a:ea typeface="Source Sans Pro" panose="020B0503030403020204" pitchFamily="34" charset="0"/>
                </a:rPr>
                <a:t>mW</a:t>
              </a:r>
              <a:endParaRPr lang="en-US" sz="2800" dirty="0">
                <a:latin typeface="Bookman Old Style" panose="02050604050505020204" pitchFamily="18" charset="0"/>
                <a:ea typeface="Source Sans Pro" panose="020B0503030403020204" pitchFamily="34" charset="0"/>
              </a:endParaRP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DBCCA7AB-325F-4579-B679-D56FB82E8E32}"/>
                </a:ext>
              </a:extLst>
            </p:cNvPr>
            <p:cNvSpPr txBox="1"/>
            <p:nvPr/>
          </p:nvSpPr>
          <p:spPr>
            <a:xfrm>
              <a:off x="8220204" y="4475434"/>
              <a:ext cx="523824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Bookman Old Style" panose="02050604050505020204" pitchFamily="18" charset="0"/>
                  <a:ea typeface="Source Sans Pro" panose="020B0503030403020204" pitchFamily="34" charset="0"/>
                </a:rPr>
                <a:t>+%</a:t>
              </a:r>
            </a:p>
          </p:txBody>
        </p: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FFA11B6-4CA9-44F1-915E-236DAAA35F67}"/>
                </a:ext>
              </a:extLst>
            </p:cNvPr>
            <p:cNvCxnSpPr>
              <a:cxnSpLocks/>
            </p:cNvCxnSpPr>
            <p:nvPr/>
          </p:nvCxnSpPr>
          <p:spPr>
            <a:xfrm>
              <a:off x="7199607" y="3973612"/>
              <a:ext cx="0" cy="46373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38163AC6-D178-4631-85CB-9115D0D99B5E}"/>
                </a:ext>
              </a:extLst>
            </p:cNvPr>
            <p:cNvCxnSpPr>
              <a:cxnSpLocks/>
            </p:cNvCxnSpPr>
            <p:nvPr/>
          </p:nvCxnSpPr>
          <p:spPr>
            <a:xfrm>
              <a:off x="7199607" y="4422247"/>
              <a:ext cx="0" cy="46373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3DDFAD7D-2BC8-4D0C-9EF7-3900B79CD138}"/>
                </a:ext>
              </a:extLst>
            </p:cNvPr>
            <p:cNvCxnSpPr>
              <a:cxnSpLocks/>
            </p:cNvCxnSpPr>
            <p:nvPr/>
          </p:nvCxnSpPr>
          <p:spPr>
            <a:xfrm>
              <a:off x="5630479" y="4824973"/>
              <a:ext cx="4963" cy="510634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4291EBC0-CBCE-4A50-8628-8C0D3B4EB570}"/>
                </a:ext>
              </a:extLst>
            </p:cNvPr>
            <p:cNvSpPr txBox="1"/>
            <p:nvPr/>
          </p:nvSpPr>
          <p:spPr>
            <a:xfrm>
              <a:off x="3581057" y="4926532"/>
              <a:ext cx="696840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LSTM</a:t>
              </a:r>
            </a:p>
          </p:txBody>
        </p: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A08CA56E-64D5-4D03-BF98-49993FE46118}"/>
                </a:ext>
              </a:extLst>
            </p:cNvPr>
            <p:cNvCxnSpPr>
              <a:cxnSpLocks/>
            </p:cNvCxnSpPr>
            <p:nvPr/>
          </p:nvCxnSpPr>
          <p:spPr>
            <a:xfrm>
              <a:off x="3358856" y="5316184"/>
              <a:ext cx="5463985" cy="3884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ADEB60B0-A512-485B-8A3B-4ABE65A96529}"/>
                </a:ext>
              </a:extLst>
            </p:cNvPr>
            <p:cNvCxnSpPr>
              <a:cxnSpLocks/>
            </p:cNvCxnSpPr>
            <p:nvPr/>
          </p:nvCxnSpPr>
          <p:spPr>
            <a:xfrm>
              <a:off x="4452452" y="4824973"/>
              <a:ext cx="0" cy="497583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9BEB1C12-14E1-436D-B395-F2A8502B68CB}"/>
                </a:ext>
              </a:extLst>
            </p:cNvPr>
            <p:cNvSpPr txBox="1"/>
            <p:nvPr/>
          </p:nvSpPr>
          <p:spPr>
            <a:xfrm>
              <a:off x="4809323" y="4877848"/>
              <a:ext cx="496507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380</a:t>
              </a:r>
            </a:p>
          </p:txBody>
        </p: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DCCACF03-38D4-4A80-AA04-A595CE751FCE}"/>
                </a:ext>
              </a:extLst>
            </p:cNvPr>
            <p:cNvSpPr txBox="1"/>
            <p:nvPr/>
          </p:nvSpPr>
          <p:spPr>
            <a:xfrm>
              <a:off x="5672121" y="4916464"/>
              <a:ext cx="674075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17.73</a:t>
              </a: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F3BCB53A-1FE9-4961-B53E-AC33FC96D97A}"/>
                </a:ext>
              </a:extLst>
            </p:cNvPr>
            <p:cNvSpPr txBox="1"/>
            <p:nvPr/>
          </p:nvSpPr>
          <p:spPr>
            <a:xfrm>
              <a:off x="6604701" y="4916464"/>
              <a:ext cx="552281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23.6</a:t>
              </a:r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37CC9219-C594-4F46-AE76-7CB2FBCB2EDA}"/>
                </a:ext>
              </a:extLst>
            </p:cNvPr>
            <p:cNvSpPr txBox="1"/>
            <p:nvPr/>
          </p:nvSpPr>
          <p:spPr>
            <a:xfrm>
              <a:off x="7250660" y="4926532"/>
              <a:ext cx="618301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1018</a:t>
              </a:r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5399FF78-92B5-4451-A69C-B2DEC362FFDA}"/>
                </a:ext>
              </a:extLst>
            </p:cNvPr>
            <p:cNvSpPr txBox="1"/>
            <p:nvPr/>
          </p:nvSpPr>
          <p:spPr>
            <a:xfrm>
              <a:off x="8261536" y="4934667"/>
              <a:ext cx="430488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4.1</a:t>
              </a:r>
            </a:p>
          </p:txBody>
        </p: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6A9224A8-6FB4-4E04-BFD1-58046B331D63}"/>
                </a:ext>
              </a:extLst>
            </p:cNvPr>
            <p:cNvCxnSpPr>
              <a:cxnSpLocks/>
            </p:cNvCxnSpPr>
            <p:nvPr/>
          </p:nvCxnSpPr>
          <p:spPr>
            <a:xfrm>
              <a:off x="7199607" y="4822414"/>
              <a:ext cx="0" cy="513193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0" name="Rectangle 659">
            <a:extLst>
              <a:ext uri="{FF2B5EF4-FFF2-40B4-BE49-F238E27FC236}">
                <a16:creationId xmlns:a16="http://schemas.microsoft.com/office/drawing/2014/main" id="{F14E9FF6-3213-4A21-B263-AB152FC40050}"/>
              </a:ext>
            </a:extLst>
          </p:cNvPr>
          <p:cNvSpPr/>
          <p:nvPr/>
        </p:nvSpPr>
        <p:spPr>
          <a:xfrm>
            <a:off x="27403852" y="22326600"/>
            <a:ext cx="86908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Indigo  Congestion Control</a:t>
            </a:r>
            <a:endParaRPr lang="en-US" sz="3200" i="1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     The model is unrolled to meet typical NIC line</a:t>
            </a:r>
          </a:p>
          <a:p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     rates (40 Gbps – 96 Gbps). </a:t>
            </a:r>
            <a:endParaRPr lang="en-US" sz="3200" dirty="0"/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99CB260B-E8AD-41C3-BEC6-02CCD24417C4}"/>
              </a:ext>
            </a:extLst>
          </p:cNvPr>
          <p:cNvSpPr/>
          <p:nvPr/>
        </p:nvSpPr>
        <p:spPr>
          <a:xfrm>
            <a:off x="27355799" y="15956340"/>
            <a:ext cx="86946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Overheads are calculated relative to a 300 mm</a:t>
            </a:r>
            <a:r>
              <a:rPr lang="en-US" sz="3200" baseline="30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chip with 4 pipelines each drawing an estimated 25 W.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51EE54-45DA-4DFE-BAAF-E8FAA1193159}"/>
              </a:ext>
            </a:extLst>
          </p:cNvPr>
          <p:cNvSpPr/>
          <p:nvPr/>
        </p:nvSpPr>
        <p:spPr>
          <a:xfrm>
            <a:off x="27402981" y="17732461"/>
            <a:ext cx="94545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Anomaly Detection:</a:t>
            </a:r>
            <a:endParaRPr lang="en-US" sz="3200" i="1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     The models are fully unrolled to meet typical</a:t>
            </a:r>
          </a:p>
          <a:p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     switch line rates (512 Gbps – 12 </a:t>
            </a:r>
            <a:r>
              <a:rPr lang="en-US" sz="32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Tbps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).</a:t>
            </a:r>
            <a:endParaRPr lang="en-US" sz="3200" dirty="0"/>
          </a:p>
          <a:p>
            <a:endParaRPr lang="en-US" sz="32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E35AC317-4240-4736-9A47-663943F372ED}"/>
              </a:ext>
            </a:extLst>
          </p:cNvPr>
          <p:cNvSpPr txBox="1"/>
          <p:nvPr/>
        </p:nvSpPr>
        <p:spPr>
          <a:xfrm>
            <a:off x="27355800" y="5906869"/>
            <a:ext cx="873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Latency across different microbenchmarks:</a:t>
            </a: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D87FDA43-923B-4433-BD36-AC9C5DAB7B22}"/>
              </a:ext>
            </a:extLst>
          </p:cNvPr>
          <p:cNvSpPr/>
          <p:nvPr/>
        </p:nvSpPr>
        <p:spPr>
          <a:xfrm>
            <a:off x="9894895" y="22415242"/>
            <a:ext cx="89133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Map-Reduce engine is embedded between match-action tables in the ingress pipeline.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We prototype Taurus using the </a:t>
            </a:r>
            <a:r>
              <a:rPr lang="en-US" sz="32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Plasticine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architecture and </a:t>
            </a:r>
            <a:r>
              <a:rPr lang="en-US" sz="32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Spatial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HDL.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Taurus’s peak throughput ranges from 512 Gbps – 12 </a:t>
            </a:r>
            <a:r>
              <a:rPr lang="en-US" sz="32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Tbps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depending on packet and model sizes.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97159DD4-71AE-4302-954B-617F794A4079}"/>
              </a:ext>
            </a:extLst>
          </p:cNvPr>
          <p:cNvGrpSpPr/>
          <p:nvPr/>
        </p:nvGrpSpPr>
        <p:grpSpPr>
          <a:xfrm>
            <a:off x="10960498" y="15011400"/>
            <a:ext cx="7022702" cy="2972212"/>
            <a:chOff x="-4152453" y="3766415"/>
            <a:chExt cx="33951320" cy="14369185"/>
          </a:xfrm>
        </p:grpSpPr>
        <p:sp>
          <p:nvSpPr>
            <p:cNvPr id="862" name="Rectangle: Rounded Corners 861">
              <a:extLst>
                <a:ext uri="{FF2B5EF4-FFF2-40B4-BE49-F238E27FC236}">
                  <a16:creationId xmlns:a16="http://schemas.microsoft.com/office/drawing/2014/main" id="{967111EB-BCD2-4E63-BCC8-C7910F6BAC0C}"/>
                </a:ext>
              </a:extLst>
            </p:cNvPr>
            <p:cNvSpPr/>
            <p:nvPr/>
          </p:nvSpPr>
          <p:spPr>
            <a:xfrm>
              <a:off x="4835768" y="4833215"/>
              <a:ext cx="3486427" cy="309158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CU</a:t>
              </a:r>
            </a:p>
          </p:txBody>
        </p:sp>
        <p:sp>
          <p:nvSpPr>
            <p:cNvPr id="863" name="Rectangle: Rounded Corners 862">
              <a:extLst>
                <a:ext uri="{FF2B5EF4-FFF2-40B4-BE49-F238E27FC236}">
                  <a16:creationId xmlns:a16="http://schemas.microsoft.com/office/drawing/2014/main" id="{6A5A99CD-B716-4CED-BFB1-AC120B787BEC}"/>
                </a:ext>
              </a:extLst>
            </p:cNvPr>
            <p:cNvSpPr/>
            <p:nvPr/>
          </p:nvSpPr>
          <p:spPr>
            <a:xfrm>
              <a:off x="10339752" y="4833215"/>
              <a:ext cx="3486427" cy="309158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MU</a:t>
              </a:r>
            </a:p>
          </p:txBody>
        </p:sp>
        <p:sp>
          <p:nvSpPr>
            <p:cNvPr id="864" name="Rectangle: Rounded Corners 863">
              <a:extLst>
                <a:ext uri="{FF2B5EF4-FFF2-40B4-BE49-F238E27FC236}">
                  <a16:creationId xmlns:a16="http://schemas.microsoft.com/office/drawing/2014/main" id="{B472E33D-35AC-46F0-B0D3-76108CC488BF}"/>
                </a:ext>
              </a:extLst>
            </p:cNvPr>
            <p:cNvSpPr/>
            <p:nvPr/>
          </p:nvSpPr>
          <p:spPr>
            <a:xfrm>
              <a:off x="15878907" y="4833215"/>
              <a:ext cx="3486427" cy="309158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CU</a:t>
              </a:r>
            </a:p>
          </p:txBody>
        </p:sp>
        <p:sp>
          <p:nvSpPr>
            <p:cNvPr id="865" name="Rectangle: Rounded Corners 864">
              <a:extLst>
                <a:ext uri="{FF2B5EF4-FFF2-40B4-BE49-F238E27FC236}">
                  <a16:creationId xmlns:a16="http://schemas.microsoft.com/office/drawing/2014/main" id="{073C41EF-69EA-4E28-977B-A5498F24B730}"/>
                </a:ext>
              </a:extLst>
            </p:cNvPr>
            <p:cNvSpPr/>
            <p:nvPr/>
          </p:nvSpPr>
          <p:spPr>
            <a:xfrm>
              <a:off x="4835769" y="9427007"/>
              <a:ext cx="3486427" cy="309158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MU</a:t>
              </a:r>
            </a:p>
          </p:txBody>
        </p:sp>
        <p:sp>
          <p:nvSpPr>
            <p:cNvPr id="866" name="Rectangle: Rounded Corners 865">
              <a:extLst>
                <a:ext uri="{FF2B5EF4-FFF2-40B4-BE49-F238E27FC236}">
                  <a16:creationId xmlns:a16="http://schemas.microsoft.com/office/drawing/2014/main" id="{5A416FB5-7160-4AAA-84F1-DBB353B22AB6}"/>
                </a:ext>
              </a:extLst>
            </p:cNvPr>
            <p:cNvSpPr/>
            <p:nvPr/>
          </p:nvSpPr>
          <p:spPr>
            <a:xfrm>
              <a:off x="15878908" y="9427007"/>
              <a:ext cx="3486427" cy="309158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MU</a:t>
              </a:r>
            </a:p>
          </p:txBody>
        </p:sp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3C3C2D47-D51A-4069-B448-9EF94DBE777E}"/>
                </a:ext>
              </a:extLst>
            </p:cNvPr>
            <p:cNvSpPr/>
            <p:nvPr/>
          </p:nvSpPr>
          <p:spPr>
            <a:xfrm>
              <a:off x="8839200" y="3766415"/>
              <a:ext cx="838200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0416D05A-77A9-429C-A774-B12601791B17}"/>
                </a:ext>
              </a:extLst>
            </p:cNvPr>
            <p:cNvSpPr/>
            <p:nvPr/>
          </p:nvSpPr>
          <p:spPr>
            <a:xfrm>
              <a:off x="8839200" y="8305800"/>
              <a:ext cx="838200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69" name="Rectangle 868">
              <a:extLst>
                <a:ext uri="{FF2B5EF4-FFF2-40B4-BE49-F238E27FC236}">
                  <a16:creationId xmlns:a16="http://schemas.microsoft.com/office/drawing/2014/main" id="{B0CE9BBB-5EF0-44AD-A1CE-87196FF4981C}"/>
                </a:ext>
              </a:extLst>
            </p:cNvPr>
            <p:cNvSpPr/>
            <p:nvPr/>
          </p:nvSpPr>
          <p:spPr>
            <a:xfrm>
              <a:off x="14545408" y="8276493"/>
              <a:ext cx="838200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0" name="Rectangle: Rounded Corners 869">
              <a:extLst>
                <a:ext uri="{FF2B5EF4-FFF2-40B4-BE49-F238E27FC236}">
                  <a16:creationId xmlns:a16="http://schemas.microsoft.com/office/drawing/2014/main" id="{6F79CF85-1BC0-41F1-8E0D-12B8BDCA2524}"/>
                </a:ext>
              </a:extLst>
            </p:cNvPr>
            <p:cNvSpPr/>
            <p:nvPr/>
          </p:nvSpPr>
          <p:spPr>
            <a:xfrm>
              <a:off x="10339751" y="9427006"/>
              <a:ext cx="3486427" cy="309158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CU</a:t>
              </a:r>
            </a:p>
          </p:txBody>
        </p:sp>
        <p:sp>
          <p:nvSpPr>
            <p:cNvPr id="871" name="Rectangle 870">
              <a:extLst>
                <a:ext uri="{FF2B5EF4-FFF2-40B4-BE49-F238E27FC236}">
                  <a16:creationId xmlns:a16="http://schemas.microsoft.com/office/drawing/2014/main" id="{3A8C8313-FE7E-4E23-B6EB-FA41AA4DBEA7}"/>
                </a:ext>
              </a:extLst>
            </p:cNvPr>
            <p:cNvSpPr/>
            <p:nvPr/>
          </p:nvSpPr>
          <p:spPr>
            <a:xfrm>
              <a:off x="14545408" y="3766415"/>
              <a:ext cx="838200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872" name="Straight Connector 871">
              <a:extLst>
                <a:ext uri="{FF2B5EF4-FFF2-40B4-BE49-F238E27FC236}">
                  <a16:creationId xmlns:a16="http://schemas.microsoft.com/office/drawing/2014/main" id="{F392C19F-753B-4167-A42A-386E4A71B3B7}"/>
                </a:ext>
              </a:extLst>
            </p:cNvPr>
            <p:cNvCxnSpPr>
              <a:stCxn id="867" idx="3"/>
              <a:endCxn id="863" idx="0"/>
            </p:cNvCxnSpPr>
            <p:nvPr/>
          </p:nvCxnSpPr>
          <p:spPr>
            <a:xfrm>
              <a:off x="9677400" y="4185515"/>
              <a:ext cx="2405566" cy="6477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>
              <a:extLst>
                <a:ext uri="{FF2B5EF4-FFF2-40B4-BE49-F238E27FC236}">
                  <a16:creationId xmlns:a16="http://schemas.microsoft.com/office/drawing/2014/main" id="{8B9CC52E-E111-4B06-8691-756799452438}"/>
                </a:ext>
              </a:extLst>
            </p:cNvPr>
            <p:cNvCxnSpPr>
              <a:cxnSpLocks/>
              <a:stCxn id="863" idx="0"/>
              <a:endCxn id="871" idx="1"/>
            </p:cNvCxnSpPr>
            <p:nvPr/>
          </p:nvCxnSpPr>
          <p:spPr>
            <a:xfrm flipV="1">
              <a:off x="12082966" y="4185515"/>
              <a:ext cx="2462442" cy="6477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Connector 873">
              <a:extLst>
                <a:ext uri="{FF2B5EF4-FFF2-40B4-BE49-F238E27FC236}">
                  <a16:creationId xmlns:a16="http://schemas.microsoft.com/office/drawing/2014/main" id="{560C48A1-CE1A-47E0-9071-048A7F9CA341}"/>
                </a:ext>
              </a:extLst>
            </p:cNvPr>
            <p:cNvCxnSpPr>
              <a:stCxn id="871" idx="3"/>
              <a:endCxn id="864" idx="0"/>
            </p:cNvCxnSpPr>
            <p:nvPr/>
          </p:nvCxnSpPr>
          <p:spPr>
            <a:xfrm>
              <a:off x="15383608" y="4185515"/>
              <a:ext cx="2238513" cy="6477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Straight Connector 874">
              <a:extLst>
                <a:ext uri="{FF2B5EF4-FFF2-40B4-BE49-F238E27FC236}">
                  <a16:creationId xmlns:a16="http://schemas.microsoft.com/office/drawing/2014/main" id="{3CDF9CC5-E7A7-4808-A436-D1FB570A7D12}"/>
                </a:ext>
              </a:extLst>
            </p:cNvPr>
            <p:cNvCxnSpPr>
              <a:cxnSpLocks/>
              <a:stCxn id="862" idx="2"/>
              <a:endCxn id="868" idx="1"/>
            </p:cNvCxnSpPr>
            <p:nvPr/>
          </p:nvCxnSpPr>
          <p:spPr>
            <a:xfrm>
              <a:off x="6578982" y="7924800"/>
              <a:ext cx="2260218" cy="8001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Straight Connector 875">
              <a:extLst>
                <a:ext uri="{FF2B5EF4-FFF2-40B4-BE49-F238E27FC236}">
                  <a16:creationId xmlns:a16="http://schemas.microsoft.com/office/drawing/2014/main" id="{0C7ADE4D-AD1A-47B9-8AA0-F0287AF0BC78}"/>
                </a:ext>
              </a:extLst>
            </p:cNvPr>
            <p:cNvCxnSpPr>
              <a:stCxn id="865" idx="0"/>
              <a:endCxn id="868" idx="1"/>
            </p:cNvCxnSpPr>
            <p:nvPr/>
          </p:nvCxnSpPr>
          <p:spPr>
            <a:xfrm flipV="1">
              <a:off x="6578983" y="8724900"/>
              <a:ext cx="2260217" cy="70210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>
              <a:extLst>
                <a:ext uri="{FF2B5EF4-FFF2-40B4-BE49-F238E27FC236}">
                  <a16:creationId xmlns:a16="http://schemas.microsoft.com/office/drawing/2014/main" id="{F8BFEC3B-4968-44F8-858A-6837832F4FA0}"/>
                </a:ext>
              </a:extLst>
            </p:cNvPr>
            <p:cNvCxnSpPr>
              <a:cxnSpLocks/>
              <a:stCxn id="868" idx="3"/>
              <a:endCxn id="863" idx="2"/>
            </p:cNvCxnSpPr>
            <p:nvPr/>
          </p:nvCxnSpPr>
          <p:spPr>
            <a:xfrm flipV="1">
              <a:off x="9677400" y="7924800"/>
              <a:ext cx="2405566" cy="8001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Straight Connector 877">
              <a:extLst>
                <a:ext uri="{FF2B5EF4-FFF2-40B4-BE49-F238E27FC236}">
                  <a16:creationId xmlns:a16="http://schemas.microsoft.com/office/drawing/2014/main" id="{22000349-B303-4367-9EC0-FC5ECFE73FDC}"/>
                </a:ext>
              </a:extLst>
            </p:cNvPr>
            <p:cNvCxnSpPr>
              <a:stCxn id="868" idx="3"/>
              <a:endCxn id="870" idx="0"/>
            </p:cNvCxnSpPr>
            <p:nvPr/>
          </p:nvCxnSpPr>
          <p:spPr>
            <a:xfrm>
              <a:off x="9677400" y="8724900"/>
              <a:ext cx="2405565" cy="70210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72727229-EF6C-46B7-803D-6C69B6736BDF}"/>
                </a:ext>
              </a:extLst>
            </p:cNvPr>
            <p:cNvCxnSpPr>
              <a:stCxn id="870" idx="0"/>
              <a:endCxn id="869" idx="1"/>
            </p:cNvCxnSpPr>
            <p:nvPr/>
          </p:nvCxnSpPr>
          <p:spPr>
            <a:xfrm flipV="1">
              <a:off x="12082965" y="8695593"/>
              <a:ext cx="2462443" cy="7314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>
              <a:extLst>
                <a:ext uri="{FF2B5EF4-FFF2-40B4-BE49-F238E27FC236}">
                  <a16:creationId xmlns:a16="http://schemas.microsoft.com/office/drawing/2014/main" id="{9439531B-72F8-4467-BE38-F27EBBD0F6CC}"/>
                </a:ext>
              </a:extLst>
            </p:cNvPr>
            <p:cNvCxnSpPr>
              <a:cxnSpLocks/>
              <a:stCxn id="863" idx="2"/>
              <a:endCxn id="869" idx="1"/>
            </p:cNvCxnSpPr>
            <p:nvPr/>
          </p:nvCxnSpPr>
          <p:spPr>
            <a:xfrm>
              <a:off x="12082966" y="7924800"/>
              <a:ext cx="2462442" cy="7707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F37EB496-5E34-459D-AAD1-3D0E88E9DB57}"/>
                </a:ext>
              </a:extLst>
            </p:cNvPr>
            <p:cNvCxnSpPr>
              <a:cxnSpLocks/>
              <a:stCxn id="869" idx="3"/>
              <a:endCxn id="864" idx="2"/>
            </p:cNvCxnSpPr>
            <p:nvPr/>
          </p:nvCxnSpPr>
          <p:spPr>
            <a:xfrm flipV="1">
              <a:off x="15383608" y="7924800"/>
              <a:ext cx="2238513" cy="77079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52EF227D-B52B-4A48-BA87-925D05D9C7E3}"/>
                </a:ext>
              </a:extLst>
            </p:cNvPr>
            <p:cNvCxnSpPr>
              <a:stCxn id="869" idx="3"/>
              <a:endCxn id="866" idx="0"/>
            </p:cNvCxnSpPr>
            <p:nvPr/>
          </p:nvCxnSpPr>
          <p:spPr>
            <a:xfrm>
              <a:off x="15383608" y="8695593"/>
              <a:ext cx="2238514" cy="73141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3" name="Rectangle: Rounded Corners 882">
              <a:extLst>
                <a:ext uri="{FF2B5EF4-FFF2-40B4-BE49-F238E27FC236}">
                  <a16:creationId xmlns:a16="http://schemas.microsoft.com/office/drawing/2014/main" id="{D64C005A-27A4-4AE0-A4E2-8675AC71FBD3}"/>
                </a:ext>
              </a:extLst>
            </p:cNvPr>
            <p:cNvSpPr/>
            <p:nvPr/>
          </p:nvSpPr>
          <p:spPr>
            <a:xfrm>
              <a:off x="5029200" y="13944600"/>
              <a:ext cx="3486427" cy="309158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CU</a:t>
              </a:r>
            </a:p>
          </p:txBody>
        </p:sp>
        <p:sp>
          <p:nvSpPr>
            <p:cNvPr id="884" name="Rectangle: Rounded Corners 883">
              <a:extLst>
                <a:ext uri="{FF2B5EF4-FFF2-40B4-BE49-F238E27FC236}">
                  <a16:creationId xmlns:a16="http://schemas.microsoft.com/office/drawing/2014/main" id="{8DFDA38B-6FA4-4B68-BF5C-A0C1F2BFF1E2}"/>
                </a:ext>
              </a:extLst>
            </p:cNvPr>
            <p:cNvSpPr/>
            <p:nvPr/>
          </p:nvSpPr>
          <p:spPr>
            <a:xfrm>
              <a:off x="10533184" y="13944600"/>
              <a:ext cx="3486427" cy="309158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MU</a:t>
              </a:r>
            </a:p>
          </p:txBody>
        </p:sp>
        <p:sp>
          <p:nvSpPr>
            <p:cNvPr id="885" name="Rectangle: Rounded Corners 884">
              <a:extLst>
                <a:ext uri="{FF2B5EF4-FFF2-40B4-BE49-F238E27FC236}">
                  <a16:creationId xmlns:a16="http://schemas.microsoft.com/office/drawing/2014/main" id="{5D6AB94B-F6A8-420F-9EB5-D36CE642FD75}"/>
                </a:ext>
              </a:extLst>
            </p:cNvPr>
            <p:cNvSpPr/>
            <p:nvPr/>
          </p:nvSpPr>
          <p:spPr>
            <a:xfrm>
              <a:off x="16072339" y="13944600"/>
              <a:ext cx="3486427" cy="309158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CU</a:t>
              </a:r>
            </a:p>
          </p:txBody>
        </p:sp>
        <p:sp>
          <p:nvSpPr>
            <p:cNvPr id="886" name="Rectangle 885">
              <a:extLst>
                <a:ext uri="{FF2B5EF4-FFF2-40B4-BE49-F238E27FC236}">
                  <a16:creationId xmlns:a16="http://schemas.microsoft.com/office/drawing/2014/main" id="{8C0A8B6B-D80C-4B16-839C-FC3844552A04}"/>
                </a:ext>
              </a:extLst>
            </p:cNvPr>
            <p:cNvSpPr/>
            <p:nvPr/>
          </p:nvSpPr>
          <p:spPr>
            <a:xfrm>
              <a:off x="8839200" y="12827149"/>
              <a:ext cx="838200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87" name="Rectangle 886">
              <a:extLst>
                <a:ext uri="{FF2B5EF4-FFF2-40B4-BE49-F238E27FC236}">
                  <a16:creationId xmlns:a16="http://schemas.microsoft.com/office/drawing/2014/main" id="{DE90F7AC-3111-4CFB-A68E-E449F5198E02}"/>
                </a:ext>
              </a:extLst>
            </p:cNvPr>
            <p:cNvSpPr/>
            <p:nvPr/>
          </p:nvSpPr>
          <p:spPr>
            <a:xfrm>
              <a:off x="14545408" y="12797842"/>
              <a:ext cx="838200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88" name="Rectangle 887">
              <a:extLst>
                <a:ext uri="{FF2B5EF4-FFF2-40B4-BE49-F238E27FC236}">
                  <a16:creationId xmlns:a16="http://schemas.microsoft.com/office/drawing/2014/main" id="{0142630C-42E5-41A4-9F3B-95178DB9CE25}"/>
                </a:ext>
              </a:extLst>
            </p:cNvPr>
            <p:cNvSpPr/>
            <p:nvPr/>
          </p:nvSpPr>
          <p:spPr>
            <a:xfrm>
              <a:off x="8924192" y="17297400"/>
              <a:ext cx="838200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8DF70114-9954-4DAD-9998-08EAA564BB74}"/>
                </a:ext>
              </a:extLst>
            </p:cNvPr>
            <p:cNvSpPr/>
            <p:nvPr/>
          </p:nvSpPr>
          <p:spPr>
            <a:xfrm>
              <a:off x="14630400" y="17297400"/>
              <a:ext cx="838200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890" name="Straight Connector 889">
              <a:extLst>
                <a:ext uri="{FF2B5EF4-FFF2-40B4-BE49-F238E27FC236}">
                  <a16:creationId xmlns:a16="http://schemas.microsoft.com/office/drawing/2014/main" id="{7345D259-EF54-4FA3-85A4-478E69467E0C}"/>
                </a:ext>
              </a:extLst>
            </p:cNvPr>
            <p:cNvCxnSpPr>
              <a:cxnSpLocks/>
              <a:stCxn id="883" idx="2"/>
              <a:endCxn id="888" idx="1"/>
            </p:cNvCxnSpPr>
            <p:nvPr/>
          </p:nvCxnSpPr>
          <p:spPr>
            <a:xfrm>
              <a:off x="6772414" y="17036185"/>
              <a:ext cx="2151778" cy="68031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>
              <a:extLst>
                <a:ext uri="{FF2B5EF4-FFF2-40B4-BE49-F238E27FC236}">
                  <a16:creationId xmlns:a16="http://schemas.microsoft.com/office/drawing/2014/main" id="{638FF369-857C-4C57-BCA0-E28C782EEB33}"/>
                </a:ext>
              </a:extLst>
            </p:cNvPr>
            <p:cNvCxnSpPr>
              <a:cxnSpLocks/>
              <a:stCxn id="888" idx="3"/>
              <a:endCxn id="884" idx="2"/>
            </p:cNvCxnSpPr>
            <p:nvPr/>
          </p:nvCxnSpPr>
          <p:spPr>
            <a:xfrm flipV="1">
              <a:off x="9762392" y="17036185"/>
              <a:ext cx="2514006" cy="68031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>
              <a:extLst>
                <a:ext uri="{FF2B5EF4-FFF2-40B4-BE49-F238E27FC236}">
                  <a16:creationId xmlns:a16="http://schemas.microsoft.com/office/drawing/2014/main" id="{CEA473E8-2C45-4B37-A385-5323F6735598}"/>
                </a:ext>
              </a:extLst>
            </p:cNvPr>
            <p:cNvCxnSpPr>
              <a:cxnSpLocks/>
              <a:stCxn id="884" idx="2"/>
              <a:endCxn id="889" idx="1"/>
            </p:cNvCxnSpPr>
            <p:nvPr/>
          </p:nvCxnSpPr>
          <p:spPr>
            <a:xfrm>
              <a:off x="12276398" y="17036185"/>
              <a:ext cx="2354002" cy="68031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F206A9E0-B6F8-445F-B69A-B5939B1A6A9B}"/>
                </a:ext>
              </a:extLst>
            </p:cNvPr>
            <p:cNvCxnSpPr>
              <a:cxnSpLocks/>
              <a:stCxn id="889" idx="3"/>
              <a:endCxn id="885" idx="2"/>
            </p:cNvCxnSpPr>
            <p:nvPr/>
          </p:nvCxnSpPr>
          <p:spPr>
            <a:xfrm flipV="1">
              <a:off x="15468600" y="17036185"/>
              <a:ext cx="2346953" cy="68031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9EB95F41-7D7D-41C3-85F8-F215690EAB64}"/>
                </a:ext>
              </a:extLst>
            </p:cNvPr>
            <p:cNvCxnSpPr>
              <a:cxnSpLocks/>
              <a:stCxn id="887" idx="3"/>
              <a:endCxn id="885" idx="0"/>
            </p:cNvCxnSpPr>
            <p:nvPr/>
          </p:nvCxnSpPr>
          <p:spPr>
            <a:xfrm>
              <a:off x="15383608" y="13216942"/>
              <a:ext cx="2431945" cy="72765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>
              <a:extLst>
                <a:ext uri="{FF2B5EF4-FFF2-40B4-BE49-F238E27FC236}">
                  <a16:creationId xmlns:a16="http://schemas.microsoft.com/office/drawing/2014/main" id="{9B143A4A-3DA1-49F8-9C2B-7DDC14942047}"/>
                </a:ext>
              </a:extLst>
            </p:cNvPr>
            <p:cNvCxnSpPr>
              <a:cxnSpLocks/>
              <a:stCxn id="887" idx="3"/>
              <a:endCxn id="866" idx="2"/>
            </p:cNvCxnSpPr>
            <p:nvPr/>
          </p:nvCxnSpPr>
          <p:spPr>
            <a:xfrm flipV="1">
              <a:off x="15383608" y="12518592"/>
              <a:ext cx="2238514" cy="69835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>
              <a:extLst>
                <a:ext uri="{FF2B5EF4-FFF2-40B4-BE49-F238E27FC236}">
                  <a16:creationId xmlns:a16="http://schemas.microsoft.com/office/drawing/2014/main" id="{E1CB9C74-841A-45E6-A5BC-F63C6772D9D6}"/>
                </a:ext>
              </a:extLst>
            </p:cNvPr>
            <p:cNvCxnSpPr>
              <a:cxnSpLocks/>
              <a:stCxn id="870" idx="2"/>
              <a:endCxn id="887" idx="1"/>
            </p:cNvCxnSpPr>
            <p:nvPr/>
          </p:nvCxnSpPr>
          <p:spPr>
            <a:xfrm>
              <a:off x="12082965" y="12518591"/>
              <a:ext cx="2462443" cy="6983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>
              <a:extLst>
                <a:ext uri="{FF2B5EF4-FFF2-40B4-BE49-F238E27FC236}">
                  <a16:creationId xmlns:a16="http://schemas.microsoft.com/office/drawing/2014/main" id="{DF86ED82-CD4A-4A75-B724-8E03E9102C4D}"/>
                </a:ext>
              </a:extLst>
            </p:cNvPr>
            <p:cNvCxnSpPr>
              <a:cxnSpLocks/>
              <a:stCxn id="887" idx="1"/>
              <a:endCxn id="884" idx="0"/>
            </p:cNvCxnSpPr>
            <p:nvPr/>
          </p:nvCxnSpPr>
          <p:spPr>
            <a:xfrm flipH="1">
              <a:off x="12276398" y="13216942"/>
              <a:ext cx="2269010" cy="72765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28D5FA2B-C783-4927-BF03-6C40139C380A}"/>
                </a:ext>
              </a:extLst>
            </p:cNvPr>
            <p:cNvCxnSpPr>
              <a:cxnSpLocks/>
              <a:stCxn id="886" idx="3"/>
              <a:endCxn id="884" idx="0"/>
            </p:cNvCxnSpPr>
            <p:nvPr/>
          </p:nvCxnSpPr>
          <p:spPr>
            <a:xfrm>
              <a:off x="9677400" y="13246249"/>
              <a:ext cx="2598998" cy="6983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599D20FF-FC92-486F-8FEA-5A981009CEE8}"/>
                </a:ext>
              </a:extLst>
            </p:cNvPr>
            <p:cNvCxnSpPr>
              <a:cxnSpLocks/>
              <a:stCxn id="886" idx="1"/>
              <a:endCxn id="883" idx="0"/>
            </p:cNvCxnSpPr>
            <p:nvPr/>
          </p:nvCxnSpPr>
          <p:spPr>
            <a:xfrm flipH="1">
              <a:off x="6772414" y="13246249"/>
              <a:ext cx="2066786" cy="6983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9BACBE99-59AA-4FD4-BFAB-1CEEEABBE074}"/>
                </a:ext>
              </a:extLst>
            </p:cNvPr>
            <p:cNvCxnSpPr>
              <a:cxnSpLocks/>
              <a:stCxn id="865" idx="2"/>
              <a:endCxn id="886" idx="1"/>
            </p:cNvCxnSpPr>
            <p:nvPr/>
          </p:nvCxnSpPr>
          <p:spPr>
            <a:xfrm>
              <a:off x="6578983" y="12518592"/>
              <a:ext cx="2260217" cy="72765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>
              <a:extLst>
                <a:ext uri="{FF2B5EF4-FFF2-40B4-BE49-F238E27FC236}">
                  <a16:creationId xmlns:a16="http://schemas.microsoft.com/office/drawing/2014/main" id="{91B1B3F7-4785-465E-A6A9-D30BC8921664}"/>
                </a:ext>
              </a:extLst>
            </p:cNvPr>
            <p:cNvCxnSpPr>
              <a:cxnSpLocks/>
              <a:stCxn id="870" idx="2"/>
              <a:endCxn id="886" idx="3"/>
            </p:cNvCxnSpPr>
            <p:nvPr/>
          </p:nvCxnSpPr>
          <p:spPr>
            <a:xfrm flipH="1">
              <a:off x="9677400" y="12518591"/>
              <a:ext cx="2405565" cy="72765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5508A716-9B5D-44DE-BA54-3E4BDF8A05DF}"/>
                </a:ext>
              </a:extLst>
            </p:cNvPr>
            <p:cNvCxnSpPr>
              <a:stCxn id="867" idx="1"/>
              <a:endCxn id="862" idx="0"/>
            </p:cNvCxnSpPr>
            <p:nvPr/>
          </p:nvCxnSpPr>
          <p:spPr>
            <a:xfrm flipH="1">
              <a:off x="6578982" y="4185515"/>
              <a:ext cx="2260218" cy="6477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Arrow Connector 902">
              <a:extLst>
                <a:ext uri="{FF2B5EF4-FFF2-40B4-BE49-F238E27FC236}">
                  <a16:creationId xmlns:a16="http://schemas.microsoft.com/office/drawing/2014/main" id="{37CB571B-0C38-4E17-BAED-3E6A4007E04A}"/>
                </a:ext>
              </a:extLst>
            </p:cNvPr>
            <p:cNvCxnSpPr/>
            <p:nvPr/>
          </p:nvCxnSpPr>
          <p:spPr>
            <a:xfrm>
              <a:off x="1143000" y="5410200"/>
              <a:ext cx="31242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Arrow Connector 903">
              <a:extLst>
                <a:ext uri="{FF2B5EF4-FFF2-40B4-BE49-F238E27FC236}">
                  <a16:creationId xmlns:a16="http://schemas.microsoft.com/office/drawing/2014/main" id="{D4542A8E-5326-415F-A801-6C53A63FCB55}"/>
                </a:ext>
              </a:extLst>
            </p:cNvPr>
            <p:cNvCxnSpPr/>
            <p:nvPr/>
          </p:nvCxnSpPr>
          <p:spPr>
            <a:xfrm>
              <a:off x="1143000" y="6019800"/>
              <a:ext cx="31242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Arrow Connector 904">
              <a:extLst>
                <a:ext uri="{FF2B5EF4-FFF2-40B4-BE49-F238E27FC236}">
                  <a16:creationId xmlns:a16="http://schemas.microsoft.com/office/drawing/2014/main" id="{1FBB3067-7B89-45FF-B369-783239AD2E3A}"/>
                </a:ext>
              </a:extLst>
            </p:cNvPr>
            <p:cNvCxnSpPr/>
            <p:nvPr/>
          </p:nvCxnSpPr>
          <p:spPr>
            <a:xfrm>
              <a:off x="1143000" y="6629400"/>
              <a:ext cx="31242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Arrow Connector 905">
              <a:extLst>
                <a:ext uri="{FF2B5EF4-FFF2-40B4-BE49-F238E27FC236}">
                  <a16:creationId xmlns:a16="http://schemas.microsoft.com/office/drawing/2014/main" id="{A61346D0-A854-4A91-88EC-B23F9CAFFFF5}"/>
                </a:ext>
              </a:extLst>
            </p:cNvPr>
            <p:cNvCxnSpPr/>
            <p:nvPr/>
          </p:nvCxnSpPr>
          <p:spPr>
            <a:xfrm>
              <a:off x="1143000" y="7239000"/>
              <a:ext cx="31242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7" name="TextBox 906">
              <a:extLst>
                <a:ext uri="{FF2B5EF4-FFF2-40B4-BE49-F238E27FC236}">
                  <a16:creationId xmlns:a16="http://schemas.microsoft.com/office/drawing/2014/main" id="{BAB96649-66A8-4918-8856-47F50EEA2D4C}"/>
                </a:ext>
              </a:extLst>
            </p:cNvPr>
            <p:cNvSpPr txBox="1"/>
            <p:nvPr/>
          </p:nvSpPr>
          <p:spPr>
            <a:xfrm>
              <a:off x="-4152453" y="5057335"/>
              <a:ext cx="5348868" cy="2306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Data In</a:t>
              </a:r>
            </a:p>
          </p:txBody>
        </p:sp>
        <p:cxnSp>
          <p:nvCxnSpPr>
            <p:cNvPr id="908" name="Straight Arrow Connector 907">
              <a:extLst>
                <a:ext uri="{FF2B5EF4-FFF2-40B4-BE49-F238E27FC236}">
                  <a16:creationId xmlns:a16="http://schemas.microsoft.com/office/drawing/2014/main" id="{D516C816-62F6-4056-BBA0-58F205F8CF6F}"/>
                </a:ext>
              </a:extLst>
            </p:cNvPr>
            <p:cNvCxnSpPr/>
            <p:nvPr/>
          </p:nvCxnSpPr>
          <p:spPr>
            <a:xfrm>
              <a:off x="1143000" y="14609912"/>
              <a:ext cx="31242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Arrow Connector 908">
              <a:extLst>
                <a:ext uri="{FF2B5EF4-FFF2-40B4-BE49-F238E27FC236}">
                  <a16:creationId xmlns:a16="http://schemas.microsoft.com/office/drawing/2014/main" id="{172F1020-D832-41D3-B6C3-AF7E32379F3B}"/>
                </a:ext>
              </a:extLst>
            </p:cNvPr>
            <p:cNvCxnSpPr/>
            <p:nvPr/>
          </p:nvCxnSpPr>
          <p:spPr>
            <a:xfrm>
              <a:off x="1143000" y="15219512"/>
              <a:ext cx="31242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Arrow Connector 909">
              <a:extLst>
                <a:ext uri="{FF2B5EF4-FFF2-40B4-BE49-F238E27FC236}">
                  <a16:creationId xmlns:a16="http://schemas.microsoft.com/office/drawing/2014/main" id="{F0C6AB12-E4F0-4BD9-B203-089FE8AFB061}"/>
                </a:ext>
              </a:extLst>
            </p:cNvPr>
            <p:cNvCxnSpPr/>
            <p:nvPr/>
          </p:nvCxnSpPr>
          <p:spPr>
            <a:xfrm>
              <a:off x="1143000" y="15829112"/>
              <a:ext cx="31242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Arrow Connector 910">
              <a:extLst>
                <a:ext uri="{FF2B5EF4-FFF2-40B4-BE49-F238E27FC236}">
                  <a16:creationId xmlns:a16="http://schemas.microsoft.com/office/drawing/2014/main" id="{8E8FD1F7-8943-43C5-A94F-86172B2D8CD3}"/>
                </a:ext>
              </a:extLst>
            </p:cNvPr>
            <p:cNvCxnSpPr/>
            <p:nvPr/>
          </p:nvCxnSpPr>
          <p:spPr>
            <a:xfrm>
              <a:off x="1143000" y="16438712"/>
              <a:ext cx="31242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" name="TextBox 911">
              <a:extLst>
                <a:ext uri="{FF2B5EF4-FFF2-40B4-BE49-F238E27FC236}">
                  <a16:creationId xmlns:a16="http://schemas.microsoft.com/office/drawing/2014/main" id="{0BEE1F95-A83A-411C-8574-9E84F7474444}"/>
                </a:ext>
              </a:extLst>
            </p:cNvPr>
            <p:cNvSpPr txBox="1"/>
            <p:nvPr/>
          </p:nvSpPr>
          <p:spPr>
            <a:xfrm>
              <a:off x="-3888740" y="14373559"/>
              <a:ext cx="5348868" cy="2306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Data In</a:t>
              </a:r>
            </a:p>
          </p:txBody>
        </p:sp>
        <p:cxnSp>
          <p:nvCxnSpPr>
            <p:cNvPr id="913" name="Straight Arrow Connector 912">
              <a:extLst>
                <a:ext uri="{FF2B5EF4-FFF2-40B4-BE49-F238E27FC236}">
                  <a16:creationId xmlns:a16="http://schemas.microsoft.com/office/drawing/2014/main" id="{94D354F5-3286-497A-85DE-9483629822E2}"/>
                </a:ext>
              </a:extLst>
            </p:cNvPr>
            <p:cNvCxnSpPr/>
            <p:nvPr/>
          </p:nvCxnSpPr>
          <p:spPr>
            <a:xfrm>
              <a:off x="19735800" y="5389712"/>
              <a:ext cx="31242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Arrow Connector 913">
              <a:extLst>
                <a:ext uri="{FF2B5EF4-FFF2-40B4-BE49-F238E27FC236}">
                  <a16:creationId xmlns:a16="http://schemas.microsoft.com/office/drawing/2014/main" id="{C905C212-D21B-4648-825D-770D8401A8E8}"/>
                </a:ext>
              </a:extLst>
            </p:cNvPr>
            <p:cNvCxnSpPr/>
            <p:nvPr/>
          </p:nvCxnSpPr>
          <p:spPr>
            <a:xfrm>
              <a:off x="19735800" y="5999312"/>
              <a:ext cx="31242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Arrow Connector 914">
              <a:extLst>
                <a:ext uri="{FF2B5EF4-FFF2-40B4-BE49-F238E27FC236}">
                  <a16:creationId xmlns:a16="http://schemas.microsoft.com/office/drawing/2014/main" id="{7E085DB0-2419-4A93-8DD9-E5703DE2852E}"/>
                </a:ext>
              </a:extLst>
            </p:cNvPr>
            <p:cNvCxnSpPr/>
            <p:nvPr/>
          </p:nvCxnSpPr>
          <p:spPr>
            <a:xfrm>
              <a:off x="19735800" y="6608912"/>
              <a:ext cx="31242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Arrow Connector 915">
              <a:extLst>
                <a:ext uri="{FF2B5EF4-FFF2-40B4-BE49-F238E27FC236}">
                  <a16:creationId xmlns:a16="http://schemas.microsoft.com/office/drawing/2014/main" id="{701600B1-87EF-4C37-BF61-97DC6B194DC9}"/>
                </a:ext>
              </a:extLst>
            </p:cNvPr>
            <p:cNvCxnSpPr/>
            <p:nvPr/>
          </p:nvCxnSpPr>
          <p:spPr>
            <a:xfrm>
              <a:off x="19735800" y="7218512"/>
              <a:ext cx="31242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TextBox 916">
              <a:extLst>
                <a:ext uri="{FF2B5EF4-FFF2-40B4-BE49-F238E27FC236}">
                  <a16:creationId xmlns:a16="http://schemas.microsoft.com/office/drawing/2014/main" id="{BD69DC3B-B778-45B3-8C71-A28366618ECB}"/>
                </a:ext>
              </a:extLst>
            </p:cNvPr>
            <p:cNvSpPr txBox="1"/>
            <p:nvPr/>
          </p:nvSpPr>
          <p:spPr>
            <a:xfrm>
              <a:off x="23141317" y="5305065"/>
              <a:ext cx="6657550" cy="2306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Data Out</a:t>
              </a:r>
            </a:p>
          </p:txBody>
        </p:sp>
        <p:cxnSp>
          <p:nvCxnSpPr>
            <p:cNvPr id="918" name="Straight Arrow Connector 917">
              <a:extLst>
                <a:ext uri="{FF2B5EF4-FFF2-40B4-BE49-F238E27FC236}">
                  <a16:creationId xmlns:a16="http://schemas.microsoft.com/office/drawing/2014/main" id="{C33A6EE7-9FF3-4A60-AE07-51747EBEA37A}"/>
                </a:ext>
              </a:extLst>
            </p:cNvPr>
            <p:cNvCxnSpPr/>
            <p:nvPr/>
          </p:nvCxnSpPr>
          <p:spPr>
            <a:xfrm>
              <a:off x="19890173" y="14589424"/>
              <a:ext cx="31242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Arrow Connector 918">
              <a:extLst>
                <a:ext uri="{FF2B5EF4-FFF2-40B4-BE49-F238E27FC236}">
                  <a16:creationId xmlns:a16="http://schemas.microsoft.com/office/drawing/2014/main" id="{8AD5227C-85AA-461C-AD63-98DF31DA463B}"/>
                </a:ext>
              </a:extLst>
            </p:cNvPr>
            <p:cNvCxnSpPr/>
            <p:nvPr/>
          </p:nvCxnSpPr>
          <p:spPr>
            <a:xfrm>
              <a:off x="19890173" y="15199024"/>
              <a:ext cx="31242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Arrow Connector 919">
              <a:extLst>
                <a:ext uri="{FF2B5EF4-FFF2-40B4-BE49-F238E27FC236}">
                  <a16:creationId xmlns:a16="http://schemas.microsoft.com/office/drawing/2014/main" id="{DC5163A0-5237-415F-A01A-28E35F683B8B}"/>
                </a:ext>
              </a:extLst>
            </p:cNvPr>
            <p:cNvCxnSpPr/>
            <p:nvPr/>
          </p:nvCxnSpPr>
          <p:spPr>
            <a:xfrm>
              <a:off x="19890173" y="15808624"/>
              <a:ext cx="31242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Arrow Connector 920">
              <a:extLst>
                <a:ext uri="{FF2B5EF4-FFF2-40B4-BE49-F238E27FC236}">
                  <a16:creationId xmlns:a16="http://schemas.microsoft.com/office/drawing/2014/main" id="{6284F963-A1FB-4750-92F1-D82E3D9D642E}"/>
                </a:ext>
              </a:extLst>
            </p:cNvPr>
            <p:cNvCxnSpPr/>
            <p:nvPr/>
          </p:nvCxnSpPr>
          <p:spPr>
            <a:xfrm>
              <a:off x="19890173" y="16418224"/>
              <a:ext cx="31242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" name="TextBox 921">
              <a:extLst>
                <a:ext uri="{FF2B5EF4-FFF2-40B4-BE49-F238E27FC236}">
                  <a16:creationId xmlns:a16="http://schemas.microsoft.com/office/drawing/2014/main" id="{17964F18-13FD-49E2-AACB-45EB1CB2BD5F}"/>
                </a:ext>
              </a:extLst>
            </p:cNvPr>
            <p:cNvSpPr txBox="1"/>
            <p:nvPr/>
          </p:nvSpPr>
          <p:spPr>
            <a:xfrm>
              <a:off x="23114041" y="14496486"/>
              <a:ext cx="6472577" cy="2306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Data Out</a:t>
              </a:r>
            </a:p>
          </p:txBody>
        </p:sp>
      </p:grpSp>
      <p:cxnSp>
        <p:nvCxnSpPr>
          <p:cNvPr id="940" name="Straight Connector 939">
            <a:extLst>
              <a:ext uri="{FF2B5EF4-FFF2-40B4-BE49-F238E27FC236}">
                <a16:creationId xmlns:a16="http://schemas.microsoft.com/office/drawing/2014/main" id="{CF0D7C2A-6A41-44F5-84C7-94BA49C415DE}"/>
              </a:ext>
            </a:extLst>
          </p:cNvPr>
          <p:cNvCxnSpPr>
            <a:cxnSpLocks/>
          </p:cNvCxnSpPr>
          <p:nvPr/>
        </p:nvCxnSpPr>
        <p:spPr>
          <a:xfrm>
            <a:off x="27355799" y="15536981"/>
            <a:ext cx="873889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Rectangle 713">
            <a:extLst>
              <a:ext uri="{FF2B5EF4-FFF2-40B4-BE49-F238E27FC236}">
                <a16:creationId xmlns:a16="http://schemas.microsoft.com/office/drawing/2014/main" id="{220FBEC6-8EA5-4371-B0D3-B34F1BF50891}"/>
              </a:ext>
            </a:extLst>
          </p:cNvPr>
          <p:cNvSpPr/>
          <p:nvPr/>
        </p:nvSpPr>
        <p:spPr>
          <a:xfrm>
            <a:off x="29290972" y="15141714"/>
            <a:ext cx="4674678" cy="70788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App. Benchmarks</a:t>
            </a:r>
          </a:p>
        </p:txBody>
      </p: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A31E5A54-FBDA-4715-AF98-17C90EDCEBBB}"/>
              </a:ext>
            </a:extLst>
          </p:cNvPr>
          <p:cNvCxnSpPr>
            <a:cxnSpLocks/>
          </p:cNvCxnSpPr>
          <p:nvPr/>
        </p:nvCxnSpPr>
        <p:spPr>
          <a:xfrm>
            <a:off x="27355799" y="5336719"/>
            <a:ext cx="873889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" name="Rectangle 941">
            <a:extLst>
              <a:ext uri="{FF2B5EF4-FFF2-40B4-BE49-F238E27FC236}">
                <a16:creationId xmlns:a16="http://schemas.microsoft.com/office/drawing/2014/main" id="{C447ACA2-408E-41E9-8657-9B807A6F402C}"/>
              </a:ext>
            </a:extLst>
          </p:cNvPr>
          <p:cNvSpPr/>
          <p:nvPr/>
        </p:nvSpPr>
        <p:spPr>
          <a:xfrm>
            <a:off x="29280066" y="4953000"/>
            <a:ext cx="4705134" cy="70788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Microbenchmarks</a:t>
            </a:r>
          </a:p>
        </p:txBody>
      </p: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218E4BE0-B6FF-4CFD-9B2E-0D4AE1162882}"/>
              </a:ext>
            </a:extLst>
          </p:cNvPr>
          <p:cNvCxnSpPr>
            <a:cxnSpLocks/>
          </p:cNvCxnSpPr>
          <p:nvPr/>
        </p:nvCxnSpPr>
        <p:spPr>
          <a:xfrm>
            <a:off x="9809630" y="7470319"/>
            <a:ext cx="92403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6" name="Rectangle 945">
            <a:extLst>
              <a:ext uri="{FF2B5EF4-FFF2-40B4-BE49-F238E27FC236}">
                <a16:creationId xmlns:a16="http://schemas.microsoft.com/office/drawing/2014/main" id="{6D98BF0A-9120-46E1-9CB7-A872FDBD7E8B}"/>
              </a:ext>
            </a:extLst>
          </p:cNvPr>
          <p:cNvSpPr/>
          <p:nvPr/>
        </p:nvSpPr>
        <p:spPr>
          <a:xfrm>
            <a:off x="12718729" y="7086600"/>
            <a:ext cx="3283271" cy="70788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Architecture</a:t>
            </a:r>
          </a:p>
        </p:txBody>
      </p: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E8B528A6-FA67-47F3-87CD-F97C1E13513C}"/>
              </a:ext>
            </a:extLst>
          </p:cNvPr>
          <p:cNvCxnSpPr>
            <a:cxnSpLocks/>
          </p:cNvCxnSpPr>
          <p:nvPr/>
        </p:nvCxnSpPr>
        <p:spPr>
          <a:xfrm>
            <a:off x="9821360" y="18725833"/>
            <a:ext cx="919980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Rectangle 947">
            <a:extLst>
              <a:ext uri="{FF2B5EF4-FFF2-40B4-BE49-F238E27FC236}">
                <a16:creationId xmlns:a16="http://schemas.microsoft.com/office/drawing/2014/main" id="{5CFF3A48-E283-4F0A-9071-343CB2C8D80E}"/>
              </a:ext>
            </a:extLst>
          </p:cNvPr>
          <p:cNvSpPr/>
          <p:nvPr/>
        </p:nvSpPr>
        <p:spPr>
          <a:xfrm>
            <a:off x="12344400" y="18342114"/>
            <a:ext cx="4121642" cy="70788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Taurus Pipeline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F7D0C56F-B472-41D8-A276-6CDB3729977F}"/>
              </a:ext>
            </a:extLst>
          </p:cNvPr>
          <p:cNvSpPr txBox="1"/>
          <p:nvPr/>
        </p:nvSpPr>
        <p:spPr>
          <a:xfrm rot="2700000">
            <a:off x="30525644" y="14170776"/>
            <a:ext cx="12259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Conv1D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5A7FFFF1-56FE-4B16-972C-74BF171BCED8}"/>
              </a:ext>
            </a:extLst>
          </p:cNvPr>
          <p:cNvSpPr txBox="1"/>
          <p:nvPr/>
        </p:nvSpPr>
        <p:spPr>
          <a:xfrm rot="2700000">
            <a:off x="31790869" y="14153810"/>
            <a:ext cx="12259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Percept</a:t>
            </a:r>
          </a:p>
        </p:txBody>
      </p:sp>
      <p:sp>
        <p:nvSpPr>
          <p:cNvPr id="935" name="TextBox 934">
            <a:extLst>
              <a:ext uri="{FF2B5EF4-FFF2-40B4-BE49-F238E27FC236}">
                <a16:creationId xmlns:a16="http://schemas.microsoft.com/office/drawing/2014/main" id="{3C11A9BF-BDCE-4CF4-8EA7-23B7B1ADC063}"/>
              </a:ext>
            </a:extLst>
          </p:cNvPr>
          <p:cNvSpPr txBox="1"/>
          <p:nvPr/>
        </p:nvSpPr>
        <p:spPr>
          <a:xfrm rot="2700000">
            <a:off x="33184752" y="14156859"/>
            <a:ext cx="12259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SVMLin</a:t>
            </a:r>
            <a:endParaRPr lang="en-US" sz="25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DF7D733D-19F3-41B8-A463-3A472AF860CB}"/>
              </a:ext>
            </a:extLst>
          </p:cNvPr>
          <p:cNvSpPr txBox="1"/>
          <p:nvPr/>
        </p:nvSpPr>
        <p:spPr>
          <a:xfrm rot="16200000">
            <a:off x="26936288" y="12508745"/>
            <a:ext cx="2998367" cy="482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Throughput (</a:t>
            </a:r>
            <a:r>
              <a:rPr lang="en-US" sz="25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GPkt</a:t>
            </a:r>
            <a:r>
              <a:rPr lang="en-US" sz="25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/s)</a:t>
            </a:r>
          </a:p>
        </p:txBody>
      </p:sp>
      <p:grpSp>
        <p:nvGrpSpPr>
          <p:cNvPr id="960" name="Group 959">
            <a:extLst>
              <a:ext uri="{FF2B5EF4-FFF2-40B4-BE49-F238E27FC236}">
                <a16:creationId xmlns:a16="http://schemas.microsoft.com/office/drawing/2014/main" id="{ADE88BC5-AC5E-4F17-AF9B-A2508915AA60}"/>
              </a:ext>
            </a:extLst>
          </p:cNvPr>
          <p:cNvGrpSpPr/>
          <p:nvPr/>
        </p:nvGrpSpPr>
        <p:grpSpPr>
          <a:xfrm>
            <a:off x="28834173" y="11514978"/>
            <a:ext cx="5989227" cy="2555036"/>
            <a:chOff x="12545568" y="5268403"/>
            <a:chExt cx="5989227" cy="2555036"/>
          </a:xfrm>
        </p:grpSpPr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F1E2FE5D-B7A7-4497-AA62-3D8B78FE295E}"/>
                </a:ext>
              </a:extLst>
            </p:cNvPr>
            <p:cNvSpPr/>
            <p:nvPr/>
          </p:nvSpPr>
          <p:spPr>
            <a:xfrm>
              <a:off x="16916400" y="5486400"/>
              <a:ext cx="304800" cy="2128494"/>
            </a:xfrm>
            <a:prstGeom prst="rect">
              <a:avLst/>
            </a:prstGeom>
            <a:solidFill>
              <a:srgbClr val="A6B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14903348-5335-42D0-B2AC-29B4EC2C8D6A}"/>
                </a:ext>
              </a:extLst>
            </p:cNvPr>
            <p:cNvSpPr/>
            <p:nvPr/>
          </p:nvSpPr>
          <p:spPr>
            <a:xfrm>
              <a:off x="17190720" y="5486400"/>
              <a:ext cx="304800" cy="2128494"/>
            </a:xfrm>
            <a:prstGeom prst="rect">
              <a:avLst/>
            </a:prstGeom>
            <a:solidFill>
              <a:srgbClr val="368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B4DF9B5F-590A-4A9B-81AB-3EC6A92013F1}"/>
                </a:ext>
              </a:extLst>
            </p:cNvPr>
            <p:cNvSpPr/>
            <p:nvPr/>
          </p:nvSpPr>
          <p:spPr>
            <a:xfrm>
              <a:off x="17449799" y="5486400"/>
              <a:ext cx="279135" cy="2128494"/>
            </a:xfrm>
            <a:prstGeom prst="rect">
              <a:avLst/>
            </a:prstGeom>
            <a:solidFill>
              <a:srgbClr val="006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4" name="Straight Connector 963">
              <a:extLst>
                <a:ext uri="{FF2B5EF4-FFF2-40B4-BE49-F238E27FC236}">
                  <a16:creationId xmlns:a16="http://schemas.microsoft.com/office/drawing/2014/main" id="{956F4E3F-AC56-4EB7-86D8-7C1688EA32D1}"/>
                </a:ext>
              </a:extLst>
            </p:cNvPr>
            <p:cNvCxnSpPr/>
            <p:nvPr/>
          </p:nvCxnSpPr>
          <p:spPr>
            <a:xfrm>
              <a:off x="16916400" y="5486400"/>
              <a:ext cx="0" cy="2128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>
              <a:extLst>
                <a:ext uri="{FF2B5EF4-FFF2-40B4-BE49-F238E27FC236}">
                  <a16:creationId xmlns:a16="http://schemas.microsoft.com/office/drawing/2014/main" id="{133014FC-CEA0-41DD-80E2-3E9A918B78BA}"/>
                </a:ext>
              </a:extLst>
            </p:cNvPr>
            <p:cNvCxnSpPr/>
            <p:nvPr/>
          </p:nvCxnSpPr>
          <p:spPr>
            <a:xfrm>
              <a:off x="17449800" y="5486400"/>
              <a:ext cx="0" cy="2128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6" name="Rectangle 965">
              <a:extLst>
                <a:ext uri="{FF2B5EF4-FFF2-40B4-BE49-F238E27FC236}">
                  <a16:creationId xmlns:a16="http://schemas.microsoft.com/office/drawing/2014/main" id="{2E1034BF-3E58-43CD-B3AD-A59CE4B86A25}"/>
                </a:ext>
              </a:extLst>
            </p:cNvPr>
            <p:cNvSpPr/>
            <p:nvPr/>
          </p:nvSpPr>
          <p:spPr>
            <a:xfrm>
              <a:off x="16642084" y="6548094"/>
              <a:ext cx="274315" cy="1066800"/>
            </a:xfrm>
            <a:prstGeom prst="rect">
              <a:avLst/>
            </a:prstGeom>
            <a:solidFill>
              <a:srgbClr val="EDE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7" name="Straight Connector 966">
              <a:extLst>
                <a:ext uri="{FF2B5EF4-FFF2-40B4-BE49-F238E27FC236}">
                  <a16:creationId xmlns:a16="http://schemas.microsoft.com/office/drawing/2014/main" id="{824D7688-8CEE-4581-834C-D4CCB466EA63}"/>
                </a:ext>
              </a:extLst>
            </p:cNvPr>
            <p:cNvCxnSpPr/>
            <p:nvPr/>
          </p:nvCxnSpPr>
          <p:spPr>
            <a:xfrm>
              <a:off x="17190720" y="5486400"/>
              <a:ext cx="0" cy="2128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>
              <a:extLst>
                <a:ext uri="{FF2B5EF4-FFF2-40B4-BE49-F238E27FC236}">
                  <a16:creationId xmlns:a16="http://schemas.microsoft.com/office/drawing/2014/main" id="{01B9EC0F-7408-40BF-966E-370C3374F49D}"/>
                </a:ext>
              </a:extLst>
            </p:cNvPr>
            <p:cNvCxnSpPr/>
            <p:nvPr/>
          </p:nvCxnSpPr>
          <p:spPr>
            <a:xfrm>
              <a:off x="17728934" y="5486400"/>
              <a:ext cx="0" cy="2128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>
              <a:extLst>
                <a:ext uri="{FF2B5EF4-FFF2-40B4-BE49-F238E27FC236}">
                  <a16:creationId xmlns:a16="http://schemas.microsoft.com/office/drawing/2014/main" id="{B979F3F1-3218-4B5E-8E9E-E141258C60B7}"/>
                </a:ext>
              </a:extLst>
            </p:cNvPr>
            <p:cNvCxnSpPr/>
            <p:nvPr/>
          </p:nvCxnSpPr>
          <p:spPr>
            <a:xfrm>
              <a:off x="16642084" y="6548094"/>
              <a:ext cx="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>
              <a:extLst>
                <a:ext uri="{FF2B5EF4-FFF2-40B4-BE49-F238E27FC236}">
                  <a16:creationId xmlns:a16="http://schemas.microsoft.com/office/drawing/2014/main" id="{448B16A7-E2BE-4EB3-AF3E-EB43885E52D5}"/>
                </a:ext>
              </a:extLst>
            </p:cNvPr>
            <p:cNvCxnSpPr>
              <a:endCxn id="961" idx="1"/>
            </p:cNvCxnSpPr>
            <p:nvPr/>
          </p:nvCxnSpPr>
          <p:spPr>
            <a:xfrm>
              <a:off x="16642084" y="6548094"/>
              <a:ext cx="274316" cy="25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1" name="Rectangle 970">
              <a:extLst>
                <a:ext uri="{FF2B5EF4-FFF2-40B4-BE49-F238E27FC236}">
                  <a16:creationId xmlns:a16="http://schemas.microsoft.com/office/drawing/2014/main" id="{C811CB66-AF11-42CF-904F-0FD99C7AC6F6}"/>
                </a:ext>
              </a:extLst>
            </p:cNvPr>
            <p:cNvSpPr/>
            <p:nvPr/>
          </p:nvSpPr>
          <p:spPr>
            <a:xfrm>
              <a:off x="15577141" y="5483847"/>
              <a:ext cx="304800" cy="2128494"/>
            </a:xfrm>
            <a:prstGeom prst="rect">
              <a:avLst/>
            </a:prstGeom>
            <a:solidFill>
              <a:srgbClr val="A6B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Rectangle 971">
              <a:extLst>
                <a:ext uri="{FF2B5EF4-FFF2-40B4-BE49-F238E27FC236}">
                  <a16:creationId xmlns:a16="http://schemas.microsoft.com/office/drawing/2014/main" id="{A6E90F66-92BE-44B3-8BFC-6A4C4AB2A8C8}"/>
                </a:ext>
              </a:extLst>
            </p:cNvPr>
            <p:cNvSpPr/>
            <p:nvPr/>
          </p:nvSpPr>
          <p:spPr>
            <a:xfrm>
              <a:off x="15851461" y="5483847"/>
              <a:ext cx="304800" cy="2128494"/>
            </a:xfrm>
            <a:prstGeom prst="rect">
              <a:avLst/>
            </a:prstGeom>
            <a:solidFill>
              <a:srgbClr val="368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3" name="Rectangle 972">
              <a:extLst>
                <a:ext uri="{FF2B5EF4-FFF2-40B4-BE49-F238E27FC236}">
                  <a16:creationId xmlns:a16="http://schemas.microsoft.com/office/drawing/2014/main" id="{0816AFB8-C3A8-4D60-94D1-41F41B39BCFD}"/>
                </a:ext>
              </a:extLst>
            </p:cNvPr>
            <p:cNvSpPr/>
            <p:nvPr/>
          </p:nvSpPr>
          <p:spPr>
            <a:xfrm>
              <a:off x="16110540" y="5483847"/>
              <a:ext cx="279135" cy="2128494"/>
            </a:xfrm>
            <a:prstGeom prst="rect">
              <a:avLst/>
            </a:prstGeom>
            <a:solidFill>
              <a:srgbClr val="006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4" name="Straight Connector 973">
              <a:extLst>
                <a:ext uri="{FF2B5EF4-FFF2-40B4-BE49-F238E27FC236}">
                  <a16:creationId xmlns:a16="http://schemas.microsoft.com/office/drawing/2014/main" id="{9DEC799B-C294-49D8-953E-1191647E5F2C}"/>
                </a:ext>
              </a:extLst>
            </p:cNvPr>
            <p:cNvCxnSpPr/>
            <p:nvPr/>
          </p:nvCxnSpPr>
          <p:spPr>
            <a:xfrm>
              <a:off x="15577141" y="5483847"/>
              <a:ext cx="0" cy="2128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>
              <a:extLst>
                <a:ext uri="{FF2B5EF4-FFF2-40B4-BE49-F238E27FC236}">
                  <a16:creationId xmlns:a16="http://schemas.microsoft.com/office/drawing/2014/main" id="{7351D987-9D88-4176-B881-A08D5583A575}"/>
                </a:ext>
              </a:extLst>
            </p:cNvPr>
            <p:cNvCxnSpPr/>
            <p:nvPr/>
          </p:nvCxnSpPr>
          <p:spPr>
            <a:xfrm>
              <a:off x="16110541" y="5483847"/>
              <a:ext cx="0" cy="2128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6" name="Rectangle 975">
              <a:extLst>
                <a:ext uri="{FF2B5EF4-FFF2-40B4-BE49-F238E27FC236}">
                  <a16:creationId xmlns:a16="http://schemas.microsoft.com/office/drawing/2014/main" id="{70E50ABB-3884-43D8-B3EE-2660736BD4EB}"/>
                </a:ext>
              </a:extLst>
            </p:cNvPr>
            <p:cNvSpPr/>
            <p:nvPr/>
          </p:nvSpPr>
          <p:spPr>
            <a:xfrm>
              <a:off x="15302825" y="5483847"/>
              <a:ext cx="274315" cy="2128494"/>
            </a:xfrm>
            <a:prstGeom prst="rect">
              <a:avLst/>
            </a:prstGeom>
            <a:solidFill>
              <a:srgbClr val="EDE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7" name="Straight Connector 976">
              <a:extLst>
                <a:ext uri="{FF2B5EF4-FFF2-40B4-BE49-F238E27FC236}">
                  <a16:creationId xmlns:a16="http://schemas.microsoft.com/office/drawing/2014/main" id="{6AA7FD38-B757-450B-B24E-D53E6D7FDD16}"/>
                </a:ext>
              </a:extLst>
            </p:cNvPr>
            <p:cNvCxnSpPr/>
            <p:nvPr/>
          </p:nvCxnSpPr>
          <p:spPr>
            <a:xfrm>
              <a:off x="15851461" y="5483847"/>
              <a:ext cx="0" cy="2128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>
              <a:extLst>
                <a:ext uri="{FF2B5EF4-FFF2-40B4-BE49-F238E27FC236}">
                  <a16:creationId xmlns:a16="http://schemas.microsoft.com/office/drawing/2014/main" id="{DA001B04-66AF-41D0-9F5B-9E0FCCDD8558}"/>
                </a:ext>
              </a:extLst>
            </p:cNvPr>
            <p:cNvCxnSpPr/>
            <p:nvPr/>
          </p:nvCxnSpPr>
          <p:spPr>
            <a:xfrm>
              <a:off x="16389675" y="5483847"/>
              <a:ext cx="0" cy="2128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>
              <a:extLst>
                <a:ext uri="{FF2B5EF4-FFF2-40B4-BE49-F238E27FC236}">
                  <a16:creationId xmlns:a16="http://schemas.microsoft.com/office/drawing/2014/main" id="{3A6F4D3E-E924-4357-8EFC-9F92C2DB6D86}"/>
                </a:ext>
              </a:extLst>
            </p:cNvPr>
            <p:cNvCxnSpPr>
              <a:cxnSpLocks/>
            </p:cNvCxnSpPr>
            <p:nvPr/>
          </p:nvCxnSpPr>
          <p:spPr>
            <a:xfrm>
              <a:off x="15302825" y="5483847"/>
              <a:ext cx="0" cy="2128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C8079521-ECA8-4703-A016-D6919EC68EDB}"/>
                </a:ext>
              </a:extLst>
            </p:cNvPr>
            <p:cNvSpPr/>
            <p:nvPr/>
          </p:nvSpPr>
          <p:spPr>
            <a:xfrm>
              <a:off x="14227856" y="7090513"/>
              <a:ext cx="304800" cy="521828"/>
            </a:xfrm>
            <a:prstGeom prst="rect">
              <a:avLst/>
            </a:prstGeom>
            <a:solidFill>
              <a:srgbClr val="A6B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3838DF94-DAAE-4E28-AF19-05F2A4209986}"/>
                </a:ext>
              </a:extLst>
            </p:cNvPr>
            <p:cNvSpPr/>
            <p:nvPr/>
          </p:nvSpPr>
          <p:spPr>
            <a:xfrm>
              <a:off x="14502176" y="6548093"/>
              <a:ext cx="304800" cy="1064247"/>
            </a:xfrm>
            <a:prstGeom prst="rect">
              <a:avLst/>
            </a:prstGeom>
            <a:solidFill>
              <a:srgbClr val="368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Rectangle 981">
              <a:extLst>
                <a:ext uri="{FF2B5EF4-FFF2-40B4-BE49-F238E27FC236}">
                  <a16:creationId xmlns:a16="http://schemas.microsoft.com/office/drawing/2014/main" id="{E81EA0B7-90C8-42F1-8B0B-48E49E4F0BB9}"/>
                </a:ext>
              </a:extLst>
            </p:cNvPr>
            <p:cNvSpPr/>
            <p:nvPr/>
          </p:nvSpPr>
          <p:spPr>
            <a:xfrm>
              <a:off x="14761255" y="5483847"/>
              <a:ext cx="279135" cy="2128494"/>
            </a:xfrm>
            <a:prstGeom prst="rect">
              <a:avLst/>
            </a:prstGeom>
            <a:solidFill>
              <a:srgbClr val="006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Rectangle 982">
              <a:extLst>
                <a:ext uri="{FF2B5EF4-FFF2-40B4-BE49-F238E27FC236}">
                  <a16:creationId xmlns:a16="http://schemas.microsoft.com/office/drawing/2014/main" id="{248D817E-1E78-400B-B315-1CFCC34495B8}"/>
                </a:ext>
              </a:extLst>
            </p:cNvPr>
            <p:cNvSpPr/>
            <p:nvPr/>
          </p:nvSpPr>
          <p:spPr>
            <a:xfrm>
              <a:off x="13954155" y="7351964"/>
              <a:ext cx="274315" cy="256032"/>
            </a:xfrm>
            <a:prstGeom prst="rect">
              <a:avLst/>
            </a:prstGeom>
            <a:solidFill>
              <a:srgbClr val="EDE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4" name="Straight Connector 983">
              <a:extLst>
                <a:ext uri="{FF2B5EF4-FFF2-40B4-BE49-F238E27FC236}">
                  <a16:creationId xmlns:a16="http://schemas.microsoft.com/office/drawing/2014/main" id="{1F782DB1-1948-4054-AC1A-3CA5E5B63BEA}"/>
                </a:ext>
              </a:extLst>
            </p:cNvPr>
            <p:cNvCxnSpPr>
              <a:cxnSpLocks/>
            </p:cNvCxnSpPr>
            <p:nvPr/>
          </p:nvCxnSpPr>
          <p:spPr>
            <a:xfrm>
              <a:off x="14227856" y="7086600"/>
              <a:ext cx="0" cy="525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A248B920-A770-4B39-9BD1-41C1A32402EC}"/>
                </a:ext>
              </a:extLst>
            </p:cNvPr>
            <p:cNvCxnSpPr/>
            <p:nvPr/>
          </p:nvCxnSpPr>
          <p:spPr>
            <a:xfrm>
              <a:off x="14761256" y="5483847"/>
              <a:ext cx="0" cy="2128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118A29F2-7294-48F4-97E8-3B3D225C8415}"/>
                </a:ext>
              </a:extLst>
            </p:cNvPr>
            <p:cNvCxnSpPr>
              <a:cxnSpLocks/>
            </p:cNvCxnSpPr>
            <p:nvPr/>
          </p:nvCxnSpPr>
          <p:spPr>
            <a:xfrm>
              <a:off x="14502176" y="6548093"/>
              <a:ext cx="0" cy="1064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>
              <a:extLst>
                <a:ext uri="{FF2B5EF4-FFF2-40B4-BE49-F238E27FC236}">
                  <a16:creationId xmlns:a16="http://schemas.microsoft.com/office/drawing/2014/main" id="{C1425896-0B7C-4C56-A214-6452E9F11B59}"/>
                </a:ext>
              </a:extLst>
            </p:cNvPr>
            <p:cNvCxnSpPr/>
            <p:nvPr/>
          </p:nvCxnSpPr>
          <p:spPr>
            <a:xfrm>
              <a:off x="15040390" y="5483847"/>
              <a:ext cx="0" cy="2128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>
              <a:extLst>
                <a:ext uri="{FF2B5EF4-FFF2-40B4-BE49-F238E27FC236}">
                  <a16:creationId xmlns:a16="http://schemas.microsoft.com/office/drawing/2014/main" id="{18630077-FC81-4DAD-8D81-D148ACA19392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540" y="7351964"/>
              <a:ext cx="0" cy="260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30E254F8-DC19-4077-873B-576278E32B27}"/>
                </a:ext>
              </a:extLst>
            </p:cNvPr>
            <p:cNvSpPr/>
            <p:nvPr/>
          </p:nvSpPr>
          <p:spPr>
            <a:xfrm>
              <a:off x="13182600" y="5486400"/>
              <a:ext cx="5352195" cy="21284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0" name="Straight Connector 989">
              <a:extLst>
                <a:ext uri="{FF2B5EF4-FFF2-40B4-BE49-F238E27FC236}">
                  <a16:creationId xmlns:a16="http://schemas.microsoft.com/office/drawing/2014/main" id="{1012B93F-6FC9-49E9-B431-9BE76A12463C}"/>
                </a:ext>
              </a:extLst>
            </p:cNvPr>
            <p:cNvCxnSpPr>
              <a:endCxn id="982" idx="1"/>
            </p:cNvCxnSpPr>
            <p:nvPr/>
          </p:nvCxnSpPr>
          <p:spPr>
            <a:xfrm>
              <a:off x="14502176" y="6548093"/>
              <a:ext cx="25907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>
              <a:extLst>
                <a:ext uri="{FF2B5EF4-FFF2-40B4-BE49-F238E27FC236}">
                  <a16:creationId xmlns:a16="http://schemas.microsoft.com/office/drawing/2014/main" id="{4240DA0E-713F-4333-AD0C-5B8780831A80}"/>
                </a:ext>
              </a:extLst>
            </p:cNvPr>
            <p:cNvCxnSpPr/>
            <p:nvPr/>
          </p:nvCxnSpPr>
          <p:spPr>
            <a:xfrm>
              <a:off x="14227856" y="7086600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>
              <a:extLst>
                <a:ext uri="{FF2B5EF4-FFF2-40B4-BE49-F238E27FC236}">
                  <a16:creationId xmlns:a16="http://schemas.microsoft.com/office/drawing/2014/main" id="{1D2365AC-4BC4-4A0A-8E01-F8D71BA5D42C}"/>
                </a:ext>
              </a:extLst>
            </p:cNvPr>
            <p:cNvCxnSpPr/>
            <p:nvPr/>
          </p:nvCxnSpPr>
          <p:spPr>
            <a:xfrm>
              <a:off x="13954152" y="7351964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>
              <a:extLst>
                <a:ext uri="{FF2B5EF4-FFF2-40B4-BE49-F238E27FC236}">
                  <a16:creationId xmlns:a16="http://schemas.microsoft.com/office/drawing/2014/main" id="{A1567310-F08C-48ED-9536-8E8474C239C9}"/>
                </a:ext>
              </a:extLst>
            </p:cNvPr>
            <p:cNvCxnSpPr>
              <a:cxnSpLocks/>
            </p:cNvCxnSpPr>
            <p:nvPr/>
          </p:nvCxnSpPr>
          <p:spPr>
            <a:xfrm>
              <a:off x="13182600" y="592737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>
              <a:extLst>
                <a:ext uri="{FF2B5EF4-FFF2-40B4-BE49-F238E27FC236}">
                  <a16:creationId xmlns:a16="http://schemas.microsoft.com/office/drawing/2014/main" id="{17D5E2DA-C935-451D-A3A1-2EBAEF652263}"/>
                </a:ext>
              </a:extLst>
            </p:cNvPr>
            <p:cNvCxnSpPr>
              <a:cxnSpLocks/>
            </p:cNvCxnSpPr>
            <p:nvPr/>
          </p:nvCxnSpPr>
          <p:spPr>
            <a:xfrm>
              <a:off x="13182600" y="6347994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>
              <a:extLst>
                <a:ext uri="{FF2B5EF4-FFF2-40B4-BE49-F238E27FC236}">
                  <a16:creationId xmlns:a16="http://schemas.microsoft.com/office/drawing/2014/main" id="{EE990CA0-9EF1-4109-B58B-C8C8B96E9CF1}"/>
                </a:ext>
              </a:extLst>
            </p:cNvPr>
            <p:cNvCxnSpPr>
              <a:cxnSpLocks/>
            </p:cNvCxnSpPr>
            <p:nvPr/>
          </p:nvCxnSpPr>
          <p:spPr>
            <a:xfrm>
              <a:off x="13182600" y="6786906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>
              <a:extLst>
                <a:ext uri="{FF2B5EF4-FFF2-40B4-BE49-F238E27FC236}">
                  <a16:creationId xmlns:a16="http://schemas.microsoft.com/office/drawing/2014/main" id="{81CF548C-6DFC-4689-886F-002BAD447453}"/>
                </a:ext>
              </a:extLst>
            </p:cNvPr>
            <p:cNvCxnSpPr>
              <a:cxnSpLocks/>
            </p:cNvCxnSpPr>
            <p:nvPr/>
          </p:nvCxnSpPr>
          <p:spPr>
            <a:xfrm>
              <a:off x="13182600" y="720753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>
              <a:extLst>
                <a:ext uri="{FF2B5EF4-FFF2-40B4-BE49-F238E27FC236}">
                  <a16:creationId xmlns:a16="http://schemas.microsoft.com/office/drawing/2014/main" id="{E92C6F46-BBB6-4A03-981B-8DE3874FFCC8}"/>
                </a:ext>
              </a:extLst>
            </p:cNvPr>
            <p:cNvCxnSpPr>
              <a:cxnSpLocks/>
            </p:cNvCxnSpPr>
            <p:nvPr/>
          </p:nvCxnSpPr>
          <p:spPr>
            <a:xfrm>
              <a:off x="18452592" y="5943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>
              <a:extLst>
                <a:ext uri="{FF2B5EF4-FFF2-40B4-BE49-F238E27FC236}">
                  <a16:creationId xmlns:a16="http://schemas.microsoft.com/office/drawing/2014/main" id="{228FB9FD-B6EB-425A-AE41-4EE176DB573C}"/>
                </a:ext>
              </a:extLst>
            </p:cNvPr>
            <p:cNvCxnSpPr>
              <a:cxnSpLocks/>
            </p:cNvCxnSpPr>
            <p:nvPr/>
          </p:nvCxnSpPr>
          <p:spPr>
            <a:xfrm>
              <a:off x="18452592" y="6364224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>
              <a:extLst>
                <a:ext uri="{FF2B5EF4-FFF2-40B4-BE49-F238E27FC236}">
                  <a16:creationId xmlns:a16="http://schemas.microsoft.com/office/drawing/2014/main" id="{39E551AF-3566-4B62-91FB-F5CB81D1A00E}"/>
                </a:ext>
              </a:extLst>
            </p:cNvPr>
            <p:cNvCxnSpPr>
              <a:cxnSpLocks/>
            </p:cNvCxnSpPr>
            <p:nvPr/>
          </p:nvCxnSpPr>
          <p:spPr>
            <a:xfrm>
              <a:off x="18452592" y="6803136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>
              <a:extLst>
                <a:ext uri="{FF2B5EF4-FFF2-40B4-BE49-F238E27FC236}">
                  <a16:creationId xmlns:a16="http://schemas.microsoft.com/office/drawing/2014/main" id="{21FC6543-1842-401D-B4BB-7A2E1403B7B4}"/>
                </a:ext>
              </a:extLst>
            </p:cNvPr>
            <p:cNvCxnSpPr>
              <a:cxnSpLocks/>
            </p:cNvCxnSpPr>
            <p:nvPr/>
          </p:nvCxnSpPr>
          <p:spPr>
            <a:xfrm>
              <a:off x="18452592" y="722376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1" name="Group 1000">
              <a:extLst>
                <a:ext uri="{FF2B5EF4-FFF2-40B4-BE49-F238E27FC236}">
                  <a16:creationId xmlns:a16="http://schemas.microsoft.com/office/drawing/2014/main" id="{AFAE8401-4C0E-4243-B0E0-0AEC1AFA8E34}"/>
                </a:ext>
              </a:extLst>
            </p:cNvPr>
            <p:cNvGrpSpPr/>
            <p:nvPr/>
          </p:nvGrpSpPr>
          <p:grpSpPr>
            <a:xfrm>
              <a:off x="13764162" y="5603773"/>
              <a:ext cx="609600" cy="1017031"/>
              <a:chOff x="14401800" y="7795986"/>
              <a:chExt cx="609600" cy="1017031"/>
            </a:xfrm>
          </p:grpSpPr>
          <p:sp>
            <p:nvSpPr>
              <p:cNvPr id="1012" name="Rectangle 1011">
                <a:extLst>
                  <a:ext uri="{FF2B5EF4-FFF2-40B4-BE49-F238E27FC236}">
                    <a16:creationId xmlns:a16="http://schemas.microsoft.com/office/drawing/2014/main" id="{B081EFA0-7BAE-4E1D-BA1D-A62001E6845E}"/>
                  </a:ext>
                </a:extLst>
              </p:cNvPr>
              <p:cNvSpPr/>
              <p:nvPr/>
            </p:nvSpPr>
            <p:spPr>
              <a:xfrm>
                <a:off x="14401800" y="7795986"/>
                <a:ext cx="609600" cy="142794"/>
              </a:xfrm>
              <a:prstGeom prst="rect">
                <a:avLst/>
              </a:prstGeom>
              <a:solidFill>
                <a:srgbClr val="EDE3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3" name="Rectangle 1012">
                <a:extLst>
                  <a:ext uri="{FF2B5EF4-FFF2-40B4-BE49-F238E27FC236}">
                    <a16:creationId xmlns:a16="http://schemas.microsoft.com/office/drawing/2014/main" id="{229D2F3D-503B-4B7F-B6DA-31A566564DF3}"/>
                  </a:ext>
                </a:extLst>
              </p:cNvPr>
              <p:cNvSpPr/>
              <p:nvPr/>
            </p:nvSpPr>
            <p:spPr>
              <a:xfrm>
                <a:off x="14401800" y="8083296"/>
                <a:ext cx="609600" cy="142794"/>
              </a:xfrm>
              <a:prstGeom prst="rect">
                <a:avLst/>
              </a:prstGeom>
              <a:solidFill>
                <a:srgbClr val="A6BDDB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4" name="Rectangle 1013">
                <a:extLst>
                  <a:ext uri="{FF2B5EF4-FFF2-40B4-BE49-F238E27FC236}">
                    <a16:creationId xmlns:a16="http://schemas.microsoft.com/office/drawing/2014/main" id="{122A4A1B-1DA7-4A29-97A8-AF1813328E6C}"/>
                  </a:ext>
                </a:extLst>
              </p:cNvPr>
              <p:cNvSpPr/>
              <p:nvPr/>
            </p:nvSpPr>
            <p:spPr>
              <a:xfrm>
                <a:off x="14401800" y="8381425"/>
                <a:ext cx="609600" cy="142794"/>
              </a:xfrm>
              <a:prstGeom prst="rect">
                <a:avLst/>
              </a:prstGeom>
              <a:solidFill>
                <a:srgbClr val="368FB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Rectangle 1014">
                <a:extLst>
                  <a:ext uri="{FF2B5EF4-FFF2-40B4-BE49-F238E27FC236}">
                    <a16:creationId xmlns:a16="http://schemas.microsoft.com/office/drawing/2014/main" id="{126C3E39-84E6-4566-A1B5-C42A2BB574D9}"/>
                  </a:ext>
                </a:extLst>
              </p:cNvPr>
              <p:cNvSpPr/>
              <p:nvPr/>
            </p:nvSpPr>
            <p:spPr>
              <a:xfrm>
                <a:off x="14401800" y="8670223"/>
                <a:ext cx="609600" cy="142794"/>
              </a:xfrm>
              <a:prstGeom prst="rect">
                <a:avLst/>
              </a:prstGeom>
              <a:solidFill>
                <a:srgbClr val="00664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2" name="TextBox 1001">
              <a:extLst>
                <a:ext uri="{FF2B5EF4-FFF2-40B4-BE49-F238E27FC236}">
                  <a16:creationId xmlns:a16="http://schemas.microsoft.com/office/drawing/2014/main" id="{BFA51787-D321-430C-B3F0-2838E0E43FC2}"/>
                </a:ext>
              </a:extLst>
            </p:cNvPr>
            <p:cNvSpPr txBox="1"/>
            <p:nvPr/>
          </p:nvSpPr>
          <p:spPr>
            <a:xfrm>
              <a:off x="13386688" y="5459726"/>
              <a:ext cx="319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1</a:t>
              </a:r>
            </a:p>
          </p:txBody>
        </p:sp>
        <p:sp>
          <p:nvSpPr>
            <p:cNvPr id="1003" name="TextBox 1002">
              <a:extLst>
                <a:ext uri="{FF2B5EF4-FFF2-40B4-BE49-F238E27FC236}">
                  <a16:creationId xmlns:a16="http://schemas.microsoft.com/office/drawing/2014/main" id="{ACA05F14-CD03-4E9F-AADD-CA6DDD30EB24}"/>
                </a:ext>
              </a:extLst>
            </p:cNvPr>
            <p:cNvSpPr txBox="1"/>
            <p:nvPr/>
          </p:nvSpPr>
          <p:spPr>
            <a:xfrm>
              <a:off x="13386688" y="5746567"/>
              <a:ext cx="319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2</a:t>
              </a:r>
            </a:p>
          </p:txBody>
        </p: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AD3528B2-701F-401D-8F10-62BE30CD2FE8}"/>
                </a:ext>
              </a:extLst>
            </p:cNvPr>
            <p:cNvSpPr txBox="1"/>
            <p:nvPr/>
          </p:nvSpPr>
          <p:spPr>
            <a:xfrm>
              <a:off x="13385994" y="6033877"/>
              <a:ext cx="319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4</a:t>
              </a:r>
            </a:p>
          </p:txBody>
        </p:sp>
        <p:sp>
          <p:nvSpPr>
            <p:cNvPr id="1005" name="TextBox 1004">
              <a:extLst>
                <a:ext uri="{FF2B5EF4-FFF2-40B4-BE49-F238E27FC236}">
                  <a16:creationId xmlns:a16="http://schemas.microsoft.com/office/drawing/2014/main" id="{A2746F9B-9224-4546-A914-E47C2EC5789B}"/>
                </a:ext>
              </a:extLst>
            </p:cNvPr>
            <p:cNvSpPr txBox="1"/>
            <p:nvPr/>
          </p:nvSpPr>
          <p:spPr>
            <a:xfrm>
              <a:off x="13385300" y="6332006"/>
              <a:ext cx="319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8</a:t>
              </a:r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1E396F21-C11E-4491-801A-4D7E831BBCBF}"/>
                </a:ext>
              </a:extLst>
            </p:cNvPr>
            <p:cNvSpPr txBox="1"/>
            <p:nvPr/>
          </p:nvSpPr>
          <p:spPr>
            <a:xfrm>
              <a:off x="12744213" y="5268403"/>
              <a:ext cx="319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1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E85949DC-07D8-418F-B1BA-AFFBC13EBB8A}"/>
                </a:ext>
              </a:extLst>
            </p:cNvPr>
            <p:cNvSpPr txBox="1"/>
            <p:nvPr/>
          </p:nvSpPr>
          <p:spPr>
            <a:xfrm>
              <a:off x="12545568" y="5711926"/>
              <a:ext cx="5164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0.8</a:t>
              </a:r>
            </a:p>
          </p:txBody>
        </p:sp>
        <p:sp>
          <p:nvSpPr>
            <p:cNvPr id="1008" name="TextBox 1007">
              <a:extLst>
                <a:ext uri="{FF2B5EF4-FFF2-40B4-BE49-F238E27FC236}">
                  <a16:creationId xmlns:a16="http://schemas.microsoft.com/office/drawing/2014/main" id="{7C07E986-041D-4A4E-9EA8-CD1067E29E92}"/>
                </a:ext>
              </a:extLst>
            </p:cNvPr>
            <p:cNvSpPr txBox="1"/>
            <p:nvPr/>
          </p:nvSpPr>
          <p:spPr>
            <a:xfrm>
              <a:off x="12545568" y="6128665"/>
              <a:ext cx="5164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0.6</a:t>
              </a:r>
            </a:p>
          </p:txBody>
        </p:sp>
        <p:sp>
          <p:nvSpPr>
            <p:cNvPr id="1009" name="TextBox 1008">
              <a:extLst>
                <a:ext uri="{FF2B5EF4-FFF2-40B4-BE49-F238E27FC236}">
                  <a16:creationId xmlns:a16="http://schemas.microsoft.com/office/drawing/2014/main" id="{87B781CA-4346-4665-8B6E-A093EC641C0A}"/>
                </a:ext>
              </a:extLst>
            </p:cNvPr>
            <p:cNvSpPr txBox="1"/>
            <p:nvPr/>
          </p:nvSpPr>
          <p:spPr>
            <a:xfrm>
              <a:off x="12545568" y="6567049"/>
              <a:ext cx="5164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0.4</a:t>
              </a:r>
            </a:p>
          </p:txBody>
        </p: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0AD0ED75-F79D-4117-BEF3-3598BDF5B1C4}"/>
                </a:ext>
              </a:extLst>
            </p:cNvPr>
            <p:cNvSpPr txBox="1"/>
            <p:nvPr/>
          </p:nvSpPr>
          <p:spPr>
            <a:xfrm>
              <a:off x="12545568" y="7005433"/>
              <a:ext cx="5164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0.2</a:t>
              </a:r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1D88B224-90BB-425C-99E7-AEFF085B8479}"/>
                </a:ext>
              </a:extLst>
            </p:cNvPr>
            <p:cNvSpPr txBox="1"/>
            <p:nvPr/>
          </p:nvSpPr>
          <p:spPr>
            <a:xfrm>
              <a:off x="12745263" y="7392552"/>
              <a:ext cx="319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0</a:t>
              </a:r>
            </a:p>
          </p:txBody>
        </p:sp>
      </p:grpSp>
      <p:sp>
        <p:nvSpPr>
          <p:cNvPr id="736" name="TextBox 735">
            <a:extLst>
              <a:ext uri="{FF2B5EF4-FFF2-40B4-BE49-F238E27FC236}">
                <a16:creationId xmlns:a16="http://schemas.microsoft.com/office/drawing/2014/main" id="{B645A8A7-F91F-4313-8525-D3A0E1B770D0}"/>
              </a:ext>
            </a:extLst>
          </p:cNvPr>
          <p:cNvSpPr txBox="1"/>
          <p:nvPr/>
        </p:nvSpPr>
        <p:spPr>
          <a:xfrm>
            <a:off x="27342526" y="10540425"/>
            <a:ext cx="8752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Unrolling factors required to hit 1 </a:t>
            </a:r>
            <a:r>
              <a:rPr lang="en-US" sz="32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GPkt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/s: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870FE5C-6260-4125-9950-BE9D2819733F}"/>
              </a:ext>
            </a:extLst>
          </p:cNvPr>
          <p:cNvGrpSpPr/>
          <p:nvPr/>
        </p:nvGrpSpPr>
        <p:grpSpPr>
          <a:xfrm>
            <a:off x="28144540" y="6400800"/>
            <a:ext cx="7145009" cy="4098928"/>
            <a:chOff x="23586555" y="5407265"/>
            <a:chExt cx="7145009" cy="4098928"/>
          </a:xfrm>
        </p:grpSpPr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E298E166-A24D-4343-8B53-96A2A3A2DB8B}"/>
                </a:ext>
              </a:extLst>
            </p:cNvPr>
            <p:cNvSpPr txBox="1"/>
            <p:nvPr/>
          </p:nvSpPr>
          <p:spPr>
            <a:xfrm rot="16200000">
              <a:off x="22685717" y="6308103"/>
              <a:ext cx="227873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Latency (ns)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D18A514E-5C0C-472E-92C3-C3CF1FCEC5BC}"/>
                </a:ext>
              </a:extLst>
            </p:cNvPr>
            <p:cNvSpPr txBox="1"/>
            <p:nvPr/>
          </p:nvSpPr>
          <p:spPr>
            <a:xfrm rot="2700000">
              <a:off x="25134705" y="8132617"/>
              <a:ext cx="122593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Conv1D</a:t>
              </a:r>
            </a:p>
          </p:txBody>
        </p:sp>
        <p:sp>
          <p:nvSpPr>
            <p:cNvPr id="925" name="TextBox 924">
              <a:extLst>
                <a:ext uri="{FF2B5EF4-FFF2-40B4-BE49-F238E27FC236}">
                  <a16:creationId xmlns:a16="http://schemas.microsoft.com/office/drawing/2014/main" id="{CD302A18-B643-4495-A829-7403EE812336}"/>
                </a:ext>
              </a:extLst>
            </p:cNvPr>
            <p:cNvSpPr txBox="1"/>
            <p:nvPr/>
          </p:nvSpPr>
          <p:spPr>
            <a:xfrm rot="2700000">
              <a:off x="25708807" y="8132617"/>
              <a:ext cx="122593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Percept</a:t>
              </a:r>
            </a:p>
          </p:txBody>
        </p:sp>
        <p:sp>
          <p:nvSpPr>
            <p:cNvPr id="926" name="TextBox 925">
              <a:extLst>
                <a:ext uri="{FF2B5EF4-FFF2-40B4-BE49-F238E27FC236}">
                  <a16:creationId xmlns:a16="http://schemas.microsoft.com/office/drawing/2014/main" id="{22B76B91-6824-411E-B07E-7C1886A2815E}"/>
                </a:ext>
              </a:extLst>
            </p:cNvPr>
            <p:cNvSpPr txBox="1"/>
            <p:nvPr/>
          </p:nvSpPr>
          <p:spPr>
            <a:xfrm rot="2700000">
              <a:off x="26274014" y="8119154"/>
              <a:ext cx="122593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SVMLin</a:t>
              </a:r>
              <a:endParaRPr lang="en-US" sz="2500" dirty="0">
                <a:latin typeface="Source Sans Pro Light" panose="020B0403030403020204" pitchFamily="34" charset="0"/>
                <a:ea typeface="Source Sans Pro Light" panose="020B0403030403020204" pitchFamily="34" charset="0"/>
              </a:endParaRPr>
            </a:p>
          </p:txBody>
        </p:sp>
        <p:sp>
          <p:nvSpPr>
            <p:cNvPr id="927" name="TextBox 926">
              <a:extLst>
                <a:ext uri="{FF2B5EF4-FFF2-40B4-BE49-F238E27FC236}">
                  <a16:creationId xmlns:a16="http://schemas.microsoft.com/office/drawing/2014/main" id="{7F5E4DB1-745A-40B5-ACFB-6A0C8A65D1EC}"/>
                </a:ext>
              </a:extLst>
            </p:cNvPr>
            <p:cNvSpPr txBox="1"/>
            <p:nvPr/>
          </p:nvSpPr>
          <p:spPr>
            <a:xfrm rot="2700000">
              <a:off x="26806447" y="8273196"/>
              <a:ext cx="165751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LeakyReLU</a:t>
              </a:r>
              <a:endParaRPr lang="en-US" sz="2500" dirty="0">
                <a:latin typeface="Source Sans Pro Light" panose="020B0403030403020204" pitchFamily="34" charset="0"/>
                <a:ea typeface="Source Sans Pro Light" panose="020B0403030403020204" pitchFamily="34" charset="0"/>
              </a:endParaRPr>
            </a:p>
          </p:txBody>
        </p: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72D4BADF-D356-447D-AD11-CA2FC82CE1D7}"/>
                </a:ext>
              </a:extLst>
            </p:cNvPr>
            <p:cNvSpPr txBox="1"/>
            <p:nvPr/>
          </p:nvSpPr>
          <p:spPr>
            <a:xfrm rot="2700000">
              <a:off x="27452328" y="8026942"/>
              <a:ext cx="9202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ReLU</a:t>
              </a:r>
              <a:endParaRPr lang="en-US" sz="2500" dirty="0">
                <a:latin typeface="Source Sans Pro Light" panose="020B0403030403020204" pitchFamily="34" charset="0"/>
                <a:ea typeface="Source Sans Pro Light" panose="020B0403030403020204" pitchFamily="34" charset="0"/>
              </a:endParaRPr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BCBC5758-9684-4C3C-9C02-BED6E859880E}"/>
                </a:ext>
              </a:extLst>
            </p:cNvPr>
            <p:cNvSpPr txBox="1"/>
            <p:nvPr/>
          </p:nvSpPr>
          <p:spPr>
            <a:xfrm rot="2700000">
              <a:off x="27820646" y="8347507"/>
              <a:ext cx="18393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SigmoidLUT</a:t>
              </a:r>
              <a:endParaRPr lang="en-US" sz="2500" dirty="0">
                <a:latin typeface="Source Sans Pro Light" panose="020B0403030403020204" pitchFamily="34" charset="0"/>
                <a:ea typeface="Source Sans Pro Light" panose="020B0403030403020204" pitchFamily="34" charset="0"/>
              </a:endParaRPr>
            </a:p>
          </p:txBody>
        </p: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6CE16D53-614B-4215-81C3-968599815EF6}"/>
                </a:ext>
              </a:extLst>
            </p:cNvPr>
            <p:cNvSpPr txBox="1"/>
            <p:nvPr/>
          </p:nvSpPr>
          <p:spPr>
            <a:xfrm rot="2700000">
              <a:off x="28403633" y="8347508"/>
              <a:ext cx="18393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TanhLUT</a:t>
              </a:r>
              <a:endParaRPr lang="en-US" sz="2500" dirty="0">
                <a:latin typeface="Source Sans Pro Light" panose="020B0403030403020204" pitchFamily="34" charset="0"/>
                <a:ea typeface="Source Sans Pro Light" panose="020B0403030403020204" pitchFamily="34" charset="0"/>
              </a:endParaRPr>
            </a:p>
          </p:txBody>
        </p: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0D824984-7156-411A-AE67-A627BC8F5EAB}"/>
                </a:ext>
              </a:extLst>
            </p:cNvPr>
            <p:cNvSpPr txBox="1"/>
            <p:nvPr/>
          </p:nvSpPr>
          <p:spPr>
            <a:xfrm rot="2700000">
              <a:off x="28979049" y="8347989"/>
              <a:ext cx="18393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LSTMLin</a:t>
              </a:r>
              <a:endParaRPr lang="en-US" sz="2500" dirty="0">
                <a:latin typeface="Source Sans Pro Light" panose="020B0403030403020204" pitchFamily="34" charset="0"/>
                <a:ea typeface="Source Sans Pro Light" panose="020B0403030403020204" pitchFamily="34" charset="0"/>
              </a:endParaRPr>
            </a:p>
          </p:txBody>
        </p:sp>
        <p:sp>
          <p:nvSpPr>
            <p:cNvPr id="932" name="TextBox 931">
              <a:extLst>
                <a:ext uri="{FF2B5EF4-FFF2-40B4-BE49-F238E27FC236}">
                  <a16:creationId xmlns:a16="http://schemas.microsoft.com/office/drawing/2014/main" id="{26457584-DD5D-4BEF-B691-D35676B39606}"/>
                </a:ext>
              </a:extLst>
            </p:cNvPr>
            <p:cNvSpPr txBox="1"/>
            <p:nvPr/>
          </p:nvSpPr>
          <p:spPr>
            <a:xfrm rot="2700000">
              <a:off x="29573359" y="8332739"/>
              <a:ext cx="18393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GRULin</a:t>
              </a:r>
              <a:endParaRPr lang="en-US" sz="2500" dirty="0">
                <a:latin typeface="Source Sans Pro Light" panose="020B0403030403020204" pitchFamily="34" charset="0"/>
                <a:ea typeface="Source Sans Pro Light" panose="020B0403030403020204" pitchFamily="34" charset="0"/>
              </a:endParaRPr>
            </a:p>
          </p:txBody>
        </p:sp>
        <p:grpSp>
          <p:nvGrpSpPr>
            <p:cNvPr id="1016" name="Group 1015">
              <a:extLst>
                <a:ext uri="{FF2B5EF4-FFF2-40B4-BE49-F238E27FC236}">
                  <a16:creationId xmlns:a16="http://schemas.microsoft.com/office/drawing/2014/main" id="{7867BB99-D7A0-4958-B358-FC79C3098B95}"/>
                </a:ext>
              </a:extLst>
            </p:cNvPr>
            <p:cNvGrpSpPr/>
            <p:nvPr/>
          </p:nvGrpSpPr>
          <p:grpSpPr>
            <a:xfrm>
              <a:off x="24330152" y="5936385"/>
              <a:ext cx="6149848" cy="2140815"/>
              <a:chOff x="12567920" y="5728156"/>
              <a:chExt cx="6149848" cy="2140815"/>
            </a:xfrm>
          </p:grpSpPr>
          <p:grpSp>
            <p:nvGrpSpPr>
              <p:cNvPr id="1017" name="Group 1016">
                <a:extLst>
                  <a:ext uri="{FF2B5EF4-FFF2-40B4-BE49-F238E27FC236}">
                    <a16:creationId xmlns:a16="http://schemas.microsoft.com/office/drawing/2014/main" id="{E658E117-619F-4597-9A5E-2B7EF0C7193C}"/>
                  </a:ext>
                </a:extLst>
              </p:cNvPr>
              <p:cNvGrpSpPr/>
              <p:nvPr/>
            </p:nvGrpSpPr>
            <p:grpSpPr>
              <a:xfrm>
                <a:off x="18608040" y="6277356"/>
                <a:ext cx="109728" cy="1024128"/>
                <a:chOff x="18608040" y="8028432"/>
                <a:chExt cx="109728" cy="1024128"/>
              </a:xfrm>
            </p:grpSpPr>
            <p:cxnSp>
              <p:nvCxnSpPr>
                <p:cNvPr id="1039" name="Straight Connector 1038">
                  <a:extLst>
                    <a:ext uri="{FF2B5EF4-FFF2-40B4-BE49-F238E27FC236}">
                      <a16:creationId xmlns:a16="http://schemas.microsoft.com/office/drawing/2014/main" id="{3CCE43C9-5D01-4A08-923F-D4B6263C8C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08040" y="8028432"/>
                  <a:ext cx="10972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Straight Connector 1039">
                  <a:extLst>
                    <a:ext uri="{FF2B5EF4-FFF2-40B4-BE49-F238E27FC236}">
                      <a16:creationId xmlns:a16="http://schemas.microsoft.com/office/drawing/2014/main" id="{5BE8A22D-CC81-4369-BBEA-566F88BEC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08040" y="8366760"/>
                  <a:ext cx="10972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Straight Connector 1040">
                  <a:extLst>
                    <a:ext uri="{FF2B5EF4-FFF2-40B4-BE49-F238E27FC236}">
                      <a16:creationId xmlns:a16="http://schemas.microsoft.com/office/drawing/2014/main" id="{C886C728-221A-498A-B9DD-408F01215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08040" y="8714232"/>
                  <a:ext cx="10972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Straight Connector 1041">
                  <a:extLst>
                    <a:ext uri="{FF2B5EF4-FFF2-40B4-BE49-F238E27FC236}">
                      <a16:creationId xmlns:a16="http://schemas.microsoft.com/office/drawing/2014/main" id="{116AD549-8152-4D6E-97ED-F742587E6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08040" y="9052560"/>
                  <a:ext cx="10972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8" name="Group 1017">
                <a:extLst>
                  <a:ext uri="{FF2B5EF4-FFF2-40B4-BE49-F238E27FC236}">
                    <a16:creationId xmlns:a16="http://schemas.microsoft.com/office/drawing/2014/main" id="{646980C3-7016-4F3D-A159-726711669F7D}"/>
                  </a:ext>
                </a:extLst>
              </p:cNvPr>
              <p:cNvGrpSpPr/>
              <p:nvPr/>
            </p:nvGrpSpPr>
            <p:grpSpPr>
              <a:xfrm>
                <a:off x="13158216" y="6281928"/>
                <a:ext cx="109728" cy="1024128"/>
                <a:chOff x="18608040" y="8028432"/>
                <a:chExt cx="109728" cy="1024128"/>
              </a:xfrm>
            </p:grpSpPr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5747FBE8-D804-4DF1-A0B8-A8FCF1FAB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08040" y="8028432"/>
                  <a:ext cx="10972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06C5CDFC-7037-4316-8459-95F15462A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08040" y="8366760"/>
                  <a:ext cx="10972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7" name="Straight Connector 1036">
                  <a:extLst>
                    <a:ext uri="{FF2B5EF4-FFF2-40B4-BE49-F238E27FC236}">
                      <a16:creationId xmlns:a16="http://schemas.microsoft.com/office/drawing/2014/main" id="{1460E49A-29BD-4930-8FDE-0AA5EE1D2F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08040" y="8714232"/>
                  <a:ext cx="10972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8" name="Straight Connector 1037">
                  <a:extLst>
                    <a:ext uri="{FF2B5EF4-FFF2-40B4-BE49-F238E27FC236}">
                      <a16:creationId xmlns:a16="http://schemas.microsoft.com/office/drawing/2014/main" id="{EF364310-FA1C-4245-93E3-1CBB6C8019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08040" y="9052560"/>
                  <a:ext cx="10972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6B3F590A-9B61-4226-AB19-D5AE3234973C}"/>
                  </a:ext>
                </a:extLst>
              </p:cNvPr>
              <p:cNvSpPr txBox="1"/>
              <p:nvPr/>
            </p:nvSpPr>
            <p:spPr>
              <a:xfrm>
                <a:off x="12573000" y="5728156"/>
                <a:ext cx="5164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50</a:t>
                </a:r>
              </a:p>
            </p:txBody>
          </p:sp>
          <p:sp>
            <p:nvSpPr>
              <p:cNvPr id="1020" name="TextBox 1019">
                <a:extLst>
                  <a:ext uri="{FF2B5EF4-FFF2-40B4-BE49-F238E27FC236}">
                    <a16:creationId xmlns:a16="http://schemas.microsoft.com/office/drawing/2014/main" id="{B2574257-0828-4FB3-B43A-80EB536F68A6}"/>
                  </a:ext>
                </a:extLst>
              </p:cNvPr>
              <p:cNvSpPr txBox="1"/>
              <p:nvPr/>
            </p:nvSpPr>
            <p:spPr>
              <a:xfrm>
                <a:off x="12573000" y="6061912"/>
                <a:ext cx="5164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40</a:t>
                </a:r>
              </a:p>
            </p:txBody>
          </p:sp>
          <p:sp>
            <p:nvSpPr>
              <p:cNvPr id="1021" name="TextBox 1020">
                <a:extLst>
                  <a:ext uri="{FF2B5EF4-FFF2-40B4-BE49-F238E27FC236}">
                    <a16:creationId xmlns:a16="http://schemas.microsoft.com/office/drawing/2014/main" id="{3EBA8FB2-8794-456D-B301-004D4726FD23}"/>
                  </a:ext>
                </a:extLst>
              </p:cNvPr>
              <p:cNvSpPr txBox="1"/>
              <p:nvPr/>
            </p:nvSpPr>
            <p:spPr>
              <a:xfrm>
                <a:off x="12567920" y="6410999"/>
                <a:ext cx="5164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30</a:t>
                </a:r>
              </a:p>
            </p:txBody>
          </p:sp>
          <p:sp>
            <p:nvSpPr>
              <p:cNvPr id="1022" name="TextBox 1021">
                <a:extLst>
                  <a:ext uri="{FF2B5EF4-FFF2-40B4-BE49-F238E27FC236}">
                    <a16:creationId xmlns:a16="http://schemas.microsoft.com/office/drawing/2014/main" id="{3893C30C-E3FF-405B-9D53-CE10C4ACB26C}"/>
                  </a:ext>
                </a:extLst>
              </p:cNvPr>
              <p:cNvSpPr txBox="1"/>
              <p:nvPr/>
            </p:nvSpPr>
            <p:spPr>
              <a:xfrm>
                <a:off x="12567920" y="6744755"/>
                <a:ext cx="5164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20</a:t>
                </a:r>
              </a:p>
            </p:txBody>
          </p:sp>
          <p:sp>
            <p:nvSpPr>
              <p:cNvPr id="1023" name="TextBox 1022">
                <a:extLst>
                  <a:ext uri="{FF2B5EF4-FFF2-40B4-BE49-F238E27FC236}">
                    <a16:creationId xmlns:a16="http://schemas.microsoft.com/office/drawing/2014/main" id="{1C90C39D-E6BE-4BA9-B02A-C418D5DDE9B2}"/>
                  </a:ext>
                </a:extLst>
              </p:cNvPr>
              <p:cNvSpPr txBox="1"/>
              <p:nvPr/>
            </p:nvSpPr>
            <p:spPr>
              <a:xfrm>
                <a:off x="12567920" y="7086040"/>
                <a:ext cx="5164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10</a:t>
                </a:r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8EA97223-7650-4510-A7A4-CC4882C003D3}"/>
                  </a:ext>
                </a:extLst>
              </p:cNvPr>
              <p:cNvSpPr/>
              <p:nvPr/>
            </p:nvSpPr>
            <p:spPr>
              <a:xfrm>
                <a:off x="13569696" y="6044184"/>
                <a:ext cx="283464" cy="1609344"/>
              </a:xfrm>
              <a:prstGeom prst="rect">
                <a:avLst/>
              </a:prstGeom>
              <a:solidFill>
                <a:srgbClr val="368FB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4FA7FBB8-D247-4AD4-98FB-CF6FEB65D5B7}"/>
                  </a:ext>
                </a:extLst>
              </p:cNvPr>
              <p:cNvSpPr/>
              <p:nvPr/>
            </p:nvSpPr>
            <p:spPr>
              <a:xfrm>
                <a:off x="17465040" y="6665976"/>
                <a:ext cx="283464" cy="987552"/>
              </a:xfrm>
              <a:prstGeom prst="rect">
                <a:avLst/>
              </a:prstGeom>
              <a:solidFill>
                <a:srgbClr val="368FB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" name="Rectangle 1025">
                <a:extLst>
                  <a:ext uri="{FF2B5EF4-FFF2-40B4-BE49-F238E27FC236}">
                    <a16:creationId xmlns:a16="http://schemas.microsoft.com/office/drawing/2014/main" id="{1B5F8106-E630-4C6D-A697-EEA81200E261}"/>
                  </a:ext>
                </a:extLst>
              </p:cNvPr>
              <p:cNvSpPr/>
              <p:nvPr/>
            </p:nvSpPr>
            <p:spPr>
              <a:xfrm>
                <a:off x="18036540" y="6665976"/>
                <a:ext cx="283464" cy="987552"/>
              </a:xfrm>
              <a:prstGeom prst="rect">
                <a:avLst/>
              </a:prstGeom>
              <a:solidFill>
                <a:srgbClr val="368FB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CFA62584-C1C0-4CC4-97C0-A6BF09C80978}"/>
                  </a:ext>
                </a:extLst>
              </p:cNvPr>
              <p:cNvSpPr/>
              <p:nvPr/>
            </p:nvSpPr>
            <p:spPr>
              <a:xfrm>
                <a:off x="16907256" y="6739128"/>
                <a:ext cx="283464" cy="914400"/>
              </a:xfrm>
              <a:prstGeom prst="rect">
                <a:avLst/>
              </a:prstGeom>
              <a:solidFill>
                <a:srgbClr val="368FB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8" name="Rectangle 1027">
                <a:extLst>
                  <a:ext uri="{FF2B5EF4-FFF2-40B4-BE49-F238E27FC236}">
                    <a16:creationId xmlns:a16="http://schemas.microsoft.com/office/drawing/2014/main" id="{41BBFDA2-627B-4C2F-BB5B-2FCD65D9F229}"/>
                  </a:ext>
                </a:extLst>
              </p:cNvPr>
              <p:cNvSpPr/>
              <p:nvPr/>
            </p:nvSpPr>
            <p:spPr>
              <a:xfrm>
                <a:off x="16352688" y="6739128"/>
                <a:ext cx="283464" cy="914400"/>
              </a:xfrm>
              <a:prstGeom prst="rect">
                <a:avLst/>
              </a:prstGeom>
              <a:solidFill>
                <a:srgbClr val="368FB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Rectangle 1028">
                <a:extLst>
                  <a:ext uri="{FF2B5EF4-FFF2-40B4-BE49-F238E27FC236}">
                    <a16:creationId xmlns:a16="http://schemas.microsoft.com/office/drawing/2014/main" id="{C1373E6B-005E-425D-A129-EC49FE6610E1}"/>
                  </a:ext>
                </a:extLst>
              </p:cNvPr>
              <p:cNvSpPr/>
              <p:nvPr/>
            </p:nvSpPr>
            <p:spPr>
              <a:xfrm>
                <a:off x="15800832" y="6967728"/>
                <a:ext cx="283464" cy="681596"/>
              </a:xfrm>
              <a:prstGeom prst="rect">
                <a:avLst/>
              </a:prstGeom>
              <a:solidFill>
                <a:srgbClr val="368FB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6C5FF219-0C38-40CA-9510-735A9C7B6951}"/>
                  </a:ext>
                </a:extLst>
              </p:cNvPr>
              <p:cNvSpPr/>
              <p:nvPr/>
            </p:nvSpPr>
            <p:spPr>
              <a:xfrm>
                <a:off x="15233904" y="6936092"/>
                <a:ext cx="283464" cy="713232"/>
              </a:xfrm>
              <a:prstGeom prst="rect">
                <a:avLst/>
              </a:prstGeom>
              <a:solidFill>
                <a:srgbClr val="368FB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Rectangle 1030">
                <a:extLst>
                  <a:ext uri="{FF2B5EF4-FFF2-40B4-BE49-F238E27FC236}">
                    <a16:creationId xmlns:a16="http://schemas.microsoft.com/office/drawing/2014/main" id="{0B9D3B91-9CE2-4824-9ECA-C160625D44DA}"/>
                  </a:ext>
                </a:extLst>
              </p:cNvPr>
              <p:cNvSpPr/>
              <p:nvPr/>
            </p:nvSpPr>
            <p:spPr>
              <a:xfrm>
                <a:off x="14694408" y="6629400"/>
                <a:ext cx="283464" cy="1024128"/>
              </a:xfrm>
              <a:prstGeom prst="rect">
                <a:avLst/>
              </a:prstGeom>
              <a:solidFill>
                <a:srgbClr val="368FB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132F1514-4FAF-44C0-A20D-7817D549DB5C}"/>
                  </a:ext>
                </a:extLst>
              </p:cNvPr>
              <p:cNvSpPr/>
              <p:nvPr/>
            </p:nvSpPr>
            <p:spPr>
              <a:xfrm>
                <a:off x="14118504" y="7095731"/>
                <a:ext cx="283464" cy="553593"/>
              </a:xfrm>
              <a:prstGeom prst="rect">
                <a:avLst/>
              </a:prstGeom>
              <a:solidFill>
                <a:srgbClr val="368FB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Rectangle 1032">
                <a:extLst>
                  <a:ext uri="{FF2B5EF4-FFF2-40B4-BE49-F238E27FC236}">
                    <a16:creationId xmlns:a16="http://schemas.microsoft.com/office/drawing/2014/main" id="{1E0C4148-A154-4853-B64B-600D2CACF2CE}"/>
                  </a:ext>
                </a:extLst>
              </p:cNvPr>
              <p:cNvSpPr/>
              <p:nvPr/>
            </p:nvSpPr>
            <p:spPr>
              <a:xfrm>
                <a:off x="13158216" y="5943600"/>
                <a:ext cx="5559552" cy="17099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C7F1B313-EFBD-4C89-8A37-7B77E363A1AB}"/>
                  </a:ext>
                </a:extLst>
              </p:cNvPr>
              <p:cNvSpPr txBox="1"/>
              <p:nvPr/>
            </p:nvSpPr>
            <p:spPr>
              <a:xfrm>
                <a:off x="12642744" y="7438084"/>
                <a:ext cx="5164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0</a:t>
                </a:r>
              </a:p>
            </p:txBody>
          </p:sp>
        </p:grpSp>
      </p:grp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E10E51A-4338-45DE-A83C-062EED80E006}"/>
              </a:ext>
            </a:extLst>
          </p:cNvPr>
          <p:cNvSpPr/>
          <p:nvPr/>
        </p:nvSpPr>
        <p:spPr>
          <a:xfrm>
            <a:off x="19229255" y="3963693"/>
            <a:ext cx="7897945" cy="84124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79" tIns="40643" rIns="81279" bIns="406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Taurus in the Datacenter</a:t>
            </a:r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3110D9CC-3EF7-4E86-909A-3819D74F3557}"/>
              </a:ext>
            </a:extLst>
          </p:cNvPr>
          <p:cNvCxnSpPr>
            <a:cxnSpLocks/>
          </p:cNvCxnSpPr>
          <p:nvPr/>
        </p:nvCxnSpPr>
        <p:spPr>
          <a:xfrm flipV="1">
            <a:off x="19283893" y="7006631"/>
            <a:ext cx="7881307" cy="376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Rectangle 472">
            <a:extLst>
              <a:ext uri="{FF2B5EF4-FFF2-40B4-BE49-F238E27FC236}">
                <a16:creationId xmlns:a16="http://schemas.microsoft.com/office/drawing/2014/main" id="{7E1B3894-3DD3-406E-A0D7-B5D2D01E5E63}"/>
              </a:ext>
            </a:extLst>
          </p:cNvPr>
          <p:cNvSpPr/>
          <p:nvPr/>
        </p:nvSpPr>
        <p:spPr>
          <a:xfrm>
            <a:off x="20644895" y="6629400"/>
            <a:ext cx="5035353" cy="70788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Taurus in Switches</a:t>
            </a:r>
          </a:p>
        </p:txBody>
      </p: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1D4CAF8D-C920-4D20-8A58-5DA40499F6C6}"/>
              </a:ext>
            </a:extLst>
          </p:cNvPr>
          <p:cNvCxnSpPr>
            <a:cxnSpLocks/>
          </p:cNvCxnSpPr>
          <p:nvPr/>
        </p:nvCxnSpPr>
        <p:spPr>
          <a:xfrm flipV="1">
            <a:off x="19222945" y="16198112"/>
            <a:ext cx="7898962" cy="2327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Rectangle 507">
            <a:extLst>
              <a:ext uri="{FF2B5EF4-FFF2-40B4-BE49-F238E27FC236}">
                <a16:creationId xmlns:a16="http://schemas.microsoft.com/office/drawing/2014/main" id="{DFF539A6-2EFC-468C-A37F-347BFD603312}"/>
              </a:ext>
            </a:extLst>
          </p:cNvPr>
          <p:cNvSpPr/>
          <p:nvPr/>
        </p:nvSpPr>
        <p:spPr>
          <a:xfrm>
            <a:off x="20220026" y="15827514"/>
            <a:ext cx="5711821" cy="70788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Taurus in Hosts’ NICs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20BFBA0E-7969-4C8C-BD6F-4B8B1A35AC81}"/>
              </a:ext>
            </a:extLst>
          </p:cNvPr>
          <p:cNvSpPr txBox="1"/>
          <p:nvPr/>
        </p:nvSpPr>
        <p:spPr>
          <a:xfrm>
            <a:off x="19287306" y="7467600"/>
            <a:ext cx="78346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High throughput allows switches to apply learned functions to </a:t>
            </a:r>
            <a:r>
              <a:rPr lang="en-US" sz="32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every packet 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 the network.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Enables intelligent applications like</a:t>
            </a:r>
            <a:r>
              <a:rPr lang="en-US" sz="32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en-US" sz="32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anomaly detection, routing, 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and </a:t>
            </a:r>
            <a:r>
              <a:rPr lang="en-US" sz="32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load balancing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using learned functions that operate at line rate.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39E9E9D7-FAAC-4569-883C-54A2127B3DC3}"/>
              </a:ext>
            </a:extLst>
          </p:cNvPr>
          <p:cNvSpPr txBox="1"/>
          <p:nvPr/>
        </p:nvSpPr>
        <p:spPr>
          <a:xfrm>
            <a:off x="19288165" y="5029200"/>
            <a:ext cx="7834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Datacenter operators can run Taurus both inside the network switches as well as at the end-host NICs.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B5E6C1E-1FB9-4C5D-92CD-625397E90439}"/>
              </a:ext>
            </a:extLst>
          </p:cNvPr>
          <p:cNvSpPr/>
          <p:nvPr/>
        </p:nvSpPr>
        <p:spPr>
          <a:xfrm>
            <a:off x="20521303" y="25088591"/>
            <a:ext cx="5268606" cy="117190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4C743172-56EC-4856-96C5-34556E868BF0}"/>
              </a:ext>
            </a:extLst>
          </p:cNvPr>
          <p:cNvSpPr txBox="1"/>
          <p:nvPr/>
        </p:nvSpPr>
        <p:spPr>
          <a:xfrm>
            <a:off x="19287306" y="16611600"/>
            <a:ext cx="78346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Taurus can implement end-host functions for applications like </a:t>
            </a:r>
            <a:r>
              <a:rPr lang="en-US" sz="32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congestion control (Indigo) 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and </a:t>
            </a:r>
            <a:r>
              <a:rPr lang="en-US" sz="32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RSS (</a:t>
            </a:r>
            <a:r>
              <a:rPr lang="en-US" sz="3200" dirty="0" err="1">
                <a:latin typeface="Bookman Old Style" panose="02050604050505020204" pitchFamily="18" charset="0"/>
                <a:ea typeface="Source Sans Pro Light" panose="020B0403030403020204" pitchFamily="34" charset="0"/>
              </a:rPr>
              <a:t>Shenango</a:t>
            </a:r>
            <a:r>
              <a:rPr lang="en-US" sz="32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Learned algorithms with feedback allows for smarter core and packet scheduling.</a:t>
            </a: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44345D1D-4F59-4ECC-863A-B28CF36915A2}"/>
              </a:ext>
            </a:extLst>
          </p:cNvPr>
          <p:cNvCxnSpPr>
            <a:cxnSpLocks/>
            <a:stCxn id="106" idx="2"/>
            <a:endCxn id="121" idx="0"/>
          </p:cNvCxnSpPr>
          <p:nvPr/>
        </p:nvCxnSpPr>
        <p:spPr>
          <a:xfrm flipH="1">
            <a:off x="21236358" y="22224070"/>
            <a:ext cx="2005401" cy="182808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4C3FF7F3-F426-4A79-83D7-98A3D3D37479}"/>
              </a:ext>
            </a:extLst>
          </p:cNvPr>
          <p:cNvCxnSpPr>
            <a:cxnSpLocks/>
            <a:stCxn id="106" idx="2"/>
            <a:endCxn id="1405" idx="0"/>
          </p:cNvCxnSpPr>
          <p:nvPr/>
        </p:nvCxnSpPr>
        <p:spPr>
          <a:xfrm flipH="1">
            <a:off x="22476104" y="22224070"/>
            <a:ext cx="765655" cy="182808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9D8601C9-23FB-4C39-8B08-6EE889C867BC}"/>
              </a:ext>
            </a:extLst>
          </p:cNvPr>
          <p:cNvCxnSpPr>
            <a:cxnSpLocks/>
            <a:stCxn id="106" idx="2"/>
            <a:endCxn id="1410" idx="0"/>
          </p:cNvCxnSpPr>
          <p:nvPr/>
        </p:nvCxnSpPr>
        <p:spPr>
          <a:xfrm>
            <a:off x="23241759" y="22224070"/>
            <a:ext cx="545562" cy="182808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A726C822-1E7E-4BE5-AB77-E029CB2CC087}"/>
              </a:ext>
            </a:extLst>
          </p:cNvPr>
          <p:cNvCxnSpPr>
            <a:cxnSpLocks/>
            <a:stCxn id="106" idx="2"/>
            <a:endCxn id="1415" idx="0"/>
          </p:cNvCxnSpPr>
          <p:nvPr/>
        </p:nvCxnSpPr>
        <p:spPr>
          <a:xfrm>
            <a:off x="23241759" y="22224070"/>
            <a:ext cx="1910559" cy="182465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74E654E-94C9-4EF0-ACB8-CC74E21B7AD1}"/>
              </a:ext>
            </a:extLst>
          </p:cNvPr>
          <p:cNvSpPr/>
          <p:nvPr/>
        </p:nvSpPr>
        <p:spPr>
          <a:xfrm>
            <a:off x="21901390" y="22859399"/>
            <a:ext cx="2614818" cy="5539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Packet Steering</a:t>
            </a:r>
            <a:endParaRPr lang="en-US" sz="3000" dirty="0"/>
          </a:p>
        </p:txBody>
      </p:sp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68FB43E9-7C10-42B8-9913-6FA838F296C3}"/>
              </a:ext>
            </a:extLst>
          </p:cNvPr>
          <p:cNvCxnSpPr>
            <a:cxnSpLocks/>
            <a:stCxn id="1075" idx="0"/>
          </p:cNvCxnSpPr>
          <p:nvPr/>
        </p:nvCxnSpPr>
        <p:spPr>
          <a:xfrm flipH="1" flipV="1">
            <a:off x="22339462" y="101150662"/>
            <a:ext cx="2427738" cy="5982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Straight Connector 1170">
            <a:extLst>
              <a:ext uri="{FF2B5EF4-FFF2-40B4-BE49-F238E27FC236}">
                <a16:creationId xmlns:a16="http://schemas.microsoft.com/office/drawing/2014/main" id="{E5DB60F8-0D44-409B-991F-8ECED3A31A83}"/>
              </a:ext>
            </a:extLst>
          </p:cNvPr>
          <p:cNvCxnSpPr>
            <a:cxnSpLocks/>
            <a:stCxn id="1131" idx="2"/>
            <a:endCxn id="725" idx="0"/>
          </p:cNvCxnSpPr>
          <p:nvPr/>
        </p:nvCxnSpPr>
        <p:spPr>
          <a:xfrm flipH="1">
            <a:off x="22913325" y="11997248"/>
            <a:ext cx="1769588" cy="6202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Connector 1171">
            <a:extLst>
              <a:ext uri="{FF2B5EF4-FFF2-40B4-BE49-F238E27FC236}">
                <a16:creationId xmlns:a16="http://schemas.microsoft.com/office/drawing/2014/main" id="{16FBBA47-4C61-4713-B12A-C11E2CF57871}"/>
              </a:ext>
            </a:extLst>
          </p:cNvPr>
          <p:cNvCxnSpPr>
            <a:cxnSpLocks/>
            <a:stCxn id="784" idx="2"/>
            <a:endCxn id="824" idx="0"/>
          </p:cNvCxnSpPr>
          <p:nvPr/>
        </p:nvCxnSpPr>
        <p:spPr>
          <a:xfrm>
            <a:off x="23082714" y="11989366"/>
            <a:ext cx="3183365" cy="6464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4574B596-D6D3-439C-87A2-0DFA38AA219C}"/>
              </a:ext>
            </a:extLst>
          </p:cNvPr>
          <p:cNvCxnSpPr>
            <a:cxnSpLocks/>
            <a:stCxn id="1131" idx="2"/>
            <a:endCxn id="567" idx="0"/>
          </p:cNvCxnSpPr>
          <p:nvPr/>
        </p:nvCxnSpPr>
        <p:spPr>
          <a:xfrm flipH="1">
            <a:off x="21414446" y="11997248"/>
            <a:ext cx="3268467" cy="6307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55776CD3-9FA3-4612-AD62-9CF41CD5E67B}"/>
              </a:ext>
            </a:extLst>
          </p:cNvPr>
          <p:cNvGrpSpPr/>
          <p:nvPr/>
        </p:nvGrpSpPr>
        <p:grpSpPr>
          <a:xfrm>
            <a:off x="22213929" y="20116851"/>
            <a:ext cx="1726980" cy="2107219"/>
            <a:chOff x="21539368" y="19196826"/>
            <a:chExt cx="2834962" cy="3459152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6C7A0CE8-031C-4709-88AD-C608C1DA34FF}"/>
                </a:ext>
              </a:extLst>
            </p:cNvPr>
            <p:cNvGrpSpPr/>
            <p:nvPr/>
          </p:nvGrpSpPr>
          <p:grpSpPr>
            <a:xfrm>
              <a:off x="21546578" y="20961959"/>
              <a:ext cx="1078319" cy="1481532"/>
              <a:chOff x="21546578" y="20961959"/>
              <a:chExt cx="1078319" cy="1481532"/>
            </a:xfrm>
          </p:grpSpPr>
          <p:sp>
            <p:nvSpPr>
              <p:cNvPr id="1180" name="Rectangle 1179">
                <a:extLst>
                  <a:ext uri="{FF2B5EF4-FFF2-40B4-BE49-F238E27FC236}">
                    <a16:creationId xmlns:a16="http://schemas.microsoft.com/office/drawing/2014/main" id="{136F5D93-FBAD-40D0-A41A-A056560295FE}"/>
                  </a:ext>
                </a:extLst>
              </p:cNvPr>
              <p:cNvSpPr/>
              <p:nvPr/>
            </p:nvSpPr>
            <p:spPr>
              <a:xfrm>
                <a:off x="21588941" y="20961959"/>
                <a:ext cx="1035956" cy="14815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53394223-1D47-40F1-9F63-2E236E94F1E5}"/>
                  </a:ext>
                </a:extLst>
              </p:cNvPr>
              <p:cNvSpPr/>
              <p:nvPr/>
            </p:nvSpPr>
            <p:spPr>
              <a:xfrm>
                <a:off x="21549616" y="21031085"/>
                <a:ext cx="308541" cy="119737"/>
              </a:xfrm>
              <a:prstGeom prst="rect">
                <a:avLst/>
              </a:prstGeom>
              <a:solidFill>
                <a:srgbClr val="F2EC7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61CA826A-7D0B-4C97-A8AA-657897FCB0D0}"/>
                  </a:ext>
                </a:extLst>
              </p:cNvPr>
              <p:cNvSpPr/>
              <p:nvPr/>
            </p:nvSpPr>
            <p:spPr>
              <a:xfrm>
                <a:off x="21554456" y="21257066"/>
                <a:ext cx="308541" cy="119737"/>
              </a:xfrm>
              <a:prstGeom prst="rect">
                <a:avLst/>
              </a:prstGeom>
              <a:solidFill>
                <a:srgbClr val="F2EC7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1" name="Rectangle 1180">
                <a:extLst>
                  <a:ext uri="{FF2B5EF4-FFF2-40B4-BE49-F238E27FC236}">
                    <a16:creationId xmlns:a16="http://schemas.microsoft.com/office/drawing/2014/main" id="{3AEE1055-62A3-4958-AD3C-8F6A81B5A5E4}"/>
                  </a:ext>
                </a:extLst>
              </p:cNvPr>
              <p:cNvSpPr/>
              <p:nvPr/>
            </p:nvSpPr>
            <p:spPr>
              <a:xfrm>
                <a:off x="21549616" y="21485414"/>
                <a:ext cx="308541" cy="119737"/>
              </a:xfrm>
              <a:prstGeom prst="rect">
                <a:avLst/>
              </a:prstGeom>
              <a:solidFill>
                <a:srgbClr val="F2EC7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2" name="Rectangle 1181">
                <a:extLst>
                  <a:ext uri="{FF2B5EF4-FFF2-40B4-BE49-F238E27FC236}">
                    <a16:creationId xmlns:a16="http://schemas.microsoft.com/office/drawing/2014/main" id="{5705155A-BB55-4D92-BF3C-6286D115429D}"/>
                  </a:ext>
                </a:extLst>
              </p:cNvPr>
              <p:cNvSpPr/>
              <p:nvPr/>
            </p:nvSpPr>
            <p:spPr>
              <a:xfrm>
                <a:off x="21546578" y="21719195"/>
                <a:ext cx="308541" cy="119737"/>
              </a:xfrm>
              <a:prstGeom prst="rect">
                <a:avLst/>
              </a:prstGeom>
              <a:solidFill>
                <a:srgbClr val="F2EC7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3" name="Rectangle 1182">
                <a:extLst>
                  <a:ext uri="{FF2B5EF4-FFF2-40B4-BE49-F238E27FC236}">
                    <a16:creationId xmlns:a16="http://schemas.microsoft.com/office/drawing/2014/main" id="{9B3EB006-6EF6-41EA-8641-58FC6A2EBDD0}"/>
                  </a:ext>
                </a:extLst>
              </p:cNvPr>
              <p:cNvSpPr/>
              <p:nvPr/>
            </p:nvSpPr>
            <p:spPr>
              <a:xfrm>
                <a:off x="21547064" y="21951694"/>
                <a:ext cx="308541" cy="119737"/>
              </a:xfrm>
              <a:prstGeom prst="rect">
                <a:avLst/>
              </a:prstGeom>
              <a:solidFill>
                <a:srgbClr val="F2EC7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4" name="Rectangle 1183">
                <a:extLst>
                  <a:ext uri="{FF2B5EF4-FFF2-40B4-BE49-F238E27FC236}">
                    <a16:creationId xmlns:a16="http://schemas.microsoft.com/office/drawing/2014/main" id="{48FB2928-0F6E-4356-AAD6-14D1981DF2A5}"/>
                  </a:ext>
                </a:extLst>
              </p:cNvPr>
              <p:cNvSpPr/>
              <p:nvPr/>
            </p:nvSpPr>
            <p:spPr>
              <a:xfrm>
                <a:off x="21546578" y="22183814"/>
                <a:ext cx="308541" cy="119737"/>
              </a:xfrm>
              <a:prstGeom prst="rect">
                <a:avLst/>
              </a:prstGeom>
              <a:solidFill>
                <a:srgbClr val="F2EC7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4848E28C-CBD7-48B2-B820-707489E12306}"/>
                </a:ext>
              </a:extLst>
            </p:cNvPr>
            <p:cNvSpPr/>
            <p:nvPr/>
          </p:nvSpPr>
          <p:spPr>
            <a:xfrm>
              <a:off x="21592205" y="20322532"/>
              <a:ext cx="1035957" cy="4561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978A909-0B43-4DC1-841A-AC1D0DFAEB2A}"/>
                </a:ext>
              </a:extLst>
            </p:cNvPr>
            <p:cNvSpPr/>
            <p:nvPr/>
          </p:nvSpPr>
          <p:spPr>
            <a:xfrm>
              <a:off x="22153987" y="19355266"/>
              <a:ext cx="2145273" cy="33007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ABB4594F-34B2-4C7C-B648-9B3B1936A914}"/>
                </a:ext>
              </a:extLst>
            </p:cNvPr>
            <p:cNvSpPr/>
            <p:nvPr/>
          </p:nvSpPr>
          <p:spPr>
            <a:xfrm>
              <a:off x="21540627" y="20379544"/>
              <a:ext cx="308542" cy="119736"/>
            </a:xfrm>
            <a:prstGeom prst="rect">
              <a:avLst/>
            </a:prstGeom>
            <a:solidFill>
              <a:srgbClr val="F2EC7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47C86C30-2E73-4C31-A1EE-4B54580A07EC}"/>
                </a:ext>
              </a:extLst>
            </p:cNvPr>
            <p:cNvSpPr/>
            <p:nvPr/>
          </p:nvSpPr>
          <p:spPr>
            <a:xfrm>
              <a:off x="21539368" y="20611602"/>
              <a:ext cx="308542" cy="119736"/>
            </a:xfrm>
            <a:prstGeom prst="rect">
              <a:avLst/>
            </a:prstGeom>
            <a:solidFill>
              <a:srgbClr val="F2EC7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5CA85927-2C5F-4966-8C7E-88C8CB1F6DA2}"/>
                </a:ext>
              </a:extLst>
            </p:cNvPr>
            <p:cNvSpPr/>
            <p:nvPr/>
          </p:nvSpPr>
          <p:spPr>
            <a:xfrm>
              <a:off x="21954234" y="20350569"/>
              <a:ext cx="367536" cy="41103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567370B-00F4-47E5-A3AB-32FBA8FC56FD}"/>
                </a:ext>
              </a:extLst>
            </p:cNvPr>
            <p:cNvSpPr/>
            <p:nvPr/>
          </p:nvSpPr>
          <p:spPr>
            <a:xfrm>
              <a:off x="22527301" y="19515965"/>
              <a:ext cx="316186" cy="13157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CDAC1CA8-ABA3-4384-82E3-83EEB465FDC8}"/>
                </a:ext>
              </a:extLst>
            </p:cNvPr>
            <p:cNvSpPr/>
            <p:nvPr/>
          </p:nvSpPr>
          <p:spPr>
            <a:xfrm>
              <a:off x="23015063" y="19515778"/>
              <a:ext cx="406310" cy="444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7433803-40B8-4D77-8DAB-1AB44390D90A}"/>
                </a:ext>
              </a:extLst>
            </p:cNvPr>
            <p:cNvGrpSpPr/>
            <p:nvPr/>
          </p:nvGrpSpPr>
          <p:grpSpPr>
            <a:xfrm>
              <a:off x="22369026" y="21073616"/>
              <a:ext cx="1698384" cy="1052819"/>
              <a:chOff x="22233004" y="21461629"/>
              <a:chExt cx="1698384" cy="1052819"/>
            </a:xfrm>
          </p:grpSpPr>
          <p:sp>
            <p:nvSpPr>
              <p:cNvPr id="536" name="Rectangle: Rounded Corners 535">
                <a:extLst>
                  <a:ext uri="{FF2B5EF4-FFF2-40B4-BE49-F238E27FC236}">
                    <a16:creationId xmlns:a16="http://schemas.microsoft.com/office/drawing/2014/main" id="{32A3DCC0-382A-4E75-8FA2-62F94EE2287E}"/>
                  </a:ext>
                </a:extLst>
              </p:cNvPr>
              <p:cNvSpPr/>
              <p:nvPr/>
            </p:nvSpPr>
            <p:spPr>
              <a:xfrm>
                <a:off x="22233004" y="21461629"/>
                <a:ext cx="1698384" cy="10528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Bookman Old Style" panose="02050604050505020204" pitchFamily="18" charset="0"/>
                  <a:ea typeface="Source Sans Pro" panose="020B0503030403020204" pitchFamily="34" charset="0"/>
                </a:endParaRPr>
              </a:p>
            </p:txBody>
          </p:sp>
          <p:grpSp>
            <p:nvGrpSpPr>
              <p:cNvPr id="513" name="Group 512">
                <a:extLst>
                  <a:ext uri="{FF2B5EF4-FFF2-40B4-BE49-F238E27FC236}">
                    <a16:creationId xmlns:a16="http://schemas.microsoft.com/office/drawing/2014/main" id="{A5762E2C-843F-4951-A695-9F7383CA65EF}"/>
                  </a:ext>
                </a:extLst>
              </p:cNvPr>
              <p:cNvGrpSpPr/>
              <p:nvPr/>
            </p:nvGrpSpPr>
            <p:grpSpPr>
              <a:xfrm>
                <a:off x="22391279" y="21570968"/>
                <a:ext cx="1434892" cy="857438"/>
                <a:chOff x="2428142" y="12954001"/>
                <a:chExt cx="10221058" cy="6107723"/>
              </a:xfrm>
            </p:grpSpPr>
            <p:sp>
              <p:nvSpPr>
                <p:cNvPr id="514" name="Oval 513">
                  <a:extLst>
                    <a:ext uri="{FF2B5EF4-FFF2-40B4-BE49-F238E27FC236}">
                      <a16:creationId xmlns:a16="http://schemas.microsoft.com/office/drawing/2014/main" id="{DE2270C3-CFBC-478F-9E58-597009658C24}"/>
                    </a:ext>
                  </a:extLst>
                </p:cNvPr>
                <p:cNvSpPr/>
                <p:nvPr/>
              </p:nvSpPr>
              <p:spPr>
                <a:xfrm>
                  <a:off x="2428142" y="12954001"/>
                  <a:ext cx="2438400" cy="2438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Oval 514">
                  <a:extLst>
                    <a:ext uri="{FF2B5EF4-FFF2-40B4-BE49-F238E27FC236}">
                      <a16:creationId xmlns:a16="http://schemas.microsoft.com/office/drawing/2014/main" id="{0A2B202A-9F2E-4039-A1D6-81D67C550F4D}"/>
                    </a:ext>
                  </a:extLst>
                </p:cNvPr>
                <p:cNvSpPr/>
                <p:nvPr/>
              </p:nvSpPr>
              <p:spPr>
                <a:xfrm>
                  <a:off x="2514600" y="16623324"/>
                  <a:ext cx="2438400" cy="2438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979720CE-528A-48E3-A071-94780A793A17}"/>
                    </a:ext>
                  </a:extLst>
                </p:cNvPr>
                <p:cNvSpPr/>
                <p:nvPr/>
              </p:nvSpPr>
              <p:spPr>
                <a:xfrm>
                  <a:off x="6477000" y="12954001"/>
                  <a:ext cx="2438400" cy="2438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Oval 516">
                  <a:extLst>
                    <a:ext uri="{FF2B5EF4-FFF2-40B4-BE49-F238E27FC236}">
                      <a16:creationId xmlns:a16="http://schemas.microsoft.com/office/drawing/2014/main" id="{9DB4C7DD-7888-45F4-B11F-C696D2883E1B}"/>
                    </a:ext>
                  </a:extLst>
                </p:cNvPr>
                <p:cNvSpPr/>
                <p:nvPr/>
              </p:nvSpPr>
              <p:spPr>
                <a:xfrm>
                  <a:off x="6477000" y="16623324"/>
                  <a:ext cx="2438400" cy="2438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64E9165-ECA1-480E-9DF5-E0EBD7BB0473}"/>
                    </a:ext>
                  </a:extLst>
                </p:cNvPr>
                <p:cNvCxnSpPr>
                  <a:stCxn id="514" idx="5"/>
                  <a:endCxn id="517" idx="1"/>
                </p:cNvCxnSpPr>
                <p:nvPr/>
              </p:nvCxnSpPr>
              <p:spPr>
                <a:xfrm>
                  <a:off x="4509447" y="15035306"/>
                  <a:ext cx="2324648" cy="1945113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999300A1-DF06-4AEB-9F48-B516E3F5225C}"/>
                    </a:ext>
                  </a:extLst>
                </p:cNvPr>
                <p:cNvCxnSpPr>
                  <a:stCxn id="515" idx="7"/>
                  <a:endCxn id="516" idx="3"/>
                </p:cNvCxnSpPr>
                <p:nvPr/>
              </p:nvCxnSpPr>
              <p:spPr>
                <a:xfrm flipV="1">
                  <a:off x="4595905" y="15035306"/>
                  <a:ext cx="2238190" cy="1945113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CF2CD3F7-9F74-4F6F-AC89-D862A3C410A6}"/>
                    </a:ext>
                  </a:extLst>
                </p:cNvPr>
                <p:cNvCxnSpPr>
                  <a:cxnSpLocks/>
                  <a:stCxn id="514" idx="6"/>
                  <a:endCxn id="516" idx="2"/>
                </p:cNvCxnSpPr>
                <p:nvPr/>
              </p:nvCxnSpPr>
              <p:spPr>
                <a:xfrm>
                  <a:off x="4866542" y="14173201"/>
                  <a:ext cx="1610458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03C1012B-BB5C-4365-888A-87D88EAD7EC3}"/>
                    </a:ext>
                  </a:extLst>
                </p:cNvPr>
                <p:cNvCxnSpPr>
                  <a:stCxn id="515" idx="6"/>
                  <a:endCxn id="517" idx="2"/>
                </p:cNvCxnSpPr>
                <p:nvPr/>
              </p:nvCxnSpPr>
              <p:spPr>
                <a:xfrm>
                  <a:off x="4953000" y="17842524"/>
                  <a:ext cx="1524000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2" name="Oval 521">
                  <a:extLst>
                    <a:ext uri="{FF2B5EF4-FFF2-40B4-BE49-F238E27FC236}">
                      <a16:creationId xmlns:a16="http://schemas.microsoft.com/office/drawing/2014/main" id="{C04EE812-BC8D-419A-85D3-C9F33E50B9C0}"/>
                    </a:ext>
                  </a:extLst>
                </p:cNvPr>
                <p:cNvSpPr/>
                <p:nvPr/>
              </p:nvSpPr>
              <p:spPr>
                <a:xfrm>
                  <a:off x="10210800" y="14782800"/>
                  <a:ext cx="2438400" cy="24384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DA6DD2A2-F674-4C73-97E7-0C627177DAAC}"/>
                    </a:ext>
                  </a:extLst>
                </p:cNvPr>
                <p:cNvCxnSpPr>
                  <a:stCxn id="516" idx="6"/>
                  <a:endCxn id="522" idx="2"/>
                </p:cNvCxnSpPr>
                <p:nvPr/>
              </p:nvCxnSpPr>
              <p:spPr>
                <a:xfrm>
                  <a:off x="8915400" y="14173201"/>
                  <a:ext cx="1295400" cy="1828799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8013BE7B-29E2-4C70-8DA3-97A939F5BED0}"/>
                    </a:ext>
                  </a:extLst>
                </p:cNvPr>
                <p:cNvCxnSpPr>
                  <a:stCxn id="517" idx="6"/>
                  <a:endCxn id="522" idx="2"/>
                </p:cNvCxnSpPr>
                <p:nvPr/>
              </p:nvCxnSpPr>
              <p:spPr>
                <a:xfrm flipV="1">
                  <a:off x="8915400" y="16002000"/>
                  <a:ext cx="1295400" cy="1840524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F784C97-A230-435D-9357-7508A8D70F5C}"/>
                </a:ext>
              </a:extLst>
            </p:cNvPr>
            <p:cNvSpPr/>
            <p:nvPr/>
          </p:nvSpPr>
          <p:spPr>
            <a:xfrm>
              <a:off x="21945600" y="19196826"/>
              <a:ext cx="2428730" cy="2220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AFF4C162-85DD-4F04-A668-A79D74B8D935}"/>
                </a:ext>
              </a:extLst>
            </p:cNvPr>
            <p:cNvSpPr/>
            <p:nvPr/>
          </p:nvSpPr>
          <p:spPr>
            <a:xfrm>
              <a:off x="22087561" y="20990418"/>
              <a:ext cx="193718" cy="141238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Rectangle 1185">
              <a:extLst>
                <a:ext uri="{FF2B5EF4-FFF2-40B4-BE49-F238E27FC236}">
                  <a16:creationId xmlns:a16="http://schemas.microsoft.com/office/drawing/2014/main" id="{5316EA07-0B1D-4E3F-BE35-7012401ABAB9}"/>
                </a:ext>
              </a:extLst>
            </p:cNvPr>
            <p:cNvSpPr/>
            <p:nvPr/>
          </p:nvSpPr>
          <p:spPr>
            <a:xfrm>
              <a:off x="23014244" y="20081134"/>
              <a:ext cx="1030646" cy="761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Rectangle 1186">
              <a:extLst>
                <a:ext uri="{FF2B5EF4-FFF2-40B4-BE49-F238E27FC236}">
                  <a16:creationId xmlns:a16="http://schemas.microsoft.com/office/drawing/2014/main" id="{21D48CD6-FD33-4496-BDDF-B1B244257172}"/>
                </a:ext>
              </a:extLst>
            </p:cNvPr>
            <p:cNvSpPr/>
            <p:nvPr/>
          </p:nvSpPr>
          <p:spPr>
            <a:xfrm>
              <a:off x="23490290" y="19515778"/>
              <a:ext cx="561384" cy="444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7" name="Group 1236">
            <a:extLst>
              <a:ext uri="{FF2B5EF4-FFF2-40B4-BE49-F238E27FC236}">
                <a16:creationId xmlns:a16="http://schemas.microsoft.com/office/drawing/2014/main" id="{26CC236C-1F72-42F8-898E-2A30A484F7D7}"/>
              </a:ext>
            </a:extLst>
          </p:cNvPr>
          <p:cNvGrpSpPr/>
          <p:nvPr/>
        </p:nvGrpSpPr>
        <p:grpSpPr>
          <a:xfrm>
            <a:off x="20685777" y="25148080"/>
            <a:ext cx="1057986" cy="1057986"/>
            <a:chOff x="9055902" y="19480867"/>
            <a:chExt cx="2358193" cy="2358193"/>
          </a:xfrm>
        </p:grpSpPr>
        <p:sp>
          <p:nvSpPr>
            <p:cNvPr id="1238" name="Oval 1237">
              <a:extLst>
                <a:ext uri="{FF2B5EF4-FFF2-40B4-BE49-F238E27FC236}">
                  <a16:creationId xmlns:a16="http://schemas.microsoft.com/office/drawing/2014/main" id="{AF8DC0E4-07DA-411B-9AE6-55E0A17EB12D}"/>
                </a:ext>
              </a:extLst>
            </p:cNvPr>
            <p:cNvSpPr/>
            <p:nvPr/>
          </p:nvSpPr>
          <p:spPr>
            <a:xfrm>
              <a:off x="9055902" y="19480867"/>
              <a:ext cx="2358193" cy="235819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9" name="Rectangle: Rounded Corners 1238">
              <a:extLst>
                <a:ext uri="{FF2B5EF4-FFF2-40B4-BE49-F238E27FC236}">
                  <a16:creationId xmlns:a16="http://schemas.microsoft.com/office/drawing/2014/main" id="{2ED2966A-58FF-4FA5-9F0E-5B2B62637447}"/>
                </a:ext>
              </a:extLst>
            </p:cNvPr>
            <p:cNvSpPr/>
            <p:nvPr/>
          </p:nvSpPr>
          <p:spPr>
            <a:xfrm>
              <a:off x="9657193" y="20043693"/>
              <a:ext cx="1197897" cy="119789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0" name="Group 1239">
              <a:extLst>
                <a:ext uri="{FF2B5EF4-FFF2-40B4-BE49-F238E27FC236}">
                  <a16:creationId xmlns:a16="http://schemas.microsoft.com/office/drawing/2014/main" id="{F101BDA7-3941-432C-8945-C415BE97BCDA}"/>
                </a:ext>
              </a:extLst>
            </p:cNvPr>
            <p:cNvGrpSpPr/>
            <p:nvPr/>
          </p:nvGrpSpPr>
          <p:grpSpPr>
            <a:xfrm>
              <a:off x="10853459" y="20272330"/>
              <a:ext cx="268439" cy="706550"/>
              <a:chOff x="13086167" y="21336000"/>
              <a:chExt cx="579012" cy="1524000"/>
            </a:xfrm>
          </p:grpSpPr>
          <p:cxnSp>
            <p:nvCxnSpPr>
              <p:cNvPr id="1273" name="Straight Connector 1272">
                <a:extLst>
                  <a:ext uri="{FF2B5EF4-FFF2-40B4-BE49-F238E27FC236}">
                    <a16:creationId xmlns:a16="http://schemas.microsoft.com/office/drawing/2014/main" id="{5DC5FB86-DCF3-4773-8A2A-A4BE5D2B4C69}"/>
                  </a:ext>
                </a:extLst>
              </p:cNvPr>
              <p:cNvCxnSpPr/>
              <p:nvPr/>
            </p:nvCxnSpPr>
            <p:spPr>
              <a:xfrm>
                <a:off x="13086167" y="21336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4" name="Straight Connector 1273">
                <a:extLst>
                  <a:ext uri="{FF2B5EF4-FFF2-40B4-BE49-F238E27FC236}">
                    <a16:creationId xmlns:a16="http://schemas.microsoft.com/office/drawing/2014/main" id="{2DBA4E89-70AC-4215-B29E-7BB57E3DF120}"/>
                  </a:ext>
                </a:extLst>
              </p:cNvPr>
              <p:cNvCxnSpPr/>
              <p:nvPr/>
            </p:nvCxnSpPr>
            <p:spPr>
              <a:xfrm>
                <a:off x="13086168" y="21717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5" name="Straight Connector 1274">
                <a:extLst>
                  <a:ext uri="{FF2B5EF4-FFF2-40B4-BE49-F238E27FC236}">
                    <a16:creationId xmlns:a16="http://schemas.microsoft.com/office/drawing/2014/main" id="{59DE110D-5586-4C98-83F3-F209A32AA356}"/>
                  </a:ext>
                </a:extLst>
              </p:cNvPr>
              <p:cNvCxnSpPr/>
              <p:nvPr/>
            </p:nvCxnSpPr>
            <p:spPr>
              <a:xfrm>
                <a:off x="13086170" y="22098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6" name="Straight Connector 1275">
                <a:extLst>
                  <a:ext uri="{FF2B5EF4-FFF2-40B4-BE49-F238E27FC236}">
                    <a16:creationId xmlns:a16="http://schemas.microsoft.com/office/drawing/2014/main" id="{00892BDC-6DAF-449C-B7F9-B7DBDDCB24CC}"/>
                  </a:ext>
                </a:extLst>
              </p:cNvPr>
              <p:cNvCxnSpPr/>
              <p:nvPr/>
            </p:nvCxnSpPr>
            <p:spPr>
              <a:xfrm>
                <a:off x="13086169" y="22479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7" name="Straight Connector 1276">
                <a:extLst>
                  <a:ext uri="{FF2B5EF4-FFF2-40B4-BE49-F238E27FC236}">
                    <a16:creationId xmlns:a16="http://schemas.microsoft.com/office/drawing/2014/main" id="{FD555051-7B76-4E18-B125-F3809D54FBB9}"/>
                  </a:ext>
                </a:extLst>
              </p:cNvPr>
              <p:cNvCxnSpPr/>
              <p:nvPr/>
            </p:nvCxnSpPr>
            <p:spPr>
              <a:xfrm>
                <a:off x="13086170" y="22860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1" name="Group 1240">
              <a:extLst>
                <a:ext uri="{FF2B5EF4-FFF2-40B4-BE49-F238E27FC236}">
                  <a16:creationId xmlns:a16="http://schemas.microsoft.com/office/drawing/2014/main" id="{EA1C8432-D036-455E-964B-7486AF62B86C}"/>
                </a:ext>
              </a:extLst>
            </p:cNvPr>
            <p:cNvGrpSpPr/>
            <p:nvPr/>
          </p:nvGrpSpPr>
          <p:grpSpPr>
            <a:xfrm rot="5400000">
              <a:off x="10126670" y="19553216"/>
              <a:ext cx="268439" cy="706550"/>
              <a:chOff x="13086167" y="21336000"/>
              <a:chExt cx="579012" cy="1524000"/>
            </a:xfrm>
          </p:grpSpPr>
          <p:cxnSp>
            <p:nvCxnSpPr>
              <p:cNvPr id="1268" name="Straight Connector 1267">
                <a:extLst>
                  <a:ext uri="{FF2B5EF4-FFF2-40B4-BE49-F238E27FC236}">
                    <a16:creationId xmlns:a16="http://schemas.microsoft.com/office/drawing/2014/main" id="{BF5F016B-D41D-4E2C-AEF4-C7D0C3A25764}"/>
                  </a:ext>
                </a:extLst>
              </p:cNvPr>
              <p:cNvCxnSpPr/>
              <p:nvPr/>
            </p:nvCxnSpPr>
            <p:spPr>
              <a:xfrm>
                <a:off x="13086167" y="21336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9" name="Straight Connector 1268">
                <a:extLst>
                  <a:ext uri="{FF2B5EF4-FFF2-40B4-BE49-F238E27FC236}">
                    <a16:creationId xmlns:a16="http://schemas.microsoft.com/office/drawing/2014/main" id="{13EE0359-0243-4587-987C-5D67E3B37AA3}"/>
                  </a:ext>
                </a:extLst>
              </p:cNvPr>
              <p:cNvCxnSpPr/>
              <p:nvPr/>
            </p:nvCxnSpPr>
            <p:spPr>
              <a:xfrm>
                <a:off x="13086168" y="21717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0" name="Straight Connector 1269">
                <a:extLst>
                  <a:ext uri="{FF2B5EF4-FFF2-40B4-BE49-F238E27FC236}">
                    <a16:creationId xmlns:a16="http://schemas.microsoft.com/office/drawing/2014/main" id="{FC912B29-2CC2-4A0E-9698-9280789E0C9D}"/>
                  </a:ext>
                </a:extLst>
              </p:cNvPr>
              <p:cNvCxnSpPr/>
              <p:nvPr/>
            </p:nvCxnSpPr>
            <p:spPr>
              <a:xfrm>
                <a:off x="13086170" y="22098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1" name="Straight Connector 1270">
                <a:extLst>
                  <a:ext uri="{FF2B5EF4-FFF2-40B4-BE49-F238E27FC236}">
                    <a16:creationId xmlns:a16="http://schemas.microsoft.com/office/drawing/2014/main" id="{6D199898-56A2-4AC3-8056-89BB9AB34FA1}"/>
                  </a:ext>
                </a:extLst>
              </p:cNvPr>
              <p:cNvCxnSpPr/>
              <p:nvPr/>
            </p:nvCxnSpPr>
            <p:spPr>
              <a:xfrm>
                <a:off x="13086169" y="22479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2" name="Straight Connector 1271">
                <a:extLst>
                  <a:ext uri="{FF2B5EF4-FFF2-40B4-BE49-F238E27FC236}">
                    <a16:creationId xmlns:a16="http://schemas.microsoft.com/office/drawing/2014/main" id="{0359FFE4-B28A-4FAE-9AD5-AF5CC061EB18}"/>
                  </a:ext>
                </a:extLst>
              </p:cNvPr>
              <p:cNvCxnSpPr/>
              <p:nvPr/>
            </p:nvCxnSpPr>
            <p:spPr>
              <a:xfrm>
                <a:off x="13086170" y="22860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B4490A5F-0F69-4F5B-930B-6A9B2CDEC53C}"/>
                </a:ext>
              </a:extLst>
            </p:cNvPr>
            <p:cNvGrpSpPr/>
            <p:nvPr/>
          </p:nvGrpSpPr>
          <p:grpSpPr>
            <a:xfrm>
              <a:off x="9382847" y="20262805"/>
              <a:ext cx="268439" cy="706550"/>
              <a:chOff x="13086167" y="21336000"/>
              <a:chExt cx="579012" cy="1524000"/>
            </a:xfrm>
          </p:grpSpPr>
          <p:cxnSp>
            <p:nvCxnSpPr>
              <p:cNvPr id="1263" name="Straight Connector 1262">
                <a:extLst>
                  <a:ext uri="{FF2B5EF4-FFF2-40B4-BE49-F238E27FC236}">
                    <a16:creationId xmlns:a16="http://schemas.microsoft.com/office/drawing/2014/main" id="{4D8276E7-B06E-43E9-B9CE-FED4F780EA60}"/>
                  </a:ext>
                </a:extLst>
              </p:cNvPr>
              <p:cNvCxnSpPr/>
              <p:nvPr/>
            </p:nvCxnSpPr>
            <p:spPr>
              <a:xfrm>
                <a:off x="13086167" y="21336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4" name="Straight Connector 1263">
                <a:extLst>
                  <a:ext uri="{FF2B5EF4-FFF2-40B4-BE49-F238E27FC236}">
                    <a16:creationId xmlns:a16="http://schemas.microsoft.com/office/drawing/2014/main" id="{F157B7F0-F8CB-4B4C-B413-CB8591621C12}"/>
                  </a:ext>
                </a:extLst>
              </p:cNvPr>
              <p:cNvCxnSpPr/>
              <p:nvPr/>
            </p:nvCxnSpPr>
            <p:spPr>
              <a:xfrm>
                <a:off x="13086168" y="21717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5" name="Straight Connector 1264">
                <a:extLst>
                  <a:ext uri="{FF2B5EF4-FFF2-40B4-BE49-F238E27FC236}">
                    <a16:creationId xmlns:a16="http://schemas.microsoft.com/office/drawing/2014/main" id="{BCBE4EB0-EAB7-4E83-9181-11033EBD6F75}"/>
                  </a:ext>
                </a:extLst>
              </p:cNvPr>
              <p:cNvCxnSpPr/>
              <p:nvPr/>
            </p:nvCxnSpPr>
            <p:spPr>
              <a:xfrm>
                <a:off x="13086170" y="22098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6" name="Straight Connector 1265">
                <a:extLst>
                  <a:ext uri="{FF2B5EF4-FFF2-40B4-BE49-F238E27FC236}">
                    <a16:creationId xmlns:a16="http://schemas.microsoft.com/office/drawing/2014/main" id="{60BEC386-D19B-44DC-8411-63D0935C1956}"/>
                  </a:ext>
                </a:extLst>
              </p:cNvPr>
              <p:cNvCxnSpPr/>
              <p:nvPr/>
            </p:nvCxnSpPr>
            <p:spPr>
              <a:xfrm>
                <a:off x="13086169" y="22479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7" name="Straight Connector 1266">
                <a:extLst>
                  <a:ext uri="{FF2B5EF4-FFF2-40B4-BE49-F238E27FC236}">
                    <a16:creationId xmlns:a16="http://schemas.microsoft.com/office/drawing/2014/main" id="{00948324-89C6-4190-A86C-075D1F97CDAD}"/>
                  </a:ext>
                </a:extLst>
              </p:cNvPr>
              <p:cNvCxnSpPr/>
              <p:nvPr/>
            </p:nvCxnSpPr>
            <p:spPr>
              <a:xfrm>
                <a:off x="13086170" y="22860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3" name="Group 1242">
              <a:extLst>
                <a:ext uri="{FF2B5EF4-FFF2-40B4-BE49-F238E27FC236}">
                  <a16:creationId xmlns:a16="http://schemas.microsoft.com/office/drawing/2014/main" id="{830D27CE-AD0E-46AD-AB4D-B840B2C17493}"/>
                </a:ext>
              </a:extLst>
            </p:cNvPr>
            <p:cNvGrpSpPr/>
            <p:nvPr/>
          </p:nvGrpSpPr>
          <p:grpSpPr>
            <a:xfrm rot="5400000">
              <a:off x="10120471" y="21022535"/>
              <a:ext cx="268439" cy="706550"/>
              <a:chOff x="13086167" y="21336000"/>
              <a:chExt cx="579012" cy="1524000"/>
            </a:xfrm>
          </p:grpSpPr>
          <p:cxnSp>
            <p:nvCxnSpPr>
              <p:cNvPr id="1258" name="Straight Connector 1257">
                <a:extLst>
                  <a:ext uri="{FF2B5EF4-FFF2-40B4-BE49-F238E27FC236}">
                    <a16:creationId xmlns:a16="http://schemas.microsoft.com/office/drawing/2014/main" id="{E4C0DFCC-09CE-4FDA-995B-79CAA2A09745}"/>
                  </a:ext>
                </a:extLst>
              </p:cNvPr>
              <p:cNvCxnSpPr/>
              <p:nvPr/>
            </p:nvCxnSpPr>
            <p:spPr>
              <a:xfrm>
                <a:off x="13086167" y="21336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>
                <a:extLst>
                  <a:ext uri="{FF2B5EF4-FFF2-40B4-BE49-F238E27FC236}">
                    <a16:creationId xmlns:a16="http://schemas.microsoft.com/office/drawing/2014/main" id="{AC83957E-51A1-4FB0-9E0B-AB9218D18EAD}"/>
                  </a:ext>
                </a:extLst>
              </p:cNvPr>
              <p:cNvCxnSpPr/>
              <p:nvPr/>
            </p:nvCxnSpPr>
            <p:spPr>
              <a:xfrm>
                <a:off x="13086168" y="21717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>
                <a:extLst>
                  <a:ext uri="{FF2B5EF4-FFF2-40B4-BE49-F238E27FC236}">
                    <a16:creationId xmlns:a16="http://schemas.microsoft.com/office/drawing/2014/main" id="{07D25FDC-0239-46F2-B786-E861E455D521}"/>
                  </a:ext>
                </a:extLst>
              </p:cNvPr>
              <p:cNvCxnSpPr/>
              <p:nvPr/>
            </p:nvCxnSpPr>
            <p:spPr>
              <a:xfrm>
                <a:off x="13086170" y="22098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>
                <a:extLst>
                  <a:ext uri="{FF2B5EF4-FFF2-40B4-BE49-F238E27FC236}">
                    <a16:creationId xmlns:a16="http://schemas.microsoft.com/office/drawing/2014/main" id="{60EEA2A7-A187-478D-8356-322DA825723D}"/>
                  </a:ext>
                </a:extLst>
              </p:cNvPr>
              <p:cNvCxnSpPr/>
              <p:nvPr/>
            </p:nvCxnSpPr>
            <p:spPr>
              <a:xfrm>
                <a:off x="13086169" y="22479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>
                <a:extLst>
                  <a:ext uri="{FF2B5EF4-FFF2-40B4-BE49-F238E27FC236}">
                    <a16:creationId xmlns:a16="http://schemas.microsoft.com/office/drawing/2014/main" id="{251E12AB-2D6C-46EA-B69C-FA5546DD9A8C}"/>
                  </a:ext>
                </a:extLst>
              </p:cNvPr>
              <p:cNvCxnSpPr/>
              <p:nvPr/>
            </p:nvCxnSpPr>
            <p:spPr>
              <a:xfrm>
                <a:off x="13086170" y="22860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4" name="Straight Connector 1243">
              <a:extLst>
                <a:ext uri="{FF2B5EF4-FFF2-40B4-BE49-F238E27FC236}">
                  <a16:creationId xmlns:a16="http://schemas.microsoft.com/office/drawing/2014/main" id="{6C7699FC-FF67-4909-A611-1AE89AD0B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56702" y="20092339"/>
              <a:ext cx="127375" cy="80004"/>
            </a:xfrm>
            <a:prstGeom prst="line">
              <a:avLst/>
            </a:prstGeom>
            <a:solidFill>
              <a:srgbClr val="368FBF"/>
            </a:solidFill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Straight Connector 1244">
              <a:extLst>
                <a:ext uri="{FF2B5EF4-FFF2-40B4-BE49-F238E27FC236}">
                  <a16:creationId xmlns:a16="http://schemas.microsoft.com/office/drawing/2014/main" id="{225B8532-A9E7-4449-82AD-C17EB3AE4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1260" y="20625605"/>
              <a:ext cx="0" cy="565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" name="Straight Connector 1245">
              <a:extLst>
                <a:ext uri="{FF2B5EF4-FFF2-40B4-BE49-F238E27FC236}">
                  <a16:creationId xmlns:a16="http://schemas.microsoft.com/office/drawing/2014/main" id="{63720041-E1CC-4FBD-B8B1-2932CF2BE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8619" y="20414271"/>
              <a:ext cx="263702" cy="213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7" name="Oval 1246">
              <a:extLst>
                <a:ext uri="{FF2B5EF4-FFF2-40B4-BE49-F238E27FC236}">
                  <a16:creationId xmlns:a16="http://schemas.microsoft.com/office/drawing/2014/main" id="{0564E10A-0676-4FB8-BC6A-5D5D1238B7F6}"/>
                </a:ext>
              </a:extLst>
            </p:cNvPr>
            <p:cNvSpPr/>
            <p:nvPr/>
          </p:nvSpPr>
          <p:spPr>
            <a:xfrm>
              <a:off x="10307708" y="20313676"/>
              <a:ext cx="119720" cy="119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8" name="Straight Connector 1247">
              <a:extLst>
                <a:ext uri="{FF2B5EF4-FFF2-40B4-BE49-F238E27FC236}">
                  <a16:creationId xmlns:a16="http://schemas.microsoft.com/office/drawing/2014/main" id="{4847F67F-FE9C-4DB4-8B06-AF448FBD4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15172" y="20642642"/>
              <a:ext cx="3193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9" name="Straight Connector 1248">
              <a:extLst>
                <a:ext uri="{FF2B5EF4-FFF2-40B4-BE49-F238E27FC236}">
                  <a16:creationId xmlns:a16="http://schemas.microsoft.com/office/drawing/2014/main" id="{689D1D98-C937-43E5-B846-2DC58160E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2515" y="20642640"/>
              <a:ext cx="147510" cy="12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Oval 1249">
              <a:extLst>
                <a:ext uri="{FF2B5EF4-FFF2-40B4-BE49-F238E27FC236}">
                  <a16:creationId xmlns:a16="http://schemas.microsoft.com/office/drawing/2014/main" id="{68E45C0D-6EDF-42F8-AB4A-535FE59CB4EE}"/>
                </a:ext>
              </a:extLst>
            </p:cNvPr>
            <p:cNvSpPr/>
            <p:nvPr/>
          </p:nvSpPr>
          <p:spPr>
            <a:xfrm>
              <a:off x="10177093" y="20745554"/>
              <a:ext cx="119720" cy="119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1" name="Straight Connector 1250">
              <a:extLst>
                <a:ext uri="{FF2B5EF4-FFF2-40B4-BE49-F238E27FC236}">
                  <a16:creationId xmlns:a16="http://schemas.microsoft.com/office/drawing/2014/main" id="{E8915F3C-8EA1-4C75-97B6-F9FD0DE2EE95}"/>
                </a:ext>
              </a:extLst>
            </p:cNvPr>
            <p:cNvCxnSpPr>
              <a:cxnSpLocks/>
            </p:cNvCxnSpPr>
            <p:nvPr/>
          </p:nvCxnSpPr>
          <p:spPr>
            <a:xfrm>
              <a:off x="9753600" y="20436303"/>
              <a:ext cx="210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Connector 1251">
              <a:extLst>
                <a:ext uri="{FF2B5EF4-FFF2-40B4-BE49-F238E27FC236}">
                  <a16:creationId xmlns:a16="http://schemas.microsoft.com/office/drawing/2014/main" id="{03461CE2-D00B-467D-9F99-D3EDDE559B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4357" y="20116800"/>
              <a:ext cx="473170" cy="322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Straight Connector 1252">
              <a:extLst>
                <a:ext uri="{FF2B5EF4-FFF2-40B4-BE49-F238E27FC236}">
                  <a16:creationId xmlns:a16="http://schemas.microsoft.com/office/drawing/2014/main" id="{B072964F-CE89-4077-83C2-C9186D5133F0}"/>
                </a:ext>
              </a:extLst>
            </p:cNvPr>
            <p:cNvCxnSpPr/>
            <p:nvPr/>
          </p:nvCxnSpPr>
          <p:spPr>
            <a:xfrm flipV="1">
              <a:off x="9901415" y="20766917"/>
              <a:ext cx="0" cy="423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4" name="Oval 1253">
              <a:extLst>
                <a:ext uri="{FF2B5EF4-FFF2-40B4-BE49-F238E27FC236}">
                  <a16:creationId xmlns:a16="http://schemas.microsoft.com/office/drawing/2014/main" id="{D94F305E-B2F7-4885-9F61-4633222EEE41}"/>
                </a:ext>
              </a:extLst>
            </p:cNvPr>
            <p:cNvSpPr/>
            <p:nvPr/>
          </p:nvSpPr>
          <p:spPr>
            <a:xfrm>
              <a:off x="9844637" y="20642642"/>
              <a:ext cx="119720" cy="119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5" name="Straight Connector 1254">
              <a:extLst>
                <a:ext uri="{FF2B5EF4-FFF2-40B4-BE49-F238E27FC236}">
                  <a16:creationId xmlns:a16="http://schemas.microsoft.com/office/drawing/2014/main" id="{5FB13984-AA1D-4513-ADDD-0F1D82874C0E}"/>
                </a:ext>
              </a:extLst>
            </p:cNvPr>
            <p:cNvCxnSpPr/>
            <p:nvPr/>
          </p:nvCxnSpPr>
          <p:spPr>
            <a:xfrm flipV="1">
              <a:off x="10607965" y="20865274"/>
              <a:ext cx="0" cy="32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6" name="Straight Connector 1255">
              <a:extLst>
                <a:ext uri="{FF2B5EF4-FFF2-40B4-BE49-F238E27FC236}">
                  <a16:creationId xmlns:a16="http://schemas.microsoft.com/office/drawing/2014/main" id="{C100B56C-1CFD-4C9F-83D8-16EFBA6CD509}"/>
                </a:ext>
              </a:extLst>
            </p:cNvPr>
            <p:cNvCxnSpPr>
              <a:cxnSpLocks/>
            </p:cNvCxnSpPr>
            <p:nvPr/>
          </p:nvCxnSpPr>
          <p:spPr>
            <a:xfrm>
              <a:off x="10605458" y="20865274"/>
              <a:ext cx="1646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7" name="Oval 1256">
              <a:extLst>
                <a:ext uri="{FF2B5EF4-FFF2-40B4-BE49-F238E27FC236}">
                  <a16:creationId xmlns:a16="http://schemas.microsoft.com/office/drawing/2014/main" id="{D14A7971-B4FE-4FE2-A75E-54865222D928}"/>
                </a:ext>
              </a:extLst>
            </p:cNvPr>
            <p:cNvSpPr/>
            <p:nvPr/>
          </p:nvSpPr>
          <p:spPr>
            <a:xfrm>
              <a:off x="9862539" y="20143084"/>
              <a:ext cx="119720" cy="119720"/>
            </a:xfrm>
            <a:prstGeom prst="ellipse">
              <a:avLst/>
            </a:prstGeom>
            <a:solidFill>
              <a:srgbClr val="368FB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8" name="Group 1277">
            <a:extLst>
              <a:ext uri="{FF2B5EF4-FFF2-40B4-BE49-F238E27FC236}">
                <a16:creationId xmlns:a16="http://schemas.microsoft.com/office/drawing/2014/main" id="{CEE6550E-68CC-4538-89BB-07CBCC27A349}"/>
              </a:ext>
            </a:extLst>
          </p:cNvPr>
          <p:cNvGrpSpPr/>
          <p:nvPr/>
        </p:nvGrpSpPr>
        <p:grpSpPr>
          <a:xfrm>
            <a:off x="21917744" y="25148080"/>
            <a:ext cx="1057986" cy="1057986"/>
            <a:chOff x="9055902" y="19480867"/>
            <a:chExt cx="2358193" cy="2358193"/>
          </a:xfrm>
        </p:grpSpPr>
        <p:sp>
          <p:nvSpPr>
            <p:cNvPr id="1279" name="Oval 1278">
              <a:extLst>
                <a:ext uri="{FF2B5EF4-FFF2-40B4-BE49-F238E27FC236}">
                  <a16:creationId xmlns:a16="http://schemas.microsoft.com/office/drawing/2014/main" id="{7A00F27A-CF80-4BF9-8FCD-F0A8E602D570}"/>
                </a:ext>
              </a:extLst>
            </p:cNvPr>
            <p:cNvSpPr/>
            <p:nvPr/>
          </p:nvSpPr>
          <p:spPr>
            <a:xfrm>
              <a:off x="9055902" y="19480867"/>
              <a:ext cx="2358193" cy="235819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0" name="Rectangle: Rounded Corners 1279">
              <a:extLst>
                <a:ext uri="{FF2B5EF4-FFF2-40B4-BE49-F238E27FC236}">
                  <a16:creationId xmlns:a16="http://schemas.microsoft.com/office/drawing/2014/main" id="{9EE05258-4CE2-44F5-9406-4915BD38C5F2}"/>
                </a:ext>
              </a:extLst>
            </p:cNvPr>
            <p:cNvSpPr/>
            <p:nvPr/>
          </p:nvSpPr>
          <p:spPr>
            <a:xfrm>
              <a:off x="9657193" y="20043693"/>
              <a:ext cx="1197897" cy="119789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81" name="Group 1280">
              <a:extLst>
                <a:ext uri="{FF2B5EF4-FFF2-40B4-BE49-F238E27FC236}">
                  <a16:creationId xmlns:a16="http://schemas.microsoft.com/office/drawing/2014/main" id="{6ED7888C-C266-404C-B6B2-B8997BCAFB7B}"/>
                </a:ext>
              </a:extLst>
            </p:cNvPr>
            <p:cNvGrpSpPr/>
            <p:nvPr/>
          </p:nvGrpSpPr>
          <p:grpSpPr>
            <a:xfrm>
              <a:off x="10853459" y="20272330"/>
              <a:ext cx="268439" cy="706550"/>
              <a:chOff x="13086167" y="21336000"/>
              <a:chExt cx="579012" cy="1524000"/>
            </a:xfrm>
          </p:grpSpPr>
          <p:cxnSp>
            <p:nvCxnSpPr>
              <p:cNvPr id="1314" name="Straight Connector 1313">
                <a:extLst>
                  <a:ext uri="{FF2B5EF4-FFF2-40B4-BE49-F238E27FC236}">
                    <a16:creationId xmlns:a16="http://schemas.microsoft.com/office/drawing/2014/main" id="{17BDE2A4-C5B8-4D13-AC1D-D9739BFC752D}"/>
                  </a:ext>
                </a:extLst>
              </p:cNvPr>
              <p:cNvCxnSpPr/>
              <p:nvPr/>
            </p:nvCxnSpPr>
            <p:spPr>
              <a:xfrm>
                <a:off x="13086167" y="21336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5" name="Straight Connector 1314">
                <a:extLst>
                  <a:ext uri="{FF2B5EF4-FFF2-40B4-BE49-F238E27FC236}">
                    <a16:creationId xmlns:a16="http://schemas.microsoft.com/office/drawing/2014/main" id="{6CA565E3-0C51-41AC-A3D8-7B57F7306669}"/>
                  </a:ext>
                </a:extLst>
              </p:cNvPr>
              <p:cNvCxnSpPr/>
              <p:nvPr/>
            </p:nvCxnSpPr>
            <p:spPr>
              <a:xfrm>
                <a:off x="13086168" y="21717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6" name="Straight Connector 1315">
                <a:extLst>
                  <a:ext uri="{FF2B5EF4-FFF2-40B4-BE49-F238E27FC236}">
                    <a16:creationId xmlns:a16="http://schemas.microsoft.com/office/drawing/2014/main" id="{51CE0B3A-E2CB-41F6-BA6E-5B7263B4F72B}"/>
                  </a:ext>
                </a:extLst>
              </p:cNvPr>
              <p:cNvCxnSpPr/>
              <p:nvPr/>
            </p:nvCxnSpPr>
            <p:spPr>
              <a:xfrm>
                <a:off x="13086170" y="22098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7" name="Straight Connector 1316">
                <a:extLst>
                  <a:ext uri="{FF2B5EF4-FFF2-40B4-BE49-F238E27FC236}">
                    <a16:creationId xmlns:a16="http://schemas.microsoft.com/office/drawing/2014/main" id="{A985330B-7357-45F5-B230-B49F1B7B4BC5}"/>
                  </a:ext>
                </a:extLst>
              </p:cNvPr>
              <p:cNvCxnSpPr/>
              <p:nvPr/>
            </p:nvCxnSpPr>
            <p:spPr>
              <a:xfrm>
                <a:off x="13086169" y="22479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8" name="Straight Connector 1317">
                <a:extLst>
                  <a:ext uri="{FF2B5EF4-FFF2-40B4-BE49-F238E27FC236}">
                    <a16:creationId xmlns:a16="http://schemas.microsoft.com/office/drawing/2014/main" id="{6CB56F55-0085-4A16-95DB-B4FD306318E6}"/>
                  </a:ext>
                </a:extLst>
              </p:cNvPr>
              <p:cNvCxnSpPr/>
              <p:nvPr/>
            </p:nvCxnSpPr>
            <p:spPr>
              <a:xfrm>
                <a:off x="13086170" y="22860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2" name="Group 1281">
              <a:extLst>
                <a:ext uri="{FF2B5EF4-FFF2-40B4-BE49-F238E27FC236}">
                  <a16:creationId xmlns:a16="http://schemas.microsoft.com/office/drawing/2014/main" id="{CF0BD395-0237-46C0-94BC-933C5CBF9D64}"/>
                </a:ext>
              </a:extLst>
            </p:cNvPr>
            <p:cNvGrpSpPr/>
            <p:nvPr/>
          </p:nvGrpSpPr>
          <p:grpSpPr>
            <a:xfrm rot="5400000">
              <a:off x="10126670" y="19553216"/>
              <a:ext cx="268439" cy="706550"/>
              <a:chOff x="13086167" y="21336000"/>
              <a:chExt cx="579012" cy="1524000"/>
            </a:xfrm>
          </p:grpSpPr>
          <p:cxnSp>
            <p:nvCxnSpPr>
              <p:cNvPr id="1309" name="Straight Connector 1308">
                <a:extLst>
                  <a:ext uri="{FF2B5EF4-FFF2-40B4-BE49-F238E27FC236}">
                    <a16:creationId xmlns:a16="http://schemas.microsoft.com/office/drawing/2014/main" id="{C8DDB4B0-486C-4A74-BE04-967936A8F0D2}"/>
                  </a:ext>
                </a:extLst>
              </p:cNvPr>
              <p:cNvCxnSpPr/>
              <p:nvPr/>
            </p:nvCxnSpPr>
            <p:spPr>
              <a:xfrm>
                <a:off x="13086167" y="21336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0" name="Straight Connector 1309">
                <a:extLst>
                  <a:ext uri="{FF2B5EF4-FFF2-40B4-BE49-F238E27FC236}">
                    <a16:creationId xmlns:a16="http://schemas.microsoft.com/office/drawing/2014/main" id="{22626E99-B189-45E5-950E-1D900A3BB813}"/>
                  </a:ext>
                </a:extLst>
              </p:cNvPr>
              <p:cNvCxnSpPr/>
              <p:nvPr/>
            </p:nvCxnSpPr>
            <p:spPr>
              <a:xfrm>
                <a:off x="13086168" y="21717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1" name="Straight Connector 1310">
                <a:extLst>
                  <a:ext uri="{FF2B5EF4-FFF2-40B4-BE49-F238E27FC236}">
                    <a16:creationId xmlns:a16="http://schemas.microsoft.com/office/drawing/2014/main" id="{7816026D-5AB4-48E7-A8AD-07373518D283}"/>
                  </a:ext>
                </a:extLst>
              </p:cNvPr>
              <p:cNvCxnSpPr/>
              <p:nvPr/>
            </p:nvCxnSpPr>
            <p:spPr>
              <a:xfrm>
                <a:off x="13086170" y="22098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2" name="Straight Connector 1311">
                <a:extLst>
                  <a:ext uri="{FF2B5EF4-FFF2-40B4-BE49-F238E27FC236}">
                    <a16:creationId xmlns:a16="http://schemas.microsoft.com/office/drawing/2014/main" id="{EE004AF5-591F-4431-AE96-B87E87525217}"/>
                  </a:ext>
                </a:extLst>
              </p:cNvPr>
              <p:cNvCxnSpPr/>
              <p:nvPr/>
            </p:nvCxnSpPr>
            <p:spPr>
              <a:xfrm>
                <a:off x="13086169" y="22479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3" name="Straight Connector 1312">
                <a:extLst>
                  <a:ext uri="{FF2B5EF4-FFF2-40B4-BE49-F238E27FC236}">
                    <a16:creationId xmlns:a16="http://schemas.microsoft.com/office/drawing/2014/main" id="{96095FFB-AD65-4FB2-8D90-A7775EAC2E6B}"/>
                  </a:ext>
                </a:extLst>
              </p:cNvPr>
              <p:cNvCxnSpPr/>
              <p:nvPr/>
            </p:nvCxnSpPr>
            <p:spPr>
              <a:xfrm>
                <a:off x="13086170" y="22860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3" name="Group 1282">
              <a:extLst>
                <a:ext uri="{FF2B5EF4-FFF2-40B4-BE49-F238E27FC236}">
                  <a16:creationId xmlns:a16="http://schemas.microsoft.com/office/drawing/2014/main" id="{0EEE6A15-C1D2-4740-8F25-6CCC9D559F5F}"/>
                </a:ext>
              </a:extLst>
            </p:cNvPr>
            <p:cNvGrpSpPr/>
            <p:nvPr/>
          </p:nvGrpSpPr>
          <p:grpSpPr>
            <a:xfrm>
              <a:off x="9382847" y="20262805"/>
              <a:ext cx="268439" cy="706550"/>
              <a:chOff x="13086167" y="21336000"/>
              <a:chExt cx="579012" cy="1524000"/>
            </a:xfrm>
          </p:grpSpPr>
          <p:cxnSp>
            <p:nvCxnSpPr>
              <p:cNvPr id="1304" name="Straight Connector 1303">
                <a:extLst>
                  <a:ext uri="{FF2B5EF4-FFF2-40B4-BE49-F238E27FC236}">
                    <a16:creationId xmlns:a16="http://schemas.microsoft.com/office/drawing/2014/main" id="{4D457D9B-13D1-4310-83B0-9DDC6663080C}"/>
                  </a:ext>
                </a:extLst>
              </p:cNvPr>
              <p:cNvCxnSpPr/>
              <p:nvPr/>
            </p:nvCxnSpPr>
            <p:spPr>
              <a:xfrm>
                <a:off x="13086167" y="21336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5" name="Straight Connector 1304">
                <a:extLst>
                  <a:ext uri="{FF2B5EF4-FFF2-40B4-BE49-F238E27FC236}">
                    <a16:creationId xmlns:a16="http://schemas.microsoft.com/office/drawing/2014/main" id="{B27E3B95-6058-4056-9653-FA530F933C93}"/>
                  </a:ext>
                </a:extLst>
              </p:cNvPr>
              <p:cNvCxnSpPr/>
              <p:nvPr/>
            </p:nvCxnSpPr>
            <p:spPr>
              <a:xfrm>
                <a:off x="13086168" y="21717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6" name="Straight Connector 1305">
                <a:extLst>
                  <a:ext uri="{FF2B5EF4-FFF2-40B4-BE49-F238E27FC236}">
                    <a16:creationId xmlns:a16="http://schemas.microsoft.com/office/drawing/2014/main" id="{A76725E2-179F-4B55-8CEA-0C790AB3D0C3}"/>
                  </a:ext>
                </a:extLst>
              </p:cNvPr>
              <p:cNvCxnSpPr/>
              <p:nvPr/>
            </p:nvCxnSpPr>
            <p:spPr>
              <a:xfrm>
                <a:off x="13086170" y="22098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7" name="Straight Connector 1306">
                <a:extLst>
                  <a:ext uri="{FF2B5EF4-FFF2-40B4-BE49-F238E27FC236}">
                    <a16:creationId xmlns:a16="http://schemas.microsoft.com/office/drawing/2014/main" id="{EF4E8CCD-770E-4B5B-9E24-7AEAA3369D63}"/>
                  </a:ext>
                </a:extLst>
              </p:cNvPr>
              <p:cNvCxnSpPr/>
              <p:nvPr/>
            </p:nvCxnSpPr>
            <p:spPr>
              <a:xfrm>
                <a:off x="13086169" y="22479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8" name="Straight Connector 1307">
                <a:extLst>
                  <a:ext uri="{FF2B5EF4-FFF2-40B4-BE49-F238E27FC236}">
                    <a16:creationId xmlns:a16="http://schemas.microsoft.com/office/drawing/2014/main" id="{B6B8103C-66B6-4534-831A-3E23D89EAA7D}"/>
                  </a:ext>
                </a:extLst>
              </p:cNvPr>
              <p:cNvCxnSpPr/>
              <p:nvPr/>
            </p:nvCxnSpPr>
            <p:spPr>
              <a:xfrm>
                <a:off x="13086170" y="22860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4" name="Group 1283">
              <a:extLst>
                <a:ext uri="{FF2B5EF4-FFF2-40B4-BE49-F238E27FC236}">
                  <a16:creationId xmlns:a16="http://schemas.microsoft.com/office/drawing/2014/main" id="{260F181B-7165-46EE-B786-35A1A89D2669}"/>
                </a:ext>
              </a:extLst>
            </p:cNvPr>
            <p:cNvGrpSpPr/>
            <p:nvPr/>
          </p:nvGrpSpPr>
          <p:grpSpPr>
            <a:xfrm rot="5400000">
              <a:off x="10120471" y="21022535"/>
              <a:ext cx="268439" cy="706550"/>
              <a:chOff x="13086167" y="21336000"/>
              <a:chExt cx="579012" cy="1524000"/>
            </a:xfrm>
          </p:grpSpPr>
          <p:cxnSp>
            <p:nvCxnSpPr>
              <p:cNvPr id="1299" name="Straight Connector 1298">
                <a:extLst>
                  <a:ext uri="{FF2B5EF4-FFF2-40B4-BE49-F238E27FC236}">
                    <a16:creationId xmlns:a16="http://schemas.microsoft.com/office/drawing/2014/main" id="{BBE36E69-0189-486A-8A9E-363CBCF797AA}"/>
                  </a:ext>
                </a:extLst>
              </p:cNvPr>
              <p:cNvCxnSpPr/>
              <p:nvPr/>
            </p:nvCxnSpPr>
            <p:spPr>
              <a:xfrm>
                <a:off x="13086167" y="21336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0" name="Straight Connector 1299">
                <a:extLst>
                  <a:ext uri="{FF2B5EF4-FFF2-40B4-BE49-F238E27FC236}">
                    <a16:creationId xmlns:a16="http://schemas.microsoft.com/office/drawing/2014/main" id="{82F89273-84E4-4396-BF6D-EB3C4CCBB2D9}"/>
                  </a:ext>
                </a:extLst>
              </p:cNvPr>
              <p:cNvCxnSpPr/>
              <p:nvPr/>
            </p:nvCxnSpPr>
            <p:spPr>
              <a:xfrm>
                <a:off x="13086168" y="21717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1" name="Straight Connector 1300">
                <a:extLst>
                  <a:ext uri="{FF2B5EF4-FFF2-40B4-BE49-F238E27FC236}">
                    <a16:creationId xmlns:a16="http://schemas.microsoft.com/office/drawing/2014/main" id="{8760CC63-D64A-4E54-9016-DA18E931445C}"/>
                  </a:ext>
                </a:extLst>
              </p:cNvPr>
              <p:cNvCxnSpPr/>
              <p:nvPr/>
            </p:nvCxnSpPr>
            <p:spPr>
              <a:xfrm>
                <a:off x="13086170" y="22098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2" name="Straight Connector 1301">
                <a:extLst>
                  <a:ext uri="{FF2B5EF4-FFF2-40B4-BE49-F238E27FC236}">
                    <a16:creationId xmlns:a16="http://schemas.microsoft.com/office/drawing/2014/main" id="{67BCA9C0-939F-4E37-AD25-76EA9FF9C82E}"/>
                  </a:ext>
                </a:extLst>
              </p:cNvPr>
              <p:cNvCxnSpPr/>
              <p:nvPr/>
            </p:nvCxnSpPr>
            <p:spPr>
              <a:xfrm>
                <a:off x="13086169" y="22479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3" name="Straight Connector 1302">
                <a:extLst>
                  <a:ext uri="{FF2B5EF4-FFF2-40B4-BE49-F238E27FC236}">
                    <a16:creationId xmlns:a16="http://schemas.microsoft.com/office/drawing/2014/main" id="{3C60C7CF-5EA9-44D9-A27D-F165746639D5}"/>
                  </a:ext>
                </a:extLst>
              </p:cNvPr>
              <p:cNvCxnSpPr/>
              <p:nvPr/>
            </p:nvCxnSpPr>
            <p:spPr>
              <a:xfrm>
                <a:off x="13086170" y="22860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5" name="Straight Connector 1284">
              <a:extLst>
                <a:ext uri="{FF2B5EF4-FFF2-40B4-BE49-F238E27FC236}">
                  <a16:creationId xmlns:a16="http://schemas.microsoft.com/office/drawing/2014/main" id="{61ACE4CA-C7E5-4BAF-9542-DB0FC5A40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56702" y="20092339"/>
              <a:ext cx="127375" cy="80004"/>
            </a:xfrm>
            <a:prstGeom prst="line">
              <a:avLst/>
            </a:prstGeom>
            <a:solidFill>
              <a:srgbClr val="368FBF"/>
            </a:solidFill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Straight Connector 1285">
              <a:extLst>
                <a:ext uri="{FF2B5EF4-FFF2-40B4-BE49-F238E27FC236}">
                  <a16:creationId xmlns:a16="http://schemas.microsoft.com/office/drawing/2014/main" id="{C76D4C7D-E13E-4428-9138-CCCA99523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1260" y="20625605"/>
              <a:ext cx="0" cy="565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7" name="Straight Connector 1286">
              <a:extLst>
                <a:ext uri="{FF2B5EF4-FFF2-40B4-BE49-F238E27FC236}">
                  <a16:creationId xmlns:a16="http://schemas.microsoft.com/office/drawing/2014/main" id="{777A6C80-1650-48B5-ABC6-EA37DE79B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8619" y="20414271"/>
              <a:ext cx="263702" cy="213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8" name="Oval 1287">
              <a:extLst>
                <a:ext uri="{FF2B5EF4-FFF2-40B4-BE49-F238E27FC236}">
                  <a16:creationId xmlns:a16="http://schemas.microsoft.com/office/drawing/2014/main" id="{7001FFBB-3FB0-4F86-83B2-43ADA109F68F}"/>
                </a:ext>
              </a:extLst>
            </p:cNvPr>
            <p:cNvSpPr/>
            <p:nvPr/>
          </p:nvSpPr>
          <p:spPr>
            <a:xfrm>
              <a:off x="10307708" y="20313676"/>
              <a:ext cx="119720" cy="119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9" name="Straight Connector 1288">
              <a:extLst>
                <a:ext uri="{FF2B5EF4-FFF2-40B4-BE49-F238E27FC236}">
                  <a16:creationId xmlns:a16="http://schemas.microsoft.com/office/drawing/2014/main" id="{C23EF043-CBAE-4417-95F5-929E51944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15172" y="20642642"/>
              <a:ext cx="3193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0" name="Straight Connector 1289">
              <a:extLst>
                <a:ext uri="{FF2B5EF4-FFF2-40B4-BE49-F238E27FC236}">
                  <a16:creationId xmlns:a16="http://schemas.microsoft.com/office/drawing/2014/main" id="{38A7E1D6-429F-4F5C-908E-14C8354CF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2515" y="20642640"/>
              <a:ext cx="147510" cy="12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1" name="Oval 1290">
              <a:extLst>
                <a:ext uri="{FF2B5EF4-FFF2-40B4-BE49-F238E27FC236}">
                  <a16:creationId xmlns:a16="http://schemas.microsoft.com/office/drawing/2014/main" id="{158660F8-089F-40CD-AE9F-406DA3EFA89C}"/>
                </a:ext>
              </a:extLst>
            </p:cNvPr>
            <p:cNvSpPr/>
            <p:nvPr/>
          </p:nvSpPr>
          <p:spPr>
            <a:xfrm>
              <a:off x="10177093" y="20745554"/>
              <a:ext cx="119720" cy="119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2" name="Straight Connector 1291">
              <a:extLst>
                <a:ext uri="{FF2B5EF4-FFF2-40B4-BE49-F238E27FC236}">
                  <a16:creationId xmlns:a16="http://schemas.microsoft.com/office/drawing/2014/main" id="{8C0ECACE-2546-4077-B4EE-86DC0F4C9EC1}"/>
                </a:ext>
              </a:extLst>
            </p:cNvPr>
            <p:cNvCxnSpPr>
              <a:cxnSpLocks/>
            </p:cNvCxnSpPr>
            <p:nvPr/>
          </p:nvCxnSpPr>
          <p:spPr>
            <a:xfrm>
              <a:off x="9753600" y="20436303"/>
              <a:ext cx="210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3" name="Straight Connector 1292">
              <a:extLst>
                <a:ext uri="{FF2B5EF4-FFF2-40B4-BE49-F238E27FC236}">
                  <a16:creationId xmlns:a16="http://schemas.microsoft.com/office/drawing/2014/main" id="{80699D9E-62E1-4F5D-8CE2-E213CF18E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4357" y="20116800"/>
              <a:ext cx="473170" cy="322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Straight Connector 1293">
              <a:extLst>
                <a:ext uri="{FF2B5EF4-FFF2-40B4-BE49-F238E27FC236}">
                  <a16:creationId xmlns:a16="http://schemas.microsoft.com/office/drawing/2014/main" id="{DAF4DED4-EB31-45EC-B65C-D6B0C2B8336E}"/>
                </a:ext>
              </a:extLst>
            </p:cNvPr>
            <p:cNvCxnSpPr/>
            <p:nvPr/>
          </p:nvCxnSpPr>
          <p:spPr>
            <a:xfrm flipV="1">
              <a:off x="9901415" y="20766917"/>
              <a:ext cx="0" cy="423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5" name="Oval 1294">
              <a:extLst>
                <a:ext uri="{FF2B5EF4-FFF2-40B4-BE49-F238E27FC236}">
                  <a16:creationId xmlns:a16="http://schemas.microsoft.com/office/drawing/2014/main" id="{28C66226-A2E0-4FD8-A0D9-C436B0125844}"/>
                </a:ext>
              </a:extLst>
            </p:cNvPr>
            <p:cNvSpPr/>
            <p:nvPr/>
          </p:nvSpPr>
          <p:spPr>
            <a:xfrm>
              <a:off x="9844637" y="20642642"/>
              <a:ext cx="119720" cy="119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6" name="Straight Connector 1295">
              <a:extLst>
                <a:ext uri="{FF2B5EF4-FFF2-40B4-BE49-F238E27FC236}">
                  <a16:creationId xmlns:a16="http://schemas.microsoft.com/office/drawing/2014/main" id="{2F63AEE3-F603-41AE-BBF2-D8A62871F6E6}"/>
                </a:ext>
              </a:extLst>
            </p:cNvPr>
            <p:cNvCxnSpPr/>
            <p:nvPr/>
          </p:nvCxnSpPr>
          <p:spPr>
            <a:xfrm flipV="1">
              <a:off x="10607965" y="20865274"/>
              <a:ext cx="0" cy="32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Straight Connector 1296">
              <a:extLst>
                <a:ext uri="{FF2B5EF4-FFF2-40B4-BE49-F238E27FC236}">
                  <a16:creationId xmlns:a16="http://schemas.microsoft.com/office/drawing/2014/main" id="{9CA06EFC-7EDC-49DA-B3AD-9AFF52A80A27}"/>
                </a:ext>
              </a:extLst>
            </p:cNvPr>
            <p:cNvCxnSpPr>
              <a:cxnSpLocks/>
            </p:cNvCxnSpPr>
            <p:nvPr/>
          </p:nvCxnSpPr>
          <p:spPr>
            <a:xfrm>
              <a:off x="10605458" y="20865274"/>
              <a:ext cx="1646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8" name="Oval 1297">
              <a:extLst>
                <a:ext uri="{FF2B5EF4-FFF2-40B4-BE49-F238E27FC236}">
                  <a16:creationId xmlns:a16="http://schemas.microsoft.com/office/drawing/2014/main" id="{D3D1696A-2360-4F33-8EF4-94DE4E34D2AB}"/>
                </a:ext>
              </a:extLst>
            </p:cNvPr>
            <p:cNvSpPr/>
            <p:nvPr/>
          </p:nvSpPr>
          <p:spPr>
            <a:xfrm>
              <a:off x="9862539" y="20143084"/>
              <a:ext cx="119720" cy="119720"/>
            </a:xfrm>
            <a:prstGeom prst="ellipse">
              <a:avLst/>
            </a:prstGeom>
            <a:solidFill>
              <a:srgbClr val="368FB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9" name="Group 1318">
            <a:extLst>
              <a:ext uri="{FF2B5EF4-FFF2-40B4-BE49-F238E27FC236}">
                <a16:creationId xmlns:a16="http://schemas.microsoft.com/office/drawing/2014/main" id="{0372DAA4-285B-4F25-8D38-4928BA855E87}"/>
              </a:ext>
            </a:extLst>
          </p:cNvPr>
          <p:cNvGrpSpPr/>
          <p:nvPr/>
        </p:nvGrpSpPr>
        <p:grpSpPr>
          <a:xfrm>
            <a:off x="23270032" y="25149489"/>
            <a:ext cx="1057986" cy="1057986"/>
            <a:chOff x="9055902" y="19480867"/>
            <a:chExt cx="2358193" cy="2358193"/>
          </a:xfrm>
        </p:grpSpPr>
        <p:sp>
          <p:nvSpPr>
            <p:cNvPr id="1320" name="Oval 1319">
              <a:extLst>
                <a:ext uri="{FF2B5EF4-FFF2-40B4-BE49-F238E27FC236}">
                  <a16:creationId xmlns:a16="http://schemas.microsoft.com/office/drawing/2014/main" id="{183CFD81-19EB-4052-97FB-F9559450FE42}"/>
                </a:ext>
              </a:extLst>
            </p:cNvPr>
            <p:cNvSpPr/>
            <p:nvPr/>
          </p:nvSpPr>
          <p:spPr>
            <a:xfrm>
              <a:off x="9055902" y="19480867"/>
              <a:ext cx="2358193" cy="235819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1" name="Rectangle: Rounded Corners 1320">
              <a:extLst>
                <a:ext uri="{FF2B5EF4-FFF2-40B4-BE49-F238E27FC236}">
                  <a16:creationId xmlns:a16="http://schemas.microsoft.com/office/drawing/2014/main" id="{D1B15D3B-4503-44FD-B64E-E94A2EC03FB0}"/>
                </a:ext>
              </a:extLst>
            </p:cNvPr>
            <p:cNvSpPr/>
            <p:nvPr/>
          </p:nvSpPr>
          <p:spPr>
            <a:xfrm>
              <a:off x="9657193" y="20043693"/>
              <a:ext cx="1197897" cy="119789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22" name="Group 1321">
              <a:extLst>
                <a:ext uri="{FF2B5EF4-FFF2-40B4-BE49-F238E27FC236}">
                  <a16:creationId xmlns:a16="http://schemas.microsoft.com/office/drawing/2014/main" id="{F3167898-5DAC-4310-8C8F-8D2333DBD721}"/>
                </a:ext>
              </a:extLst>
            </p:cNvPr>
            <p:cNvGrpSpPr/>
            <p:nvPr/>
          </p:nvGrpSpPr>
          <p:grpSpPr>
            <a:xfrm>
              <a:off x="10853459" y="20272330"/>
              <a:ext cx="268439" cy="706550"/>
              <a:chOff x="13086167" y="21336000"/>
              <a:chExt cx="579012" cy="1524000"/>
            </a:xfrm>
          </p:grpSpPr>
          <p:cxnSp>
            <p:nvCxnSpPr>
              <p:cNvPr id="1355" name="Straight Connector 1354">
                <a:extLst>
                  <a:ext uri="{FF2B5EF4-FFF2-40B4-BE49-F238E27FC236}">
                    <a16:creationId xmlns:a16="http://schemas.microsoft.com/office/drawing/2014/main" id="{CD0BAA30-8136-4CEA-9C51-F37A46B9A2CD}"/>
                  </a:ext>
                </a:extLst>
              </p:cNvPr>
              <p:cNvCxnSpPr/>
              <p:nvPr/>
            </p:nvCxnSpPr>
            <p:spPr>
              <a:xfrm>
                <a:off x="13086167" y="21336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6" name="Straight Connector 1355">
                <a:extLst>
                  <a:ext uri="{FF2B5EF4-FFF2-40B4-BE49-F238E27FC236}">
                    <a16:creationId xmlns:a16="http://schemas.microsoft.com/office/drawing/2014/main" id="{9C94B9E2-788E-49AF-8A3B-A6FCB653D797}"/>
                  </a:ext>
                </a:extLst>
              </p:cNvPr>
              <p:cNvCxnSpPr/>
              <p:nvPr/>
            </p:nvCxnSpPr>
            <p:spPr>
              <a:xfrm>
                <a:off x="13086168" y="21717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7" name="Straight Connector 1356">
                <a:extLst>
                  <a:ext uri="{FF2B5EF4-FFF2-40B4-BE49-F238E27FC236}">
                    <a16:creationId xmlns:a16="http://schemas.microsoft.com/office/drawing/2014/main" id="{B1518C10-9DDE-40CA-816F-46C09B6953FB}"/>
                  </a:ext>
                </a:extLst>
              </p:cNvPr>
              <p:cNvCxnSpPr/>
              <p:nvPr/>
            </p:nvCxnSpPr>
            <p:spPr>
              <a:xfrm>
                <a:off x="13086170" y="22098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8" name="Straight Connector 1357">
                <a:extLst>
                  <a:ext uri="{FF2B5EF4-FFF2-40B4-BE49-F238E27FC236}">
                    <a16:creationId xmlns:a16="http://schemas.microsoft.com/office/drawing/2014/main" id="{173E11BF-5BE5-4E45-B275-0D610BCC5CFF}"/>
                  </a:ext>
                </a:extLst>
              </p:cNvPr>
              <p:cNvCxnSpPr/>
              <p:nvPr/>
            </p:nvCxnSpPr>
            <p:spPr>
              <a:xfrm>
                <a:off x="13086169" y="22479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9" name="Straight Connector 1358">
                <a:extLst>
                  <a:ext uri="{FF2B5EF4-FFF2-40B4-BE49-F238E27FC236}">
                    <a16:creationId xmlns:a16="http://schemas.microsoft.com/office/drawing/2014/main" id="{03A7D10F-95B2-490D-B40F-4FBECEEE306B}"/>
                  </a:ext>
                </a:extLst>
              </p:cNvPr>
              <p:cNvCxnSpPr/>
              <p:nvPr/>
            </p:nvCxnSpPr>
            <p:spPr>
              <a:xfrm>
                <a:off x="13086170" y="22860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3" name="Group 1322">
              <a:extLst>
                <a:ext uri="{FF2B5EF4-FFF2-40B4-BE49-F238E27FC236}">
                  <a16:creationId xmlns:a16="http://schemas.microsoft.com/office/drawing/2014/main" id="{BB77AD8D-71F9-4B42-BEEC-186682ACDFB3}"/>
                </a:ext>
              </a:extLst>
            </p:cNvPr>
            <p:cNvGrpSpPr/>
            <p:nvPr/>
          </p:nvGrpSpPr>
          <p:grpSpPr>
            <a:xfrm rot="5400000">
              <a:off x="10126670" y="19553216"/>
              <a:ext cx="268439" cy="706550"/>
              <a:chOff x="13086167" y="21336000"/>
              <a:chExt cx="579012" cy="1524000"/>
            </a:xfrm>
          </p:grpSpPr>
          <p:cxnSp>
            <p:nvCxnSpPr>
              <p:cNvPr id="1350" name="Straight Connector 1349">
                <a:extLst>
                  <a:ext uri="{FF2B5EF4-FFF2-40B4-BE49-F238E27FC236}">
                    <a16:creationId xmlns:a16="http://schemas.microsoft.com/office/drawing/2014/main" id="{20022C5D-78C5-4464-AD13-084EB77B5F19}"/>
                  </a:ext>
                </a:extLst>
              </p:cNvPr>
              <p:cNvCxnSpPr/>
              <p:nvPr/>
            </p:nvCxnSpPr>
            <p:spPr>
              <a:xfrm>
                <a:off x="13086167" y="21336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1" name="Straight Connector 1350">
                <a:extLst>
                  <a:ext uri="{FF2B5EF4-FFF2-40B4-BE49-F238E27FC236}">
                    <a16:creationId xmlns:a16="http://schemas.microsoft.com/office/drawing/2014/main" id="{F0731DB2-045E-4740-B43E-3BEF58A13E9A}"/>
                  </a:ext>
                </a:extLst>
              </p:cNvPr>
              <p:cNvCxnSpPr/>
              <p:nvPr/>
            </p:nvCxnSpPr>
            <p:spPr>
              <a:xfrm>
                <a:off x="13086168" y="21717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2" name="Straight Connector 1351">
                <a:extLst>
                  <a:ext uri="{FF2B5EF4-FFF2-40B4-BE49-F238E27FC236}">
                    <a16:creationId xmlns:a16="http://schemas.microsoft.com/office/drawing/2014/main" id="{22EC9747-9DF9-4ED4-9395-F50313B05152}"/>
                  </a:ext>
                </a:extLst>
              </p:cNvPr>
              <p:cNvCxnSpPr/>
              <p:nvPr/>
            </p:nvCxnSpPr>
            <p:spPr>
              <a:xfrm>
                <a:off x="13086170" y="22098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3" name="Straight Connector 1352">
                <a:extLst>
                  <a:ext uri="{FF2B5EF4-FFF2-40B4-BE49-F238E27FC236}">
                    <a16:creationId xmlns:a16="http://schemas.microsoft.com/office/drawing/2014/main" id="{A446E87B-6E5F-414D-ADC5-78ECF8815179}"/>
                  </a:ext>
                </a:extLst>
              </p:cNvPr>
              <p:cNvCxnSpPr/>
              <p:nvPr/>
            </p:nvCxnSpPr>
            <p:spPr>
              <a:xfrm>
                <a:off x="13086169" y="22479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" name="Straight Connector 1353">
                <a:extLst>
                  <a:ext uri="{FF2B5EF4-FFF2-40B4-BE49-F238E27FC236}">
                    <a16:creationId xmlns:a16="http://schemas.microsoft.com/office/drawing/2014/main" id="{8D5C5529-8FC3-4B97-964B-7DA27195BAED}"/>
                  </a:ext>
                </a:extLst>
              </p:cNvPr>
              <p:cNvCxnSpPr/>
              <p:nvPr/>
            </p:nvCxnSpPr>
            <p:spPr>
              <a:xfrm>
                <a:off x="13086170" y="22860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4" name="Group 1323">
              <a:extLst>
                <a:ext uri="{FF2B5EF4-FFF2-40B4-BE49-F238E27FC236}">
                  <a16:creationId xmlns:a16="http://schemas.microsoft.com/office/drawing/2014/main" id="{E9E0A036-29D9-41C4-9ED6-89D7FD581453}"/>
                </a:ext>
              </a:extLst>
            </p:cNvPr>
            <p:cNvGrpSpPr/>
            <p:nvPr/>
          </p:nvGrpSpPr>
          <p:grpSpPr>
            <a:xfrm>
              <a:off x="9382847" y="20262805"/>
              <a:ext cx="268439" cy="706550"/>
              <a:chOff x="13086167" y="21336000"/>
              <a:chExt cx="579012" cy="1524000"/>
            </a:xfrm>
          </p:grpSpPr>
          <p:cxnSp>
            <p:nvCxnSpPr>
              <p:cNvPr id="1345" name="Straight Connector 1344">
                <a:extLst>
                  <a:ext uri="{FF2B5EF4-FFF2-40B4-BE49-F238E27FC236}">
                    <a16:creationId xmlns:a16="http://schemas.microsoft.com/office/drawing/2014/main" id="{D078ED4B-77A6-461A-A7BA-3E0D93AAC420}"/>
                  </a:ext>
                </a:extLst>
              </p:cNvPr>
              <p:cNvCxnSpPr/>
              <p:nvPr/>
            </p:nvCxnSpPr>
            <p:spPr>
              <a:xfrm>
                <a:off x="13086167" y="21336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6" name="Straight Connector 1345">
                <a:extLst>
                  <a:ext uri="{FF2B5EF4-FFF2-40B4-BE49-F238E27FC236}">
                    <a16:creationId xmlns:a16="http://schemas.microsoft.com/office/drawing/2014/main" id="{59BB533E-6004-4000-A7C0-990C0A31AB05}"/>
                  </a:ext>
                </a:extLst>
              </p:cNvPr>
              <p:cNvCxnSpPr/>
              <p:nvPr/>
            </p:nvCxnSpPr>
            <p:spPr>
              <a:xfrm>
                <a:off x="13086168" y="21717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7" name="Straight Connector 1346">
                <a:extLst>
                  <a:ext uri="{FF2B5EF4-FFF2-40B4-BE49-F238E27FC236}">
                    <a16:creationId xmlns:a16="http://schemas.microsoft.com/office/drawing/2014/main" id="{4946774B-B7B5-4327-AA46-B9C4C0265EF8}"/>
                  </a:ext>
                </a:extLst>
              </p:cNvPr>
              <p:cNvCxnSpPr/>
              <p:nvPr/>
            </p:nvCxnSpPr>
            <p:spPr>
              <a:xfrm>
                <a:off x="13086170" y="22098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8" name="Straight Connector 1347">
                <a:extLst>
                  <a:ext uri="{FF2B5EF4-FFF2-40B4-BE49-F238E27FC236}">
                    <a16:creationId xmlns:a16="http://schemas.microsoft.com/office/drawing/2014/main" id="{77B7D8B9-41FA-4272-9885-02FFA04F8B36}"/>
                  </a:ext>
                </a:extLst>
              </p:cNvPr>
              <p:cNvCxnSpPr/>
              <p:nvPr/>
            </p:nvCxnSpPr>
            <p:spPr>
              <a:xfrm>
                <a:off x="13086169" y="22479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9" name="Straight Connector 1348">
                <a:extLst>
                  <a:ext uri="{FF2B5EF4-FFF2-40B4-BE49-F238E27FC236}">
                    <a16:creationId xmlns:a16="http://schemas.microsoft.com/office/drawing/2014/main" id="{876DB141-0AAA-40A4-B8E7-38B863D41DEF}"/>
                  </a:ext>
                </a:extLst>
              </p:cNvPr>
              <p:cNvCxnSpPr/>
              <p:nvPr/>
            </p:nvCxnSpPr>
            <p:spPr>
              <a:xfrm>
                <a:off x="13086170" y="22860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5" name="Group 1324">
              <a:extLst>
                <a:ext uri="{FF2B5EF4-FFF2-40B4-BE49-F238E27FC236}">
                  <a16:creationId xmlns:a16="http://schemas.microsoft.com/office/drawing/2014/main" id="{403D0F9B-BEBA-4D36-8086-69C02F1B26ED}"/>
                </a:ext>
              </a:extLst>
            </p:cNvPr>
            <p:cNvGrpSpPr/>
            <p:nvPr/>
          </p:nvGrpSpPr>
          <p:grpSpPr>
            <a:xfrm rot="5400000">
              <a:off x="10120471" y="21022535"/>
              <a:ext cx="268439" cy="706550"/>
              <a:chOff x="13086167" y="21336000"/>
              <a:chExt cx="579012" cy="1524000"/>
            </a:xfrm>
          </p:grpSpPr>
          <p:cxnSp>
            <p:nvCxnSpPr>
              <p:cNvPr id="1340" name="Straight Connector 1339">
                <a:extLst>
                  <a:ext uri="{FF2B5EF4-FFF2-40B4-BE49-F238E27FC236}">
                    <a16:creationId xmlns:a16="http://schemas.microsoft.com/office/drawing/2014/main" id="{3C0E59BC-70AF-41B2-9DB8-7856EA434573}"/>
                  </a:ext>
                </a:extLst>
              </p:cNvPr>
              <p:cNvCxnSpPr/>
              <p:nvPr/>
            </p:nvCxnSpPr>
            <p:spPr>
              <a:xfrm>
                <a:off x="13086167" y="21336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1" name="Straight Connector 1340">
                <a:extLst>
                  <a:ext uri="{FF2B5EF4-FFF2-40B4-BE49-F238E27FC236}">
                    <a16:creationId xmlns:a16="http://schemas.microsoft.com/office/drawing/2014/main" id="{B3FCBB45-A738-4098-B9DD-5F421CE65178}"/>
                  </a:ext>
                </a:extLst>
              </p:cNvPr>
              <p:cNvCxnSpPr/>
              <p:nvPr/>
            </p:nvCxnSpPr>
            <p:spPr>
              <a:xfrm>
                <a:off x="13086168" y="21717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2" name="Straight Connector 1341">
                <a:extLst>
                  <a:ext uri="{FF2B5EF4-FFF2-40B4-BE49-F238E27FC236}">
                    <a16:creationId xmlns:a16="http://schemas.microsoft.com/office/drawing/2014/main" id="{DAE0C68F-929C-47B8-8CB1-2556908E8652}"/>
                  </a:ext>
                </a:extLst>
              </p:cNvPr>
              <p:cNvCxnSpPr/>
              <p:nvPr/>
            </p:nvCxnSpPr>
            <p:spPr>
              <a:xfrm>
                <a:off x="13086170" y="22098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3" name="Straight Connector 1342">
                <a:extLst>
                  <a:ext uri="{FF2B5EF4-FFF2-40B4-BE49-F238E27FC236}">
                    <a16:creationId xmlns:a16="http://schemas.microsoft.com/office/drawing/2014/main" id="{110DAA71-347E-4D7E-A68F-741653D98EA4}"/>
                  </a:ext>
                </a:extLst>
              </p:cNvPr>
              <p:cNvCxnSpPr/>
              <p:nvPr/>
            </p:nvCxnSpPr>
            <p:spPr>
              <a:xfrm>
                <a:off x="13086169" y="22479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4" name="Straight Connector 1343">
                <a:extLst>
                  <a:ext uri="{FF2B5EF4-FFF2-40B4-BE49-F238E27FC236}">
                    <a16:creationId xmlns:a16="http://schemas.microsoft.com/office/drawing/2014/main" id="{A8254C39-502B-4994-89F0-2A4232DF55F7}"/>
                  </a:ext>
                </a:extLst>
              </p:cNvPr>
              <p:cNvCxnSpPr/>
              <p:nvPr/>
            </p:nvCxnSpPr>
            <p:spPr>
              <a:xfrm>
                <a:off x="13086170" y="22860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6" name="Straight Connector 1325">
              <a:extLst>
                <a:ext uri="{FF2B5EF4-FFF2-40B4-BE49-F238E27FC236}">
                  <a16:creationId xmlns:a16="http://schemas.microsoft.com/office/drawing/2014/main" id="{1EA35599-F956-4C78-8206-F42582265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56702" y="20092339"/>
              <a:ext cx="127375" cy="80004"/>
            </a:xfrm>
            <a:prstGeom prst="line">
              <a:avLst/>
            </a:prstGeom>
            <a:solidFill>
              <a:srgbClr val="368FBF"/>
            </a:solidFill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7" name="Straight Connector 1326">
              <a:extLst>
                <a:ext uri="{FF2B5EF4-FFF2-40B4-BE49-F238E27FC236}">
                  <a16:creationId xmlns:a16="http://schemas.microsoft.com/office/drawing/2014/main" id="{3375E63E-CDCF-46E9-AD09-EF3CE748CF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1260" y="20625605"/>
              <a:ext cx="0" cy="565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8" name="Straight Connector 1327">
              <a:extLst>
                <a:ext uri="{FF2B5EF4-FFF2-40B4-BE49-F238E27FC236}">
                  <a16:creationId xmlns:a16="http://schemas.microsoft.com/office/drawing/2014/main" id="{7941333C-0C81-4829-ABD9-4FCFA5AB4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8619" y="20414271"/>
              <a:ext cx="263702" cy="213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9" name="Oval 1328">
              <a:extLst>
                <a:ext uri="{FF2B5EF4-FFF2-40B4-BE49-F238E27FC236}">
                  <a16:creationId xmlns:a16="http://schemas.microsoft.com/office/drawing/2014/main" id="{3B3DFCD5-B0E9-476F-A8FD-688F82E11313}"/>
                </a:ext>
              </a:extLst>
            </p:cNvPr>
            <p:cNvSpPr/>
            <p:nvPr/>
          </p:nvSpPr>
          <p:spPr>
            <a:xfrm>
              <a:off x="10307708" y="20313676"/>
              <a:ext cx="119720" cy="119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0" name="Straight Connector 1329">
              <a:extLst>
                <a:ext uri="{FF2B5EF4-FFF2-40B4-BE49-F238E27FC236}">
                  <a16:creationId xmlns:a16="http://schemas.microsoft.com/office/drawing/2014/main" id="{73C88E4A-B05D-40E9-9441-223B1879E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15172" y="20642642"/>
              <a:ext cx="3193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" name="Straight Connector 1330">
              <a:extLst>
                <a:ext uri="{FF2B5EF4-FFF2-40B4-BE49-F238E27FC236}">
                  <a16:creationId xmlns:a16="http://schemas.microsoft.com/office/drawing/2014/main" id="{A1FB10EF-FB1F-44C6-9F0C-EB4EAC5B70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2515" y="20642640"/>
              <a:ext cx="147510" cy="12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2" name="Oval 1331">
              <a:extLst>
                <a:ext uri="{FF2B5EF4-FFF2-40B4-BE49-F238E27FC236}">
                  <a16:creationId xmlns:a16="http://schemas.microsoft.com/office/drawing/2014/main" id="{059B4789-1E79-44F5-BA19-8426211C9D86}"/>
                </a:ext>
              </a:extLst>
            </p:cNvPr>
            <p:cNvSpPr/>
            <p:nvPr/>
          </p:nvSpPr>
          <p:spPr>
            <a:xfrm>
              <a:off x="10177093" y="20745554"/>
              <a:ext cx="119720" cy="119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3" name="Straight Connector 1332">
              <a:extLst>
                <a:ext uri="{FF2B5EF4-FFF2-40B4-BE49-F238E27FC236}">
                  <a16:creationId xmlns:a16="http://schemas.microsoft.com/office/drawing/2014/main" id="{B0A4FE36-E83D-4DB1-9484-CC9EC3D2039D}"/>
                </a:ext>
              </a:extLst>
            </p:cNvPr>
            <p:cNvCxnSpPr>
              <a:cxnSpLocks/>
            </p:cNvCxnSpPr>
            <p:nvPr/>
          </p:nvCxnSpPr>
          <p:spPr>
            <a:xfrm>
              <a:off x="9753600" y="20436303"/>
              <a:ext cx="210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4" name="Straight Connector 1333">
              <a:extLst>
                <a:ext uri="{FF2B5EF4-FFF2-40B4-BE49-F238E27FC236}">
                  <a16:creationId xmlns:a16="http://schemas.microsoft.com/office/drawing/2014/main" id="{825F60C5-22C2-4C5E-AAD5-3A36ED19C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4357" y="20116800"/>
              <a:ext cx="473170" cy="322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5" name="Straight Connector 1334">
              <a:extLst>
                <a:ext uri="{FF2B5EF4-FFF2-40B4-BE49-F238E27FC236}">
                  <a16:creationId xmlns:a16="http://schemas.microsoft.com/office/drawing/2014/main" id="{B62DEB08-9229-4EAC-BDCD-E69D1F5C345A}"/>
                </a:ext>
              </a:extLst>
            </p:cNvPr>
            <p:cNvCxnSpPr/>
            <p:nvPr/>
          </p:nvCxnSpPr>
          <p:spPr>
            <a:xfrm flipV="1">
              <a:off x="9901415" y="20766917"/>
              <a:ext cx="0" cy="423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6" name="Oval 1335">
              <a:extLst>
                <a:ext uri="{FF2B5EF4-FFF2-40B4-BE49-F238E27FC236}">
                  <a16:creationId xmlns:a16="http://schemas.microsoft.com/office/drawing/2014/main" id="{64200461-2EE6-45EB-A27D-08132E0EC779}"/>
                </a:ext>
              </a:extLst>
            </p:cNvPr>
            <p:cNvSpPr/>
            <p:nvPr/>
          </p:nvSpPr>
          <p:spPr>
            <a:xfrm>
              <a:off x="9844637" y="20642642"/>
              <a:ext cx="119720" cy="119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7" name="Straight Connector 1336">
              <a:extLst>
                <a:ext uri="{FF2B5EF4-FFF2-40B4-BE49-F238E27FC236}">
                  <a16:creationId xmlns:a16="http://schemas.microsoft.com/office/drawing/2014/main" id="{77E2847D-B636-49E3-A8C4-E666F1FD6CBD}"/>
                </a:ext>
              </a:extLst>
            </p:cNvPr>
            <p:cNvCxnSpPr/>
            <p:nvPr/>
          </p:nvCxnSpPr>
          <p:spPr>
            <a:xfrm flipV="1">
              <a:off x="10607965" y="20865274"/>
              <a:ext cx="0" cy="32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8" name="Straight Connector 1337">
              <a:extLst>
                <a:ext uri="{FF2B5EF4-FFF2-40B4-BE49-F238E27FC236}">
                  <a16:creationId xmlns:a16="http://schemas.microsoft.com/office/drawing/2014/main" id="{1C97DACA-116C-4EF5-956F-0866EFAEAFDE}"/>
                </a:ext>
              </a:extLst>
            </p:cNvPr>
            <p:cNvCxnSpPr>
              <a:cxnSpLocks/>
            </p:cNvCxnSpPr>
            <p:nvPr/>
          </p:nvCxnSpPr>
          <p:spPr>
            <a:xfrm>
              <a:off x="10605458" y="20865274"/>
              <a:ext cx="1646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9" name="Oval 1338">
              <a:extLst>
                <a:ext uri="{FF2B5EF4-FFF2-40B4-BE49-F238E27FC236}">
                  <a16:creationId xmlns:a16="http://schemas.microsoft.com/office/drawing/2014/main" id="{35806FF2-6D7D-4CAF-9A6A-15DF2DF7265A}"/>
                </a:ext>
              </a:extLst>
            </p:cNvPr>
            <p:cNvSpPr/>
            <p:nvPr/>
          </p:nvSpPr>
          <p:spPr>
            <a:xfrm>
              <a:off x="9862539" y="20143084"/>
              <a:ext cx="119720" cy="119720"/>
            </a:xfrm>
            <a:prstGeom prst="ellipse">
              <a:avLst/>
            </a:prstGeom>
            <a:solidFill>
              <a:srgbClr val="368FB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0" name="Group 1359">
            <a:extLst>
              <a:ext uri="{FF2B5EF4-FFF2-40B4-BE49-F238E27FC236}">
                <a16:creationId xmlns:a16="http://schemas.microsoft.com/office/drawing/2014/main" id="{B5C555CD-36E2-4E3B-A2A9-0205FAD007CB}"/>
              </a:ext>
            </a:extLst>
          </p:cNvPr>
          <p:cNvGrpSpPr/>
          <p:nvPr/>
        </p:nvGrpSpPr>
        <p:grpSpPr>
          <a:xfrm>
            <a:off x="24617934" y="25156882"/>
            <a:ext cx="1057986" cy="1057986"/>
            <a:chOff x="9055902" y="19480867"/>
            <a:chExt cx="2358193" cy="2358193"/>
          </a:xfrm>
        </p:grpSpPr>
        <p:sp>
          <p:nvSpPr>
            <p:cNvPr id="1361" name="Oval 1360">
              <a:extLst>
                <a:ext uri="{FF2B5EF4-FFF2-40B4-BE49-F238E27FC236}">
                  <a16:creationId xmlns:a16="http://schemas.microsoft.com/office/drawing/2014/main" id="{90A07075-7813-4251-AA4B-E89278E5B7A8}"/>
                </a:ext>
              </a:extLst>
            </p:cNvPr>
            <p:cNvSpPr/>
            <p:nvPr/>
          </p:nvSpPr>
          <p:spPr>
            <a:xfrm>
              <a:off x="9055902" y="19480867"/>
              <a:ext cx="2358193" cy="235819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2" name="Rectangle: Rounded Corners 1361">
              <a:extLst>
                <a:ext uri="{FF2B5EF4-FFF2-40B4-BE49-F238E27FC236}">
                  <a16:creationId xmlns:a16="http://schemas.microsoft.com/office/drawing/2014/main" id="{434AE444-56D0-4D83-A507-BA1C3BF0D229}"/>
                </a:ext>
              </a:extLst>
            </p:cNvPr>
            <p:cNvSpPr/>
            <p:nvPr/>
          </p:nvSpPr>
          <p:spPr>
            <a:xfrm>
              <a:off x="9657193" y="20043693"/>
              <a:ext cx="1197897" cy="119789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63" name="Group 1362">
              <a:extLst>
                <a:ext uri="{FF2B5EF4-FFF2-40B4-BE49-F238E27FC236}">
                  <a16:creationId xmlns:a16="http://schemas.microsoft.com/office/drawing/2014/main" id="{F76D804A-120C-41D4-B9CC-111B7170662A}"/>
                </a:ext>
              </a:extLst>
            </p:cNvPr>
            <p:cNvGrpSpPr/>
            <p:nvPr/>
          </p:nvGrpSpPr>
          <p:grpSpPr>
            <a:xfrm>
              <a:off x="10853459" y="20272330"/>
              <a:ext cx="268439" cy="706550"/>
              <a:chOff x="13086167" y="21336000"/>
              <a:chExt cx="579012" cy="1524000"/>
            </a:xfrm>
          </p:grpSpPr>
          <p:cxnSp>
            <p:nvCxnSpPr>
              <p:cNvPr id="1396" name="Straight Connector 1395">
                <a:extLst>
                  <a:ext uri="{FF2B5EF4-FFF2-40B4-BE49-F238E27FC236}">
                    <a16:creationId xmlns:a16="http://schemas.microsoft.com/office/drawing/2014/main" id="{CCFA0BCA-0A0F-4A19-B439-B3FE9EBEF9F1}"/>
                  </a:ext>
                </a:extLst>
              </p:cNvPr>
              <p:cNvCxnSpPr/>
              <p:nvPr/>
            </p:nvCxnSpPr>
            <p:spPr>
              <a:xfrm>
                <a:off x="13086167" y="21336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7" name="Straight Connector 1396">
                <a:extLst>
                  <a:ext uri="{FF2B5EF4-FFF2-40B4-BE49-F238E27FC236}">
                    <a16:creationId xmlns:a16="http://schemas.microsoft.com/office/drawing/2014/main" id="{84C6BD9E-5A72-47F3-A322-B01385EDB7B4}"/>
                  </a:ext>
                </a:extLst>
              </p:cNvPr>
              <p:cNvCxnSpPr/>
              <p:nvPr/>
            </p:nvCxnSpPr>
            <p:spPr>
              <a:xfrm>
                <a:off x="13086168" y="21717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8" name="Straight Connector 1397">
                <a:extLst>
                  <a:ext uri="{FF2B5EF4-FFF2-40B4-BE49-F238E27FC236}">
                    <a16:creationId xmlns:a16="http://schemas.microsoft.com/office/drawing/2014/main" id="{DACD540B-F1F9-469D-839C-CEF5838ACB95}"/>
                  </a:ext>
                </a:extLst>
              </p:cNvPr>
              <p:cNvCxnSpPr/>
              <p:nvPr/>
            </p:nvCxnSpPr>
            <p:spPr>
              <a:xfrm>
                <a:off x="13086170" y="22098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9" name="Straight Connector 1398">
                <a:extLst>
                  <a:ext uri="{FF2B5EF4-FFF2-40B4-BE49-F238E27FC236}">
                    <a16:creationId xmlns:a16="http://schemas.microsoft.com/office/drawing/2014/main" id="{474B6318-995D-43DE-AF0F-8B0A7365F250}"/>
                  </a:ext>
                </a:extLst>
              </p:cNvPr>
              <p:cNvCxnSpPr/>
              <p:nvPr/>
            </p:nvCxnSpPr>
            <p:spPr>
              <a:xfrm>
                <a:off x="13086169" y="22479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0" name="Straight Connector 1399">
                <a:extLst>
                  <a:ext uri="{FF2B5EF4-FFF2-40B4-BE49-F238E27FC236}">
                    <a16:creationId xmlns:a16="http://schemas.microsoft.com/office/drawing/2014/main" id="{1FDF36C5-7DF7-4441-8CEA-2E26B9CE0862}"/>
                  </a:ext>
                </a:extLst>
              </p:cNvPr>
              <p:cNvCxnSpPr/>
              <p:nvPr/>
            </p:nvCxnSpPr>
            <p:spPr>
              <a:xfrm>
                <a:off x="13086170" y="22860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4" name="Group 1363">
              <a:extLst>
                <a:ext uri="{FF2B5EF4-FFF2-40B4-BE49-F238E27FC236}">
                  <a16:creationId xmlns:a16="http://schemas.microsoft.com/office/drawing/2014/main" id="{44EC3271-475F-4CC5-895C-DCB81F4729BE}"/>
                </a:ext>
              </a:extLst>
            </p:cNvPr>
            <p:cNvGrpSpPr/>
            <p:nvPr/>
          </p:nvGrpSpPr>
          <p:grpSpPr>
            <a:xfrm rot="5400000">
              <a:off x="10126670" y="19553216"/>
              <a:ext cx="268439" cy="706550"/>
              <a:chOff x="13086167" y="21336000"/>
              <a:chExt cx="579012" cy="1524000"/>
            </a:xfrm>
          </p:grpSpPr>
          <p:cxnSp>
            <p:nvCxnSpPr>
              <p:cNvPr id="1391" name="Straight Connector 1390">
                <a:extLst>
                  <a:ext uri="{FF2B5EF4-FFF2-40B4-BE49-F238E27FC236}">
                    <a16:creationId xmlns:a16="http://schemas.microsoft.com/office/drawing/2014/main" id="{FFEA9FAD-F286-4082-A801-8CE5DE7679D5}"/>
                  </a:ext>
                </a:extLst>
              </p:cNvPr>
              <p:cNvCxnSpPr/>
              <p:nvPr/>
            </p:nvCxnSpPr>
            <p:spPr>
              <a:xfrm>
                <a:off x="13086167" y="21336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>
                <a:extLst>
                  <a:ext uri="{FF2B5EF4-FFF2-40B4-BE49-F238E27FC236}">
                    <a16:creationId xmlns:a16="http://schemas.microsoft.com/office/drawing/2014/main" id="{3F9F5387-9046-48B3-8D4C-CD3990A8DEB5}"/>
                  </a:ext>
                </a:extLst>
              </p:cNvPr>
              <p:cNvCxnSpPr/>
              <p:nvPr/>
            </p:nvCxnSpPr>
            <p:spPr>
              <a:xfrm>
                <a:off x="13086168" y="21717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Straight Connector 1392">
                <a:extLst>
                  <a:ext uri="{FF2B5EF4-FFF2-40B4-BE49-F238E27FC236}">
                    <a16:creationId xmlns:a16="http://schemas.microsoft.com/office/drawing/2014/main" id="{2D9CE785-FF74-4B02-8558-E181FAA58130}"/>
                  </a:ext>
                </a:extLst>
              </p:cNvPr>
              <p:cNvCxnSpPr/>
              <p:nvPr/>
            </p:nvCxnSpPr>
            <p:spPr>
              <a:xfrm>
                <a:off x="13086170" y="22098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4" name="Straight Connector 1393">
                <a:extLst>
                  <a:ext uri="{FF2B5EF4-FFF2-40B4-BE49-F238E27FC236}">
                    <a16:creationId xmlns:a16="http://schemas.microsoft.com/office/drawing/2014/main" id="{4573050D-187C-4A55-8B38-73F0EC9B79C5}"/>
                  </a:ext>
                </a:extLst>
              </p:cNvPr>
              <p:cNvCxnSpPr/>
              <p:nvPr/>
            </p:nvCxnSpPr>
            <p:spPr>
              <a:xfrm>
                <a:off x="13086169" y="22479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5" name="Straight Connector 1394">
                <a:extLst>
                  <a:ext uri="{FF2B5EF4-FFF2-40B4-BE49-F238E27FC236}">
                    <a16:creationId xmlns:a16="http://schemas.microsoft.com/office/drawing/2014/main" id="{8A817D02-1F76-44A7-8365-290A2BD59562}"/>
                  </a:ext>
                </a:extLst>
              </p:cNvPr>
              <p:cNvCxnSpPr/>
              <p:nvPr/>
            </p:nvCxnSpPr>
            <p:spPr>
              <a:xfrm>
                <a:off x="13086170" y="22860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5" name="Group 1364">
              <a:extLst>
                <a:ext uri="{FF2B5EF4-FFF2-40B4-BE49-F238E27FC236}">
                  <a16:creationId xmlns:a16="http://schemas.microsoft.com/office/drawing/2014/main" id="{DF765AE1-CC6B-46C0-94ED-32B82F28661A}"/>
                </a:ext>
              </a:extLst>
            </p:cNvPr>
            <p:cNvGrpSpPr/>
            <p:nvPr/>
          </p:nvGrpSpPr>
          <p:grpSpPr>
            <a:xfrm>
              <a:off x="9382847" y="20262805"/>
              <a:ext cx="268439" cy="706550"/>
              <a:chOff x="13086167" y="21336000"/>
              <a:chExt cx="579012" cy="1524000"/>
            </a:xfrm>
          </p:grpSpPr>
          <p:cxnSp>
            <p:nvCxnSpPr>
              <p:cNvPr id="1386" name="Straight Connector 1385">
                <a:extLst>
                  <a:ext uri="{FF2B5EF4-FFF2-40B4-BE49-F238E27FC236}">
                    <a16:creationId xmlns:a16="http://schemas.microsoft.com/office/drawing/2014/main" id="{52EACED1-F34C-4CBB-AFED-5A42551F200B}"/>
                  </a:ext>
                </a:extLst>
              </p:cNvPr>
              <p:cNvCxnSpPr/>
              <p:nvPr/>
            </p:nvCxnSpPr>
            <p:spPr>
              <a:xfrm>
                <a:off x="13086167" y="21336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>
                <a:extLst>
                  <a:ext uri="{FF2B5EF4-FFF2-40B4-BE49-F238E27FC236}">
                    <a16:creationId xmlns:a16="http://schemas.microsoft.com/office/drawing/2014/main" id="{F53F4CDC-9BD8-4074-BEF2-3C8226984033}"/>
                  </a:ext>
                </a:extLst>
              </p:cNvPr>
              <p:cNvCxnSpPr/>
              <p:nvPr/>
            </p:nvCxnSpPr>
            <p:spPr>
              <a:xfrm>
                <a:off x="13086168" y="21717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>
                <a:extLst>
                  <a:ext uri="{FF2B5EF4-FFF2-40B4-BE49-F238E27FC236}">
                    <a16:creationId xmlns:a16="http://schemas.microsoft.com/office/drawing/2014/main" id="{54F49B2A-CE9D-4E4B-AC90-B0808F534549}"/>
                  </a:ext>
                </a:extLst>
              </p:cNvPr>
              <p:cNvCxnSpPr/>
              <p:nvPr/>
            </p:nvCxnSpPr>
            <p:spPr>
              <a:xfrm>
                <a:off x="13086170" y="22098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>
                <a:extLst>
                  <a:ext uri="{FF2B5EF4-FFF2-40B4-BE49-F238E27FC236}">
                    <a16:creationId xmlns:a16="http://schemas.microsoft.com/office/drawing/2014/main" id="{34BA1488-6B2D-4553-BF2C-D4B816E8C4E8}"/>
                  </a:ext>
                </a:extLst>
              </p:cNvPr>
              <p:cNvCxnSpPr/>
              <p:nvPr/>
            </p:nvCxnSpPr>
            <p:spPr>
              <a:xfrm>
                <a:off x="13086169" y="22479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>
                <a:extLst>
                  <a:ext uri="{FF2B5EF4-FFF2-40B4-BE49-F238E27FC236}">
                    <a16:creationId xmlns:a16="http://schemas.microsoft.com/office/drawing/2014/main" id="{5175DBB8-3189-44F4-A432-6AF62AF83E24}"/>
                  </a:ext>
                </a:extLst>
              </p:cNvPr>
              <p:cNvCxnSpPr/>
              <p:nvPr/>
            </p:nvCxnSpPr>
            <p:spPr>
              <a:xfrm>
                <a:off x="13086170" y="22860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6" name="Group 1365">
              <a:extLst>
                <a:ext uri="{FF2B5EF4-FFF2-40B4-BE49-F238E27FC236}">
                  <a16:creationId xmlns:a16="http://schemas.microsoft.com/office/drawing/2014/main" id="{7874C4D8-9509-468D-944D-8B91A508AFE0}"/>
                </a:ext>
              </a:extLst>
            </p:cNvPr>
            <p:cNvGrpSpPr/>
            <p:nvPr/>
          </p:nvGrpSpPr>
          <p:grpSpPr>
            <a:xfrm rot="5400000">
              <a:off x="10120471" y="21022535"/>
              <a:ext cx="268439" cy="706550"/>
              <a:chOff x="13086167" y="21336000"/>
              <a:chExt cx="579012" cy="1524000"/>
            </a:xfrm>
          </p:grpSpPr>
          <p:cxnSp>
            <p:nvCxnSpPr>
              <p:cNvPr id="1381" name="Straight Connector 1380">
                <a:extLst>
                  <a:ext uri="{FF2B5EF4-FFF2-40B4-BE49-F238E27FC236}">
                    <a16:creationId xmlns:a16="http://schemas.microsoft.com/office/drawing/2014/main" id="{B5A77BAE-4488-4A51-AE8A-C68B197F2A11}"/>
                  </a:ext>
                </a:extLst>
              </p:cNvPr>
              <p:cNvCxnSpPr/>
              <p:nvPr/>
            </p:nvCxnSpPr>
            <p:spPr>
              <a:xfrm>
                <a:off x="13086167" y="21336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>
                <a:extLst>
                  <a:ext uri="{FF2B5EF4-FFF2-40B4-BE49-F238E27FC236}">
                    <a16:creationId xmlns:a16="http://schemas.microsoft.com/office/drawing/2014/main" id="{AF0001A1-B69F-4FC2-938D-7B3640A33429}"/>
                  </a:ext>
                </a:extLst>
              </p:cNvPr>
              <p:cNvCxnSpPr/>
              <p:nvPr/>
            </p:nvCxnSpPr>
            <p:spPr>
              <a:xfrm>
                <a:off x="13086168" y="21717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>
                <a:extLst>
                  <a:ext uri="{FF2B5EF4-FFF2-40B4-BE49-F238E27FC236}">
                    <a16:creationId xmlns:a16="http://schemas.microsoft.com/office/drawing/2014/main" id="{8E9DA7EF-FBAE-46B5-92A6-D509C2D047DE}"/>
                  </a:ext>
                </a:extLst>
              </p:cNvPr>
              <p:cNvCxnSpPr/>
              <p:nvPr/>
            </p:nvCxnSpPr>
            <p:spPr>
              <a:xfrm>
                <a:off x="13086170" y="22098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>
                <a:extLst>
                  <a:ext uri="{FF2B5EF4-FFF2-40B4-BE49-F238E27FC236}">
                    <a16:creationId xmlns:a16="http://schemas.microsoft.com/office/drawing/2014/main" id="{3F587451-89E3-4767-AF56-F03110E89814}"/>
                  </a:ext>
                </a:extLst>
              </p:cNvPr>
              <p:cNvCxnSpPr/>
              <p:nvPr/>
            </p:nvCxnSpPr>
            <p:spPr>
              <a:xfrm>
                <a:off x="13086169" y="22479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>
                <a:extLst>
                  <a:ext uri="{FF2B5EF4-FFF2-40B4-BE49-F238E27FC236}">
                    <a16:creationId xmlns:a16="http://schemas.microsoft.com/office/drawing/2014/main" id="{F79B42C0-F526-4B4D-B55E-CEB54DE26286}"/>
                  </a:ext>
                </a:extLst>
              </p:cNvPr>
              <p:cNvCxnSpPr/>
              <p:nvPr/>
            </p:nvCxnSpPr>
            <p:spPr>
              <a:xfrm>
                <a:off x="13086170" y="22860000"/>
                <a:ext cx="579009" cy="0"/>
              </a:xfrm>
              <a:prstGeom prst="line">
                <a:avLst/>
              </a:prstGeom>
              <a:ln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7" name="Straight Connector 1366">
              <a:extLst>
                <a:ext uri="{FF2B5EF4-FFF2-40B4-BE49-F238E27FC236}">
                  <a16:creationId xmlns:a16="http://schemas.microsoft.com/office/drawing/2014/main" id="{F159A54E-F127-4DAB-8C04-BF1C58194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56702" y="20092339"/>
              <a:ext cx="127375" cy="80004"/>
            </a:xfrm>
            <a:prstGeom prst="line">
              <a:avLst/>
            </a:prstGeom>
            <a:solidFill>
              <a:srgbClr val="368FBF"/>
            </a:solidFill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Straight Connector 1367">
              <a:extLst>
                <a:ext uri="{FF2B5EF4-FFF2-40B4-BE49-F238E27FC236}">
                  <a16:creationId xmlns:a16="http://schemas.microsoft.com/office/drawing/2014/main" id="{2D1362E9-2317-4C1D-A6CE-2EA38A8D4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1260" y="20625605"/>
              <a:ext cx="0" cy="565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9" name="Straight Connector 1368">
              <a:extLst>
                <a:ext uri="{FF2B5EF4-FFF2-40B4-BE49-F238E27FC236}">
                  <a16:creationId xmlns:a16="http://schemas.microsoft.com/office/drawing/2014/main" id="{EA6349DF-02ED-4BB7-9B44-15505EEE9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8619" y="20414271"/>
              <a:ext cx="263702" cy="213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0" name="Oval 1369">
              <a:extLst>
                <a:ext uri="{FF2B5EF4-FFF2-40B4-BE49-F238E27FC236}">
                  <a16:creationId xmlns:a16="http://schemas.microsoft.com/office/drawing/2014/main" id="{360DF5DF-7ADA-403A-9318-C70A8B306F3C}"/>
                </a:ext>
              </a:extLst>
            </p:cNvPr>
            <p:cNvSpPr/>
            <p:nvPr/>
          </p:nvSpPr>
          <p:spPr>
            <a:xfrm>
              <a:off x="10307708" y="20313676"/>
              <a:ext cx="119720" cy="119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1" name="Straight Connector 1370">
              <a:extLst>
                <a:ext uri="{FF2B5EF4-FFF2-40B4-BE49-F238E27FC236}">
                  <a16:creationId xmlns:a16="http://schemas.microsoft.com/office/drawing/2014/main" id="{D33C5C75-3102-42FC-A0B6-E8ECB6476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15172" y="20642642"/>
              <a:ext cx="3193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2" name="Straight Connector 1371">
              <a:extLst>
                <a:ext uri="{FF2B5EF4-FFF2-40B4-BE49-F238E27FC236}">
                  <a16:creationId xmlns:a16="http://schemas.microsoft.com/office/drawing/2014/main" id="{C48F3C9A-0609-47AB-B9EE-0401CA725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2515" y="20642640"/>
              <a:ext cx="147510" cy="12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3" name="Oval 1372">
              <a:extLst>
                <a:ext uri="{FF2B5EF4-FFF2-40B4-BE49-F238E27FC236}">
                  <a16:creationId xmlns:a16="http://schemas.microsoft.com/office/drawing/2014/main" id="{2D8B9392-9549-44B2-8BD1-83AB44AF32FF}"/>
                </a:ext>
              </a:extLst>
            </p:cNvPr>
            <p:cNvSpPr/>
            <p:nvPr/>
          </p:nvSpPr>
          <p:spPr>
            <a:xfrm>
              <a:off x="10177093" y="20745554"/>
              <a:ext cx="119720" cy="119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4" name="Straight Connector 1373">
              <a:extLst>
                <a:ext uri="{FF2B5EF4-FFF2-40B4-BE49-F238E27FC236}">
                  <a16:creationId xmlns:a16="http://schemas.microsoft.com/office/drawing/2014/main" id="{4DB55FDA-9777-4C33-8639-50C3E53EDDB4}"/>
                </a:ext>
              </a:extLst>
            </p:cNvPr>
            <p:cNvCxnSpPr>
              <a:cxnSpLocks/>
            </p:cNvCxnSpPr>
            <p:nvPr/>
          </p:nvCxnSpPr>
          <p:spPr>
            <a:xfrm>
              <a:off x="9753600" y="20436303"/>
              <a:ext cx="210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Straight Connector 1374">
              <a:extLst>
                <a:ext uri="{FF2B5EF4-FFF2-40B4-BE49-F238E27FC236}">
                  <a16:creationId xmlns:a16="http://schemas.microsoft.com/office/drawing/2014/main" id="{8776ABE2-C8A3-456E-839A-59006DE67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4357" y="20116800"/>
              <a:ext cx="473170" cy="322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6" name="Straight Connector 1375">
              <a:extLst>
                <a:ext uri="{FF2B5EF4-FFF2-40B4-BE49-F238E27FC236}">
                  <a16:creationId xmlns:a16="http://schemas.microsoft.com/office/drawing/2014/main" id="{3904EEF4-331D-42E0-926E-B0C069BBFA83}"/>
                </a:ext>
              </a:extLst>
            </p:cNvPr>
            <p:cNvCxnSpPr/>
            <p:nvPr/>
          </p:nvCxnSpPr>
          <p:spPr>
            <a:xfrm flipV="1">
              <a:off x="9901415" y="20766917"/>
              <a:ext cx="0" cy="423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7" name="Oval 1376">
              <a:extLst>
                <a:ext uri="{FF2B5EF4-FFF2-40B4-BE49-F238E27FC236}">
                  <a16:creationId xmlns:a16="http://schemas.microsoft.com/office/drawing/2014/main" id="{FBA84FEA-C584-4B08-9C84-6EAA5C4E388B}"/>
                </a:ext>
              </a:extLst>
            </p:cNvPr>
            <p:cNvSpPr/>
            <p:nvPr/>
          </p:nvSpPr>
          <p:spPr>
            <a:xfrm>
              <a:off x="9844637" y="20642642"/>
              <a:ext cx="119720" cy="119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8" name="Straight Connector 1377">
              <a:extLst>
                <a:ext uri="{FF2B5EF4-FFF2-40B4-BE49-F238E27FC236}">
                  <a16:creationId xmlns:a16="http://schemas.microsoft.com/office/drawing/2014/main" id="{2A56590D-3E27-4DD1-A9EE-EC23C4BB30D2}"/>
                </a:ext>
              </a:extLst>
            </p:cNvPr>
            <p:cNvCxnSpPr/>
            <p:nvPr/>
          </p:nvCxnSpPr>
          <p:spPr>
            <a:xfrm flipV="1">
              <a:off x="10607965" y="20865274"/>
              <a:ext cx="0" cy="32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Straight Connector 1378">
              <a:extLst>
                <a:ext uri="{FF2B5EF4-FFF2-40B4-BE49-F238E27FC236}">
                  <a16:creationId xmlns:a16="http://schemas.microsoft.com/office/drawing/2014/main" id="{A4B4E070-DC72-47D1-946F-4AD1158CD2F5}"/>
                </a:ext>
              </a:extLst>
            </p:cNvPr>
            <p:cNvCxnSpPr>
              <a:cxnSpLocks/>
            </p:cNvCxnSpPr>
            <p:nvPr/>
          </p:nvCxnSpPr>
          <p:spPr>
            <a:xfrm>
              <a:off x="10605458" y="20865274"/>
              <a:ext cx="1646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0" name="Oval 1379">
              <a:extLst>
                <a:ext uri="{FF2B5EF4-FFF2-40B4-BE49-F238E27FC236}">
                  <a16:creationId xmlns:a16="http://schemas.microsoft.com/office/drawing/2014/main" id="{C2CC1609-908F-44DD-8C75-E378CA7DF633}"/>
                </a:ext>
              </a:extLst>
            </p:cNvPr>
            <p:cNvSpPr/>
            <p:nvPr/>
          </p:nvSpPr>
          <p:spPr>
            <a:xfrm>
              <a:off x="9862539" y="20143084"/>
              <a:ext cx="119720" cy="119720"/>
            </a:xfrm>
            <a:prstGeom prst="ellipse">
              <a:avLst/>
            </a:prstGeom>
            <a:solidFill>
              <a:srgbClr val="368FB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1" name="Rectangle 1400">
            <a:extLst>
              <a:ext uri="{FF2B5EF4-FFF2-40B4-BE49-F238E27FC236}">
                <a16:creationId xmlns:a16="http://schemas.microsoft.com/office/drawing/2014/main" id="{E165B43A-70EA-4354-9283-62059E9BE468}"/>
              </a:ext>
            </a:extLst>
          </p:cNvPr>
          <p:cNvSpPr/>
          <p:nvPr/>
        </p:nvSpPr>
        <p:spPr>
          <a:xfrm>
            <a:off x="22476104" y="26351149"/>
            <a:ext cx="1822935" cy="5539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CPU Cores</a:t>
            </a:r>
            <a:endParaRPr lang="en-US" sz="3000" dirty="0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AC0529E-5C09-4439-AC2F-556DEBFF8E6A}"/>
              </a:ext>
            </a:extLst>
          </p:cNvPr>
          <p:cNvGrpSpPr/>
          <p:nvPr/>
        </p:nvGrpSpPr>
        <p:grpSpPr>
          <a:xfrm>
            <a:off x="21031200" y="24052156"/>
            <a:ext cx="420675" cy="941444"/>
            <a:chOff x="20844225" y="24445852"/>
            <a:chExt cx="420675" cy="941444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9FEB430-290E-4451-857B-4C975B7BF3AF}"/>
                </a:ext>
              </a:extLst>
            </p:cNvPr>
            <p:cNvSpPr/>
            <p:nvPr/>
          </p:nvSpPr>
          <p:spPr>
            <a:xfrm>
              <a:off x="20844225" y="24445852"/>
              <a:ext cx="410315" cy="941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18F77A15-0248-450F-9065-5B80EDD73572}"/>
                </a:ext>
              </a:extLst>
            </p:cNvPr>
            <p:cNvCxnSpPr>
              <a:cxnSpLocks/>
              <a:stCxn id="121" idx="1"/>
              <a:endCxn id="121" idx="3"/>
            </p:cNvCxnSpPr>
            <p:nvPr/>
          </p:nvCxnSpPr>
          <p:spPr>
            <a:xfrm>
              <a:off x="20844225" y="24916574"/>
              <a:ext cx="410315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2" name="Straight Connector 1401">
              <a:extLst>
                <a:ext uri="{FF2B5EF4-FFF2-40B4-BE49-F238E27FC236}">
                  <a16:creationId xmlns:a16="http://schemas.microsoft.com/office/drawing/2014/main" id="{C6613D38-B772-4F5F-982A-B2BE8DD98E01}"/>
                </a:ext>
              </a:extLst>
            </p:cNvPr>
            <p:cNvCxnSpPr/>
            <p:nvPr/>
          </p:nvCxnSpPr>
          <p:spPr>
            <a:xfrm>
              <a:off x="20854585" y="24678127"/>
              <a:ext cx="410315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3" name="Straight Connector 1402">
              <a:extLst>
                <a:ext uri="{FF2B5EF4-FFF2-40B4-BE49-F238E27FC236}">
                  <a16:creationId xmlns:a16="http://schemas.microsoft.com/office/drawing/2014/main" id="{9E4CBE5A-1DE7-43A8-9F6F-E20B1CABF4BE}"/>
                </a:ext>
              </a:extLst>
            </p:cNvPr>
            <p:cNvCxnSpPr/>
            <p:nvPr/>
          </p:nvCxnSpPr>
          <p:spPr>
            <a:xfrm>
              <a:off x="20844225" y="25146000"/>
              <a:ext cx="410315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4" name="Group 1403">
            <a:extLst>
              <a:ext uri="{FF2B5EF4-FFF2-40B4-BE49-F238E27FC236}">
                <a16:creationId xmlns:a16="http://schemas.microsoft.com/office/drawing/2014/main" id="{B77F11EF-8488-4CEF-9C67-55D7F0533148}"/>
              </a:ext>
            </a:extLst>
          </p:cNvPr>
          <p:cNvGrpSpPr/>
          <p:nvPr/>
        </p:nvGrpSpPr>
        <p:grpSpPr>
          <a:xfrm>
            <a:off x="22270946" y="24052156"/>
            <a:ext cx="420675" cy="941444"/>
            <a:chOff x="20844225" y="24445852"/>
            <a:chExt cx="420675" cy="941444"/>
          </a:xfrm>
        </p:grpSpPr>
        <p:sp>
          <p:nvSpPr>
            <p:cNvPr id="1405" name="Rectangle 1404">
              <a:extLst>
                <a:ext uri="{FF2B5EF4-FFF2-40B4-BE49-F238E27FC236}">
                  <a16:creationId xmlns:a16="http://schemas.microsoft.com/office/drawing/2014/main" id="{28C0ACF7-C0B6-453D-8D90-6F23CC971AED}"/>
                </a:ext>
              </a:extLst>
            </p:cNvPr>
            <p:cNvSpPr/>
            <p:nvPr/>
          </p:nvSpPr>
          <p:spPr>
            <a:xfrm>
              <a:off x="20844225" y="24445852"/>
              <a:ext cx="410315" cy="941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6" name="Straight Connector 1405">
              <a:extLst>
                <a:ext uri="{FF2B5EF4-FFF2-40B4-BE49-F238E27FC236}">
                  <a16:creationId xmlns:a16="http://schemas.microsoft.com/office/drawing/2014/main" id="{E0E3022A-57D0-4331-9D96-BC4D20D19AEF}"/>
                </a:ext>
              </a:extLst>
            </p:cNvPr>
            <p:cNvCxnSpPr>
              <a:cxnSpLocks/>
              <a:stCxn id="1405" idx="1"/>
              <a:endCxn id="1405" idx="3"/>
            </p:cNvCxnSpPr>
            <p:nvPr/>
          </p:nvCxnSpPr>
          <p:spPr>
            <a:xfrm>
              <a:off x="20844225" y="24916574"/>
              <a:ext cx="410315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Straight Connector 1406">
              <a:extLst>
                <a:ext uri="{FF2B5EF4-FFF2-40B4-BE49-F238E27FC236}">
                  <a16:creationId xmlns:a16="http://schemas.microsoft.com/office/drawing/2014/main" id="{AC2EB6B3-8244-4323-A405-D427E4F79649}"/>
                </a:ext>
              </a:extLst>
            </p:cNvPr>
            <p:cNvCxnSpPr/>
            <p:nvPr/>
          </p:nvCxnSpPr>
          <p:spPr>
            <a:xfrm>
              <a:off x="20854585" y="24678127"/>
              <a:ext cx="410315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Straight Connector 1407">
              <a:extLst>
                <a:ext uri="{FF2B5EF4-FFF2-40B4-BE49-F238E27FC236}">
                  <a16:creationId xmlns:a16="http://schemas.microsoft.com/office/drawing/2014/main" id="{DD73F85E-D769-4BF2-81A5-A770896D5436}"/>
                </a:ext>
              </a:extLst>
            </p:cNvPr>
            <p:cNvCxnSpPr/>
            <p:nvPr/>
          </p:nvCxnSpPr>
          <p:spPr>
            <a:xfrm>
              <a:off x="20844225" y="25146000"/>
              <a:ext cx="410315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9" name="Group 1408">
            <a:extLst>
              <a:ext uri="{FF2B5EF4-FFF2-40B4-BE49-F238E27FC236}">
                <a16:creationId xmlns:a16="http://schemas.microsoft.com/office/drawing/2014/main" id="{198158B7-EFBA-407E-A2F9-039FD276C349}"/>
              </a:ext>
            </a:extLst>
          </p:cNvPr>
          <p:cNvGrpSpPr/>
          <p:nvPr/>
        </p:nvGrpSpPr>
        <p:grpSpPr>
          <a:xfrm>
            <a:off x="23582163" y="24052156"/>
            <a:ext cx="420675" cy="941444"/>
            <a:chOff x="20844225" y="24445852"/>
            <a:chExt cx="420675" cy="941444"/>
          </a:xfrm>
        </p:grpSpPr>
        <p:sp>
          <p:nvSpPr>
            <p:cNvPr id="1410" name="Rectangle 1409">
              <a:extLst>
                <a:ext uri="{FF2B5EF4-FFF2-40B4-BE49-F238E27FC236}">
                  <a16:creationId xmlns:a16="http://schemas.microsoft.com/office/drawing/2014/main" id="{9D0FAB75-4D7E-49AE-B35D-EDC89DB6C5F0}"/>
                </a:ext>
              </a:extLst>
            </p:cNvPr>
            <p:cNvSpPr/>
            <p:nvPr/>
          </p:nvSpPr>
          <p:spPr>
            <a:xfrm>
              <a:off x="20844225" y="24445852"/>
              <a:ext cx="410315" cy="941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1" name="Straight Connector 1410">
              <a:extLst>
                <a:ext uri="{FF2B5EF4-FFF2-40B4-BE49-F238E27FC236}">
                  <a16:creationId xmlns:a16="http://schemas.microsoft.com/office/drawing/2014/main" id="{ADB0C9EA-9CC6-4975-BEB9-6E6D633CA20F}"/>
                </a:ext>
              </a:extLst>
            </p:cNvPr>
            <p:cNvCxnSpPr>
              <a:cxnSpLocks/>
              <a:stCxn id="1410" idx="1"/>
              <a:endCxn id="1410" idx="3"/>
            </p:cNvCxnSpPr>
            <p:nvPr/>
          </p:nvCxnSpPr>
          <p:spPr>
            <a:xfrm>
              <a:off x="20844225" y="24916574"/>
              <a:ext cx="410315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2" name="Straight Connector 1411">
              <a:extLst>
                <a:ext uri="{FF2B5EF4-FFF2-40B4-BE49-F238E27FC236}">
                  <a16:creationId xmlns:a16="http://schemas.microsoft.com/office/drawing/2014/main" id="{DBFF5C2B-41A1-4676-95F1-E457D3BD3E42}"/>
                </a:ext>
              </a:extLst>
            </p:cNvPr>
            <p:cNvCxnSpPr/>
            <p:nvPr/>
          </p:nvCxnSpPr>
          <p:spPr>
            <a:xfrm>
              <a:off x="20854585" y="24678127"/>
              <a:ext cx="410315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3" name="Straight Connector 1412">
              <a:extLst>
                <a:ext uri="{FF2B5EF4-FFF2-40B4-BE49-F238E27FC236}">
                  <a16:creationId xmlns:a16="http://schemas.microsoft.com/office/drawing/2014/main" id="{51DC05EE-170E-4795-9B9D-656CA5BC8FBA}"/>
                </a:ext>
              </a:extLst>
            </p:cNvPr>
            <p:cNvCxnSpPr/>
            <p:nvPr/>
          </p:nvCxnSpPr>
          <p:spPr>
            <a:xfrm>
              <a:off x="20844225" y="25146000"/>
              <a:ext cx="410315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4" name="Group 1413">
            <a:extLst>
              <a:ext uri="{FF2B5EF4-FFF2-40B4-BE49-F238E27FC236}">
                <a16:creationId xmlns:a16="http://schemas.microsoft.com/office/drawing/2014/main" id="{BAF8AC76-63FF-4A7E-871D-558BD7D39AE1}"/>
              </a:ext>
            </a:extLst>
          </p:cNvPr>
          <p:cNvGrpSpPr/>
          <p:nvPr/>
        </p:nvGrpSpPr>
        <p:grpSpPr>
          <a:xfrm>
            <a:off x="24947160" y="24048727"/>
            <a:ext cx="420675" cy="941444"/>
            <a:chOff x="20844225" y="24445852"/>
            <a:chExt cx="420675" cy="941444"/>
          </a:xfrm>
        </p:grpSpPr>
        <p:sp>
          <p:nvSpPr>
            <p:cNvPr id="1415" name="Rectangle 1414">
              <a:extLst>
                <a:ext uri="{FF2B5EF4-FFF2-40B4-BE49-F238E27FC236}">
                  <a16:creationId xmlns:a16="http://schemas.microsoft.com/office/drawing/2014/main" id="{0592347A-99A0-46AB-9A0B-63EECE0B0215}"/>
                </a:ext>
              </a:extLst>
            </p:cNvPr>
            <p:cNvSpPr/>
            <p:nvPr/>
          </p:nvSpPr>
          <p:spPr>
            <a:xfrm>
              <a:off x="20844225" y="24445852"/>
              <a:ext cx="410315" cy="941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6" name="Straight Connector 1415">
              <a:extLst>
                <a:ext uri="{FF2B5EF4-FFF2-40B4-BE49-F238E27FC236}">
                  <a16:creationId xmlns:a16="http://schemas.microsoft.com/office/drawing/2014/main" id="{8177CAAB-8D92-40AD-9631-91B31E32C42E}"/>
                </a:ext>
              </a:extLst>
            </p:cNvPr>
            <p:cNvCxnSpPr>
              <a:cxnSpLocks/>
              <a:stCxn id="1415" idx="1"/>
              <a:endCxn id="1415" idx="3"/>
            </p:cNvCxnSpPr>
            <p:nvPr/>
          </p:nvCxnSpPr>
          <p:spPr>
            <a:xfrm>
              <a:off x="20844225" y="24916574"/>
              <a:ext cx="410315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7" name="Straight Connector 1416">
              <a:extLst>
                <a:ext uri="{FF2B5EF4-FFF2-40B4-BE49-F238E27FC236}">
                  <a16:creationId xmlns:a16="http://schemas.microsoft.com/office/drawing/2014/main" id="{0314F3DB-140D-4CAC-BF07-AC6B1CD195DC}"/>
                </a:ext>
              </a:extLst>
            </p:cNvPr>
            <p:cNvCxnSpPr/>
            <p:nvPr/>
          </p:nvCxnSpPr>
          <p:spPr>
            <a:xfrm>
              <a:off x="20854585" y="24678127"/>
              <a:ext cx="410315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8" name="Straight Connector 1417">
              <a:extLst>
                <a:ext uri="{FF2B5EF4-FFF2-40B4-BE49-F238E27FC236}">
                  <a16:creationId xmlns:a16="http://schemas.microsoft.com/office/drawing/2014/main" id="{8AD1A17E-3B92-47C3-8C0B-836E8D56233A}"/>
                </a:ext>
              </a:extLst>
            </p:cNvPr>
            <p:cNvCxnSpPr/>
            <p:nvPr/>
          </p:nvCxnSpPr>
          <p:spPr>
            <a:xfrm>
              <a:off x="20844225" y="25146000"/>
              <a:ext cx="410315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A72FB7A6-0D90-47AB-9E12-58BB89559188}"/>
              </a:ext>
            </a:extLst>
          </p:cNvPr>
          <p:cNvCxnSpPr>
            <a:cxnSpLocks/>
            <a:stCxn id="105" idx="1"/>
            <a:endCxn id="1181" idx="1"/>
          </p:cNvCxnSpPr>
          <p:nvPr/>
        </p:nvCxnSpPr>
        <p:spPr>
          <a:xfrm rot="10800000" flipH="1">
            <a:off x="20521302" y="21547466"/>
            <a:ext cx="1698869" cy="4127081"/>
          </a:xfrm>
          <a:prstGeom prst="bentConnector3">
            <a:avLst>
              <a:gd name="adj1" fmla="val -3013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94E870AE-0EB8-40CC-BF4D-73AA21BF1A8C}"/>
              </a:ext>
            </a:extLst>
          </p:cNvPr>
          <p:cNvCxnSpPr>
            <a:cxnSpLocks/>
            <a:endCxn id="105" idx="3"/>
          </p:cNvCxnSpPr>
          <p:nvPr/>
        </p:nvCxnSpPr>
        <p:spPr>
          <a:xfrm rot="16200000" flipH="1">
            <a:off x="22797774" y="22682411"/>
            <a:ext cx="4127078" cy="1857192"/>
          </a:xfrm>
          <a:prstGeom prst="bentConnector4">
            <a:avLst>
              <a:gd name="adj1" fmla="val 66"/>
              <a:gd name="adj2" fmla="val 1336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Rectangle 554">
            <a:extLst>
              <a:ext uri="{FF2B5EF4-FFF2-40B4-BE49-F238E27FC236}">
                <a16:creationId xmlns:a16="http://schemas.microsoft.com/office/drawing/2014/main" id="{1B009C16-737F-440C-8BA0-249F6D71300E}"/>
              </a:ext>
            </a:extLst>
          </p:cNvPr>
          <p:cNvSpPr/>
          <p:nvPr/>
        </p:nvSpPr>
        <p:spPr>
          <a:xfrm>
            <a:off x="19105109" y="22859399"/>
            <a:ext cx="1714588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Feedback</a:t>
            </a:r>
            <a:endParaRPr lang="en-US" sz="3000" dirty="0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D68764D3-0381-4FDE-9A83-29868B186729}"/>
              </a:ext>
            </a:extLst>
          </p:cNvPr>
          <p:cNvSpPr/>
          <p:nvPr/>
        </p:nvSpPr>
        <p:spPr>
          <a:xfrm>
            <a:off x="25740650" y="22859399"/>
            <a:ext cx="1424550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Control</a:t>
            </a:r>
            <a:endParaRPr lang="en-US" sz="3000" dirty="0"/>
          </a:p>
        </p:txBody>
      </p:sp>
      <p:sp>
        <p:nvSpPr>
          <p:cNvPr id="1419" name="Rectangle 1418">
            <a:extLst>
              <a:ext uri="{FF2B5EF4-FFF2-40B4-BE49-F238E27FC236}">
                <a16:creationId xmlns:a16="http://schemas.microsoft.com/office/drawing/2014/main" id="{232C9B6A-0BAA-4B95-9D88-0ABCAA9DEBC1}"/>
              </a:ext>
            </a:extLst>
          </p:cNvPr>
          <p:cNvSpPr/>
          <p:nvPr/>
        </p:nvSpPr>
        <p:spPr>
          <a:xfrm>
            <a:off x="21079964" y="20131426"/>
            <a:ext cx="93006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NIC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824" name="Rectangle: Rounded Corners 823">
            <a:extLst>
              <a:ext uri="{FF2B5EF4-FFF2-40B4-BE49-F238E27FC236}">
                <a16:creationId xmlns:a16="http://schemas.microsoft.com/office/drawing/2014/main" id="{C26DC4CC-DFB9-427D-ACDF-56BE5D4FA004}"/>
              </a:ext>
            </a:extLst>
          </p:cNvPr>
          <p:cNvSpPr/>
          <p:nvPr/>
        </p:nvSpPr>
        <p:spPr>
          <a:xfrm flipH="1">
            <a:off x="25662366" y="12635865"/>
            <a:ext cx="1207427" cy="8324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337352E0-1460-44E0-B746-3C74FEAB53E7}"/>
              </a:ext>
            </a:extLst>
          </p:cNvPr>
          <p:cNvGrpSpPr/>
          <p:nvPr/>
        </p:nvGrpSpPr>
        <p:grpSpPr>
          <a:xfrm flipH="1">
            <a:off x="26243795" y="12705171"/>
            <a:ext cx="499195" cy="167353"/>
            <a:chOff x="29713159" y="14126241"/>
            <a:chExt cx="1041317" cy="349097"/>
          </a:xfrm>
        </p:grpSpPr>
        <p:sp>
          <p:nvSpPr>
            <p:cNvPr id="849" name="Arrow: Right 848">
              <a:extLst>
                <a:ext uri="{FF2B5EF4-FFF2-40B4-BE49-F238E27FC236}">
                  <a16:creationId xmlns:a16="http://schemas.microsoft.com/office/drawing/2014/main" id="{2506EAAD-B6AF-4582-8D38-2F66E85B5024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Rectangle 849">
              <a:extLst>
                <a:ext uri="{FF2B5EF4-FFF2-40B4-BE49-F238E27FC236}">
                  <a16:creationId xmlns:a16="http://schemas.microsoft.com/office/drawing/2014/main" id="{96F3670C-7B0D-4BB0-BC6B-B005EAB447A6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6" name="Group 825">
            <a:extLst>
              <a:ext uri="{FF2B5EF4-FFF2-40B4-BE49-F238E27FC236}">
                <a16:creationId xmlns:a16="http://schemas.microsoft.com/office/drawing/2014/main" id="{CF8D4576-EDC3-4898-9B53-42C302221120}"/>
              </a:ext>
            </a:extLst>
          </p:cNvPr>
          <p:cNvGrpSpPr/>
          <p:nvPr/>
        </p:nvGrpSpPr>
        <p:grpSpPr>
          <a:xfrm>
            <a:off x="25769930" y="12705171"/>
            <a:ext cx="499195" cy="167353"/>
            <a:chOff x="29713159" y="14126241"/>
            <a:chExt cx="1041317" cy="349097"/>
          </a:xfrm>
        </p:grpSpPr>
        <p:sp>
          <p:nvSpPr>
            <p:cNvPr id="847" name="Arrow: Right 846">
              <a:extLst>
                <a:ext uri="{FF2B5EF4-FFF2-40B4-BE49-F238E27FC236}">
                  <a16:creationId xmlns:a16="http://schemas.microsoft.com/office/drawing/2014/main" id="{B34744C7-5B76-4163-8CAB-652392CACC63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Rectangle 847">
              <a:extLst>
                <a:ext uri="{FF2B5EF4-FFF2-40B4-BE49-F238E27FC236}">
                  <a16:creationId xmlns:a16="http://schemas.microsoft.com/office/drawing/2014/main" id="{239941EE-A8E8-43CE-864B-A2C379A8EE5C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F73BCCB2-B971-455B-8D18-D00288140F27}"/>
              </a:ext>
            </a:extLst>
          </p:cNvPr>
          <p:cNvGrpSpPr/>
          <p:nvPr/>
        </p:nvGrpSpPr>
        <p:grpSpPr>
          <a:xfrm flipH="1" flipV="1">
            <a:off x="26212446" y="13243948"/>
            <a:ext cx="499195" cy="167353"/>
            <a:chOff x="29713159" y="14126241"/>
            <a:chExt cx="1041317" cy="349097"/>
          </a:xfrm>
        </p:grpSpPr>
        <p:sp>
          <p:nvSpPr>
            <p:cNvPr id="845" name="Arrow: Right 844">
              <a:extLst>
                <a:ext uri="{FF2B5EF4-FFF2-40B4-BE49-F238E27FC236}">
                  <a16:creationId xmlns:a16="http://schemas.microsoft.com/office/drawing/2014/main" id="{07155D95-5A6F-435A-A69F-F1E62506D355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00FDC172-E2E8-434C-AC17-AE8E9B61DFCE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8" name="Group 827">
            <a:extLst>
              <a:ext uri="{FF2B5EF4-FFF2-40B4-BE49-F238E27FC236}">
                <a16:creationId xmlns:a16="http://schemas.microsoft.com/office/drawing/2014/main" id="{F29872E0-12E0-4D72-8562-75A8BC60FCA7}"/>
              </a:ext>
            </a:extLst>
          </p:cNvPr>
          <p:cNvGrpSpPr/>
          <p:nvPr/>
        </p:nvGrpSpPr>
        <p:grpSpPr>
          <a:xfrm flipV="1">
            <a:off x="25792275" y="13240117"/>
            <a:ext cx="499195" cy="167353"/>
            <a:chOff x="29713159" y="14126241"/>
            <a:chExt cx="1041317" cy="349097"/>
          </a:xfrm>
        </p:grpSpPr>
        <p:sp>
          <p:nvSpPr>
            <p:cNvPr id="843" name="Arrow: Right 842">
              <a:extLst>
                <a:ext uri="{FF2B5EF4-FFF2-40B4-BE49-F238E27FC236}">
                  <a16:creationId xmlns:a16="http://schemas.microsoft.com/office/drawing/2014/main" id="{395FECF9-31AE-4A8C-A245-5D98C66CEEE1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Rectangle 843">
              <a:extLst>
                <a:ext uri="{FF2B5EF4-FFF2-40B4-BE49-F238E27FC236}">
                  <a16:creationId xmlns:a16="http://schemas.microsoft.com/office/drawing/2014/main" id="{FEB2073B-0A95-4ABB-9CFB-DAA8C7FF2D80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0" name="Rectangle: Rounded Corners 829">
            <a:extLst>
              <a:ext uri="{FF2B5EF4-FFF2-40B4-BE49-F238E27FC236}">
                <a16:creationId xmlns:a16="http://schemas.microsoft.com/office/drawing/2014/main" id="{32B84370-0EC9-4EF7-BF02-F2E5704A9029}"/>
              </a:ext>
            </a:extLst>
          </p:cNvPr>
          <p:cNvSpPr/>
          <p:nvPr/>
        </p:nvSpPr>
        <p:spPr>
          <a:xfrm flipH="1">
            <a:off x="25970605" y="12860705"/>
            <a:ext cx="607212" cy="3764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  <a:ea typeface="Source Sans Pro" panose="020B0503030403020204" pitchFamily="34" charset="0"/>
            </a:endParaRPr>
          </a:p>
        </p:txBody>
      </p:sp>
      <p:grpSp>
        <p:nvGrpSpPr>
          <p:cNvPr id="831" name="Group 830">
            <a:extLst>
              <a:ext uri="{FF2B5EF4-FFF2-40B4-BE49-F238E27FC236}">
                <a16:creationId xmlns:a16="http://schemas.microsoft.com/office/drawing/2014/main" id="{248437D6-4614-4296-A330-07AEDD506ABE}"/>
              </a:ext>
            </a:extLst>
          </p:cNvPr>
          <p:cNvGrpSpPr/>
          <p:nvPr/>
        </p:nvGrpSpPr>
        <p:grpSpPr>
          <a:xfrm flipH="1">
            <a:off x="26008223" y="12899796"/>
            <a:ext cx="513007" cy="306554"/>
            <a:chOff x="2428142" y="12954001"/>
            <a:chExt cx="10221058" cy="6107723"/>
          </a:xfrm>
        </p:grpSpPr>
        <p:sp>
          <p:nvSpPr>
            <p:cNvPr id="832" name="Oval 831">
              <a:extLst>
                <a:ext uri="{FF2B5EF4-FFF2-40B4-BE49-F238E27FC236}">
                  <a16:creationId xmlns:a16="http://schemas.microsoft.com/office/drawing/2014/main" id="{939A2A56-A504-4DCA-9079-09EB923455A2}"/>
                </a:ext>
              </a:extLst>
            </p:cNvPr>
            <p:cNvSpPr/>
            <p:nvPr/>
          </p:nvSpPr>
          <p:spPr>
            <a:xfrm>
              <a:off x="2428142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" name="Oval 832">
              <a:extLst>
                <a:ext uri="{FF2B5EF4-FFF2-40B4-BE49-F238E27FC236}">
                  <a16:creationId xmlns:a16="http://schemas.microsoft.com/office/drawing/2014/main" id="{0A1CE85E-07B1-4AEA-BC61-524CCD3F1F56}"/>
                </a:ext>
              </a:extLst>
            </p:cNvPr>
            <p:cNvSpPr/>
            <p:nvPr/>
          </p:nvSpPr>
          <p:spPr>
            <a:xfrm>
              <a:off x="25146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F7DA5E9C-3298-4A95-BA1B-60207CD05245}"/>
                </a:ext>
              </a:extLst>
            </p:cNvPr>
            <p:cNvSpPr/>
            <p:nvPr/>
          </p:nvSpPr>
          <p:spPr>
            <a:xfrm>
              <a:off x="6477000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A21DCF5E-FDC3-4CED-B2DE-B256573C5B26}"/>
                </a:ext>
              </a:extLst>
            </p:cNvPr>
            <p:cNvSpPr/>
            <p:nvPr/>
          </p:nvSpPr>
          <p:spPr>
            <a:xfrm>
              <a:off x="64770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6" name="Straight Connector 835">
              <a:extLst>
                <a:ext uri="{FF2B5EF4-FFF2-40B4-BE49-F238E27FC236}">
                  <a16:creationId xmlns:a16="http://schemas.microsoft.com/office/drawing/2014/main" id="{9FE61F34-5842-450A-A83F-1375E5BB0288}"/>
                </a:ext>
              </a:extLst>
            </p:cNvPr>
            <p:cNvCxnSpPr>
              <a:cxnSpLocks/>
              <a:stCxn id="832" idx="5"/>
              <a:endCxn id="835" idx="1"/>
            </p:cNvCxnSpPr>
            <p:nvPr/>
          </p:nvCxnSpPr>
          <p:spPr>
            <a:xfrm>
              <a:off x="4509447" y="15035306"/>
              <a:ext cx="2324648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Straight Connector 836">
              <a:extLst>
                <a:ext uri="{FF2B5EF4-FFF2-40B4-BE49-F238E27FC236}">
                  <a16:creationId xmlns:a16="http://schemas.microsoft.com/office/drawing/2014/main" id="{34241E2B-5CE6-4A52-8F18-9EE6865EE4CC}"/>
                </a:ext>
              </a:extLst>
            </p:cNvPr>
            <p:cNvCxnSpPr>
              <a:cxnSpLocks/>
              <a:stCxn id="833" idx="7"/>
              <a:endCxn id="834" idx="3"/>
            </p:cNvCxnSpPr>
            <p:nvPr/>
          </p:nvCxnSpPr>
          <p:spPr>
            <a:xfrm flipV="1">
              <a:off x="4595905" y="15035306"/>
              <a:ext cx="2238190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>
              <a:extLst>
                <a:ext uri="{FF2B5EF4-FFF2-40B4-BE49-F238E27FC236}">
                  <a16:creationId xmlns:a16="http://schemas.microsoft.com/office/drawing/2014/main" id="{01BE3D04-8A9E-4F15-8595-F809C7A15983}"/>
                </a:ext>
              </a:extLst>
            </p:cNvPr>
            <p:cNvCxnSpPr>
              <a:cxnSpLocks/>
              <a:stCxn id="832" idx="6"/>
              <a:endCxn id="834" idx="2"/>
            </p:cNvCxnSpPr>
            <p:nvPr/>
          </p:nvCxnSpPr>
          <p:spPr>
            <a:xfrm>
              <a:off x="4866542" y="14173201"/>
              <a:ext cx="161045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>
              <a:extLst>
                <a:ext uri="{FF2B5EF4-FFF2-40B4-BE49-F238E27FC236}">
                  <a16:creationId xmlns:a16="http://schemas.microsoft.com/office/drawing/2014/main" id="{1960525C-916F-4E4E-980C-6F9CA6385621}"/>
                </a:ext>
              </a:extLst>
            </p:cNvPr>
            <p:cNvCxnSpPr>
              <a:cxnSpLocks/>
              <a:stCxn id="833" idx="6"/>
              <a:endCxn id="835" idx="2"/>
            </p:cNvCxnSpPr>
            <p:nvPr/>
          </p:nvCxnSpPr>
          <p:spPr>
            <a:xfrm>
              <a:off x="4953000" y="17842524"/>
              <a:ext cx="152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7DCEF472-45C3-4F37-AE73-DBB42780E00C}"/>
                </a:ext>
              </a:extLst>
            </p:cNvPr>
            <p:cNvSpPr/>
            <p:nvPr/>
          </p:nvSpPr>
          <p:spPr>
            <a:xfrm>
              <a:off x="10210800" y="14782800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1" name="Straight Connector 840">
              <a:extLst>
                <a:ext uri="{FF2B5EF4-FFF2-40B4-BE49-F238E27FC236}">
                  <a16:creationId xmlns:a16="http://schemas.microsoft.com/office/drawing/2014/main" id="{CAD614E4-4C14-476D-A195-0242578DE44A}"/>
                </a:ext>
              </a:extLst>
            </p:cNvPr>
            <p:cNvCxnSpPr>
              <a:cxnSpLocks/>
              <a:stCxn id="834" idx="6"/>
              <a:endCxn id="840" idx="2"/>
            </p:cNvCxnSpPr>
            <p:nvPr/>
          </p:nvCxnSpPr>
          <p:spPr>
            <a:xfrm>
              <a:off x="8915400" y="14173201"/>
              <a:ext cx="1295400" cy="182879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>
              <a:extLst>
                <a:ext uri="{FF2B5EF4-FFF2-40B4-BE49-F238E27FC236}">
                  <a16:creationId xmlns:a16="http://schemas.microsoft.com/office/drawing/2014/main" id="{DCB39049-841B-4D46-AED1-1B38F27D28B7}"/>
                </a:ext>
              </a:extLst>
            </p:cNvPr>
            <p:cNvCxnSpPr>
              <a:cxnSpLocks/>
              <a:stCxn id="835" idx="6"/>
              <a:endCxn id="840" idx="2"/>
            </p:cNvCxnSpPr>
            <p:nvPr/>
          </p:nvCxnSpPr>
          <p:spPr>
            <a:xfrm flipV="1">
              <a:off x="8915400" y="16002000"/>
              <a:ext cx="1295400" cy="184052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2" name="Rectangle: Rounded Corners 851">
            <a:extLst>
              <a:ext uri="{FF2B5EF4-FFF2-40B4-BE49-F238E27FC236}">
                <a16:creationId xmlns:a16="http://schemas.microsoft.com/office/drawing/2014/main" id="{E1E76436-ACA0-4618-9AFB-8B2E41B3D0E0}"/>
              </a:ext>
            </a:extLst>
          </p:cNvPr>
          <p:cNvSpPr/>
          <p:nvPr/>
        </p:nvSpPr>
        <p:spPr>
          <a:xfrm flipH="1">
            <a:off x="24159314" y="13740065"/>
            <a:ext cx="1207427" cy="8324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1FC35B18-F47F-4A6C-BF7C-4B40D0310116}"/>
              </a:ext>
            </a:extLst>
          </p:cNvPr>
          <p:cNvGrpSpPr/>
          <p:nvPr/>
        </p:nvGrpSpPr>
        <p:grpSpPr>
          <a:xfrm flipH="1">
            <a:off x="24740743" y="13809371"/>
            <a:ext cx="499195" cy="167353"/>
            <a:chOff x="29713159" y="14126241"/>
            <a:chExt cx="1041317" cy="349097"/>
          </a:xfrm>
        </p:grpSpPr>
        <p:sp>
          <p:nvSpPr>
            <p:cNvPr id="1072" name="Arrow: Right 1071">
              <a:extLst>
                <a:ext uri="{FF2B5EF4-FFF2-40B4-BE49-F238E27FC236}">
                  <a16:creationId xmlns:a16="http://schemas.microsoft.com/office/drawing/2014/main" id="{19F65D53-DA1E-449A-B98C-6F8DD790B5AB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06F707D2-DB4C-46EA-86F5-B5CE2CB51493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1A4CA8EA-37AE-40C7-AFF3-E87CB61F4076}"/>
              </a:ext>
            </a:extLst>
          </p:cNvPr>
          <p:cNvGrpSpPr/>
          <p:nvPr/>
        </p:nvGrpSpPr>
        <p:grpSpPr>
          <a:xfrm>
            <a:off x="24266878" y="13809371"/>
            <a:ext cx="499195" cy="167353"/>
            <a:chOff x="29713159" y="14126241"/>
            <a:chExt cx="1041317" cy="349097"/>
          </a:xfrm>
        </p:grpSpPr>
        <p:sp>
          <p:nvSpPr>
            <p:cNvPr id="1070" name="Arrow: Right 1069">
              <a:extLst>
                <a:ext uri="{FF2B5EF4-FFF2-40B4-BE49-F238E27FC236}">
                  <a16:creationId xmlns:a16="http://schemas.microsoft.com/office/drawing/2014/main" id="{3ECC1FE5-BCA7-4179-B152-A3039B4648AC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62A1C65F-B9B3-4B96-A930-5C2C99A7C811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ACF4D4C1-9360-44CD-B665-06EAD21F7A81}"/>
              </a:ext>
            </a:extLst>
          </p:cNvPr>
          <p:cNvGrpSpPr/>
          <p:nvPr/>
        </p:nvGrpSpPr>
        <p:grpSpPr>
          <a:xfrm flipH="1" flipV="1">
            <a:off x="24709394" y="14348148"/>
            <a:ext cx="499195" cy="167353"/>
            <a:chOff x="29713159" y="14126241"/>
            <a:chExt cx="1041317" cy="349097"/>
          </a:xfrm>
        </p:grpSpPr>
        <p:sp>
          <p:nvSpPr>
            <p:cNvPr id="1068" name="Arrow: Right 1067">
              <a:extLst>
                <a:ext uri="{FF2B5EF4-FFF2-40B4-BE49-F238E27FC236}">
                  <a16:creationId xmlns:a16="http://schemas.microsoft.com/office/drawing/2014/main" id="{53AABBB6-02F3-439B-B9B0-7522D84AB6EC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A8602EBD-F857-47B0-83C2-AC086A04E25E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6" name="Group 855">
            <a:extLst>
              <a:ext uri="{FF2B5EF4-FFF2-40B4-BE49-F238E27FC236}">
                <a16:creationId xmlns:a16="http://schemas.microsoft.com/office/drawing/2014/main" id="{4B051087-B270-4A42-815E-2107EF147C12}"/>
              </a:ext>
            </a:extLst>
          </p:cNvPr>
          <p:cNvGrpSpPr/>
          <p:nvPr/>
        </p:nvGrpSpPr>
        <p:grpSpPr>
          <a:xfrm flipV="1">
            <a:off x="24289223" y="14344317"/>
            <a:ext cx="499195" cy="167353"/>
            <a:chOff x="29713159" y="14126241"/>
            <a:chExt cx="1041317" cy="349097"/>
          </a:xfrm>
        </p:grpSpPr>
        <p:sp>
          <p:nvSpPr>
            <p:cNvPr id="1066" name="Arrow: Right 1065">
              <a:extLst>
                <a:ext uri="{FF2B5EF4-FFF2-40B4-BE49-F238E27FC236}">
                  <a16:creationId xmlns:a16="http://schemas.microsoft.com/office/drawing/2014/main" id="{641BEA64-3F06-4D89-AE55-F8E2816749A6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765CC715-3D17-4AD5-B165-496BF3BFB94D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8" name="Rectangle: Rounded Corners 857">
            <a:extLst>
              <a:ext uri="{FF2B5EF4-FFF2-40B4-BE49-F238E27FC236}">
                <a16:creationId xmlns:a16="http://schemas.microsoft.com/office/drawing/2014/main" id="{6DCFA002-4C26-4DB9-BBF7-AFC27BE09D72}"/>
              </a:ext>
            </a:extLst>
          </p:cNvPr>
          <p:cNvSpPr/>
          <p:nvPr/>
        </p:nvSpPr>
        <p:spPr>
          <a:xfrm flipH="1">
            <a:off x="24467553" y="13964905"/>
            <a:ext cx="607212" cy="3764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  <a:ea typeface="Source Sans Pro" panose="020B0503030403020204" pitchFamily="34" charset="0"/>
            </a:endParaRPr>
          </a:p>
        </p:txBody>
      </p:sp>
      <p:grpSp>
        <p:nvGrpSpPr>
          <p:cNvPr id="859" name="Group 858">
            <a:extLst>
              <a:ext uri="{FF2B5EF4-FFF2-40B4-BE49-F238E27FC236}">
                <a16:creationId xmlns:a16="http://schemas.microsoft.com/office/drawing/2014/main" id="{FBD4D67E-728E-477A-94E3-E0AA5DD6ED8D}"/>
              </a:ext>
            </a:extLst>
          </p:cNvPr>
          <p:cNvGrpSpPr/>
          <p:nvPr/>
        </p:nvGrpSpPr>
        <p:grpSpPr>
          <a:xfrm flipH="1">
            <a:off x="24505171" y="14003996"/>
            <a:ext cx="513007" cy="306554"/>
            <a:chOff x="2428142" y="12954001"/>
            <a:chExt cx="10221058" cy="6107723"/>
          </a:xfrm>
        </p:grpSpPr>
        <p:sp>
          <p:nvSpPr>
            <p:cNvPr id="860" name="Oval 859">
              <a:extLst>
                <a:ext uri="{FF2B5EF4-FFF2-40B4-BE49-F238E27FC236}">
                  <a16:creationId xmlns:a16="http://schemas.microsoft.com/office/drawing/2014/main" id="{F94D8465-ABF0-4E86-95C4-47B7D5E4DA4D}"/>
                </a:ext>
              </a:extLst>
            </p:cNvPr>
            <p:cNvSpPr/>
            <p:nvPr/>
          </p:nvSpPr>
          <p:spPr>
            <a:xfrm>
              <a:off x="2428142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2E09D36E-FA38-48AE-9A1F-ABAD305A5A4C}"/>
                </a:ext>
              </a:extLst>
            </p:cNvPr>
            <p:cNvSpPr/>
            <p:nvPr/>
          </p:nvSpPr>
          <p:spPr>
            <a:xfrm>
              <a:off x="25146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4B4BABFE-F439-4C65-ACB4-27BF1E3EB9AB}"/>
                </a:ext>
              </a:extLst>
            </p:cNvPr>
            <p:cNvSpPr/>
            <p:nvPr/>
          </p:nvSpPr>
          <p:spPr>
            <a:xfrm>
              <a:off x="6477000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4B7F48D7-66B4-42C1-BA5C-981DCB489AD6}"/>
                </a:ext>
              </a:extLst>
            </p:cNvPr>
            <p:cNvSpPr/>
            <p:nvPr/>
          </p:nvSpPr>
          <p:spPr>
            <a:xfrm>
              <a:off x="64770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0C61D509-F192-4C64-8C79-1641775F18BB}"/>
                </a:ext>
              </a:extLst>
            </p:cNvPr>
            <p:cNvCxnSpPr>
              <a:cxnSpLocks/>
              <a:stCxn id="860" idx="5"/>
              <a:endCxn id="1058" idx="1"/>
            </p:cNvCxnSpPr>
            <p:nvPr/>
          </p:nvCxnSpPr>
          <p:spPr>
            <a:xfrm>
              <a:off x="4509447" y="15035306"/>
              <a:ext cx="2324648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0AB504D1-33E9-4F17-ACB7-01923EB6AE9C}"/>
                </a:ext>
              </a:extLst>
            </p:cNvPr>
            <p:cNvCxnSpPr>
              <a:cxnSpLocks/>
              <a:stCxn id="1056" idx="7"/>
              <a:endCxn id="1057" idx="3"/>
            </p:cNvCxnSpPr>
            <p:nvPr/>
          </p:nvCxnSpPr>
          <p:spPr>
            <a:xfrm flipV="1">
              <a:off x="4595905" y="15035306"/>
              <a:ext cx="2238190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B97C021A-5C46-4D5B-A36A-5445988F81D6}"/>
                </a:ext>
              </a:extLst>
            </p:cNvPr>
            <p:cNvCxnSpPr>
              <a:cxnSpLocks/>
              <a:stCxn id="860" idx="6"/>
              <a:endCxn id="1057" idx="2"/>
            </p:cNvCxnSpPr>
            <p:nvPr/>
          </p:nvCxnSpPr>
          <p:spPr>
            <a:xfrm>
              <a:off x="4866542" y="14173201"/>
              <a:ext cx="161045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51415301-6039-49ED-AED0-CB4387E036D0}"/>
                </a:ext>
              </a:extLst>
            </p:cNvPr>
            <p:cNvCxnSpPr>
              <a:cxnSpLocks/>
              <a:stCxn id="1056" idx="6"/>
              <a:endCxn id="1058" idx="2"/>
            </p:cNvCxnSpPr>
            <p:nvPr/>
          </p:nvCxnSpPr>
          <p:spPr>
            <a:xfrm>
              <a:off x="4953000" y="17842524"/>
              <a:ext cx="152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Oval 1062">
              <a:extLst>
                <a:ext uri="{FF2B5EF4-FFF2-40B4-BE49-F238E27FC236}">
                  <a16:creationId xmlns:a16="http://schemas.microsoft.com/office/drawing/2014/main" id="{B2CB200B-6044-4B07-9910-0A5FD29CE0F5}"/>
                </a:ext>
              </a:extLst>
            </p:cNvPr>
            <p:cNvSpPr/>
            <p:nvPr/>
          </p:nvSpPr>
          <p:spPr>
            <a:xfrm>
              <a:off x="10210800" y="14782800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F65986E4-7B1A-42AC-9002-19E8DDC9DCF5}"/>
                </a:ext>
              </a:extLst>
            </p:cNvPr>
            <p:cNvCxnSpPr>
              <a:cxnSpLocks/>
              <a:stCxn id="1057" idx="6"/>
              <a:endCxn id="1063" idx="2"/>
            </p:cNvCxnSpPr>
            <p:nvPr/>
          </p:nvCxnSpPr>
          <p:spPr>
            <a:xfrm>
              <a:off x="8915400" y="14173201"/>
              <a:ext cx="1295400" cy="182879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5AB4FF3E-B1B1-4056-B43F-80E40E6CC492}"/>
                </a:ext>
              </a:extLst>
            </p:cNvPr>
            <p:cNvCxnSpPr>
              <a:cxnSpLocks/>
              <a:stCxn id="1058" idx="6"/>
              <a:endCxn id="1063" idx="2"/>
            </p:cNvCxnSpPr>
            <p:nvPr/>
          </p:nvCxnSpPr>
          <p:spPr>
            <a:xfrm flipV="1">
              <a:off x="8915400" y="16002000"/>
              <a:ext cx="1295400" cy="184052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5" name="Rectangle: Rounded Corners 1074">
            <a:extLst>
              <a:ext uri="{FF2B5EF4-FFF2-40B4-BE49-F238E27FC236}">
                <a16:creationId xmlns:a16="http://schemas.microsoft.com/office/drawing/2014/main" id="{44008E1D-10F6-4848-ACD4-0A56E87DF6B9}"/>
              </a:ext>
            </a:extLst>
          </p:cNvPr>
          <p:cNvSpPr/>
          <p:nvPr/>
        </p:nvSpPr>
        <p:spPr>
          <a:xfrm flipH="1">
            <a:off x="24163487" y="12625380"/>
            <a:ext cx="1207427" cy="8324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79E993D0-81F2-415F-AF21-BEB30E573419}"/>
              </a:ext>
            </a:extLst>
          </p:cNvPr>
          <p:cNvGrpSpPr/>
          <p:nvPr/>
        </p:nvGrpSpPr>
        <p:grpSpPr>
          <a:xfrm flipH="1">
            <a:off x="24744916" y="12694686"/>
            <a:ext cx="499195" cy="167353"/>
            <a:chOff x="29713159" y="14126241"/>
            <a:chExt cx="1041317" cy="349097"/>
          </a:xfrm>
        </p:grpSpPr>
        <p:sp>
          <p:nvSpPr>
            <p:cNvPr id="1100" name="Arrow: Right 1099">
              <a:extLst>
                <a:ext uri="{FF2B5EF4-FFF2-40B4-BE49-F238E27FC236}">
                  <a16:creationId xmlns:a16="http://schemas.microsoft.com/office/drawing/2014/main" id="{0293E43E-3A54-444A-ACAC-F708C188014D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E2843BED-5AE6-49E6-8CE9-DB18CFF45223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942DAEB3-5648-4384-B6B9-AD5DB803E395}"/>
              </a:ext>
            </a:extLst>
          </p:cNvPr>
          <p:cNvGrpSpPr/>
          <p:nvPr/>
        </p:nvGrpSpPr>
        <p:grpSpPr>
          <a:xfrm>
            <a:off x="24271051" y="12694686"/>
            <a:ext cx="499195" cy="167353"/>
            <a:chOff x="29713159" y="14126241"/>
            <a:chExt cx="1041317" cy="349097"/>
          </a:xfrm>
        </p:grpSpPr>
        <p:sp>
          <p:nvSpPr>
            <p:cNvPr id="1098" name="Arrow: Right 1097">
              <a:extLst>
                <a:ext uri="{FF2B5EF4-FFF2-40B4-BE49-F238E27FC236}">
                  <a16:creationId xmlns:a16="http://schemas.microsoft.com/office/drawing/2014/main" id="{EC5B4A93-521D-47AF-B968-260627B50965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0293F44A-FAC5-48F9-9CEE-5156BC971F60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217991D3-4627-4D8D-BE1C-659AB1EFF240}"/>
              </a:ext>
            </a:extLst>
          </p:cNvPr>
          <p:cNvGrpSpPr/>
          <p:nvPr/>
        </p:nvGrpSpPr>
        <p:grpSpPr>
          <a:xfrm flipH="1" flipV="1">
            <a:off x="24713567" y="13233463"/>
            <a:ext cx="499195" cy="167353"/>
            <a:chOff x="29713159" y="14126241"/>
            <a:chExt cx="1041317" cy="349097"/>
          </a:xfrm>
        </p:grpSpPr>
        <p:sp>
          <p:nvSpPr>
            <p:cNvPr id="1096" name="Arrow: Right 1095">
              <a:extLst>
                <a:ext uri="{FF2B5EF4-FFF2-40B4-BE49-F238E27FC236}">
                  <a16:creationId xmlns:a16="http://schemas.microsoft.com/office/drawing/2014/main" id="{2ED190D9-315B-41E7-91CC-317A7389E0D3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D50D211E-FC97-4B3D-94C2-52B31930095F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E630420C-C597-4EEA-858F-2355F65ABCB3}"/>
              </a:ext>
            </a:extLst>
          </p:cNvPr>
          <p:cNvGrpSpPr/>
          <p:nvPr/>
        </p:nvGrpSpPr>
        <p:grpSpPr>
          <a:xfrm flipV="1">
            <a:off x="24293396" y="13229632"/>
            <a:ext cx="499195" cy="167353"/>
            <a:chOff x="29713159" y="14126241"/>
            <a:chExt cx="1041317" cy="349097"/>
          </a:xfrm>
        </p:grpSpPr>
        <p:sp>
          <p:nvSpPr>
            <p:cNvPr id="1094" name="Arrow: Right 1093">
              <a:extLst>
                <a:ext uri="{FF2B5EF4-FFF2-40B4-BE49-F238E27FC236}">
                  <a16:creationId xmlns:a16="http://schemas.microsoft.com/office/drawing/2014/main" id="{C8894ADA-F868-4A9B-94E0-B44F0CF4B9E0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4755E1FE-30C7-4AA7-81C6-7652C49783D2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1" name="Rectangle: Rounded Corners 1080">
            <a:extLst>
              <a:ext uri="{FF2B5EF4-FFF2-40B4-BE49-F238E27FC236}">
                <a16:creationId xmlns:a16="http://schemas.microsoft.com/office/drawing/2014/main" id="{1AC526E6-11FB-414D-AF51-01367F750A89}"/>
              </a:ext>
            </a:extLst>
          </p:cNvPr>
          <p:cNvSpPr/>
          <p:nvPr/>
        </p:nvSpPr>
        <p:spPr>
          <a:xfrm flipH="1">
            <a:off x="24471726" y="12850220"/>
            <a:ext cx="607212" cy="3764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  <a:ea typeface="Source Sans Pro" panose="020B0503030403020204" pitchFamily="34" charset="0"/>
            </a:endParaRP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A77B7FE6-D592-4316-A254-2987B78ADA39}"/>
              </a:ext>
            </a:extLst>
          </p:cNvPr>
          <p:cNvGrpSpPr/>
          <p:nvPr/>
        </p:nvGrpSpPr>
        <p:grpSpPr>
          <a:xfrm flipH="1">
            <a:off x="24509344" y="12889311"/>
            <a:ext cx="513007" cy="306554"/>
            <a:chOff x="2428142" y="12954001"/>
            <a:chExt cx="10221058" cy="6107723"/>
          </a:xfrm>
        </p:grpSpPr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2F368C6B-D172-4A39-AEEE-D29425DDBC13}"/>
                </a:ext>
              </a:extLst>
            </p:cNvPr>
            <p:cNvSpPr/>
            <p:nvPr/>
          </p:nvSpPr>
          <p:spPr>
            <a:xfrm>
              <a:off x="2428142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0BA73FFB-DBC4-44FE-A1E6-49F6039DCEA5}"/>
                </a:ext>
              </a:extLst>
            </p:cNvPr>
            <p:cNvSpPr/>
            <p:nvPr/>
          </p:nvSpPr>
          <p:spPr>
            <a:xfrm>
              <a:off x="25146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BEF885E5-86C4-421C-8C2D-74CC03817AFC}"/>
                </a:ext>
              </a:extLst>
            </p:cNvPr>
            <p:cNvSpPr/>
            <p:nvPr/>
          </p:nvSpPr>
          <p:spPr>
            <a:xfrm>
              <a:off x="6477000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Oval 1085">
              <a:extLst>
                <a:ext uri="{FF2B5EF4-FFF2-40B4-BE49-F238E27FC236}">
                  <a16:creationId xmlns:a16="http://schemas.microsoft.com/office/drawing/2014/main" id="{B89D2060-4F46-45FC-9BFF-C6BF81769D8B}"/>
                </a:ext>
              </a:extLst>
            </p:cNvPr>
            <p:cNvSpPr/>
            <p:nvPr/>
          </p:nvSpPr>
          <p:spPr>
            <a:xfrm>
              <a:off x="64770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9DA2DDDA-56B6-4B69-AB23-8D576030D337}"/>
                </a:ext>
              </a:extLst>
            </p:cNvPr>
            <p:cNvCxnSpPr>
              <a:cxnSpLocks/>
              <a:stCxn id="1083" idx="5"/>
              <a:endCxn id="1086" idx="1"/>
            </p:cNvCxnSpPr>
            <p:nvPr/>
          </p:nvCxnSpPr>
          <p:spPr>
            <a:xfrm>
              <a:off x="4509447" y="15035306"/>
              <a:ext cx="2324648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912E98BD-3EFE-4B14-92FC-CC0282DC1E4B}"/>
                </a:ext>
              </a:extLst>
            </p:cNvPr>
            <p:cNvCxnSpPr>
              <a:cxnSpLocks/>
              <a:stCxn id="1084" idx="7"/>
              <a:endCxn id="1085" idx="3"/>
            </p:cNvCxnSpPr>
            <p:nvPr/>
          </p:nvCxnSpPr>
          <p:spPr>
            <a:xfrm flipV="1">
              <a:off x="4595905" y="15035306"/>
              <a:ext cx="2238190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CA4D6FF4-A754-4D17-A44E-C01989D2DDD2}"/>
                </a:ext>
              </a:extLst>
            </p:cNvPr>
            <p:cNvCxnSpPr>
              <a:cxnSpLocks/>
              <a:stCxn id="1083" idx="6"/>
              <a:endCxn id="1085" idx="2"/>
            </p:cNvCxnSpPr>
            <p:nvPr/>
          </p:nvCxnSpPr>
          <p:spPr>
            <a:xfrm>
              <a:off x="4866542" y="14173201"/>
              <a:ext cx="161045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53E66AD4-8753-4181-ADB8-067EED9BC3E2}"/>
                </a:ext>
              </a:extLst>
            </p:cNvPr>
            <p:cNvCxnSpPr>
              <a:cxnSpLocks/>
              <a:stCxn id="1084" idx="6"/>
              <a:endCxn id="1086" idx="2"/>
            </p:cNvCxnSpPr>
            <p:nvPr/>
          </p:nvCxnSpPr>
          <p:spPr>
            <a:xfrm>
              <a:off x="4953000" y="17842524"/>
              <a:ext cx="152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08D9B5DB-6AD1-4419-B8B4-2C8F1272CE2B}"/>
                </a:ext>
              </a:extLst>
            </p:cNvPr>
            <p:cNvSpPr/>
            <p:nvPr/>
          </p:nvSpPr>
          <p:spPr>
            <a:xfrm>
              <a:off x="10210800" y="14782800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E6B5A4BF-66F8-4F27-AE87-A839D505FEDA}"/>
                </a:ext>
              </a:extLst>
            </p:cNvPr>
            <p:cNvCxnSpPr>
              <a:cxnSpLocks/>
              <a:stCxn id="1085" idx="6"/>
              <a:endCxn id="1091" idx="2"/>
            </p:cNvCxnSpPr>
            <p:nvPr/>
          </p:nvCxnSpPr>
          <p:spPr>
            <a:xfrm>
              <a:off x="8915400" y="14173201"/>
              <a:ext cx="1295400" cy="182879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2069A43E-A099-41EB-8089-BB662A2CDE8F}"/>
                </a:ext>
              </a:extLst>
            </p:cNvPr>
            <p:cNvCxnSpPr>
              <a:cxnSpLocks/>
              <a:stCxn id="1086" idx="6"/>
              <a:endCxn id="1091" idx="2"/>
            </p:cNvCxnSpPr>
            <p:nvPr/>
          </p:nvCxnSpPr>
          <p:spPr>
            <a:xfrm flipV="1">
              <a:off x="8915400" y="16002000"/>
              <a:ext cx="1295400" cy="184052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3" name="Rectangle: Rounded Corners 1102">
            <a:extLst>
              <a:ext uri="{FF2B5EF4-FFF2-40B4-BE49-F238E27FC236}">
                <a16:creationId xmlns:a16="http://schemas.microsoft.com/office/drawing/2014/main" id="{A560DB87-6A08-4B5B-8B22-38B2BA6BC781}"/>
              </a:ext>
            </a:extLst>
          </p:cNvPr>
          <p:cNvSpPr/>
          <p:nvPr/>
        </p:nvSpPr>
        <p:spPr>
          <a:xfrm flipH="1">
            <a:off x="25670498" y="13740065"/>
            <a:ext cx="1207427" cy="8324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D2EAE345-E925-4152-8315-904F8FAACD18}"/>
              </a:ext>
            </a:extLst>
          </p:cNvPr>
          <p:cNvGrpSpPr/>
          <p:nvPr/>
        </p:nvGrpSpPr>
        <p:grpSpPr>
          <a:xfrm flipH="1">
            <a:off x="26251927" y="13809371"/>
            <a:ext cx="499195" cy="167353"/>
            <a:chOff x="29713159" y="14126241"/>
            <a:chExt cx="1041317" cy="349097"/>
          </a:xfrm>
        </p:grpSpPr>
        <p:sp>
          <p:nvSpPr>
            <p:cNvPr id="1128" name="Arrow: Right 1127">
              <a:extLst>
                <a:ext uri="{FF2B5EF4-FFF2-40B4-BE49-F238E27FC236}">
                  <a16:creationId xmlns:a16="http://schemas.microsoft.com/office/drawing/2014/main" id="{A2352E42-6EE3-4814-ADFD-5BCD329AB997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926D8C40-5750-4BEF-AE57-1DA5B5D693AE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E48E91A7-7FC9-4FD8-81D4-2E1092796FA4}"/>
              </a:ext>
            </a:extLst>
          </p:cNvPr>
          <p:cNvGrpSpPr/>
          <p:nvPr/>
        </p:nvGrpSpPr>
        <p:grpSpPr>
          <a:xfrm>
            <a:off x="25778062" y="13809371"/>
            <a:ext cx="499195" cy="167353"/>
            <a:chOff x="29713159" y="14126241"/>
            <a:chExt cx="1041317" cy="349097"/>
          </a:xfrm>
        </p:grpSpPr>
        <p:sp>
          <p:nvSpPr>
            <p:cNvPr id="1126" name="Arrow: Right 1125">
              <a:extLst>
                <a:ext uri="{FF2B5EF4-FFF2-40B4-BE49-F238E27FC236}">
                  <a16:creationId xmlns:a16="http://schemas.microsoft.com/office/drawing/2014/main" id="{05F3D5A5-673D-4E92-ADE5-84F4DA284ECC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CD94A9D9-224D-488E-9D92-BA8E143ED4BD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690FBD7E-A3D8-42E3-95D5-54126C5B0A8B}"/>
              </a:ext>
            </a:extLst>
          </p:cNvPr>
          <p:cNvGrpSpPr/>
          <p:nvPr/>
        </p:nvGrpSpPr>
        <p:grpSpPr>
          <a:xfrm flipH="1" flipV="1">
            <a:off x="26220578" y="14348148"/>
            <a:ext cx="499195" cy="167353"/>
            <a:chOff x="29713159" y="14126241"/>
            <a:chExt cx="1041317" cy="349097"/>
          </a:xfrm>
        </p:grpSpPr>
        <p:sp>
          <p:nvSpPr>
            <p:cNvPr id="1124" name="Arrow: Right 1123">
              <a:extLst>
                <a:ext uri="{FF2B5EF4-FFF2-40B4-BE49-F238E27FC236}">
                  <a16:creationId xmlns:a16="http://schemas.microsoft.com/office/drawing/2014/main" id="{0D686ACA-4979-4A63-BCE9-8335C4B40463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78FB8995-BE11-4B1E-8E38-C1A1FB812DEB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7E308EBC-8613-4D55-817E-D95EFAC99190}"/>
              </a:ext>
            </a:extLst>
          </p:cNvPr>
          <p:cNvGrpSpPr/>
          <p:nvPr/>
        </p:nvGrpSpPr>
        <p:grpSpPr>
          <a:xfrm flipV="1">
            <a:off x="25800407" y="14344317"/>
            <a:ext cx="499195" cy="167353"/>
            <a:chOff x="29713159" y="14126241"/>
            <a:chExt cx="1041317" cy="349097"/>
          </a:xfrm>
        </p:grpSpPr>
        <p:sp>
          <p:nvSpPr>
            <p:cNvPr id="1122" name="Arrow: Right 1121">
              <a:extLst>
                <a:ext uri="{FF2B5EF4-FFF2-40B4-BE49-F238E27FC236}">
                  <a16:creationId xmlns:a16="http://schemas.microsoft.com/office/drawing/2014/main" id="{CB3E5E7A-1FC0-469B-9F16-AA71F674FD1D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8FB618B7-0EE6-4AED-B7A3-D2B39EFFF26C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9" name="Rectangle: Rounded Corners 1108">
            <a:extLst>
              <a:ext uri="{FF2B5EF4-FFF2-40B4-BE49-F238E27FC236}">
                <a16:creationId xmlns:a16="http://schemas.microsoft.com/office/drawing/2014/main" id="{303A5C55-4343-430E-A907-A9EFE6D0640A}"/>
              </a:ext>
            </a:extLst>
          </p:cNvPr>
          <p:cNvSpPr/>
          <p:nvPr/>
        </p:nvSpPr>
        <p:spPr>
          <a:xfrm flipH="1">
            <a:off x="25978737" y="13964905"/>
            <a:ext cx="607212" cy="3764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  <a:ea typeface="Source Sans Pro" panose="020B0503030403020204" pitchFamily="34" charset="0"/>
            </a:endParaRPr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BA8E0E9A-46FB-46DE-9329-FE679FE1B816}"/>
              </a:ext>
            </a:extLst>
          </p:cNvPr>
          <p:cNvGrpSpPr/>
          <p:nvPr/>
        </p:nvGrpSpPr>
        <p:grpSpPr>
          <a:xfrm flipH="1">
            <a:off x="26016355" y="14003996"/>
            <a:ext cx="513007" cy="306554"/>
            <a:chOff x="2428142" y="12954001"/>
            <a:chExt cx="10221058" cy="6107723"/>
          </a:xfrm>
        </p:grpSpPr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5A61FFFA-B1C8-4E40-82A0-5A831A321C35}"/>
                </a:ext>
              </a:extLst>
            </p:cNvPr>
            <p:cNvSpPr/>
            <p:nvPr/>
          </p:nvSpPr>
          <p:spPr>
            <a:xfrm>
              <a:off x="2428142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BCC66B36-F884-424B-B342-18355A7BA9C5}"/>
                </a:ext>
              </a:extLst>
            </p:cNvPr>
            <p:cNvSpPr/>
            <p:nvPr/>
          </p:nvSpPr>
          <p:spPr>
            <a:xfrm>
              <a:off x="25146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Oval 1112">
              <a:extLst>
                <a:ext uri="{FF2B5EF4-FFF2-40B4-BE49-F238E27FC236}">
                  <a16:creationId xmlns:a16="http://schemas.microsoft.com/office/drawing/2014/main" id="{DA206259-8E52-489D-9663-8A499F65F006}"/>
                </a:ext>
              </a:extLst>
            </p:cNvPr>
            <p:cNvSpPr/>
            <p:nvPr/>
          </p:nvSpPr>
          <p:spPr>
            <a:xfrm>
              <a:off x="6477000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B57051A6-5BC3-490E-A4BB-533308342A9E}"/>
                </a:ext>
              </a:extLst>
            </p:cNvPr>
            <p:cNvSpPr/>
            <p:nvPr/>
          </p:nvSpPr>
          <p:spPr>
            <a:xfrm>
              <a:off x="64770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91AB1D39-2C3B-4465-A57F-20076093A891}"/>
                </a:ext>
              </a:extLst>
            </p:cNvPr>
            <p:cNvCxnSpPr>
              <a:cxnSpLocks/>
              <a:stCxn id="1111" idx="5"/>
              <a:endCxn id="1114" idx="1"/>
            </p:cNvCxnSpPr>
            <p:nvPr/>
          </p:nvCxnSpPr>
          <p:spPr>
            <a:xfrm>
              <a:off x="4509447" y="15035306"/>
              <a:ext cx="2324648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7F9B47AF-6C3C-427C-BCDC-3E4B3021D577}"/>
                </a:ext>
              </a:extLst>
            </p:cNvPr>
            <p:cNvCxnSpPr>
              <a:cxnSpLocks/>
              <a:stCxn id="1112" idx="7"/>
              <a:endCxn id="1113" idx="3"/>
            </p:cNvCxnSpPr>
            <p:nvPr/>
          </p:nvCxnSpPr>
          <p:spPr>
            <a:xfrm flipV="1">
              <a:off x="4595905" y="15035306"/>
              <a:ext cx="2238190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34CB4EE8-61A5-4B55-ADE3-042BA369D68E}"/>
                </a:ext>
              </a:extLst>
            </p:cNvPr>
            <p:cNvCxnSpPr>
              <a:cxnSpLocks/>
              <a:stCxn id="1111" idx="6"/>
              <a:endCxn id="1113" idx="2"/>
            </p:cNvCxnSpPr>
            <p:nvPr/>
          </p:nvCxnSpPr>
          <p:spPr>
            <a:xfrm>
              <a:off x="4866542" y="14173201"/>
              <a:ext cx="161045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EE86C12E-8E1D-49A2-AA2C-E797DF82C811}"/>
                </a:ext>
              </a:extLst>
            </p:cNvPr>
            <p:cNvCxnSpPr>
              <a:cxnSpLocks/>
              <a:stCxn id="1112" idx="6"/>
              <a:endCxn id="1114" idx="2"/>
            </p:cNvCxnSpPr>
            <p:nvPr/>
          </p:nvCxnSpPr>
          <p:spPr>
            <a:xfrm>
              <a:off x="4953000" y="17842524"/>
              <a:ext cx="152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3357BA99-98CF-4F68-849C-6EE7438438BD}"/>
                </a:ext>
              </a:extLst>
            </p:cNvPr>
            <p:cNvSpPr/>
            <p:nvPr/>
          </p:nvSpPr>
          <p:spPr>
            <a:xfrm>
              <a:off x="10210800" y="14782800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C8E25784-464F-42B1-8959-825AC7B753C0}"/>
                </a:ext>
              </a:extLst>
            </p:cNvPr>
            <p:cNvCxnSpPr>
              <a:cxnSpLocks/>
              <a:stCxn id="1113" idx="6"/>
              <a:endCxn id="1119" idx="2"/>
            </p:cNvCxnSpPr>
            <p:nvPr/>
          </p:nvCxnSpPr>
          <p:spPr>
            <a:xfrm>
              <a:off x="8915400" y="14173201"/>
              <a:ext cx="1295400" cy="182879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Connector 1120">
              <a:extLst>
                <a:ext uri="{FF2B5EF4-FFF2-40B4-BE49-F238E27FC236}">
                  <a16:creationId xmlns:a16="http://schemas.microsoft.com/office/drawing/2014/main" id="{FE820C19-A58B-4D6D-A03B-AF253957B133}"/>
                </a:ext>
              </a:extLst>
            </p:cNvPr>
            <p:cNvCxnSpPr>
              <a:cxnSpLocks/>
              <a:stCxn id="1114" idx="6"/>
              <a:endCxn id="1119" idx="2"/>
            </p:cNvCxnSpPr>
            <p:nvPr/>
          </p:nvCxnSpPr>
          <p:spPr>
            <a:xfrm flipV="1">
              <a:off x="8915400" y="16002000"/>
              <a:ext cx="1295400" cy="184052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1" name="Rectangle: Rounded Corners 1130">
            <a:extLst>
              <a:ext uri="{FF2B5EF4-FFF2-40B4-BE49-F238E27FC236}">
                <a16:creationId xmlns:a16="http://schemas.microsoft.com/office/drawing/2014/main" id="{02E1156E-99BF-4761-86C8-E8FD8B365647}"/>
              </a:ext>
            </a:extLst>
          </p:cNvPr>
          <p:cNvSpPr/>
          <p:nvPr/>
        </p:nvSpPr>
        <p:spPr>
          <a:xfrm flipH="1">
            <a:off x="24079200" y="11164824"/>
            <a:ext cx="1207427" cy="8324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F803F80E-F1B9-4747-ADED-5E8E410B6A1F}"/>
              </a:ext>
            </a:extLst>
          </p:cNvPr>
          <p:cNvGrpSpPr/>
          <p:nvPr/>
        </p:nvGrpSpPr>
        <p:grpSpPr>
          <a:xfrm flipH="1">
            <a:off x="24660629" y="11234130"/>
            <a:ext cx="499195" cy="167353"/>
            <a:chOff x="29713159" y="14126241"/>
            <a:chExt cx="1041317" cy="349097"/>
          </a:xfrm>
        </p:grpSpPr>
        <p:sp>
          <p:nvSpPr>
            <p:cNvPr id="1156" name="Arrow: Right 1155">
              <a:extLst>
                <a:ext uri="{FF2B5EF4-FFF2-40B4-BE49-F238E27FC236}">
                  <a16:creationId xmlns:a16="http://schemas.microsoft.com/office/drawing/2014/main" id="{1B9A208E-C8B9-42A2-A3FA-9DDF6715011F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980B7B06-E2DF-4141-B7C9-1633A92AAD21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AA200820-13E5-4135-BB50-7C2CF910BA0B}"/>
              </a:ext>
            </a:extLst>
          </p:cNvPr>
          <p:cNvGrpSpPr/>
          <p:nvPr/>
        </p:nvGrpSpPr>
        <p:grpSpPr>
          <a:xfrm>
            <a:off x="24186764" y="11234130"/>
            <a:ext cx="499195" cy="167353"/>
            <a:chOff x="29713159" y="14126241"/>
            <a:chExt cx="1041317" cy="349097"/>
          </a:xfrm>
        </p:grpSpPr>
        <p:sp>
          <p:nvSpPr>
            <p:cNvPr id="1154" name="Arrow: Right 1153">
              <a:extLst>
                <a:ext uri="{FF2B5EF4-FFF2-40B4-BE49-F238E27FC236}">
                  <a16:creationId xmlns:a16="http://schemas.microsoft.com/office/drawing/2014/main" id="{6C4F422C-3789-436B-9C2B-9481DD818480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E173D2C1-325C-433F-8D04-D806330FB34F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4A35F60D-A4D8-4BFB-937C-BFBE7870219F}"/>
              </a:ext>
            </a:extLst>
          </p:cNvPr>
          <p:cNvGrpSpPr/>
          <p:nvPr/>
        </p:nvGrpSpPr>
        <p:grpSpPr>
          <a:xfrm flipH="1" flipV="1">
            <a:off x="24629280" y="11772907"/>
            <a:ext cx="499195" cy="167353"/>
            <a:chOff x="29713159" y="14126241"/>
            <a:chExt cx="1041317" cy="349097"/>
          </a:xfrm>
        </p:grpSpPr>
        <p:sp>
          <p:nvSpPr>
            <p:cNvPr id="1152" name="Arrow: Right 1151">
              <a:extLst>
                <a:ext uri="{FF2B5EF4-FFF2-40B4-BE49-F238E27FC236}">
                  <a16:creationId xmlns:a16="http://schemas.microsoft.com/office/drawing/2014/main" id="{B16394F8-9F7C-48D4-AC55-EAFCEF1BE414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2E35CEB1-B888-4EF0-A879-BD7906D9044F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7459C442-553C-4B7B-B69D-F2C30829B864}"/>
              </a:ext>
            </a:extLst>
          </p:cNvPr>
          <p:cNvCxnSpPr>
            <a:cxnSpLocks/>
            <a:stCxn id="824" idx="0"/>
            <a:endCxn id="1131" idx="2"/>
          </p:cNvCxnSpPr>
          <p:nvPr/>
        </p:nvCxnSpPr>
        <p:spPr>
          <a:xfrm flipH="1" flipV="1">
            <a:off x="24682913" y="11997248"/>
            <a:ext cx="1583166" cy="6386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41033969-7A58-43D2-BEF0-E88965EB059C}"/>
              </a:ext>
            </a:extLst>
          </p:cNvPr>
          <p:cNvCxnSpPr>
            <a:cxnSpLocks/>
            <a:stCxn id="1075" idx="0"/>
            <a:endCxn id="1131" idx="2"/>
          </p:cNvCxnSpPr>
          <p:nvPr/>
        </p:nvCxnSpPr>
        <p:spPr>
          <a:xfrm flipH="1" flipV="1">
            <a:off x="24682913" y="11997248"/>
            <a:ext cx="84287" cy="6281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F8181370-AD3F-4D45-944B-84BF1E0AF45D}"/>
              </a:ext>
            </a:extLst>
          </p:cNvPr>
          <p:cNvCxnSpPr>
            <a:cxnSpLocks/>
            <a:stCxn id="824" idx="2"/>
            <a:endCxn id="852" idx="0"/>
          </p:cNvCxnSpPr>
          <p:nvPr/>
        </p:nvCxnSpPr>
        <p:spPr>
          <a:xfrm flipH="1">
            <a:off x="24763027" y="13468289"/>
            <a:ext cx="1503052" cy="2717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1" name="Straight Connector 1160">
            <a:extLst>
              <a:ext uri="{FF2B5EF4-FFF2-40B4-BE49-F238E27FC236}">
                <a16:creationId xmlns:a16="http://schemas.microsoft.com/office/drawing/2014/main" id="{84A538BE-C0ED-4B01-8065-9D0AD168864B}"/>
              </a:ext>
            </a:extLst>
          </p:cNvPr>
          <p:cNvCxnSpPr>
            <a:cxnSpLocks/>
            <a:stCxn id="1075" idx="2"/>
            <a:endCxn id="1103" idx="0"/>
          </p:cNvCxnSpPr>
          <p:nvPr/>
        </p:nvCxnSpPr>
        <p:spPr>
          <a:xfrm>
            <a:off x="24767201" y="13457804"/>
            <a:ext cx="1507011" cy="282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Straight Connector 1173">
            <a:extLst>
              <a:ext uri="{FF2B5EF4-FFF2-40B4-BE49-F238E27FC236}">
                <a16:creationId xmlns:a16="http://schemas.microsoft.com/office/drawing/2014/main" id="{257C1BAC-EC9D-4870-A992-4B660195026F}"/>
              </a:ext>
            </a:extLst>
          </p:cNvPr>
          <p:cNvCxnSpPr>
            <a:cxnSpLocks/>
            <a:stCxn id="824" idx="2"/>
            <a:endCxn id="1103" idx="0"/>
          </p:cNvCxnSpPr>
          <p:nvPr/>
        </p:nvCxnSpPr>
        <p:spPr>
          <a:xfrm>
            <a:off x="26266080" y="13468289"/>
            <a:ext cx="8132" cy="2717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Straight Connector 1174">
            <a:extLst>
              <a:ext uri="{FF2B5EF4-FFF2-40B4-BE49-F238E27FC236}">
                <a16:creationId xmlns:a16="http://schemas.microsoft.com/office/drawing/2014/main" id="{917F5D1B-2F06-49A0-8912-83448D24A252}"/>
              </a:ext>
            </a:extLst>
          </p:cNvPr>
          <p:cNvCxnSpPr>
            <a:cxnSpLocks/>
            <a:stCxn id="1075" idx="2"/>
            <a:endCxn id="852" idx="0"/>
          </p:cNvCxnSpPr>
          <p:nvPr/>
        </p:nvCxnSpPr>
        <p:spPr>
          <a:xfrm flipH="1">
            <a:off x="24763027" y="13457804"/>
            <a:ext cx="4174" cy="282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9" name="Group 1428">
            <a:extLst>
              <a:ext uri="{FF2B5EF4-FFF2-40B4-BE49-F238E27FC236}">
                <a16:creationId xmlns:a16="http://schemas.microsoft.com/office/drawing/2014/main" id="{20394290-C6D1-45ED-8CD6-33836AF1F984}"/>
              </a:ext>
            </a:extLst>
          </p:cNvPr>
          <p:cNvGrpSpPr/>
          <p:nvPr/>
        </p:nvGrpSpPr>
        <p:grpSpPr>
          <a:xfrm>
            <a:off x="24436584" y="14575880"/>
            <a:ext cx="642354" cy="791289"/>
            <a:chOff x="21392306" y="14705135"/>
            <a:chExt cx="642354" cy="791289"/>
          </a:xfrm>
        </p:grpSpPr>
        <p:cxnSp>
          <p:nvCxnSpPr>
            <p:cNvPr id="1430" name="Straight Connector 1429">
              <a:extLst>
                <a:ext uri="{FF2B5EF4-FFF2-40B4-BE49-F238E27FC236}">
                  <a16:creationId xmlns:a16="http://schemas.microsoft.com/office/drawing/2014/main" id="{04019FD5-2C19-40B3-99ED-C39900587A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2306" y="14705135"/>
              <a:ext cx="320978" cy="7905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1" name="Straight Connector 1430">
              <a:extLst>
                <a:ext uri="{FF2B5EF4-FFF2-40B4-BE49-F238E27FC236}">
                  <a16:creationId xmlns:a16="http://schemas.microsoft.com/office/drawing/2014/main" id="{2F78B2C6-40A4-4C47-98DB-B4FA7E33E21D}"/>
                </a:ext>
              </a:extLst>
            </p:cNvPr>
            <p:cNvCxnSpPr>
              <a:cxnSpLocks/>
            </p:cNvCxnSpPr>
            <p:nvPr/>
          </p:nvCxnSpPr>
          <p:spPr>
            <a:xfrm>
              <a:off x="21713284" y="14705135"/>
              <a:ext cx="321376" cy="79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2" name="Straight Connector 1431">
              <a:extLst>
                <a:ext uri="{FF2B5EF4-FFF2-40B4-BE49-F238E27FC236}">
                  <a16:creationId xmlns:a16="http://schemas.microsoft.com/office/drawing/2014/main" id="{9A16B096-F667-4620-931A-C060BD898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21620" y="14705135"/>
              <a:ext cx="91664" cy="7905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" name="Straight Connector 1432">
              <a:extLst>
                <a:ext uri="{FF2B5EF4-FFF2-40B4-BE49-F238E27FC236}">
                  <a16:creationId xmlns:a16="http://schemas.microsoft.com/office/drawing/2014/main" id="{AA238B6F-D589-4B47-ACCF-6F44274068CE}"/>
                </a:ext>
              </a:extLst>
            </p:cNvPr>
            <p:cNvCxnSpPr>
              <a:cxnSpLocks/>
            </p:cNvCxnSpPr>
            <p:nvPr/>
          </p:nvCxnSpPr>
          <p:spPr>
            <a:xfrm>
              <a:off x="21713284" y="14705135"/>
              <a:ext cx="91664" cy="7880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" name="Group 1433">
            <a:extLst>
              <a:ext uri="{FF2B5EF4-FFF2-40B4-BE49-F238E27FC236}">
                <a16:creationId xmlns:a16="http://schemas.microsoft.com/office/drawing/2014/main" id="{E06345A9-CA4E-4BCF-B122-35751783E103}"/>
              </a:ext>
            </a:extLst>
          </p:cNvPr>
          <p:cNvGrpSpPr/>
          <p:nvPr/>
        </p:nvGrpSpPr>
        <p:grpSpPr>
          <a:xfrm>
            <a:off x="25951770" y="14575880"/>
            <a:ext cx="642354" cy="791289"/>
            <a:chOff x="21392306" y="14705135"/>
            <a:chExt cx="642354" cy="791289"/>
          </a:xfrm>
        </p:grpSpPr>
        <p:cxnSp>
          <p:nvCxnSpPr>
            <p:cNvPr id="1435" name="Straight Connector 1434">
              <a:extLst>
                <a:ext uri="{FF2B5EF4-FFF2-40B4-BE49-F238E27FC236}">
                  <a16:creationId xmlns:a16="http://schemas.microsoft.com/office/drawing/2014/main" id="{31EAEAD1-C7AA-4849-8E8D-5D649FEB44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2306" y="14705135"/>
              <a:ext cx="320978" cy="7905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Connector 1435">
              <a:extLst>
                <a:ext uri="{FF2B5EF4-FFF2-40B4-BE49-F238E27FC236}">
                  <a16:creationId xmlns:a16="http://schemas.microsoft.com/office/drawing/2014/main" id="{AED2A26E-693E-425D-9BE9-D6EC7B61D0DB}"/>
                </a:ext>
              </a:extLst>
            </p:cNvPr>
            <p:cNvCxnSpPr>
              <a:cxnSpLocks/>
            </p:cNvCxnSpPr>
            <p:nvPr/>
          </p:nvCxnSpPr>
          <p:spPr>
            <a:xfrm>
              <a:off x="21713284" y="14705135"/>
              <a:ext cx="321376" cy="79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Straight Connector 1436">
              <a:extLst>
                <a:ext uri="{FF2B5EF4-FFF2-40B4-BE49-F238E27FC236}">
                  <a16:creationId xmlns:a16="http://schemas.microsoft.com/office/drawing/2014/main" id="{B34DBA4C-5C7B-48D9-99A0-A1224A69C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21620" y="14705135"/>
              <a:ext cx="91664" cy="7905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" name="Straight Connector 1437">
              <a:extLst>
                <a:ext uri="{FF2B5EF4-FFF2-40B4-BE49-F238E27FC236}">
                  <a16:creationId xmlns:a16="http://schemas.microsoft.com/office/drawing/2014/main" id="{D7864BB8-07E1-4B11-B22D-1455CC66DF79}"/>
                </a:ext>
              </a:extLst>
            </p:cNvPr>
            <p:cNvCxnSpPr>
              <a:cxnSpLocks/>
            </p:cNvCxnSpPr>
            <p:nvPr/>
          </p:nvCxnSpPr>
          <p:spPr>
            <a:xfrm>
              <a:off x="21713284" y="14705135"/>
              <a:ext cx="91664" cy="7880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7" name="Rectangle: Rounded Corners 566">
            <a:extLst>
              <a:ext uri="{FF2B5EF4-FFF2-40B4-BE49-F238E27FC236}">
                <a16:creationId xmlns:a16="http://schemas.microsoft.com/office/drawing/2014/main" id="{019923F9-CE42-4F8D-887F-57A7A4E64F91}"/>
              </a:ext>
            </a:extLst>
          </p:cNvPr>
          <p:cNvSpPr/>
          <p:nvPr/>
        </p:nvSpPr>
        <p:spPr>
          <a:xfrm>
            <a:off x="20810732" y="12627983"/>
            <a:ext cx="1207427" cy="8324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0FD30068-431E-4209-9863-1F1DDAA74183}"/>
              </a:ext>
            </a:extLst>
          </p:cNvPr>
          <p:cNvGrpSpPr/>
          <p:nvPr/>
        </p:nvGrpSpPr>
        <p:grpSpPr>
          <a:xfrm>
            <a:off x="20937535" y="12697289"/>
            <a:ext cx="499195" cy="167353"/>
            <a:chOff x="29713159" y="14126241"/>
            <a:chExt cx="1041317" cy="349097"/>
          </a:xfrm>
        </p:grpSpPr>
        <p:sp>
          <p:nvSpPr>
            <p:cNvPr id="688" name="Arrow: Right 687">
              <a:extLst>
                <a:ext uri="{FF2B5EF4-FFF2-40B4-BE49-F238E27FC236}">
                  <a16:creationId xmlns:a16="http://schemas.microsoft.com/office/drawing/2014/main" id="{57E55C5D-2387-475A-8607-23E45EAA73C7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DAE95557-6D91-4714-AC73-E258F81F14AC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D1B7B550-856B-4711-911D-DA3DF0599FCD}"/>
              </a:ext>
            </a:extLst>
          </p:cNvPr>
          <p:cNvGrpSpPr/>
          <p:nvPr/>
        </p:nvGrpSpPr>
        <p:grpSpPr>
          <a:xfrm flipH="1">
            <a:off x="21411400" y="12697289"/>
            <a:ext cx="499195" cy="167353"/>
            <a:chOff x="29713159" y="14126241"/>
            <a:chExt cx="1041317" cy="349097"/>
          </a:xfrm>
        </p:grpSpPr>
        <p:sp>
          <p:nvSpPr>
            <p:cNvPr id="686" name="Arrow: Right 685">
              <a:extLst>
                <a:ext uri="{FF2B5EF4-FFF2-40B4-BE49-F238E27FC236}">
                  <a16:creationId xmlns:a16="http://schemas.microsoft.com/office/drawing/2014/main" id="{E1EA7B1E-9665-471D-957D-D774F3FACA1E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0870CEEB-3F96-4495-8E35-DFE79E853528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0" name="Group 569">
            <a:extLst>
              <a:ext uri="{FF2B5EF4-FFF2-40B4-BE49-F238E27FC236}">
                <a16:creationId xmlns:a16="http://schemas.microsoft.com/office/drawing/2014/main" id="{F3A08553-8349-42E1-A76B-CD670CB9E1B5}"/>
              </a:ext>
            </a:extLst>
          </p:cNvPr>
          <p:cNvGrpSpPr/>
          <p:nvPr/>
        </p:nvGrpSpPr>
        <p:grpSpPr>
          <a:xfrm flipV="1">
            <a:off x="20968884" y="13236066"/>
            <a:ext cx="499195" cy="167353"/>
            <a:chOff x="29713159" y="14126241"/>
            <a:chExt cx="1041317" cy="349097"/>
          </a:xfrm>
        </p:grpSpPr>
        <p:sp>
          <p:nvSpPr>
            <p:cNvPr id="682" name="Arrow: Right 681">
              <a:extLst>
                <a:ext uri="{FF2B5EF4-FFF2-40B4-BE49-F238E27FC236}">
                  <a16:creationId xmlns:a16="http://schemas.microsoft.com/office/drawing/2014/main" id="{3F112B18-B69C-42B7-845A-78F03E8107E9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8794C828-2597-45F8-880F-CC4BD1538F74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482F81F3-CA16-4F62-93DA-39A9ADA6CDAF}"/>
              </a:ext>
            </a:extLst>
          </p:cNvPr>
          <p:cNvGrpSpPr/>
          <p:nvPr/>
        </p:nvGrpSpPr>
        <p:grpSpPr>
          <a:xfrm flipH="1" flipV="1">
            <a:off x="21389055" y="13232235"/>
            <a:ext cx="499195" cy="167353"/>
            <a:chOff x="29713159" y="14126241"/>
            <a:chExt cx="1041317" cy="349097"/>
          </a:xfrm>
        </p:grpSpPr>
        <p:sp>
          <p:nvSpPr>
            <p:cNvPr id="661" name="Arrow: Right 660">
              <a:extLst>
                <a:ext uri="{FF2B5EF4-FFF2-40B4-BE49-F238E27FC236}">
                  <a16:creationId xmlns:a16="http://schemas.microsoft.com/office/drawing/2014/main" id="{70388D32-EC79-4F7F-91D3-9062B81F8F25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D917667B-FF1A-4F72-967D-81CB1EC341E8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3" name="Rectangle: Rounded Corners 572">
            <a:extLst>
              <a:ext uri="{FF2B5EF4-FFF2-40B4-BE49-F238E27FC236}">
                <a16:creationId xmlns:a16="http://schemas.microsoft.com/office/drawing/2014/main" id="{CCD91742-1639-4B20-9430-EAD9B6308A59}"/>
              </a:ext>
            </a:extLst>
          </p:cNvPr>
          <p:cNvSpPr/>
          <p:nvPr/>
        </p:nvSpPr>
        <p:spPr>
          <a:xfrm>
            <a:off x="21102708" y="12852823"/>
            <a:ext cx="607212" cy="3764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  <a:ea typeface="Source Sans Pro" panose="020B0503030403020204" pitchFamily="34" charset="0"/>
            </a:endParaRPr>
          </a:p>
        </p:txBody>
      </p: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5EBA7893-DF3E-41A5-80E5-23F385D86670}"/>
              </a:ext>
            </a:extLst>
          </p:cNvPr>
          <p:cNvGrpSpPr/>
          <p:nvPr/>
        </p:nvGrpSpPr>
        <p:grpSpPr>
          <a:xfrm>
            <a:off x="21159295" y="12891914"/>
            <a:ext cx="513007" cy="306554"/>
            <a:chOff x="2428142" y="12954001"/>
            <a:chExt cx="10221058" cy="6107723"/>
          </a:xfrm>
        </p:grpSpPr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DB38D194-51AB-400F-BF37-ED2EC53FC957}"/>
                </a:ext>
              </a:extLst>
            </p:cNvPr>
            <p:cNvSpPr/>
            <p:nvPr/>
          </p:nvSpPr>
          <p:spPr>
            <a:xfrm>
              <a:off x="2428142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00D8B378-919B-433F-AD8F-5A904BCDCD66}"/>
                </a:ext>
              </a:extLst>
            </p:cNvPr>
            <p:cNvSpPr/>
            <p:nvPr/>
          </p:nvSpPr>
          <p:spPr>
            <a:xfrm>
              <a:off x="25146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FAF84BAE-D067-46AD-961D-A0A64227FC53}"/>
                </a:ext>
              </a:extLst>
            </p:cNvPr>
            <p:cNvSpPr/>
            <p:nvPr/>
          </p:nvSpPr>
          <p:spPr>
            <a:xfrm>
              <a:off x="6477000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29EC8037-D357-4D08-8FE8-BDEDF0CEE2FA}"/>
                </a:ext>
              </a:extLst>
            </p:cNvPr>
            <p:cNvSpPr/>
            <p:nvPr/>
          </p:nvSpPr>
          <p:spPr>
            <a:xfrm>
              <a:off x="64770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FB7C2920-6F05-42C7-8B49-ED63A486E137}"/>
                </a:ext>
              </a:extLst>
            </p:cNvPr>
            <p:cNvCxnSpPr>
              <a:cxnSpLocks/>
              <a:stCxn id="635" idx="5"/>
              <a:endCxn id="643" idx="1"/>
            </p:cNvCxnSpPr>
            <p:nvPr/>
          </p:nvCxnSpPr>
          <p:spPr>
            <a:xfrm>
              <a:off x="4509447" y="15035306"/>
              <a:ext cx="2324648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952AB848-61F0-4266-A97A-5BF2896600F6}"/>
                </a:ext>
              </a:extLst>
            </p:cNvPr>
            <p:cNvCxnSpPr>
              <a:cxnSpLocks/>
              <a:stCxn id="636" idx="7"/>
              <a:endCxn id="639" idx="3"/>
            </p:cNvCxnSpPr>
            <p:nvPr/>
          </p:nvCxnSpPr>
          <p:spPr>
            <a:xfrm flipV="1">
              <a:off x="4595905" y="15035306"/>
              <a:ext cx="2238190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356798B3-62D5-4543-B344-A65A922846F8}"/>
                </a:ext>
              </a:extLst>
            </p:cNvPr>
            <p:cNvCxnSpPr>
              <a:cxnSpLocks/>
              <a:stCxn id="635" idx="6"/>
              <a:endCxn id="639" idx="2"/>
            </p:cNvCxnSpPr>
            <p:nvPr/>
          </p:nvCxnSpPr>
          <p:spPr>
            <a:xfrm>
              <a:off x="4866542" y="14173201"/>
              <a:ext cx="161045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E5E95433-F5AF-467B-9E00-BBBF28ABF491}"/>
                </a:ext>
              </a:extLst>
            </p:cNvPr>
            <p:cNvCxnSpPr>
              <a:cxnSpLocks/>
              <a:stCxn id="636" idx="6"/>
              <a:endCxn id="643" idx="2"/>
            </p:cNvCxnSpPr>
            <p:nvPr/>
          </p:nvCxnSpPr>
          <p:spPr>
            <a:xfrm>
              <a:off x="4953000" y="17842524"/>
              <a:ext cx="152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Oval 655">
              <a:extLst>
                <a:ext uri="{FF2B5EF4-FFF2-40B4-BE49-F238E27FC236}">
                  <a16:creationId xmlns:a16="http://schemas.microsoft.com/office/drawing/2014/main" id="{998C85AD-790B-417A-B76B-9D6301F51B57}"/>
                </a:ext>
              </a:extLst>
            </p:cNvPr>
            <p:cNvSpPr/>
            <p:nvPr/>
          </p:nvSpPr>
          <p:spPr>
            <a:xfrm>
              <a:off x="10210800" y="14782800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6B3626FA-0F2E-4E83-BEAD-8392AF91502C}"/>
                </a:ext>
              </a:extLst>
            </p:cNvPr>
            <p:cNvCxnSpPr>
              <a:cxnSpLocks/>
              <a:stCxn id="639" idx="6"/>
              <a:endCxn id="656" idx="2"/>
            </p:cNvCxnSpPr>
            <p:nvPr/>
          </p:nvCxnSpPr>
          <p:spPr>
            <a:xfrm>
              <a:off x="8915400" y="14173201"/>
              <a:ext cx="1295400" cy="182879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>
              <a:extLst>
                <a:ext uri="{FF2B5EF4-FFF2-40B4-BE49-F238E27FC236}">
                  <a16:creationId xmlns:a16="http://schemas.microsoft.com/office/drawing/2014/main" id="{F48A9FE4-608A-496D-8DEB-C6FACCD5A180}"/>
                </a:ext>
              </a:extLst>
            </p:cNvPr>
            <p:cNvCxnSpPr>
              <a:cxnSpLocks/>
              <a:stCxn id="643" idx="6"/>
              <a:endCxn id="656" idx="2"/>
            </p:cNvCxnSpPr>
            <p:nvPr/>
          </p:nvCxnSpPr>
          <p:spPr>
            <a:xfrm flipV="1">
              <a:off x="8915400" y="16002000"/>
              <a:ext cx="1295400" cy="184052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3" name="Rectangle: Rounded Corners 692">
            <a:extLst>
              <a:ext uri="{FF2B5EF4-FFF2-40B4-BE49-F238E27FC236}">
                <a16:creationId xmlns:a16="http://schemas.microsoft.com/office/drawing/2014/main" id="{EF0300C5-4502-485E-B523-8C8879EF3E65}"/>
              </a:ext>
            </a:extLst>
          </p:cNvPr>
          <p:cNvSpPr/>
          <p:nvPr/>
        </p:nvSpPr>
        <p:spPr>
          <a:xfrm>
            <a:off x="22313784" y="13732183"/>
            <a:ext cx="1207427" cy="8324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A7716678-9B42-4BE5-AD57-976F2FB386EA}"/>
              </a:ext>
            </a:extLst>
          </p:cNvPr>
          <p:cNvGrpSpPr/>
          <p:nvPr/>
        </p:nvGrpSpPr>
        <p:grpSpPr>
          <a:xfrm>
            <a:off x="22440587" y="13801489"/>
            <a:ext cx="499195" cy="167353"/>
            <a:chOff x="29713159" y="14126241"/>
            <a:chExt cx="1041317" cy="349097"/>
          </a:xfrm>
        </p:grpSpPr>
        <p:sp>
          <p:nvSpPr>
            <p:cNvPr id="722" name="Arrow: Right 721">
              <a:extLst>
                <a:ext uri="{FF2B5EF4-FFF2-40B4-BE49-F238E27FC236}">
                  <a16:creationId xmlns:a16="http://schemas.microsoft.com/office/drawing/2014/main" id="{E94FC66D-11AD-42A7-A4C7-8BDAB40FF69E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42D7EBDF-AA34-46A0-B948-BE51E2C9D7A3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5" name="Group 694">
            <a:extLst>
              <a:ext uri="{FF2B5EF4-FFF2-40B4-BE49-F238E27FC236}">
                <a16:creationId xmlns:a16="http://schemas.microsoft.com/office/drawing/2014/main" id="{A62DEB4B-06ED-4E73-96E5-43333BA02BF7}"/>
              </a:ext>
            </a:extLst>
          </p:cNvPr>
          <p:cNvGrpSpPr/>
          <p:nvPr/>
        </p:nvGrpSpPr>
        <p:grpSpPr>
          <a:xfrm flipH="1">
            <a:off x="22914452" y="13801489"/>
            <a:ext cx="499195" cy="167353"/>
            <a:chOff x="29713159" y="14126241"/>
            <a:chExt cx="1041317" cy="349097"/>
          </a:xfrm>
        </p:grpSpPr>
        <p:sp>
          <p:nvSpPr>
            <p:cNvPr id="720" name="Arrow: Right 719">
              <a:extLst>
                <a:ext uri="{FF2B5EF4-FFF2-40B4-BE49-F238E27FC236}">
                  <a16:creationId xmlns:a16="http://schemas.microsoft.com/office/drawing/2014/main" id="{17B1F952-B43A-4E02-A183-7A67E2302F4B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BCB9AD7D-3DA8-42E2-B802-236E568CA297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83ACBDAD-A2BB-459E-BB9A-7F33C8A7A42F}"/>
              </a:ext>
            </a:extLst>
          </p:cNvPr>
          <p:cNvGrpSpPr/>
          <p:nvPr/>
        </p:nvGrpSpPr>
        <p:grpSpPr>
          <a:xfrm flipV="1">
            <a:off x="22471936" y="14340266"/>
            <a:ext cx="499195" cy="167353"/>
            <a:chOff x="29713159" y="14126241"/>
            <a:chExt cx="1041317" cy="349097"/>
          </a:xfrm>
        </p:grpSpPr>
        <p:sp>
          <p:nvSpPr>
            <p:cNvPr id="718" name="Arrow: Right 717">
              <a:extLst>
                <a:ext uri="{FF2B5EF4-FFF2-40B4-BE49-F238E27FC236}">
                  <a16:creationId xmlns:a16="http://schemas.microsoft.com/office/drawing/2014/main" id="{DA63F45B-4CE9-4FB9-891F-70C449239732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A1F6056E-65A3-46C3-AF45-0FCF5737FC81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57F1165C-3DB3-4278-B374-1181E6A4971F}"/>
              </a:ext>
            </a:extLst>
          </p:cNvPr>
          <p:cNvGrpSpPr/>
          <p:nvPr/>
        </p:nvGrpSpPr>
        <p:grpSpPr>
          <a:xfrm flipH="1" flipV="1">
            <a:off x="22892107" y="14336435"/>
            <a:ext cx="499195" cy="167353"/>
            <a:chOff x="29713159" y="14126241"/>
            <a:chExt cx="1041317" cy="349097"/>
          </a:xfrm>
        </p:grpSpPr>
        <p:sp>
          <p:nvSpPr>
            <p:cNvPr id="716" name="Arrow: Right 715">
              <a:extLst>
                <a:ext uri="{FF2B5EF4-FFF2-40B4-BE49-F238E27FC236}">
                  <a16:creationId xmlns:a16="http://schemas.microsoft.com/office/drawing/2014/main" id="{9276C11B-6DFC-4DCF-9A18-3465FFB931C4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286B3355-C7B6-48D1-A1DE-68E5595132E0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9" name="Rectangle: Rounded Corners 698">
            <a:extLst>
              <a:ext uri="{FF2B5EF4-FFF2-40B4-BE49-F238E27FC236}">
                <a16:creationId xmlns:a16="http://schemas.microsoft.com/office/drawing/2014/main" id="{42FF7666-3E35-4F10-8855-12CB027D9CAB}"/>
              </a:ext>
            </a:extLst>
          </p:cNvPr>
          <p:cNvSpPr/>
          <p:nvPr/>
        </p:nvSpPr>
        <p:spPr>
          <a:xfrm>
            <a:off x="22605760" y="13957023"/>
            <a:ext cx="607212" cy="3764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  <a:ea typeface="Source Sans Pro" panose="020B0503030403020204" pitchFamily="34" charset="0"/>
            </a:endParaRPr>
          </a:p>
        </p:txBody>
      </p: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8CA91810-6A16-424F-89F4-617A2DD226A0}"/>
              </a:ext>
            </a:extLst>
          </p:cNvPr>
          <p:cNvGrpSpPr/>
          <p:nvPr/>
        </p:nvGrpSpPr>
        <p:grpSpPr>
          <a:xfrm>
            <a:off x="22662347" y="13996114"/>
            <a:ext cx="513007" cy="306554"/>
            <a:chOff x="2428142" y="12954001"/>
            <a:chExt cx="10221058" cy="6107723"/>
          </a:xfrm>
        </p:grpSpPr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0D720F56-1417-4A79-90F3-CE8EAB0A6094}"/>
                </a:ext>
              </a:extLst>
            </p:cNvPr>
            <p:cNvSpPr/>
            <p:nvPr/>
          </p:nvSpPr>
          <p:spPr>
            <a:xfrm>
              <a:off x="2428142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9E0F1D6E-46A7-4051-B303-80A28BC06DD8}"/>
                </a:ext>
              </a:extLst>
            </p:cNvPr>
            <p:cNvSpPr/>
            <p:nvPr/>
          </p:nvSpPr>
          <p:spPr>
            <a:xfrm>
              <a:off x="25146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279F6D4E-6E1F-4B31-B664-7E632FDBB2AD}"/>
                </a:ext>
              </a:extLst>
            </p:cNvPr>
            <p:cNvSpPr/>
            <p:nvPr/>
          </p:nvSpPr>
          <p:spPr>
            <a:xfrm>
              <a:off x="6477000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73BE6213-F1F7-4456-B4EE-276A3EC41DCF}"/>
                </a:ext>
              </a:extLst>
            </p:cNvPr>
            <p:cNvSpPr/>
            <p:nvPr/>
          </p:nvSpPr>
          <p:spPr>
            <a:xfrm>
              <a:off x="64770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A0549FDD-81EF-418D-AE04-B9E095F5417A}"/>
                </a:ext>
              </a:extLst>
            </p:cNvPr>
            <p:cNvCxnSpPr>
              <a:cxnSpLocks/>
              <a:stCxn id="701" idx="5"/>
              <a:endCxn id="707" idx="1"/>
            </p:cNvCxnSpPr>
            <p:nvPr/>
          </p:nvCxnSpPr>
          <p:spPr>
            <a:xfrm>
              <a:off x="4509447" y="15035306"/>
              <a:ext cx="2324648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6C25A6D1-BDAA-424D-92A4-4E23AC32C1EC}"/>
                </a:ext>
              </a:extLst>
            </p:cNvPr>
            <p:cNvCxnSpPr>
              <a:cxnSpLocks/>
              <a:stCxn id="703" idx="7"/>
              <a:endCxn id="705" idx="3"/>
            </p:cNvCxnSpPr>
            <p:nvPr/>
          </p:nvCxnSpPr>
          <p:spPr>
            <a:xfrm flipV="1">
              <a:off x="4595905" y="15035306"/>
              <a:ext cx="2238190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D92D12BA-C231-46E3-8AFE-6ECF7A06EB11}"/>
                </a:ext>
              </a:extLst>
            </p:cNvPr>
            <p:cNvCxnSpPr>
              <a:cxnSpLocks/>
              <a:stCxn id="701" idx="6"/>
              <a:endCxn id="705" idx="2"/>
            </p:cNvCxnSpPr>
            <p:nvPr/>
          </p:nvCxnSpPr>
          <p:spPr>
            <a:xfrm>
              <a:off x="4866542" y="14173201"/>
              <a:ext cx="161045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5C173386-9786-4083-8B61-E9D9D063A79C}"/>
                </a:ext>
              </a:extLst>
            </p:cNvPr>
            <p:cNvCxnSpPr>
              <a:cxnSpLocks/>
              <a:stCxn id="703" idx="6"/>
              <a:endCxn id="707" idx="2"/>
            </p:cNvCxnSpPr>
            <p:nvPr/>
          </p:nvCxnSpPr>
          <p:spPr>
            <a:xfrm>
              <a:off x="4953000" y="17842524"/>
              <a:ext cx="152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CFC4EFB1-9730-4CA5-9FCD-2558A278D368}"/>
                </a:ext>
              </a:extLst>
            </p:cNvPr>
            <p:cNvSpPr/>
            <p:nvPr/>
          </p:nvSpPr>
          <p:spPr>
            <a:xfrm>
              <a:off x="10210800" y="14782800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3" name="Straight Connector 712">
              <a:extLst>
                <a:ext uri="{FF2B5EF4-FFF2-40B4-BE49-F238E27FC236}">
                  <a16:creationId xmlns:a16="http://schemas.microsoft.com/office/drawing/2014/main" id="{B7969AC2-0959-4601-A9FC-684E6B032882}"/>
                </a:ext>
              </a:extLst>
            </p:cNvPr>
            <p:cNvCxnSpPr>
              <a:cxnSpLocks/>
              <a:stCxn id="705" idx="6"/>
              <a:endCxn id="712" idx="2"/>
            </p:cNvCxnSpPr>
            <p:nvPr/>
          </p:nvCxnSpPr>
          <p:spPr>
            <a:xfrm>
              <a:off x="8915400" y="14173201"/>
              <a:ext cx="1295400" cy="182879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>
              <a:extLst>
                <a:ext uri="{FF2B5EF4-FFF2-40B4-BE49-F238E27FC236}">
                  <a16:creationId xmlns:a16="http://schemas.microsoft.com/office/drawing/2014/main" id="{47CE872A-4529-4708-B591-4CBC773F9E97}"/>
                </a:ext>
              </a:extLst>
            </p:cNvPr>
            <p:cNvCxnSpPr>
              <a:cxnSpLocks/>
              <a:stCxn id="707" idx="6"/>
              <a:endCxn id="712" idx="2"/>
            </p:cNvCxnSpPr>
            <p:nvPr/>
          </p:nvCxnSpPr>
          <p:spPr>
            <a:xfrm flipV="1">
              <a:off x="8915400" y="16002000"/>
              <a:ext cx="1295400" cy="184052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5" name="Rectangle: Rounded Corners 724">
            <a:extLst>
              <a:ext uri="{FF2B5EF4-FFF2-40B4-BE49-F238E27FC236}">
                <a16:creationId xmlns:a16="http://schemas.microsoft.com/office/drawing/2014/main" id="{DD72250F-21EC-4F22-B94A-26515A54BE46}"/>
              </a:ext>
            </a:extLst>
          </p:cNvPr>
          <p:cNvSpPr/>
          <p:nvPr/>
        </p:nvSpPr>
        <p:spPr>
          <a:xfrm>
            <a:off x="22309611" y="12617498"/>
            <a:ext cx="1207427" cy="8324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958AA642-5210-4AD1-B127-BA7B09F7D51E}"/>
              </a:ext>
            </a:extLst>
          </p:cNvPr>
          <p:cNvGrpSpPr/>
          <p:nvPr/>
        </p:nvGrpSpPr>
        <p:grpSpPr>
          <a:xfrm>
            <a:off x="22436414" y="12686804"/>
            <a:ext cx="499195" cy="167353"/>
            <a:chOff x="29713159" y="14126241"/>
            <a:chExt cx="1041317" cy="349097"/>
          </a:xfrm>
        </p:grpSpPr>
        <p:sp>
          <p:nvSpPr>
            <p:cNvPr id="753" name="Arrow: Right 752">
              <a:extLst>
                <a:ext uri="{FF2B5EF4-FFF2-40B4-BE49-F238E27FC236}">
                  <a16:creationId xmlns:a16="http://schemas.microsoft.com/office/drawing/2014/main" id="{6D7907DA-6410-471B-A7E5-CA82A9922225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Rectangle 753">
              <a:extLst>
                <a:ext uri="{FF2B5EF4-FFF2-40B4-BE49-F238E27FC236}">
                  <a16:creationId xmlns:a16="http://schemas.microsoft.com/office/drawing/2014/main" id="{F48ABCF7-A913-41C8-8242-17B8941ACDC6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7E7EE5F5-14AB-42E4-A75A-EB6B3AAC7C08}"/>
              </a:ext>
            </a:extLst>
          </p:cNvPr>
          <p:cNvGrpSpPr/>
          <p:nvPr/>
        </p:nvGrpSpPr>
        <p:grpSpPr>
          <a:xfrm flipH="1">
            <a:off x="22910279" y="12686804"/>
            <a:ext cx="499195" cy="167353"/>
            <a:chOff x="29713159" y="14126241"/>
            <a:chExt cx="1041317" cy="349097"/>
          </a:xfrm>
        </p:grpSpPr>
        <p:sp>
          <p:nvSpPr>
            <p:cNvPr id="751" name="Arrow: Right 750">
              <a:extLst>
                <a:ext uri="{FF2B5EF4-FFF2-40B4-BE49-F238E27FC236}">
                  <a16:creationId xmlns:a16="http://schemas.microsoft.com/office/drawing/2014/main" id="{E7FF3A9D-A668-4225-8EBA-7E0B5E38D704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Rectangle 751">
              <a:extLst>
                <a:ext uri="{FF2B5EF4-FFF2-40B4-BE49-F238E27FC236}">
                  <a16:creationId xmlns:a16="http://schemas.microsoft.com/office/drawing/2014/main" id="{23787733-435D-4A2A-883E-70E36B6132E1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D6ABD3E2-BCA9-4C5E-8294-A20A0140D5FB}"/>
              </a:ext>
            </a:extLst>
          </p:cNvPr>
          <p:cNvGrpSpPr/>
          <p:nvPr/>
        </p:nvGrpSpPr>
        <p:grpSpPr>
          <a:xfrm flipV="1">
            <a:off x="22467763" y="13225581"/>
            <a:ext cx="499195" cy="167353"/>
            <a:chOff x="29713159" y="14126241"/>
            <a:chExt cx="1041317" cy="349097"/>
          </a:xfrm>
        </p:grpSpPr>
        <p:sp>
          <p:nvSpPr>
            <p:cNvPr id="749" name="Arrow: Right 748">
              <a:extLst>
                <a:ext uri="{FF2B5EF4-FFF2-40B4-BE49-F238E27FC236}">
                  <a16:creationId xmlns:a16="http://schemas.microsoft.com/office/drawing/2014/main" id="{097BD874-602E-4C03-936F-F08F2E507EF8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Rectangle 749">
              <a:extLst>
                <a:ext uri="{FF2B5EF4-FFF2-40B4-BE49-F238E27FC236}">
                  <a16:creationId xmlns:a16="http://schemas.microsoft.com/office/drawing/2014/main" id="{2169C249-7CC4-4545-93F5-BE885B4BF572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A27A0539-2F49-4588-A51A-C0F5024A7D00}"/>
              </a:ext>
            </a:extLst>
          </p:cNvPr>
          <p:cNvGrpSpPr/>
          <p:nvPr/>
        </p:nvGrpSpPr>
        <p:grpSpPr>
          <a:xfrm flipH="1" flipV="1">
            <a:off x="22887934" y="13221750"/>
            <a:ext cx="499195" cy="167353"/>
            <a:chOff x="29713159" y="14126241"/>
            <a:chExt cx="1041317" cy="349097"/>
          </a:xfrm>
        </p:grpSpPr>
        <p:sp>
          <p:nvSpPr>
            <p:cNvPr id="747" name="Arrow: Right 746">
              <a:extLst>
                <a:ext uri="{FF2B5EF4-FFF2-40B4-BE49-F238E27FC236}">
                  <a16:creationId xmlns:a16="http://schemas.microsoft.com/office/drawing/2014/main" id="{87BDC543-C1D1-4CB0-8F4C-20A036B6818D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:a16="http://schemas.microsoft.com/office/drawing/2014/main" id="{D982C10B-66D5-4672-9680-B85B17A8FEC9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1" name="Rectangle: Rounded Corners 730">
            <a:extLst>
              <a:ext uri="{FF2B5EF4-FFF2-40B4-BE49-F238E27FC236}">
                <a16:creationId xmlns:a16="http://schemas.microsoft.com/office/drawing/2014/main" id="{A0864DED-A32C-47A9-86BB-49F40A212099}"/>
              </a:ext>
            </a:extLst>
          </p:cNvPr>
          <p:cNvSpPr/>
          <p:nvPr/>
        </p:nvSpPr>
        <p:spPr>
          <a:xfrm>
            <a:off x="22601587" y="12842334"/>
            <a:ext cx="607212" cy="3764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  <a:ea typeface="Source Sans Pro" panose="020B0503030403020204" pitchFamily="34" charset="0"/>
            </a:endParaRPr>
          </a:p>
        </p:txBody>
      </p: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1FBDAA8A-7C16-44BD-AE72-8B3BD7DCB8EE}"/>
              </a:ext>
            </a:extLst>
          </p:cNvPr>
          <p:cNvGrpSpPr/>
          <p:nvPr/>
        </p:nvGrpSpPr>
        <p:grpSpPr>
          <a:xfrm>
            <a:off x="22658174" y="12881429"/>
            <a:ext cx="513007" cy="306554"/>
            <a:chOff x="2428142" y="12954001"/>
            <a:chExt cx="10221058" cy="6107723"/>
          </a:xfrm>
        </p:grpSpPr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930F32E2-3B6A-492D-AEAC-704B79DC3462}"/>
                </a:ext>
              </a:extLst>
            </p:cNvPr>
            <p:cNvSpPr/>
            <p:nvPr/>
          </p:nvSpPr>
          <p:spPr>
            <a:xfrm>
              <a:off x="2428142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620E999A-70F2-4C98-9DF4-E34C7C90EDE4}"/>
                </a:ext>
              </a:extLst>
            </p:cNvPr>
            <p:cNvSpPr/>
            <p:nvPr/>
          </p:nvSpPr>
          <p:spPr>
            <a:xfrm>
              <a:off x="25146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70F91324-943A-4018-8CEC-D8C0E54AE440}"/>
                </a:ext>
              </a:extLst>
            </p:cNvPr>
            <p:cNvSpPr/>
            <p:nvPr/>
          </p:nvSpPr>
          <p:spPr>
            <a:xfrm>
              <a:off x="6477000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EA3998E5-A700-41D2-BB22-965969C80664}"/>
                </a:ext>
              </a:extLst>
            </p:cNvPr>
            <p:cNvSpPr/>
            <p:nvPr/>
          </p:nvSpPr>
          <p:spPr>
            <a:xfrm>
              <a:off x="64770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0" name="Straight Connector 739">
              <a:extLst>
                <a:ext uri="{FF2B5EF4-FFF2-40B4-BE49-F238E27FC236}">
                  <a16:creationId xmlns:a16="http://schemas.microsoft.com/office/drawing/2014/main" id="{72CBF113-9EDE-4805-A981-9FCAE147541F}"/>
                </a:ext>
              </a:extLst>
            </p:cNvPr>
            <p:cNvCxnSpPr>
              <a:cxnSpLocks/>
              <a:stCxn id="733" idx="5"/>
              <a:endCxn id="739" idx="1"/>
            </p:cNvCxnSpPr>
            <p:nvPr/>
          </p:nvCxnSpPr>
          <p:spPr>
            <a:xfrm>
              <a:off x="4509447" y="15035306"/>
              <a:ext cx="2324648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78929843-822D-4691-8BC9-89B62E7F9D98}"/>
                </a:ext>
              </a:extLst>
            </p:cNvPr>
            <p:cNvCxnSpPr>
              <a:cxnSpLocks/>
              <a:stCxn id="734" idx="7"/>
              <a:endCxn id="737" idx="3"/>
            </p:cNvCxnSpPr>
            <p:nvPr/>
          </p:nvCxnSpPr>
          <p:spPr>
            <a:xfrm flipV="1">
              <a:off x="4595905" y="15035306"/>
              <a:ext cx="2238190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>
              <a:extLst>
                <a:ext uri="{FF2B5EF4-FFF2-40B4-BE49-F238E27FC236}">
                  <a16:creationId xmlns:a16="http://schemas.microsoft.com/office/drawing/2014/main" id="{973ED8FE-57D4-4656-B9C4-B0DA921763B7}"/>
                </a:ext>
              </a:extLst>
            </p:cNvPr>
            <p:cNvCxnSpPr>
              <a:cxnSpLocks/>
              <a:stCxn id="733" idx="6"/>
              <a:endCxn id="737" idx="2"/>
            </p:cNvCxnSpPr>
            <p:nvPr/>
          </p:nvCxnSpPr>
          <p:spPr>
            <a:xfrm>
              <a:off x="4866542" y="14173201"/>
              <a:ext cx="161045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BBE747AD-2C04-423E-B58D-CA2225B64920}"/>
                </a:ext>
              </a:extLst>
            </p:cNvPr>
            <p:cNvCxnSpPr>
              <a:cxnSpLocks/>
              <a:stCxn id="734" idx="6"/>
              <a:endCxn id="739" idx="2"/>
            </p:cNvCxnSpPr>
            <p:nvPr/>
          </p:nvCxnSpPr>
          <p:spPr>
            <a:xfrm>
              <a:off x="4953000" y="17842524"/>
              <a:ext cx="152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4683A6A5-38DC-4796-BDFB-458C38D28468}"/>
                </a:ext>
              </a:extLst>
            </p:cNvPr>
            <p:cNvSpPr/>
            <p:nvPr/>
          </p:nvSpPr>
          <p:spPr>
            <a:xfrm>
              <a:off x="10210800" y="14782800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6A6549F5-903A-4785-9517-9D2ED0116805}"/>
                </a:ext>
              </a:extLst>
            </p:cNvPr>
            <p:cNvCxnSpPr>
              <a:cxnSpLocks/>
              <a:stCxn id="737" idx="6"/>
              <a:endCxn id="744" idx="2"/>
            </p:cNvCxnSpPr>
            <p:nvPr/>
          </p:nvCxnSpPr>
          <p:spPr>
            <a:xfrm>
              <a:off x="8915400" y="14173201"/>
              <a:ext cx="1295400" cy="182879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B1E49C05-FBDF-486B-9126-A1958ABF8240}"/>
                </a:ext>
              </a:extLst>
            </p:cNvPr>
            <p:cNvCxnSpPr>
              <a:cxnSpLocks/>
              <a:stCxn id="739" idx="6"/>
              <a:endCxn id="744" idx="2"/>
            </p:cNvCxnSpPr>
            <p:nvPr/>
          </p:nvCxnSpPr>
          <p:spPr>
            <a:xfrm flipV="1">
              <a:off x="8915400" y="16002000"/>
              <a:ext cx="1295400" cy="184052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6" name="Rectangle: Rounded Corners 755">
            <a:extLst>
              <a:ext uri="{FF2B5EF4-FFF2-40B4-BE49-F238E27FC236}">
                <a16:creationId xmlns:a16="http://schemas.microsoft.com/office/drawing/2014/main" id="{4DA6AEC1-D35A-467F-BBF3-48616DD85797}"/>
              </a:ext>
            </a:extLst>
          </p:cNvPr>
          <p:cNvSpPr/>
          <p:nvPr/>
        </p:nvSpPr>
        <p:spPr>
          <a:xfrm>
            <a:off x="20802600" y="13732183"/>
            <a:ext cx="1207427" cy="8324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DD210EC2-9347-4C7F-9552-FFC4D90D018C}"/>
              </a:ext>
            </a:extLst>
          </p:cNvPr>
          <p:cNvGrpSpPr/>
          <p:nvPr/>
        </p:nvGrpSpPr>
        <p:grpSpPr>
          <a:xfrm>
            <a:off x="20929403" y="13801489"/>
            <a:ext cx="499195" cy="167353"/>
            <a:chOff x="29713159" y="14126241"/>
            <a:chExt cx="1041317" cy="349097"/>
          </a:xfrm>
        </p:grpSpPr>
        <p:sp>
          <p:nvSpPr>
            <p:cNvPr id="781" name="Arrow: Right 780">
              <a:extLst>
                <a:ext uri="{FF2B5EF4-FFF2-40B4-BE49-F238E27FC236}">
                  <a16:creationId xmlns:a16="http://schemas.microsoft.com/office/drawing/2014/main" id="{5E99E791-9949-4E22-B7BC-F68155B37B5F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80EC1E8E-324C-4B6B-A752-2817C5F93217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2A10B311-D0E5-4C0F-9A1D-F42E1190D1DA}"/>
              </a:ext>
            </a:extLst>
          </p:cNvPr>
          <p:cNvGrpSpPr/>
          <p:nvPr/>
        </p:nvGrpSpPr>
        <p:grpSpPr>
          <a:xfrm flipH="1">
            <a:off x="21403268" y="13801489"/>
            <a:ext cx="499195" cy="167353"/>
            <a:chOff x="29713159" y="14126241"/>
            <a:chExt cx="1041317" cy="349097"/>
          </a:xfrm>
        </p:grpSpPr>
        <p:sp>
          <p:nvSpPr>
            <p:cNvPr id="779" name="Arrow: Right 778">
              <a:extLst>
                <a:ext uri="{FF2B5EF4-FFF2-40B4-BE49-F238E27FC236}">
                  <a16:creationId xmlns:a16="http://schemas.microsoft.com/office/drawing/2014/main" id="{E814F872-3610-4C99-A25F-2BC80F3D4994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Rectangle 779">
              <a:extLst>
                <a:ext uri="{FF2B5EF4-FFF2-40B4-BE49-F238E27FC236}">
                  <a16:creationId xmlns:a16="http://schemas.microsoft.com/office/drawing/2014/main" id="{16C74E76-AF5C-463C-AF7D-7C55F98D9430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EE7C4F0F-30D8-478C-B805-7E4DF90FA091}"/>
              </a:ext>
            </a:extLst>
          </p:cNvPr>
          <p:cNvGrpSpPr/>
          <p:nvPr/>
        </p:nvGrpSpPr>
        <p:grpSpPr>
          <a:xfrm flipV="1">
            <a:off x="20960752" y="14340266"/>
            <a:ext cx="499195" cy="167353"/>
            <a:chOff x="29713159" y="14126241"/>
            <a:chExt cx="1041317" cy="349097"/>
          </a:xfrm>
        </p:grpSpPr>
        <p:sp>
          <p:nvSpPr>
            <p:cNvPr id="777" name="Arrow: Right 776">
              <a:extLst>
                <a:ext uri="{FF2B5EF4-FFF2-40B4-BE49-F238E27FC236}">
                  <a16:creationId xmlns:a16="http://schemas.microsoft.com/office/drawing/2014/main" id="{41AE41CD-BF9A-4AB3-BD6E-D412B72E0C6F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Rectangle 777">
              <a:extLst>
                <a:ext uri="{FF2B5EF4-FFF2-40B4-BE49-F238E27FC236}">
                  <a16:creationId xmlns:a16="http://schemas.microsoft.com/office/drawing/2014/main" id="{EE108214-F6BA-4AE8-8437-3A78D881976F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7312BCCC-EF57-455B-B91B-266136667A1B}"/>
              </a:ext>
            </a:extLst>
          </p:cNvPr>
          <p:cNvGrpSpPr/>
          <p:nvPr/>
        </p:nvGrpSpPr>
        <p:grpSpPr>
          <a:xfrm flipH="1" flipV="1">
            <a:off x="21380923" y="14336435"/>
            <a:ext cx="499195" cy="167353"/>
            <a:chOff x="29713159" y="14126241"/>
            <a:chExt cx="1041317" cy="349097"/>
          </a:xfrm>
        </p:grpSpPr>
        <p:sp>
          <p:nvSpPr>
            <p:cNvPr id="775" name="Arrow: Right 774">
              <a:extLst>
                <a:ext uri="{FF2B5EF4-FFF2-40B4-BE49-F238E27FC236}">
                  <a16:creationId xmlns:a16="http://schemas.microsoft.com/office/drawing/2014/main" id="{00F19780-26D6-46A7-B760-6CA6616B1F81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0A9A7412-B064-4B99-A17B-2F2913F87306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2" name="Rectangle: Rounded Corners 761">
            <a:extLst>
              <a:ext uri="{FF2B5EF4-FFF2-40B4-BE49-F238E27FC236}">
                <a16:creationId xmlns:a16="http://schemas.microsoft.com/office/drawing/2014/main" id="{6F0331FE-2F50-452F-838D-1E8D20C19654}"/>
              </a:ext>
            </a:extLst>
          </p:cNvPr>
          <p:cNvSpPr/>
          <p:nvPr/>
        </p:nvSpPr>
        <p:spPr>
          <a:xfrm>
            <a:off x="21094576" y="13957023"/>
            <a:ext cx="607212" cy="3764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  <a:ea typeface="Source Sans Pro" panose="020B0503030403020204" pitchFamily="34" charset="0"/>
            </a:endParaRPr>
          </a:p>
        </p:txBody>
      </p: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687565E1-6E3B-45B7-84DC-FEA7A7068D10}"/>
              </a:ext>
            </a:extLst>
          </p:cNvPr>
          <p:cNvGrpSpPr/>
          <p:nvPr/>
        </p:nvGrpSpPr>
        <p:grpSpPr>
          <a:xfrm>
            <a:off x="21151163" y="13996114"/>
            <a:ext cx="513007" cy="306554"/>
            <a:chOff x="2428142" y="12954001"/>
            <a:chExt cx="10221058" cy="6107723"/>
          </a:xfrm>
        </p:grpSpPr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BDD871B8-E414-423B-B7B5-3668ECB27707}"/>
                </a:ext>
              </a:extLst>
            </p:cNvPr>
            <p:cNvSpPr/>
            <p:nvPr/>
          </p:nvSpPr>
          <p:spPr>
            <a:xfrm>
              <a:off x="2428142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F42D1952-FDD2-4986-B59D-3B319F83DF1D}"/>
                </a:ext>
              </a:extLst>
            </p:cNvPr>
            <p:cNvSpPr/>
            <p:nvPr/>
          </p:nvSpPr>
          <p:spPr>
            <a:xfrm>
              <a:off x="25146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06E0AB76-7731-471B-9D4B-9AF62F7D97C7}"/>
                </a:ext>
              </a:extLst>
            </p:cNvPr>
            <p:cNvSpPr/>
            <p:nvPr/>
          </p:nvSpPr>
          <p:spPr>
            <a:xfrm>
              <a:off x="6477000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BBDCCA35-5A88-43EB-B4ED-BCB23633C34F}"/>
                </a:ext>
              </a:extLst>
            </p:cNvPr>
            <p:cNvSpPr/>
            <p:nvPr/>
          </p:nvSpPr>
          <p:spPr>
            <a:xfrm>
              <a:off x="64770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CCDFFA48-A5FD-4B71-8DFC-A58744E0629F}"/>
                </a:ext>
              </a:extLst>
            </p:cNvPr>
            <p:cNvCxnSpPr>
              <a:cxnSpLocks/>
              <a:stCxn id="764" idx="5"/>
              <a:endCxn id="767" idx="1"/>
            </p:cNvCxnSpPr>
            <p:nvPr/>
          </p:nvCxnSpPr>
          <p:spPr>
            <a:xfrm>
              <a:off x="4509447" y="15035306"/>
              <a:ext cx="2324648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F7887DF8-9DC7-43C2-8EDD-4FC32D127A79}"/>
                </a:ext>
              </a:extLst>
            </p:cNvPr>
            <p:cNvCxnSpPr>
              <a:cxnSpLocks/>
              <a:stCxn id="765" idx="7"/>
              <a:endCxn id="766" idx="3"/>
            </p:cNvCxnSpPr>
            <p:nvPr/>
          </p:nvCxnSpPr>
          <p:spPr>
            <a:xfrm flipV="1">
              <a:off x="4595905" y="15035306"/>
              <a:ext cx="2238190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EFD73979-82E3-4593-89B8-EEE23340C7E8}"/>
                </a:ext>
              </a:extLst>
            </p:cNvPr>
            <p:cNvCxnSpPr>
              <a:cxnSpLocks/>
              <a:stCxn id="764" idx="6"/>
              <a:endCxn id="766" idx="2"/>
            </p:cNvCxnSpPr>
            <p:nvPr/>
          </p:nvCxnSpPr>
          <p:spPr>
            <a:xfrm>
              <a:off x="4866542" y="14173201"/>
              <a:ext cx="161045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8D04B062-1698-415F-91EE-208AB1B6E3C5}"/>
                </a:ext>
              </a:extLst>
            </p:cNvPr>
            <p:cNvCxnSpPr>
              <a:cxnSpLocks/>
              <a:stCxn id="765" idx="6"/>
              <a:endCxn id="767" idx="2"/>
            </p:cNvCxnSpPr>
            <p:nvPr/>
          </p:nvCxnSpPr>
          <p:spPr>
            <a:xfrm>
              <a:off x="4953000" y="17842524"/>
              <a:ext cx="152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2" name="Oval 771">
              <a:extLst>
                <a:ext uri="{FF2B5EF4-FFF2-40B4-BE49-F238E27FC236}">
                  <a16:creationId xmlns:a16="http://schemas.microsoft.com/office/drawing/2014/main" id="{84A369A8-4335-459A-8921-E572BDF78DA9}"/>
                </a:ext>
              </a:extLst>
            </p:cNvPr>
            <p:cNvSpPr/>
            <p:nvPr/>
          </p:nvSpPr>
          <p:spPr>
            <a:xfrm>
              <a:off x="10210800" y="14782800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D45A073C-1822-4980-8D0E-8A34FC121473}"/>
                </a:ext>
              </a:extLst>
            </p:cNvPr>
            <p:cNvCxnSpPr>
              <a:cxnSpLocks/>
              <a:stCxn id="766" idx="6"/>
              <a:endCxn id="772" idx="2"/>
            </p:cNvCxnSpPr>
            <p:nvPr/>
          </p:nvCxnSpPr>
          <p:spPr>
            <a:xfrm>
              <a:off x="8915400" y="14173201"/>
              <a:ext cx="1295400" cy="182879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3B958FEA-686C-4604-B0A0-5214D63FCE52}"/>
                </a:ext>
              </a:extLst>
            </p:cNvPr>
            <p:cNvCxnSpPr>
              <a:cxnSpLocks/>
              <a:stCxn id="767" idx="6"/>
              <a:endCxn id="772" idx="2"/>
            </p:cNvCxnSpPr>
            <p:nvPr/>
          </p:nvCxnSpPr>
          <p:spPr>
            <a:xfrm flipV="1">
              <a:off x="8915400" y="16002000"/>
              <a:ext cx="1295400" cy="184052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4" name="Rectangle: Rounded Corners 783">
            <a:extLst>
              <a:ext uri="{FF2B5EF4-FFF2-40B4-BE49-F238E27FC236}">
                <a16:creationId xmlns:a16="http://schemas.microsoft.com/office/drawing/2014/main" id="{58715686-9252-4FB1-AAA5-4B146DA5BC40}"/>
              </a:ext>
            </a:extLst>
          </p:cNvPr>
          <p:cNvSpPr/>
          <p:nvPr/>
        </p:nvSpPr>
        <p:spPr>
          <a:xfrm>
            <a:off x="22479000" y="11156942"/>
            <a:ext cx="1207427" cy="8324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5B2133AD-DC54-4E7D-A838-F1EA6DFA5FFB}"/>
              </a:ext>
            </a:extLst>
          </p:cNvPr>
          <p:cNvGrpSpPr/>
          <p:nvPr/>
        </p:nvGrpSpPr>
        <p:grpSpPr>
          <a:xfrm>
            <a:off x="22605803" y="11226248"/>
            <a:ext cx="499195" cy="167353"/>
            <a:chOff x="29713159" y="14126241"/>
            <a:chExt cx="1041317" cy="349097"/>
          </a:xfrm>
        </p:grpSpPr>
        <p:sp>
          <p:nvSpPr>
            <p:cNvPr id="809" name="Arrow: Right 808">
              <a:extLst>
                <a:ext uri="{FF2B5EF4-FFF2-40B4-BE49-F238E27FC236}">
                  <a16:creationId xmlns:a16="http://schemas.microsoft.com/office/drawing/2014/main" id="{06C19849-F857-475A-9D39-E0E7B16DAC13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Rectangle 809">
              <a:extLst>
                <a:ext uri="{FF2B5EF4-FFF2-40B4-BE49-F238E27FC236}">
                  <a16:creationId xmlns:a16="http://schemas.microsoft.com/office/drawing/2014/main" id="{5051603C-6267-49B5-9F97-A6C57CB876C4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12C0FDA8-7506-4571-BDE7-240B8FEC6F27}"/>
              </a:ext>
            </a:extLst>
          </p:cNvPr>
          <p:cNvGrpSpPr/>
          <p:nvPr/>
        </p:nvGrpSpPr>
        <p:grpSpPr>
          <a:xfrm flipH="1">
            <a:off x="23079668" y="11226248"/>
            <a:ext cx="499195" cy="167353"/>
            <a:chOff x="29713159" y="14126241"/>
            <a:chExt cx="1041317" cy="349097"/>
          </a:xfrm>
        </p:grpSpPr>
        <p:sp>
          <p:nvSpPr>
            <p:cNvPr id="807" name="Arrow: Right 806">
              <a:extLst>
                <a:ext uri="{FF2B5EF4-FFF2-40B4-BE49-F238E27FC236}">
                  <a16:creationId xmlns:a16="http://schemas.microsoft.com/office/drawing/2014/main" id="{8F8FBAA2-6E48-4292-869E-4EB7EE52D17E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Rectangle 807">
              <a:extLst>
                <a:ext uri="{FF2B5EF4-FFF2-40B4-BE49-F238E27FC236}">
                  <a16:creationId xmlns:a16="http://schemas.microsoft.com/office/drawing/2014/main" id="{1C5FC6F5-5D87-4098-932B-29105D4A1A03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340516E3-2287-47C4-931B-F69159FB8256}"/>
              </a:ext>
            </a:extLst>
          </p:cNvPr>
          <p:cNvGrpSpPr/>
          <p:nvPr/>
        </p:nvGrpSpPr>
        <p:grpSpPr>
          <a:xfrm flipV="1">
            <a:off x="22637152" y="11765025"/>
            <a:ext cx="499195" cy="167353"/>
            <a:chOff x="29713159" y="14126241"/>
            <a:chExt cx="1041317" cy="349097"/>
          </a:xfrm>
        </p:grpSpPr>
        <p:sp>
          <p:nvSpPr>
            <p:cNvPr id="805" name="Arrow: Right 804">
              <a:extLst>
                <a:ext uri="{FF2B5EF4-FFF2-40B4-BE49-F238E27FC236}">
                  <a16:creationId xmlns:a16="http://schemas.microsoft.com/office/drawing/2014/main" id="{A2B569FF-0822-4DEC-A505-E3406ACF2D46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0AE363A4-0CB9-4E8B-9A57-572020BB57C9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8" name="Group 787">
            <a:extLst>
              <a:ext uri="{FF2B5EF4-FFF2-40B4-BE49-F238E27FC236}">
                <a16:creationId xmlns:a16="http://schemas.microsoft.com/office/drawing/2014/main" id="{8EDD1F74-9CDD-4F1A-AA07-247F1E14DD3D}"/>
              </a:ext>
            </a:extLst>
          </p:cNvPr>
          <p:cNvGrpSpPr/>
          <p:nvPr/>
        </p:nvGrpSpPr>
        <p:grpSpPr>
          <a:xfrm flipH="1" flipV="1">
            <a:off x="23057323" y="11761194"/>
            <a:ext cx="499195" cy="167353"/>
            <a:chOff x="29713159" y="14126241"/>
            <a:chExt cx="1041317" cy="349097"/>
          </a:xfrm>
        </p:grpSpPr>
        <p:sp>
          <p:nvSpPr>
            <p:cNvPr id="803" name="Arrow: Right 802">
              <a:extLst>
                <a:ext uri="{FF2B5EF4-FFF2-40B4-BE49-F238E27FC236}">
                  <a16:creationId xmlns:a16="http://schemas.microsoft.com/office/drawing/2014/main" id="{C9AF62C5-CE64-4F88-AF2E-BD2BE9CE1F33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" name="Rectangle 803">
              <a:extLst>
                <a:ext uri="{FF2B5EF4-FFF2-40B4-BE49-F238E27FC236}">
                  <a16:creationId xmlns:a16="http://schemas.microsoft.com/office/drawing/2014/main" id="{A4C98FF1-9F38-4A46-94D0-BDAD39524CE4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0" name="Rectangle: Rounded Corners 789">
            <a:extLst>
              <a:ext uri="{FF2B5EF4-FFF2-40B4-BE49-F238E27FC236}">
                <a16:creationId xmlns:a16="http://schemas.microsoft.com/office/drawing/2014/main" id="{2E51A995-BA44-4022-8760-E06679F5633C}"/>
              </a:ext>
            </a:extLst>
          </p:cNvPr>
          <p:cNvSpPr/>
          <p:nvPr/>
        </p:nvSpPr>
        <p:spPr>
          <a:xfrm>
            <a:off x="22770976" y="11381782"/>
            <a:ext cx="607212" cy="3764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  <a:ea typeface="Source Sans Pro" panose="020B0503030403020204" pitchFamily="34" charset="0"/>
            </a:endParaRPr>
          </a:p>
        </p:txBody>
      </p:sp>
      <p:grpSp>
        <p:nvGrpSpPr>
          <p:cNvPr id="791" name="Group 790">
            <a:extLst>
              <a:ext uri="{FF2B5EF4-FFF2-40B4-BE49-F238E27FC236}">
                <a16:creationId xmlns:a16="http://schemas.microsoft.com/office/drawing/2014/main" id="{B7608FAA-26E7-419D-BA75-34808862D753}"/>
              </a:ext>
            </a:extLst>
          </p:cNvPr>
          <p:cNvGrpSpPr/>
          <p:nvPr/>
        </p:nvGrpSpPr>
        <p:grpSpPr>
          <a:xfrm>
            <a:off x="22827563" y="11420873"/>
            <a:ext cx="513007" cy="306554"/>
            <a:chOff x="2428142" y="12954001"/>
            <a:chExt cx="10221058" cy="6107723"/>
          </a:xfrm>
        </p:grpSpPr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E1C44038-1C8B-42DD-ABF6-304629EA4B49}"/>
                </a:ext>
              </a:extLst>
            </p:cNvPr>
            <p:cNvSpPr/>
            <p:nvPr/>
          </p:nvSpPr>
          <p:spPr>
            <a:xfrm>
              <a:off x="2428142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A978D1DA-0817-4E2C-BD9F-FCF8598531C0}"/>
                </a:ext>
              </a:extLst>
            </p:cNvPr>
            <p:cNvSpPr/>
            <p:nvPr/>
          </p:nvSpPr>
          <p:spPr>
            <a:xfrm>
              <a:off x="25146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Oval 793">
              <a:extLst>
                <a:ext uri="{FF2B5EF4-FFF2-40B4-BE49-F238E27FC236}">
                  <a16:creationId xmlns:a16="http://schemas.microsoft.com/office/drawing/2014/main" id="{BD7E3CE0-A619-4919-9DE2-155BE820341C}"/>
                </a:ext>
              </a:extLst>
            </p:cNvPr>
            <p:cNvSpPr/>
            <p:nvPr/>
          </p:nvSpPr>
          <p:spPr>
            <a:xfrm>
              <a:off x="6477000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Oval 794">
              <a:extLst>
                <a:ext uri="{FF2B5EF4-FFF2-40B4-BE49-F238E27FC236}">
                  <a16:creationId xmlns:a16="http://schemas.microsoft.com/office/drawing/2014/main" id="{FB9B8D41-0CC2-413D-A9B5-6ACDA0EB0205}"/>
                </a:ext>
              </a:extLst>
            </p:cNvPr>
            <p:cNvSpPr/>
            <p:nvPr/>
          </p:nvSpPr>
          <p:spPr>
            <a:xfrm>
              <a:off x="64770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A5D96E7F-06FD-4369-AB29-D84145275E4E}"/>
                </a:ext>
              </a:extLst>
            </p:cNvPr>
            <p:cNvCxnSpPr>
              <a:cxnSpLocks/>
              <a:stCxn id="792" idx="5"/>
              <a:endCxn id="795" idx="1"/>
            </p:cNvCxnSpPr>
            <p:nvPr/>
          </p:nvCxnSpPr>
          <p:spPr>
            <a:xfrm>
              <a:off x="4509447" y="15035306"/>
              <a:ext cx="2324648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>
              <a:extLst>
                <a:ext uri="{FF2B5EF4-FFF2-40B4-BE49-F238E27FC236}">
                  <a16:creationId xmlns:a16="http://schemas.microsoft.com/office/drawing/2014/main" id="{887823BA-1153-4606-A1EA-4FC2C0D2082F}"/>
                </a:ext>
              </a:extLst>
            </p:cNvPr>
            <p:cNvCxnSpPr>
              <a:cxnSpLocks/>
              <a:stCxn id="793" idx="7"/>
              <a:endCxn id="794" idx="3"/>
            </p:cNvCxnSpPr>
            <p:nvPr/>
          </p:nvCxnSpPr>
          <p:spPr>
            <a:xfrm flipV="1">
              <a:off x="4595905" y="15035306"/>
              <a:ext cx="2238190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>
              <a:extLst>
                <a:ext uri="{FF2B5EF4-FFF2-40B4-BE49-F238E27FC236}">
                  <a16:creationId xmlns:a16="http://schemas.microsoft.com/office/drawing/2014/main" id="{35B375C3-DB41-4433-84E2-EDCB457DA42E}"/>
                </a:ext>
              </a:extLst>
            </p:cNvPr>
            <p:cNvCxnSpPr>
              <a:cxnSpLocks/>
              <a:stCxn id="792" idx="6"/>
              <a:endCxn id="794" idx="2"/>
            </p:cNvCxnSpPr>
            <p:nvPr/>
          </p:nvCxnSpPr>
          <p:spPr>
            <a:xfrm>
              <a:off x="4866542" y="14173201"/>
              <a:ext cx="161045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>
              <a:extLst>
                <a:ext uri="{FF2B5EF4-FFF2-40B4-BE49-F238E27FC236}">
                  <a16:creationId xmlns:a16="http://schemas.microsoft.com/office/drawing/2014/main" id="{238EECEE-F9B0-40A4-A792-CDB87F365E43}"/>
                </a:ext>
              </a:extLst>
            </p:cNvPr>
            <p:cNvCxnSpPr>
              <a:cxnSpLocks/>
              <a:stCxn id="793" idx="6"/>
              <a:endCxn id="795" idx="2"/>
            </p:cNvCxnSpPr>
            <p:nvPr/>
          </p:nvCxnSpPr>
          <p:spPr>
            <a:xfrm>
              <a:off x="4953000" y="17842524"/>
              <a:ext cx="152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281F6B35-E2C7-4C0A-9A75-C1C3B518A59F}"/>
                </a:ext>
              </a:extLst>
            </p:cNvPr>
            <p:cNvSpPr/>
            <p:nvPr/>
          </p:nvSpPr>
          <p:spPr>
            <a:xfrm>
              <a:off x="10210800" y="14782800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BE10177E-666D-4392-90D9-11AF33466BB4}"/>
                </a:ext>
              </a:extLst>
            </p:cNvPr>
            <p:cNvCxnSpPr>
              <a:cxnSpLocks/>
              <a:stCxn id="794" idx="6"/>
              <a:endCxn id="800" idx="2"/>
            </p:cNvCxnSpPr>
            <p:nvPr/>
          </p:nvCxnSpPr>
          <p:spPr>
            <a:xfrm>
              <a:off x="8915400" y="14173201"/>
              <a:ext cx="1295400" cy="182879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F4E0B73D-742C-4C52-8F97-7EED273FADCD}"/>
                </a:ext>
              </a:extLst>
            </p:cNvPr>
            <p:cNvCxnSpPr>
              <a:cxnSpLocks/>
              <a:stCxn id="795" idx="6"/>
              <a:endCxn id="800" idx="2"/>
            </p:cNvCxnSpPr>
            <p:nvPr/>
          </p:nvCxnSpPr>
          <p:spPr>
            <a:xfrm flipV="1">
              <a:off x="8915400" y="16002000"/>
              <a:ext cx="1295400" cy="184052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4C1D3B13-DD9C-4C5B-B386-CB1DFB9CE984}"/>
              </a:ext>
            </a:extLst>
          </p:cNvPr>
          <p:cNvCxnSpPr>
            <a:cxnSpLocks/>
            <a:stCxn id="567" idx="0"/>
            <a:endCxn id="784" idx="2"/>
          </p:cNvCxnSpPr>
          <p:nvPr/>
        </p:nvCxnSpPr>
        <p:spPr>
          <a:xfrm flipV="1">
            <a:off x="21414446" y="11989366"/>
            <a:ext cx="1668268" cy="6386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>
            <a:extLst>
              <a:ext uri="{FF2B5EF4-FFF2-40B4-BE49-F238E27FC236}">
                <a16:creationId xmlns:a16="http://schemas.microsoft.com/office/drawing/2014/main" id="{BEAFDCCF-B8C6-48FC-B9E2-A367C31F3ED8}"/>
              </a:ext>
            </a:extLst>
          </p:cNvPr>
          <p:cNvCxnSpPr>
            <a:cxnSpLocks/>
            <a:stCxn id="725" idx="0"/>
            <a:endCxn id="784" idx="2"/>
          </p:cNvCxnSpPr>
          <p:nvPr/>
        </p:nvCxnSpPr>
        <p:spPr>
          <a:xfrm flipV="1">
            <a:off x="22913325" y="11989366"/>
            <a:ext cx="169389" cy="6281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F5D4740B-A588-4758-B460-B8AF323E6EAD}"/>
              </a:ext>
            </a:extLst>
          </p:cNvPr>
          <p:cNvCxnSpPr>
            <a:cxnSpLocks/>
            <a:stCxn id="567" idx="2"/>
            <a:endCxn id="693" idx="0"/>
          </p:cNvCxnSpPr>
          <p:nvPr/>
        </p:nvCxnSpPr>
        <p:spPr>
          <a:xfrm>
            <a:off x="21414445" y="13460407"/>
            <a:ext cx="1503052" cy="2717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Straight Connector 813">
            <a:extLst>
              <a:ext uri="{FF2B5EF4-FFF2-40B4-BE49-F238E27FC236}">
                <a16:creationId xmlns:a16="http://schemas.microsoft.com/office/drawing/2014/main" id="{BC6BBE61-5A61-4A43-A113-21AF213E996A}"/>
              </a:ext>
            </a:extLst>
          </p:cNvPr>
          <p:cNvCxnSpPr>
            <a:cxnSpLocks/>
            <a:stCxn id="725" idx="2"/>
            <a:endCxn id="756" idx="0"/>
          </p:cNvCxnSpPr>
          <p:nvPr/>
        </p:nvCxnSpPr>
        <p:spPr>
          <a:xfrm flipH="1">
            <a:off x="21406314" y="13449922"/>
            <a:ext cx="1507011" cy="282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traight Connector 1175">
            <a:extLst>
              <a:ext uri="{FF2B5EF4-FFF2-40B4-BE49-F238E27FC236}">
                <a16:creationId xmlns:a16="http://schemas.microsoft.com/office/drawing/2014/main" id="{A34FF878-A06E-44E8-83A6-73830281BE7A}"/>
              </a:ext>
            </a:extLst>
          </p:cNvPr>
          <p:cNvCxnSpPr>
            <a:cxnSpLocks/>
            <a:stCxn id="725" idx="2"/>
            <a:endCxn id="693" idx="0"/>
          </p:cNvCxnSpPr>
          <p:nvPr/>
        </p:nvCxnSpPr>
        <p:spPr>
          <a:xfrm>
            <a:off x="22913324" y="13449922"/>
            <a:ext cx="4174" cy="282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Straight Connector 1176">
            <a:extLst>
              <a:ext uri="{FF2B5EF4-FFF2-40B4-BE49-F238E27FC236}">
                <a16:creationId xmlns:a16="http://schemas.microsoft.com/office/drawing/2014/main" id="{2223571D-7555-4097-A713-CCCE463D52C2}"/>
              </a:ext>
            </a:extLst>
          </p:cNvPr>
          <p:cNvCxnSpPr>
            <a:cxnSpLocks/>
            <a:stCxn id="567" idx="2"/>
            <a:endCxn id="756" idx="0"/>
          </p:cNvCxnSpPr>
          <p:nvPr/>
        </p:nvCxnSpPr>
        <p:spPr>
          <a:xfrm flipH="1">
            <a:off x="21406314" y="13460407"/>
            <a:ext cx="8132" cy="2717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9" name="Group 1438">
            <a:extLst>
              <a:ext uri="{FF2B5EF4-FFF2-40B4-BE49-F238E27FC236}">
                <a16:creationId xmlns:a16="http://schemas.microsoft.com/office/drawing/2014/main" id="{58F75016-C11D-4B1A-AC9C-DB412D83EAAB}"/>
              </a:ext>
            </a:extLst>
          </p:cNvPr>
          <p:cNvGrpSpPr/>
          <p:nvPr/>
        </p:nvGrpSpPr>
        <p:grpSpPr>
          <a:xfrm>
            <a:off x="22601032" y="14567108"/>
            <a:ext cx="642354" cy="791289"/>
            <a:chOff x="21392306" y="14705135"/>
            <a:chExt cx="642354" cy="791289"/>
          </a:xfrm>
        </p:grpSpPr>
        <p:cxnSp>
          <p:nvCxnSpPr>
            <p:cNvPr id="1440" name="Straight Connector 1439">
              <a:extLst>
                <a:ext uri="{FF2B5EF4-FFF2-40B4-BE49-F238E27FC236}">
                  <a16:creationId xmlns:a16="http://schemas.microsoft.com/office/drawing/2014/main" id="{5251F845-98A2-4C9E-A735-828808BB29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2306" y="14705135"/>
              <a:ext cx="320978" cy="7905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Straight Connector 1440">
              <a:extLst>
                <a:ext uri="{FF2B5EF4-FFF2-40B4-BE49-F238E27FC236}">
                  <a16:creationId xmlns:a16="http://schemas.microsoft.com/office/drawing/2014/main" id="{D0088DCD-D5C7-4086-88B5-CD323BB809AF}"/>
                </a:ext>
              </a:extLst>
            </p:cNvPr>
            <p:cNvCxnSpPr>
              <a:cxnSpLocks/>
            </p:cNvCxnSpPr>
            <p:nvPr/>
          </p:nvCxnSpPr>
          <p:spPr>
            <a:xfrm>
              <a:off x="21713284" y="14705135"/>
              <a:ext cx="321376" cy="79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2" name="Straight Connector 1441">
              <a:extLst>
                <a:ext uri="{FF2B5EF4-FFF2-40B4-BE49-F238E27FC236}">
                  <a16:creationId xmlns:a16="http://schemas.microsoft.com/office/drawing/2014/main" id="{3144BFF9-E173-404C-9734-2006A09FB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21620" y="14705135"/>
              <a:ext cx="91664" cy="7905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3" name="Straight Connector 1442">
              <a:extLst>
                <a:ext uri="{FF2B5EF4-FFF2-40B4-BE49-F238E27FC236}">
                  <a16:creationId xmlns:a16="http://schemas.microsoft.com/office/drawing/2014/main" id="{F0775A09-7C1E-4272-AE97-4F8D61C802E8}"/>
                </a:ext>
              </a:extLst>
            </p:cNvPr>
            <p:cNvCxnSpPr>
              <a:cxnSpLocks/>
            </p:cNvCxnSpPr>
            <p:nvPr/>
          </p:nvCxnSpPr>
          <p:spPr>
            <a:xfrm>
              <a:off x="21713284" y="14705135"/>
              <a:ext cx="91664" cy="7880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4" name="Group 1443">
            <a:extLst>
              <a:ext uri="{FF2B5EF4-FFF2-40B4-BE49-F238E27FC236}">
                <a16:creationId xmlns:a16="http://schemas.microsoft.com/office/drawing/2014/main" id="{370B85AA-ABCE-4E4A-8D60-5314FB3EBAE2}"/>
              </a:ext>
            </a:extLst>
          </p:cNvPr>
          <p:cNvGrpSpPr/>
          <p:nvPr/>
        </p:nvGrpSpPr>
        <p:grpSpPr>
          <a:xfrm>
            <a:off x="21076656" y="14570608"/>
            <a:ext cx="642354" cy="791289"/>
            <a:chOff x="21392306" y="14705135"/>
            <a:chExt cx="642354" cy="791289"/>
          </a:xfrm>
        </p:grpSpPr>
        <p:cxnSp>
          <p:nvCxnSpPr>
            <p:cNvPr id="1445" name="Straight Connector 1444">
              <a:extLst>
                <a:ext uri="{FF2B5EF4-FFF2-40B4-BE49-F238E27FC236}">
                  <a16:creationId xmlns:a16="http://schemas.microsoft.com/office/drawing/2014/main" id="{48FD97F6-509C-4901-8F8A-65040183E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2306" y="14705135"/>
              <a:ext cx="320978" cy="7905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" name="Straight Connector 1445">
              <a:extLst>
                <a:ext uri="{FF2B5EF4-FFF2-40B4-BE49-F238E27FC236}">
                  <a16:creationId xmlns:a16="http://schemas.microsoft.com/office/drawing/2014/main" id="{893660AF-E6F6-476C-835B-47CA891DF299}"/>
                </a:ext>
              </a:extLst>
            </p:cNvPr>
            <p:cNvCxnSpPr>
              <a:cxnSpLocks/>
            </p:cNvCxnSpPr>
            <p:nvPr/>
          </p:nvCxnSpPr>
          <p:spPr>
            <a:xfrm>
              <a:off x="21713284" y="14705135"/>
              <a:ext cx="321376" cy="79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Connector 1446">
              <a:extLst>
                <a:ext uri="{FF2B5EF4-FFF2-40B4-BE49-F238E27FC236}">
                  <a16:creationId xmlns:a16="http://schemas.microsoft.com/office/drawing/2014/main" id="{246A686C-393F-4745-BD81-311B49A07A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21620" y="14705135"/>
              <a:ext cx="91664" cy="7905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Connector 1447">
              <a:extLst>
                <a:ext uri="{FF2B5EF4-FFF2-40B4-BE49-F238E27FC236}">
                  <a16:creationId xmlns:a16="http://schemas.microsoft.com/office/drawing/2014/main" id="{BB1AA9B0-6C32-454B-92AA-4E1D0F6229C3}"/>
                </a:ext>
              </a:extLst>
            </p:cNvPr>
            <p:cNvCxnSpPr>
              <a:cxnSpLocks/>
            </p:cNvCxnSpPr>
            <p:nvPr/>
          </p:nvCxnSpPr>
          <p:spPr>
            <a:xfrm>
              <a:off x="21713284" y="14705135"/>
              <a:ext cx="91664" cy="7880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9" name="Group 1458">
            <a:extLst>
              <a:ext uri="{FF2B5EF4-FFF2-40B4-BE49-F238E27FC236}">
                <a16:creationId xmlns:a16="http://schemas.microsoft.com/office/drawing/2014/main" id="{D99BB227-F5A9-4C02-87A7-6C90DC0BDD58}"/>
              </a:ext>
            </a:extLst>
          </p:cNvPr>
          <p:cNvGrpSpPr/>
          <p:nvPr/>
        </p:nvGrpSpPr>
        <p:grpSpPr>
          <a:xfrm>
            <a:off x="28042876" y="19701096"/>
            <a:ext cx="7694924" cy="2168304"/>
            <a:chOff x="3358856" y="3954553"/>
            <a:chExt cx="5463986" cy="1817500"/>
          </a:xfrm>
        </p:grpSpPr>
        <p:sp>
          <p:nvSpPr>
            <p:cNvPr id="1460" name="Rectangle 1459">
              <a:extLst>
                <a:ext uri="{FF2B5EF4-FFF2-40B4-BE49-F238E27FC236}">
                  <a16:creationId xmlns:a16="http://schemas.microsoft.com/office/drawing/2014/main" id="{7E5506EF-3B5C-46B6-894D-901F20501B7E}"/>
                </a:ext>
              </a:extLst>
            </p:cNvPr>
            <p:cNvSpPr/>
            <p:nvPr/>
          </p:nvSpPr>
          <p:spPr>
            <a:xfrm>
              <a:off x="3358856" y="4409031"/>
              <a:ext cx="5463985" cy="47695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Bookman Old Style" panose="02050604050505020204" pitchFamily="18" charset="0"/>
                <a:ea typeface="Source Sans Pro Light" panose="020B0403030403020204" pitchFamily="34" charset="0"/>
              </a:endParaRPr>
            </a:p>
          </p:txBody>
        </p:sp>
        <p:cxnSp>
          <p:nvCxnSpPr>
            <p:cNvPr id="1461" name="Straight Connector 1460">
              <a:extLst>
                <a:ext uri="{FF2B5EF4-FFF2-40B4-BE49-F238E27FC236}">
                  <a16:creationId xmlns:a16="http://schemas.microsoft.com/office/drawing/2014/main" id="{92B35AAF-3532-4683-AE48-8938B75F13EE}"/>
                </a:ext>
              </a:extLst>
            </p:cNvPr>
            <p:cNvCxnSpPr>
              <a:cxnSpLocks/>
            </p:cNvCxnSpPr>
            <p:nvPr/>
          </p:nvCxnSpPr>
          <p:spPr>
            <a:xfrm>
              <a:off x="4452452" y="4422247"/>
              <a:ext cx="0" cy="46373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2" name="TextBox 1461">
              <a:extLst>
                <a:ext uri="{FF2B5EF4-FFF2-40B4-BE49-F238E27FC236}">
                  <a16:creationId xmlns:a16="http://schemas.microsoft.com/office/drawing/2014/main" id="{F462844E-3BBD-4701-93C8-DE66B90AE616}"/>
                </a:ext>
              </a:extLst>
            </p:cNvPr>
            <p:cNvSpPr txBox="1"/>
            <p:nvPr/>
          </p:nvSpPr>
          <p:spPr>
            <a:xfrm>
              <a:off x="3511199" y="4455641"/>
              <a:ext cx="874408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Bookman Old Style" panose="02050604050505020204" pitchFamily="18" charset="0"/>
                  <a:ea typeface="Source Sans Pro" panose="020B0503030403020204" pitchFamily="34" charset="0"/>
                </a:rPr>
                <a:t>Model</a:t>
              </a:r>
            </a:p>
          </p:txBody>
        </p:sp>
        <p:sp>
          <p:nvSpPr>
            <p:cNvPr id="1463" name="Rectangle 1462">
              <a:extLst>
                <a:ext uri="{FF2B5EF4-FFF2-40B4-BE49-F238E27FC236}">
                  <a16:creationId xmlns:a16="http://schemas.microsoft.com/office/drawing/2014/main" id="{D789D221-3C5E-425F-BD73-B75753B16B63}"/>
                </a:ext>
              </a:extLst>
            </p:cNvPr>
            <p:cNvSpPr/>
            <p:nvPr/>
          </p:nvSpPr>
          <p:spPr>
            <a:xfrm>
              <a:off x="5639582" y="3954553"/>
              <a:ext cx="3183260" cy="4536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Bookman Old Style" panose="02050604050505020204" pitchFamily="18" charset="0"/>
                <a:ea typeface="Source Sans Pro Light" panose="020B0403030403020204" pitchFamily="34" charset="0"/>
              </a:endParaRPr>
            </a:p>
          </p:txBody>
        </p:sp>
        <p:sp>
          <p:nvSpPr>
            <p:cNvPr id="1464" name="TextBox 1463">
              <a:extLst>
                <a:ext uri="{FF2B5EF4-FFF2-40B4-BE49-F238E27FC236}">
                  <a16:creationId xmlns:a16="http://schemas.microsoft.com/office/drawing/2014/main" id="{14D74F72-C9BC-4E02-9E57-E49CAC2C3BB8}"/>
                </a:ext>
              </a:extLst>
            </p:cNvPr>
            <p:cNvSpPr txBox="1"/>
            <p:nvPr/>
          </p:nvSpPr>
          <p:spPr>
            <a:xfrm>
              <a:off x="4513013" y="4455641"/>
              <a:ext cx="1063358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Bookman Old Style" panose="02050604050505020204" pitchFamily="18" charset="0"/>
                  <a:ea typeface="Source Sans Pro" panose="020B0503030403020204" pitchFamily="34" charset="0"/>
                </a:rPr>
                <a:t>Lat (ns)</a:t>
              </a:r>
            </a:p>
          </p:txBody>
        </p:sp>
        <p:cxnSp>
          <p:nvCxnSpPr>
            <p:cNvPr id="1465" name="Straight Connector 1464">
              <a:extLst>
                <a:ext uri="{FF2B5EF4-FFF2-40B4-BE49-F238E27FC236}">
                  <a16:creationId xmlns:a16="http://schemas.microsoft.com/office/drawing/2014/main" id="{CCBF7A64-751B-4A56-90ED-8230790EC802}"/>
                </a:ext>
              </a:extLst>
            </p:cNvPr>
            <p:cNvCxnSpPr>
              <a:cxnSpLocks/>
            </p:cNvCxnSpPr>
            <p:nvPr/>
          </p:nvCxnSpPr>
          <p:spPr>
            <a:xfrm>
              <a:off x="5630479" y="4432315"/>
              <a:ext cx="0" cy="46373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6" name="TextBox 1465">
              <a:extLst>
                <a:ext uri="{FF2B5EF4-FFF2-40B4-BE49-F238E27FC236}">
                  <a16:creationId xmlns:a16="http://schemas.microsoft.com/office/drawing/2014/main" id="{808292CF-5919-4B8A-9FC7-7289D9437ECA}"/>
                </a:ext>
              </a:extLst>
            </p:cNvPr>
            <p:cNvSpPr txBox="1"/>
            <p:nvPr/>
          </p:nvSpPr>
          <p:spPr>
            <a:xfrm>
              <a:off x="6063342" y="3983642"/>
              <a:ext cx="696840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Bookman Old Style" panose="02050604050505020204" pitchFamily="18" charset="0"/>
                  <a:ea typeface="Source Sans Pro" panose="020B0503030403020204" pitchFamily="34" charset="0"/>
                </a:rPr>
                <a:t>Area</a:t>
              </a:r>
            </a:p>
          </p:txBody>
        </p:sp>
        <p:sp>
          <p:nvSpPr>
            <p:cNvPr id="1467" name="TextBox 1466">
              <a:extLst>
                <a:ext uri="{FF2B5EF4-FFF2-40B4-BE49-F238E27FC236}">
                  <a16:creationId xmlns:a16="http://schemas.microsoft.com/office/drawing/2014/main" id="{34A49518-8BAE-4B7C-8D00-E23676989F25}"/>
                </a:ext>
              </a:extLst>
            </p:cNvPr>
            <p:cNvSpPr txBox="1"/>
            <p:nvPr/>
          </p:nvSpPr>
          <p:spPr>
            <a:xfrm>
              <a:off x="7570909" y="3983642"/>
              <a:ext cx="875546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Bookman Old Style" panose="02050604050505020204" pitchFamily="18" charset="0"/>
                  <a:ea typeface="Source Sans Pro" panose="020B0503030403020204" pitchFamily="34" charset="0"/>
                </a:rPr>
                <a:t>Power</a:t>
              </a:r>
            </a:p>
          </p:txBody>
        </p:sp>
        <p:sp>
          <p:nvSpPr>
            <p:cNvPr id="1468" name="TextBox 1467">
              <a:extLst>
                <a:ext uri="{FF2B5EF4-FFF2-40B4-BE49-F238E27FC236}">
                  <a16:creationId xmlns:a16="http://schemas.microsoft.com/office/drawing/2014/main" id="{2D8F5E2B-D1E7-4592-B302-F17336BA090B}"/>
                </a:ext>
              </a:extLst>
            </p:cNvPr>
            <p:cNvSpPr txBox="1"/>
            <p:nvPr/>
          </p:nvSpPr>
          <p:spPr>
            <a:xfrm>
              <a:off x="5684587" y="4475961"/>
              <a:ext cx="717328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Bookman Old Style" panose="02050604050505020204" pitchFamily="18" charset="0"/>
                  <a:ea typeface="Source Sans Pro" panose="020B0503030403020204" pitchFamily="34" charset="0"/>
                </a:rPr>
                <a:t>mm</a:t>
              </a:r>
              <a:r>
                <a:rPr lang="en-US" sz="2800" baseline="30000" dirty="0">
                  <a:latin typeface="Bookman Old Style" panose="02050604050505020204" pitchFamily="18" charset="0"/>
                  <a:ea typeface="Source Sans Pro" panose="020B0503030403020204" pitchFamily="34" charset="0"/>
                </a:rPr>
                <a:t>2</a:t>
              </a:r>
            </a:p>
          </p:txBody>
        </p:sp>
        <p:sp>
          <p:nvSpPr>
            <p:cNvPr id="1469" name="TextBox 1468">
              <a:extLst>
                <a:ext uri="{FF2B5EF4-FFF2-40B4-BE49-F238E27FC236}">
                  <a16:creationId xmlns:a16="http://schemas.microsoft.com/office/drawing/2014/main" id="{D05484C2-8712-44A5-8559-F9D934E88AB8}"/>
                </a:ext>
              </a:extLst>
            </p:cNvPr>
            <p:cNvSpPr txBox="1"/>
            <p:nvPr/>
          </p:nvSpPr>
          <p:spPr>
            <a:xfrm>
              <a:off x="6608938" y="4486121"/>
              <a:ext cx="523824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Bookman Old Style" panose="02050604050505020204" pitchFamily="18" charset="0"/>
                  <a:ea typeface="Source Sans Pro" panose="020B0503030403020204" pitchFamily="34" charset="0"/>
                </a:rPr>
                <a:t>+%</a:t>
              </a:r>
            </a:p>
          </p:txBody>
        </p:sp>
        <p:sp>
          <p:nvSpPr>
            <p:cNvPr id="1470" name="TextBox 1469">
              <a:extLst>
                <a:ext uri="{FF2B5EF4-FFF2-40B4-BE49-F238E27FC236}">
                  <a16:creationId xmlns:a16="http://schemas.microsoft.com/office/drawing/2014/main" id="{6DDB25D0-8462-42B5-80BD-BD7617C2E9B5}"/>
                </a:ext>
              </a:extLst>
            </p:cNvPr>
            <p:cNvSpPr txBox="1"/>
            <p:nvPr/>
          </p:nvSpPr>
          <p:spPr>
            <a:xfrm>
              <a:off x="7247481" y="4465274"/>
              <a:ext cx="626268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Bookman Old Style" panose="02050604050505020204" pitchFamily="18" charset="0"/>
                  <a:ea typeface="Source Sans Pro" panose="020B0503030403020204" pitchFamily="34" charset="0"/>
                </a:rPr>
                <a:t>mW</a:t>
              </a:r>
              <a:endParaRPr lang="en-US" sz="2800" dirty="0">
                <a:latin typeface="Bookman Old Style" panose="02050604050505020204" pitchFamily="18" charset="0"/>
                <a:ea typeface="Source Sans Pro" panose="020B0503030403020204" pitchFamily="34" charset="0"/>
              </a:endParaRPr>
            </a:p>
          </p:txBody>
        </p:sp>
        <p:sp>
          <p:nvSpPr>
            <p:cNvPr id="1471" name="TextBox 1470">
              <a:extLst>
                <a:ext uri="{FF2B5EF4-FFF2-40B4-BE49-F238E27FC236}">
                  <a16:creationId xmlns:a16="http://schemas.microsoft.com/office/drawing/2014/main" id="{8711259B-4392-4BC8-922D-DCB948ED629F}"/>
                </a:ext>
              </a:extLst>
            </p:cNvPr>
            <p:cNvSpPr txBox="1"/>
            <p:nvPr/>
          </p:nvSpPr>
          <p:spPr>
            <a:xfrm>
              <a:off x="8220204" y="4475434"/>
              <a:ext cx="523824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Bookman Old Style" panose="02050604050505020204" pitchFamily="18" charset="0"/>
                  <a:ea typeface="Source Sans Pro" panose="020B0503030403020204" pitchFamily="34" charset="0"/>
                </a:rPr>
                <a:t>+%</a:t>
              </a:r>
            </a:p>
          </p:txBody>
        </p:sp>
        <p:cxnSp>
          <p:nvCxnSpPr>
            <p:cNvPr id="1472" name="Straight Connector 1471">
              <a:extLst>
                <a:ext uri="{FF2B5EF4-FFF2-40B4-BE49-F238E27FC236}">
                  <a16:creationId xmlns:a16="http://schemas.microsoft.com/office/drawing/2014/main" id="{EA3EA488-FB7C-4CD0-B13B-D38A49A18123}"/>
                </a:ext>
              </a:extLst>
            </p:cNvPr>
            <p:cNvCxnSpPr>
              <a:cxnSpLocks/>
            </p:cNvCxnSpPr>
            <p:nvPr/>
          </p:nvCxnSpPr>
          <p:spPr>
            <a:xfrm>
              <a:off x="7199607" y="3973612"/>
              <a:ext cx="0" cy="46373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Straight Connector 1472">
              <a:extLst>
                <a:ext uri="{FF2B5EF4-FFF2-40B4-BE49-F238E27FC236}">
                  <a16:creationId xmlns:a16="http://schemas.microsoft.com/office/drawing/2014/main" id="{F94DC1F9-F5BB-4A12-B74F-7DD49DC43B44}"/>
                </a:ext>
              </a:extLst>
            </p:cNvPr>
            <p:cNvCxnSpPr>
              <a:cxnSpLocks/>
            </p:cNvCxnSpPr>
            <p:nvPr/>
          </p:nvCxnSpPr>
          <p:spPr>
            <a:xfrm>
              <a:off x="7199607" y="4422247"/>
              <a:ext cx="0" cy="46373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4" name="Straight Connector 1473">
              <a:extLst>
                <a:ext uri="{FF2B5EF4-FFF2-40B4-BE49-F238E27FC236}">
                  <a16:creationId xmlns:a16="http://schemas.microsoft.com/office/drawing/2014/main" id="{D94E2998-AF47-4095-B920-E79887F4D036}"/>
                </a:ext>
              </a:extLst>
            </p:cNvPr>
            <p:cNvCxnSpPr>
              <a:cxnSpLocks/>
            </p:cNvCxnSpPr>
            <p:nvPr/>
          </p:nvCxnSpPr>
          <p:spPr>
            <a:xfrm>
              <a:off x="5630479" y="4824973"/>
              <a:ext cx="9102" cy="936368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5" name="TextBox 1474">
              <a:extLst>
                <a:ext uri="{FF2B5EF4-FFF2-40B4-BE49-F238E27FC236}">
                  <a16:creationId xmlns:a16="http://schemas.microsoft.com/office/drawing/2014/main" id="{D165F56F-6A70-4F53-9A24-CA9B8976E1AE}"/>
                </a:ext>
              </a:extLst>
            </p:cNvPr>
            <p:cNvSpPr txBox="1"/>
            <p:nvPr/>
          </p:nvSpPr>
          <p:spPr>
            <a:xfrm>
              <a:off x="3635125" y="4926532"/>
              <a:ext cx="588705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SVM</a:t>
              </a:r>
            </a:p>
          </p:txBody>
        </p:sp>
        <p:sp>
          <p:nvSpPr>
            <p:cNvPr id="1476" name="TextBox 1475">
              <a:extLst>
                <a:ext uri="{FF2B5EF4-FFF2-40B4-BE49-F238E27FC236}">
                  <a16:creationId xmlns:a16="http://schemas.microsoft.com/office/drawing/2014/main" id="{676306FA-9A6D-4B63-9F9E-3EE7AAC0EC14}"/>
                </a:ext>
              </a:extLst>
            </p:cNvPr>
            <p:cNvSpPr txBox="1"/>
            <p:nvPr/>
          </p:nvSpPr>
          <p:spPr>
            <a:xfrm>
              <a:off x="3635610" y="5322772"/>
              <a:ext cx="608056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DNN</a:t>
              </a:r>
            </a:p>
          </p:txBody>
        </p:sp>
        <p:cxnSp>
          <p:nvCxnSpPr>
            <p:cNvPr id="1477" name="Straight Connector 1476">
              <a:extLst>
                <a:ext uri="{FF2B5EF4-FFF2-40B4-BE49-F238E27FC236}">
                  <a16:creationId xmlns:a16="http://schemas.microsoft.com/office/drawing/2014/main" id="{FCF71E55-9C77-46CA-9292-0CA4CFE199B4}"/>
                </a:ext>
              </a:extLst>
            </p:cNvPr>
            <p:cNvCxnSpPr>
              <a:cxnSpLocks/>
            </p:cNvCxnSpPr>
            <p:nvPr/>
          </p:nvCxnSpPr>
          <p:spPr>
            <a:xfrm>
              <a:off x="3358856" y="5316184"/>
              <a:ext cx="5463985" cy="3884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8" name="Straight Connector 1477">
              <a:extLst>
                <a:ext uri="{FF2B5EF4-FFF2-40B4-BE49-F238E27FC236}">
                  <a16:creationId xmlns:a16="http://schemas.microsoft.com/office/drawing/2014/main" id="{AE45200A-4A9C-4628-8939-162EBA96F3AA}"/>
                </a:ext>
              </a:extLst>
            </p:cNvPr>
            <p:cNvCxnSpPr>
              <a:cxnSpLocks/>
            </p:cNvCxnSpPr>
            <p:nvPr/>
          </p:nvCxnSpPr>
          <p:spPr>
            <a:xfrm>
              <a:off x="3358856" y="5755153"/>
              <a:ext cx="5463985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9" name="Straight Connector 1478">
              <a:extLst>
                <a:ext uri="{FF2B5EF4-FFF2-40B4-BE49-F238E27FC236}">
                  <a16:creationId xmlns:a16="http://schemas.microsoft.com/office/drawing/2014/main" id="{13688090-7EEB-4DEC-A7FC-6CD54FA5FE97}"/>
                </a:ext>
              </a:extLst>
            </p:cNvPr>
            <p:cNvCxnSpPr>
              <a:cxnSpLocks/>
            </p:cNvCxnSpPr>
            <p:nvPr/>
          </p:nvCxnSpPr>
          <p:spPr>
            <a:xfrm>
              <a:off x="4452452" y="4824973"/>
              <a:ext cx="0" cy="928876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0" name="TextBox 1479">
              <a:extLst>
                <a:ext uri="{FF2B5EF4-FFF2-40B4-BE49-F238E27FC236}">
                  <a16:creationId xmlns:a16="http://schemas.microsoft.com/office/drawing/2014/main" id="{66F08A2A-6DF5-455C-BF07-E0C2880D3DF6}"/>
                </a:ext>
              </a:extLst>
            </p:cNvPr>
            <p:cNvSpPr txBox="1"/>
            <p:nvPr/>
          </p:nvSpPr>
          <p:spPr>
            <a:xfrm>
              <a:off x="4870219" y="4877848"/>
              <a:ext cx="374714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68</a:t>
              </a:r>
            </a:p>
          </p:txBody>
        </p:sp>
        <p:sp>
          <p:nvSpPr>
            <p:cNvPr id="1481" name="TextBox 1480">
              <a:extLst>
                <a:ext uri="{FF2B5EF4-FFF2-40B4-BE49-F238E27FC236}">
                  <a16:creationId xmlns:a16="http://schemas.microsoft.com/office/drawing/2014/main" id="{395CFE20-64C5-480D-AC95-048D772C221C}"/>
                </a:ext>
              </a:extLst>
            </p:cNvPr>
            <p:cNvSpPr txBox="1"/>
            <p:nvPr/>
          </p:nvSpPr>
          <p:spPr>
            <a:xfrm>
              <a:off x="4814571" y="5318825"/>
              <a:ext cx="496507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362</a:t>
              </a:r>
            </a:p>
          </p:txBody>
        </p:sp>
        <p:sp>
          <p:nvSpPr>
            <p:cNvPr id="1482" name="TextBox 1481">
              <a:extLst>
                <a:ext uri="{FF2B5EF4-FFF2-40B4-BE49-F238E27FC236}">
                  <a16:creationId xmlns:a16="http://schemas.microsoft.com/office/drawing/2014/main" id="{BFE9BEA7-5B95-40FE-ACBE-3F8D601A4963}"/>
                </a:ext>
              </a:extLst>
            </p:cNvPr>
            <p:cNvSpPr txBox="1"/>
            <p:nvPr/>
          </p:nvSpPr>
          <p:spPr>
            <a:xfrm>
              <a:off x="5733017" y="4916464"/>
              <a:ext cx="552281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4.59</a:t>
              </a:r>
            </a:p>
          </p:txBody>
        </p:sp>
        <p:sp>
          <p:nvSpPr>
            <p:cNvPr id="1483" name="TextBox 1482">
              <a:extLst>
                <a:ext uri="{FF2B5EF4-FFF2-40B4-BE49-F238E27FC236}">
                  <a16:creationId xmlns:a16="http://schemas.microsoft.com/office/drawing/2014/main" id="{03FCA689-A4A9-4BD2-9925-E6202D38B489}"/>
                </a:ext>
              </a:extLst>
            </p:cNvPr>
            <p:cNvSpPr txBox="1"/>
            <p:nvPr/>
          </p:nvSpPr>
          <p:spPr>
            <a:xfrm>
              <a:off x="5733017" y="5315280"/>
              <a:ext cx="552281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8.80</a:t>
              </a:r>
            </a:p>
          </p:txBody>
        </p:sp>
        <p:sp>
          <p:nvSpPr>
            <p:cNvPr id="1484" name="TextBox 1483">
              <a:extLst>
                <a:ext uri="{FF2B5EF4-FFF2-40B4-BE49-F238E27FC236}">
                  <a16:creationId xmlns:a16="http://schemas.microsoft.com/office/drawing/2014/main" id="{96711A87-AC9B-4822-A18A-048E193F718E}"/>
                </a:ext>
              </a:extLst>
            </p:cNvPr>
            <p:cNvSpPr txBox="1"/>
            <p:nvPr/>
          </p:nvSpPr>
          <p:spPr>
            <a:xfrm>
              <a:off x="6665597" y="4916464"/>
              <a:ext cx="430488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6.1</a:t>
              </a:r>
            </a:p>
          </p:txBody>
        </p:sp>
        <p:sp>
          <p:nvSpPr>
            <p:cNvPr id="1485" name="TextBox 1484">
              <a:extLst>
                <a:ext uri="{FF2B5EF4-FFF2-40B4-BE49-F238E27FC236}">
                  <a16:creationId xmlns:a16="http://schemas.microsoft.com/office/drawing/2014/main" id="{42A098C1-7AC1-4547-9018-DD3244039B5D}"/>
                </a:ext>
              </a:extLst>
            </p:cNvPr>
            <p:cNvSpPr txBox="1"/>
            <p:nvPr/>
          </p:nvSpPr>
          <p:spPr>
            <a:xfrm>
              <a:off x="6604700" y="5315280"/>
              <a:ext cx="552281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11.7</a:t>
              </a:r>
            </a:p>
          </p:txBody>
        </p:sp>
        <p:sp>
          <p:nvSpPr>
            <p:cNvPr id="1486" name="TextBox 1485">
              <a:extLst>
                <a:ext uri="{FF2B5EF4-FFF2-40B4-BE49-F238E27FC236}">
                  <a16:creationId xmlns:a16="http://schemas.microsoft.com/office/drawing/2014/main" id="{EAFFBF79-3C77-4CDB-9A03-824EC52BFDC6}"/>
                </a:ext>
              </a:extLst>
            </p:cNvPr>
            <p:cNvSpPr txBox="1"/>
            <p:nvPr/>
          </p:nvSpPr>
          <p:spPr>
            <a:xfrm>
              <a:off x="7311557" y="4926532"/>
              <a:ext cx="496507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263</a:t>
              </a:r>
            </a:p>
          </p:txBody>
        </p:sp>
        <p:sp>
          <p:nvSpPr>
            <p:cNvPr id="1487" name="TextBox 1486">
              <a:extLst>
                <a:ext uri="{FF2B5EF4-FFF2-40B4-BE49-F238E27FC236}">
                  <a16:creationId xmlns:a16="http://schemas.microsoft.com/office/drawing/2014/main" id="{3839E0D5-7DBC-4862-890A-92FDF85E32FD}"/>
                </a:ext>
              </a:extLst>
            </p:cNvPr>
            <p:cNvSpPr txBox="1"/>
            <p:nvPr/>
          </p:nvSpPr>
          <p:spPr>
            <a:xfrm>
              <a:off x="7311557" y="5325348"/>
              <a:ext cx="496507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506</a:t>
              </a:r>
            </a:p>
          </p:txBody>
        </p:sp>
        <p:sp>
          <p:nvSpPr>
            <p:cNvPr id="1488" name="TextBox 1487">
              <a:extLst>
                <a:ext uri="{FF2B5EF4-FFF2-40B4-BE49-F238E27FC236}">
                  <a16:creationId xmlns:a16="http://schemas.microsoft.com/office/drawing/2014/main" id="{2DB8DABE-F890-47A6-9026-FCEED843FE7D}"/>
                </a:ext>
              </a:extLst>
            </p:cNvPr>
            <p:cNvSpPr txBox="1"/>
            <p:nvPr/>
          </p:nvSpPr>
          <p:spPr>
            <a:xfrm>
              <a:off x="8261536" y="4934667"/>
              <a:ext cx="430488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1.1</a:t>
              </a:r>
            </a:p>
          </p:txBody>
        </p:sp>
        <p:sp>
          <p:nvSpPr>
            <p:cNvPr id="1489" name="TextBox 1488">
              <a:extLst>
                <a:ext uri="{FF2B5EF4-FFF2-40B4-BE49-F238E27FC236}">
                  <a16:creationId xmlns:a16="http://schemas.microsoft.com/office/drawing/2014/main" id="{8C995B21-670D-4977-8E38-1D3B799CB8C2}"/>
                </a:ext>
              </a:extLst>
            </p:cNvPr>
            <p:cNvSpPr txBox="1"/>
            <p:nvPr/>
          </p:nvSpPr>
          <p:spPr>
            <a:xfrm>
              <a:off x="8261539" y="5333483"/>
              <a:ext cx="430488" cy="438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2.0</a:t>
              </a:r>
            </a:p>
          </p:txBody>
        </p:sp>
        <p:cxnSp>
          <p:nvCxnSpPr>
            <p:cNvPr id="1490" name="Straight Connector 1489">
              <a:extLst>
                <a:ext uri="{FF2B5EF4-FFF2-40B4-BE49-F238E27FC236}">
                  <a16:creationId xmlns:a16="http://schemas.microsoft.com/office/drawing/2014/main" id="{B218FFC5-9650-461B-89A5-50751F55A357}"/>
                </a:ext>
              </a:extLst>
            </p:cNvPr>
            <p:cNvCxnSpPr>
              <a:cxnSpLocks/>
            </p:cNvCxnSpPr>
            <p:nvPr/>
          </p:nvCxnSpPr>
          <p:spPr>
            <a:xfrm>
              <a:off x="7199607" y="4822414"/>
              <a:ext cx="0" cy="93892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6" name="Rectangle 1525">
            <a:extLst>
              <a:ext uri="{FF2B5EF4-FFF2-40B4-BE49-F238E27FC236}">
                <a16:creationId xmlns:a16="http://schemas.microsoft.com/office/drawing/2014/main" id="{311988EA-4758-44CF-BB98-641E85ADCE14}"/>
              </a:ext>
            </a:extLst>
          </p:cNvPr>
          <p:cNvSpPr/>
          <p:nvPr/>
        </p:nvSpPr>
        <p:spPr>
          <a:xfrm>
            <a:off x="548413" y="17771697"/>
            <a:ext cx="87479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We propose adding a new abstraction for machine intelligence: </a:t>
            </a:r>
            <a:r>
              <a:rPr lang="en-US" sz="32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Map-Reduce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.</a:t>
            </a:r>
          </a:p>
        </p:txBody>
      </p:sp>
      <p:sp>
        <p:nvSpPr>
          <p:cNvPr id="1527" name="Rectangle 1526">
            <a:extLst>
              <a:ext uri="{FF2B5EF4-FFF2-40B4-BE49-F238E27FC236}">
                <a16:creationId xmlns:a16="http://schemas.microsoft.com/office/drawing/2014/main" id="{A65A505F-4CB6-4811-BFDC-370C7153E9D5}"/>
              </a:ext>
            </a:extLst>
          </p:cNvPr>
          <p:cNvSpPr/>
          <p:nvPr/>
        </p:nvSpPr>
        <p:spPr>
          <a:xfrm>
            <a:off x="548413" y="16459200"/>
            <a:ext cx="89307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However, none of these are suitable  for machine learning tasks.</a:t>
            </a:r>
          </a:p>
        </p:txBody>
      </p:sp>
      <p:sp>
        <p:nvSpPr>
          <p:cNvPr id="1044" name="Arrow: Right 1043">
            <a:extLst>
              <a:ext uri="{FF2B5EF4-FFF2-40B4-BE49-F238E27FC236}">
                <a16:creationId xmlns:a16="http://schemas.microsoft.com/office/drawing/2014/main" id="{4ADB8E0D-4EC7-4A65-A01B-129473F6E79C}"/>
              </a:ext>
            </a:extLst>
          </p:cNvPr>
          <p:cNvSpPr/>
          <p:nvPr/>
        </p:nvSpPr>
        <p:spPr>
          <a:xfrm rot="16200000" flipV="1">
            <a:off x="22536512" y="19467716"/>
            <a:ext cx="569012" cy="507127"/>
          </a:xfrm>
          <a:prstGeom prst="rightArrow">
            <a:avLst>
              <a:gd name="adj1" fmla="val 32828"/>
              <a:gd name="adj2" fmla="val 6374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BED1083D-F95A-4772-A1E5-CCA342911B7A}"/>
              </a:ext>
            </a:extLst>
          </p:cNvPr>
          <p:cNvSpPr/>
          <p:nvPr/>
        </p:nvSpPr>
        <p:spPr>
          <a:xfrm>
            <a:off x="24861313" y="19956443"/>
            <a:ext cx="19305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Modify congestion window</a:t>
            </a:r>
            <a:endParaRPr lang="en-US" sz="3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E3BF25-C5B5-46F6-8137-355F80C59C5A}"/>
              </a:ext>
            </a:extLst>
          </p:cNvPr>
          <p:cNvGrpSpPr/>
          <p:nvPr/>
        </p:nvGrpSpPr>
        <p:grpSpPr>
          <a:xfrm>
            <a:off x="24055032" y="20331610"/>
            <a:ext cx="751371" cy="772673"/>
            <a:chOff x="24023744" y="19884168"/>
            <a:chExt cx="1423388" cy="141352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" name="Arrow: Circular 12">
              <a:extLst>
                <a:ext uri="{FF2B5EF4-FFF2-40B4-BE49-F238E27FC236}">
                  <a16:creationId xmlns:a16="http://schemas.microsoft.com/office/drawing/2014/main" id="{35CB53D5-9E1B-40B6-9C5B-8F4B2408ABE7}"/>
                </a:ext>
              </a:extLst>
            </p:cNvPr>
            <p:cNvSpPr/>
            <p:nvPr/>
          </p:nvSpPr>
          <p:spPr>
            <a:xfrm rot="5205593">
              <a:off x="24072019" y="19884168"/>
              <a:ext cx="1375113" cy="1375113"/>
            </a:xfrm>
            <a:prstGeom prst="circularArrow">
              <a:avLst>
                <a:gd name="adj1" fmla="val 8243"/>
                <a:gd name="adj2" fmla="val 887324"/>
                <a:gd name="adj3" fmla="val 20378758"/>
                <a:gd name="adj4" fmla="val 10989783"/>
                <a:gd name="adj5" fmla="val 11096"/>
              </a:avLst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0" name="Arrow: Circular 1049">
              <a:extLst>
                <a:ext uri="{FF2B5EF4-FFF2-40B4-BE49-F238E27FC236}">
                  <a16:creationId xmlns:a16="http://schemas.microsoft.com/office/drawing/2014/main" id="{CB8CB63E-6B84-4736-9378-6B00FCBF71AE}"/>
                </a:ext>
              </a:extLst>
            </p:cNvPr>
            <p:cNvSpPr/>
            <p:nvPr/>
          </p:nvSpPr>
          <p:spPr>
            <a:xfrm rot="5096467" flipH="1" flipV="1">
              <a:off x="24023744" y="19922575"/>
              <a:ext cx="1375113" cy="1375113"/>
            </a:xfrm>
            <a:prstGeom prst="circularArrow">
              <a:avLst>
                <a:gd name="adj1" fmla="val 8243"/>
                <a:gd name="adj2" fmla="val 887324"/>
                <a:gd name="adj3" fmla="val 20378758"/>
                <a:gd name="adj4" fmla="val 10989783"/>
                <a:gd name="adj5" fmla="val 11096"/>
              </a:avLst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CE62321-DEB9-4073-843E-41CA8645F079}"/>
              </a:ext>
            </a:extLst>
          </p:cNvPr>
          <p:cNvSpPr/>
          <p:nvPr/>
        </p:nvSpPr>
        <p:spPr>
          <a:xfrm>
            <a:off x="19431000" y="15011400"/>
            <a:ext cx="102784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000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Hosts</a:t>
            </a:r>
            <a:endParaRPr lang="en-US" sz="3000" i="1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3FE41194-F087-43BF-9C40-68537C4B5133}"/>
              </a:ext>
            </a:extLst>
          </p:cNvPr>
          <p:cNvSpPr/>
          <p:nvPr/>
        </p:nvSpPr>
        <p:spPr>
          <a:xfrm>
            <a:off x="19583400" y="11353800"/>
            <a:ext cx="917239" cy="5539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000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Core</a:t>
            </a:r>
            <a:endParaRPr lang="en-US" sz="3000" i="1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AC04D041-80D4-4546-AC1F-C2F90CC59316}"/>
              </a:ext>
            </a:extLst>
          </p:cNvPr>
          <p:cNvSpPr/>
          <p:nvPr/>
        </p:nvSpPr>
        <p:spPr>
          <a:xfrm>
            <a:off x="19423467" y="12781002"/>
            <a:ext cx="1074333" cy="5539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000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Spine</a:t>
            </a:r>
            <a:endParaRPr lang="en-US" sz="3000" i="1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3EA6EF63-5C8C-4F88-B654-C7AD8C432D1C}"/>
              </a:ext>
            </a:extLst>
          </p:cNvPr>
          <p:cNvSpPr/>
          <p:nvPr/>
        </p:nvSpPr>
        <p:spPr>
          <a:xfrm>
            <a:off x="19581305" y="13944600"/>
            <a:ext cx="840295" cy="5539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000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Leaf</a:t>
            </a:r>
            <a:endParaRPr lang="en-US" sz="3000" i="1" dirty="0"/>
          </a:p>
        </p:txBody>
      </p:sp>
      <p:grpSp>
        <p:nvGrpSpPr>
          <p:cNvPr id="951" name="Group 950">
            <a:extLst>
              <a:ext uri="{FF2B5EF4-FFF2-40B4-BE49-F238E27FC236}">
                <a16:creationId xmlns:a16="http://schemas.microsoft.com/office/drawing/2014/main" id="{1E0AC510-0152-624F-989E-AEC09A6F03A0}"/>
              </a:ext>
            </a:extLst>
          </p:cNvPr>
          <p:cNvGrpSpPr/>
          <p:nvPr/>
        </p:nvGrpSpPr>
        <p:grpSpPr>
          <a:xfrm flipV="1">
            <a:off x="24209109" y="11769076"/>
            <a:ext cx="499195" cy="167353"/>
            <a:chOff x="29713159" y="14126241"/>
            <a:chExt cx="1041317" cy="349097"/>
          </a:xfrm>
        </p:grpSpPr>
        <p:sp>
          <p:nvSpPr>
            <p:cNvPr id="952" name="Arrow: Right 1149">
              <a:extLst>
                <a:ext uri="{FF2B5EF4-FFF2-40B4-BE49-F238E27FC236}">
                  <a16:creationId xmlns:a16="http://schemas.microsoft.com/office/drawing/2014/main" id="{7A9126E2-550C-6B49-BBF2-179DBEDCCA8D}"/>
                </a:ext>
              </a:extLst>
            </p:cNvPr>
            <p:cNvSpPr/>
            <p:nvPr/>
          </p:nvSpPr>
          <p:spPr>
            <a:xfrm flipH="1">
              <a:off x="29713159" y="14126241"/>
              <a:ext cx="381000" cy="199360"/>
            </a:xfrm>
            <a:prstGeom prst="rightArrow">
              <a:avLst>
                <a:gd name="adj1" fmla="val 50000"/>
                <a:gd name="adj2" fmla="val 644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3" name="Rectangle 952">
              <a:extLst>
                <a:ext uri="{FF2B5EF4-FFF2-40B4-BE49-F238E27FC236}">
                  <a16:creationId xmlns:a16="http://schemas.microsoft.com/office/drawing/2014/main" id="{D77396A5-0668-DC43-83F9-07682E70011B}"/>
                </a:ext>
              </a:extLst>
            </p:cNvPr>
            <p:cNvSpPr/>
            <p:nvPr/>
          </p:nvSpPr>
          <p:spPr>
            <a:xfrm rot="18384834">
              <a:off x="30344561" y="14065423"/>
              <a:ext cx="85063" cy="734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7" name="Rectangle: Rounded Corners 1136">
            <a:extLst>
              <a:ext uri="{FF2B5EF4-FFF2-40B4-BE49-F238E27FC236}">
                <a16:creationId xmlns:a16="http://schemas.microsoft.com/office/drawing/2014/main" id="{524AFA6E-856E-4A50-9ABF-4E42B6A4F66C}"/>
              </a:ext>
            </a:extLst>
          </p:cNvPr>
          <p:cNvSpPr/>
          <p:nvPr/>
        </p:nvSpPr>
        <p:spPr>
          <a:xfrm flipH="1">
            <a:off x="24386388" y="11389664"/>
            <a:ext cx="607212" cy="3764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  <a:ea typeface="Source Sans Pro" panose="020B0503030403020204" pitchFamily="34" charset="0"/>
            </a:endParaRPr>
          </a:p>
        </p:txBody>
      </p: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0F3CE6FA-51D0-4672-A22F-4207121F6D10}"/>
              </a:ext>
            </a:extLst>
          </p:cNvPr>
          <p:cNvGrpSpPr/>
          <p:nvPr/>
        </p:nvGrpSpPr>
        <p:grpSpPr>
          <a:xfrm flipH="1">
            <a:off x="24425057" y="11428755"/>
            <a:ext cx="513007" cy="306554"/>
            <a:chOff x="2428142" y="12954001"/>
            <a:chExt cx="10221058" cy="6107723"/>
          </a:xfrm>
        </p:grpSpPr>
        <p:sp>
          <p:nvSpPr>
            <p:cNvPr id="1139" name="Oval 1138">
              <a:extLst>
                <a:ext uri="{FF2B5EF4-FFF2-40B4-BE49-F238E27FC236}">
                  <a16:creationId xmlns:a16="http://schemas.microsoft.com/office/drawing/2014/main" id="{E33A3F09-336A-4BBF-A2B1-25EE19FD0347}"/>
                </a:ext>
              </a:extLst>
            </p:cNvPr>
            <p:cNvSpPr/>
            <p:nvPr/>
          </p:nvSpPr>
          <p:spPr>
            <a:xfrm>
              <a:off x="2428142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3DED2138-0691-43B5-AEE2-E76FE60AA867}"/>
                </a:ext>
              </a:extLst>
            </p:cNvPr>
            <p:cNvSpPr/>
            <p:nvPr/>
          </p:nvSpPr>
          <p:spPr>
            <a:xfrm>
              <a:off x="25146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Oval 1140">
              <a:extLst>
                <a:ext uri="{FF2B5EF4-FFF2-40B4-BE49-F238E27FC236}">
                  <a16:creationId xmlns:a16="http://schemas.microsoft.com/office/drawing/2014/main" id="{B2CBDA4D-8099-4074-AAC0-C0841BDAE404}"/>
                </a:ext>
              </a:extLst>
            </p:cNvPr>
            <p:cNvSpPr/>
            <p:nvPr/>
          </p:nvSpPr>
          <p:spPr>
            <a:xfrm>
              <a:off x="6477000" y="12954001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2" name="Oval 1141">
              <a:extLst>
                <a:ext uri="{FF2B5EF4-FFF2-40B4-BE49-F238E27FC236}">
                  <a16:creationId xmlns:a16="http://schemas.microsoft.com/office/drawing/2014/main" id="{61D06018-89AC-43E5-BCEC-801D09D66CA5}"/>
                </a:ext>
              </a:extLst>
            </p:cNvPr>
            <p:cNvSpPr/>
            <p:nvPr/>
          </p:nvSpPr>
          <p:spPr>
            <a:xfrm>
              <a:off x="6477000" y="16623324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3" name="Straight Connector 1142">
              <a:extLst>
                <a:ext uri="{FF2B5EF4-FFF2-40B4-BE49-F238E27FC236}">
                  <a16:creationId xmlns:a16="http://schemas.microsoft.com/office/drawing/2014/main" id="{297B32A5-24CC-47C2-AC33-55544277CC7B}"/>
                </a:ext>
              </a:extLst>
            </p:cNvPr>
            <p:cNvCxnSpPr>
              <a:cxnSpLocks/>
              <a:stCxn id="1139" idx="5"/>
              <a:endCxn id="1142" idx="1"/>
            </p:cNvCxnSpPr>
            <p:nvPr/>
          </p:nvCxnSpPr>
          <p:spPr>
            <a:xfrm>
              <a:off x="4509447" y="15035306"/>
              <a:ext cx="2324648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Connector 1143">
              <a:extLst>
                <a:ext uri="{FF2B5EF4-FFF2-40B4-BE49-F238E27FC236}">
                  <a16:creationId xmlns:a16="http://schemas.microsoft.com/office/drawing/2014/main" id="{699CA588-5761-4DD1-9B48-7932967C1F61}"/>
                </a:ext>
              </a:extLst>
            </p:cNvPr>
            <p:cNvCxnSpPr>
              <a:cxnSpLocks/>
              <a:stCxn id="1140" idx="7"/>
              <a:endCxn id="1141" idx="3"/>
            </p:cNvCxnSpPr>
            <p:nvPr/>
          </p:nvCxnSpPr>
          <p:spPr>
            <a:xfrm flipV="1">
              <a:off x="4595905" y="15035306"/>
              <a:ext cx="2238190" cy="194511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Connector 1144">
              <a:extLst>
                <a:ext uri="{FF2B5EF4-FFF2-40B4-BE49-F238E27FC236}">
                  <a16:creationId xmlns:a16="http://schemas.microsoft.com/office/drawing/2014/main" id="{AE1A24FA-AEC1-433F-AE77-4B8AEEA2145F}"/>
                </a:ext>
              </a:extLst>
            </p:cNvPr>
            <p:cNvCxnSpPr>
              <a:cxnSpLocks/>
              <a:stCxn id="1139" idx="6"/>
              <a:endCxn id="1141" idx="2"/>
            </p:cNvCxnSpPr>
            <p:nvPr/>
          </p:nvCxnSpPr>
          <p:spPr>
            <a:xfrm>
              <a:off x="4866542" y="14173201"/>
              <a:ext cx="161045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Straight Connector 1145">
              <a:extLst>
                <a:ext uri="{FF2B5EF4-FFF2-40B4-BE49-F238E27FC236}">
                  <a16:creationId xmlns:a16="http://schemas.microsoft.com/office/drawing/2014/main" id="{8C85CE31-2823-404B-B742-BE2E5FB3BB68}"/>
                </a:ext>
              </a:extLst>
            </p:cNvPr>
            <p:cNvCxnSpPr>
              <a:cxnSpLocks/>
              <a:stCxn id="1140" idx="6"/>
              <a:endCxn id="1142" idx="2"/>
            </p:cNvCxnSpPr>
            <p:nvPr/>
          </p:nvCxnSpPr>
          <p:spPr>
            <a:xfrm>
              <a:off x="4953000" y="17842524"/>
              <a:ext cx="152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D5CE074E-8240-4069-8D97-F0F6BD5F7994}"/>
                </a:ext>
              </a:extLst>
            </p:cNvPr>
            <p:cNvSpPr/>
            <p:nvPr/>
          </p:nvSpPr>
          <p:spPr>
            <a:xfrm>
              <a:off x="10210800" y="14782800"/>
              <a:ext cx="2438400" cy="243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8" name="Straight Connector 1147">
              <a:extLst>
                <a:ext uri="{FF2B5EF4-FFF2-40B4-BE49-F238E27FC236}">
                  <a16:creationId xmlns:a16="http://schemas.microsoft.com/office/drawing/2014/main" id="{E37287C3-AE8D-42EE-9D4F-EB648FDD3210}"/>
                </a:ext>
              </a:extLst>
            </p:cNvPr>
            <p:cNvCxnSpPr>
              <a:cxnSpLocks/>
              <a:stCxn id="1141" idx="6"/>
              <a:endCxn id="1147" idx="2"/>
            </p:cNvCxnSpPr>
            <p:nvPr/>
          </p:nvCxnSpPr>
          <p:spPr>
            <a:xfrm>
              <a:off x="8915400" y="14173201"/>
              <a:ext cx="1295400" cy="182879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Straight Connector 1148">
              <a:extLst>
                <a:ext uri="{FF2B5EF4-FFF2-40B4-BE49-F238E27FC236}">
                  <a16:creationId xmlns:a16="http://schemas.microsoft.com/office/drawing/2014/main" id="{0E38C655-055F-4DF4-B422-F68DC6822DFF}"/>
                </a:ext>
              </a:extLst>
            </p:cNvPr>
            <p:cNvCxnSpPr>
              <a:cxnSpLocks/>
              <a:stCxn id="1142" idx="6"/>
              <a:endCxn id="1147" idx="2"/>
            </p:cNvCxnSpPr>
            <p:nvPr/>
          </p:nvCxnSpPr>
          <p:spPr>
            <a:xfrm flipV="1">
              <a:off x="8915400" y="16002000"/>
              <a:ext cx="1295400" cy="184052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9CAF3261-9D6F-264C-ABC5-2776077D1F7F}"/>
              </a:ext>
            </a:extLst>
          </p:cNvPr>
          <p:cNvSpPr/>
          <p:nvPr/>
        </p:nvSpPr>
        <p:spPr>
          <a:xfrm>
            <a:off x="25511796" y="11274511"/>
            <a:ext cx="1539204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  <a:ea typeface="Source Sans Pro Light" panose="020B0403030403020204" pitchFamily="34" charset="0"/>
              </a:rPr>
              <a:t>Switch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1108" name="Arrow: Right 1043">
            <a:extLst>
              <a:ext uri="{FF2B5EF4-FFF2-40B4-BE49-F238E27FC236}">
                <a16:creationId xmlns:a16="http://schemas.microsoft.com/office/drawing/2014/main" id="{3178288E-3736-0C4C-88A2-0A2408EA9A5A}"/>
              </a:ext>
            </a:extLst>
          </p:cNvPr>
          <p:cNvSpPr/>
          <p:nvPr/>
        </p:nvSpPr>
        <p:spPr>
          <a:xfrm rot="5400000" flipV="1">
            <a:off x="23207982" y="19461678"/>
            <a:ext cx="569012" cy="507127"/>
          </a:xfrm>
          <a:prstGeom prst="rightArrow">
            <a:avLst>
              <a:gd name="adj1" fmla="val 32828"/>
              <a:gd name="adj2" fmla="val 6374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C80A7CB0-C608-44EB-83F4-9333B2DA47A2}"/>
              </a:ext>
            </a:extLst>
          </p:cNvPr>
          <p:cNvCxnSpPr>
            <a:cxnSpLocks/>
            <a:stCxn id="784" idx="2"/>
            <a:endCxn id="1075" idx="0"/>
          </p:cNvCxnSpPr>
          <p:nvPr/>
        </p:nvCxnSpPr>
        <p:spPr>
          <a:xfrm>
            <a:off x="23082714" y="11989366"/>
            <a:ext cx="1684486" cy="6360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AA82CC4-D3F3-44DB-B1F2-7B48D6882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00" y="472131"/>
            <a:ext cx="3422892" cy="34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2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587</Words>
  <Application>Microsoft Macintosh PowerPoint</Application>
  <PresentationFormat>Custom</PresentationFormat>
  <Paragraphs>183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Taurus-FMS2019</dc:title>
  <dc:creator/>
  <cp:lastModifiedBy>Muhammad Shahbaz</cp:lastModifiedBy>
  <cp:revision>495</cp:revision>
  <cp:lastPrinted>2018-12-10T09:21:15Z</cp:lastPrinted>
  <dcterms:created xsi:type="dcterms:W3CDTF">2009-03-08T16:20:38Z</dcterms:created>
  <dcterms:modified xsi:type="dcterms:W3CDTF">2019-09-06T01:46:42Z</dcterms:modified>
</cp:coreProperties>
</file>