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ill Sans" panose="020B0502020104020203" pitchFamily="34" charset="-79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D70952-A9AC-4D89-A8C0-BD2B6D3A1EB0}">
  <a:tblStyle styleId="{7CD70952-A9AC-4D89-A8C0-BD2B6D3A1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71973"/>
  </p:normalViewPr>
  <p:slideViewPr>
    <p:cSldViewPr snapToGrid="0" snapToObjects="1">
      <p:cViewPr varScale="1">
        <p:scale>
          <a:sx n="120" d="100"/>
          <a:sy n="120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227fce14a_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227fce14a_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 my name is Shahbaz, and I am here to talk about our work on Taurus: An intelligent data plane. Today, it’s becoming extremely difficult for human operators to manage modern hyper-scale data centers and wide-area networks.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clear that we need a more autonomous and self-driven approach to running these networks, powered by machine learning.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it is not clear where to run machine learning in the network. Doing it at the control plane is too slow due to the round-trip between the control and data plane, and existing switches do not have the compute to run these in the data plane.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argue that machine learning should be done at the data plane and introduce a new abstraction called map-reduce in PISA-based switches. It is implemented as a spatial, SIMD architecture with a grid of compute and memory units capable of running various machine learning algorithms.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evaluation for an anomaly detection case study shows that Taurus can run machine learning inference at line rate with modest increase in latency.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I’d happy to discuss this more later during the day!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Gill Sans"/>
                <a:ea typeface="Gill Sans"/>
                <a:cs typeface="Gill Sans"/>
                <a:sym typeface="Gill Sans"/>
              </a:rPr>
              <a:t>Taurus: An Intelligent Data Plane</a:t>
            </a:r>
            <a:endParaRPr sz="25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69"/>
          <p:cNvSpPr txBox="1"/>
          <p:nvPr/>
        </p:nvSpPr>
        <p:spPr>
          <a:xfrm>
            <a:off x="1521664" y="4396468"/>
            <a:ext cx="25320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Gill Sans"/>
                <a:ea typeface="Gill Sans"/>
                <a:cs typeface="Gill Sans"/>
                <a:sym typeface="Gill Sans"/>
              </a:rPr>
              <a:t>Taurus Architecture</a:t>
            </a:r>
            <a:endParaRPr sz="2000" i="1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69"/>
          <p:cNvSpPr txBox="1"/>
          <p:nvPr/>
        </p:nvSpPr>
        <p:spPr>
          <a:xfrm>
            <a:off x="242175" y="1230763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</a:pPr>
            <a:r>
              <a:rPr lang="en" dirty="0"/>
              <a:t>Self-Driving Networks are poised to drastically improve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functionality through Machine Learning (ML).</a:t>
            </a:r>
            <a:endParaRPr dirty="0"/>
          </a:p>
        </p:txBody>
      </p:sp>
      <p:sp>
        <p:nvSpPr>
          <p:cNvPr id="476" name="Google Shape;476;p69"/>
          <p:cNvSpPr txBox="1"/>
          <p:nvPr/>
        </p:nvSpPr>
        <p:spPr>
          <a:xfrm>
            <a:off x="237362" y="1873734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</a:pPr>
            <a:r>
              <a:rPr lang="en" dirty="0"/>
              <a:t>But where do we deploy ML algorithms in the network?</a:t>
            </a:r>
            <a:endParaRPr dirty="0"/>
          </a:p>
        </p:txBody>
      </p:sp>
      <p:cxnSp>
        <p:nvCxnSpPr>
          <p:cNvPr id="477" name="Google Shape;477;p69"/>
          <p:cNvCxnSpPr/>
          <p:nvPr/>
        </p:nvCxnSpPr>
        <p:spPr>
          <a:xfrm>
            <a:off x="5719200" y="1231650"/>
            <a:ext cx="0" cy="37134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8" name="Google Shape;478;p69"/>
          <p:cNvSpPr txBox="1"/>
          <p:nvPr/>
        </p:nvSpPr>
        <p:spPr>
          <a:xfrm>
            <a:off x="5899652" y="1171375"/>
            <a:ext cx="3022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Gill Sans"/>
                <a:ea typeface="Gill Sans"/>
                <a:cs typeface="Gill Sans"/>
                <a:sym typeface="Gill Sans"/>
              </a:rPr>
              <a:t>Case Study: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latin typeface="Gill Sans"/>
                <a:ea typeface="Gill Sans"/>
                <a:cs typeface="Gill Sans"/>
                <a:sym typeface="Gill Sans"/>
              </a:rPr>
              <a:t>Anomaly Detection</a:t>
            </a:r>
            <a:endParaRPr sz="2000" b="1" i="1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9" name="Google Shape;479;p69"/>
          <p:cNvSpPr txBox="1"/>
          <p:nvPr/>
        </p:nvSpPr>
        <p:spPr>
          <a:xfrm>
            <a:off x="5791850" y="2145975"/>
            <a:ext cx="335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</a:pPr>
            <a:r>
              <a:rPr lang="en" b="1" i="1" dirty="0"/>
              <a:t>Support Vector Machines:</a:t>
            </a:r>
            <a:endParaRPr b="1" i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69"/>
          <p:cNvSpPr txBox="1"/>
          <p:nvPr/>
        </p:nvSpPr>
        <p:spPr>
          <a:xfrm>
            <a:off x="5791850" y="3489925"/>
            <a:ext cx="335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</a:pPr>
            <a:r>
              <a:rPr lang="en" b="1" i="1" dirty="0"/>
              <a:t>Deep Neural Network:</a:t>
            </a:r>
            <a:endParaRPr b="1" i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69"/>
          <p:cNvSpPr txBox="1"/>
          <p:nvPr/>
        </p:nvSpPr>
        <p:spPr>
          <a:xfrm>
            <a:off x="6308010" y="2528788"/>
            <a:ext cx="2459925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980000"/>
                </a:solidFill>
              </a:rPr>
              <a:t>12 </a:t>
            </a:r>
            <a:r>
              <a:rPr lang="en" b="1" i="1" dirty="0" err="1">
                <a:solidFill>
                  <a:srgbClr val="980000"/>
                </a:solidFill>
              </a:rPr>
              <a:t>Tbps</a:t>
            </a:r>
            <a:r>
              <a:rPr lang="en" i="1" dirty="0"/>
              <a:t> Peak Throughput</a:t>
            </a:r>
            <a:endParaRPr i="1" dirty="0"/>
          </a:p>
        </p:txBody>
      </p:sp>
      <p:sp>
        <p:nvSpPr>
          <p:cNvPr id="482" name="Google Shape;482;p69"/>
          <p:cNvSpPr txBox="1"/>
          <p:nvPr/>
        </p:nvSpPr>
        <p:spPr>
          <a:xfrm>
            <a:off x="6209817" y="2858071"/>
            <a:ext cx="1960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980000"/>
                </a:solidFill>
              </a:rPr>
              <a:t>68 ns</a:t>
            </a:r>
            <a:r>
              <a:rPr lang="en" i="1" dirty="0"/>
              <a:t> Latency</a:t>
            </a:r>
            <a:endParaRPr i="1" dirty="0"/>
          </a:p>
        </p:txBody>
      </p:sp>
      <p:sp>
        <p:nvSpPr>
          <p:cNvPr id="483" name="Google Shape;483;p69"/>
          <p:cNvSpPr txBox="1"/>
          <p:nvPr/>
        </p:nvSpPr>
        <p:spPr>
          <a:xfrm>
            <a:off x="6297549" y="3847825"/>
            <a:ext cx="2313036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980000"/>
                </a:solidFill>
              </a:rPr>
              <a:t>12 </a:t>
            </a:r>
            <a:r>
              <a:rPr lang="en" b="1" i="1" dirty="0" err="1">
                <a:solidFill>
                  <a:srgbClr val="980000"/>
                </a:solidFill>
              </a:rPr>
              <a:t>Tbps</a:t>
            </a:r>
            <a:r>
              <a:rPr lang="en" i="1" dirty="0"/>
              <a:t> Peak Throughput</a:t>
            </a:r>
            <a:endParaRPr i="1" dirty="0"/>
          </a:p>
        </p:txBody>
      </p:sp>
      <p:sp>
        <p:nvSpPr>
          <p:cNvPr id="484" name="Google Shape;484;p69"/>
          <p:cNvSpPr txBox="1"/>
          <p:nvPr/>
        </p:nvSpPr>
        <p:spPr>
          <a:xfrm>
            <a:off x="6416403" y="4180396"/>
            <a:ext cx="1960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980000"/>
                </a:solidFill>
              </a:rPr>
              <a:t>362 ns</a:t>
            </a:r>
            <a:r>
              <a:rPr lang="en" i="1" dirty="0"/>
              <a:t> Latency</a:t>
            </a:r>
            <a:endParaRPr i="1" dirty="0"/>
          </a:p>
        </p:txBody>
      </p:sp>
      <p:sp>
        <p:nvSpPr>
          <p:cNvPr id="487" name="Google Shape;487;p69"/>
          <p:cNvSpPr txBox="1"/>
          <p:nvPr/>
        </p:nvSpPr>
        <p:spPr>
          <a:xfrm>
            <a:off x="2012514" y="2321647"/>
            <a:ext cx="1670249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980000"/>
                </a:solidFill>
              </a:rPr>
              <a:t>“The Data Plane”</a:t>
            </a:r>
            <a:endParaRPr b="1" i="1" dirty="0">
              <a:solidFill>
                <a:srgbClr val="980000"/>
              </a:solidFill>
            </a:endParaRPr>
          </a:p>
        </p:txBody>
      </p:sp>
      <p:sp>
        <p:nvSpPr>
          <p:cNvPr id="488" name="Google Shape;488;p69"/>
          <p:cNvSpPr txBox="1">
            <a:spLocks noGrp="1"/>
          </p:cNvSpPr>
          <p:nvPr>
            <p:ph type="title"/>
          </p:nvPr>
        </p:nvSpPr>
        <p:spPr>
          <a:xfrm>
            <a:off x="326139" y="644238"/>
            <a:ext cx="85206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rPr>
              <a:t>Tushar Swamy, Alex Rucker, </a:t>
            </a:r>
            <a:r>
              <a:rPr lang="en" sz="1500" b="1" dirty="0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rPr>
              <a:t>Muhammad Shahbaz</a:t>
            </a:r>
            <a:r>
              <a:rPr lang="en" sz="1500" dirty="0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rPr>
              <a:t>, and Kunle </a:t>
            </a:r>
            <a:r>
              <a:rPr lang="en" sz="1500" dirty="0" err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rPr>
              <a:t>Olukotun</a:t>
            </a:r>
            <a:endParaRPr sz="1500" dirty="0">
              <a:solidFill>
                <a:srgbClr val="66666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9" name="Google Shape;4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2" y="2884478"/>
            <a:ext cx="5034274" cy="14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5BEB62-FF27-CE49-B9DD-D7B87D3D7770}"/>
              </a:ext>
            </a:extLst>
          </p:cNvPr>
          <p:cNvSpPr txBox="1"/>
          <p:nvPr/>
        </p:nvSpPr>
        <p:spPr>
          <a:xfrm>
            <a:off x="2261936" y="2947412"/>
            <a:ext cx="102566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Map-Reduce</a:t>
            </a:r>
          </a:p>
          <a:p>
            <a:pPr algn="ctr"/>
            <a:r>
              <a:rPr lang="en-US" sz="1100" b="1"/>
              <a:t>Units</a:t>
            </a:r>
            <a:endParaRPr 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281</Words>
  <Application>Microsoft Macintosh PowerPoint</Application>
  <PresentationFormat>On-screen Show (16:9)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Gill Sans</vt:lpstr>
      <vt:lpstr>Simple Light</vt:lpstr>
      <vt:lpstr>Taurus: An Intelligent Data Plane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Taurus: An Intelligent Data Plane</dc:title>
  <cp:lastModifiedBy>Muhammad Shahbaz</cp:lastModifiedBy>
  <cp:revision>15</cp:revision>
  <dcterms:modified xsi:type="dcterms:W3CDTF">2019-08-06T00:19:13Z</dcterms:modified>
</cp:coreProperties>
</file>