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68" r:id="rId3"/>
    <p:sldId id="271" r:id="rId4"/>
    <p:sldId id="283" r:id="rId5"/>
    <p:sldId id="273" r:id="rId6"/>
    <p:sldId id="277" r:id="rId7"/>
    <p:sldId id="278" r:id="rId8"/>
    <p:sldId id="284" r:id="rId9"/>
    <p:sldId id="28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6334"/>
    <a:srgbClr val="C26314"/>
    <a:srgbClr val="C65110"/>
    <a:srgbClr val="BA3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628" autoAdjust="0"/>
  </p:normalViewPr>
  <p:slideViewPr>
    <p:cSldViewPr snapToGrid="0">
      <p:cViewPr varScale="1">
        <p:scale>
          <a:sx n="65" d="100"/>
          <a:sy n="65" d="100"/>
        </p:scale>
        <p:origin x="1358" y="43"/>
      </p:cViewPr>
      <p:guideLst>
        <p:guide orient="horz" pos="2160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9AD86-B2B5-448B-B855-EA789EC8799F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0B6A-7462-41EA-A626-F8445C2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7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Benevolent Dictator for Life..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0B6A-7462-41EA-A626-F8445C2825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8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SQLCMD tool originally designed for interacting with the database only. </a:t>
            </a:r>
            <a:r>
              <a:rPr lang="en-US" dirty="0" err="1"/>
              <a:t>Minishell</a:t>
            </a:r>
            <a:r>
              <a:rPr lang="en-US" dirty="0"/>
              <a:t> was not a fan favorite as it was restrictive and buggy. </a:t>
            </a:r>
            <a:r>
              <a:rPr lang="en-US" dirty="0" err="1"/>
              <a:t>Snapins</a:t>
            </a:r>
            <a:r>
              <a:rPr lang="en-US" dirty="0"/>
              <a:t> were a PowerShell 2.0 method. SQL Management Objects (SMO) objects are the preferred objects used by SSMS for any custom plugins (Also used by PowerShell). </a:t>
            </a:r>
            <a:r>
              <a:rPr lang="en-US" dirty="0" err="1"/>
              <a:t>SQLServer</a:t>
            </a:r>
            <a:r>
              <a:rPr lang="en-US" dirty="0"/>
              <a:t> Module was buggy, Slowly developed, Invoke-</a:t>
            </a:r>
            <a:r>
              <a:rPr lang="en-US" dirty="0" err="1"/>
              <a:t>SQLCmd</a:t>
            </a:r>
            <a:r>
              <a:rPr lang="en-US" dirty="0"/>
              <a:t> was slow,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built means that actual product users create the tools they need. The code is not compiled (like the </a:t>
            </a:r>
            <a:r>
              <a:rPr lang="en-US" dirty="0" err="1"/>
              <a:t>SQLServer</a:t>
            </a:r>
            <a:r>
              <a:rPr lang="en-US" dirty="0"/>
              <a:t> module) so security teams may review each cmdlet. By writing cmdlets like Test-</a:t>
            </a:r>
            <a:r>
              <a:rPr lang="en-US" dirty="0" err="1"/>
              <a:t>DbaPowerPlan</a:t>
            </a:r>
            <a:r>
              <a:rPr lang="en-US" dirty="0"/>
              <a:t> it reminds the community of best practices. One of the best things to automate is Database migrations</a:t>
            </a:r>
          </a:p>
          <a:p>
            <a:endParaRPr lang="en-US" dirty="0"/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aims to support as many configurations as possible, including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PowerShell v3 and above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Windows, macOS and Linux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Server 2000 - 2017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 - Datacenter Edition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Clustered and stand-alone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and SQL authentication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 and named instances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instances on one server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Auto-populated parameters for command-line completion (think -Database and -Login)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CE819-F866-464B-B848-26E7DB5953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69CC-849C-41E4-ABE8-6DC2DE376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6602C-4BA4-4DAE-B915-58E4DF946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492DC-8461-4836-9E21-524DCC8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C7D34-A0FD-4074-B078-B3BA7503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2DEB-DB21-407E-8413-111EE542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0F4BD-D618-46FE-A21E-4D01A7E8252A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A8E738-65A4-408A-B7B1-B63AB06DB398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917C65-B15F-44F1-B244-F15B84D43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B851EE-FA6A-48C5-BC65-7F259D86C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6577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DB23-F30D-4CC5-8411-7C44E06D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3A959-CC93-4F3C-8A3F-8E784D74F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B013D-64E4-4C06-BFA8-F16F9F1D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2ED4-C5D4-4EF7-9D54-03E2F423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B409-BD9C-4D48-8465-FF82F459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F06454-F795-403D-9076-E42B98BD12A4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5B04B4-88E1-4325-AD07-B54AB6179D2A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223A44-F2B7-44CC-BDC7-16983D25995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5462190-5DA2-476E-A460-8FD4B29BC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2152774-1778-4CAB-BF76-26F46FF7F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85145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57770-8BAD-4844-961C-A1622014A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F6C07-159E-44FC-99AA-A00C2D1C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BECF2-A395-401A-81FE-39567DB2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1C221-93CC-4CB3-8072-CF99F731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B178-2CD0-406F-8352-F427C7776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800DB2-FCD1-4F4E-8982-9040BD5C83B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7EE9BE-265B-403E-9148-E040253F2BED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F59F1F-CE37-45C2-814D-969418F30935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49F4CB4-5F23-4C71-9C19-48DBA8A4C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755F92A-2289-459F-9399-87883D40D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01284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2522-E4AF-4110-82D8-00BB58DD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AC4F-7C3C-40D0-9D30-C3A0A655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D227-04A8-4603-B3B3-17A54A80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252B-9A7B-455A-9C62-75D03789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A3AC-E733-415D-9487-7BAF75BA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EA1FDA-A5E1-49F8-9CB7-D0B41296E00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1D0881-B55D-4210-9F2F-2C428AACDA81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EFD77D-7805-4576-9F40-A7E70B96B35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CDBB4F94-A864-48D5-B145-2D484AE6E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4482EDC-4E6D-46C1-B948-D663712E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7610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AB70-778D-4C38-AFFB-AA297DBC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E1E48-E90B-48CC-ADB4-7A4456D2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07637-4C97-4DFC-A029-AE50699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2CF88-A562-4F05-BECB-EEE320A1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FAFF-3B0C-4ED6-B0D8-84897483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BC5258-447E-4367-9DE8-EE70BF66D945}"/>
              </a:ext>
            </a:extLst>
          </p:cNvPr>
          <p:cNvSpPr/>
          <p:nvPr userDrawn="1"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8FF68E-82E2-473E-831A-1AB5C45D9B15}"/>
              </a:ext>
            </a:extLst>
          </p:cNvPr>
          <p:cNvGrpSpPr/>
          <p:nvPr userDrawn="1"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2C066DC-C313-4EE1-87F8-E03000A4D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3C7616-A17C-40B7-83FA-E7BDDF86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F1566320-9AD8-453A-80ED-5CDD2FCE8FA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9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EB98-C781-4ECC-A85F-ADEB22C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3F44-0817-4D47-989B-721D72F13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A1D0E-578E-4031-BA4B-B614AE22E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5F6AE-8C1E-4B79-B78C-3BB16F7B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300D3-FA5A-461B-A5C7-F45CE958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474D-8B5E-4F79-9B4A-48B297C6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9B8E6D-D02E-4A54-A6B0-1965B397A6C5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8F744A-0CD9-4178-A01D-661C43A8E09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9EBDEB-98EC-4755-8D29-2FBDBFA22EF9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C1BC84-059B-4E4D-AA31-3A366D73E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47D49E1-132D-46C0-B89B-913B94744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1747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92CE-B015-44DA-95CE-CBE302B5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F506-A8DA-4C86-A544-3DE6F8A1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6EA68-0452-4A44-83DE-98684E391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6B579-AEBB-4D9C-89B7-D82862A51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2B7B2-FAE5-4B76-B45C-95B38E3E4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55E2-850C-4232-A524-4B1569D7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CEFA-AF40-4C9F-9699-79E0572C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4AD01-BBEC-44DA-9E06-12EAC953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3E0F42-2B37-4972-9BC2-B16A65FF631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2B1617-DF0C-4EC1-A665-1BC2B2EBFB9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A8F3E3-3343-4CFC-94EB-314B7C696D0A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117E61D-AC5F-4391-B1D4-7706FD966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B862DA2-B617-4735-A124-DF4CB0482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2556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66BF-9800-4D30-B1CB-5CFB6DA7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CC377-CE04-47B5-9E02-FE68E981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3F141-3B64-4A16-96AE-4666D326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CD43-7B66-4352-98E0-D14124E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79D422-689D-4E55-B5EA-8E5A5255EDC1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66F15-8002-456C-9577-6D49FC7D1CB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DEB3100-8839-4966-97EC-7CC0A918F0A8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41E8894-14C0-4F7E-968F-C73F27DD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C439C5E-7129-4704-B381-0F3A86368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71054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92E29-7716-48FC-8C08-1853C6D8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6D73A-B50C-4071-9E97-EAB1330E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7809-C288-43E4-A5F6-A3206DD2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A8A79-A0DD-4B8A-9ADE-F846B2619FEE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67D514-198A-4178-A7AF-22CE24DC949B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20ED1C-80FC-4415-8C15-A2399DB33F2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D0BB832-B428-4EA3-9E0A-A3F87A175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23AED9E-4396-44BB-82AD-41C090D93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65194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E8D4-817F-48CD-B1EB-AFDB7E52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FE33-F70F-41E7-A3C6-8632C4D2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21AB8-60D2-4AEC-ACF0-929DAEFA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93258-5737-4D9D-8337-D1C4983D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ED91D-1D4A-47B1-80CE-59BAA33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6577-D9D0-4FEB-B1D2-85D38729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98B59B-18D3-491E-A498-9A92A04B7F9A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12025C-0679-4994-A16A-1E1F6E6109B8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B5FA30-F5B3-4ECC-B5B6-164939C712B7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0D2184D-8269-4A62-BD60-69B6EDBE8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DC8774D-A03D-410F-90EB-F1D27AA7C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35588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0CD0-D887-4BC2-A1F5-27592816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E5C1D-EA03-4237-886C-949CEE7A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E72B-5097-48C2-9CA5-9D1777F28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4D5C7-9D66-4C1E-A8BA-8FF532E5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8843-4054-4BFE-B199-4C84BAA4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156A9-14E7-4D12-9561-F9BD770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C4504D-9DDC-487F-8038-5E2DCBEFB007}"/>
              </a:ext>
            </a:extLst>
          </p:cNvPr>
          <p:cNvGrpSpPr/>
          <p:nvPr userDrawn="1"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24382B-F502-455F-86E1-7B9398F0A9F7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1678F7-D339-4169-BCDF-F3135F40BBB0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9710856-EDD0-4DE8-9140-CEA037FFE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6D782CC-EE1D-4D92-B829-82F15B630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4637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D7DD8-4D23-454A-B933-0935B2DB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16DFF-F004-431E-AFC4-618987C4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F69B-4654-462F-B497-900A8AE5B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9F18-586E-4B97-8EEA-25E99A190A89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2C0D-9C7F-412A-857B-84E528E59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224E-E3E8-4709-954D-A19202370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A83B-C71A-4208-9071-1761995F3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BC37A6-A9E2-430F-B464-546F39511A47}"/>
              </a:ext>
            </a:extLst>
          </p:cNvPr>
          <p:cNvSpPr/>
          <p:nvPr/>
        </p:nvSpPr>
        <p:spPr>
          <a:xfrm>
            <a:off x="0" y="2000352"/>
            <a:ext cx="12192001" cy="409564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6F31B2-E486-4766-BC02-00A2EC939551}"/>
              </a:ext>
            </a:extLst>
          </p:cNvPr>
          <p:cNvGrpSpPr/>
          <p:nvPr/>
        </p:nvGrpSpPr>
        <p:grpSpPr>
          <a:xfrm>
            <a:off x="2650114" y="2314574"/>
            <a:ext cx="6891772" cy="3800475"/>
            <a:chOff x="705301" y="2052365"/>
            <a:chExt cx="5603844" cy="30902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D50E36-125B-4889-9742-7A02261A6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301" y="2052365"/>
              <a:ext cx="5603844" cy="309024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DA39CA-79F5-4FF0-983B-DC4190F8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843" y="2298120"/>
              <a:ext cx="4484760" cy="2473126"/>
            </a:xfrm>
            <a:prstGeom prst="rect">
              <a:avLst/>
            </a:prstGeom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94B1EF-931E-4417-B3C4-DC026D1A5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650" y="295275"/>
            <a:ext cx="10553700" cy="1114425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Using </a:t>
            </a:r>
            <a:r>
              <a:rPr lang="en-US" sz="4000" dirty="0" err="1"/>
              <a:t>Dbatools</a:t>
            </a:r>
            <a:r>
              <a:rPr lang="en-US" sz="4000" dirty="0"/>
              <a:t> To Automate Database Migrations</a:t>
            </a:r>
            <a:endParaRPr lang="en-US" sz="4000" dirty="0">
              <a:latin typeface="Candara" panose="020E0502030303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80490-B370-4519-A6A4-9CF3BB0C7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49" y="1409700"/>
            <a:ext cx="10553699" cy="441146"/>
          </a:xfrm>
        </p:spPr>
        <p:txBody>
          <a:bodyPr/>
          <a:lstStyle/>
          <a:p>
            <a:pPr algn="l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3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447038-DA2B-4C15-A2B1-1E857D7FE9E7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59A57F-1F79-4689-BAA7-3AECC5DE0406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A206EC-BAD9-461C-80CF-C7CBE535263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79E48C2-A268-41DE-AA38-79B36A6DA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BE1F437-5C0F-4D7C-8F84-CF664F011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287818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404CC7-B4E9-4814-845C-ECE4EF36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Candara" panose="020E0502030303020204" pitchFamily="34" charset="0"/>
              </a:rPr>
              <a:t>Sponsors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9042-1151-4C23-8A0F-8381C4BE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9047"/>
          </a:xfrm>
        </p:spPr>
        <p:txBody>
          <a:bodyPr>
            <a:normAutofit/>
          </a:bodyPr>
          <a:lstStyle/>
          <a:p>
            <a:pPr algn="ctr"/>
            <a:endParaRPr lang="en-US" sz="4400" dirty="0"/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~~ Place Holder ~~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6AC5E9-D4EA-4ED0-B9FD-B9B4A54B47C9}"/>
              </a:ext>
            </a:extLst>
          </p:cNvPr>
          <p:cNvGrpSpPr/>
          <p:nvPr/>
        </p:nvGrpSpPr>
        <p:grpSpPr>
          <a:xfrm>
            <a:off x="0" y="5776566"/>
            <a:ext cx="12192001" cy="1081434"/>
            <a:chOff x="0" y="5776566"/>
            <a:chExt cx="12192001" cy="108143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18E372D-460F-4F58-9B1E-01822DDF4080}"/>
                </a:ext>
              </a:extLst>
            </p:cNvPr>
            <p:cNvSpPr/>
            <p:nvPr/>
          </p:nvSpPr>
          <p:spPr>
            <a:xfrm>
              <a:off x="0" y="6098596"/>
              <a:ext cx="12192001" cy="75940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0">
                  <a:srgbClr val="0070C0"/>
                </a:gs>
                <a:gs pos="9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FEA87E-4279-4BD8-B714-F0C49A8582BB}"/>
                </a:ext>
              </a:extLst>
            </p:cNvPr>
            <p:cNvGrpSpPr/>
            <p:nvPr/>
          </p:nvGrpSpPr>
          <p:grpSpPr>
            <a:xfrm>
              <a:off x="136116" y="5776566"/>
              <a:ext cx="1766413" cy="974090"/>
              <a:chOff x="705301" y="2052365"/>
              <a:chExt cx="5603844" cy="30902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59F3D5C-B7C9-4C51-8ADA-B4574802A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301" y="2052365"/>
                <a:ext cx="5603844" cy="309024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2DA66F6-432B-4CA3-9BC5-1425710C1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843" y="2298120"/>
                <a:ext cx="4484760" cy="2473126"/>
              </a:xfrm>
              <a:prstGeom prst="rect">
                <a:avLst/>
              </a:prstGeom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06557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4810-A269-4151-B371-BDBE6DF2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70AA7-07CF-411A-8CF2-9EAEAABE0E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Joshua Corrick </a:t>
            </a:r>
            <a:r>
              <a:rPr lang="en-US" dirty="0"/>
              <a:t>(@</a:t>
            </a:r>
            <a:r>
              <a:rPr lang="en-US" dirty="0" err="1"/>
              <a:t>joshCorr</a:t>
            </a:r>
            <a:r>
              <a:rPr lang="en-US" dirty="0"/>
              <a:t>)</a:t>
            </a:r>
          </a:p>
          <a:p>
            <a:r>
              <a:rPr lang="en-US" dirty="0"/>
              <a:t>https://Corrick.io/blog</a:t>
            </a:r>
          </a:p>
          <a:p>
            <a:endParaRPr lang="en-US" dirty="0"/>
          </a:p>
          <a:p>
            <a:r>
              <a:rPr lang="en-US" dirty="0"/>
              <a:t>Systems Engineer</a:t>
            </a:r>
          </a:p>
          <a:p>
            <a:r>
              <a:rPr lang="en-US" dirty="0"/>
              <a:t>Accidental DBA</a:t>
            </a:r>
          </a:p>
          <a:p>
            <a:r>
              <a:rPr lang="en-US" dirty="0"/>
              <a:t>Passionate about PowerShell</a:t>
            </a:r>
          </a:p>
          <a:p>
            <a:r>
              <a:rPr lang="en-US" dirty="0"/>
              <a:t>Major Contributor to </a:t>
            </a:r>
            <a:r>
              <a:rPr lang="en-US" dirty="0" err="1"/>
              <a:t>Dbatools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45156B-664E-406E-97B3-C1BDAF4D10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3261" y="1523844"/>
            <a:ext cx="3714357" cy="3714357"/>
          </a:xfrm>
        </p:spPr>
      </p:pic>
    </p:spTree>
    <p:extLst>
      <p:ext uri="{BB962C8B-B14F-4D97-AF65-F5344CB8AC3E}">
        <p14:creationId xmlns:p14="http://schemas.microsoft.com/office/powerpoint/2010/main" val="288030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7C4E-D2F1-4627-915E-F8B903A5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27D7-65E9-46CB-9BF7-FDBA2E3D4E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854D3-5CA8-4DF8-9980-6B488C9E0F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59CE-210D-4CCD-A27D-8E7FFB89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5E0-76B5-4562-8D99-76A9116D3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02409" indent="-302409"/>
            <a:r>
              <a:rPr lang="en-US" dirty="0"/>
              <a:t>A tool set for managing MS SQL Servers</a:t>
            </a:r>
          </a:p>
          <a:p>
            <a:pPr marL="302409" indent="-302409"/>
            <a:r>
              <a:rPr lang="en-US" dirty="0"/>
              <a:t>It is written in PowerShell and is an open sourced module</a:t>
            </a:r>
          </a:p>
          <a:p>
            <a:pPr marL="302409" indent="-302409"/>
            <a:r>
              <a:rPr lang="en-US" dirty="0">
                <a:hlinkClick r:id="rId3"/>
              </a:rPr>
              <a:t>https://Dbatools.io</a:t>
            </a:r>
            <a:endParaRPr lang="en-US" dirty="0"/>
          </a:p>
          <a:p>
            <a:pPr marL="302409" indent="-302409"/>
            <a:r>
              <a:rPr lang="en-US" dirty="0"/>
              <a:t>Written by @cl (Chrissy </a:t>
            </a:r>
            <a:r>
              <a:rPr lang="en-US" dirty="0" err="1"/>
              <a:t>LeMaire</a:t>
            </a:r>
            <a:r>
              <a:rPr lang="en-US" dirty="0"/>
              <a:t>), @</a:t>
            </a:r>
            <a:r>
              <a:rPr lang="en-US" dirty="0" err="1"/>
              <a:t>sqldbawithbeard</a:t>
            </a:r>
            <a:r>
              <a:rPr lang="en-US" dirty="0"/>
              <a:t> (Rob Sewell) and a handful of others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5F85B-13A1-4966-A4F4-7B1471309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41" y="1523844"/>
            <a:ext cx="5713792" cy="42853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B65C95-E142-48D6-B7FC-F6CC0ADE0CB7}"/>
              </a:ext>
            </a:extLst>
          </p:cNvPr>
          <p:cNvSpPr/>
          <p:nvPr/>
        </p:nvSpPr>
        <p:spPr>
          <a:xfrm>
            <a:off x="1636451" y="6033077"/>
            <a:ext cx="4897514" cy="28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70" dirty="0"/>
              <a:t>https://twitter.com/sqldbawithbeard/status/986235166560419841</a:t>
            </a:r>
          </a:p>
        </p:txBody>
      </p:sp>
    </p:spTree>
    <p:extLst>
      <p:ext uri="{BB962C8B-B14F-4D97-AF65-F5344CB8AC3E}">
        <p14:creationId xmlns:p14="http://schemas.microsoft.com/office/powerpoint/2010/main" val="331233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90AF59-F58A-44C3-B8B1-F044EE50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there something already?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62A443-21BD-4D66-8A6D-23B89E7FC4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81368" y="1964653"/>
            <a:ext cx="5713792" cy="292869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A8135-686F-4A96-89CB-89FC30AE8B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83855" indent="-483855"/>
            <a:r>
              <a:rPr lang="en-US" dirty="0"/>
              <a:t>Yup..</a:t>
            </a:r>
          </a:p>
          <a:p>
            <a:pPr marL="483855" indent="-483855"/>
            <a:r>
              <a:rPr lang="en-US" dirty="0" err="1"/>
              <a:t>Sqlcmd</a:t>
            </a:r>
            <a:r>
              <a:rPr lang="en-US" dirty="0"/>
              <a:t> – not PowerShell</a:t>
            </a:r>
          </a:p>
          <a:p>
            <a:pPr marL="483855" indent="-483855"/>
            <a:r>
              <a:rPr lang="en-US" dirty="0" err="1"/>
              <a:t>Minishell</a:t>
            </a:r>
            <a:r>
              <a:rPr lang="en-US" dirty="0"/>
              <a:t> - SQLPS.exe</a:t>
            </a:r>
          </a:p>
          <a:p>
            <a:pPr marL="483855" indent="-483855"/>
            <a:r>
              <a:rPr lang="en-US" dirty="0" err="1"/>
              <a:t>SQLServer</a:t>
            </a:r>
            <a:r>
              <a:rPr lang="en-US" dirty="0"/>
              <a:t> </a:t>
            </a:r>
            <a:r>
              <a:rPr lang="en-US" dirty="0" err="1"/>
              <a:t>Snapin</a:t>
            </a:r>
            <a:endParaRPr lang="en-US" dirty="0"/>
          </a:p>
          <a:p>
            <a:pPr marL="483855" indent="-483855"/>
            <a:r>
              <a:rPr lang="en-US" dirty="0"/>
              <a:t>SMO</a:t>
            </a:r>
          </a:p>
          <a:p>
            <a:pPr marL="483855" indent="-483855"/>
            <a:r>
              <a:rPr lang="en-US" dirty="0" err="1"/>
              <a:t>SQLServer</a:t>
            </a:r>
            <a:r>
              <a:rPr lang="en-US" dirty="0"/>
              <a:t> Module (2014-present)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92393-E1F9-4A55-B1DC-D62C859C3764}"/>
              </a:ext>
            </a:extLst>
          </p:cNvPr>
          <p:cNvSpPr/>
          <p:nvPr/>
        </p:nvSpPr>
        <p:spPr>
          <a:xfrm>
            <a:off x="1615364" y="6033077"/>
            <a:ext cx="7013731" cy="28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70" dirty="0"/>
              <a:t>https://github.com/ashleymcnamara/Developer-Advocate-Bit/blob/master/This_Is_Fine_Bit_Flat.png</a:t>
            </a:r>
          </a:p>
        </p:txBody>
      </p:sp>
    </p:spTree>
    <p:extLst>
      <p:ext uri="{BB962C8B-B14F-4D97-AF65-F5344CB8AC3E}">
        <p14:creationId xmlns:p14="http://schemas.microsoft.com/office/powerpoint/2010/main" val="168702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BCC-CDAF-42A7-8B6F-52761B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 </a:t>
            </a:r>
            <a:r>
              <a:rPr lang="en-US" dirty="0" err="1"/>
              <a:t>Dbatools</a:t>
            </a:r>
            <a:r>
              <a:rPr lang="en-US" dirty="0"/>
              <a:t>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43DC-22A0-4AAD-9D1A-9515DB1E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183923" cy="4351338"/>
          </a:xfrm>
        </p:spPr>
        <p:txBody>
          <a:bodyPr>
            <a:normAutofit/>
          </a:bodyPr>
          <a:lstStyle/>
          <a:p>
            <a:pPr marL="362880" indent="-362880"/>
            <a:r>
              <a:rPr lang="en-US" dirty="0"/>
              <a:t>Community built (~160 contributors)</a:t>
            </a:r>
          </a:p>
          <a:p>
            <a:pPr marL="362880" indent="-362880"/>
            <a:r>
              <a:rPr lang="en-US" dirty="0"/>
              <a:t>Open to user review (on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marL="362880" indent="-362880"/>
            <a:r>
              <a:rPr lang="en-US" dirty="0"/>
              <a:t>Code Signed (only by Chrissy)</a:t>
            </a:r>
          </a:p>
          <a:p>
            <a:pPr marL="362880" indent="-362880"/>
            <a:r>
              <a:rPr lang="en-US" dirty="0"/>
              <a:t>Codifying best practices</a:t>
            </a:r>
          </a:p>
          <a:p>
            <a:pPr marL="362880" indent="-362880"/>
            <a:r>
              <a:rPr lang="en-US" dirty="0"/>
              <a:t>Focus </a:t>
            </a:r>
            <a:r>
              <a:rPr lang="en-US"/>
              <a:t>on ease of use </a:t>
            </a:r>
            <a:endParaRPr lang="en-US" dirty="0"/>
          </a:p>
          <a:p>
            <a:pPr marL="362880" indent="-362880"/>
            <a:r>
              <a:rPr lang="en-US" dirty="0"/>
              <a:t>Automates all the things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04039-B363-41E6-A18F-7D379B8E94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6374" y="1419282"/>
            <a:ext cx="2340520" cy="2340520"/>
          </a:xfrm>
        </p:spPr>
      </p:pic>
    </p:spTree>
    <p:extLst>
      <p:ext uri="{BB962C8B-B14F-4D97-AF65-F5344CB8AC3E}">
        <p14:creationId xmlns:p14="http://schemas.microsoft.com/office/powerpoint/2010/main" val="279741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ACA65-D701-4E7F-B049-C4A67646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41F781-3BE6-4374-8AD9-5957130BC6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Getting </a:t>
            </a:r>
            <a:r>
              <a:rPr lang="en-US" dirty="0" err="1"/>
              <a:t>Dbatools</a:t>
            </a:r>
            <a:endParaRPr lang="en-US" dirty="0"/>
          </a:p>
          <a:p>
            <a:r>
              <a:rPr lang="en-US" dirty="0"/>
              <a:t>Migrate some Databases</a:t>
            </a:r>
          </a:p>
          <a:p>
            <a:r>
              <a:rPr lang="en-US" dirty="0"/>
              <a:t>Migrate some more Database</a:t>
            </a:r>
          </a:p>
          <a:p>
            <a:r>
              <a:rPr lang="en-US" dirty="0"/>
              <a:t>Talk about a bit of the internals</a:t>
            </a:r>
          </a:p>
          <a:p>
            <a:r>
              <a:rPr lang="en-US" dirty="0"/>
              <a:t>Some Offline Alternatives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B0C9-71DF-47C6-955C-0EF17722A9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3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EBCC-CDAF-42A7-8B6F-52761B7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A43DC-22A0-4AAD-9D1A-9515DB1EA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2650" y="1825625"/>
            <a:ext cx="4922853" cy="4351338"/>
          </a:xfrm>
        </p:spPr>
        <p:txBody>
          <a:bodyPr/>
          <a:lstStyle/>
          <a:p>
            <a:pPr marL="362880" indent="-362880"/>
            <a:r>
              <a:rPr lang="en-US" dirty="0"/>
              <a:t>Dbatools.io</a:t>
            </a:r>
          </a:p>
          <a:p>
            <a:pPr marL="362880" indent="-362880"/>
            <a:r>
              <a:rPr lang="en-US" dirty="0"/>
              <a:t>Dbatools.io/</a:t>
            </a:r>
            <a:r>
              <a:rPr lang="en-US" dirty="0" err="1"/>
              <a:t>Github</a:t>
            </a:r>
            <a:endParaRPr lang="en-US" dirty="0"/>
          </a:p>
          <a:p>
            <a:pPr marL="362880" indent="-362880"/>
            <a:r>
              <a:rPr lang="en-US" dirty="0"/>
              <a:t>Aka.ms/</a:t>
            </a:r>
            <a:r>
              <a:rPr lang="en-US" dirty="0" err="1"/>
              <a:t>sqlslack</a:t>
            </a:r>
            <a:endParaRPr lang="en-US" dirty="0"/>
          </a:p>
          <a:p>
            <a:pPr marL="820080" lvl="1" indent="-362880"/>
            <a:r>
              <a:rPr lang="en-US" dirty="0"/>
              <a:t>#</a:t>
            </a:r>
            <a:r>
              <a:rPr lang="en-US" dirty="0" err="1"/>
              <a:t>Dbatools</a:t>
            </a:r>
            <a:endParaRPr lang="en-US" dirty="0"/>
          </a:p>
          <a:p>
            <a:pPr marL="820080" lvl="1" indent="-362880"/>
            <a:r>
              <a:rPr lang="en-US" dirty="0"/>
              <a:t>#</a:t>
            </a:r>
            <a:r>
              <a:rPr lang="en-US" dirty="0" err="1"/>
              <a:t>Dbatools</a:t>
            </a:r>
            <a:r>
              <a:rPr lang="en-US" dirty="0"/>
              <a:t>-Dev</a:t>
            </a:r>
          </a:p>
          <a:p>
            <a:pPr marL="362880" indent="-362880"/>
            <a:r>
              <a:rPr lang="en-US" dirty="0"/>
              <a:t>Manning MEAP (Out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B6B01-FCB9-433D-AFAB-534841F4A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Saturday_template.potx" id="{1558A2F7-93A1-4304-84BF-EB460CFE8176}" vid="{2059604E-30DD-4E58-AC2A-4D963846C1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16663</TotalTime>
  <Words>419</Words>
  <Application>Microsoft Office PowerPoint</Application>
  <PresentationFormat>Widescreen</PresentationFormat>
  <Paragraphs>66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Office Theme</vt:lpstr>
      <vt:lpstr>Using Dbatools To Automate Database Migrations</vt:lpstr>
      <vt:lpstr>Sponsors</vt:lpstr>
      <vt:lpstr>whoami</vt:lpstr>
      <vt:lpstr>Who are you?</vt:lpstr>
      <vt:lpstr>What is Dbatools?</vt:lpstr>
      <vt:lpstr>But isn’t there something already?</vt:lpstr>
      <vt:lpstr>What make Dbatools different?</vt:lpstr>
      <vt:lpstr>Demos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Bossman</dc:creator>
  <cp:lastModifiedBy>Corrick, Joshua</cp:lastModifiedBy>
  <cp:revision>22</cp:revision>
  <dcterms:created xsi:type="dcterms:W3CDTF">2019-08-24T02:03:00Z</dcterms:created>
  <dcterms:modified xsi:type="dcterms:W3CDTF">2019-09-20T03:36:53Z</dcterms:modified>
</cp:coreProperties>
</file>