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71" r:id="rId3"/>
    <p:sldId id="273" r:id="rId4"/>
    <p:sldId id="274" r:id="rId5"/>
    <p:sldId id="281" r:id="rId6"/>
    <p:sldId id="276" r:id="rId7"/>
    <p:sldId id="277" r:id="rId8"/>
    <p:sldId id="279" r:id="rId9"/>
    <p:sldId id="278" r:id="rId10"/>
    <p:sldId id="280" r:id="rId11"/>
    <p:sldId id="275" r:id="rId12"/>
    <p:sldId id="28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0804" autoAdjust="0"/>
  </p:normalViewPr>
  <p:slideViewPr>
    <p:cSldViewPr snapToGrid="0">
      <p:cViewPr varScale="1">
        <p:scale>
          <a:sx n="52" d="100"/>
          <a:sy n="52" d="100"/>
        </p:scale>
        <p:origin x="18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C0CB9-FB53-49B6-9064-69FE15A6B17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1F37-5A53-4844-ADDA-46703674E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24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E1F37-5A53-4844-ADDA-46703674E7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70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SQLCMD tool originally designed for interacting with the database only. </a:t>
            </a:r>
            <a:r>
              <a:rPr lang="en-US" dirty="0" err="1"/>
              <a:t>Minishell</a:t>
            </a:r>
            <a:r>
              <a:rPr lang="en-US" dirty="0"/>
              <a:t> was not a fan favorite as it was restrictive and buggy. </a:t>
            </a:r>
            <a:r>
              <a:rPr lang="en-US" dirty="0" err="1"/>
              <a:t>Snapins</a:t>
            </a:r>
            <a:r>
              <a:rPr lang="en-US" dirty="0"/>
              <a:t> were a PowerShell 2.0 method. SMO (SQL Server Management Objects) objects are the preferred objects used by SSMS for any custom plugins (Also used by PowerShell). </a:t>
            </a:r>
            <a:r>
              <a:rPr lang="en-US" dirty="0" err="1"/>
              <a:t>SQLServer</a:t>
            </a:r>
            <a:r>
              <a:rPr lang="en-US" dirty="0"/>
              <a:t> Module was buggy, Slowly developed, Invoke-</a:t>
            </a:r>
            <a:r>
              <a:rPr lang="en-US" dirty="0" err="1"/>
              <a:t>SQLCmd</a:t>
            </a:r>
            <a:r>
              <a:rPr lang="en-US" dirty="0"/>
              <a:t> was slow,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CE819-F866-464B-B848-26E7DB5953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57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Alternatively you can use https://dbatools.io/commands/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E1F37-5A53-4844-ADDA-46703674E7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43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Community built means that actual product users create the tools they need. The code is not completely compiled (like the </a:t>
            </a:r>
            <a:r>
              <a:rPr lang="en-US" dirty="0" err="1"/>
              <a:t>SQLServer</a:t>
            </a:r>
            <a:r>
              <a:rPr lang="en-US" dirty="0"/>
              <a:t> module) so security teams may review each cmdlet. By writing cmdlets like Test-</a:t>
            </a:r>
            <a:r>
              <a:rPr lang="en-US" dirty="0" err="1"/>
              <a:t>DbaPowerPlan</a:t>
            </a:r>
            <a:r>
              <a:rPr lang="en-US" dirty="0"/>
              <a:t> it reminds the community of best practices. The module is Signed by a Code Signing Certificate One of the best things to automate is Database migrations</a:t>
            </a:r>
          </a:p>
          <a:p>
            <a:endParaRPr lang="en-US" dirty="0"/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dbatools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aims to support as many configurations as possible, including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PowerShell v3 and above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Windows, macOS and Linux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Server 2000 - 2017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 - Datacenter Edition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Clustered and stand-alone instances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 and SQL authentication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and named instances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instances on one server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Auto-populated parameters for command-line completion (think -Database and -Login)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MFA!!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CE819-F866-464B-B848-26E7DB5953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5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CE819-F866-464B-B848-26E7DB5953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1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0541-D290-4597-BC65-4F50E760C3E0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3BAD-06D0-415D-AD23-36198FC8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3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0541-D290-4597-BC65-4F50E760C3E0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3BAD-06D0-415D-AD23-36198FC8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3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0541-D290-4597-BC65-4F50E760C3E0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3BAD-06D0-415D-AD23-36198FC8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0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0541-D290-4597-BC65-4F50E760C3E0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3BAD-06D0-415D-AD23-36198FC8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3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0541-D290-4597-BC65-4F50E760C3E0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3BAD-06D0-415D-AD23-36198FC8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2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0541-D290-4597-BC65-4F50E760C3E0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3BAD-06D0-415D-AD23-36198FC8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8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0541-D290-4597-BC65-4F50E760C3E0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3BAD-06D0-415D-AD23-36198FC8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11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0541-D290-4597-BC65-4F50E760C3E0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3BAD-06D0-415D-AD23-36198FC8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3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0541-D290-4597-BC65-4F50E760C3E0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3BAD-06D0-415D-AD23-36198FC8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7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0541-D290-4597-BC65-4F50E760C3E0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3BAD-06D0-415D-AD23-36198FC8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2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80541-D290-4597-BC65-4F50E760C3E0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3BAD-06D0-415D-AD23-36198FC8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80541-D290-4597-BC65-4F50E760C3E0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23BAD-06D0-415D-AD23-36198FC8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5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dbatools.io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C96FB-B3C6-4008-B577-1C58523FC7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 </a:t>
            </a:r>
            <a:r>
              <a:rPr lang="en-US" dirty="0" err="1"/>
              <a:t>Dbatools</a:t>
            </a:r>
            <a:r>
              <a:rPr lang="en-US" dirty="0"/>
              <a:t> cmdlets </a:t>
            </a:r>
            <a:br>
              <a:rPr lang="en-US" dirty="0"/>
            </a:br>
            <a:r>
              <a:rPr lang="en-US" dirty="0"/>
              <a:t>you can use today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C552B-8070-42A6-A89F-8E68968B50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Joshua Corrick</a:t>
            </a:r>
          </a:p>
          <a:p>
            <a:r>
              <a:rPr lang="en-US" dirty="0"/>
              <a:t>Jax SQL Users Group 7-7-19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D392DB6B-5CA3-475A-8750-8732446A408E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8155858" y="3602038"/>
            <a:ext cx="1754188" cy="1755775"/>
          </a:xfrm>
        </p:spPr>
      </p:pic>
    </p:spTree>
    <p:extLst>
      <p:ext uri="{BB962C8B-B14F-4D97-AF65-F5344CB8AC3E}">
        <p14:creationId xmlns:p14="http://schemas.microsoft.com/office/powerpoint/2010/main" val="2311243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CC95C4-08BF-497E-940D-A6EE2A759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#1 - Start-</a:t>
            </a:r>
            <a:r>
              <a:rPr lang="en-US" dirty="0" err="1"/>
              <a:t>DbaMigration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BA2F4C-18EF-4A30-8011-05D253E19D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16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EEBCC-CDAF-42A7-8B6F-52761B7B7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for </a:t>
            </a:r>
            <a:r>
              <a:rPr lang="en-US" dirty="0" err="1"/>
              <a:t>Dbatools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A43DC-22A0-4AAD-9D1A-9515DB1EA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52650" y="1825625"/>
            <a:ext cx="4269921" cy="4351338"/>
          </a:xfrm>
        </p:spPr>
        <p:txBody>
          <a:bodyPr/>
          <a:lstStyle/>
          <a:p>
            <a:pPr marL="362880" indent="-362880"/>
            <a:r>
              <a:rPr lang="en-US" dirty="0"/>
              <a:t>Community built</a:t>
            </a:r>
          </a:p>
          <a:p>
            <a:pPr marL="362880" indent="-362880"/>
            <a:r>
              <a:rPr lang="en-US" dirty="0"/>
              <a:t>Open to user review</a:t>
            </a:r>
          </a:p>
          <a:p>
            <a:pPr marL="362880" indent="-362880"/>
            <a:r>
              <a:rPr lang="en-US" dirty="0"/>
              <a:t>Codifying best practices</a:t>
            </a:r>
          </a:p>
          <a:p>
            <a:pPr marL="362880" indent="-362880"/>
            <a:r>
              <a:rPr lang="en-US" dirty="0"/>
              <a:t>Easy to use if you don’t know PowerShell</a:t>
            </a:r>
          </a:p>
          <a:p>
            <a:pPr marL="362880" indent="-362880"/>
            <a:r>
              <a:rPr lang="en-US" dirty="0"/>
              <a:t>Code Signed</a:t>
            </a:r>
          </a:p>
          <a:p>
            <a:pPr marL="362880" indent="-362880"/>
            <a:r>
              <a:rPr lang="en-US" dirty="0"/>
              <a:t>Automates all the things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904039-B363-41E6-A18F-7D379B8E94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43781" y="1921712"/>
            <a:ext cx="1755390" cy="1755390"/>
          </a:xfrm>
        </p:spPr>
      </p:pic>
    </p:spTree>
    <p:extLst>
      <p:ext uri="{BB962C8B-B14F-4D97-AF65-F5344CB8AC3E}">
        <p14:creationId xmlns:p14="http://schemas.microsoft.com/office/powerpoint/2010/main" val="279741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EEBCC-CDAF-42A7-8B6F-52761B7B7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A43DC-22A0-4AAD-9D1A-9515DB1EA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52650" y="1825625"/>
            <a:ext cx="4269921" cy="4351338"/>
          </a:xfrm>
        </p:spPr>
        <p:txBody>
          <a:bodyPr/>
          <a:lstStyle/>
          <a:p>
            <a:pPr marL="362880" indent="-362880"/>
            <a:r>
              <a:rPr lang="en-US" dirty="0"/>
              <a:t>Dbatools.io</a:t>
            </a:r>
          </a:p>
          <a:p>
            <a:pPr marL="362880" indent="-362880"/>
            <a:r>
              <a:rPr lang="en-US" dirty="0"/>
              <a:t>Dbatools.io/</a:t>
            </a:r>
            <a:r>
              <a:rPr lang="en-US" dirty="0" err="1"/>
              <a:t>Github</a:t>
            </a:r>
            <a:endParaRPr lang="en-US" dirty="0"/>
          </a:p>
          <a:p>
            <a:pPr marL="362880" indent="-362880"/>
            <a:r>
              <a:rPr lang="en-US" dirty="0"/>
              <a:t>Aka.ms/</a:t>
            </a:r>
            <a:r>
              <a:rPr lang="en-US" dirty="0" err="1"/>
              <a:t>sqlslack</a:t>
            </a:r>
            <a:endParaRPr lang="en-US" dirty="0"/>
          </a:p>
          <a:p>
            <a:pPr marL="820080" lvl="1" indent="-362880"/>
            <a:r>
              <a:rPr lang="en-US" dirty="0"/>
              <a:t>#</a:t>
            </a:r>
            <a:r>
              <a:rPr lang="en-US" dirty="0" err="1"/>
              <a:t>Dbatools</a:t>
            </a:r>
            <a:endParaRPr lang="en-US" dirty="0"/>
          </a:p>
          <a:p>
            <a:pPr marL="820080" lvl="1" indent="-362880"/>
            <a:r>
              <a:rPr lang="en-US" dirty="0"/>
              <a:t>#</a:t>
            </a:r>
            <a:r>
              <a:rPr lang="en-US" dirty="0" err="1"/>
              <a:t>Dbatools</a:t>
            </a:r>
            <a:r>
              <a:rPr lang="en-US" dirty="0"/>
              <a:t>-Dev</a:t>
            </a:r>
          </a:p>
          <a:p>
            <a:pPr marL="362880" indent="-362880"/>
            <a:r>
              <a:rPr lang="en-US" dirty="0"/>
              <a:t>Manning MEAP (coming soon)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B6B01-FCB9-433D-AFAB-534841F4A2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5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04810-A269-4151-B371-BDBE6DF2E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70AA7-07CF-411A-8CF2-9EAEAABE0E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Joshua Corrick </a:t>
            </a:r>
            <a:r>
              <a:rPr lang="en-US" dirty="0"/>
              <a:t>(@</a:t>
            </a:r>
            <a:r>
              <a:rPr lang="en-US" dirty="0" err="1"/>
              <a:t>joshCorr</a:t>
            </a:r>
            <a:r>
              <a:rPr lang="en-US" dirty="0"/>
              <a:t>)</a:t>
            </a:r>
          </a:p>
          <a:p>
            <a:r>
              <a:rPr lang="en-US" dirty="0"/>
              <a:t>https://Corrick.io/blog</a:t>
            </a:r>
          </a:p>
          <a:p>
            <a:r>
              <a:rPr lang="en-US" dirty="0"/>
              <a:t>Sr. Systems Engineer</a:t>
            </a:r>
          </a:p>
          <a:p>
            <a:r>
              <a:rPr lang="en-US" dirty="0"/>
              <a:t>Accidental DBA</a:t>
            </a:r>
          </a:p>
          <a:p>
            <a:r>
              <a:rPr lang="en-US" dirty="0"/>
              <a:t>Passionate about PowerShell</a:t>
            </a:r>
          </a:p>
          <a:p>
            <a:r>
              <a:rPr lang="en-US" dirty="0"/>
              <a:t>Major Contributor to </a:t>
            </a:r>
            <a:r>
              <a:rPr lang="en-US" dirty="0" err="1"/>
              <a:t>Dbatools</a:t>
            </a:r>
            <a:endParaRPr lang="en-US" dirty="0"/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A45156B-664E-406E-97B3-C1BDAF4D10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18109" y="2036116"/>
            <a:ext cx="2785768" cy="2785768"/>
          </a:xfrm>
        </p:spPr>
      </p:pic>
    </p:spTree>
    <p:extLst>
      <p:ext uri="{BB962C8B-B14F-4D97-AF65-F5344CB8AC3E}">
        <p14:creationId xmlns:p14="http://schemas.microsoft.com/office/powerpoint/2010/main" val="2880307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B59CE-210D-4CCD-A27D-8E7FFB895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Dbatools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CA5E0-76B5-4562-8D99-76A9116D31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226800" indent="-226800"/>
            <a:r>
              <a:rPr lang="en-US" dirty="0"/>
              <a:t>A tool set for managing MS SQL Servers</a:t>
            </a:r>
          </a:p>
          <a:p>
            <a:pPr marL="226800" indent="-226800"/>
            <a:r>
              <a:rPr lang="en-US" dirty="0"/>
              <a:t>It is written in PowerShell (some C#) and is an open sourced module</a:t>
            </a:r>
          </a:p>
          <a:p>
            <a:pPr marL="226800" indent="-226800"/>
            <a:r>
              <a:rPr lang="en-US" dirty="0">
                <a:hlinkClick r:id="rId2"/>
              </a:rPr>
              <a:t>https://Dbatools.io</a:t>
            </a:r>
            <a:endParaRPr lang="en-US" dirty="0"/>
          </a:p>
          <a:p>
            <a:pPr marL="226800" indent="-226800"/>
            <a:r>
              <a:rPr lang="en-US" dirty="0"/>
              <a:t>Written by @cl (Chrissy </a:t>
            </a:r>
            <a:r>
              <a:rPr lang="en-US" dirty="0" err="1"/>
              <a:t>LeMaire</a:t>
            </a:r>
            <a:r>
              <a:rPr lang="en-US" dirty="0"/>
              <a:t>), @</a:t>
            </a:r>
            <a:r>
              <a:rPr lang="en-US" dirty="0" err="1"/>
              <a:t>sqldbawithbeard</a:t>
            </a:r>
            <a:r>
              <a:rPr lang="en-US" dirty="0"/>
              <a:t> (Rob Sewell) and a handful of others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55F85B-13A1-4966-A4F4-7B14713090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631" y="2000133"/>
            <a:ext cx="4285344" cy="321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3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90AF59-F58A-44C3-B8B1-F044EE50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isn’t there something already?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262A443-21BD-4D66-8A6D-23B89E7FC4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810026" y="2330740"/>
            <a:ext cx="4285344" cy="219652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A8135-686F-4A96-89CB-89FC30AE8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3150" y="1565926"/>
            <a:ext cx="4228824" cy="4351338"/>
          </a:xfrm>
        </p:spPr>
        <p:txBody>
          <a:bodyPr>
            <a:normAutofit/>
          </a:bodyPr>
          <a:lstStyle/>
          <a:p>
            <a:pPr marL="362880" indent="-362880"/>
            <a:r>
              <a:rPr lang="en-US" dirty="0"/>
              <a:t>Yup..</a:t>
            </a:r>
          </a:p>
          <a:p>
            <a:pPr marL="362880" indent="-362880"/>
            <a:r>
              <a:rPr lang="en-US" dirty="0" err="1"/>
              <a:t>Sqlcmd</a:t>
            </a:r>
            <a:r>
              <a:rPr lang="en-US" dirty="0"/>
              <a:t> – not PowerShell</a:t>
            </a:r>
          </a:p>
          <a:p>
            <a:pPr marL="362880" indent="-362880"/>
            <a:r>
              <a:rPr lang="en-US" dirty="0" err="1"/>
              <a:t>Minishell</a:t>
            </a:r>
            <a:r>
              <a:rPr lang="en-US" dirty="0"/>
              <a:t> - SQLPS.exe</a:t>
            </a:r>
          </a:p>
          <a:p>
            <a:pPr marL="362880" indent="-362880"/>
            <a:r>
              <a:rPr lang="en-US" dirty="0" err="1"/>
              <a:t>SQLServer</a:t>
            </a:r>
            <a:r>
              <a:rPr lang="en-US" dirty="0"/>
              <a:t> </a:t>
            </a:r>
            <a:r>
              <a:rPr lang="en-US" dirty="0" err="1"/>
              <a:t>Snapin</a:t>
            </a:r>
            <a:endParaRPr lang="en-US" dirty="0"/>
          </a:p>
          <a:p>
            <a:pPr marL="362880" indent="-362880"/>
            <a:r>
              <a:rPr lang="en-US" dirty="0"/>
              <a:t>SMO</a:t>
            </a:r>
          </a:p>
          <a:p>
            <a:pPr marL="362880" indent="-362880"/>
            <a:r>
              <a:rPr lang="en-US" dirty="0" err="1"/>
              <a:t>SQLServer</a:t>
            </a:r>
            <a:r>
              <a:rPr lang="en-US" dirty="0"/>
              <a:t> Module (2014-present)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692393-E1F9-4A55-B1DC-D62C859C3764}"/>
              </a:ext>
            </a:extLst>
          </p:cNvPr>
          <p:cNvSpPr/>
          <p:nvPr/>
        </p:nvSpPr>
        <p:spPr>
          <a:xfrm>
            <a:off x="1810026" y="6578166"/>
            <a:ext cx="8327546" cy="238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2" dirty="0"/>
              <a:t>https://github.com/ashleymcnamara/Developer-Advocate-Bit/blob/master/This_Is_Fine_Bit_Flat.png</a:t>
            </a:r>
          </a:p>
        </p:txBody>
      </p:sp>
    </p:spTree>
    <p:extLst>
      <p:ext uri="{BB962C8B-B14F-4D97-AF65-F5344CB8AC3E}">
        <p14:creationId xmlns:p14="http://schemas.microsoft.com/office/powerpoint/2010/main" val="168702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54BE5-7635-4BE5-8C79-9A0310B55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5,4,3,2,1 - Demos!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464FE-3BE2-4A89-A96D-528F1C3B01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35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CC95C4-08BF-497E-940D-A6EE2A759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#5 - Find-</a:t>
            </a:r>
            <a:r>
              <a:rPr lang="en-US" dirty="0" err="1"/>
              <a:t>DbaCommand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BA2F4C-18EF-4A30-8011-05D253E19D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042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CC95C4-08BF-497E-940D-A6EE2A759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#4 - Invoke-</a:t>
            </a:r>
            <a:r>
              <a:rPr lang="en-US" dirty="0" err="1"/>
              <a:t>DbaQuery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BA2F4C-18EF-4A30-8011-05D253E19D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85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CC95C4-08BF-497E-940D-A6EE2A759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#3 - </a:t>
            </a:r>
            <a:r>
              <a:rPr lang="en-US" sz="5400" dirty="0"/>
              <a:t>Update-</a:t>
            </a:r>
            <a:r>
              <a:rPr lang="en-US" sz="5400" dirty="0" err="1"/>
              <a:t>DbaInstance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BA2F4C-18EF-4A30-8011-05D253E19D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928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CC95C4-08BF-497E-940D-A6EE2A75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888" y="1709740"/>
            <a:ext cx="7965308" cy="2852737"/>
          </a:xfrm>
        </p:spPr>
        <p:txBody>
          <a:bodyPr/>
          <a:lstStyle/>
          <a:p>
            <a:r>
              <a:rPr lang="en-US" dirty="0"/>
              <a:t>#2 - </a:t>
            </a:r>
            <a:r>
              <a:rPr lang="en-US" sz="3600" dirty="0"/>
              <a:t>Install-</a:t>
            </a:r>
            <a:r>
              <a:rPr lang="en-US" sz="3600" dirty="0" err="1"/>
              <a:t>DbaMaintenanceSolution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BA2F4C-18EF-4A30-8011-05D253E19D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809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2576</TotalTime>
  <Words>423</Words>
  <Application>Microsoft Office PowerPoint</Application>
  <PresentationFormat>Widescreen</PresentationFormat>
  <Paragraphs>63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5 Dbatools cmdlets  you can use today</vt:lpstr>
      <vt:lpstr>whoami</vt:lpstr>
      <vt:lpstr>What is Dbatools?</vt:lpstr>
      <vt:lpstr>But isn’t there something already?</vt:lpstr>
      <vt:lpstr>5,4,3,2,1 - Demos!</vt:lpstr>
      <vt:lpstr>#5 - Find-DbaCommand</vt:lpstr>
      <vt:lpstr>#4 - Invoke-DbaQuery</vt:lpstr>
      <vt:lpstr>#3 - Update-DbaInstance</vt:lpstr>
      <vt:lpstr>#2 - Install-DbaMaintenanceSolution</vt:lpstr>
      <vt:lpstr>#1 - Start-DbaMigration</vt:lpstr>
      <vt:lpstr>Case for Dbatools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Corrick, Joshua</dc:creator>
  <cp:lastModifiedBy>Corrick, Joshua</cp:lastModifiedBy>
  <cp:revision>22</cp:revision>
  <dcterms:created xsi:type="dcterms:W3CDTF">2019-07-16T00:09:59Z</dcterms:created>
  <dcterms:modified xsi:type="dcterms:W3CDTF">2019-07-17T21:24:22Z</dcterms:modified>
</cp:coreProperties>
</file>