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3" autoAdjust="0"/>
    <p:restoredTop sz="75417" autoAdjust="0"/>
  </p:normalViewPr>
  <p:slideViewPr>
    <p:cSldViewPr snapToGrid="0">
      <p:cViewPr varScale="1">
        <p:scale>
          <a:sx n="83" d="100"/>
          <a:sy n="83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112E-F2D7-452B-B050-D3DAA6E92FAD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53AC6-6B91-4280-875D-DCE6BDC8F9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0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</a:t>
            </a:r>
            <a:r>
              <a:rPr lang="en-GB" baseline="0" dirty="0"/>
              <a:t> the purposes of this Presentation it is the place that you work – IE your PowerShell CMD or ISE window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7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The army</a:t>
            </a:r>
            <a:r>
              <a:rPr lang="en-GB" sz="1200" baseline="0" dirty="0"/>
              <a:t> have a ruder version!</a:t>
            </a:r>
          </a:p>
          <a:p>
            <a:endParaRPr lang="en-GB" sz="1200" dirty="0"/>
          </a:p>
          <a:p>
            <a:r>
              <a:rPr lang="en-GB" sz="1200" dirty="0"/>
              <a:t>Your PowerShell profile loads every time you open PowerShell or PowerShell ISE</a:t>
            </a:r>
          </a:p>
          <a:p>
            <a:endParaRPr lang="en-GB" sz="1200" dirty="0"/>
          </a:p>
          <a:p>
            <a:r>
              <a:rPr lang="en-GB" sz="1200" dirty="0"/>
              <a:t>Powershell.exe –</a:t>
            </a:r>
            <a:r>
              <a:rPr lang="en-GB" sz="1200" dirty="0" err="1"/>
              <a:t>noprofile</a:t>
            </a:r>
            <a:r>
              <a:rPr lang="en-GB" sz="1200" dirty="0"/>
              <a:t> to start without a profile.</a:t>
            </a:r>
          </a:p>
          <a:p>
            <a:endParaRPr lang="en-GB" sz="1200" dirty="0"/>
          </a:p>
          <a:p>
            <a:r>
              <a:rPr lang="en-GB" sz="1200" dirty="0"/>
              <a:t>Do this</a:t>
            </a:r>
            <a:r>
              <a:rPr lang="en-GB" sz="1200" baseline="0" dirty="0"/>
              <a:t> when you are developing and testing code</a:t>
            </a:r>
          </a:p>
          <a:p>
            <a:endParaRPr lang="en-GB" sz="1200" baseline="0" dirty="0"/>
          </a:p>
          <a:p>
            <a:r>
              <a:rPr lang="en-GB" sz="1200" baseline="0" dirty="0"/>
              <a:t>Use your profile to create the environment that you want to work in</a:t>
            </a:r>
          </a:p>
          <a:p>
            <a:endParaRPr lang="en-GB" sz="1200" baseline="0" dirty="0"/>
          </a:p>
          <a:p>
            <a:r>
              <a:rPr lang="en-GB" sz="1200" baseline="0" dirty="0"/>
              <a:t>It could be the colours as shown or functions or shortcuts – There are  a lot of options!</a:t>
            </a:r>
          </a:p>
          <a:p>
            <a:endParaRPr lang="en-GB" sz="1200" baseline="0" dirty="0"/>
          </a:p>
          <a:p>
            <a:r>
              <a:rPr lang="en-GB" sz="1200" baseline="0" dirty="0"/>
              <a:t>Use your profile delivered by GPO to create the environment you want your team to work in</a:t>
            </a:r>
          </a:p>
          <a:p>
            <a:endParaRPr lang="en-GB" sz="1200" baseline="0" dirty="0"/>
          </a:p>
          <a:p>
            <a:r>
              <a:rPr lang="en-GB" sz="1200" baseline="0" dirty="0"/>
              <a:t>There are many tools and add-ins you can use but make them work for you  like Brandon has done with </a:t>
            </a:r>
            <a:r>
              <a:rPr lang="en-GB" sz="1200" baseline="0" dirty="0" err="1"/>
              <a:t>ISESteroids</a:t>
            </a:r>
            <a:r>
              <a:rPr lang="en-GB" sz="1200" baseline="0" dirty="0"/>
              <a:t> here</a:t>
            </a:r>
          </a:p>
          <a:p>
            <a:endParaRPr lang="en-GB" sz="1200" baseline="0" dirty="0"/>
          </a:p>
          <a:p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30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6 Profiles as described above enabling you to control the environment in a various of manners</a:t>
            </a:r>
          </a:p>
          <a:p>
            <a:endParaRPr lang="en-GB" baseline="0" dirty="0"/>
          </a:p>
          <a:p>
            <a:r>
              <a:rPr lang="en-GB" baseline="0" dirty="0"/>
              <a:t>However in general and for this presentation we will only be focusing on two – The Current User Current Host for ISE and for the console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7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Come to the</a:t>
            </a:r>
            <a:r>
              <a:rPr lang="en-GB" baseline="0" dirty="0"/>
              <a:t> rest of todays sessions</a:t>
            </a:r>
          </a:p>
          <a:p>
            <a:r>
              <a:rPr lang="en-GB" baseline="0" dirty="0"/>
              <a:t>Use google, </a:t>
            </a:r>
            <a:r>
              <a:rPr lang="en-GB" baseline="0" dirty="0" err="1"/>
              <a:t>facebook</a:t>
            </a:r>
            <a:r>
              <a:rPr lang="en-GB" baseline="0" dirty="0"/>
              <a:t>, twitter, slack, PowerShell User Group (Manchester and London)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1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8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</a:t>
            </a:r>
            <a:r>
              <a:rPr lang="en-GB"/>
              <a:t>A</a:t>
            </a:r>
            <a:r>
              <a:rPr lang="en-GB" baseline="0"/>
              <a:t> Question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3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8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4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CBD0-B2C0-4FBB-B455-14180BE8B619}" type="datetimeFigureOut">
              <a:rPr lang="en-GB" smtClean="0"/>
              <a:t>22/07/2016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linkedin.com/in/robsewellsqldba" TargetMode="External"/><Relationship Id="rId2" Type="http://schemas.openxmlformats.org/officeDocument/2006/relationships/hyperlink" Target="http://sqldbawithabear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.sqlpass.org/" TargetMode="External"/><Relationship Id="rId2" Type="http://schemas.openxmlformats.org/officeDocument/2006/relationships/hyperlink" Target="http://sqlsouthwest.co.uk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dbatool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hau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erriam-webster.com/dictionary/purlie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http://brandonpadgett.com/powershell/isesteroids-theming/" TargetMode="Externa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1624" y="1196753"/>
            <a:ext cx="6827548" cy="37275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GB" sz="600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6 P’s</a:t>
            </a:r>
            <a:br>
              <a:rPr lang="en-GB" sz="600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00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Powershell Profile Prepares Perfect Production Purlieu</a:t>
            </a:r>
            <a:endParaRPr lang="en-GB" sz="6000" kern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03" y="152693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" y="1526938"/>
            <a:ext cx="1955784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650" y="2190750"/>
            <a:ext cx="981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5092700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  <a:p>
            <a:r>
              <a:rPr lang="en-GB" dirty="0">
                <a:hlinkClick r:id="rId2"/>
              </a:rPr>
              <a:t>http://sqldbawithabeard.com</a:t>
            </a:r>
            <a:endParaRPr lang="en-GB" dirty="0"/>
          </a:p>
          <a:p>
            <a:r>
              <a:rPr lang="en-GB" dirty="0">
                <a:hlinkClick r:id="rId3"/>
              </a:rPr>
              <a:t>https://uk.linkedin.com/in/robsewellsqldba</a:t>
            </a:r>
            <a:r>
              <a:rPr lang="en-GB" dirty="0"/>
              <a:t> </a:t>
            </a:r>
          </a:p>
          <a:p>
            <a:r>
              <a:rPr lang="en-GB" dirty="0"/>
              <a:t>mrrobsewell@outlook.com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06" y="387350"/>
            <a:ext cx="75533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759" y="472379"/>
            <a:ext cx="10549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We Just Wanted To Say</a:t>
            </a:r>
          </a:p>
          <a:p>
            <a:r>
              <a:rPr lang="en-GB" sz="4800" dirty="0"/>
              <a:t>Thank You for Investing in SQL Powershell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1058174" y="2311084"/>
            <a:ext cx="10656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070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1120180"/>
            <a:ext cx="1103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: Rob</a:t>
            </a:r>
          </a:p>
          <a:p>
            <a:r>
              <a:rPr lang="en-GB" sz="2400" dirty="0"/>
              <a:t>Occupation : DBA</a:t>
            </a:r>
          </a:p>
          <a:p>
            <a:r>
              <a:rPr lang="en-GB" sz="2400" dirty="0"/>
              <a:t>Interests : PowerShell, Automation And SQL (PaaS </a:t>
            </a:r>
            <a:r>
              <a:rPr lang="en-GB" sz="2400" dirty="0" err="1"/>
              <a:t>geddit</a:t>
            </a:r>
            <a:r>
              <a:rPr lang="en-GB" sz="2400" dirty="0"/>
              <a:t>?)</a:t>
            </a:r>
          </a:p>
          <a:p>
            <a:r>
              <a:rPr lang="en-GB" sz="2400" dirty="0"/>
              <a:t>Website : sqldbawithAbeard.com</a:t>
            </a:r>
          </a:p>
          <a:p>
            <a:r>
              <a:rPr lang="en-GB" sz="2400" dirty="0"/>
              <a:t>Twitter : @</a:t>
            </a:r>
            <a:r>
              <a:rPr lang="en-GB" sz="2400" dirty="0" err="1"/>
              <a:t>sqldbawithbeard</a:t>
            </a:r>
            <a:endParaRPr lang="en-GB" sz="2400" dirty="0"/>
          </a:p>
          <a:p>
            <a:r>
              <a:rPr lang="en-GB" sz="2400" dirty="0"/>
              <a:t>Interesting Fact : Has a Beard</a:t>
            </a:r>
          </a:p>
          <a:p>
            <a:r>
              <a:rPr lang="en-GB" sz="2400" dirty="0"/>
              <a:t>Speaker : SQL Saturdays, SQL Relay, PowerShell Conference EU</a:t>
            </a:r>
          </a:p>
          <a:p>
            <a:r>
              <a:rPr lang="en-GB" sz="2400" dirty="0"/>
              <a:t>Community : SQL South West , SQL Saturday Exeter , PowerShell Virtual Chapter Officer, contributor to </a:t>
            </a:r>
            <a:r>
              <a:rPr lang="en-GB" sz="2400" dirty="0" err="1"/>
              <a:t>dbatools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946174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http://sqlsouthwest.co.uk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fatherjack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Mrs_Fatherjack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Speaker Questionnaire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650" y="4949587"/>
            <a:ext cx="3587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http://powershell.sqlpass.org</a:t>
            </a:r>
            <a:endParaRPr lang="en-GB" dirty="0"/>
          </a:p>
          <a:p>
            <a:r>
              <a:rPr lang="en-GB" dirty="0"/>
              <a:t>Thanks</a:t>
            </a:r>
          </a:p>
          <a:p>
            <a:r>
              <a:rPr lang="en-GB" dirty="0"/>
              <a:t>@</a:t>
            </a:r>
            <a:r>
              <a:rPr lang="en-GB" dirty="0" err="1"/>
              <a:t>sqlvariant</a:t>
            </a:r>
            <a:endParaRPr lang="en-GB" dirty="0"/>
          </a:p>
          <a:p>
            <a:r>
              <a:rPr lang="en-GB" dirty="0"/>
              <a:t>@cl</a:t>
            </a:r>
          </a:p>
          <a:p>
            <a:r>
              <a:rPr lang="en-GB" dirty="0"/>
              <a:t>@</a:t>
            </a:r>
            <a:r>
              <a:rPr lang="en-GB" dirty="0" err="1"/>
              <a:t>laerteSQLDBA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71900" y="4949587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http://dbatools.io</a:t>
            </a:r>
            <a:r>
              <a:rPr lang="en-GB" dirty="0"/>
              <a:t> </a:t>
            </a:r>
          </a:p>
          <a:p>
            <a:r>
              <a:rPr lang="en-GB" dirty="0"/>
              <a:t>Thanks</a:t>
            </a:r>
          </a:p>
          <a:p>
            <a:r>
              <a:rPr lang="en-GB" dirty="0"/>
              <a:t>@cl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62" y="4672588"/>
            <a:ext cx="2547144" cy="18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0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88064" y="1284731"/>
            <a:ext cx="9637776" cy="143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So What’s A Purlieu?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Definition of </a:t>
            </a:r>
            <a:r>
              <a:rPr lang="en-US" sz="2000" b="1" i="1"/>
              <a:t>purlieu</a:t>
            </a:r>
            <a:r>
              <a:rPr lang="en-US" sz="2000" b="1"/>
              <a:t>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an outlying or adjacent district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a frequently visited place :  </a:t>
            </a:r>
            <a:r>
              <a:rPr lang="en-US" sz="2000">
                <a:hlinkClick r:id="rId3"/>
              </a:rPr>
              <a:t>haunt</a:t>
            </a: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hlinkClick r:id="rId4"/>
              </a:rPr>
              <a:t>http://www.merriam-webster.com/dictionary/purlieu</a:t>
            </a:r>
            <a:r>
              <a:rPr lang="en-US" sz="2000"/>
              <a:t>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730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56" y="0"/>
            <a:ext cx="10849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The 6 P’s</a:t>
            </a:r>
          </a:p>
          <a:p>
            <a:br>
              <a:rPr lang="en-GB" sz="3600" dirty="0"/>
            </a:br>
            <a:r>
              <a:rPr lang="en-GB" sz="3600" dirty="0"/>
              <a:t>Proper Preparation Prevents Pretty Poor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649" y="6240483"/>
            <a:ext cx="1096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Images from </a:t>
            </a:r>
            <a:r>
              <a:rPr lang="en-GB" sz="2400" dirty="0">
                <a:hlinkClick r:id="rId3"/>
              </a:rPr>
              <a:t>http://brandonpadgett.com/powershell/isesteroids-theming/</a:t>
            </a:r>
            <a:r>
              <a:rPr lang="en-GB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1" y="2035448"/>
            <a:ext cx="4266879" cy="689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9" y="3550554"/>
            <a:ext cx="3465997" cy="3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03" y="4380622"/>
            <a:ext cx="3068259" cy="78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292" y="4242693"/>
            <a:ext cx="1142994" cy="1951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8" y="2072632"/>
            <a:ext cx="3724125" cy="748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9" y="2842586"/>
            <a:ext cx="3928260" cy="2455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27" y="5308777"/>
            <a:ext cx="1443003" cy="529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44" y="3537545"/>
            <a:ext cx="1553811" cy="2714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53" y="2747357"/>
            <a:ext cx="5061013" cy="795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03" y="2618450"/>
            <a:ext cx="1965383" cy="1688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74" y="2371571"/>
            <a:ext cx="866436" cy="471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5" y="3940046"/>
            <a:ext cx="1271339" cy="326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93" y="3940046"/>
            <a:ext cx="1256172" cy="20936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7" y="5839197"/>
            <a:ext cx="3764300" cy="4616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28" y="2375988"/>
            <a:ext cx="2086727" cy="4665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9" y="5297748"/>
            <a:ext cx="2649215" cy="5870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48" y="2048031"/>
            <a:ext cx="2935925" cy="347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35" y="5244267"/>
            <a:ext cx="6064335" cy="9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062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But there are 6 Profiles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815" y="1414732"/>
            <a:ext cx="11950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User, Current Host – console 	$Home\Documents\</a:t>
            </a:r>
            <a:r>
              <a:rPr lang="en-GB" dirty="0" err="1">
                <a:effectLst/>
              </a:rPr>
              <a:t>WindowsPowerShell</a:t>
            </a:r>
            <a:r>
              <a:rPr lang="en-GB" dirty="0">
                <a:effectLst/>
              </a:rPr>
              <a:t>\Microsoft.PowerShell_profile.ps1 </a:t>
            </a:r>
          </a:p>
          <a:p>
            <a:r>
              <a:rPr lang="en-GB" dirty="0"/>
              <a:t>Current User, All Hosts  		$Home\Documents\Profile.ps1</a:t>
            </a:r>
          </a:p>
          <a:p>
            <a:r>
              <a:rPr lang="en-GB" dirty="0"/>
              <a:t>All Users, Current Host – console   	$</a:t>
            </a:r>
            <a:r>
              <a:rPr lang="en-GB" dirty="0" err="1"/>
              <a:t>PsHome</a:t>
            </a:r>
            <a:r>
              <a:rPr lang="en-GB" dirty="0"/>
              <a:t>\Microsoft.PowerShell_profile.ps1</a:t>
            </a:r>
          </a:p>
          <a:p>
            <a:r>
              <a:rPr lang="en-GB" dirty="0"/>
              <a:t>All Users, All Hosts     		$</a:t>
            </a:r>
            <a:r>
              <a:rPr lang="en-GB" dirty="0" err="1"/>
              <a:t>PsHome</a:t>
            </a:r>
            <a:r>
              <a:rPr lang="en-GB" dirty="0"/>
              <a:t>\Profile.ps1</a:t>
            </a:r>
          </a:p>
          <a:p>
            <a:r>
              <a:rPr lang="en-GB" dirty="0"/>
              <a:t>Current user, Current Host – ISE 	$Home\Documents\</a:t>
            </a:r>
            <a:r>
              <a:rPr lang="en-GB" dirty="0" err="1"/>
              <a:t>WindowsPowerShell</a:t>
            </a:r>
            <a:r>
              <a:rPr lang="en-GB" dirty="0"/>
              <a:t>\Microsoft.PowerShellISE_profile.ps1</a:t>
            </a:r>
          </a:p>
          <a:p>
            <a:r>
              <a:rPr lang="en-GB" dirty="0"/>
              <a:t>All users, Current Host – ISE  		$</a:t>
            </a:r>
            <a:r>
              <a:rPr lang="en-GB" dirty="0" err="1"/>
              <a:t>PsHome</a:t>
            </a:r>
            <a:r>
              <a:rPr lang="en-GB" dirty="0"/>
              <a:t>\Microsoft.PowerShellISE_profile.ps1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467" y="3709358"/>
            <a:ext cx="1105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$Home\Documents\</a:t>
            </a:r>
            <a:r>
              <a:rPr lang="en-GB" sz="4800" dirty="0" err="1"/>
              <a:t>WindowsPowerShell</a:t>
            </a:r>
            <a:r>
              <a:rPr lang="en-GB" sz="4800" dirty="0"/>
              <a:t>\Microsoft.PowerShell</a:t>
            </a:r>
            <a:r>
              <a:rPr lang="en-GB" sz="4800" dirty="0">
                <a:solidFill>
                  <a:srgbClr val="C00000"/>
                </a:solidFill>
              </a:rPr>
              <a:t>ISE</a:t>
            </a:r>
            <a:r>
              <a:rPr lang="en-GB" sz="4800" dirty="0"/>
              <a:t>_profile.ps1</a:t>
            </a:r>
          </a:p>
        </p:txBody>
      </p:sp>
    </p:spTree>
    <p:extLst>
      <p:ext uri="{BB962C8B-B14F-4D97-AF65-F5344CB8AC3E}">
        <p14:creationId xmlns:p14="http://schemas.microsoft.com/office/powerpoint/2010/main" val="8677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/>
              <a:t>MUST </a:t>
            </a:r>
            <a:r>
              <a:rPr lang="en-GB" sz="8800"/>
              <a:t>BE TIME </a:t>
            </a:r>
            <a:endParaRPr lang="en-GB" sz="8800" dirty="0"/>
          </a:p>
          <a:p>
            <a:pPr algn="ctr"/>
            <a:r>
              <a:rPr lang="en-GB" sz="8800"/>
              <a:t>FOR A DEMO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41155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22" y="1046672"/>
            <a:ext cx="111050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You Want to Learn More?</a:t>
            </a:r>
          </a:p>
          <a:p>
            <a:endParaRPr lang="en-GB" dirty="0"/>
          </a:p>
          <a:p>
            <a:pPr algn="ctr"/>
            <a:r>
              <a:rPr lang="en-GB" dirty="0"/>
              <a:t>Obviously the rest of the sessions in todays PowerShell Track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9990" y="58655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2306" y="2041725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2306" y="4249139"/>
            <a:ext cx="3290018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8475" y="202024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3" y="2227495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07258" y="3589093"/>
            <a:ext cx="2697192" cy="317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Thurs, Aug 18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PowerShell, SQL and Power BI - Reducing your Context Switching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Rob Sewell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http://sqlps.io/m2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4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07258" y="966101"/>
            <a:ext cx="3134263" cy="251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Wed, Sep 13 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Speed: </a:t>
            </a:r>
            <a:b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Pragmatic Problem Solving with PowerShell</a:t>
            </a:r>
            <a:b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Claudio Silva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http://sqlps.io/m3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9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2179"/>
            <a:ext cx="6553545" cy="5701583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890" y="6306671"/>
            <a:ext cx="3573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http://www.menshairforum.com/talk/Thread-Beard-Facts-and-Beards-Meme-Facial-Hair-Manly-Knowledge</a:t>
            </a:r>
          </a:p>
        </p:txBody>
      </p:sp>
    </p:spTree>
    <p:extLst>
      <p:ext uri="{BB962C8B-B14F-4D97-AF65-F5344CB8AC3E}">
        <p14:creationId xmlns:p14="http://schemas.microsoft.com/office/powerpoint/2010/main" val="14442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483</Words>
  <Application>Microsoft Office PowerPoint</Application>
  <PresentationFormat>Widescreen</PresentationFormat>
  <Paragraphs>116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Palatino Linotype</vt:lpstr>
      <vt:lpstr>Roboto Black</vt:lpstr>
      <vt:lpstr>Roboto Condensed</vt:lpstr>
      <vt:lpstr>Segoe UI</vt:lpstr>
      <vt:lpstr>Symbol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25</cp:revision>
  <dcterms:created xsi:type="dcterms:W3CDTF">2016-07-17T17:44:31Z</dcterms:created>
  <dcterms:modified xsi:type="dcterms:W3CDTF">2016-07-22T15:47:45Z</dcterms:modified>
</cp:coreProperties>
</file>