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7A52E-9D9C-45E6-AD3C-501D8AB883E2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6F40-6D23-47BF-B3BC-82039A4E77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5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44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2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8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7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7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0"/>
            <a:ext cx="103632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9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2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5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7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59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CBD0-B2C0-4FBB-B455-14180BE8B619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batools.io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dbareports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qlps.io/SSMS" TargetMode="External"/><Relationship Id="rId3" Type="http://schemas.openxmlformats.org/officeDocument/2006/relationships/hyperlink" Target="https://sqlps.io/slack" TargetMode="External"/><Relationship Id="rId7" Type="http://schemas.openxmlformats.org/officeDocument/2006/relationships/hyperlink" Target="https://sqlps.io/vote" TargetMode="External"/><Relationship Id="rId2" Type="http://schemas.openxmlformats.org/officeDocument/2006/relationships/hyperlink" Target="https://sqlp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qlcollaborative" TargetMode="External"/><Relationship Id="rId5" Type="http://schemas.openxmlformats.org/officeDocument/2006/relationships/hyperlink" Target="https://dbareports.io/" TargetMode="External"/><Relationship Id="rId4" Type="http://schemas.openxmlformats.org/officeDocument/2006/relationships/hyperlink" Target="https://dbatools.io/" TargetMode="External"/><Relationship Id="rId9" Type="http://schemas.openxmlformats.org/officeDocument/2006/relationships/hyperlink" Target="https://sqlps.io/power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86085" y="1552184"/>
            <a:ext cx="5953875" cy="31698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SQLSERVER:\</a:t>
            </a:r>
            <a:b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</a:b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Using the SQL Server Provider with PowerShell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03" y="1526938"/>
            <a:ext cx="1955784" cy="322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8" y="1526938"/>
            <a:ext cx="1955784" cy="32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975" y="843181"/>
            <a:ext cx="11036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: Rob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Occupation : DBA,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Do-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Interests : PowerShell, Automation And SQL (PaaS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geddit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Website : sqldbawith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beard.com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 : @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sqldbawithbeard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Interesting Fact : Has a Beard. (Still) Plays Cricket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Speaker : SQL Saturdays, SQL Relay, PowerShell Conference EU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Community : SQL South West , SQL Saturday Exeter , PowerShell Virtual Chapter, Organiser for PowerShell Conference EU 2017, Officer, Lead for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dbareports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contributor to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dbatools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" y="196850"/>
            <a:ext cx="1176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Speaker Questionnaire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12" y="4462928"/>
            <a:ext cx="2973055" cy="214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99" y="4059894"/>
            <a:ext cx="2205644" cy="2205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5690" y="5964288"/>
            <a:ext cx="302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https://dbareports.io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psdbareports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3" y="4536773"/>
            <a:ext cx="1625970" cy="1625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164" y="6046796"/>
            <a:ext cx="26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https://dbatools.io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psdbatools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96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14" y="0"/>
            <a:ext cx="38614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162" y="2179608"/>
            <a:ext cx="7727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 </a:t>
            </a:r>
            <a:r>
              <a:rPr kumimoji="0" lang="en-GB" sz="8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TIME 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 DEMO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35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 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93" y="1334405"/>
            <a:ext cx="3687837" cy="52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03" y="99311"/>
            <a:ext cx="10515600" cy="85761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b="1" u="sng" dirty="0">
                <a:solidFill>
                  <a:srgbClr val="002060"/>
                </a:solidFill>
              </a:rPr>
              <a:t>THANK YOU SO MUCH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2222"/>
            <a:ext cx="11366204" cy="49227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/>
              <a:t>Here are some cool free things</a:t>
            </a:r>
          </a:p>
          <a:p>
            <a:r>
              <a:rPr lang="en-GB" dirty="0"/>
              <a:t>PASS PowerShell Virtual Chapter </a:t>
            </a:r>
            <a:r>
              <a:rPr lang="en-GB" dirty="0">
                <a:hlinkClick r:id="rId2"/>
              </a:rPr>
              <a:t>https://sqlps.io</a:t>
            </a:r>
            <a:r>
              <a:rPr lang="en-GB" dirty="0"/>
              <a:t> add /video for </a:t>
            </a:r>
            <a:r>
              <a:rPr lang="en-GB" dirty="0" err="1"/>
              <a:t>Youtube</a:t>
            </a:r>
            <a:r>
              <a:rPr lang="en-GB" dirty="0"/>
              <a:t> channel</a:t>
            </a:r>
          </a:p>
          <a:p>
            <a:r>
              <a:rPr lang="en-GB" dirty="0"/>
              <a:t>SQL Community Slack </a:t>
            </a:r>
            <a:r>
              <a:rPr lang="en-GB" dirty="0">
                <a:hlinkClick r:id="rId3"/>
              </a:rPr>
              <a:t>https://sqlps.io/slack</a:t>
            </a:r>
            <a:r>
              <a:rPr lang="en-GB" dirty="0"/>
              <a:t> </a:t>
            </a:r>
          </a:p>
          <a:p>
            <a:r>
              <a:rPr lang="en-GB" dirty="0"/>
              <a:t>dbatools – Amazing PowerShell module for DBAs </a:t>
            </a:r>
            <a:r>
              <a:rPr lang="en-GB" dirty="0">
                <a:hlinkClick r:id="rId4"/>
              </a:rPr>
              <a:t>https://dbatools.io</a:t>
            </a:r>
            <a:r>
              <a:rPr lang="en-GB" dirty="0"/>
              <a:t> </a:t>
            </a:r>
          </a:p>
          <a:p>
            <a:r>
              <a:rPr lang="en-GB" dirty="0"/>
              <a:t>dbareports – SQL PowerShell SSRS PowerBi &amp; Cortana </a:t>
            </a:r>
            <a:r>
              <a:rPr lang="en-GB" dirty="0">
                <a:hlinkClick r:id="rId5"/>
              </a:rPr>
              <a:t>https://dbareports.io</a:t>
            </a:r>
            <a:endParaRPr lang="en-GB" dirty="0"/>
          </a:p>
          <a:p>
            <a:r>
              <a:rPr lang="en-GB" dirty="0"/>
              <a:t>SQL Collaborative Git Hub Organisation </a:t>
            </a:r>
            <a:r>
              <a:rPr lang="en-GB" dirty="0">
                <a:hlinkClick r:id="rId6"/>
              </a:rPr>
              <a:t>https://github.com/sqlcollaborative</a:t>
            </a:r>
            <a:endParaRPr lang="en-GB" dirty="0"/>
          </a:p>
          <a:p>
            <a:pPr marL="0" indent="0" algn="ctr">
              <a:buNone/>
            </a:pPr>
            <a:r>
              <a:rPr lang="en-GB" sz="6000" b="1" u="sng" dirty="0">
                <a:solidFill>
                  <a:srgbClr val="002060"/>
                </a:solidFill>
              </a:rPr>
              <a:t>Influence Microsoft  </a:t>
            </a:r>
          </a:p>
          <a:p>
            <a:r>
              <a:rPr lang="en-GB" dirty="0"/>
              <a:t>sqlserver PowerShell module </a:t>
            </a:r>
            <a:r>
              <a:rPr lang="en-GB" dirty="0">
                <a:hlinkClick r:id="rId7"/>
              </a:rPr>
              <a:t>https://sqlps.io/vote</a:t>
            </a:r>
            <a:r>
              <a:rPr lang="en-GB" dirty="0"/>
              <a:t>   </a:t>
            </a:r>
          </a:p>
          <a:p>
            <a:r>
              <a:rPr lang="en-GB" dirty="0"/>
              <a:t>SSMS </a:t>
            </a:r>
            <a:r>
              <a:rPr lang="en-GB" dirty="0">
                <a:hlinkClick r:id="rId8"/>
              </a:rPr>
              <a:t>https://sqlps.io/SSMS </a:t>
            </a:r>
            <a:endParaRPr lang="en-GB" dirty="0"/>
          </a:p>
          <a:p>
            <a:r>
              <a:rPr lang="en-GB" dirty="0"/>
              <a:t>PowerShell PowerBi integration </a:t>
            </a:r>
            <a:r>
              <a:rPr lang="en-GB" dirty="0">
                <a:hlinkClick r:id="rId9"/>
              </a:rPr>
              <a:t>https://sqlps.io/powerbi</a:t>
            </a:r>
            <a:r>
              <a:rPr lang="en-GB" dirty="0"/>
              <a:t> 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127591" y="6443330"/>
            <a:ext cx="11940362" cy="28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 Sewell @sqldbawithbeard                 								                http://sqldbawithAbeard.com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2764192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233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 Black</vt:lpstr>
      <vt:lpstr>Roboto Condensed</vt:lpstr>
      <vt:lpstr>Ubuntu Mono</vt:lpstr>
      <vt:lpstr>1_Office Theme</vt:lpstr>
      <vt:lpstr>PowerPoint Presentation</vt:lpstr>
      <vt:lpstr>PowerPoint Presentation</vt:lpstr>
      <vt:lpstr>PowerPoint Presentation</vt:lpstr>
      <vt:lpstr>Questions ? 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1</cp:revision>
  <dcterms:created xsi:type="dcterms:W3CDTF">2017-03-09T16:49:23Z</dcterms:created>
  <dcterms:modified xsi:type="dcterms:W3CDTF">2017-03-09T16:52:30Z</dcterms:modified>
</cp:coreProperties>
</file>