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ACFE-D2BA-47C7-816B-A719BBA2E9F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7395-2998-4A9E-A1AE-3093D873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5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392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275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198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386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040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Come to the</a:t>
            </a:r>
            <a:r>
              <a:rPr lang="en-GB" baseline="0" dirty="0"/>
              <a:t> rest of todays sessions</a:t>
            </a:r>
          </a:p>
          <a:p>
            <a:r>
              <a:rPr lang="en-GB" baseline="0" dirty="0"/>
              <a:t>Use google, </a:t>
            </a:r>
            <a:r>
              <a:rPr lang="en-GB" baseline="0" dirty="0" err="1"/>
              <a:t>facebook</a:t>
            </a:r>
            <a:r>
              <a:rPr lang="en-GB" baseline="0" dirty="0"/>
              <a:t>, twitter, slack, PowerShell User Group (Manchester and London)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5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Chapter of Pass – Fast growing, great presenters, videos on </a:t>
            </a:r>
            <a:r>
              <a:rPr lang="en-GB" dirty="0" err="1"/>
              <a:t>Youtube</a:t>
            </a:r>
            <a:r>
              <a:rPr lang="en-GB" dirty="0"/>
              <a:t>, interacting</a:t>
            </a:r>
            <a:r>
              <a:rPr lang="en-GB" baseline="0" dirty="0"/>
              <a:t> with Microsoft via </a:t>
            </a:r>
            <a:r>
              <a:rPr lang="en-GB" baseline="0" dirty="0" err="1"/>
              <a:t>Trello,Slack</a:t>
            </a:r>
            <a:r>
              <a:rPr lang="en-GB" baseline="0" dirty="0"/>
              <a:t> and Connect to bring improvements to the sqlserver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0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</a:t>
            </a:r>
            <a:r>
              <a:rPr lang="en-GB"/>
              <a:t>A</a:t>
            </a:r>
            <a:r>
              <a:rPr lang="en-GB" baseline="0"/>
              <a:t> Question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5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5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0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7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7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5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2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4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5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3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CBD0-B2C0-4FBB-B455-14180BE8B619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0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linkedin.com/in/robsewellsqldba" TargetMode="External"/><Relationship Id="rId2" Type="http://schemas.openxmlformats.org/officeDocument/2006/relationships/hyperlink" Target="http://sqldbawithabear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batools.io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dbareport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ataplatforminsider/2016/06/30/sql-powershell-july-2016-upda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6/11/08/join-the-powershell-10th-anniversary-celebr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1624" y="1196753"/>
            <a:ext cx="6827548" cy="37275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New PowerShell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Commands for SQL Server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03" y="152693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8" y="1526938"/>
            <a:ext cx="1955784" cy="32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2179"/>
            <a:ext cx="6553545" cy="5701583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7890" y="6306671"/>
            <a:ext cx="3573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http://www.menshairforum.com/talk/Thread-Beard-Facts-and-Beards-Meme-Facial-Hair-Manly-Knowledge</a:t>
            </a:r>
          </a:p>
        </p:txBody>
      </p:sp>
    </p:spTree>
    <p:extLst>
      <p:ext uri="{BB962C8B-B14F-4D97-AF65-F5344CB8AC3E}">
        <p14:creationId xmlns:p14="http://schemas.microsoft.com/office/powerpoint/2010/main" val="161655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650" y="2190750"/>
            <a:ext cx="981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5092700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  <a:p>
            <a:r>
              <a:rPr lang="en-GB" dirty="0">
                <a:hlinkClick r:id="rId2"/>
              </a:rPr>
              <a:t>http://sqldbawithabeard.com</a:t>
            </a:r>
            <a:endParaRPr lang="en-GB" dirty="0"/>
          </a:p>
          <a:p>
            <a:r>
              <a:rPr lang="en-GB" dirty="0">
                <a:hlinkClick r:id="rId3"/>
              </a:rPr>
              <a:t>https://uk.linkedin.com/in/robsewellsqldba</a:t>
            </a:r>
            <a:r>
              <a:rPr lang="en-GB" dirty="0"/>
              <a:t> </a:t>
            </a:r>
          </a:p>
          <a:p>
            <a:r>
              <a:rPr lang="en-GB" dirty="0"/>
              <a:t>mrrobsewell@outlook.com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06" y="387350"/>
            <a:ext cx="75533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3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759" y="472379"/>
            <a:ext cx="105491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We Just Wanted To Say</a:t>
            </a:r>
          </a:p>
          <a:p>
            <a:r>
              <a:rPr lang="en-GB" sz="4800" dirty="0"/>
              <a:t>Thank You for Investing in SQL Powershell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1058174" y="2311084"/>
            <a:ext cx="10656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38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5" y="843181"/>
            <a:ext cx="11036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: Rob</a:t>
            </a:r>
          </a:p>
          <a:p>
            <a:r>
              <a:rPr lang="en-GB" sz="2400" dirty="0"/>
              <a:t>Occupation : DBA, </a:t>
            </a:r>
            <a:r>
              <a:rPr lang="en-GB" sz="2400" dirty="0" err="1"/>
              <a:t>Automator</a:t>
            </a:r>
            <a:r>
              <a:rPr lang="en-GB" sz="2400" dirty="0"/>
              <a:t>, Do-</a:t>
            </a:r>
            <a:r>
              <a:rPr lang="en-GB" sz="2400" dirty="0" err="1"/>
              <a:t>er</a:t>
            </a:r>
            <a:endParaRPr lang="en-GB" sz="2400" dirty="0"/>
          </a:p>
          <a:p>
            <a:r>
              <a:rPr lang="en-GB" sz="2400" dirty="0"/>
              <a:t>Interests : PowerShell, Automation And SQL (PaaS </a:t>
            </a:r>
            <a:r>
              <a:rPr lang="en-GB" sz="2400" dirty="0" err="1"/>
              <a:t>geddit</a:t>
            </a:r>
            <a:r>
              <a:rPr lang="en-GB" sz="2400" dirty="0"/>
              <a:t>?)</a:t>
            </a:r>
          </a:p>
          <a:p>
            <a:r>
              <a:rPr lang="en-GB" sz="2400" dirty="0"/>
              <a:t>Website : sqldbawith</a:t>
            </a:r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B" sz="2400" dirty="0"/>
              <a:t>beard.com</a:t>
            </a:r>
          </a:p>
          <a:p>
            <a:r>
              <a:rPr lang="en-GB" sz="2400" dirty="0"/>
              <a:t>Twitter : @</a:t>
            </a:r>
            <a:r>
              <a:rPr lang="en-GB" sz="2400" dirty="0" err="1"/>
              <a:t>sqldbawithbeard</a:t>
            </a:r>
            <a:endParaRPr lang="en-GB" sz="2400" dirty="0"/>
          </a:p>
          <a:p>
            <a:r>
              <a:rPr lang="en-GB" sz="2400" dirty="0"/>
              <a:t>Interesting Fact : Has a Beard. (Still) Plays Cricket</a:t>
            </a:r>
          </a:p>
          <a:p>
            <a:r>
              <a:rPr lang="en-GB" sz="2400" dirty="0"/>
              <a:t>Speaker : SQL Saturdays, SQL Relay, PowerShell Conference EU</a:t>
            </a:r>
          </a:p>
          <a:p>
            <a:r>
              <a:rPr lang="en-GB" sz="2400" dirty="0"/>
              <a:t>Community : SQL South West , SQL Saturday Exeter , PowerShell Virtual Chapter, Organiser for PowerShell Conference EU 2017, Officer, Lead for </a:t>
            </a:r>
            <a:r>
              <a:rPr lang="en-GB" sz="2400" dirty="0" err="1"/>
              <a:t>dbareports</a:t>
            </a:r>
            <a:r>
              <a:rPr lang="en-GB" sz="2400" dirty="0"/>
              <a:t>, contributor to </a:t>
            </a:r>
            <a:r>
              <a:rPr lang="en-GB" sz="2400" dirty="0" err="1"/>
              <a:t>dbatools</a:t>
            </a:r>
            <a:r>
              <a:rPr lang="en-GB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" y="196850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Speaker Questionnaire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12" y="4462928"/>
            <a:ext cx="2973055" cy="214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99" y="4059894"/>
            <a:ext cx="2205644" cy="2205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5690" y="5964288"/>
            <a:ext cx="302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https://dbareports.io</a:t>
            </a:r>
            <a:r>
              <a:rPr lang="en-GB" dirty="0"/>
              <a:t> </a:t>
            </a:r>
          </a:p>
          <a:p>
            <a:r>
              <a:rPr lang="en-GB" dirty="0"/>
              <a:t>@</a:t>
            </a:r>
            <a:r>
              <a:rPr lang="en-GB" dirty="0" err="1"/>
              <a:t>psdbareports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3" y="4536773"/>
            <a:ext cx="1625970" cy="1625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164" y="6046796"/>
            <a:ext cx="26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6"/>
              </a:rPr>
              <a:t>https://dbatools.io</a:t>
            </a:r>
            <a:r>
              <a:rPr lang="en-GB" dirty="0"/>
              <a:t> </a:t>
            </a:r>
          </a:p>
          <a:p>
            <a:r>
              <a:rPr lang="en-GB" dirty="0"/>
              <a:t>@</a:t>
            </a:r>
            <a:r>
              <a:rPr lang="en-GB" dirty="0" err="1"/>
              <a:t>psdbatools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96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What Happened?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559" y="1443487"/>
            <a:ext cx="109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 until June 29</a:t>
            </a:r>
            <a:r>
              <a:rPr lang="en-GB" baseline="30000" dirty="0"/>
              <a:t>th</a:t>
            </a:r>
            <a:r>
              <a:rPr lang="en-GB" dirty="0"/>
              <a:t> 2016 there were only 46 Cmdlets for SQL Server (</a:t>
            </a:r>
            <a:r>
              <a:rPr lang="en-GB" dirty="0" err="1"/>
              <a:t>Sharepoint</a:t>
            </a:r>
            <a:r>
              <a:rPr lang="en-GB" dirty="0"/>
              <a:t> has more than 700)</a:t>
            </a:r>
            <a:br>
              <a:rPr lang="en-GB" dirty="0"/>
            </a:br>
            <a:r>
              <a:rPr lang="en-GB" dirty="0"/>
              <a:t>There were warnings when loading the SQLPS module, it took seconds to load and it changed your directory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5133" y="2239211"/>
            <a:ext cx="10817524" cy="6017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33" y="3197525"/>
            <a:ext cx="10869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Microsoft got a dedicated PowerShell resource for the SQL Server team -  Matteo </a:t>
            </a:r>
            <a:r>
              <a:rPr lang="en-GB" dirty="0" err="1"/>
              <a:t>Taveggia</a:t>
            </a:r>
            <a:endParaRPr lang="en-GB" dirty="0"/>
          </a:p>
          <a:p>
            <a:r>
              <a:rPr lang="en-GB" dirty="0"/>
              <a:t>The Community also provided input, suggestions and priorities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https://blogs.technet.microsoft.com/dataplatforminsider/2016/06/30/sql-powershell-july-2016-update/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“The July update for SSMS includes the first substantial improvement in SQL PowerShell in many years. We owe a lot of thanks for this effort to the great collaboration with our community. “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9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New Cmdlets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76" y="1543347"/>
            <a:ext cx="4752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10981" y="21133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New Cmdlets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23" y="1207698"/>
            <a:ext cx="10967049" cy="45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50921"/>
              </p:ext>
            </p:extLst>
          </p:nvPr>
        </p:nvGraphicFramePr>
        <p:xfrm>
          <a:off x="753372" y="1280033"/>
          <a:ext cx="10886536" cy="463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268">
                  <a:extLst>
                    <a:ext uri="{9D8B030D-6E8A-4147-A177-3AD203B41FA5}">
                      <a16:colId xmlns:a16="http://schemas.microsoft.com/office/drawing/2014/main" val="1936799448"/>
                    </a:ext>
                  </a:extLst>
                </a:gridCol>
                <a:gridCol w="5443268">
                  <a:extLst>
                    <a:ext uri="{9D8B030D-6E8A-4147-A177-3AD203B41FA5}">
                      <a16:colId xmlns:a16="http://schemas.microsoft.com/office/drawing/2014/main" val="820409672"/>
                    </a:ext>
                  </a:extLst>
                </a:gridCol>
              </a:tblGrid>
              <a:tr h="4637688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SqlAzureAuthenticationContext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SqlColumnEncryptionKeyValue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Complete-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SqlColumnMasterKeyRotation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Invoke-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SqlColumnMasterKeyRotation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SqlAzureKeyVaultColumnMasterKeySettings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SqlCertificateStoreColumnMasterKeySettings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SqlCngColumnMasterKeySettings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SqlColumnEncryptionKeyEncryptedValue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SqlCspColumnMasterKeySettings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Remove-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Remove-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SqlColumnEncryptionKeyValue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Remove-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SqlAgentJobHistory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SqlAgentJobSchedule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SqlAgentJobStep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SqlAgentSchedule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SqlErrorLog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SqlErrorLog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9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7624" y="21133"/>
            <a:ext cx="10892284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noProof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6000" kern="0" noProof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odule</a:t>
            </a:r>
            <a:r>
              <a:rPr lang="en-GB" sz="6000" kern="0" noProof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23" y="1207698"/>
            <a:ext cx="10967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 bye SQLPS </a:t>
            </a:r>
          </a:p>
          <a:p>
            <a:endParaRPr lang="en-GB" dirty="0"/>
          </a:p>
          <a:p>
            <a:r>
              <a:rPr lang="en-GB" dirty="0"/>
              <a:t>Import-Module sqlserver</a:t>
            </a:r>
          </a:p>
          <a:p>
            <a:endParaRPr lang="en-GB" dirty="0"/>
          </a:p>
          <a:p>
            <a:r>
              <a:rPr lang="en-GB" dirty="0"/>
              <a:t>The two modules can be imported alongside each other – so scripts that use SQLPS will still work BUT SQLPS will not be updated. The sqlserver module will be updated with every release of SSMS</a:t>
            </a:r>
          </a:p>
          <a:p>
            <a:endParaRPr lang="en-GB" dirty="0"/>
          </a:p>
          <a:p>
            <a:r>
              <a:rPr lang="en-GB" dirty="0"/>
              <a:t>If you use the community module SQLPSX which has a sqlserver module you will need to</a:t>
            </a:r>
          </a:p>
          <a:p>
            <a:endParaRPr lang="en-GB" dirty="0"/>
          </a:p>
          <a:p>
            <a:r>
              <a:rPr lang="en-GB" dirty="0"/>
              <a:t>Import-Module SQLPS –Prefix x</a:t>
            </a:r>
          </a:p>
          <a:p>
            <a:endParaRPr lang="en-GB" dirty="0"/>
          </a:p>
          <a:p>
            <a:r>
              <a:rPr lang="en-GB" dirty="0"/>
              <a:t>To avoid conflicts</a:t>
            </a:r>
          </a:p>
        </p:txBody>
      </p:sp>
    </p:spTree>
    <p:extLst>
      <p:ext uri="{BB962C8B-B14F-4D97-AF65-F5344CB8AC3E}">
        <p14:creationId xmlns:p14="http://schemas.microsoft.com/office/powerpoint/2010/main" val="5474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MUST </a:t>
            </a: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 TIME 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A DEMO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66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22" y="1046672"/>
            <a:ext cx="111050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You Want to Learn More?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939990" y="58655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09447" y="2690648"/>
            <a:ext cx="10838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It’s PowerShell 10</a:t>
            </a:r>
            <a:r>
              <a:rPr lang="en-GB" baseline="30000" dirty="0"/>
              <a:t>th</a:t>
            </a:r>
            <a:r>
              <a:rPr lang="en-GB" dirty="0"/>
              <a:t> Anniversary November 14</a:t>
            </a:r>
            <a:r>
              <a:rPr lang="en-GB" baseline="30000" dirty="0"/>
              <a:t>th</a:t>
            </a:r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Whole (American) day of live (</a:t>
            </a:r>
            <a:r>
              <a:rPr lang="en-GB" dirty="0" err="1"/>
              <a:t>ish</a:t>
            </a:r>
            <a:r>
              <a:rPr lang="en-GB" dirty="0"/>
              <a:t>) Channel 9 sessions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https://blogs.msdn.microsoft.com/powershell/2016/11/08/join-the-powershell-10th-anniversary-celebration/</a:t>
            </a:r>
            <a:r>
              <a:rPr lang="en-GB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94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00710" y="347878"/>
            <a:ext cx="6291531" cy="16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US" sz="4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 VC of PASS</a:t>
            </a:r>
            <a:endParaRPr lang="en-US" sz="44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PowerShell for SQL Server</a:t>
            </a:r>
            <a:endParaRPr lang="en-US" sz="2400" b="1" kern="1400" dirty="0">
              <a:solidFill>
                <a:srgbClr val="3399FF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62" name="Picture 38" descr="sqlps-icon-new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" y="347878"/>
            <a:ext cx="2058838" cy="19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10307" y="3750300"/>
            <a:ext cx="2473386" cy="24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/>
              <a:t>Join the Conversation</a:t>
            </a:r>
          </a:p>
          <a:p>
            <a:endParaRPr lang="en-US" sz="2400" dirty="0"/>
          </a:p>
          <a:p>
            <a:r>
              <a:rPr lang="en-US" dirty="0"/>
              <a:t> </a:t>
            </a: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en-US" kern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SQLPowerShell</a:t>
            </a:r>
            <a:endParaRPr lang="en-US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Trello: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vote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Slack: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slack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17914" y="3818653"/>
            <a:ext cx="3290018" cy="252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GB" sz="2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On YouTube  </a:t>
            </a:r>
          </a:p>
          <a:p>
            <a:pPr>
              <a:lnSpc>
                <a:spcPct val="113000"/>
              </a:lnSpc>
            </a:pP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sqlps.io/video</a:t>
            </a:r>
            <a:b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21 Videos already posted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New Videos posted every month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Subscribe to be notified when we post new videos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00710" y="1741834"/>
            <a:ext cx="6096000" cy="2139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catch up on the changes to </a:t>
            </a:r>
            <a:b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 PowerShell in 2016?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Recording of July 2016 VC Meeting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6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Presented by: The PowerShell VC Team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http://sqlps.io/july2016video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1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79" name="Picture 55" descr="PoShVC_July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66" y="1892233"/>
            <a:ext cx="1361598" cy="13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502324" y="6216553"/>
            <a:ext cx="2455672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Calibri" panose="020F0502020204030204" pitchFamily="34" charset="0"/>
              </a:rPr>
              <a:t>PowerShell.SQLPASS.org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70779" y="6216553"/>
            <a:ext cx="2647135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Segoe UI" panose="020B0502040204020203" pitchFamily="34" charset="0"/>
              </a:rPr>
              <a:t>PowerShell@sqlpass.org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63885" y="3796344"/>
            <a:ext cx="5481144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Wednesday, November 16th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dirty="0"/>
              <a:t>Automate Operational Readiness and Validation Testing of SQL Server with PowerShell and Pester</a:t>
            </a:r>
            <a:b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sz="20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Mike F Robbins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520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532</Words>
  <Application>Microsoft Office PowerPoint</Application>
  <PresentationFormat>Widescreen</PresentationFormat>
  <Paragraphs>130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Palatino Linotype</vt:lpstr>
      <vt:lpstr>Roboto Black</vt:lpstr>
      <vt:lpstr>Roboto Condensed</vt:lpstr>
      <vt:lpstr>Segoe UI</vt:lpstr>
      <vt:lpstr>Symbol</vt:lpstr>
      <vt:lpstr>Ubuntu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16</cp:revision>
  <dcterms:created xsi:type="dcterms:W3CDTF">2016-07-31T14:29:35Z</dcterms:created>
  <dcterms:modified xsi:type="dcterms:W3CDTF">2016-11-10T18:36:09Z</dcterms:modified>
</cp:coreProperties>
</file>