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1" r:id="rId5"/>
    <p:sldId id="262" r:id="rId6"/>
    <p:sldId id="256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60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A19FF-64A3-405F-8555-CF9794466586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4CAFE-147A-4B3A-AD03-76057CFD7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83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be tweeting links as we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B53AC6-6B91-4280-875D-DCE6BDC8F9D8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3790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be tweeting links as we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B53AC6-6B91-4280-875D-DCE6BDC8F9D8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67684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be tweeting links as we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B53AC6-6B91-4280-875D-DCE6BDC8F9D8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5505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Virtual Chapter of Pass – Fast growing, great presenters, videos on </a:t>
            </a:r>
            <a:r>
              <a:rPr lang="en-GB" dirty="0" err="1"/>
              <a:t>Youtube</a:t>
            </a:r>
            <a:r>
              <a:rPr lang="en-GB" dirty="0"/>
              <a:t>, interacting</a:t>
            </a:r>
            <a:r>
              <a:rPr lang="en-GB" baseline="0" dirty="0"/>
              <a:t> with Microsoft via </a:t>
            </a:r>
            <a:r>
              <a:rPr lang="en-GB" baseline="0" dirty="0" err="1"/>
              <a:t>Trello,Slack</a:t>
            </a:r>
            <a:r>
              <a:rPr lang="en-GB" baseline="0" dirty="0"/>
              <a:t> and Connect to bring improvements to the sqlserver module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53AC6-6B91-4280-875D-DCE6BDC8F9D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16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</a:t>
            </a:r>
            <a:r>
              <a:rPr lang="en-GB"/>
              <a:t>A</a:t>
            </a:r>
            <a:r>
              <a:rPr lang="en-GB" baseline="0"/>
              <a:t> Question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53AC6-6B91-4280-875D-DCE6BDC8F9D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21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8747-ECF4-4C16-B265-C7B03A4DACE9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551A-F7C9-4776-A3B5-A3B298551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63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8747-ECF4-4C16-B265-C7B03A4DACE9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551A-F7C9-4776-A3B5-A3B298551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99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8747-ECF4-4C16-B265-C7B03A4DACE9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551A-F7C9-4776-A3B5-A3B298551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263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424" y="1412777"/>
            <a:ext cx="103632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254" y="6093297"/>
            <a:ext cx="6156853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2781300"/>
            <a:ext cx="103632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328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8747-ECF4-4C16-B265-C7B03A4DACE9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551A-F7C9-4776-A3B5-A3B298551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02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8747-ECF4-4C16-B265-C7B03A4DACE9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551A-F7C9-4776-A3B5-A3B298551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03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8747-ECF4-4C16-B265-C7B03A4DACE9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551A-F7C9-4776-A3B5-A3B298551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21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8747-ECF4-4C16-B265-C7B03A4DACE9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551A-F7C9-4776-A3B5-A3B298551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24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8747-ECF4-4C16-B265-C7B03A4DACE9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551A-F7C9-4776-A3B5-A3B298551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91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8747-ECF4-4C16-B265-C7B03A4DACE9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551A-F7C9-4776-A3B5-A3B298551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5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8747-ECF4-4C16-B265-C7B03A4DACE9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551A-F7C9-4776-A3B5-A3B298551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98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8747-ECF4-4C16-B265-C7B03A4DACE9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551A-F7C9-4776-A3B5-A3B298551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6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8747-ECF4-4C16-B265-C7B03A4DACE9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6551A-F7C9-4776-A3B5-A3B298551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7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SQLDBAWithABeard/Presentations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sqlrelay.co.uk/feedbac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owershell.sqlpass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bareports.io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gif"/><Relationship Id="rId18" Type="http://schemas.openxmlformats.org/officeDocument/2006/relationships/image" Target="../media/image21.gi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jp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dataplatforminsider/2016/06/30/sql-powershell-july-2016-updat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collaborativ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5559" y="6165305"/>
            <a:ext cx="11088270" cy="56408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Rob Sewell @sqldbawithbeard                 http://sqldbawithABeard.com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11624" y="1196753"/>
            <a:ext cx="6827548" cy="37275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PowerShell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6000" kern="0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6000" kern="0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6000" kern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  <a:endParaRPr kumimoji="0" lang="en-GB" sz="60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703" y="1526938"/>
            <a:ext cx="1955784" cy="3220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58" y="1526938"/>
            <a:ext cx="1955784" cy="322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53" y="2358100"/>
            <a:ext cx="1561415" cy="14048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91137" y="5030220"/>
            <a:ext cx="744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Slides and Demo - </a:t>
            </a:r>
            <a:r>
              <a:rPr lang="en-GB" dirty="0">
                <a:hlinkClick r:id="rId5"/>
              </a:rPr>
              <a:t>https://github.com/SQLDBAWithABeard/Presentations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194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6759" y="472379"/>
            <a:ext cx="1054917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800" dirty="0"/>
              <a:t>We Just Wanted To Say</a:t>
            </a:r>
          </a:p>
          <a:p>
            <a:r>
              <a:rPr lang="en-GB" sz="4800" dirty="0"/>
              <a:t>Thank You for Investing in SQL Powershell</a:t>
            </a:r>
          </a:p>
        </p:txBody>
      </p:sp>
      <p:sp>
        <p:nvSpPr>
          <p:cNvPr id="3" name="TextBox 2"/>
          <p:cNvSpPr txBox="1"/>
          <p:nvPr/>
        </p:nvSpPr>
        <p:spPr>
          <a:xfrm rot="10800000" flipH="1" flipV="1">
            <a:off x="1058174" y="2311084"/>
            <a:ext cx="10656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881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109020"/>
            <a:ext cx="9144000" cy="929148"/>
          </a:xfrm>
        </p:spPr>
        <p:txBody>
          <a:bodyPr/>
          <a:lstStyle/>
          <a:p>
            <a:pPr algn="ctr"/>
            <a:r>
              <a:rPr lang="en-GB" dirty="0"/>
              <a:t>Please give us your feedback:</a:t>
            </a:r>
          </a:p>
        </p:txBody>
      </p:sp>
      <p:sp>
        <p:nvSpPr>
          <p:cNvPr id="4" name="Rectangle 3">
            <a:hlinkClick r:id="rId2"/>
          </p:cNvPr>
          <p:cNvSpPr/>
          <p:nvPr/>
        </p:nvSpPr>
        <p:spPr>
          <a:xfrm>
            <a:off x="1524001" y="3401341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dirty="0">
                <a:hlinkClick r:id="rId2"/>
              </a:rPr>
              <a:t>sqlrelay.co.uk/feedback</a:t>
            </a:r>
            <a:endParaRPr lang="en-GB" sz="4000" dirty="0"/>
          </a:p>
        </p:txBody>
      </p:sp>
      <p:pic>
        <p:nvPicPr>
          <p:cNvPr id="5" name="Picture 4" descr="SQL Re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452" y="0"/>
            <a:ext cx="2157548" cy="137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91112" y="5151906"/>
            <a:ext cx="9144000" cy="92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029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975" y="1120180"/>
            <a:ext cx="11036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Name : Rob</a:t>
            </a:r>
          </a:p>
          <a:p>
            <a:r>
              <a:rPr lang="en-GB" sz="2400" dirty="0"/>
              <a:t>Occupation : DBA</a:t>
            </a:r>
          </a:p>
          <a:p>
            <a:r>
              <a:rPr lang="en-GB" sz="2400" dirty="0"/>
              <a:t>Interests : PowerShell, Automation And SQL (PaaS </a:t>
            </a:r>
            <a:r>
              <a:rPr lang="en-GB" sz="2400" dirty="0" err="1"/>
              <a:t>geddit</a:t>
            </a:r>
            <a:r>
              <a:rPr lang="en-GB" sz="2400" dirty="0"/>
              <a:t>?)</a:t>
            </a:r>
          </a:p>
          <a:p>
            <a:r>
              <a:rPr lang="en-GB" sz="2400" dirty="0"/>
              <a:t>Website : sqldbawith</a:t>
            </a:r>
            <a:r>
              <a:rPr lang="en-GB" sz="2400" dirty="0">
                <a:solidFill>
                  <a:srgbClr val="FF0000"/>
                </a:solidFill>
              </a:rPr>
              <a:t>A</a:t>
            </a:r>
            <a:r>
              <a:rPr lang="en-GB" sz="2400" dirty="0"/>
              <a:t>beard.com</a:t>
            </a:r>
          </a:p>
          <a:p>
            <a:r>
              <a:rPr lang="en-GB" sz="2400" dirty="0"/>
              <a:t>Twitter : @</a:t>
            </a:r>
            <a:r>
              <a:rPr lang="en-GB" sz="2400" dirty="0" err="1"/>
              <a:t>sqldbawithbeard</a:t>
            </a:r>
            <a:endParaRPr lang="en-GB" sz="2400" dirty="0"/>
          </a:p>
          <a:p>
            <a:r>
              <a:rPr lang="en-GB" sz="2400" dirty="0"/>
              <a:t>Interesting Fact : Has a Beard</a:t>
            </a:r>
          </a:p>
          <a:p>
            <a:r>
              <a:rPr lang="en-GB" sz="2400" dirty="0"/>
              <a:t>Speaker : SQL Saturdays, SQL Relay, PowerShell Conference EU</a:t>
            </a:r>
          </a:p>
          <a:p>
            <a:r>
              <a:rPr lang="en-GB" sz="2400" dirty="0"/>
              <a:t>Community : SQL South West , SQL Saturday Exeter , PowerShell Virtual Chapter Officer, Lead for </a:t>
            </a:r>
            <a:r>
              <a:rPr lang="en-GB" sz="2400" dirty="0" err="1"/>
              <a:t>dbareports</a:t>
            </a:r>
            <a:r>
              <a:rPr lang="en-GB" sz="2400" dirty="0"/>
              <a:t>, contributor to </a:t>
            </a:r>
            <a:r>
              <a:rPr lang="en-GB" sz="2400" dirty="0" err="1"/>
              <a:t>dbatools</a:t>
            </a:r>
            <a:r>
              <a:rPr lang="en-GB" sz="24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850" y="196850"/>
            <a:ext cx="1176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Speaker Questionnaire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2650" y="4949587"/>
            <a:ext cx="3587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http://powershell.sqlpass.org</a:t>
            </a:r>
            <a:endParaRPr lang="en-GB" dirty="0"/>
          </a:p>
          <a:p>
            <a:r>
              <a:rPr lang="en-GB" dirty="0"/>
              <a:t>Thanks</a:t>
            </a:r>
          </a:p>
          <a:p>
            <a:r>
              <a:rPr lang="en-GB" dirty="0"/>
              <a:t>@</a:t>
            </a:r>
            <a:r>
              <a:rPr lang="en-GB" dirty="0" err="1"/>
              <a:t>sqlvariant</a:t>
            </a:r>
            <a:endParaRPr lang="en-GB" dirty="0"/>
          </a:p>
          <a:p>
            <a:r>
              <a:rPr lang="en-GB" dirty="0"/>
              <a:t>@cl</a:t>
            </a:r>
          </a:p>
          <a:p>
            <a:r>
              <a:rPr lang="en-GB" dirty="0"/>
              <a:t>@</a:t>
            </a:r>
            <a:r>
              <a:rPr lang="en-GB" dirty="0" err="1"/>
              <a:t>laerteSQLDBA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513" y="4536500"/>
            <a:ext cx="2973055" cy="2147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4193673"/>
            <a:ext cx="2205644" cy="22056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8975" y="6173585"/>
            <a:ext cx="302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https://dbareports.io</a:t>
            </a:r>
            <a:r>
              <a:rPr lang="en-GB" dirty="0"/>
              <a:t> </a:t>
            </a:r>
          </a:p>
          <a:p>
            <a:r>
              <a:rPr lang="en-GB" dirty="0"/>
              <a:t>@</a:t>
            </a:r>
            <a:r>
              <a:rPr lang="en-GB" dirty="0" err="1"/>
              <a:t>psdbareports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328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sqlrelay.co.uk/wp-content/uploads/2016/09/coe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978" y="1504757"/>
            <a:ext cx="2179512" cy="91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qlrelay.co.uk/images/2015/sponsors/pyramid_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109" y="2494941"/>
            <a:ext cx="23812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qlrelay.co.uk/images/2015/sponsors/profisee_2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172" y="1506634"/>
            <a:ext cx="23812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sqlrelay.co.uk/images/2015/sponsors/sqlsentry_25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172" y="2298361"/>
            <a:ext cx="23812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sqlrelay.co.uk/images/2015/sponsors/PurpleFrog_Block_200x7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049" y="3676809"/>
            <a:ext cx="1750036" cy="65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i1.wp.com/www.sqlrelay.co.uk/wp-content/uploads/2015/09/redgate_4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021" y="4835845"/>
            <a:ext cx="1434539" cy="59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sqlrelay.co.uk/images/2015/sponsors/technitrain_2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37" y="4946002"/>
            <a:ext cx="1905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sqlrelay.co.uk/wp-content/uploads/2016/09/consolidat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894" y="4856592"/>
            <a:ext cx="927286" cy="60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sqlrelay.co.uk/wp-content/uploads/2016/09/dlm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99" y="5619075"/>
            <a:ext cx="2010744" cy="42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sqlrelay.co.uk/wp-content/uploads/2016/09/xynomix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218" y="5465510"/>
            <a:ext cx="1041759" cy="59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www.sqlrelay.co.uk/images/2015/sponsors/attende-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439" y="5619076"/>
            <a:ext cx="2045700" cy="41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www.sqlrelay.co.uk/wp-content/uploads/2016/08/Cozyroc-logo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812" y="6421312"/>
            <a:ext cx="1485900" cy="42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www.sqlrelay.co.uk/wp-content/uploads/2016/09/aireforge-300x85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18" y="6445516"/>
            <a:ext cx="1455825" cy="41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www.sqlrelay.co.uk/wp-content/uploads/2016/09/ncc1-unityconnec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323" y="6431112"/>
            <a:ext cx="1497293" cy="41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sqlrelay.co.uk/wp-content/uploads/2016/09/ncc2-devintersectio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086" y="6431113"/>
            <a:ext cx="1708509" cy="42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84" y="332032"/>
            <a:ext cx="3834215" cy="818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-8357"/>
            <a:ext cx="12191999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PREMIER SPONSOR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1197707"/>
            <a:ext cx="12154328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GOLD SPONSORS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3233517"/>
            <a:ext cx="12154328" cy="3077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SILVER SPONSORS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0" y="4475781"/>
            <a:ext cx="12191998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BRONZE SPONSORS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1" y="6125974"/>
            <a:ext cx="1219199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SUPPORTERS</a:t>
            </a:r>
          </a:p>
        </p:txBody>
      </p:sp>
      <p:pic>
        <p:nvPicPr>
          <p:cNvPr id="1060" name="Picture 36" descr="http://www.sqlrelay.co.uk/wp-content/uploads/2016/08/cpsgroup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068" y="3733153"/>
            <a:ext cx="2134230" cy="55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46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5559" y="6165305"/>
            <a:ext cx="11088270" cy="56408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Rob Sewell @sqldbawithbeard                 http://sqldbawithABeard.com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02356" y="98324"/>
            <a:ext cx="6827548" cy="12589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What Happened?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5559" y="1443487"/>
            <a:ext cx="1094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 until June 29</a:t>
            </a:r>
            <a:r>
              <a:rPr lang="en-GB" baseline="30000" dirty="0"/>
              <a:t>th</a:t>
            </a:r>
            <a:r>
              <a:rPr lang="en-GB" dirty="0"/>
              <a:t> 2016 there were only 46 Cmdlets for SQL Server (</a:t>
            </a:r>
            <a:r>
              <a:rPr lang="en-GB" dirty="0" err="1"/>
              <a:t>Sharepoint</a:t>
            </a:r>
            <a:r>
              <a:rPr lang="en-GB" dirty="0"/>
              <a:t> has more than 700)</a:t>
            </a:r>
            <a:br>
              <a:rPr lang="en-GB" dirty="0"/>
            </a:br>
            <a:r>
              <a:rPr lang="en-GB" dirty="0"/>
              <a:t>There were warnings when loading the SQLPS module, it took seconds to load and it changed your directory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05133" y="2239211"/>
            <a:ext cx="10817524" cy="6017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kumimoji="0" lang="en-GB" sz="36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133" y="3197525"/>
            <a:ext cx="10869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Microsoft got a dedicated PowerShell resource for the SQL Server team -  Matteo </a:t>
            </a:r>
            <a:r>
              <a:rPr lang="en-GB" dirty="0" err="1"/>
              <a:t>Taveggia</a:t>
            </a:r>
            <a:endParaRPr lang="en-GB" dirty="0"/>
          </a:p>
          <a:p>
            <a:r>
              <a:rPr lang="en-GB" dirty="0"/>
              <a:t>The Community also provided input, suggestions and priorities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https://blogs.technet.microsoft.com/dataplatforminsider/2016/06/30/sql-powershell-july-2016-update/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“The July update for SSMS includes the first substantial improvement in SQL PowerShell in many years. We owe a lot of thanks for this effort to the great collaboration with our community. “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08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5559" y="6165305"/>
            <a:ext cx="11088270" cy="56408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Rob Sewell @sqldbawithbeard                 http://sqldbawithABeard.com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02356" y="98324"/>
            <a:ext cx="6827548" cy="12589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6000" kern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 New Cmdlets</a:t>
            </a:r>
            <a:endParaRPr kumimoji="0" lang="en-GB" sz="60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976" y="1543347"/>
            <a:ext cx="47529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2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8" name="Freeform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3B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791" y="1194927"/>
            <a:ext cx="3079129" cy="3079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 eaLnBrk="0" fontAlgn="base" hangingPunct="0">
              <a:lnSpc>
                <a:spcPct val="80000"/>
              </a:lnSpc>
              <a:spcAft>
                <a:spcPct val="0"/>
              </a:spcAft>
              <a:defRPr/>
            </a:pPr>
            <a:r>
              <a:rPr lang="en-GB" sz="5000" b="1" kern="0"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Community Has Taken up the Baton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GB" sz="1700"/>
              <a:t>SQL Server Community Collaborative</a:t>
            </a:r>
          </a:p>
          <a:p>
            <a:pPr algn="l">
              <a:lnSpc>
                <a:spcPct val="70000"/>
              </a:lnSpc>
            </a:pPr>
            <a:endParaRPr lang="en-GB" sz="1700"/>
          </a:p>
          <a:p>
            <a:pPr algn="l">
              <a:lnSpc>
                <a:spcPct val="70000"/>
              </a:lnSpc>
            </a:pPr>
            <a:r>
              <a:rPr lang="en-GB" sz="1700">
                <a:hlinkClick r:id="rId3"/>
              </a:rPr>
              <a:t>https://github.com/sqlcollaborative/</a:t>
            </a:r>
            <a:r>
              <a:rPr lang="en-GB" sz="1700"/>
              <a:t> </a:t>
            </a:r>
          </a:p>
          <a:p>
            <a:pPr algn="l">
              <a:lnSpc>
                <a:spcPct val="70000"/>
              </a:lnSpc>
            </a:pPr>
            <a:endParaRPr lang="en-GB" sz="1700"/>
          </a:p>
        </p:txBody>
      </p:sp>
    </p:spTree>
    <p:extLst>
      <p:ext uri="{BB962C8B-B14F-4D97-AF65-F5344CB8AC3E}">
        <p14:creationId xmlns:p14="http://schemas.microsoft.com/office/powerpoint/2010/main" val="282774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514" y="0"/>
            <a:ext cx="386148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2162" y="2179608"/>
            <a:ext cx="77276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MUST </a:t>
            </a:r>
            <a:r>
              <a:rPr kumimoji="0" lang="en-GB" sz="8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BE TIME </a:t>
            </a:r>
            <a:endParaRPr kumimoji="0" lang="en-GB" sz="8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FOR A DEMO</a:t>
            </a:r>
            <a:endParaRPr kumimoji="0" lang="en-GB" sz="8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1911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800710" y="347878"/>
            <a:ext cx="6291531" cy="163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3000"/>
              </a:lnSpc>
            </a:pPr>
            <a:r>
              <a:rPr lang="en-US" sz="44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PowerShell VC of PASS</a:t>
            </a:r>
            <a:endParaRPr lang="en-US" sz="44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2400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400" b="1" kern="1400" dirty="0">
                <a:solidFill>
                  <a:srgbClr val="3399FF"/>
                </a:solidFill>
                <a:latin typeface="Segoe UI" panose="020B0502040204020203" pitchFamily="34" charset="0"/>
              </a:rPr>
              <a:t>PowerShell for SQL Server</a:t>
            </a:r>
            <a:endParaRPr lang="en-US" sz="2400" b="1" kern="1400" dirty="0">
              <a:solidFill>
                <a:srgbClr val="3399FF"/>
              </a:solidFill>
              <a:latin typeface="Palatino Linotype" panose="02040502050505030304" pitchFamily="18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sz="400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>
              <a:lnSpc>
                <a:spcPct val="119000"/>
              </a:lnSpc>
              <a:spcAft>
                <a:spcPts val="600"/>
              </a:spcAft>
            </a:pPr>
            <a:endParaRPr lang="en-US" sz="1100" kern="140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62" name="Picture 38" descr="sqlps-icon-new-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058838" cy="19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212306" y="2041725"/>
            <a:ext cx="2473386" cy="2466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/>
              <a:t>Join the Conversation</a:t>
            </a:r>
          </a:p>
          <a:p>
            <a:endParaRPr lang="en-US" sz="2400" dirty="0"/>
          </a:p>
          <a:p>
            <a:r>
              <a:rPr lang="en-US" dirty="0"/>
              <a:t> </a:t>
            </a:r>
            <a: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  <a:t>@</a:t>
            </a:r>
            <a:r>
              <a:rPr lang="en-US" kern="1400" dirty="0" err="1">
                <a:solidFill>
                  <a:srgbClr val="000000"/>
                </a:solidFill>
                <a:latin typeface="Segoe UI" panose="020B0502040204020203" pitchFamily="34" charset="0"/>
              </a:rPr>
              <a:t>SQLPowerShell</a:t>
            </a:r>
            <a:endParaRPr lang="en-US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  <a:t> Trello: sqlps.io/</a:t>
            </a:r>
            <a:r>
              <a:rPr lang="en-US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vote</a:t>
            </a:r>
            <a:b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  <a:t> Slack: sqlps.io/</a:t>
            </a:r>
            <a:r>
              <a:rPr lang="en-US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slack</a:t>
            </a:r>
            <a:b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US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80761" y="4110144"/>
            <a:ext cx="6113714" cy="2245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3000"/>
              </a:lnSpc>
            </a:pPr>
            <a:r>
              <a:rPr lang="en-GB" sz="24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On YouTube  </a:t>
            </a:r>
          </a:p>
          <a:p>
            <a:pPr>
              <a:lnSpc>
                <a:spcPct val="113000"/>
              </a:lnSpc>
            </a:pP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sqlps.io/video</a:t>
            </a:r>
            <a:b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228600" indent="-228600">
              <a:lnSpc>
                <a:spcPct val="115000"/>
              </a:lnSpc>
            </a:pPr>
            <a:r>
              <a:rPr lang="en-GB" sz="1600" kern="1400" dirty="0">
                <a:solidFill>
                  <a:srgbClr val="000000"/>
                </a:solidFill>
                <a:latin typeface="Symbol" panose="05050102010706020507" pitchFamily="18" charset="2"/>
              </a:rPr>
              <a:t>·</a:t>
            </a:r>
            <a:r>
              <a:rPr lang="en-GB" sz="1600" kern="1400" dirty="0">
                <a:solidFill>
                  <a:srgbClr val="000000"/>
                </a:solidFill>
                <a:latin typeface="Agency FB" panose="020B0503020202020204" pitchFamily="34" charset="0"/>
              </a:rPr>
              <a:t> </a:t>
            </a: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21 Videos already posted</a:t>
            </a: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228600" indent="-228600">
              <a:lnSpc>
                <a:spcPct val="115000"/>
              </a:lnSpc>
            </a:pPr>
            <a:r>
              <a:rPr lang="en-GB" sz="1600" kern="1400" dirty="0">
                <a:solidFill>
                  <a:srgbClr val="000000"/>
                </a:solidFill>
                <a:latin typeface="Symbol" panose="05050102010706020507" pitchFamily="18" charset="2"/>
              </a:rPr>
              <a:t>·</a:t>
            </a:r>
            <a:r>
              <a:rPr lang="en-GB" sz="1600" kern="1400" dirty="0">
                <a:solidFill>
                  <a:srgbClr val="000000"/>
                </a:solidFill>
                <a:latin typeface="Agency FB" panose="020B0503020202020204" pitchFamily="34" charset="0"/>
              </a:rPr>
              <a:t> </a:t>
            </a: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New Videos posted every month</a:t>
            </a: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228600" indent="-228600">
              <a:lnSpc>
                <a:spcPct val="115000"/>
              </a:lnSpc>
            </a:pPr>
            <a:r>
              <a:rPr lang="en-GB" sz="1600" kern="1400" dirty="0">
                <a:solidFill>
                  <a:srgbClr val="000000"/>
                </a:solidFill>
                <a:latin typeface="Symbol" panose="05050102010706020507" pitchFamily="18" charset="2"/>
              </a:rPr>
              <a:t>·</a:t>
            </a:r>
            <a:r>
              <a:rPr lang="en-GB" sz="1600" kern="1400" dirty="0">
                <a:solidFill>
                  <a:srgbClr val="000000"/>
                </a:solidFill>
                <a:latin typeface="Agency FB" panose="020B0503020202020204" pitchFamily="34" charset="0"/>
              </a:rPr>
              <a:t> </a:t>
            </a: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Subscribe to be notified when we post new videos</a:t>
            </a: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898475" y="2020244"/>
            <a:ext cx="6096000" cy="21398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Need to catch up on the changes to </a:t>
            </a:r>
            <a:br>
              <a:rPr lang="en-GB" b="1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GB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SQL PowerShell in 2016?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b="1" kern="1400" dirty="0">
                <a:solidFill>
                  <a:srgbClr val="3399FF"/>
                </a:solidFill>
                <a:latin typeface="Segoe UI" panose="020B0502040204020203" pitchFamily="34" charset="0"/>
              </a:rPr>
              <a:t>Recording of July 2016 VC Meeting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1600" i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Presented by: The PowerShell VC Team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14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http://sqlps.io/july2016video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1100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en-GB" sz="1100" kern="140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79" name="Picture 55" descr="PoShVC_JulyMee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063" y="2227495"/>
            <a:ext cx="1361598" cy="136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3502324" y="6216553"/>
            <a:ext cx="2455672" cy="421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kern="1400" dirty="0">
                <a:solidFill>
                  <a:srgbClr val="595959"/>
                </a:solidFill>
                <a:latin typeface="Calibri" panose="020F0502020204030204" pitchFamily="34" charset="0"/>
              </a:rPr>
              <a:t>PowerShell.SQLPASS.org</a:t>
            </a:r>
            <a:endParaRPr lang="en-US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70779" y="6216553"/>
            <a:ext cx="2647135" cy="421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kern="1400" dirty="0">
                <a:solidFill>
                  <a:srgbClr val="595959"/>
                </a:solidFill>
                <a:latin typeface="Segoe UI" panose="020B0502040204020203" pitchFamily="34" charset="0"/>
              </a:rPr>
              <a:t>PowerShell@sqlpass.org</a:t>
            </a:r>
            <a:endParaRPr lang="en-US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207258" y="966101"/>
            <a:ext cx="3134263" cy="2037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2400" b="1" kern="1400" dirty="0">
                <a:solidFill>
                  <a:srgbClr val="3399FF"/>
                </a:solidFill>
                <a:latin typeface="Segoe UI" panose="020B0502040204020203" pitchFamily="34" charset="0"/>
              </a:rPr>
              <a:t>Wed, Oct 19 </a:t>
            </a: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2000" b="1" dirty="0"/>
              <a:t>Hacking SQL Servers on Scale using PowerShell</a:t>
            </a:r>
            <a:br>
              <a:rPr lang="en-GB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GB" i="1" dirty="0"/>
              <a:t>Scott Sutherland</a:t>
            </a:r>
            <a:r>
              <a:rPr lang="en-GB" dirty="0"/>
              <a:t> </a:t>
            </a:r>
            <a:r>
              <a:rPr lang="en-GB" sz="20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http://sqlps.io/m4</a:t>
            </a:r>
            <a:endParaRPr lang="en-GB" sz="14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2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582179"/>
            <a:ext cx="6553545" cy="5701583"/>
          </a:xfrm>
          <a:prstGeom prst="rect">
            <a:avLst/>
          </a:prstGeom>
        </p:spPr>
      </p:pic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87890" y="6306671"/>
            <a:ext cx="35730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http://www.menshairforum.com/talk/Thread-Beard-Facts-and-Beards-Meme-Facial-Hair-Manly-Knowledge</a:t>
            </a:r>
          </a:p>
        </p:txBody>
      </p:sp>
    </p:spTree>
    <p:extLst>
      <p:ext uri="{BB962C8B-B14F-4D97-AF65-F5344CB8AC3E}">
        <p14:creationId xmlns:p14="http://schemas.microsoft.com/office/powerpoint/2010/main" val="328009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351</Words>
  <Application>Microsoft Office PowerPoint</Application>
  <PresentationFormat>Widescreen</PresentationFormat>
  <Paragraphs>85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Agency FB</vt:lpstr>
      <vt:lpstr>Arial</vt:lpstr>
      <vt:lpstr>Calibri</vt:lpstr>
      <vt:lpstr>Calibri Light</vt:lpstr>
      <vt:lpstr>Palatino Linotype</vt:lpstr>
      <vt:lpstr>Roboto Black</vt:lpstr>
      <vt:lpstr>Roboto Condensed</vt:lpstr>
      <vt:lpstr>Segoe UI</vt:lpstr>
      <vt:lpstr>Symbol</vt:lpstr>
      <vt:lpstr>Ubuntu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Community Has Taken up the Baton</vt:lpstr>
      <vt:lpstr>PowerPoint Presentation</vt:lpstr>
      <vt:lpstr>PowerPoint Presentation</vt:lpstr>
      <vt:lpstr>PowerPoint Presentation</vt:lpstr>
      <vt:lpstr>PowerPoint Presentation</vt:lpstr>
      <vt:lpstr>Please give us your feedback: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Sewell</dc:creator>
  <cp:lastModifiedBy>Rob Sewell</cp:lastModifiedBy>
  <cp:revision>5</cp:revision>
  <dcterms:created xsi:type="dcterms:W3CDTF">2016-10-01T09:16:03Z</dcterms:created>
  <dcterms:modified xsi:type="dcterms:W3CDTF">2016-10-01T11:20:50Z</dcterms:modified>
</cp:coreProperties>
</file>