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6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7D00-5AD1-4149-A6D1-AF90E0264298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EAD3-900E-3243-8C56-568CA002EC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8 at 1.19.16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" y="498968"/>
            <a:ext cx="3115319" cy="1806885"/>
          </a:xfrm>
          <a:prstGeom prst="rect">
            <a:avLst/>
          </a:prstGeom>
        </p:spPr>
      </p:pic>
      <p:pic>
        <p:nvPicPr>
          <p:cNvPr id="5" name="Picture 4" descr="Screen Shot 2016-02-28 at 1.20.15 p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0" y="3058301"/>
            <a:ext cx="3115320" cy="1477780"/>
          </a:xfrm>
          <a:prstGeom prst="rect">
            <a:avLst/>
          </a:prstGeom>
        </p:spPr>
      </p:pic>
      <p:pic>
        <p:nvPicPr>
          <p:cNvPr id="6" name="Picture 5" descr="Screen Shot 2016-02-28 at 1.22.02 p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44" y="498968"/>
            <a:ext cx="3360259" cy="1668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 Nancekievill</dc:creator>
  <cp:lastModifiedBy>Stuart  Nancekievill</cp:lastModifiedBy>
  <cp:revision>1</cp:revision>
  <dcterms:created xsi:type="dcterms:W3CDTF">2016-02-28T13:31:39Z</dcterms:created>
  <dcterms:modified xsi:type="dcterms:W3CDTF">2016-02-28T13:34:02Z</dcterms:modified>
</cp:coreProperties>
</file>