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473" r:id="rId2"/>
    <p:sldId id="558" r:id="rId3"/>
    <p:sldId id="540" r:id="rId4"/>
    <p:sldId id="545" r:id="rId5"/>
    <p:sldId id="546" r:id="rId6"/>
    <p:sldId id="549" r:id="rId7"/>
    <p:sldId id="547" r:id="rId8"/>
    <p:sldId id="548" r:id="rId9"/>
    <p:sldId id="474" r:id="rId10"/>
    <p:sldId id="551" r:id="rId11"/>
    <p:sldId id="550" r:id="rId12"/>
    <p:sldId id="552" r:id="rId13"/>
    <p:sldId id="555" r:id="rId14"/>
    <p:sldId id="553" r:id="rId15"/>
    <p:sldId id="554" r:id="rId16"/>
    <p:sldId id="556" r:id="rId17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>
            <a:extLst/>
          </a:blip>
          <a:srcRect l="35204"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postgresql.org/wiki/Foreign_data_wrap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3857496"/>
          </a:xfrm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39" y="2716284"/>
            <a:ext cx="14792715" cy="5216615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When were the belts last changed on thing 1?</a:t>
            </a:r>
            <a:endParaRPr lang="en-US" sz="2000" dirty="0" smtClean="0"/>
          </a:p>
          <a:p>
            <a:r>
              <a:rPr lang="en-US" dirty="0" smtClean="0"/>
              <a:t>Join and Union with each other </a:t>
            </a:r>
          </a:p>
          <a:p>
            <a:pPr lvl="1"/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err="1" smtClean="0"/>
              <a:t>monsterstr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</a:t>
            </a:r>
            <a:r>
              <a:rPr lang="en-US" sz="2000" dirty="0" smtClean="0"/>
              <a:t>events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  <a:endParaRPr lang="en-US" sz="2800" dirty="0" smtClean="0"/>
          </a:p>
          <a:p>
            <a:r>
              <a:rPr lang="en-US" sz="2800" dirty="0" smtClean="0"/>
              <a:t>INSERT</a:t>
            </a:r>
            <a:endParaRPr lang="en-US" sz="2800" dirty="0" smtClean="0"/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Database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75193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database.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Internet of Things --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b="1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err="1" smtClean="0"/>
              <a:t>Februaruy</a:t>
            </a:r>
            <a:r>
              <a:rPr lang="en-US" dirty="0" smtClean="0"/>
              <a:t> 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7" y="2095890"/>
            <a:ext cx="7333002" cy="46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Foreign 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0" y="2642583"/>
            <a:ext cx="3311057" cy="5750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0" y="2642583"/>
            <a:ext cx="7561914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3521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lvl="1"/>
            <a:r>
              <a:rPr lang="en-US" dirty="0" smtClean="0"/>
              <a:t> using technology such as:</a:t>
            </a:r>
          </a:p>
          <a:p>
            <a:pPr lvl="2"/>
            <a:r>
              <a:rPr lang="en-US" dirty="0" smtClean="0"/>
              <a:t>Synchronous or Streaming Replication</a:t>
            </a:r>
            <a:endParaRPr lang="en-US" dirty="0" smtClean="0"/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  <a:endParaRPr lang="en-US" dirty="0" smtClean="0"/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11221</TotalTime>
  <Words>1001</Words>
  <Application>Microsoft Macintosh PowerPoint</Application>
  <PresentationFormat>Custom</PresentationFormat>
  <Paragraphs>176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2014 Wilson PPT template_Widescreen_110714</vt:lpstr>
      <vt:lpstr>PowerPoint Presentation</vt:lpstr>
      <vt:lpstr>The Internet of Things --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Multicorn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356</cp:revision>
  <cp:lastPrinted>2014-09-24T23:52:44Z</cp:lastPrinted>
  <dcterms:modified xsi:type="dcterms:W3CDTF">2015-03-16T00:00:35Z</dcterms:modified>
</cp:coreProperties>
</file>