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950-FB46-45EF-9B88-95F3A3C46B4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9329-9663-4712-A84D-EFAA36FF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0629" y="462549"/>
            <a:ext cx="196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Metacyc</a:t>
            </a:r>
            <a:r>
              <a:rPr lang="en-US" dirty="0" smtClean="0"/>
              <a:t> </a:t>
            </a:r>
            <a:r>
              <a:rPr lang="en-US" dirty="0" err="1" smtClean="0"/>
              <a:t>biopax</a:t>
            </a:r>
            <a:r>
              <a:rPr lang="en-US" dirty="0" smtClean="0"/>
              <a:t>, mapping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3115" y="432047"/>
            <a:ext cx="196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Metacyc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sbgn</a:t>
            </a:r>
            <a:r>
              <a:rPr lang="en-US" dirty="0" smtClean="0">
                <a:solidFill>
                  <a:schemeClr val="accent5"/>
                </a:solidFill>
              </a:rPr>
              <a:t> node-&gt;UNIPROT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729" y="331434"/>
            <a:ext cx="19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Kegg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4230" y="1176317"/>
            <a:ext cx="19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KO -&gt; </a:t>
            </a:r>
            <a:r>
              <a:rPr lang="en-US" dirty="0" err="1" smtClean="0">
                <a:solidFill>
                  <a:srgbClr val="FF0000"/>
                </a:solidFill>
              </a:rPr>
              <a:t>entrezid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261" y="1914449"/>
            <a:ext cx="214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Pathview</a:t>
            </a:r>
            <a:r>
              <a:rPr lang="en-US" dirty="0" smtClean="0"/>
              <a:t> id mapping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4599" y="1914449"/>
            <a:ext cx="1947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Pathview</a:t>
            </a:r>
            <a:r>
              <a:rPr lang="en-US" dirty="0" smtClean="0"/>
              <a:t> ids (</a:t>
            </a:r>
            <a:r>
              <a:rPr lang="en-US" dirty="0" err="1" smtClean="0"/>
              <a:t>Entrezid</a:t>
            </a:r>
            <a:r>
              <a:rPr lang="en-US" dirty="0" smtClean="0"/>
              <a:t>)-&gt;</a:t>
            </a:r>
            <a:r>
              <a:rPr lang="en-US" dirty="0" err="1" smtClean="0"/>
              <a:t>uniprot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2960703" y="755213"/>
            <a:ext cx="1022412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76226" y="593629"/>
            <a:ext cx="51786" cy="54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2082" y="2232734"/>
            <a:ext cx="779755" cy="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68860" y="1168053"/>
            <a:ext cx="1544502" cy="9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46958" y="1493972"/>
            <a:ext cx="165523" cy="61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35565" y="2099115"/>
            <a:ext cx="19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KO -&gt; </a:t>
            </a:r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39918" y="996292"/>
            <a:ext cx="2195647" cy="182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72652" y="2359982"/>
            <a:ext cx="326800" cy="46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52850" y="2856156"/>
            <a:ext cx="238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KO -&gt; </a:t>
            </a:r>
            <a:r>
              <a:rPr lang="en-US" dirty="0" err="1" smtClean="0">
                <a:solidFill>
                  <a:schemeClr val="accent5"/>
                </a:solidFill>
              </a:rPr>
              <a:t>metacy</a:t>
            </a:r>
            <a:r>
              <a:rPr lang="en-US" dirty="0" err="1" smtClean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sbgn</a:t>
            </a:r>
            <a:r>
              <a:rPr lang="en-US" dirty="0" smtClean="0">
                <a:solidFill>
                  <a:schemeClr val="accent5"/>
                </a:solidFill>
              </a:rPr>
              <a:t> id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88582" y="1093628"/>
            <a:ext cx="1182948" cy="40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6054" y="1170807"/>
            <a:ext cx="196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Metacyc</a:t>
            </a:r>
            <a:r>
              <a:rPr lang="en-US" dirty="0" smtClean="0"/>
              <a:t> </a:t>
            </a:r>
            <a:r>
              <a:rPr lang="en-US" dirty="0" err="1" smtClean="0"/>
              <a:t>sbgn</a:t>
            </a:r>
            <a:r>
              <a:rPr lang="en-US" dirty="0" smtClean="0"/>
              <a:t> node-&gt;pathway id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70634" y="790457"/>
            <a:ext cx="196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-&gt; </a:t>
            </a:r>
            <a:r>
              <a:rPr lang="en-US" dirty="0" err="1" smtClean="0">
                <a:solidFill>
                  <a:srgbClr val="FF0000"/>
                </a:solidFill>
              </a:rPr>
              <a:t>entrezid</a:t>
            </a:r>
            <a:r>
              <a:rPr lang="en-US" dirty="0" smtClean="0">
                <a:solidFill>
                  <a:srgbClr val="FF0000"/>
                </a:solidFill>
              </a:rPr>
              <a:t> all species</a:t>
            </a:r>
          </a:p>
        </p:txBody>
      </p:sp>
      <p:cxnSp>
        <p:nvCxnSpPr>
          <p:cNvPr id="51" name="Straight Arrow Connector 50"/>
          <p:cNvCxnSpPr>
            <a:stCxn id="7" idx="2"/>
            <a:endCxn id="50" idx="1"/>
          </p:cNvCxnSpPr>
          <p:nvPr/>
        </p:nvCxnSpPr>
        <p:spPr>
          <a:xfrm>
            <a:off x="8114931" y="700766"/>
            <a:ext cx="1055703" cy="41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64551" y="3494453"/>
            <a:ext cx="19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KO -&gt; </a:t>
            </a:r>
            <a:r>
              <a:rPr lang="en-US" dirty="0" err="1" smtClean="0">
                <a:solidFill>
                  <a:srgbClr val="FF0000"/>
                </a:solidFill>
              </a:rPr>
              <a:t>pathview</a:t>
            </a:r>
            <a:r>
              <a:rPr lang="en-US" dirty="0" smtClean="0">
                <a:solidFill>
                  <a:srgbClr val="FF0000"/>
                </a:solidFill>
              </a:rPr>
              <a:t> ids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955374" y="1280938"/>
            <a:ext cx="1909297" cy="23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09617" y="3010568"/>
            <a:ext cx="194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Pathview</a:t>
            </a:r>
            <a:r>
              <a:rPr lang="en-US" dirty="0" smtClean="0"/>
              <a:t> ids -&gt;</a:t>
            </a:r>
            <a:r>
              <a:rPr lang="en-US" dirty="0" err="1" smtClean="0"/>
              <a:t>entrez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58279" y="2359982"/>
            <a:ext cx="868134" cy="82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594956" y="3349405"/>
            <a:ext cx="1646046" cy="3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8529" y="4003180"/>
            <a:ext cx="39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Sbgnview</a:t>
            </a:r>
            <a:r>
              <a:rPr lang="en-US" dirty="0" smtClean="0">
                <a:solidFill>
                  <a:schemeClr val="accent5"/>
                </a:solidFill>
              </a:rPr>
              <a:t> ids -&gt; </a:t>
            </a:r>
            <a:r>
              <a:rPr lang="en-US" dirty="0" err="1" smtClean="0">
                <a:solidFill>
                  <a:schemeClr val="accent5"/>
                </a:solidFill>
              </a:rPr>
              <a:t>metacy</a:t>
            </a:r>
            <a:r>
              <a:rPr lang="en-US" dirty="0" err="1" smtClean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sbgn</a:t>
            </a:r>
            <a:r>
              <a:rPr lang="en-US" dirty="0" smtClean="0">
                <a:solidFill>
                  <a:schemeClr val="accent5"/>
                </a:solidFill>
              </a:rPr>
              <a:t> id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298703" y="1108880"/>
            <a:ext cx="603814" cy="281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54366" y="2359982"/>
            <a:ext cx="955702" cy="159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 dong</dc:creator>
  <cp:lastModifiedBy>xiaoxi dong</cp:lastModifiedBy>
  <cp:revision>5</cp:revision>
  <dcterms:created xsi:type="dcterms:W3CDTF">2019-03-09T17:18:48Z</dcterms:created>
  <dcterms:modified xsi:type="dcterms:W3CDTF">2019-03-09T17:52:48Z</dcterms:modified>
</cp:coreProperties>
</file>