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4"/>
    <p:sldMasterId id="2147484072" r:id="rId5"/>
  </p:sldMasterIdLst>
  <p:notesMasterIdLst>
    <p:notesMasterId r:id="rId24"/>
  </p:notesMasterIdLst>
  <p:handoutMasterIdLst>
    <p:handoutMasterId r:id="rId25"/>
  </p:handoutMasterIdLst>
  <p:sldIdLst>
    <p:sldId id="1291" r:id="rId6"/>
    <p:sldId id="1022" r:id="rId7"/>
    <p:sldId id="3709" r:id="rId8"/>
    <p:sldId id="1293" r:id="rId9"/>
    <p:sldId id="1294" r:id="rId10"/>
    <p:sldId id="1295" r:id="rId11"/>
    <p:sldId id="1285" r:id="rId12"/>
    <p:sldId id="3710" r:id="rId13"/>
    <p:sldId id="1296" r:id="rId14"/>
    <p:sldId id="1297" r:id="rId15"/>
    <p:sldId id="1298" r:id="rId16"/>
    <p:sldId id="3708" r:id="rId17"/>
    <p:sldId id="3704" r:id="rId18"/>
    <p:sldId id="3705" r:id="rId19"/>
    <p:sldId id="3696" r:id="rId20"/>
    <p:sldId id="3697" r:id="rId21"/>
    <p:sldId id="3706" r:id="rId22"/>
    <p:sldId id="3707" r:id="rId23"/>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k" id="{F7ECC599-F0F9-48B0-A7A8-BF9F0A801523}">
          <p14:sldIdLst>
            <p14:sldId id="1291"/>
            <p14:sldId id="1022"/>
            <p14:sldId id="3709"/>
            <p14:sldId id="1293"/>
            <p14:sldId id="1294"/>
            <p14:sldId id="1295"/>
            <p14:sldId id="1285"/>
            <p14:sldId id="3710"/>
            <p14:sldId id="1296"/>
            <p14:sldId id="1297"/>
            <p14:sldId id="1298"/>
          </p14:sldIdLst>
        </p14:section>
        <p14:section name="Capstone Deck" id="{3BB9C1F8-BEA4-408C-8B78-7CFDA954F262}">
          <p14:sldIdLst>
            <p14:sldId id="3708"/>
            <p14:sldId id="3704"/>
            <p14:sldId id="3705"/>
            <p14:sldId id="3696"/>
            <p14:sldId id="3697"/>
            <p14:sldId id="3706"/>
            <p14:sldId id="3707"/>
          </p14:sldIdLst>
        </p14:section>
      </p14:sectionLst>
    </p:ext>
    <p:ext uri="{EFAFB233-063F-42B5-8137-9DF3F51BA10A}">
      <p15:sldGuideLst xmlns:p15="http://schemas.microsoft.com/office/powerpoint/2012/main">
        <p15:guide id="8" pos="2880" userDrawn="1">
          <p15:clr>
            <a:srgbClr val="A4A3A4"/>
          </p15:clr>
        </p15:guide>
        <p15:guide id="9" orient="horz" pos="1476" userDrawn="1">
          <p15:clr>
            <a:srgbClr val="A4A3A4"/>
          </p15:clr>
        </p15:guide>
        <p15:guide id="10" pos="4224" userDrawn="1">
          <p15:clr>
            <a:srgbClr val="A4A3A4"/>
          </p15:clr>
        </p15:guide>
        <p15:guide id="11" pos="1536" userDrawn="1">
          <p15:clr>
            <a:srgbClr val="A4A3A4"/>
          </p15:clr>
        </p15:guide>
        <p15:guide id="12" orient="horz" pos="1764"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76"/>
    <a:srgbClr val="3B3B3B"/>
    <a:srgbClr val="A5A5A5"/>
    <a:srgbClr val="969696"/>
    <a:srgbClr val="E400FF"/>
    <a:srgbClr val="C2D8FE"/>
    <a:srgbClr val="85B0FD"/>
    <a:srgbClr val="6E6E6E"/>
    <a:srgbClr val="0C62FB"/>
    <a:srgbClr val="D7D8D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DE927-F007-4210-B695-337DEAC3BB7B}" v="7" dt="2020-07-23T17:43:41.2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2" autoAdjust="0"/>
    <p:restoredTop sz="89660" autoAdjust="0"/>
  </p:normalViewPr>
  <p:slideViewPr>
    <p:cSldViewPr snapToGrid="0" snapToObjects="1">
      <p:cViewPr varScale="1">
        <p:scale>
          <a:sx n="79" d="100"/>
          <a:sy n="79" d="100"/>
        </p:scale>
        <p:origin x="884" y="64"/>
      </p:cViewPr>
      <p:guideLst>
        <p:guide pos="2880"/>
        <p:guide orient="horz" pos="1476"/>
        <p:guide pos="4224"/>
        <p:guide pos="1536"/>
        <p:guide orient="horz" pos="1764"/>
      </p:guideLst>
    </p:cSldViewPr>
  </p:slideViewPr>
  <p:outlineViewPr>
    <p:cViewPr>
      <p:scale>
        <a:sx n="33" d="100"/>
        <a:sy n="33" d="100"/>
      </p:scale>
      <p:origin x="0" y="-41238"/>
    </p:cViewPr>
  </p:outlineViewPr>
  <p:notesTextViewPr>
    <p:cViewPr>
      <p:scale>
        <a:sx n="3" d="2"/>
        <a:sy n="3" d="2"/>
      </p:scale>
      <p:origin x="0" y="0"/>
    </p:cViewPr>
  </p:notesTextViewPr>
  <p:sorterViewPr>
    <p:cViewPr>
      <p:scale>
        <a:sx n="200" d="100"/>
        <a:sy n="200" d="100"/>
      </p:scale>
      <p:origin x="0" y="-32982"/>
    </p:cViewPr>
  </p:sorterViewPr>
  <p:notesViewPr>
    <p:cSldViewPr snapToGrid="0" snapToObjects="1">
      <p:cViewPr varScale="1">
        <p:scale>
          <a:sx n="71" d="100"/>
          <a:sy n="71" d="100"/>
        </p:scale>
        <p:origin x="3342" y="54"/>
      </p:cViewPr>
      <p:guideLst>
        <p:guide orient="horz" pos="2924"/>
        <p:guide pos="2201"/>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7363" cy="463550"/>
          </a:xfrm>
          <a:prstGeom prst="rect">
            <a:avLst/>
          </a:prstGeom>
        </p:spPr>
        <p:txBody>
          <a:bodyPr vert="horz" lIns="91029" tIns="45514" rIns="91029" bIns="45514" rtlCol="0"/>
          <a:lstStyle>
            <a:lvl1pPr algn="l">
              <a:defRPr sz="1200"/>
            </a:lvl1pPr>
          </a:lstStyle>
          <a:p>
            <a:endParaRPr lang="en-US"/>
          </a:p>
        </p:txBody>
      </p:sp>
      <p:sp>
        <p:nvSpPr>
          <p:cNvPr id="3" name="Date Placeholder 2"/>
          <p:cNvSpPr>
            <a:spLocks noGrp="1"/>
          </p:cNvSpPr>
          <p:nvPr>
            <p:ph type="dt" sz="quarter" idx="1"/>
          </p:nvPr>
        </p:nvSpPr>
        <p:spPr>
          <a:xfrm>
            <a:off x="3956052" y="0"/>
            <a:ext cx="3027363" cy="463550"/>
          </a:xfrm>
          <a:prstGeom prst="rect">
            <a:avLst/>
          </a:prstGeom>
        </p:spPr>
        <p:txBody>
          <a:bodyPr vert="horz" lIns="91029" tIns="45514" rIns="91029" bIns="45514" rtlCol="0"/>
          <a:lstStyle>
            <a:lvl1pPr algn="r">
              <a:defRPr sz="1200"/>
            </a:lvl1pPr>
          </a:lstStyle>
          <a:p>
            <a:fld id="{148E5A2D-7A34-412F-8E9B-EF8BA45F9F34}" type="datetime1">
              <a:rPr lang="en-US" smtClean="0"/>
              <a:t>7/23/2020</a:t>
            </a:fld>
            <a:endParaRPr lang="en-US"/>
          </a:p>
        </p:txBody>
      </p:sp>
      <p:sp>
        <p:nvSpPr>
          <p:cNvPr id="4" name="Footer Placeholder 3"/>
          <p:cNvSpPr>
            <a:spLocks noGrp="1"/>
          </p:cNvSpPr>
          <p:nvPr>
            <p:ph type="ftr" sz="quarter" idx="2"/>
          </p:nvPr>
        </p:nvSpPr>
        <p:spPr>
          <a:xfrm>
            <a:off x="2" y="8818563"/>
            <a:ext cx="3027363" cy="463550"/>
          </a:xfrm>
          <a:prstGeom prst="rect">
            <a:avLst/>
          </a:prstGeom>
        </p:spPr>
        <p:txBody>
          <a:bodyPr vert="horz" lIns="91029" tIns="45514" rIns="91029" bIns="45514" rtlCol="0" anchor="b"/>
          <a:lstStyle>
            <a:lvl1pPr algn="l">
              <a:defRPr sz="1200"/>
            </a:lvl1pPr>
          </a:lstStyle>
          <a:p>
            <a:r>
              <a:rPr lang="en-US"/>
              <a:t>Slalom</a:t>
            </a:r>
          </a:p>
        </p:txBody>
      </p:sp>
      <p:sp>
        <p:nvSpPr>
          <p:cNvPr id="5" name="Slide Number Placeholder 4"/>
          <p:cNvSpPr>
            <a:spLocks noGrp="1"/>
          </p:cNvSpPr>
          <p:nvPr>
            <p:ph type="sldNum" sz="quarter" idx="3"/>
          </p:nvPr>
        </p:nvSpPr>
        <p:spPr>
          <a:xfrm>
            <a:off x="3956052" y="8818563"/>
            <a:ext cx="3027363" cy="463550"/>
          </a:xfrm>
          <a:prstGeom prst="rect">
            <a:avLst/>
          </a:prstGeom>
        </p:spPr>
        <p:txBody>
          <a:bodyPr vert="horz" lIns="91029" tIns="45514" rIns="91029" bIns="45514" rtlCol="0" anchor="b"/>
          <a:lstStyle>
            <a:lvl1pPr algn="r">
              <a:defRPr sz="1200"/>
            </a:lvl1pPr>
          </a:lstStyle>
          <a:p>
            <a:fld id="{5C665FA2-C151-4662-A2E4-7CE245007D67}" type="slidenum">
              <a:rPr lang="en-US" smtClean="0"/>
              <a:t>‹#›</a:t>
            </a:fld>
            <a:endParaRPr lang="en-US"/>
          </a:p>
        </p:txBody>
      </p:sp>
    </p:spTree>
    <p:extLst>
      <p:ext uri="{BB962C8B-B14F-4D97-AF65-F5344CB8AC3E}">
        <p14:creationId xmlns:p14="http://schemas.microsoft.com/office/powerpoint/2010/main" val="257984549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26833" cy="464185"/>
          </a:xfrm>
          <a:prstGeom prst="rect">
            <a:avLst/>
          </a:prstGeom>
        </p:spPr>
        <p:txBody>
          <a:bodyPr vert="horz" lIns="92540" tIns="46270" rIns="92540" bIns="46270" rtlCol="0"/>
          <a:lstStyle>
            <a:lvl1pPr algn="l">
              <a:defRPr sz="1200"/>
            </a:lvl1pPr>
          </a:lstStyle>
          <a:p>
            <a:endParaRPr lang="en-US"/>
          </a:p>
        </p:txBody>
      </p:sp>
      <p:sp>
        <p:nvSpPr>
          <p:cNvPr id="3" name="Date Placeholder 2"/>
          <p:cNvSpPr>
            <a:spLocks noGrp="1"/>
          </p:cNvSpPr>
          <p:nvPr>
            <p:ph type="dt" idx="1"/>
          </p:nvPr>
        </p:nvSpPr>
        <p:spPr>
          <a:xfrm>
            <a:off x="3956552" y="0"/>
            <a:ext cx="3026833" cy="464185"/>
          </a:xfrm>
          <a:prstGeom prst="rect">
            <a:avLst/>
          </a:prstGeom>
        </p:spPr>
        <p:txBody>
          <a:bodyPr vert="horz" lIns="92540" tIns="46270" rIns="92540" bIns="46270" rtlCol="0"/>
          <a:lstStyle>
            <a:lvl1pPr algn="r">
              <a:defRPr sz="1200"/>
            </a:lvl1pPr>
          </a:lstStyle>
          <a:p>
            <a:fld id="{5F334CC7-3019-4315-A940-28CE5A6B4904}" type="datetime1">
              <a:rPr lang="en-US" smtClean="0"/>
              <a:t>7/23/2020</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540" tIns="46270" rIns="92540" bIns="46270" rtlCol="0" anchor="ctr"/>
          <a:lstStyle/>
          <a:p>
            <a:endParaRPr lang="en-US"/>
          </a:p>
        </p:txBody>
      </p:sp>
      <p:sp>
        <p:nvSpPr>
          <p:cNvPr id="5" name="Notes Placeholder 4"/>
          <p:cNvSpPr>
            <a:spLocks noGrp="1"/>
          </p:cNvSpPr>
          <p:nvPr>
            <p:ph type="body" sz="quarter" idx="3"/>
          </p:nvPr>
        </p:nvSpPr>
        <p:spPr>
          <a:xfrm>
            <a:off x="698500" y="4409759"/>
            <a:ext cx="5588000" cy="4177665"/>
          </a:xfrm>
          <a:prstGeom prst="rect">
            <a:avLst/>
          </a:prstGeom>
        </p:spPr>
        <p:txBody>
          <a:bodyPr vert="horz" lIns="92540" tIns="46270" rIns="92540" bIns="462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04"/>
            <a:ext cx="3026833" cy="464185"/>
          </a:xfrm>
          <a:prstGeom prst="rect">
            <a:avLst/>
          </a:prstGeom>
        </p:spPr>
        <p:txBody>
          <a:bodyPr vert="horz" lIns="92540" tIns="46270" rIns="92540" bIns="46270" rtlCol="0" anchor="b"/>
          <a:lstStyle>
            <a:lvl1pPr algn="l">
              <a:defRPr sz="1200"/>
            </a:lvl1pPr>
          </a:lstStyle>
          <a:p>
            <a:r>
              <a:rPr lang="en-US"/>
              <a:t>Slalom</a:t>
            </a:r>
          </a:p>
        </p:txBody>
      </p:sp>
      <p:sp>
        <p:nvSpPr>
          <p:cNvPr id="7" name="Slide Number Placeholder 6"/>
          <p:cNvSpPr>
            <a:spLocks noGrp="1"/>
          </p:cNvSpPr>
          <p:nvPr>
            <p:ph type="sldNum" sz="quarter" idx="5"/>
          </p:nvPr>
        </p:nvSpPr>
        <p:spPr>
          <a:xfrm>
            <a:off x="3956552" y="8817904"/>
            <a:ext cx="3026833" cy="464185"/>
          </a:xfrm>
          <a:prstGeom prst="rect">
            <a:avLst/>
          </a:prstGeom>
        </p:spPr>
        <p:txBody>
          <a:bodyPr vert="horz" lIns="92540" tIns="46270" rIns="92540" bIns="46270" rtlCol="0" anchor="b"/>
          <a:lstStyle>
            <a:lvl1pPr algn="r">
              <a:defRPr sz="1200"/>
            </a:lvl1pPr>
          </a:lstStyle>
          <a:p>
            <a:fld id="{F55EC67E-402D-4FA6-937E-816E25842894}" type="slidenum">
              <a:rPr lang="en-US" smtClean="0"/>
              <a:t>‹#›</a:t>
            </a:fld>
            <a:endParaRPr lang="en-US"/>
          </a:p>
        </p:txBody>
      </p:sp>
    </p:spTree>
    <p:extLst>
      <p:ext uri="{BB962C8B-B14F-4D97-AF65-F5344CB8AC3E}">
        <p14:creationId xmlns:p14="http://schemas.microsoft.com/office/powerpoint/2010/main" val="2677741102"/>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69146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87532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5C672F6-4E60-4940-8419-7217603F8A96}"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315" name="Rectangle 2"/>
          <p:cNvSpPr>
            <a:spLocks noGrp="1" noRot="1" noChangeAspect="1" noChangeArrowheads="1" noTextEdit="1"/>
          </p:cNvSpPr>
          <p:nvPr>
            <p:ph type="sldImg"/>
          </p:nvPr>
        </p:nvSpPr>
        <p:spPr>
          <a:xfrm>
            <a:off x="381000" y="685800"/>
            <a:ext cx="6096000" cy="34290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15377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Slalom</a:t>
            </a:r>
          </a:p>
        </p:txBody>
      </p:sp>
    </p:spTree>
    <p:extLst>
      <p:ext uri="{BB962C8B-B14F-4D97-AF65-F5344CB8AC3E}">
        <p14:creationId xmlns:p14="http://schemas.microsoft.com/office/powerpoint/2010/main" val="2950135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1.xml"/><Relationship Id="rId4" Type="http://schemas.openxmlformats.org/officeDocument/2006/relationships/hyperlink" Target="mailto:thestudio@slalom.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hyperlink" Target="https://go.slalom.com/field-guide" TargetMode="External"/><Relationship Id="rId2" Type="http://schemas.openxmlformats.org/officeDocument/2006/relationships/hyperlink" Target="https://twodegrees1.sharepoint.com/teams/marketing?e=1:b32776005dc247d1809b137e5f92e3a3" TargetMode="External"/><Relationship Id="rId1" Type="http://schemas.openxmlformats.org/officeDocument/2006/relationships/slideMaster" Target="../slideMasters/slideMaster2.xml"/><Relationship Id="rId4" Type="http://schemas.openxmlformats.org/officeDocument/2006/relationships/hyperlink" Target="mailto:thestudio@slalom.com"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1"/>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0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9361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1999" y="518433"/>
            <a:ext cx="3308555" cy="2212971"/>
          </a:xfrm>
        </p:spPr>
        <p:txBody>
          <a:bodyPr tIns="0" bIns="0"/>
          <a:lstStyle>
            <a:lvl1pPr marL="0" indent="0">
              <a:buNone/>
              <a:defRPr sz="1600" baseline="0">
                <a:solidFill>
                  <a:schemeClr val="accent6"/>
                </a:solidFill>
              </a:defRPr>
            </a:lvl1pPr>
            <a:lvl2pPr marL="173037" indent="0">
              <a:buNone/>
              <a:defRPr>
                <a:solidFill>
                  <a:schemeClr val="accent6"/>
                </a:solidFill>
              </a:defRPr>
            </a:lvl2pPr>
            <a:lvl3pPr marL="323850" indent="0">
              <a:buNone/>
              <a:defRPr>
                <a:solidFill>
                  <a:schemeClr val="accent6"/>
                </a:solidFill>
              </a:defRPr>
            </a:lvl3pPr>
            <a:lvl4pPr marL="457200" indent="0">
              <a:buNone/>
              <a:defRPr>
                <a:solidFill>
                  <a:schemeClr val="accent6"/>
                </a:solidFill>
              </a:defRPr>
            </a:lvl4pPr>
            <a:lvl5pPr marL="593725"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8"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8423628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0"/>
            <a:ext cx="3225038" cy="2312253"/>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3"/>
            <a:ext cx="3267634" cy="2506435"/>
          </a:xfrm>
        </p:spPr>
        <p:txBody>
          <a:bodyPr tIns="0" bIns="0" anchor="t"/>
          <a:lstStyle>
            <a:lvl1pPr marL="0" indent="0" algn="l" defTabSz="914400"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400"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879763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t">
            <a:noAutofit/>
          </a:bodyPr>
          <a:lstStyle>
            <a:lvl1pPr marL="0" algn="l" defTabSz="914400"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03376"/>
            <a:ext cx="1823085" cy="106456"/>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2745310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1" y="1938770"/>
            <a:ext cx="6396343" cy="1265959"/>
          </a:xfrm>
          <a:prstGeom prst="rect">
            <a:avLst/>
          </a:prstGeom>
        </p:spPr>
        <p:txBody>
          <a:bodyPr vert="horz" lIns="0" tIns="0" rIns="0" bIns="0" rtlCol="0" anchor="b">
            <a:noAutofit/>
          </a:bodyPr>
          <a:lstStyle>
            <a:lvl1pPr marL="0" algn="l" defTabSz="914400"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5" y="3282950"/>
            <a:ext cx="6396038" cy="987425"/>
          </a:xfrm>
        </p:spPr>
        <p:txBody>
          <a:bodyPr/>
          <a:lstStyle>
            <a:lvl1pPr marL="228600" indent="-228600">
              <a:lnSpc>
                <a:spcPct val="100000"/>
              </a:lnSpc>
              <a:spcBef>
                <a:spcPts val="750"/>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8"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5793913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5"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5" y="1206500"/>
            <a:ext cx="8220075" cy="2820988"/>
          </a:xfrm>
        </p:spPr>
        <p:txBody>
          <a:bodyPr/>
          <a:lstStyle>
            <a:lvl1pPr>
              <a:defRPr sz="1050">
                <a:solidFill>
                  <a:schemeClr val="accent5"/>
                </a:solidFill>
              </a:defRPr>
            </a:lvl1pPr>
            <a:lvl2pPr>
              <a:defRPr sz="1000">
                <a:solidFill>
                  <a:schemeClr val="accent5"/>
                </a:solidFill>
              </a:defRPr>
            </a:lvl2pPr>
            <a:lvl3pPr>
              <a:defRPr sz="900">
                <a:solidFill>
                  <a:schemeClr val="accent5"/>
                </a:solidFill>
              </a:defRPr>
            </a:lvl3pPr>
            <a:lvl4pPr>
              <a:defRPr sz="800">
                <a:solidFill>
                  <a:schemeClr val="accent5"/>
                </a:solidFill>
              </a:defRPr>
            </a:lvl4pPr>
            <a:lvl5pPr>
              <a:defRPr sz="800">
                <a:solidFill>
                  <a:schemeClr val="accent5"/>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695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68069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0"/>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7" y="894740"/>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5"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5" y="1206500"/>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9506138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5"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5401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41223"/>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93213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7"/>
            <a:ext cx="2274660" cy="3062171"/>
          </a:xfrm>
        </p:spPr>
        <p:txBody>
          <a:bodyPr tIns="0"/>
          <a:lstStyle>
            <a:lvl1pPr marL="0" indent="0">
              <a:lnSpc>
                <a:spcPct val="150000"/>
              </a:lnSpc>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8951923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13" name="Picture 12"/>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103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400"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4541472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70417933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0"/>
            <a:ext cx="3196272" cy="3503613"/>
          </a:xfrm>
        </p:spPr>
        <p:txBody>
          <a:bodyPr tIns="0" bIns="0"/>
          <a:lstStyle>
            <a:lvl1pPr marL="0" indent="0" algn="l" defTabSz="914400"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5"/>
                </a:solidFill>
                <a:latin typeface="+mj-lt"/>
                <a:ea typeface="+mn-ea"/>
                <a:cs typeface="Segoe UI" panose="020B0502040204020203" pitchFamily="34" charset="0"/>
              </a:defRPr>
            </a:lvl1pPr>
            <a:lvl2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400"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66228009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Tree>
    <p:extLst>
      <p:ext uri="{BB962C8B-B14F-4D97-AF65-F5344CB8AC3E}">
        <p14:creationId xmlns:p14="http://schemas.microsoft.com/office/powerpoint/2010/main" val="380514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8" lvl="0" indent="-173038"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283454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8" y="1987267"/>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8" lvl="0" indent="-173038" algn="ctr"/>
            <a:r>
              <a:rPr lang="en-US" dirty="0"/>
              <a:t>Click icon to add picture</a:t>
            </a:r>
          </a:p>
        </p:txBody>
      </p:sp>
      <p:sp>
        <p:nvSpPr>
          <p:cNvPr id="11" name="Text Placeholder 7"/>
          <p:cNvSpPr>
            <a:spLocks noGrp="1"/>
          </p:cNvSpPr>
          <p:nvPr>
            <p:ph type="body" sz="quarter" idx="11" hasCustomPrompt="1"/>
          </p:nvPr>
        </p:nvSpPr>
        <p:spPr>
          <a:xfrm>
            <a:off x="464493" y="438151"/>
            <a:ext cx="3273117" cy="4066614"/>
          </a:xfrm>
        </p:spPr>
        <p:txBody>
          <a:bodyPr tIns="0" bIns="0" anchor="t"/>
          <a:lstStyle>
            <a:lvl1pPr marL="0" indent="0" algn="l" defTabSz="914400"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685940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0"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3" y="520065"/>
            <a:ext cx="3273117" cy="908685"/>
          </a:xfrm>
        </p:spPr>
        <p:txBody>
          <a:bodyPr tIns="0" bIns="0" anchor="t"/>
          <a:lstStyle>
            <a:lvl1pPr marL="0" indent="0" algn="l" defTabSz="914400"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50" indent="-285750">
              <a:lnSpc>
                <a:spcPct val="150000"/>
              </a:lnSpc>
              <a:spcBef>
                <a:spcPts val="750"/>
              </a:spcBef>
              <a:buFont typeface="Arial" panose="020B0604020202020204" pitchFamily="34" charset="0"/>
              <a:buChar char="•"/>
              <a:defRPr lang="en-US" sz="14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285750" lvl="0" indent="-285750" algn="l" defTabSz="914400"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41669822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0"/>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3" y="2613025"/>
            <a:ext cx="3214687" cy="2530475"/>
          </a:xfr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50" marR="0" lvl="0" indent="-171450" algn="ctr" defTabSz="914400"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50" lvl="0" indent="-171450"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8" lvl="0" indent="-173038" algn="ctr"/>
            <a:r>
              <a:rPr lang="en-US" dirty="0"/>
              <a:t>Click icon to add picture</a:t>
            </a:r>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35859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0" y="514350"/>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0" y="1066799"/>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464493" y="2004666"/>
            <a:ext cx="4107507" cy="2063751"/>
          </a:xfrm>
          <a:solidFill>
            <a:schemeClr val="bg1"/>
          </a:solidFill>
        </p:spPr>
        <p:txBody>
          <a:bodyPr tIns="0" bIns="0" anchor="ctr"/>
          <a:lstStyle>
            <a:lvl1pPr marL="0" indent="0" algn="l" defTabSz="914400"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0" y="3735042"/>
            <a:ext cx="3816350" cy="504825"/>
          </a:xfrm>
        </p:spPr>
        <p:txBody>
          <a:bodyPr/>
          <a:lstStyle>
            <a:lvl1pPr marL="0" indent="0">
              <a:lnSpc>
                <a:spcPct val="100000"/>
              </a:lnSpc>
              <a:buNone/>
              <a:defRPr>
                <a:solidFill>
                  <a:schemeClr val="accent4"/>
                </a:solidFill>
              </a:defRPr>
            </a:lvl1pPr>
            <a:lvl2pPr marL="173037" indent="0">
              <a:buNone/>
              <a:defRPr>
                <a:solidFill>
                  <a:schemeClr val="accent5"/>
                </a:solidFill>
              </a:defRPr>
            </a:lvl2pPr>
            <a:lvl3pPr marL="323850" indent="0">
              <a:buNone/>
              <a:defRPr>
                <a:solidFill>
                  <a:schemeClr val="accent5"/>
                </a:solidFill>
              </a:defRPr>
            </a:lvl3pPr>
            <a:lvl4pPr marL="457200" indent="0">
              <a:buNone/>
              <a:defRPr>
                <a:solidFill>
                  <a:schemeClr val="accent5"/>
                </a:solidFill>
              </a:defRPr>
            </a:lvl4pPr>
            <a:lvl5pPr marL="593725"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732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7"/>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799"/>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8" lvl="0" indent="-173038" algn="ctr"/>
            <a:r>
              <a:rPr lang="en-US" dirty="0"/>
              <a:t>Click icon to add picture</a:t>
            </a:r>
          </a:p>
        </p:txBody>
      </p:sp>
      <p:sp>
        <p:nvSpPr>
          <p:cNvPr id="13" name="Text Placeholder 7"/>
          <p:cNvSpPr>
            <a:spLocks noGrp="1"/>
          </p:cNvSpPr>
          <p:nvPr>
            <p:ph type="body" sz="quarter" idx="11" hasCustomPrompt="1"/>
          </p:nvPr>
        </p:nvSpPr>
        <p:spPr>
          <a:xfrm>
            <a:off x="2429191" y="3246283"/>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52413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8"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0"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1"/>
            <a:ext cx="4105994"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3154237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4"/>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3" y="438150"/>
            <a:ext cx="3273117" cy="949858"/>
          </a:xfrm>
        </p:spPr>
        <p:txBody>
          <a:bodyPr tIns="0" bIns="0" anchor="t"/>
          <a:lstStyle>
            <a:lvl1pPr marL="0" indent="0" algn="l" defTabSz="914400"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400"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0"/>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6"/>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3"/>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899"/>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831643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2"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39"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1"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0" y="1350140"/>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39"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1"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0" y="2712043"/>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3"/>
            <a:ext cx="1575714" cy="1207577"/>
          </a:xfrm>
          <a:prstGeom prst="rect">
            <a:avLst/>
          </a:prstGeom>
        </p:spPr>
        <p:txBody>
          <a:bodyPr lIns="0" tIns="0" rIns="0" bIns="0">
            <a:noAutofit/>
          </a:bodyPr>
          <a:lstStyle>
            <a:lvl1pPr marL="0" indent="0" algn="l">
              <a:lnSpc>
                <a:spcPct val="150000"/>
              </a:lnSpc>
              <a:buNone/>
              <a:defRPr sz="900" i="0" spc="0" baseline="0">
                <a:solidFill>
                  <a:schemeClr val="accent5"/>
                </a:solidFill>
                <a:latin typeface="Arial" panose="020B0604020202020204" pitchFamily="34" charset="0"/>
                <a:cs typeface="Arial" panose="020B0604020202020204" pitchFamily="34" charset="0"/>
              </a:defRPr>
            </a:lvl1pPr>
            <a:lvl2pPr marL="257168" indent="0">
              <a:buNone/>
              <a:defRPr sz="675"/>
            </a:lvl2pPr>
            <a:lvl3pPr marL="514337" indent="0">
              <a:buNone/>
              <a:defRPr sz="675"/>
            </a:lvl3pPr>
            <a:lvl4pPr marL="771506" indent="0">
              <a:buNone/>
              <a:defRPr sz="675"/>
            </a:lvl4pPr>
            <a:lvl5pPr marL="1028675"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50" indent="-285750">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400"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948833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8" lvl="0" indent="-173038" algn="ctr"/>
            <a:r>
              <a:rPr lang="en-US" dirty="0"/>
              <a:t>Click icon to add picture</a:t>
            </a:r>
          </a:p>
          <a:p>
            <a:pPr marL="173038" lvl="0" indent="-173038" algn="ctr"/>
            <a:endParaRPr lang="en-GB" dirty="0"/>
          </a:p>
        </p:txBody>
      </p:sp>
      <p:sp>
        <p:nvSpPr>
          <p:cNvPr id="4"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01136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18912388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5" y="4598894"/>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605275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3" y="1066800"/>
            <a:ext cx="6336357" cy="730250"/>
          </a:xfrm>
        </p:spPr>
        <p:txBody>
          <a:bodyPr tIns="0" bIns="0" anchor="t"/>
          <a:lstStyle>
            <a:lvl1pPr marL="0" indent="0" algn="l" defTabSz="914400"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7"/>
            <a:ext cx="6336356" cy="223556"/>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0"/>
            <a:ext cx="2058987" cy="203200"/>
          </a:xfrm>
        </p:spPr>
        <p:txBody>
          <a:bodyPr/>
          <a:lstStyle>
            <a:lvl1pPr marL="0" indent="0" algn="l" defTabSz="914400"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5"/>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8" y="2675246"/>
            <a:ext cx="2454982" cy="1630054"/>
          </a:xfrm>
        </p:spPr>
        <p:txBody>
          <a:bodyPr/>
          <a:lstStyle>
            <a:lvl1pPr marL="0" indent="0" algn="l" defTabSz="914400"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928264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1"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7"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7" y="1108301"/>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1" y="676937"/>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8" lvl="0" indent="-173038">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0" y="206488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0" y="185531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7" y="205808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7" y="184851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0" y="3184216"/>
            <a:ext cx="2349182" cy="812189"/>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0"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7" y="266987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7"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3192183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400" rtl="0" eaLnBrk="1" latinLnBrk="0" hangingPunct="1">
              <a:buNone/>
              <a:defRPr lang="en-US" sz="1100" kern="1200" baseline="30000" dirty="0" smtClean="0">
                <a:solidFill>
                  <a:schemeClr val="accent5"/>
                </a:solidFill>
                <a:latin typeface="+mn-lt"/>
                <a:ea typeface="+mn-ea"/>
                <a:cs typeface="+mn-cs"/>
              </a:defRPr>
            </a:lvl1pPr>
            <a:lvl2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400"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400"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3" y="438150"/>
            <a:ext cx="3770957" cy="1257300"/>
          </a:xfrm>
        </p:spPr>
        <p:txBody>
          <a:bodyPr tIns="0" bIns="0" anchor="t"/>
          <a:lstStyle>
            <a:lvl1pPr marL="0" indent="0" algn="l" defTabSz="914400"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400"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400"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6" y="2253251"/>
            <a:ext cx="2349182" cy="75518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6" y="2043680"/>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5"/>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3"/>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6" y="3372586"/>
            <a:ext cx="2349182" cy="409271"/>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6"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6"/>
            <a:ext cx="1118877" cy="258532"/>
          </a:xfrm>
        </p:spPr>
        <p:txBody>
          <a:bodyPr/>
          <a:lstStyle>
            <a:lvl1pPr marL="0" indent="0">
              <a:buFont typeface="Arial" panose="020B0604020202020204" pitchFamily="34" charset="0"/>
              <a:buNone/>
              <a:defRPr lang="en-US" sz="1400" kern="1200" baseline="30000" dirty="0">
                <a:solidFill>
                  <a:schemeClr val="accent5"/>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8" lvl="0" indent="-173038">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0" y="670091"/>
            <a:ext cx="3898900" cy="1114259"/>
          </a:xfrm>
        </p:spPr>
        <p:txBody>
          <a:bodyPr/>
          <a:lstStyle>
            <a:lvl1pPr marL="0" indent="0">
              <a:buNone/>
              <a:defRPr sz="2000" baseline="0">
                <a:solidFill>
                  <a:schemeClr val="accent5"/>
                </a:solidFill>
              </a:defRPr>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0" y="670091"/>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5"/>
                </a:solidFill>
                <a:latin typeface="Arial" panose="020B0604020202020204" pitchFamily="34" charset="0"/>
                <a:ea typeface="+mn-ea"/>
                <a:cs typeface="Arial" panose="020B0604020202020204" pitchFamily="34" charset="0"/>
              </a:defRPr>
            </a:lvl1pPr>
            <a:lvl2pPr marL="173037" indent="0">
              <a:buNone/>
              <a:defRPr/>
            </a:lvl2pPr>
            <a:lvl3pPr marL="323850" indent="0">
              <a:buNone/>
              <a:defRPr/>
            </a:lvl3pPr>
            <a:lvl4pPr marL="457200" indent="0">
              <a:buNone/>
              <a:defRPr/>
            </a:lvl4pPr>
            <a:lvl5pPr marL="593725" indent="0">
              <a:buNone/>
              <a:defRPr/>
            </a:lvl5pPr>
          </a:lstStyle>
          <a:p>
            <a:pPr marL="0" lvl="0" indent="0" algn="l" defTabSz="914400"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13163226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2469" y="2021300"/>
            <a:ext cx="2379062" cy="620026"/>
          </a:xfrm>
          <a:prstGeom prst="rect">
            <a:avLst/>
          </a:prstGeom>
          <a:noFill/>
          <a:ln>
            <a:noFill/>
          </a:ln>
        </p:spPr>
      </p:pic>
      <p:sp>
        <p:nvSpPr>
          <p:cNvPr id="7"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97395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9445" y="2225614"/>
            <a:ext cx="2665110" cy="692929"/>
          </a:xfrm>
          <a:prstGeom prst="rect">
            <a:avLst/>
          </a:prstGeom>
        </p:spPr>
      </p:pic>
      <p:sp>
        <p:nvSpPr>
          <p:cNvPr id="6" name="Text Box 3"/>
          <p:cNvSpPr txBox="1">
            <a:spLocks noChangeArrowheads="1"/>
          </p:cNvSpPr>
          <p:nvPr userDrawn="1"/>
        </p:nvSpPr>
        <p:spPr bwMode="blackWhite">
          <a:xfrm>
            <a:off x="1831837" y="4428571"/>
            <a:ext cx="5480327" cy="352656"/>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74" eaLnBrk="0" hangingPunct="0">
              <a:lnSpc>
                <a:spcPts val="675"/>
              </a:lnSpc>
              <a:defRPr/>
            </a:pPr>
            <a:r>
              <a:rPr lang="en-US" sz="525" dirty="0">
                <a:solidFill>
                  <a:schemeClr val="accent5"/>
                </a:soli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16138564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122315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go slide 3">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4" y="524279"/>
            <a:ext cx="2566929" cy="1374489"/>
            <a:chOff x="-1026613" y="1901064"/>
            <a:chExt cx="3422573" cy="1832652"/>
          </a:xfrm>
        </p:grpSpPr>
        <p:sp>
          <p:nvSpPr>
            <p:cNvPr id="4" name="Text Box 3"/>
            <p:cNvSpPr txBox="1">
              <a:spLocks noChangeArrowheads="1"/>
            </p:cNvSpPr>
            <p:nvPr userDrawn="1"/>
          </p:nvSpPr>
          <p:spPr bwMode="blackWhite">
            <a:xfrm>
              <a:off x="-1026613" y="3024127"/>
              <a:ext cx="3422573" cy="70958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74"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2019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55"/>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2338813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45769" y="607845"/>
            <a:ext cx="6171483"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0" kern="0" spc="-200" baseline="0" dirty="0">
                <a:solidFill>
                  <a:schemeClr val="tx1"/>
                </a:solidFill>
                <a:latin typeface="Montserrat" pitchFamily="2" charset="77"/>
                <a:ea typeface="Montserrat" pitchFamily="2" charset="77"/>
                <a:cs typeface="Montserrat" pitchFamily="2" charset="77"/>
              </a:defRPr>
            </a:lvl1pPr>
          </a:lstStyle>
          <a:p>
            <a:r>
              <a:rPr lang="en-US"/>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latin typeface="Montserrat" pitchFamily="2" charset="77"/>
              </a:defRPr>
            </a:lvl1pPr>
            <a:lvl2pPr>
              <a:defRPr sz="1200"/>
            </a:lvl2pPr>
            <a:lvl3pPr>
              <a:defRPr sz="1200"/>
            </a:lvl3pPr>
            <a:lvl4pPr>
              <a:defRPr sz="1200"/>
            </a:lvl4pPr>
            <a:lvl5pPr>
              <a:defRPr sz="1200"/>
            </a:lvl5pPr>
          </a:lstStyle>
          <a:p>
            <a:pPr lvl="0"/>
            <a:r>
              <a:rPr lang="en-US"/>
              <a:t>Enter text here</a:t>
            </a:r>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969693" y="4448279"/>
            <a:ext cx="711665" cy="185032"/>
          </a:xfrm>
          <a:prstGeom prst="rect">
            <a:avLst/>
          </a:prstGeom>
        </p:spPr>
      </p:pic>
      <p:grpSp>
        <p:nvGrpSpPr>
          <p:cNvPr id="10" name="Group 9">
            <a:extLst>
              <a:ext uri="{FF2B5EF4-FFF2-40B4-BE49-F238E27FC236}">
                <a16:creationId xmlns:a16="http://schemas.microsoft.com/office/drawing/2014/main" id="{74D85E7D-52D9-244F-898D-FF380084037B}"/>
              </a:ext>
            </a:extLst>
          </p:cNvPr>
          <p:cNvGrpSpPr/>
          <p:nvPr userDrawn="1"/>
        </p:nvGrpSpPr>
        <p:grpSpPr>
          <a:xfrm rot="16200000">
            <a:off x="6952899" y="-1048357"/>
            <a:ext cx="2613275" cy="1836602"/>
            <a:chOff x="7850988" y="3176579"/>
            <a:chExt cx="2875294" cy="2020746"/>
          </a:xfrm>
        </p:grpSpPr>
        <p:pic>
          <p:nvPicPr>
            <p:cNvPr id="12" name="Picture 11">
              <a:extLst>
                <a:ext uri="{FF2B5EF4-FFF2-40B4-BE49-F238E27FC236}">
                  <a16:creationId xmlns:a16="http://schemas.microsoft.com/office/drawing/2014/main" id="{176BB3C7-D0DA-A94B-9ED9-52A0F54E3C62}"/>
                </a:ext>
              </a:extLst>
            </p:cNvPr>
            <p:cNvPicPr>
              <a:picLocks noChangeAspect="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8303470" y="4154524"/>
              <a:ext cx="590319" cy="1495283"/>
            </a:xfrm>
            <a:prstGeom prst="rect">
              <a:avLst/>
            </a:prstGeom>
          </p:spPr>
        </p:pic>
        <p:pic>
          <p:nvPicPr>
            <p:cNvPr id="13" name="Picture 12">
              <a:extLst>
                <a:ext uri="{FF2B5EF4-FFF2-40B4-BE49-F238E27FC236}">
                  <a16:creationId xmlns:a16="http://schemas.microsoft.com/office/drawing/2014/main" id="{4978FF2C-91D7-8E4C-87F8-350EF430096A}"/>
                </a:ext>
              </a:extLst>
            </p:cNvPr>
            <p:cNvPicPr>
              <a:picLocks noChangeAspect="1"/>
            </p:cNvPicPr>
            <p:nvPr userDrawn="1"/>
          </p:nvPicPr>
          <p:blipFill>
            <a:blip r:embed="rId4" cstate="print">
              <a:biLevel thresh="50000"/>
              <a:extLst>
                <a:ext uri="{28A0092B-C50C-407E-A947-70E740481C1C}">
                  <a14:useLocalDpi xmlns:a14="http://schemas.microsoft.com/office/drawing/2010/main" val="0"/>
                </a:ext>
              </a:extLst>
            </a:blip>
            <a:stretch>
              <a:fillRect/>
            </a:stretch>
          </p:blipFill>
          <p:spPr>
            <a:xfrm rot="10800000">
              <a:off x="8633394" y="3176579"/>
              <a:ext cx="556116" cy="1408640"/>
            </a:xfrm>
            <a:prstGeom prst="rect">
              <a:avLst/>
            </a:prstGeom>
          </p:spPr>
        </p:pic>
        <p:pic>
          <p:nvPicPr>
            <p:cNvPr id="14" name="Picture 13">
              <a:extLst>
                <a:ext uri="{FF2B5EF4-FFF2-40B4-BE49-F238E27FC236}">
                  <a16:creationId xmlns:a16="http://schemas.microsoft.com/office/drawing/2014/main" id="{7A9CF79E-C94D-5C4C-8ACB-20D90AF6C6EB}"/>
                </a:ext>
              </a:extLst>
            </p:cNvPr>
            <p:cNvPicPr>
              <a:picLocks noChangeAspect="1"/>
            </p:cNvPicPr>
            <p:nvPr userDrawn="1"/>
          </p:nvPicPr>
          <p:blipFill>
            <a:blip r:embed="rId5">
              <a:duotone>
                <a:prstClr val="black"/>
                <a:srgbClr val="61BDA0">
                  <a:tint val="45000"/>
                  <a:satMod val="400000"/>
                </a:srgbClr>
              </a:duotone>
              <a:extLst>
                <a:ext uri="{BEBA8EAE-BF5A-486C-A8C5-ECC9F3942E4B}">
                  <a14:imgProps xmlns:a14="http://schemas.microsoft.com/office/drawing/2010/main">
                    <a14:imgLayer r:embed="rId6">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rot="13500000">
              <a:off x="8782981" y="2997798"/>
              <a:ext cx="1096077" cy="2790525"/>
            </a:xfrm>
            <a:prstGeom prst="rect">
              <a:avLst/>
            </a:prstGeom>
          </p:spPr>
        </p:pic>
      </p:grpSp>
      <p:sp>
        <p:nvSpPr>
          <p:cNvPr id="4" name="TextBox 3">
            <a:extLst>
              <a:ext uri="{FF2B5EF4-FFF2-40B4-BE49-F238E27FC236}">
                <a16:creationId xmlns:a16="http://schemas.microsoft.com/office/drawing/2014/main" id="{89C1A35A-8FE3-514B-8C94-C90984CEF5A0}"/>
              </a:ext>
            </a:extLst>
          </p:cNvPr>
          <p:cNvSpPr txBox="1"/>
          <p:nvPr userDrawn="1"/>
        </p:nvSpPr>
        <p:spPr>
          <a:xfrm>
            <a:off x="685800" y="4800600"/>
            <a:ext cx="0" cy="0"/>
          </a:xfrm>
          <a:prstGeom prst="rect">
            <a:avLst/>
          </a:prstGeom>
          <a:noFill/>
        </p:spPr>
        <p:txBody>
          <a:bodyPr wrap="none" rtlCol="0">
            <a:noAutofit/>
          </a:bodyPr>
          <a:lstStyle/>
          <a:p>
            <a:pPr>
              <a:spcBef>
                <a:spcPts val="750"/>
              </a:spcBef>
              <a:buClr>
                <a:schemeClr val="accent2"/>
              </a:buClr>
              <a:buSzPct val="100000"/>
            </a:pPr>
            <a:endParaRPr lang="en-US" sz="1400" err="1">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04877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ntent Base">
    <p:bg>
      <p:bgPr>
        <a:solidFill>
          <a:srgbClr val="FFFFFF"/>
        </a:solid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4" hasCustomPrompt="1"/>
          </p:nvPr>
        </p:nvSpPr>
        <p:spPr>
          <a:xfrm>
            <a:off x="296736" y="426180"/>
            <a:ext cx="8178930" cy="228467"/>
          </a:xfrm>
        </p:spPr>
        <p:txBody>
          <a:bodyPr vert="horz" wrap="square" lIns="0" tIns="0" rIns="0" bIns="0" rtlCol="0">
            <a:noAutofit/>
          </a:bodyPr>
          <a:lstStyle>
            <a:lvl1pPr marL="285743" indent="-285743">
              <a:buFont typeface="Arial" panose="020B0604020202020204" pitchFamily="34" charset="0"/>
              <a:buNone/>
              <a:defRPr lang="id-ID" sz="1600" b="1" kern="0" spc="0" baseline="0" dirty="0">
                <a:gradFill>
                  <a:gsLst>
                    <a:gs pos="2419">
                      <a:schemeClr val="accent2"/>
                    </a:gs>
                    <a:gs pos="7000">
                      <a:schemeClr val="accent2"/>
                    </a:gs>
                  </a:gsLst>
                  <a:lin ang="5400000" scaled="1"/>
                </a:gradFill>
                <a:ea typeface="Roboto Medium" panose="02000000000000000000" pitchFamily="2" charset="0"/>
              </a:defRPr>
            </a:lvl1pPr>
          </a:lstStyle>
          <a:p>
            <a:pPr marL="0" lvl="0" indent="0"/>
            <a:r>
              <a:rPr lang="en-US"/>
              <a:t>Insert Slide Title Here</a:t>
            </a:r>
          </a:p>
        </p:txBody>
      </p:sp>
      <p:sp>
        <p:nvSpPr>
          <p:cNvPr id="9" name="Text Placeholder 10"/>
          <p:cNvSpPr>
            <a:spLocks noGrp="1"/>
          </p:cNvSpPr>
          <p:nvPr>
            <p:ph type="body" sz="quarter" idx="15" hasCustomPrompt="1"/>
          </p:nvPr>
        </p:nvSpPr>
        <p:spPr>
          <a:xfrm>
            <a:off x="310970" y="304616"/>
            <a:ext cx="2265145" cy="117055"/>
          </a:xfrm>
        </p:spPr>
        <p:txBody>
          <a:bodyPr vert="horz" wrap="square" lIns="0" tIns="0" rIns="0" bIns="0" rtlCol="0">
            <a:normAutofit/>
          </a:bodyPr>
          <a:lstStyle>
            <a:lvl1pPr marL="173034" indent="-173034">
              <a:buNone/>
              <a:defRPr lang="id-ID" sz="600" kern="0" spc="150" baseline="0" dirty="0">
                <a:gradFill>
                  <a:gsLst>
                    <a:gs pos="28763">
                      <a:schemeClr val="bg1">
                        <a:lumMod val="50000"/>
                      </a:schemeClr>
                    </a:gs>
                    <a:gs pos="15860">
                      <a:schemeClr val="bg1">
                        <a:lumMod val="50000"/>
                      </a:schemeClr>
                    </a:gs>
                  </a:gsLst>
                  <a:lin ang="5400000" scaled="1"/>
                </a:gradFill>
                <a:ea typeface="Roboto Light" panose="02000000000000000000" pitchFamily="2" charset="0"/>
              </a:defRPr>
            </a:lvl1pPr>
          </a:lstStyle>
          <a:p>
            <a:pPr marL="0" lvl="0" indent="0"/>
            <a:r>
              <a:rPr lang="en-US"/>
              <a:t>SECTION TITLE (OPTIONAL)</a:t>
            </a:r>
            <a:endParaRPr lang="id-ID"/>
          </a:p>
        </p:txBody>
      </p:sp>
      <p:sp>
        <p:nvSpPr>
          <p:cNvPr id="5" name="Text Placeholder 4"/>
          <p:cNvSpPr>
            <a:spLocks noGrp="1"/>
          </p:cNvSpPr>
          <p:nvPr>
            <p:ph type="body" sz="quarter" idx="16"/>
          </p:nvPr>
        </p:nvSpPr>
        <p:spPr>
          <a:xfrm>
            <a:off x="304620" y="638127"/>
            <a:ext cx="8169107" cy="196208"/>
          </a:xfrm>
        </p:spPr>
        <p:txBody>
          <a:bodyPr/>
          <a:lstStyle>
            <a:lvl1pPr marL="0" indent="0">
              <a:buNone/>
              <a:defRPr lang="en-US" sz="750" kern="1200" spc="4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0" name="Slide Number Placeholder 5"/>
          <p:cNvSpPr>
            <a:spLocks noGrp="1"/>
          </p:cNvSpPr>
          <p:nvPr>
            <p:ph type="sldNum" sz="quarter" idx="12"/>
          </p:nvPr>
        </p:nvSpPr>
        <p:spPr>
          <a:xfrm>
            <a:off x="8533336" y="4845468"/>
            <a:ext cx="323309" cy="199474"/>
          </a:xfrm>
        </p:spPr>
        <p:txBody>
          <a:bodyPr lIns="0" tIns="0" rIns="0" bIns="0"/>
          <a:lstStyle>
            <a:lvl1pPr algn="r">
              <a:defRPr sz="600">
                <a:gradFill>
                  <a:gsLst>
                    <a:gs pos="7258">
                      <a:schemeClr val="accent2"/>
                    </a:gs>
                    <a:gs pos="19000">
                      <a:schemeClr val="accent2"/>
                    </a:gs>
                  </a:gsLst>
                  <a:lin ang="5400000" scaled="1"/>
                </a:gradFill>
                <a:latin typeface="Arial" panose="020B0604020202020204" pitchFamily="34" charset="0"/>
                <a:ea typeface="Roboto Light" panose="02000000000000000000" pitchFamily="2" charset="0"/>
                <a:cs typeface="Arial" panose="020B0604020202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2007971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2762587"/>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a:t>Click to edit master style</a:t>
            </a:r>
            <a:endParaRPr lang="en-GB"/>
          </a:p>
        </p:txBody>
      </p:sp>
    </p:spTree>
    <p:extLst>
      <p:ext uri="{BB962C8B-B14F-4D97-AF65-F5344CB8AC3E}">
        <p14:creationId xmlns:p14="http://schemas.microsoft.com/office/powerpoint/2010/main" val="13573009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lalom 2016 Base Template">
    <p:bg>
      <p:bgPr>
        <a:solidFill>
          <a:schemeClr val="tx1">
            <a:lumMod val="50000"/>
          </a:schemeClr>
        </a:solidFill>
        <a:effectLst/>
      </p:bgPr>
    </p:bg>
    <p:spTree>
      <p:nvGrpSpPr>
        <p:cNvPr id="1" name=""/>
        <p:cNvGrpSpPr/>
        <p:nvPr/>
      </p:nvGrpSpPr>
      <p:grpSpPr>
        <a:xfrm>
          <a:off x="0" y="0"/>
          <a:ext cx="0" cy="0"/>
          <a:chOff x="0" y="0"/>
          <a:chExt cx="0" cy="0"/>
        </a:xfrm>
      </p:grpSpPr>
      <p:sp>
        <p:nvSpPr>
          <p:cNvPr id="4" name="TextBox 3"/>
          <p:cNvSpPr txBox="1"/>
          <p:nvPr userDrawn="1"/>
        </p:nvSpPr>
        <p:spPr>
          <a:xfrm>
            <a:off x="476657" y="546222"/>
            <a:ext cx="4044543" cy="3203954"/>
          </a:xfrm>
          <a:prstGeom prst="rect">
            <a:avLst/>
          </a:prstGeom>
          <a:noFill/>
        </p:spPr>
        <p:txBody>
          <a:bodyPr wrap="square" lIns="0" tIns="0" rIns="0" bIns="0" rtlCol="0">
            <a:spAutoFit/>
          </a:bodyPr>
          <a:lstStyle/>
          <a:p>
            <a:pPr>
              <a:lnSpc>
                <a:spcPct val="90000"/>
              </a:lnSpc>
              <a:spcBef>
                <a:spcPts val="600"/>
              </a:spcBef>
              <a:buClr>
                <a:srgbClr val="CC0000"/>
              </a:buClr>
              <a:buSzPct val="110000"/>
            </a:pPr>
            <a:r>
              <a:rPr lang="en-US" sz="2000" b="0" dirty="0">
                <a:gradFill>
                  <a:gsLst>
                    <a:gs pos="0">
                      <a:schemeClr val="bg1"/>
                    </a:gs>
                    <a:gs pos="99000">
                      <a:schemeClr val="bg1"/>
                    </a:gs>
                  </a:gsLst>
                  <a:lin ang="5400000" scaled="0"/>
                </a:gradFill>
                <a:latin typeface="Arial" panose="020B0604020202020204" pitchFamily="34" charset="0"/>
                <a:cs typeface="Arial" panose="020B0604020202020204" pitchFamily="34" charset="0"/>
              </a:rPr>
              <a:t>Slalom 2019</a:t>
            </a:r>
            <a:r>
              <a:rPr lang="en-US" sz="20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 Template and Toolkit</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The following slides are intended as a template for adding content. Use this deck as a resource, while crafting your presentation or document.</a:t>
            </a:r>
          </a:p>
          <a:p>
            <a:pPr>
              <a:lnSpc>
                <a:spcPct val="90000"/>
              </a:lnSpc>
              <a:spcBef>
                <a:spcPts val="600"/>
              </a:spcBef>
              <a:buClr>
                <a:srgbClr val="CC0000"/>
              </a:buClr>
              <a:buSzPct val="110000"/>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To ensure you are using the most up-to-date Slalom branded templates visit the link listed below.</a:t>
            </a:r>
          </a:p>
          <a:p>
            <a:pPr>
              <a:lnSpc>
                <a:spcPct val="100000"/>
              </a:lnSpc>
              <a:spcBef>
                <a:spcPts val="600"/>
              </a:spcBef>
              <a:buClr>
                <a:srgbClr val="CC0000"/>
              </a:buClr>
              <a:buSzPct val="110000"/>
            </a:pPr>
            <a:r>
              <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2"/>
              </a:rPr>
              <a:t>brand.slalom.com</a:t>
            </a: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90000"/>
              </a:lnSpc>
              <a:spcBef>
                <a:spcPts val="600"/>
              </a:spcBef>
              <a:buClr>
                <a:srgbClr val="CC0000"/>
              </a:buClr>
              <a:buSzPct val="110000"/>
            </a:pPr>
            <a:endParaRPr lang="en-US" sz="1200" b="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a:lnSpc>
                <a:spcPct val="100000"/>
              </a:lnSpc>
              <a:spcBef>
                <a:spcPts val="600"/>
              </a:spcBef>
              <a:buClr>
                <a:srgbClr val="CC0000"/>
              </a:buClr>
              <a:buSzPct val="110000"/>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more information on brand download the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3"/>
              </a:rPr>
              <a:t>Field Guide</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a:p>
            <a:pPr marL="0" marR="0" indent="0" algn="l" defTabSz="914378" rtl="0" eaLnBrk="1" fontAlgn="auto" latinLnBrk="0" hangingPunct="1">
              <a:lnSpc>
                <a:spcPct val="90000"/>
              </a:lnSpc>
              <a:spcBef>
                <a:spcPts val="600"/>
              </a:spcBef>
              <a:spcAft>
                <a:spcPts val="0"/>
              </a:spcAft>
              <a:buClr>
                <a:srgbClr val="CC0000"/>
              </a:buClr>
              <a:buSzPct val="110000"/>
              <a:buFontTx/>
              <a:buNone/>
              <a:tabLst/>
              <a:defRPr/>
            </a:pP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rPr>
              <a:t>For questions about this template email: </a:t>
            </a:r>
            <a:r>
              <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hlinkClick r:id="rId4"/>
              </a:rPr>
              <a:t>thestudio@slalom.com</a:t>
            </a:r>
            <a:endParaRPr lang="en-US" sz="1200" b="0" baseline="0" dirty="0">
              <a:gradFill>
                <a:gsLst>
                  <a:gs pos="0">
                    <a:schemeClr val="bg1"/>
                  </a:gs>
                  <a:gs pos="99000">
                    <a:schemeClr val="bg1"/>
                  </a:gs>
                </a:gsLst>
                <a:lin ang="5400000" scaled="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2865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grpSp>
        <p:nvGrpSpPr>
          <p:cNvPr id="20" name="Group 19"/>
          <p:cNvGrpSpPr/>
          <p:nvPr userDrawn="1"/>
        </p:nvGrpSpPr>
        <p:grpSpPr>
          <a:xfrm>
            <a:off x="5642628" y="514351"/>
            <a:ext cx="3044172" cy="2959100"/>
            <a:chOff x="5432334" y="327546"/>
            <a:chExt cx="3327492" cy="3234502"/>
          </a:xfrm>
        </p:grpSpPr>
        <p:sp>
          <p:nvSpPr>
            <p:cNvPr id="21"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2"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3" name="Freeform 5"/>
            <p:cNvSpPr>
              <a:spLocks/>
            </p:cNvSpPr>
            <p:nvPr/>
          </p:nvSpPr>
          <p:spPr bwMode="auto">
            <a:xfrm>
              <a:off x="7096080" y="32754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022639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ain Title Slide_gray blank">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201279" y="4325193"/>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1"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7"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8"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9"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Tree>
    <p:extLst>
      <p:ext uri="{BB962C8B-B14F-4D97-AF65-F5344CB8AC3E}">
        <p14:creationId xmlns:p14="http://schemas.microsoft.com/office/powerpoint/2010/main" val="3158487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ain Title Slide_dar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grpSp>
        <p:nvGrpSpPr>
          <p:cNvPr id="15" name="Group 14"/>
          <p:cNvGrpSpPr/>
          <p:nvPr userDrawn="1"/>
        </p:nvGrpSpPr>
        <p:grpSpPr>
          <a:xfrm>
            <a:off x="4747671" y="438150"/>
            <a:ext cx="3939130" cy="1276350"/>
            <a:chOff x="3768588" y="1944796"/>
            <a:chExt cx="4991238" cy="1617252"/>
          </a:xfrm>
        </p:grpSpPr>
        <p:sp>
          <p:nvSpPr>
            <p:cNvPr id="16" name="Freeform 1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233165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9"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1"/>
            <a:ext cx="4114800" cy="2413299"/>
          </a:xfrm>
          <a:prstGeom prst="rect">
            <a:avLst/>
          </a:prstGeom>
        </p:spPr>
        <p:txBody>
          <a:bodyPr vert="horz" lIns="0" tIns="45720" rIns="91440" bIns="45720" rtlCol="0" anchor="b">
            <a:noAutofit/>
          </a:bodyPr>
          <a:lstStyle>
            <a:lvl1pPr algn="l" defTabSz="685749"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2"/>
            <a:ext cx="4114800" cy="1132629"/>
          </a:xfrm>
        </p:spPr>
        <p:txBody>
          <a:bodyPr lIns="0" tIns="0" rIns="0" bIns="0">
            <a:noAutofit/>
          </a:bodyPr>
          <a:lstStyle>
            <a:lvl1pPr mar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378"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1"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20" name="Group 19"/>
          <p:cNvGrpSpPr>
            <a:grpSpLocks noChangeAspect="1"/>
          </p:cNvGrpSpPr>
          <p:nvPr userDrawn="1"/>
        </p:nvGrpSpPr>
        <p:grpSpPr>
          <a:xfrm>
            <a:off x="7974591" y="4447234"/>
            <a:ext cx="709402" cy="183918"/>
            <a:chOff x="4724400" y="3073400"/>
            <a:chExt cx="2743200" cy="711200"/>
          </a:xfrm>
          <a:solidFill>
            <a:schemeClr val="bg1"/>
          </a:solidFill>
        </p:grpSpPr>
        <p:sp>
          <p:nvSpPr>
            <p:cNvPr id="2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13" name="Text Placeholder 3"/>
          <p:cNvSpPr>
            <a:spLocks noGrp="1"/>
          </p:cNvSpPr>
          <p:nvPr>
            <p:ph type="body" sz="quarter" idx="16"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Tree>
    <p:extLst>
      <p:ext uri="{BB962C8B-B14F-4D97-AF65-F5344CB8AC3E}">
        <p14:creationId xmlns:p14="http://schemas.microsoft.com/office/powerpoint/2010/main" val="13172958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9457536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Title Slide_dark blank">
    <p:bg>
      <p:bgPr>
        <a:solidFill>
          <a:schemeClr val="tx1"/>
        </a:solidFill>
        <a:effectLst/>
      </p:bgPr>
    </p:bg>
    <p:spTree>
      <p:nvGrpSpPr>
        <p:cNvPr id="1" name=""/>
        <p:cNvGrpSpPr/>
        <p:nvPr/>
      </p:nvGrpSpPr>
      <p:grpSpPr>
        <a:xfrm>
          <a:off x="0" y="0"/>
          <a:ext cx="0" cy="0"/>
          <a:chOff x="0" y="0"/>
          <a:chExt cx="0" cy="0"/>
        </a:xfrm>
      </p:grpSpPr>
      <p:sp>
        <p:nvSpPr>
          <p:cNvPr id="14" name="Rectangle 13"/>
          <p:cNvSpPr/>
          <p:nvPr userDrawn="1"/>
        </p:nvSpPr>
        <p:spPr>
          <a:xfrm>
            <a:off x="8201278" y="4325193"/>
            <a:ext cx="793019" cy="5502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0"/>
            <a:ext cx="4114800" cy="2413299"/>
          </a:xfrm>
          <a:prstGeom prst="rect">
            <a:avLst/>
          </a:prstGeom>
        </p:spPr>
        <p:txBody>
          <a:bodyPr vert="horz" lIns="0" tIns="45720" rIns="91440" bIns="45720" rtlCol="0" anchor="b">
            <a:noAutofit/>
          </a:bodyPr>
          <a:lstStyle>
            <a:lvl1pPr algn="l" defTabSz="685766" rtl="0" eaLnBrk="1" latinLnBrk="0" hangingPunct="1">
              <a:lnSpc>
                <a:spcPct val="80000"/>
              </a:lnSpc>
              <a:spcBef>
                <a:spcPct val="0"/>
              </a:spcBef>
              <a:buNone/>
              <a:defRPr lang="en-US" sz="4800" b="1" kern="1200" spc="-200" baseline="0" dirty="0">
                <a:solidFill>
                  <a:schemeClr val="bg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57200" y="2963121"/>
            <a:ext cx="4114800" cy="1132629"/>
          </a:xfrm>
        </p:spPr>
        <p:txBody>
          <a:bodyPr lIns="0" tIns="0" rIns="0" bIns="0">
            <a:noAutofit/>
          </a:bodyPr>
          <a:lstStyle>
            <a:lvl1pPr mar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6"/>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a:t>
            </a:r>
          </a:p>
        </p:txBody>
      </p:sp>
      <p:sp>
        <p:nvSpPr>
          <p:cNvPr id="19" name="Rectangle 18"/>
          <p:cNvSpPr/>
          <p:nvPr userDrawn="1"/>
        </p:nvSpPr>
        <p:spPr>
          <a:xfrm>
            <a:off x="8473800" y="4392930"/>
            <a:ext cx="210193" cy="238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3" name="Text Placeholder 3"/>
          <p:cNvSpPr>
            <a:spLocks noGrp="1"/>
          </p:cNvSpPr>
          <p:nvPr>
            <p:ph type="body" sz="quarter" idx="16"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3341109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grpSp>
        <p:nvGrpSpPr>
          <p:cNvPr id="12" name="Group 11"/>
          <p:cNvGrpSpPr>
            <a:grpSpLocks noChangeAspect="1"/>
          </p:cNvGrpSpPr>
          <p:nvPr userDrawn="1"/>
        </p:nvGrpSpPr>
        <p:grpSpPr>
          <a:xfrm>
            <a:off x="7974591" y="4447234"/>
            <a:ext cx="709402" cy="183918"/>
            <a:chOff x="4724400" y="3073400"/>
            <a:chExt cx="2743200" cy="711200"/>
          </a:xfrm>
          <a:solidFill>
            <a:schemeClr val="accent2"/>
          </a:solidFill>
        </p:grpSpPr>
        <p:sp>
          <p:nvSpPr>
            <p:cNvPr id="13"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4"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5"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16"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9909536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1" y="4333876"/>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grpSp>
        <p:nvGrpSpPr>
          <p:cNvPr id="17" name="Group 16"/>
          <p:cNvGrpSpPr>
            <a:grpSpLocks noChangeAspect="1"/>
          </p:cNvGrpSpPr>
          <p:nvPr userDrawn="1"/>
        </p:nvGrpSpPr>
        <p:grpSpPr>
          <a:xfrm>
            <a:off x="7974591" y="4447234"/>
            <a:ext cx="709402" cy="183918"/>
            <a:chOff x="4724400" y="3073400"/>
            <a:chExt cx="2743200" cy="711200"/>
          </a:xfrm>
          <a:solidFill>
            <a:schemeClr val="bg1"/>
          </a:solidFill>
        </p:grpSpPr>
        <p:sp>
          <p:nvSpPr>
            <p:cNvPr id="18"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9"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0"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1"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2"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23"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
        <p:nvSpPr>
          <p:cNvPr id="26" name="Text Placeholder 3"/>
          <p:cNvSpPr>
            <a:spLocks noGrp="1"/>
          </p:cNvSpPr>
          <p:nvPr>
            <p:ph type="body" sz="quarter" idx="17" hasCustomPrompt="1"/>
          </p:nvPr>
        </p:nvSpPr>
        <p:spPr>
          <a:xfrm>
            <a:off x="466726" y="4447236"/>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378"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14" name="Freeform 5"/>
          <p:cNvSpPr>
            <a:spLocks/>
          </p:cNvSpPr>
          <p:nvPr userDrawn="1"/>
        </p:nvSpPr>
        <p:spPr bwMode="auto">
          <a:xfrm>
            <a:off x="8254868" y="438150"/>
            <a:ext cx="431933" cy="419862"/>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25297676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
        <p:nvSpPr>
          <p:cNvPr id="3" name="Title Placeholder 1"/>
          <p:cNvSpPr>
            <a:spLocks noGrp="1"/>
          </p:cNvSpPr>
          <p:nvPr>
            <p:ph type="title" hasCustomPrompt="1"/>
          </p:nvPr>
        </p:nvSpPr>
        <p:spPr>
          <a:xfrm>
            <a:off x="466852" y="438151"/>
            <a:ext cx="3293618" cy="2312253"/>
          </a:xfrm>
          <a:prstGeom prst="rect">
            <a:avLst/>
          </a:prstGeom>
        </p:spPr>
        <p:txBody>
          <a:bodyPr vert="horz" lIns="0" tIns="0" rIns="91440" bIns="45720" rtlCol="0" anchor="t">
            <a:noAutofit/>
          </a:bodyPr>
          <a:lstStyle>
            <a:lvl1pPr marL="0" algn="l" defTabSz="914378"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65548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genda_dark">
    <p:bg>
      <p:bgPr>
        <a:solidFill>
          <a:schemeClr val="tx1"/>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9361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3" name="Text Placeholder 2"/>
          <p:cNvSpPr>
            <a:spLocks noGrp="1"/>
          </p:cNvSpPr>
          <p:nvPr>
            <p:ph type="body" sz="quarter" idx="10" hasCustomPrompt="1"/>
          </p:nvPr>
        </p:nvSpPr>
        <p:spPr>
          <a:xfrm>
            <a:off x="4572000" y="518434"/>
            <a:ext cx="3308555" cy="2212971"/>
          </a:xfrm>
        </p:spPr>
        <p:txBody>
          <a:bodyPr tIns="0" bIns="0"/>
          <a:lstStyle>
            <a:lvl1pPr marL="0" indent="0">
              <a:buNone/>
              <a:defRPr sz="1600" baseline="0">
                <a:solidFill>
                  <a:schemeClr val="accent6"/>
                </a:solidFill>
              </a:defRPr>
            </a:lvl1pPr>
            <a:lvl2pPr marL="173033" indent="0">
              <a:buNone/>
              <a:defRPr>
                <a:solidFill>
                  <a:schemeClr val="accent6"/>
                </a:solidFill>
              </a:defRPr>
            </a:lvl2pPr>
            <a:lvl3pPr marL="323842" indent="0">
              <a:buNone/>
              <a:defRPr>
                <a:solidFill>
                  <a:schemeClr val="accent6"/>
                </a:solidFill>
              </a:defRPr>
            </a:lvl3pPr>
            <a:lvl4pPr marL="457189" indent="0">
              <a:buNone/>
              <a:defRPr>
                <a:solidFill>
                  <a:schemeClr val="accent6"/>
                </a:solidFill>
              </a:defRPr>
            </a:lvl4pPr>
            <a:lvl5pPr marL="593711" indent="0">
              <a:buNone/>
              <a:defRPr>
                <a:solidFill>
                  <a:schemeClr val="accent6"/>
                </a:solidFill>
              </a:defRPr>
            </a:lvl5pPr>
          </a:lstStyle>
          <a:p>
            <a:pPr lvl="0"/>
            <a:r>
              <a:rPr lang="en-US" dirty="0"/>
              <a:t>Enter text here</a:t>
            </a:r>
            <a:endParaRPr lang="en-GB" dirty="0"/>
          </a:p>
        </p:txBody>
      </p:sp>
      <p:sp>
        <p:nvSpPr>
          <p:cNvPr id="5" name="TextBox 4"/>
          <p:cNvSpPr txBox="1"/>
          <p:nvPr userDrawn="1"/>
        </p:nvSpPr>
        <p:spPr>
          <a:xfrm>
            <a:off x="8236269" y="4560147"/>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a:solidFill>
                <a:schemeClr val="accent5"/>
              </a:solidFill>
              <a:latin typeface="Arial" panose="020B0604020202020204" pitchFamily="34" charset="0"/>
              <a:cs typeface="Arial" panose="020B0604020202020204" pitchFamily="34" charset="0"/>
            </a:endParaRPr>
          </a:p>
        </p:txBody>
      </p:sp>
      <p:sp>
        <p:nvSpPr>
          <p:cNvPr id="7"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739774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genda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438151"/>
            <a:ext cx="3225038" cy="2312253"/>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36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7" name="Text Placeholder 2"/>
          <p:cNvSpPr>
            <a:spLocks noGrp="1"/>
          </p:cNvSpPr>
          <p:nvPr>
            <p:ph type="body" sz="quarter" idx="13" hasCustomPrompt="1"/>
          </p:nvPr>
        </p:nvSpPr>
        <p:spPr>
          <a:xfrm>
            <a:off x="4586748" y="518434"/>
            <a:ext cx="3267634" cy="2506435"/>
          </a:xfrm>
        </p:spPr>
        <p:txBody>
          <a:bodyPr tIns="0" bIns="0" anchor="t"/>
          <a:lstStyle>
            <a:lvl1pPr marL="0" indent="0" algn="l" defTabSz="914378" rtl="0" eaLnBrk="1" latinLnBrk="0" hangingPunct="1">
              <a:lnSpc>
                <a:spcPct val="100000"/>
              </a:lnSpc>
              <a:spcBef>
                <a:spcPts val="75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2pPr>
            <a:lvl3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3pPr>
            <a:lvl4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US" sz="1600" kern="1200" spc="80" baseline="0" dirty="0" smtClean="0">
                <a:solidFill>
                  <a:schemeClr val="accent6"/>
                </a:solidFill>
                <a:latin typeface="+mj-lt"/>
                <a:ea typeface="+mn-ea"/>
                <a:cs typeface="Segoe UI" panose="020B0502040204020203" pitchFamily="34" charset="0"/>
              </a:defRPr>
            </a:lvl4pPr>
            <a:lvl5pPr marL="0" indent="0" algn="l" defTabSz="914378" rtl="0" eaLnBrk="1" latinLnBrk="0" hangingPunct="1">
              <a:lnSpc>
                <a:spcPct val="150000"/>
              </a:lnSpc>
              <a:spcBef>
                <a:spcPts val="0"/>
              </a:spcBef>
              <a:buClr>
                <a:schemeClr val="accent2"/>
              </a:buClr>
              <a:buSzPct val="110000"/>
              <a:buFont typeface="Wingdings" panose="05000000000000000000" pitchFamily="2" charset="2"/>
              <a:buNone/>
              <a:defRPr lang="en-GB" sz="1600" kern="1200" spc="80" baseline="0" dirty="0" smtClean="0">
                <a:solidFill>
                  <a:schemeClr val="accent6"/>
                </a:solidFill>
                <a:latin typeface="+mj-lt"/>
                <a:ea typeface="+mn-ea"/>
                <a:cs typeface="Segoe UI" panose="020B0502040204020203" pitchFamily="34" charset="0"/>
              </a:defRPr>
            </a:lvl5pPr>
          </a:lstStyle>
          <a:p>
            <a:pPr lvl="0"/>
            <a:r>
              <a:rPr lang="en-US" dirty="0"/>
              <a:t>Enter text here</a:t>
            </a:r>
            <a:endParaRPr lang="en-GB" dirty="0"/>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755698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Agenda_divider_gray">
    <p:bg>
      <p:bgPr>
        <a:solidFill>
          <a:schemeClr val="bg2"/>
        </a:solidFill>
        <a:effectLst/>
      </p:bgPr>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t">
            <a:noAutofit/>
          </a:bodyPr>
          <a:lstStyle>
            <a:lvl1pPr marL="0" algn="l" defTabSz="914378" rtl="0" eaLnBrk="1" latinLnBrk="0" hangingPunct="1">
              <a:lnSpc>
                <a:spcPct val="90000"/>
              </a:lnSpc>
              <a:spcBef>
                <a:spcPct val="0"/>
              </a:spcBef>
              <a:buNone/>
              <a:defRPr lang="en-US" sz="4400" b="1" kern="0" spc="-150" baseline="0" dirty="0">
                <a:solidFill>
                  <a:schemeClr val="accent3"/>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03377"/>
            <a:ext cx="1823085" cy="10645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1363797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genda_divider_gray">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a:xfrm>
            <a:off x="466852" y="1938771"/>
            <a:ext cx="6396343" cy="1265959"/>
          </a:xfrm>
          <a:prstGeom prst="rect">
            <a:avLst/>
          </a:prstGeom>
        </p:spPr>
        <p:txBody>
          <a:bodyPr vert="horz" lIns="0" tIns="0" rIns="0" bIns="0" rtlCol="0" anchor="b">
            <a:noAutofit/>
          </a:bodyPr>
          <a:lstStyle>
            <a:lvl1pPr marL="0" algn="l" defTabSz="914378" rtl="0" eaLnBrk="1" latinLnBrk="0" hangingPunct="1">
              <a:lnSpc>
                <a:spcPct val="90000"/>
              </a:lnSpc>
              <a:spcBef>
                <a:spcPct val="0"/>
              </a:spcBef>
              <a:buNone/>
              <a:defRPr lang="en-US" sz="4400" b="1" kern="0" spc="-150" baseline="0" dirty="0">
                <a:solidFill>
                  <a:schemeClr val="tx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
        <p:nvSpPr>
          <p:cNvPr id="8" name="Text Placeholder 7"/>
          <p:cNvSpPr>
            <a:spLocks noGrp="1"/>
          </p:cNvSpPr>
          <p:nvPr>
            <p:ph type="body" sz="quarter" idx="10" hasCustomPrompt="1"/>
          </p:nvPr>
        </p:nvSpPr>
        <p:spPr>
          <a:xfrm>
            <a:off x="466726" y="3282951"/>
            <a:ext cx="6396038" cy="987425"/>
          </a:xfrm>
        </p:spPr>
        <p:txBody>
          <a:bodyPr/>
          <a:lstStyle>
            <a:lvl1pPr marL="257175" indent="-257175">
              <a:lnSpc>
                <a:spcPct val="100000"/>
              </a:lnSpc>
              <a:spcBef>
                <a:spcPts val="563"/>
              </a:spcBef>
              <a:buClr>
                <a:schemeClr val="accent4"/>
              </a:buClr>
              <a:buAutoNum type="arabicParenR"/>
              <a:defRPr>
                <a:solidFill>
                  <a:schemeClr val="accent6"/>
                </a:solidFill>
              </a:defRPr>
            </a:lvl1pPr>
          </a:lstStyle>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a:p>
            <a:pPr marL="342900" indent="-342900">
              <a:lnSpc>
                <a:spcPct val="100000"/>
              </a:lnSpc>
              <a:spcBef>
                <a:spcPts val="750"/>
              </a:spcBef>
              <a:buAutoNum type="arabicParenR"/>
            </a:pPr>
            <a:r>
              <a:rPr lang="en-US" sz="1200" b="0" spc="0" baseline="0" dirty="0">
                <a:solidFill>
                  <a:schemeClr val="accent4"/>
                </a:solidFill>
              </a:rPr>
              <a:t>Agenda item</a:t>
            </a:r>
          </a:p>
        </p:txBody>
      </p:sp>
      <p:sp>
        <p:nvSpPr>
          <p:cNvPr id="4" name="TextBox 3"/>
          <p:cNvSpPr txBox="1"/>
          <p:nvPr userDrawn="1"/>
        </p:nvSpPr>
        <p:spPr>
          <a:xfrm>
            <a:off x="8236269" y="4560148"/>
            <a:ext cx="449636"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endParaRPr lang="en-GB" sz="600" spc="0" baseline="0" dirty="0" err="1">
              <a:solidFill>
                <a:schemeClr val="accent5"/>
              </a:solidFill>
              <a:latin typeface="Arial" panose="020B0604020202020204" pitchFamily="34" charset="0"/>
              <a:cs typeface="Arial" panose="020B0604020202020204" pitchFamily="34" charset="0"/>
            </a:endParaRPr>
          </a:p>
        </p:txBody>
      </p:sp>
      <p:sp>
        <p:nvSpPr>
          <p:cNvPr id="5" name="Text Placeholder 3"/>
          <p:cNvSpPr>
            <a:spLocks noGrp="1"/>
          </p:cNvSpPr>
          <p:nvPr>
            <p:ph type="body" sz="quarter" idx="17"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607097768"/>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_Subtitle_light">
    <p:bg>
      <p:bgPr>
        <a:solidFill>
          <a:srgbClr val="FFFFFF"/>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3"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4" name="Text Placeholder 3"/>
          <p:cNvSpPr>
            <a:spLocks noGrp="1"/>
          </p:cNvSpPr>
          <p:nvPr>
            <p:ph type="body" sz="quarter" idx="18" hasCustomPrompt="1"/>
          </p:nvPr>
        </p:nvSpPr>
        <p:spPr>
          <a:xfrm>
            <a:off x="466726" y="4616824"/>
            <a:ext cx="1823085" cy="9300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5"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0051980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_Subtitle_gray">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accent3"/>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lvl1pPr>
            <a:lvl2pPr>
              <a:defRPr sz="1000"/>
            </a:lvl2pPr>
            <a:lvl3pPr>
              <a:defRPr sz="9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51107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_Subtitle_dark">
    <p:bg>
      <p:bgRef idx="1001">
        <a:schemeClr val="bg1"/>
      </p:bgRef>
    </p:bg>
    <p:spTree>
      <p:nvGrpSpPr>
        <p:cNvPr id="1" name=""/>
        <p:cNvGrpSpPr/>
        <p:nvPr/>
      </p:nvGrpSpPr>
      <p:grpSpPr>
        <a:xfrm>
          <a:off x="0" y="0"/>
          <a:ext cx="0" cy="0"/>
          <a:chOff x="0" y="0"/>
          <a:chExt cx="0" cy="0"/>
        </a:xfrm>
      </p:grpSpPr>
      <p:sp>
        <p:nvSpPr>
          <p:cNvPr id="4" name="Text Placeholder 2"/>
          <p:cNvSpPr>
            <a:spLocks noGrp="1"/>
          </p:cNvSpPr>
          <p:nvPr>
            <p:ph type="body" sz="quarter" idx="17" hasCustomPrompt="1"/>
          </p:nvPr>
        </p:nvSpPr>
        <p:spPr>
          <a:xfrm>
            <a:off x="465138" y="438151"/>
            <a:ext cx="8221662" cy="368300"/>
          </a:xfrm>
        </p:spPr>
        <p:txBody>
          <a:bodyPr tIns="0" bIns="0"/>
          <a:lstStyle>
            <a:lvl1pPr marL="0" indent="0">
              <a:spcBef>
                <a:spcPts val="0"/>
              </a:spcBef>
              <a:buNone/>
              <a:defRPr sz="2400" b="1" spc="-70" baseline="0">
                <a:solidFill>
                  <a:schemeClr val="tx1"/>
                </a:solidFill>
              </a:defRPr>
            </a:lvl1pPr>
            <a:lvl2pPr>
              <a:defRPr b="1"/>
            </a:lvl2pPr>
            <a:lvl3pPr>
              <a:defRPr b="1"/>
            </a:lvl3pPr>
            <a:lvl4pPr>
              <a:defRPr b="1"/>
            </a:lvl4pPr>
            <a:lvl5pPr>
              <a:defRPr b="1"/>
            </a:lvl5pPr>
          </a:lstStyle>
          <a:p>
            <a:pPr lvl="0"/>
            <a:r>
              <a:rPr lang="en-US" dirty="0"/>
              <a:t>Insert slide title here</a:t>
            </a:r>
            <a:endParaRPr lang="en-GB" dirty="0"/>
          </a:p>
        </p:txBody>
      </p:sp>
      <p:sp>
        <p:nvSpPr>
          <p:cNvPr id="8" name="Text Placeholder 4"/>
          <p:cNvSpPr>
            <a:spLocks noGrp="1"/>
          </p:cNvSpPr>
          <p:nvPr>
            <p:ph type="body" sz="quarter" idx="16"/>
          </p:nvPr>
        </p:nvSpPr>
        <p:spPr>
          <a:xfrm>
            <a:off x="465188" y="894741"/>
            <a:ext cx="8219717" cy="170816"/>
          </a:xfrm>
        </p:spPr>
        <p:txBody>
          <a:bodyPr tIns="0"/>
          <a:lstStyle>
            <a:lvl1pPr marL="0" indent="0">
              <a:buNone/>
              <a:defRPr lang="en-US" sz="1100" kern="1200" spc="0" baseline="0" dirty="0">
                <a:solidFill>
                  <a:schemeClr val="accent6"/>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5" name="Text Placeholder 3"/>
          <p:cNvSpPr>
            <a:spLocks noGrp="1"/>
          </p:cNvSpPr>
          <p:nvPr>
            <p:ph type="body" sz="quarter" idx="18" hasCustomPrompt="1"/>
          </p:nvPr>
        </p:nvSpPr>
        <p:spPr>
          <a:xfrm>
            <a:off x="466726" y="4612340"/>
            <a:ext cx="1823085" cy="97491"/>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
        <p:nvSpPr>
          <p:cNvPr id="6" name="Text Placeholder 4"/>
          <p:cNvSpPr>
            <a:spLocks noGrp="1"/>
          </p:cNvSpPr>
          <p:nvPr>
            <p:ph type="body" sz="quarter" idx="19"/>
          </p:nvPr>
        </p:nvSpPr>
        <p:spPr>
          <a:xfrm>
            <a:off x="466726" y="1206501"/>
            <a:ext cx="8220075" cy="2820988"/>
          </a:xfrm>
        </p:spPr>
        <p:txBody>
          <a:bodyPr/>
          <a:lstStyle>
            <a:lvl1pPr>
              <a:defRPr sz="1050">
                <a:solidFill>
                  <a:schemeClr val="accent6"/>
                </a:solidFill>
              </a:defRPr>
            </a:lvl1pPr>
            <a:lvl2pPr>
              <a:defRPr sz="1000">
                <a:solidFill>
                  <a:schemeClr val="accent6"/>
                </a:solidFill>
              </a:defRPr>
            </a:lvl2pPr>
            <a:lvl3pPr>
              <a:defRPr sz="900">
                <a:solidFill>
                  <a:schemeClr val="accent6"/>
                </a:solidFill>
              </a:defRPr>
            </a:lvl3pPr>
            <a:lvl4pPr>
              <a:defRPr sz="800">
                <a:solidFill>
                  <a:schemeClr val="accent6"/>
                </a:solidFill>
              </a:defRPr>
            </a:lvl4pPr>
            <a:lvl5pPr>
              <a:defRPr sz="800">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1713640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light">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5"/>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38150"/>
            <a:ext cx="711665" cy="185033"/>
          </a:xfrm>
          <a:prstGeom prst="rect">
            <a:avLst/>
          </a:prstGeom>
        </p:spPr>
      </p:pic>
    </p:spTree>
    <p:extLst>
      <p:ext uri="{BB962C8B-B14F-4D97-AF65-F5344CB8AC3E}">
        <p14:creationId xmlns:p14="http://schemas.microsoft.com/office/powerpoint/2010/main" val="3763461979"/>
      </p:ext>
    </p:extLst>
  </p:cSld>
  <p:clrMapOvr>
    <a:overrideClrMapping bg1="lt1" tx1="dk1" bg2="lt2" tx2="dk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_subtitle_bold_light">
    <p:bg>
      <p:bgPr>
        <a:solidFill>
          <a:srgbClr val="FFFFFF"/>
        </a:solidFill>
        <a:effectLst/>
      </p:bgPr>
    </p:bg>
    <p:spTree>
      <p:nvGrpSpPr>
        <p:cNvPr id="1" name=""/>
        <p:cNvGrpSpPr/>
        <p:nvPr/>
      </p:nvGrpSpPr>
      <p:grpSpPr>
        <a:xfrm>
          <a:off x="0" y="0"/>
          <a:ext cx="0" cy="0"/>
          <a:chOff x="0" y="0"/>
          <a:chExt cx="0" cy="0"/>
        </a:xfrm>
      </p:grpSpPr>
      <p:sp>
        <p:nvSpPr>
          <p:cNvPr id="10"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4" name="Text Placeholder 3"/>
          <p:cNvSpPr>
            <a:spLocks noGrp="1"/>
          </p:cNvSpPr>
          <p:nvPr>
            <p:ph type="body" sz="quarter" idx="17" hasCustomPrompt="1"/>
          </p:nvPr>
        </p:nvSpPr>
        <p:spPr>
          <a:xfrm>
            <a:off x="466726" y="4621306"/>
            <a:ext cx="1823085" cy="88526"/>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0301229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_subtitle_bold_gray">
    <p:bg>
      <p:bgPr>
        <a:solidFill>
          <a:schemeClr val="bg2"/>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41224"/>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6562269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_subtitle_bold_dark">
    <p:bg>
      <p:bgRef idx="1001">
        <a:schemeClr val="bg1"/>
      </p:bgRef>
    </p:bg>
    <p:spTree>
      <p:nvGrpSpPr>
        <p:cNvPr id="1" name=""/>
        <p:cNvGrpSpPr/>
        <p:nvPr/>
      </p:nvGrpSpPr>
      <p:grpSpPr>
        <a:xfrm>
          <a:off x="0" y="0"/>
          <a:ext cx="0" cy="0"/>
          <a:chOff x="0" y="0"/>
          <a:chExt cx="0" cy="0"/>
        </a:xfrm>
      </p:grpSpPr>
      <p:sp>
        <p:nvSpPr>
          <p:cNvPr id="5"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 style</a:t>
            </a:r>
            <a:endParaRPr lang="en-GB" dirty="0"/>
          </a:p>
        </p:txBody>
      </p:sp>
      <p:sp>
        <p:nvSpPr>
          <p:cNvPr id="6" name="Text Placeholder 4"/>
          <p:cNvSpPr>
            <a:spLocks noGrp="1"/>
          </p:cNvSpPr>
          <p:nvPr>
            <p:ph type="body" sz="quarter" idx="16"/>
          </p:nvPr>
        </p:nvSpPr>
        <p:spPr>
          <a:xfrm>
            <a:off x="464494" y="1488138"/>
            <a:ext cx="2274660" cy="3062171"/>
          </a:xfrm>
        </p:spPr>
        <p:txBody>
          <a:bodyPr tIns="0"/>
          <a:lstStyle>
            <a:lvl1pPr marL="0" indent="0">
              <a:lnSpc>
                <a:spcPct val="150000"/>
              </a:lnSpc>
              <a:buNone/>
              <a:defRPr lang="en-US" sz="1100" kern="1200" spc="0" baseline="0" dirty="0">
                <a:solidFill>
                  <a:schemeClr val="accent5"/>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723480061"/>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layout_dark">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6"/>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8"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GB" sz="3200" b="1" kern="0" spc="-150" baseline="0" dirty="0">
                <a:solidFill>
                  <a:schemeClr val="tx1"/>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marL="0" lvl="0" indent="0" algn="l" defTabSz="914378" rtl="0" eaLnBrk="1" latinLnBrk="0" hangingPunct="1">
              <a:lnSpc>
                <a:spcPct val="90000"/>
              </a:lnSpc>
              <a:spcBef>
                <a:spcPct val="0"/>
              </a:spcBef>
              <a:buClr>
                <a:schemeClr val="accent2"/>
              </a:buClr>
              <a:buSzPct val="110000"/>
              <a:buFont typeface="Arial" panose="020B0604020202020204" pitchFamily="34" charset="0"/>
              <a:buNone/>
            </a:pPr>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423340644"/>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layout_gray">
    <p:bg>
      <p:bgPr>
        <a:solidFill>
          <a:schemeClr val="tx2"/>
        </a:solid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965068942"/>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layout_light">
    <p:bg>
      <p:bgRef idx="1001">
        <a:schemeClr val="bg1"/>
      </p:bgRef>
    </p:bg>
    <p:spTree>
      <p:nvGrpSpPr>
        <p:cNvPr id="1" name=""/>
        <p:cNvGrpSpPr/>
        <p:nvPr/>
      </p:nvGrpSpPr>
      <p:grpSpPr>
        <a:xfrm>
          <a:off x="0" y="0"/>
          <a:ext cx="0" cy="0"/>
          <a:chOff x="0" y="0"/>
          <a:chExt cx="0" cy="0"/>
        </a:xfrm>
      </p:grpSpPr>
      <p:sp>
        <p:nvSpPr>
          <p:cNvPr id="5" name="Text Placeholder 9"/>
          <p:cNvSpPr>
            <a:spLocks noGrp="1"/>
          </p:cNvSpPr>
          <p:nvPr>
            <p:ph type="body" sz="quarter" idx="12"/>
          </p:nvPr>
        </p:nvSpPr>
        <p:spPr>
          <a:xfrm>
            <a:off x="4582478" y="438151"/>
            <a:ext cx="3196272" cy="3503613"/>
          </a:xfrm>
        </p:spPr>
        <p:txBody>
          <a:bodyPr tIns="0" bIns="0"/>
          <a:lstStyle>
            <a:lvl1pPr marL="0" indent="0" algn="l" defTabSz="914378" rtl="0" eaLnBrk="1" latinLnBrk="0" hangingPunct="1">
              <a:lnSpc>
                <a:spcPct val="100000"/>
              </a:lnSpc>
              <a:spcBef>
                <a:spcPts val="1200"/>
              </a:spcBef>
              <a:buClr>
                <a:schemeClr val="accent2"/>
              </a:buClr>
              <a:buSzPct val="110000"/>
              <a:buFont typeface="Wingdings" panose="05000000000000000000" pitchFamily="2" charset="2"/>
              <a:buNone/>
              <a:defRPr lang="en-US" sz="1600" kern="1200" spc="0" baseline="0" dirty="0" smtClean="0">
                <a:solidFill>
                  <a:schemeClr val="accent4"/>
                </a:solidFill>
                <a:latin typeface="+mj-lt"/>
                <a:ea typeface="+mn-ea"/>
                <a:cs typeface="Segoe UI" panose="020B0502040204020203" pitchFamily="34" charset="0"/>
              </a:defRPr>
            </a:lvl1pPr>
            <a:lvl2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2pPr>
            <a:lvl3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3pPr>
            <a:lvl4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US" sz="1800" kern="1200" spc="0" baseline="0" dirty="0" smtClean="0">
                <a:solidFill>
                  <a:schemeClr val="tx1"/>
                </a:solidFill>
                <a:latin typeface="+mj-lt"/>
                <a:ea typeface="+mn-ea"/>
                <a:cs typeface="Segoe UI" panose="020B0502040204020203" pitchFamily="34" charset="0"/>
              </a:defRPr>
            </a:lvl4pPr>
            <a:lvl5pPr marL="0" indent="0" algn="l" defTabSz="914378" rtl="0" eaLnBrk="1" latinLnBrk="0" hangingPunct="1">
              <a:lnSpc>
                <a:spcPts val="2160"/>
              </a:lnSpc>
              <a:spcBef>
                <a:spcPts val="1200"/>
              </a:spcBef>
              <a:buClr>
                <a:schemeClr val="accent2"/>
              </a:buClr>
              <a:buSzPct val="110000"/>
              <a:buFont typeface="Wingdings" panose="05000000000000000000" pitchFamily="2" charset="2"/>
              <a:buNone/>
              <a:defRPr lang="en-GB" sz="1800" kern="1200" spc="0" baseline="0" dirty="0" smtClean="0">
                <a:solidFill>
                  <a:schemeClr val="tx1"/>
                </a:solidFill>
                <a:latin typeface="+mj-lt"/>
                <a:ea typeface="+mn-ea"/>
                <a:cs typeface="Segoe UI" panose="020B0502040204020203" pitchFamily="34" charset="0"/>
              </a:defRPr>
            </a:lvl5pPr>
          </a:lstStyle>
          <a:p>
            <a:pPr lvl="0"/>
            <a:r>
              <a:rPr lang="en-US" dirty="0"/>
              <a:t>Edit Master text styles</a:t>
            </a:r>
          </a:p>
        </p:txBody>
      </p:sp>
      <p:sp>
        <p:nvSpPr>
          <p:cNvPr id="6" name="Text Placeholder 7"/>
          <p:cNvSpPr>
            <a:spLocks noGrp="1"/>
          </p:cNvSpPr>
          <p:nvPr>
            <p:ph type="body" sz="quarter" idx="11" hasCustomPrompt="1"/>
          </p:nvPr>
        </p:nvSpPr>
        <p:spPr>
          <a:xfrm>
            <a:off x="464856" y="438150"/>
            <a:ext cx="3055584" cy="2231970"/>
          </a:xfrm>
        </p:spPr>
        <p:txBody>
          <a:bodyPr tIns="0" bIns="0"/>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36253724"/>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hotographic background">
    <p:bg>
      <p:bgPr>
        <a:solidFill>
          <a:srgbClr val="FFFFFF"/>
        </a:solidFill>
        <a:effectLst/>
      </p:bgPr>
    </p:bg>
    <p:spTree>
      <p:nvGrpSpPr>
        <p:cNvPr id="1" name=""/>
        <p:cNvGrpSpPr/>
        <p:nvPr/>
      </p:nvGrpSpPr>
      <p:grpSpPr>
        <a:xfrm>
          <a:off x="0" y="0"/>
          <a:ext cx="0" cy="0"/>
          <a:chOff x="0" y="0"/>
          <a:chExt cx="0" cy="0"/>
        </a:xfrm>
      </p:grpSpPr>
      <p:sp>
        <p:nvSpPr>
          <p:cNvPr id="9"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4" lvl="0" indent="-173034" algn="ctr"/>
            <a:r>
              <a:rPr lang="en-US"/>
              <a:t>Click icon to add picture</a:t>
            </a:r>
          </a:p>
        </p:txBody>
      </p:sp>
    </p:spTree>
    <p:extLst>
      <p:ext uri="{BB962C8B-B14F-4D97-AF65-F5344CB8AC3E}">
        <p14:creationId xmlns:p14="http://schemas.microsoft.com/office/powerpoint/2010/main" val="28300731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Header_subhead_photo">
    <p:bg>
      <p:bgPr>
        <a:solidFill>
          <a:srgbClr val="FFFFFF"/>
        </a:solidFill>
        <a:effectLst/>
      </p:bgPr>
    </p:bg>
    <p:spTree>
      <p:nvGrpSpPr>
        <p:cNvPr id="1" name=""/>
        <p:cNvGrpSpPr/>
        <p:nvPr/>
      </p:nvGrpSpPr>
      <p:grpSpPr>
        <a:xfrm>
          <a:off x="0" y="0"/>
          <a:ext cx="0" cy="0"/>
          <a:chOff x="0" y="0"/>
          <a:chExt cx="0" cy="0"/>
        </a:xfrm>
      </p:grpSpPr>
      <p:sp>
        <p:nvSpPr>
          <p:cNvPr id="8" name="Picture Placeholder 4"/>
          <p:cNvSpPr>
            <a:spLocks noGrp="1"/>
          </p:cNvSpPr>
          <p:nvPr>
            <p:ph type="pic" sz="quarter" idx="21"/>
          </p:nvPr>
        </p:nvSpPr>
        <p:spPr>
          <a:xfrm>
            <a:off x="4572000" y="0"/>
            <a:ext cx="4572000" cy="5143500"/>
          </a:xfrm>
          <a:prstGeom prst="rect">
            <a:avLst/>
          </a:prstGeom>
          <a:solidFill>
            <a:schemeClr val="accent5"/>
          </a:solidFill>
        </p:spPr>
        <p:txBody>
          <a:bodyPr vert="horz" wrap="square" lIns="0" tIns="1005840" rIns="0" bIns="45720" rtlCol="0" anchor="ctr">
            <a:noAutofit/>
          </a:bodyPr>
          <a:lstStyle>
            <a:lvl1pPr marL="0" indent="0" algn="ctr">
              <a:buNone/>
              <a:defRPr lang="en-US">
                <a:solidFill>
                  <a:schemeClr val="bg1"/>
                </a:solidFill>
              </a:defRPr>
            </a:lvl1pPr>
          </a:lstStyle>
          <a:p>
            <a:pPr marL="173034" lvl="0" indent="-173034" algn="ctr"/>
            <a:r>
              <a:rPr lang="en-US" dirty="0"/>
              <a:t>Click icon to add picture</a:t>
            </a:r>
          </a:p>
        </p:txBody>
      </p:sp>
      <p:sp>
        <p:nvSpPr>
          <p:cNvPr id="10" name="Text Placeholder 4"/>
          <p:cNvSpPr>
            <a:spLocks noGrp="1"/>
          </p:cNvSpPr>
          <p:nvPr>
            <p:ph type="body" sz="quarter" idx="16"/>
          </p:nvPr>
        </p:nvSpPr>
        <p:spPr>
          <a:xfrm>
            <a:off x="464494" y="1477280"/>
            <a:ext cx="3273116" cy="847455"/>
          </a:xfrm>
        </p:spPr>
        <p:txBody>
          <a:bodyPr tIns="0"/>
          <a:lstStyle>
            <a:lvl1pPr marL="0" indent="0">
              <a:lnSpc>
                <a:spcPct val="15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1"/>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49045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_floating photo layout">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5073359" y="1987268"/>
            <a:ext cx="2309339" cy="15147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7" name="Picture Placeholder 4"/>
          <p:cNvSpPr>
            <a:spLocks noGrp="1"/>
          </p:cNvSpPr>
          <p:nvPr>
            <p:ph type="pic" sz="quarter" idx="21"/>
          </p:nvPr>
        </p:nvSpPr>
        <p:spPr>
          <a:xfrm>
            <a:off x="5537466" y="1066800"/>
            <a:ext cx="3150178" cy="1990918"/>
          </a:xfrm>
          <a:prstGeom prst="rect">
            <a:avLst/>
          </a:prstGeom>
          <a:solidFill>
            <a:schemeClr val="accent5"/>
          </a:solidFill>
        </p:spPr>
        <p:txBody>
          <a:bodyPr vert="horz" wrap="square" lIns="0" tIns="1005840" rIns="0" bIns="45720" rtlCol="0" anchor="ctr">
            <a:noAutofit/>
          </a:bodyPr>
          <a:lstStyle>
            <a:lvl1pPr marL="0" indent="0" algn="ctr">
              <a:buNone/>
              <a:defRPr lang="en-US" dirty="0">
                <a:solidFill>
                  <a:schemeClr val="bg1"/>
                </a:solidFill>
              </a:defRPr>
            </a:lvl1pPr>
          </a:lstStyle>
          <a:p>
            <a:pPr marL="173034" lvl="0" indent="-173034" algn="ctr"/>
            <a:r>
              <a:rPr lang="en-US" dirty="0"/>
              <a:t>Click icon to add picture</a:t>
            </a:r>
          </a:p>
        </p:txBody>
      </p:sp>
      <p:sp>
        <p:nvSpPr>
          <p:cNvPr id="11" name="Text Placeholder 7"/>
          <p:cNvSpPr>
            <a:spLocks noGrp="1"/>
          </p:cNvSpPr>
          <p:nvPr>
            <p:ph type="body" sz="quarter" idx="11" hasCustomPrompt="1"/>
          </p:nvPr>
        </p:nvSpPr>
        <p:spPr>
          <a:xfrm>
            <a:off x="464494" y="438151"/>
            <a:ext cx="3273117" cy="4066614"/>
          </a:xfrm>
        </p:spPr>
        <p:txBody>
          <a:bodyPr tIns="0" bIns="0" anchor="t"/>
          <a:lstStyle>
            <a:lvl1pPr marL="0" indent="0" algn="l" defTabSz="914378" rtl="0" eaLnBrk="1" latinLnBrk="0" hangingPunct="1">
              <a:lnSpc>
                <a:spcPct val="90000"/>
              </a:lnSpc>
              <a:spcBef>
                <a:spcPct val="0"/>
              </a:spcBef>
              <a:buNone/>
              <a:defRPr lang="en-US" sz="28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5197688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wo column layout_light">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78401" y="1066800"/>
            <a:ext cx="4165600" cy="2184400"/>
          </a:xfr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7" name="Text Placeholder 4"/>
          <p:cNvSpPr>
            <a:spLocks noGrp="1"/>
          </p:cNvSpPr>
          <p:nvPr>
            <p:ph type="body" sz="quarter" idx="16"/>
          </p:nvPr>
        </p:nvSpPr>
        <p:spPr>
          <a:xfrm>
            <a:off x="464494" y="1559195"/>
            <a:ext cx="3273116" cy="695055"/>
          </a:xfrm>
        </p:spPr>
        <p:txBody>
          <a:bodyPr tIns="0"/>
          <a:lstStyle>
            <a:lvl1pPr marL="0" indent="0">
              <a:buNone/>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8" name="Text Placeholder 7"/>
          <p:cNvSpPr>
            <a:spLocks noGrp="1"/>
          </p:cNvSpPr>
          <p:nvPr>
            <p:ph type="body" sz="quarter" idx="11" hasCustomPrompt="1"/>
          </p:nvPr>
        </p:nvSpPr>
        <p:spPr>
          <a:xfrm>
            <a:off x="464494" y="520066"/>
            <a:ext cx="3273117" cy="908685"/>
          </a:xfrm>
        </p:spPr>
        <p:txBody>
          <a:bodyPr tIns="0" bIns="0" anchor="t"/>
          <a:lstStyle>
            <a:lvl1pPr marL="0" indent="0" algn="l" defTabSz="914378" rtl="0" eaLnBrk="1" latinLnBrk="0" hangingPunct="1">
              <a:lnSpc>
                <a:spcPct val="90000"/>
              </a:lnSpc>
              <a:spcBef>
                <a:spcPct val="0"/>
              </a:spcBef>
              <a:buNone/>
              <a:defRPr lang="en-US" sz="32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a:t>
            </a:r>
            <a:endParaRPr lang="en-GB" dirty="0"/>
          </a:p>
        </p:txBody>
      </p:sp>
      <p:sp>
        <p:nvSpPr>
          <p:cNvPr id="9" name="Text Placeholder 4"/>
          <p:cNvSpPr>
            <a:spLocks noGrp="1"/>
          </p:cNvSpPr>
          <p:nvPr>
            <p:ph type="body" sz="quarter" idx="17"/>
          </p:nvPr>
        </p:nvSpPr>
        <p:spPr>
          <a:xfrm>
            <a:off x="464494" y="2473596"/>
            <a:ext cx="3273116" cy="2013240"/>
          </a:xfrm>
        </p:spPr>
        <p:txBody>
          <a:bodyPr tIns="0"/>
          <a:lstStyle>
            <a:lvl1pPr marL="285743" indent="-285743">
              <a:lnSpc>
                <a:spcPct val="150000"/>
              </a:lnSpc>
              <a:spcBef>
                <a:spcPts val="750"/>
              </a:spcBef>
              <a:buFont typeface="Arial" panose="020B0604020202020204" pitchFamily="34" charset="0"/>
              <a:buChar char="•"/>
              <a:defRPr lang="en-US" sz="1400" kern="1200" spc="0" baseline="0" dirty="0" smtClean="0">
                <a:gradFill>
                  <a:gsLst>
                    <a:gs pos="2419">
                      <a:schemeClr val="bg1">
                        <a:lumMod val="50000"/>
                      </a:schemeClr>
                    </a:gs>
                    <a:gs pos="8000">
                      <a:schemeClr val="bg1">
                        <a:lumMod val="50000"/>
                      </a:schemeClr>
                    </a:gs>
                  </a:gsLst>
                  <a:lin ang="5400000" scaled="0"/>
                </a:gra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285743" lvl="0" indent="-285743" algn="l" defTabSz="914378" rtl="0" eaLnBrk="1" latinLnBrk="0" hangingPunct="1">
              <a:lnSpc>
                <a:spcPct val="90000"/>
              </a:lnSpc>
              <a:spcBef>
                <a:spcPts val="1200"/>
              </a:spcBef>
              <a:buClr>
                <a:srgbClr val="0072C8"/>
              </a:buClr>
              <a:buSzPct val="110000"/>
            </a:pPr>
            <a:r>
              <a:rPr lang="en-US" dirty="0"/>
              <a:t>Click to edit Master text styles</a:t>
            </a:r>
          </a:p>
        </p:txBody>
      </p:sp>
      <p:sp>
        <p:nvSpPr>
          <p:cNvPr id="6" name="Text Placeholder 3"/>
          <p:cNvSpPr>
            <a:spLocks noGrp="1"/>
          </p:cNvSpPr>
          <p:nvPr>
            <p:ph type="body" sz="quarter" idx="18"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8171193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gray">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a:xfrm>
            <a:off x="8367713" y="4333875"/>
            <a:ext cx="504825" cy="49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11"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tx1"/>
                </a:solidFill>
                <a:latin typeface="+mj-lt"/>
                <a:ea typeface="Roboto Medium" panose="02000000000000000000" pitchFamily="2" charset="0"/>
                <a:cs typeface="Segoe UI" panose="020B0502040204020203" pitchFamily="34" charset="0"/>
              </a:defRPr>
            </a:lvl1pPr>
          </a:lstStyle>
          <a:p>
            <a:r>
              <a:rPr lang="en-US" dirty="0"/>
              <a:t>Insert title here. In this</a:t>
            </a:r>
          </a:p>
        </p:txBody>
      </p:sp>
      <p:sp>
        <p:nvSpPr>
          <p:cNvPr id="3"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4"/>
                </a:solidFill>
              </a:defRPr>
            </a:lvl1pPr>
            <a:lvl2pPr>
              <a:defRPr sz="1200"/>
            </a:lvl2pPr>
            <a:lvl3pPr>
              <a:defRPr sz="1200"/>
            </a:lvl3pPr>
            <a:lvl4pPr>
              <a:defRPr sz="1200"/>
            </a:lvl4pPr>
            <a:lvl5pPr>
              <a:defRPr sz="1200"/>
            </a:lvl5pPr>
          </a:lstStyle>
          <a:p>
            <a:pPr lvl="0"/>
            <a:r>
              <a:rPr lang="en-US" dirty="0"/>
              <a:t>Enter text here</a:t>
            </a:r>
            <a:endParaRPr lang="en-GB" dirty="0"/>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2" y="474290"/>
            <a:ext cx="711665" cy="185033"/>
          </a:xfrm>
          <a:prstGeom prst="rect">
            <a:avLst/>
          </a:prstGeom>
        </p:spPr>
      </p:pic>
    </p:spTree>
    <p:extLst>
      <p:ext uri="{BB962C8B-B14F-4D97-AF65-F5344CB8AC3E}">
        <p14:creationId xmlns:p14="http://schemas.microsoft.com/office/powerpoint/2010/main" val="20936669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5195888" y="3752851"/>
            <a:ext cx="3948111" cy="13895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spc="100" dirty="0" err="1">
              <a:solidFill>
                <a:schemeClr val="bg1"/>
              </a:soli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5929314" y="2613026"/>
            <a:ext cx="3214687" cy="2530475"/>
          </a:xfr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dirty="0">
                <a:solidFill>
                  <a:schemeClr val="bg1"/>
                </a:solidFill>
              </a:defRPr>
            </a:lvl1pPr>
          </a:lstStyle>
          <a:p>
            <a:pPr marL="171446" marR="0" lvl="0" indent="-171446" algn="ctr" defTabSz="914378" rtl="0" eaLnBrk="1" fontAlgn="auto" latinLnBrk="0" hangingPunct="1">
              <a:lnSpc>
                <a:spcPct val="100000"/>
              </a:lnSpc>
              <a:spcBef>
                <a:spcPts val="750"/>
              </a:spcBef>
              <a:spcAft>
                <a:spcPts val="0"/>
              </a:spcAft>
              <a:buClr>
                <a:schemeClr val="accent2"/>
              </a:buClr>
              <a:buSzPct val="110000"/>
              <a:tabLst/>
              <a:defRPr/>
            </a:pPr>
            <a:r>
              <a:rPr lang="en-US" dirty="0"/>
              <a:t>Click icon to add picture</a:t>
            </a:r>
          </a:p>
          <a:p>
            <a:pPr marL="171446" lvl="0" indent="-171446" algn="ctr"/>
            <a:endParaRPr lang="en-GB" dirty="0"/>
          </a:p>
        </p:txBody>
      </p:sp>
      <p:sp>
        <p:nvSpPr>
          <p:cNvPr id="10" name="Picture Placeholder 9"/>
          <p:cNvSpPr>
            <a:spLocks noGrp="1"/>
          </p:cNvSpPr>
          <p:nvPr>
            <p:ph type="pic" sz="quarter" idx="14"/>
          </p:nvPr>
        </p:nvSpPr>
        <p:spPr>
          <a:xfrm>
            <a:off x="3986090" y="536215"/>
            <a:ext cx="2743200" cy="2743200"/>
          </a:xfrm>
          <a:prstGeom prst="ellipse">
            <a:avLst/>
          </a:prstGeom>
          <a:solidFill>
            <a:schemeClr val="accent5"/>
          </a:solidFill>
        </p:spPr>
        <p:txBody>
          <a:bodyPr vert="horz" wrap="square" lIns="0" tIns="1005840" rIns="0" bIns="45720" rtlCol="0" anchor="ctr">
            <a:noAutofit/>
          </a:bodyPr>
          <a:lstStyle>
            <a:lvl1pPr marL="0" indent="0" algn="ctr">
              <a:buNone/>
              <a:defRPr lang="en-GB">
                <a:solidFill>
                  <a:schemeClr val="bg1"/>
                </a:solidFill>
              </a:defRPr>
            </a:lvl1pPr>
          </a:lstStyle>
          <a:p>
            <a:pPr marL="173034" lvl="0" indent="-173034" algn="ctr"/>
            <a:r>
              <a:rPr lang="en-US" dirty="0"/>
              <a:t>Click icon to add picture</a:t>
            </a:r>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32136710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_title subtitle">
    <p:bg>
      <p:bgPr>
        <a:solidFill>
          <a:srgbClr val="FFFFFF"/>
        </a:solidFill>
        <a:effectLst/>
      </p:bgPr>
    </p:bg>
    <p:spTree>
      <p:nvGrpSpPr>
        <p:cNvPr id="1" name=""/>
        <p:cNvGrpSpPr/>
        <p:nvPr/>
      </p:nvGrpSpPr>
      <p:grpSpPr>
        <a:xfrm>
          <a:off x="0" y="0"/>
          <a:ext cx="0" cy="0"/>
          <a:chOff x="0" y="0"/>
          <a:chExt cx="0" cy="0"/>
        </a:xfrm>
      </p:grpSpPr>
      <p:sp>
        <p:nvSpPr>
          <p:cNvPr id="5" name="Rectangle 4"/>
          <p:cNvSpPr/>
          <p:nvPr userDrawn="1"/>
        </p:nvSpPr>
        <p:spPr>
          <a:xfrm>
            <a:off x="2000251" y="514351"/>
            <a:ext cx="4751057" cy="2886757"/>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2686051" y="1066800"/>
            <a:ext cx="6471201" cy="3001619"/>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464494" y="2004667"/>
            <a:ext cx="4107507" cy="2063751"/>
          </a:xfrm>
          <a:solidFill>
            <a:schemeClr val="bg1"/>
          </a:solidFill>
        </p:spPr>
        <p:txBody>
          <a:bodyPr tIns="0" bIns="0" anchor="ctr"/>
          <a:lstStyle>
            <a:lvl1pPr marL="0" indent="0" algn="l" defTabSz="914378" rtl="0" eaLnBrk="1" latinLnBrk="0" hangingPunct="1">
              <a:lnSpc>
                <a:spcPct val="80000"/>
              </a:lnSpc>
              <a:spcBef>
                <a:spcPts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master</a:t>
            </a:r>
            <a:endParaRPr lang="en-GB" dirty="0"/>
          </a:p>
        </p:txBody>
      </p:sp>
      <p:sp>
        <p:nvSpPr>
          <p:cNvPr id="12" name="Text Placeholder 11"/>
          <p:cNvSpPr>
            <a:spLocks noGrp="1"/>
          </p:cNvSpPr>
          <p:nvPr>
            <p:ph type="body" sz="quarter" idx="15" hasCustomPrompt="1"/>
          </p:nvPr>
        </p:nvSpPr>
        <p:spPr>
          <a:xfrm>
            <a:off x="457201" y="3735043"/>
            <a:ext cx="3816350" cy="504825"/>
          </a:xfrm>
        </p:spPr>
        <p:txBody>
          <a:bodyPr/>
          <a:lstStyle>
            <a:lvl1pPr marL="0" indent="0">
              <a:lnSpc>
                <a:spcPct val="100000"/>
              </a:lnSpc>
              <a:buNone/>
              <a:defRPr>
                <a:solidFill>
                  <a:schemeClr val="accent4"/>
                </a:solidFill>
              </a:defRPr>
            </a:lvl1pPr>
            <a:lvl2pPr marL="173033" indent="0">
              <a:buNone/>
              <a:defRPr>
                <a:solidFill>
                  <a:schemeClr val="accent5"/>
                </a:solidFill>
              </a:defRPr>
            </a:lvl2pPr>
            <a:lvl3pPr marL="323842" indent="0">
              <a:buNone/>
              <a:defRPr>
                <a:solidFill>
                  <a:schemeClr val="accent5"/>
                </a:solidFill>
              </a:defRPr>
            </a:lvl3pPr>
            <a:lvl4pPr marL="457189" indent="0">
              <a:buNone/>
              <a:defRPr>
                <a:solidFill>
                  <a:schemeClr val="accent5"/>
                </a:solidFill>
              </a:defRPr>
            </a:lvl4pPr>
            <a:lvl5pPr marL="593711" indent="0">
              <a:buNone/>
              <a:defRPr>
                <a:solidFill>
                  <a:schemeClr val="accent5"/>
                </a:solidFill>
              </a:defRPr>
            </a:lvl5pPr>
          </a:lstStyle>
          <a:p>
            <a:pPr lvl="0"/>
            <a:r>
              <a:rPr lang="en-US" dirty="0"/>
              <a:t>Enter text here</a:t>
            </a:r>
            <a:endParaRPr lang="en-GB" dirty="0"/>
          </a:p>
        </p:txBody>
      </p:sp>
      <p:sp>
        <p:nvSpPr>
          <p:cNvPr id="6"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7" name="Group 6"/>
          <p:cNvGrpSpPr/>
          <p:nvPr userDrawn="1"/>
        </p:nvGrpSpPr>
        <p:grpSpPr>
          <a:xfrm>
            <a:off x="7958139" y="514350"/>
            <a:ext cx="728662" cy="236100"/>
            <a:chOff x="3768588" y="1944796"/>
            <a:chExt cx="4991238" cy="1617252"/>
          </a:xfrm>
        </p:grpSpPr>
        <p:sp>
          <p:nvSpPr>
            <p:cNvPr id="9" name="Freeform 8"/>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0"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873513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hoto layout_title">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2880711" y="645618"/>
            <a:ext cx="4363050" cy="1990358"/>
          </a:xfrm>
          <a:prstGeom prst="rect">
            <a:avLst/>
          </a:prstGeom>
          <a:solidFill>
            <a:schemeClr val="tx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US" sz="1800" dirty="0" err="1">
              <a:gradFill>
                <a:gsLst>
                  <a:gs pos="0">
                    <a:schemeClr val="bg1"/>
                  </a:gs>
                  <a:gs pos="98000">
                    <a:schemeClr val="bg1"/>
                  </a:gs>
                </a:gsLst>
                <a:lin ang="5400000" scaled="0"/>
              </a:gradFill>
              <a:ea typeface="Segoe UI Black" panose="020B0A02040204020203" pitchFamily="34" charset="0"/>
              <a:cs typeface="Segoe UI Black" panose="020B0A02040204020203" pitchFamily="34" charset="0"/>
            </a:endParaRPr>
          </a:p>
        </p:txBody>
      </p:sp>
      <p:sp>
        <p:nvSpPr>
          <p:cNvPr id="8" name="Picture Placeholder 7"/>
          <p:cNvSpPr>
            <a:spLocks noGrp="1"/>
          </p:cNvSpPr>
          <p:nvPr>
            <p:ph type="pic" sz="quarter" idx="13"/>
          </p:nvPr>
        </p:nvSpPr>
        <p:spPr>
          <a:xfrm>
            <a:off x="1136650" y="1066800"/>
            <a:ext cx="5676900" cy="2678998"/>
          </a:xfrm>
          <a:solidFill>
            <a:schemeClr val="accent5"/>
          </a:solidFill>
        </p:spPr>
        <p:txBody>
          <a:bodyPr vert="horz" wrap="square" lIns="0" tIns="1005840" rIns="0" bIns="45720" rtlCol="0" anchor="ctr">
            <a:noAutofit/>
          </a:bodyPr>
          <a:lstStyle>
            <a:lvl1pPr marL="0" indent="0" algn="ctr">
              <a:buFont typeface="Arial" panose="020B0604020202020204" pitchFamily="34" charset="0"/>
              <a:buNone/>
              <a:defRPr lang="en-GB" dirty="0">
                <a:solidFill>
                  <a:schemeClr val="bg1"/>
                </a:solidFill>
              </a:defRPr>
            </a:lvl1pPr>
          </a:lstStyle>
          <a:p>
            <a:pPr marL="173034" lvl="0" indent="-173034" algn="ctr"/>
            <a:r>
              <a:rPr lang="en-US" dirty="0"/>
              <a:t>Click icon to add picture</a:t>
            </a:r>
          </a:p>
        </p:txBody>
      </p:sp>
      <p:sp>
        <p:nvSpPr>
          <p:cNvPr id="13" name="Text Placeholder 7"/>
          <p:cNvSpPr>
            <a:spLocks noGrp="1"/>
          </p:cNvSpPr>
          <p:nvPr>
            <p:ph type="body" sz="quarter" idx="11" hasCustomPrompt="1"/>
          </p:nvPr>
        </p:nvSpPr>
        <p:spPr>
          <a:xfrm>
            <a:off x="2429192" y="3246284"/>
            <a:ext cx="5959159" cy="1380784"/>
          </a:xfrm>
          <a:solidFill>
            <a:schemeClr val="bg1"/>
          </a:solidFill>
        </p:spPr>
        <p:txBody>
          <a:bodyPr lIns="274320" tIns="228600"/>
          <a:lstStyle>
            <a:lvl1pPr marL="0" indent="0">
              <a:buNone/>
              <a:defRPr lang="en-GB" sz="2400" b="1" kern="0" spc="-10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Click to edit</a:t>
            </a:r>
            <a:endParaRPr lang="en-GB" dirty="0"/>
          </a:p>
        </p:txBody>
      </p:sp>
      <p:sp>
        <p:nvSpPr>
          <p:cNvPr id="5"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9514391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ntro_two photo">
    <p:bg>
      <p:bgPr>
        <a:solidFill>
          <a:srgbClr val="FFFFFF"/>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a:xfrm>
            <a:off x="4572000" y="641350"/>
            <a:ext cx="1409700" cy="1409700"/>
          </a:xfrm>
          <a:prstGeom prst="ellipse">
            <a:avLst/>
          </a:prstGeom>
          <a:solidFill>
            <a:schemeClr val="accent5"/>
          </a:solidFill>
        </p:spPr>
        <p:txBody>
          <a:bodyPr vert="horz" wrap="square" lIns="0" tIns="1005840" rIns="0" bIns="45720" rtlCol="0" anchor="ctr">
            <a:noAutofit/>
          </a:bodyPr>
          <a:lstStyle>
            <a:lvl1pPr>
              <a:defRPr lang="en-GB">
                <a:solidFill>
                  <a:schemeClr val="bg1"/>
                </a:solidFill>
              </a:defRPr>
            </a:lvl1pPr>
          </a:lstStyle>
          <a:p>
            <a:pPr marL="0" lvl="0" indent="0" algn="ctr">
              <a:buNone/>
            </a:pPr>
            <a:r>
              <a:rPr lang="en-US" dirty="0"/>
              <a:t>Click icon to add picture</a:t>
            </a:r>
          </a:p>
          <a:p>
            <a:pPr marL="0" lvl="0" indent="0" algn="ctr">
              <a:buNone/>
            </a:pPr>
            <a:endParaRPr lang="en-US" dirty="0"/>
          </a:p>
        </p:txBody>
      </p:sp>
      <p:sp>
        <p:nvSpPr>
          <p:cNvPr id="10" name="Text Placeholder 4"/>
          <p:cNvSpPr>
            <a:spLocks noGrp="1"/>
          </p:cNvSpPr>
          <p:nvPr>
            <p:ph type="body" sz="quarter" idx="16"/>
          </p:nvPr>
        </p:nvSpPr>
        <p:spPr>
          <a:xfrm>
            <a:off x="464494" y="1485065"/>
            <a:ext cx="3273116" cy="847455"/>
          </a:xfrm>
        </p:spPr>
        <p:txBody>
          <a:bodyPr tIns="0"/>
          <a:lstStyle>
            <a:lvl1pPr marL="0" indent="0">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11" name="Text Placeholder 7"/>
          <p:cNvSpPr>
            <a:spLocks noGrp="1"/>
          </p:cNvSpPr>
          <p:nvPr>
            <p:ph type="body" sz="quarter" idx="11" hasCustomPrompt="1"/>
          </p:nvPr>
        </p:nvSpPr>
        <p:spPr>
          <a:xfrm>
            <a:off x="464494" y="438150"/>
            <a:ext cx="3273117" cy="949858"/>
          </a:xfrm>
        </p:spPr>
        <p:txBody>
          <a:bodyPr tIns="0" bIns="0" anchor="t"/>
          <a:lstStyle>
            <a:lvl1pPr marL="0" indent="0" algn="l" defTabSz="914378" rtl="0" eaLnBrk="1" latinLnBrk="0" hangingPunct="1">
              <a:lnSpc>
                <a:spcPct val="90000"/>
              </a:lnSpc>
              <a:spcBef>
                <a:spcPct val="0"/>
              </a:spcBef>
              <a:buNone/>
              <a:defRPr lang="en-US" sz="4400" b="1" kern="0" spc="-15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a:t>
            </a:r>
            <a:endParaRPr lang="en-GB" dirty="0"/>
          </a:p>
        </p:txBody>
      </p:sp>
      <p:sp>
        <p:nvSpPr>
          <p:cNvPr id="7" name="Picture Placeholder 2"/>
          <p:cNvSpPr>
            <a:spLocks noGrp="1"/>
          </p:cNvSpPr>
          <p:nvPr>
            <p:ph type="pic" sz="quarter" idx="18"/>
          </p:nvPr>
        </p:nvSpPr>
        <p:spPr>
          <a:xfrm>
            <a:off x="4572000" y="2757472"/>
            <a:ext cx="1409700" cy="1409700"/>
          </a:xfrm>
          <a:prstGeom prst="ellipse">
            <a:avLst/>
          </a:prstGeom>
          <a:solidFill>
            <a:schemeClr val="accent5"/>
          </a:solidFill>
        </p:spPr>
        <p:txBody>
          <a:bodyPr vert="horz" wrap="square" lIns="0" tIns="1005840" rIns="0" bIns="45720" rtlCol="0" anchor="ctr">
            <a:noAutofit/>
          </a:bodyPr>
          <a:lstStyle>
            <a:lvl1pPr marL="0" marR="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lang="en-GB">
                <a:solidFill>
                  <a:schemeClr val="bg1"/>
                </a:solidFill>
              </a:defRPr>
            </a:lvl1pPr>
          </a:lstStyle>
          <a:p>
            <a:pPr marL="0" marR="0" lvl="0" indent="0" algn="ctr" defTabSz="914378" rtl="0" eaLnBrk="1" fontAlgn="auto" latinLnBrk="0" hangingPunct="1">
              <a:lnSpc>
                <a:spcPct val="100000"/>
              </a:lnSpc>
              <a:spcBef>
                <a:spcPts val="750"/>
              </a:spcBef>
              <a:spcAft>
                <a:spcPts val="0"/>
              </a:spcAft>
              <a:buClr>
                <a:schemeClr val="accent2"/>
              </a:buClr>
              <a:buSzPct val="110000"/>
              <a:buFont typeface="Arial" panose="020B0604020202020204" pitchFamily="34" charset="0"/>
              <a:buNone/>
              <a:tabLst/>
              <a:defRPr/>
            </a:pPr>
            <a:r>
              <a:rPr lang="en-US" dirty="0"/>
              <a:t>Click icon to add picture</a:t>
            </a:r>
          </a:p>
          <a:p>
            <a:pPr marL="0" lvl="0" indent="0" algn="ctr">
              <a:buNone/>
            </a:pPr>
            <a:endParaRPr lang="en-GB" dirty="0"/>
          </a:p>
        </p:txBody>
      </p:sp>
      <p:sp>
        <p:nvSpPr>
          <p:cNvPr id="6" name="Text Placeholder 5"/>
          <p:cNvSpPr>
            <a:spLocks noGrp="1"/>
          </p:cNvSpPr>
          <p:nvPr>
            <p:ph type="body" sz="quarter" idx="19" hasCustomPrompt="1"/>
          </p:nvPr>
        </p:nvSpPr>
        <p:spPr>
          <a:xfrm>
            <a:off x="6248400" y="641351"/>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2" name="Text Placeholder 5"/>
          <p:cNvSpPr>
            <a:spLocks noGrp="1"/>
          </p:cNvSpPr>
          <p:nvPr>
            <p:ph type="body" sz="quarter" idx="20" hasCustomPrompt="1"/>
          </p:nvPr>
        </p:nvSpPr>
        <p:spPr>
          <a:xfrm>
            <a:off x="6248400" y="981076"/>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3" name="Text Placeholder 5"/>
          <p:cNvSpPr>
            <a:spLocks noGrp="1"/>
          </p:cNvSpPr>
          <p:nvPr>
            <p:ph type="body" sz="quarter" idx="21" hasCustomPrompt="1"/>
          </p:nvPr>
        </p:nvSpPr>
        <p:spPr>
          <a:xfrm>
            <a:off x="6248400" y="1247777"/>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4" name="Text Placeholder 5"/>
          <p:cNvSpPr>
            <a:spLocks noGrp="1"/>
          </p:cNvSpPr>
          <p:nvPr>
            <p:ph type="body" sz="quarter" idx="22" hasCustomPrompt="1"/>
          </p:nvPr>
        </p:nvSpPr>
        <p:spPr>
          <a:xfrm>
            <a:off x="6248400" y="2757474"/>
            <a:ext cx="2438400" cy="339725"/>
          </a:xfrm>
        </p:spPr>
        <p:txBody>
          <a:bodyPr/>
          <a:lstStyle>
            <a:lvl1pPr marL="0" indent="0">
              <a:buNone/>
              <a:defRPr sz="1400" b="1" spc="0" baseline="0">
                <a:solidFill>
                  <a:schemeClr val="tx1"/>
                </a:solidFill>
              </a:defRPr>
            </a:lvl1pPr>
          </a:lstStyle>
          <a:p>
            <a:pPr lvl="0"/>
            <a:r>
              <a:rPr lang="en-US" dirty="0" err="1"/>
              <a:t>Firstname</a:t>
            </a:r>
            <a:r>
              <a:rPr lang="en-US" dirty="0"/>
              <a:t> </a:t>
            </a:r>
            <a:r>
              <a:rPr lang="en-US" dirty="0" err="1"/>
              <a:t>Lastname</a:t>
            </a:r>
            <a:endParaRPr lang="en-GB" dirty="0"/>
          </a:p>
        </p:txBody>
      </p:sp>
      <p:sp>
        <p:nvSpPr>
          <p:cNvPr id="15" name="Text Placeholder 5"/>
          <p:cNvSpPr>
            <a:spLocks noGrp="1"/>
          </p:cNvSpPr>
          <p:nvPr>
            <p:ph type="body" sz="quarter" idx="23" hasCustomPrompt="1"/>
          </p:nvPr>
        </p:nvSpPr>
        <p:spPr>
          <a:xfrm>
            <a:off x="6248400" y="3097199"/>
            <a:ext cx="2438400" cy="266700"/>
          </a:xfrm>
        </p:spPr>
        <p:txBody>
          <a:bodyPr/>
          <a:lstStyle>
            <a:lvl1pPr marL="0" indent="0">
              <a:buNone/>
              <a:defRPr sz="900" b="0" spc="0" baseline="0">
                <a:solidFill>
                  <a:schemeClr val="accent2"/>
                </a:solidFill>
              </a:defRPr>
            </a:lvl1pPr>
          </a:lstStyle>
          <a:p>
            <a:pPr lvl="0"/>
            <a:r>
              <a:rPr lang="en-US" dirty="0"/>
              <a:t>Title</a:t>
            </a:r>
            <a:endParaRPr lang="en-GB" dirty="0"/>
          </a:p>
        </p:txBody>
      </p:sp>
      <p:sp>
        <p:nvSpPr>
          <p:cNvPr id="16" name="Text Placeholder 5"/>
          <p:cNvSpPr>
            <a:spLocks noGrp="1"/>
          </p:cNvSpPr>
          <p:nvPr>
            <p:ph type="body" sz="quarter" idx="24" hasCustomPrompt="1"/>
          </p:nvPr>
        </p:nvSpPr>
        <p:spPr>
          <a:xfrm>
            <a:off x="6248400" y="3363900"/>
            <a:ext cx="2438400" cy="803273"/>
          </a:xfrm>
        </p:spPr>
        <p:txBody>
          <a:bodyPr tIns="0" bIns="0"/>
          <a:lstStyle>
            <a:lvl1pPr marL="0" indent="0">
              <a:lnSpc>
                <a:spcPct val="150000"/>
              </a:lnSpc>
              <a:buNone/>
              <a:defRPr sz="900" b="0" spc="0" baseline="0">
                <a:solidFill>
                  <a:schemeClr val="accent4"/>
                </a:solidFill>
              </a:defRPr>
            </a:lvl1pPr>
          </a:lstStyle>
          <a:p>
            <a:pPr lvl="0"/>
            <a:r>
              <a:rPr lang="en-US" dirty="0"/>
              <a:t>Enter text here</a:t>
            </a:r>
            <a:endParaRPr lang="en-GB" dirty="0"/>
          </a:p>
        </p:txBody>
      </p:sp>
      <p:sp>
        <p:nvSpPr>
          <p:cNvPr id="17" name="Text Placeholder 3"/>
          <p:cNvSpPr>
            <a:spLocks noGrp="1"/>
          </p:cNvSpPr>
          <p:nvPr>
            <p:ph type="body" sz="quarter" idx="25"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19201196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am_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7"/>
          </p:nvPr>
        </p:nvSpPr>
        <p:spPr>
          <a:xfrm>
            <a:off x="478383"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dirty="0"/>
              <a:t>Click icon to add picture</a:t>
            </a:r>
            <a:endParaRPr lang="id-ID" dirty="0"/>
          </a:p>
        </p:txBody>
      </p:sp>
      <p:sp>
        <p:nvSpPr>
          <p:cNvPr id="9" name="Picture Placeholder 2"/>
          <p:cNvSpPr>
            <a:spLocks noGrp="1"/>
          </p:cNvSpPr>
          <p:nvPr>
            <p:ph type="pic" sz="quarter" idx="18"/>
          </p:nvPr>
        </p:nvSpPr>
        <p:spPr>
          <a:xfrm>
            <a:off x="2549740"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1" name="Picture Placeholder 2"/>
          <p:cNvSpPr>
            <a:spLocks noGrp="1"/>
          </p:cNvSpPr>
          <p:nvPr>
            <p:ph type="pic" sz="quarter" idx="19"/>
          </p:nvPr>
        </p:nvSpPr>
        <p:spPr>
          <a:xfrm>
            <a:off x="4576132"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3" name="Picture Placeholder 2"/>
          <p:cNvSpPr>
            <a:spLocks noGrp="1"/>
          </p:cNvSpPr>
          <p:nvPr>
            <p:ph type="pic" sz="quarter" idx="20"/>
          </p:nvPr>
        </p:nvSpPr>
        <p:spPr>
          <a:xfrm>
            <a:off x="6602521" y="1350141"/>
            <a:ext cx="1146068" cy="1146068"/>
          </a:xfrm>
          <a:prstGeom prst="ellipse">
            <a:avLst/>
          </a:prstGeom>
          <a:solidFill>
            <a:schemeClr val="accent5"/>
          </a:solidFill>
        </p:spPr>
        <p:txBody>
          <a:bodyPr anchor="ctr">
            <a:normAutofit/>
          </a:bodyPr>
          <a:lstStyle>
            <a:lvl1pPr marL="0" indent="0" algn="ctr">
              <a:buNone/>
              <a:defRPr sz="1350">
                <a:gradFill>
                  <a:gsLst>
                    <a:gs pos="2419">
                      <a:schemeClr val="bg1"/>
                    </a:gs>
                    <a:gs pos="8000">
                      <a:schemeClr val="bg1"/>
                    </a:gs>
                  </a:gsLst>
                  <a:lin ang="5400000" scaled="0"/>
                </a:gradFill>
              </a:defRPr>
            </a:lvl1pPr>
          </a:lstStyle>
          <a:p>
            <a:r>
              <a:rPr lang="en-US"/>
              <a:t>Click icon to add picture</a:t>
            </a:r>
            <a:endParaRPr lang="id-ID"/>
          </a:p>
        </p:txBody>
      </p:sp>
      <p:sp>
        <p:nvSpPr>
          <p:cNvPr id="14" name="Text Placeholder 10"/>
          <p:cNvSpPr>
            <a:spLocks noGrp="1"/>
          </p:cNvSpPr>
          <p:nvPr>
            <p:ph type="body" sz="quarter" idx="21" hasCustomPrompt="1"/>
          </p:nvPr>
        </p:nvSpPr>
        <p:spPr>
          <a:xfrm>
            <a:off x="47838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5" name="Text Placeholder 10"/>
          <p:cNvSpPr>
            <a:spLocks noGrp="1"/>
          </p:cNvSpPr>
          <p:nvPr>
            <p:ph type="body" sz="quarter" idx="22"/>
          </p:nvPr>
        </p:nvSpPr>
        <p:spPr>
          <a:xfrm>
            <a:off x="478382"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 Master text styles</a:t>
            </a:r>
          </a:p>
        </p:txBody>
      </p:sp>
      <p:sp>
        <p:nvSpPr>
          <p:cNvPr id="18" name="Text Placeholder 10"/>
          <p:cNvSpPr>
            <a:spLocks noGrp="1"/>
          </p:cNvSpPr>
          <p:nvPr>
            <p:ph type="body" sz="quarter" idx="23" hasCustomPrompt="1"/>
          </p:nvPr>
        </p:nvSpPr>
        <p:spPr>
          <a:xfrm>
            <a:off x="2549740"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19" name="Text Placeholder 10"/>
          <p:cNvSpPr>
            <a:spLocks noGrp="1"/>
          </p:cNvSpPr>
          <p:nvPr>
            <p:ph type="body" sz="quarter" idx="24"/>
          </p:nvPr>
        </p:nvSpPr>
        <p:spPr>
          <a:xfrm>
            <a:off x="2549739"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0" name="Text Placeholder 10"/>
          <p:cNvSpPr>
            <a:spLocks noGrp="1"/>
          </p:cNvSpPr>
          <p:nvPr>
            <p:ph type="body" sz="quarter" idx="25" hasCustomPrompt="1"/>
          </p:nvPr>
        </p:nvSpPr>
        <p:spPr>
          <a:xfrm>
            <a:off x="4576132"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1" name="Text Placeholder 10"/>
          <p:cNvSpPr>
            <a:spLocks noGrp="1"/>
          </p:cNvSpPr>
          <p:nvPr>
            <p:ph type="body" sz="quarter" idx="26"/>
          </p:nvPr>
        </p:nvSpPr>
        <p:spPr>
          <a:xfrm>
            <a:off x="4576131"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2" name="Text Placeholder 10"/>
          <p:cNvSpPr>
            <a:spLocks noGrp="1"/>
          </p:cNvSpPr>
          <p:nvPr>
            <p:ph type="body" sz="quarter" idx="27" hasCustomPrompt="1"/>
          </p:nvPr>
        </p:nvSpPr>
        <p:spPr>
          <a:xfrm>
            <a:off x="6602521" y="2712044"/>
            <a:ext cx="1575711" cy="215359"/>
          </a:xfrm>
          <a:prstGeom prst="rect">
            <a:avLst/>
          </a:prstGeom>
        </p:spPr>
        <p:txBody>
          <a:bodyPr lIns="0" tIns="0" rIns="0" bIns="0">
            <a:noAutofit/>
          </a:bodyPr>
          <a:lstStyle>
            <a:lvl1pPr marL="0" indent="0" algn="l">
              <a:buNone/>
              <a:defRPr sz="1200" b="1" spc="0" baseline="0">
                <a:solidFill>
                  <a:schemeClr val="tx1"/>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dirty="0"/>
              <a:t>Click to edit</a:t>
            </a:r>
          </a:p>
        </p:txBody>
      </p:sp>
      <p:sp>
        <p:nvSpPr>
          <p:cNvPr id="23" name="Text Placeholder 10"/>
          <p:cNvSpPr>
            <a:spLocks noGrp="1"/>
          </p:cNvSpPr>
          <p:nvPr>
            <p:ph type="body" sz="quarter" idx="28"/>
          </p:nvPr>
        </p:nvSpPr>
        <p:spPr>
          <a:xfrm>
            <a:off x="6602520" y="2945324"/>
            <a:ext cx="1575714" cy="1207577"/>
          </a:xfrm>
          <a:prstGeom prst="rect">
            <a:avLst/>
          </a:prstGeom>
        </p:spPr>
        <p:txBody>
          <a:bodyPr lIns="0" tIns="0" rIns="0" bIns="0">
            <a:noAutofit/>
          </a:bodyPr>
          <a:lstStyle>
            <a:lvl1pPr marL="0" indent="0" algn="l">
              <a:lnSpc>
                <a:spcPct val="150000"/>
              </a:lnSpc>
              <a:buNone/>
              <a:defRPr sz="900" i="0" spc="0" baseline="0">
                <a:solidFill>
                  <a:schemeClr val="accent4"/>
                </a:solidFill>
                <a:latin typeface="Arial" panose="020B0604020202020204" pitchFamily="34" charset="0"/>
                <a:cs typeface="Arial" panose="020B0604020202020204" pitchFamily="34" charset="0"/>
              </a:defRPr>
            </a:lvl1pPr>
            <a:lvl2pPr marL="257162" indent="0">
              <a:buNone/>
              <a:defRPr sz="675"/>
            </a:lvl2pPr>
            <a:lvl3pPr marL="514325" indent="0">
              <a:buNone/>
              <a:defRPr sz="675"/>
            </a:lvl3pPr>
            <a:lvl4pPr marL="771487" indent="0">
              <a:buNone/>
              <a:defRPr sz="675"/>
            </a:lvl4pPr>
            <a:lvl5pPr marL="1028649" indent="0">
              <a:buNone/>
              <a:defRPr sz="675"/>
            </a:lvl5pPr>
          </a:lstStyle>
          <a:p>
            <a:pPr lvl="0"/>
            <a:r>
              <a:rPr lang="en-US"/>
              <a:t>Click to edit Master text styles</a:t>
            </a:r>
          </a:p>
        </p:txBody>
      </p:sp>
      <p:sp>
        <p:nvSpPr>
          <p:cNvPr id="24" name="Text Placeholder 10"/>
          <p:cNvSpPr>
            <a:spLocks noGrp="1"/>
          </p:cNvSpPr>
          <p:nvPr>
            <p:ph type="body" sz="quarter" idx="14" hasCustomPrompt="1"/>
          </p:nvPr>
        </p:nvSpPr>
        <p:spPr>
          <a:xfrm>
            <a:off x="457200" y="444732"/>
            <a:ext cx="8229600" cy="337614"/>
          </a:xfrm>
        </p:spPr>
        <p:txBody>
          <a:bodyPr vert="horz" wrap="square" lIns="0" tIns="0" rIns="0" bIns="0" rtlCol="0">
            <a:noAutofit/>
          </a:bodyPr>
          <a:lstStyle>
            <a:lvl1pPr marL="285743" indent="-285743">
              <a:buFont typeface="Arial" panose="020B0604020202020204" pitchFamily="34" charset="0"/>
              <a:buNone/>
              <a:defRPr lang="en-US" sz="2400" b="1" kern="0" spc="-7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pPr marL="0" lvl="0" indent="0" algn="l" defTabSz="914378" rtl="0" eaLnBrk="1" latinLnBrk="0" hangingPunct="1">
              <a:lnSpc>
                <a:spcPct val="90000"/>
              </a:lnSpc>
              <a:spcBef>
                <a:spcPts val="1200"/>
              </a:spcBef>
              <a:buClr>
                <a:srgbClr val="0072C8"/>
              </a:buClr>
              <a:buSzPct val="110000"/>
              <a:buFont typeface="Arial" panose="020B0604020202020204" pitchFamily="34" charset="0"/>
              <a:buNone/>
            </a:pPr>
            <a:r>
              <a:rPr lang="en-US" dirty="0"/>
              <a:t>Insert slide title here</a:t>
            </a:r>
          </a:p>
        </p:txBody>
      </p:sp>
      <p:sp>
        <p:nvSpPr>
          <p:cNvPr id="16" name="Text Placeholder 3"/>
          <p:cNvSpPr>
            <a:spLocks noGrp="1"/>
          </p:cNvSpPr>
          <p:nvPr>
            <p:ph type="body" sz="quarter" idx="29"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17" name="Group 16"/>
          <p:cNvGrpSpPr/>
          <p:nvPr userDrawn="1"/>
        </p:nvGrpSpPr>
        <p:grpSpPr>
          <a:xfrm>
            <a:off x="7958139" y="514350"/>
            <a:ext cx="728662" cy="236100"/>
            <a:chOff x="3768588" y="1944796"/>
            <a:chExt cx="4991238" cy="1617252"/>
          </a:xfrm>
        </p:grpSpPr>
        <p:sp>
          <p:nvSpPr>
            <p:cNvPr id="25" name="Freeform 24"/>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6"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27"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5819427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tro_bi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1" y="438150"/>
            <a:ext cx="1900238" cy="1866900"/>
          </a:xfrm>
          <a:solidFill>
            <a:schemeClr val="accent5"/>
          </a:solidFill>
        </p:spPr>
        <p:txBody>
          <a:bodyPr vert="horz" wrap="square" lIns="0" tIns="1005840" rIns="0" bIns="45720" rtlCol="0" anchor="ctr">
            <a:noAutofit/>
          </a:bodyPr>
          <a:lstStyle>
            <a:lvl1pPr marL="0" indent="0" algn="ctr">
              <a:buNone/>
              <a:defRPr lang="en-GB" dirty="0">
                <a:solidFill>
                  <a:schemeClr val="bg1"/>
                </a:solidFill>
              </a:defRPr>
            </a:lvl1pPr>
          </a:lstStyle>
          <a:p>
            <a:pPr marL="173034" lvl="0" indent="-173034" algn="ctr"/>
            <a:r>
              <a:rPr lang="en-US" dirty="0"/>
              <a:t>Click icon to add picture</a:t>
            </a:r>
          </a:p>
          <a:p>
            <a:pPr marL="173034" lvl="0" indent="-173034" algn="ctr"/>
            <a:endParaRPr lang="en-GB" dirty="0"/>
          </a:p>
        </p:txBody>
      </p:sp>
      <p:sp>
        <p:nvSpPr>
          <p:cNvPr id="4"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grpSp>
        <p:nvGrpSpPr>
          <p:cNvPr id="5" name="Group 4"/>
          <p:cNvGrpSpPr/>
          <p:nvPr userDrawn="1"/>
        </p:nvGrpSpPr>
        <p:grpSpPr>
          <a:xfrm>
            <a:off x="7958139" y="514350"/>
            <a:ext cx="728662" cy="236100"/>
            <a:chOff x="3768588" y="1944796"/>
            <a:chExt cx="4991238" cy="1617252"/>
          </a:xfrm>
        </p:grpSpPr>
        <p:sp>
          <p:nvSpPr>
            <p:cNvPr id="6" name="Freeform 5"/>
            <p:cNvSpPr>
              <a:spLocks/>
            </p:cNvSpPr>
            <p:nvPr/>
          </p:nvSpPr>
          <p:spPr bwMode="auto">
            <a:xfrm>
              <a:off x="5432334"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7" name="Freeform 5"/>
            <p:cNvSpPr>
              <a:spLocks/>
            </p:cNvSpPr>
            <p:nvPr/>
          </p:nvSpPr>
          <p:spPr bwMode="auto">
            <a:xfrm>
              <a:off x="7096080" y="1944796"/>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5"/>
            <p:cNvSpPr>
              <a:spLocks/>
            </p:cNvSpPr>
            <p:nvPr/>
          </p:nvSpPr>
          <p:spPr bwMode="auto">
            <a:xfrm>
              <a:off x="3768588" y="1944797"/>
              <a:ext cx="1663746" cy="1617251"/>
            </a:xfrm>
            <a:custGeom>
              <a:avLst/>
              <a:gdLst>
                <a:gd name="T0" fmla="*/ 1672 w 1672"/>
                <a:gd name="T1" fmla="*/ 0 h 1534"/>
                <a:gd name="T2" fmla="*/ 0 w 1672"/>
                <a:gd name="T3" fmla="*/ 0 h 1534"/>
                <a:gd name="T4" fmla="*/ 0 w 1672"/>
                <a:gd name="T5" fmla="*/ 0 h 1534"/>
                <a:gd name="T6" fmla="*/ 2 w 1672"/>
                <a:gd name="T7" fmla="*/ 78 h 1534"/>
                <a:gd name="T8" fmla="*/ 8 w 1672"/>
                <a:gd name="T9" fmla="*/ 156 h 1534"/>
                <a:gd name="T10" fmla="*/ 20 w 1672"/>
                <a:gd name="T11" fmla="*/ 234 h 1534"/>
                <a:gd name="T12" fmla="*/ 34 w 1672"/>
                <a:gd name="T13" fmla="*/ 310 h 1534"/>
                <a:gd name="T14" fmla="*/ 52 w 1672"/>
                <a:gd name="T15" fmla="*/ 384 h 1534"/>
                <a:gd name="T16" fmla="*/ 76 w 1672"/>
                <a:gd name="T17" fmla="*/ 456 h 1534"/>
                <a:gd name="T18" fmla="*/ 102 w 1672"/>
                <a:gd name="T19" fmla="*/ 528 h 1534"/>
                <a:gd name="T20" fmla="*/ 132 w 1672"/>
                <a:gd name="T21" fmla="*/ 596 h 1534"/>
                <a:gd name="T22" fmla="*/ 164 w 1672"/>
                <a:gd name="T23" fmla="*/ 664 h 1534"/>
                <a:gd name="T24" fmla="*/ 202 w 1672"/>
                <a:gd name="T25" fmla="*/ 732 h 1534"/>
                <a:gd name="T26" fmla="*/ 242 w 1672"/>
                <a:gd name="T27" fmla="*/ 796 h 1534"/>
                <a:gd name="T28" fmla="*/ 286 w 1672"/>
                <a:gd name="T29" fmla="*/ 858 h 1534"/>
                <a:gd name="T30" fmla="*/ 332 w 1672"/>
                <a:gd name="T31" fmla="*/ 918 h 1534"/>
                <a:gd name="T32" fmla="*/ 382 w 1672"/>
                <a:gd name="T33" fmla="*/ 976 h 1534"/>
                <a:gd name="T34" fmla="*/ 434 w 1672"/>
                <a:gd name="T35" fmla="*/ 1032 h 1534"/>
                <a:gd name="T36" fmla="*/ 490 w 1672"/>
                <a:gd name="T37" fmla="*/ 1084 h 1534"/>
                <a:gd name="T38" fmla="*/ 548 w 1672"/>
                <a:gd name="T39" fmla="*/ 1136 h 1534"/>
                <a:gd name="T40" fmla="*/ 608 w 1672"/>
                <a:gd name="T41" fmla="*/ 1184 h 1534"/>
                <a:gd name="T42" fmla="*/ 672 w 1672"/>
                <a:gd name="T43" fmla="*/ 1230 h 1534"/>
                <a:gd name="T44" fmla="*/ 738 w 1672"/>
                <a:gd name="T45" fmla="*/ 1272 h 1534"/>
                <a:gd name="T46" fmla="*/ 804 w 1672"/>
                <a:gd name="T47" fmla="*/ 1312 h 1534"/>
                <a:gd name="T48" fmla="*/ 874 w 1672"/>
                <a:gd name="T49" fmla="*/ 1348 h 1534"/>
                <a:gd name="T50" fmla="*/ 946 w 1672"/>
                <a:gd name="T51" fmla="*/ 1382 h 1534"/>
                <a:gd name="T52" fmla="*/ 1022 w 1672"/>
                <a:gd name="T53" fmla="*/ 1414 h 1534"/>
                <a:gd name="T54" fmla="*/ 1096 w 1672"/>
                <a:gd name="T55" fmla="*/ 1440 h 1534"/>
                <a:gd name="T56" fmla="*/ 1174 w 1672"/>
                <a:gd name="T57" fmla="*/ 1464 h 1534"/>
                <a:gd name="T58" fmla="*/ 1254 w 1672"/>
                <a:gd name="T59" fmla="*/ 1486 h 1534"/>
                <a:gd name="T60" fmla="*/ 1334 w 1672"/>
                <a:gd name="T61" fmla="*/ 1502 h 1534"/>
                <a:gd name="T62" fmla="*/ 1418 w 1672"/>
                <a:gd name="T63" fmla="*/ 1516 h 1534"/>
                <a:gd name="T64" fmla="*/ 1500 w 1672"/>
                <a:gd name="T65" fmla="*/ 1526 h 1534"/>
                <a:gd name="T66" fmla="*/ 1586 w 1672"/>
                <a:gd name="T67" fmla="*/ 1532 h 1534"/>
                <a:gd name="T68" fmla="*/ 1672 w 1672"/>
                <a:gd name="T69" fmla="*/ 1534 h 1534"/>
                <a:gd name="T70" fmla="*/ 1672 w 1672"/>
                <a:gd name="T71" fmla="*/ 0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72" h="1534">
                  <a:moveTo>
                    <a:pt x="1672" y="0"/>
                  </a:moveTo>
                  <a:lnTo>
                    <a:pt x="0" y="0"/>
                  </a:lnTo>
                  <a:lnTo>
                    <a:pt x="0" y="0"/>
                  </a:lnTo>
                  <a:lnTo>
                    <a:pt x="2" y="78"/>
                  </a:lnTo>
                  <a:lnTo>
                    <a:pt x="8" y="156"/>
                  </a:lnTo>
                  <a:lnTo>
                    <a:pt x="20" y="234"/>
                  </a:lnTo>
                  <a:lnTo>
                    <a:pt x="34" y="310"/>
                  </a:lnTo>
                  <a:lnTo>
                    <a:pt x="52" y="384"/>
                  </a:lnTo>
                  <a:lnTo>
                    <a:pt x="76" y="456"/>
                  </a:lnTo>
                  <a:lnTo>
                    <a:pt x="102" y="528"/>
                  </a:lnTo>
                  <a:lnTo>
                    <a:pt x="132" y="596"/>
                  </a:lnTo>
                  <a:lnTo>
                    <a:pt x="164" y="664"/>
                  </a:lnTo>
                  <a:lnTo>
                    <a:pt x="202" y="732"/>
                  </a:lnTo>
                  <a:lnTo>
                    <a:pt x="242" y="796"/>
                  </a:lnTo>
                  <a:lnTo>
                    <a:pt x="286" y="858"/>
                  </a:lnTo>
                  <a:lnTo>
                    <a:pt x="332" y="918"/>
                  </a:lnTo>
                  <a:lnTo>
                    <a:pt x="382" y="976"/>
                  </a:lnTo>
                  <a:lnTo>
                    <a:pt x="434" y="1032"/>
                  </a:lnTo>
                  <a:lnTo>
                    <a:pt x="490" y="1084"/>
                  </a:lnTo>
                  <a:lnTo>
                    <a:pt x="548" y="1136"/>
                  </a:lnTo>
                  <a:lnTo>
                    <a:pt x="608" y="1184"/>
                  </a:lnTo>
                  <a:lnTo>
                    <a:pt x="672" y="1230"/>
                  </a:lnTo>
                  <a:lnTo>
                    <a:pt x="738" y="1272"/>
                  </a:lnTo>
                  <a:lnTo>
                    <a:pt x="804" y="1312"/>
                  </a:lnTo>
                  <a:lnTo>
                    <a:pt x="874" y="1348"/>
                  </a:lnTo>
                  <a:lnTo>
                    <a:pt x="946" y="1382"/>
                  </a:lnTo>
                  <a:lnTo>
                    <a:pt x="1022" y="1414"/>
                  </a:lnTo>
                  <a:lnTo>
                    <a:pt x="1096" y="1440"/>
                  </a:lnTo>
                  <a:lnTo>
                    <a:pt x="1174" y="1464"/>
                  </a:lnTo>
                  <a:lnTo>
                    <a:pt x="1254" y="1486"/>
                  </a:lnTo>
                  <a:lnTo>
                    <a:pt x="1334" y="1502"/>
                  </a:lnTo>
                  <a:lnTo>
                    <a:pt x="1418" y="1516"/>
                  </a:lnTo>
                  <a:lnTo>
                    <a:pt x="1500" y="1526"/>
                  </a:lnTo>
                  <a:lnTo>
                    <a:pt x="1586" y="1532"/>
                  </a:lnTo>
                  <a:lnTo>
                    <a:pt x="1672" y="1534"/>
                  </a:lnTo>
                  <a:lnTo>
                    <a:pt x="1672" y="0"/>
                  </a:lnTo>
                  <a:close/>
                </a:path>
              </a:pathLst>
            </a:custGeom>
            <a:solidFill>
              <a:schemeClr val="accent2">
                <a:alpha val="25000"/>
              </a:schemeClr>
            </a:solidFill>
            <a:ln>
              <a:noFill/>
            </a:ln>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5458528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2"/>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28492515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dark">
    <p:bg>
      <p:bgPr>
        <a:solidFill>
          <a:schemeClr val="tx1"/>
        </a:solidFill>
        <a:effectLst/>
      </p:bgPr>
    </p:bg>
    <p:spTree>
      <p:nvGrpSpPr>
        <p:cNvPr id="1" name=""/>
        <p:cNvGrpSpPr/>
        <p:nvPr/>
      </p:nvGrpSpPr>
      <p:grpSpPr>
        <a:xfrm>
          <a:off x="0" y="0"/>
          <a:ext cx="0" cy="0"/>
          <a:chOff x="0" y="0"/>
          <a:chExt cx="0" cy="0"/>
        </a:xfrm>
      </p:grpSpPr>
      <p:sp>
        <p:nvSpPr>
          <p:cNvPr id="2" name="Text Placeholder 3"/>
          <p:cNvSpPr>
            <a:spLocks noGrp="1"/>
          </p:cNvSpPr>
          <p:nvPr>
            <p:ph type="body" sz="quarter" idx="17" hasCustomPrompt="1"/>
          </p:nvPr>
        </p:nvSpPr>
        <p:spPr>
          <a:xfrm>
            <a:off x="466726" y="4598895"/>
            <a:ext cx="1823085" cy="110938"/>
          </a:xfrm>
        </p:spPr>
        <p:txBody>
          <a:bodyPr tIns="0" bIns="0" anchor="b"/>
          <a:lstStyle>
            <a:lvl1pPr marL="0" indent="0">
              <a:buNone/>
              <a:defRPr sz="600">
                <a:solidFill>
                  <a:schemeClr val="accent5"/>
                </a:solidFill>
              </a:defRPr>
            </a:lvl1pPr>
          </a:lstStyle>
          <a:p>
            <a:pPr lvl="0"/>
            <a:r>
              <a:rPr lang="en-US" dirty="0"/>
              <a:t>Optional small text </a:t>
            </a:r>
            <a:endParaRPr lang="en-GB" dirty="0"/>
          </a:p>
        </p:txBody>
      </p:sp>
    </p:spTree>
    <p:extLst>
      <p:ext uri="{BB962C8B-B14F-4D97-AF65-F5344CB8AC3E}">
        <p14:creationId xmlns:p14="http://schemas.microsoft.com/office/powerpoint/2010/main" val="40125376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ject Snapshot">
    <p:bg>
      <p:bgPr>
        <a:solidFill>
          <a:srgbClr val="FFFFFF"/>
        </a:solidFill>
        <a:effectLst/>
      </p:bgPr>
    </p:bg>
    <p:spTree>
      <p:nvGrpSpPr>
        <p:cNvPr id="1" name=""/>
        <p:cNvGrpSpPr/>
        <p:nvPr/>
      </p:nvGrpSpPr>
      <p:grpSpPr>
        <a:xfrm>
          <a:off x="0" y="0"/>
          <a:ext cx="0" cy="0"/>
          <a:chOff x="0" y="0"/>
          <a:chExt cx="0" cy="0"/>
        </a:xfrm>
      </p:grpSpPr>
      <p:sp>
        <p:nvSpPr>
          <p:cNvPr id="4" name="Text Placeholder 7"/>
          <p:cNvSpPr>
            <a:spLocks noGrp="1"/>
          </p:cNvSpPr>
          <p:nvPr>
            <p:ph type="body" sz="quarter" idx="11" hasCustomPrompt="1"/>
          </p:nvPr>
        </p:nvSpPr>
        <p:spPr>
          <a:xfrm>
            <a:off x="464494" y="1066801"/>
            <a:ext cx="6336357" cy="730250"/>
          </a:xfrm>
        </p:spPr>
        <p:txBody>
          <a:bodyPr tIns="0" bIns="0" anchor="t"/>
          <a:lstStyle>
            <a:lvl1pPr marL="0" indent="0" algn="l" defTabSz="914378" rtl="0" eaLnBrk="1" latinLnBrk="0" hangingPunct="1">
              <a:lnSpc>
                <a:spcPct val="90000"/>
              </a:lnSpc>
              <a:spcBef>
                <a:spcPct val="0"/>
              </a:spcBef>
              <a:buNone/>
              <a:defRPr lang="en-US" sz="24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two lines of text</a:t>
            </a:r>
          </a:p>
        </p:txBody>
      </p:sp>
      <p:sp>
        <p:nvSpPr>
          <p:cNvPr id="6" name="Text Placeholder 4"/>
          <p:cNvSpPr>
            <a:spLocks noGrp="1"/>
          </p:cNvSpPr>
          <p:nvPr>
            <p:ph type="body" sz="quarter" idx="33" hasCustomPrompt="1"/>
          </p:nvPr>
        </p:nvSpPr>
        <p:spPr>
          <a:xfrm>
            <a:off x="464494" y="1819248"/>
            <a:ext cx="6336356" cy="223556"/>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Technologies used | related topics | keywords </a:t>
            </a:r>
          </a:p>
        </p:txBody>
      </p:sp>
      <p:sp>
        <p:nvSpPr>
          <p:cNvPr id="13" name="Text Placeholder 12"/>
          <p:cNvSpPr>
            <a:spLocks noGrp="1"/>
          </p:cNvSpPr>
          <p:nvPr>
            <p:ph type="body" sz="quarter" idx="34" hasCustomPrompt="1"/>
          </p:nvPr>
        </p:nvSpPr>
        <p:spPr>
          <a:xfrm>
            <a:off x="4651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Why</a:t>
            </a:r>
            <a:endParaRPr lang="en-GB" dirty="0"/>
          </a:p>
        </p:txBody>
      </p:sp>
      <p:sp>
        <p:nvSpPr>
          <p:cNvPr id="14" name="Text Placeholder 12"/>
          <p:cNvSpPr>
            <a:spLocks noGrp="1"/>
          </p:cNvSpPr>
          <p:nvPr>
            <p:ph type="body" sz="quarter" idx="35" hasCustomPrompt="1"/>
          </p:nvPr>
        </p:nvSpPr>
        <p:spPr>
          <a:xfrm>
            <a:off x="3398839"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3"/>
                </a:solidFill>
                <a:latin typeface="Arial" panose="020B0604020202020204" pitchFamily="34" charset="0"/>
                <a:ea typeface="+mn-ea"/>
                <a:cs typeface="Arial" panose="020B0604020202020204" pitchFamily="34" charset="0"/>
              </a:defRPr>
            </a:lvl1pPr>
          </a:lstStyle>
          <a:p>
            <a:pPr lvl="0"/>
            <a:r>
              <a:rPr lang="en-US" dirty="0"/>
              <a:t>What</a:t>
            </a:r>
            <a:endParaRPr lang="en-GB" dirty="0"/>
          </a:p>
        </p:txBody>
      </p:sp>
      <p:sp>
        <p:nvSpPr>
          <p:cNvPr id="15" name="Text Placeholder 12"/>
          <p:cNvSpPr>
            <a:spLocks noGrp="1"/>
          </p:cNvSpPr>
          <p:nvPr>
            <p:ph type="body" sz="quarter" idx="36" hasCustomPrompt="1"/>
          </p:nvPr>
        </p:nvSpPr>
        <p:spPr>
          <a:xfrm>
            <a:off x="6231818" y="2387601"/>
            <a:ext cx="2058987" cy="203200"/>
          </a:xfrm>
        </p:spPr>
        <p:txBody>
          <a:bodyPr/>
          <a:lstStyle>
            <a:lvl1pPr marL="0" indent="0" algn="l" defTabSz="914378" rtl="0" eaLnBrk="1" latinLnBrk="0" hangingPunct="1">
              <a:lnSpc>
                <a:spcPct val="90000"/>
              </a:lnSpc>
              <a:spcBef>
                <a:spcPts val="1200"/>
              </a:spcBef>
              <a:buClr>
                <a:schemeClr val="accent2"/>
              </a:buClr>
              <a:buSzPct val="110000"/>
              <a:buNone/>
              <a:defRPr lang="en-GB" sz="1400" b="1" kern="1200" dirty="0">
                <a:solidFill>
                  <a:schemeClr val="accent2"/>
                </a:solidFill>
                <a:latin typeface="Arial" panose="020B0604020202020204" pitchFamily="34" charset="0"/>
                <a:ea typeface="+mn-ea"/>
                <a:cs typeface="Arial" panose="020B0604020202020204" pitchFamily="34" charset="0"/>
              </a:defRPr>
            </a:lvl1pPr>
          </a:lstStyle>
          <a:p>
            <a:pPr lvl="0"/>
            <a:r>
              <a:rPr lang="en-US" dirty="0"/>
              <a:t>Wow</a:t>
            </a:r>
            <a:endParaRPr lang="en-GB" dirty="0"/>
          </a:p>
        </p:txBody>
      </p:sp>
      <p:sp>
        <p:nvSpPr>
          <p:cNvPr id="16" name="Text Placeholder 12"/>
          <p:cNvSpPr>
            <a:spLocks noGrp="1"/>
          </p:cNvSpPr>
          <p:nvPr>
            <p:ph type="body" sz="quarter" idx="37" hasCustomPrompt="1"/>
          </p:nvPr>
        </p:nvSpPr>
        <p:spPr>
          <a:xfrm>
            <a:off x="4651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7" name="Text Placeholder 12"/>
          <p:cNvSpPr>
            <a:spLocks noGrp="1"/>
          </p:cNvSpPr>
          <p:nvPr>
            <p:ph type="body" sz="quarter" idx="38" hasCustomPrompt="1"/>
          </p:nvPr>
        </p:nvSpPr>
        <p:spPr>
          <a:xfrm>
            <a:off x="3398838"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4"/>
                </a:solidFill>
                <a:latin typeface="+mn-lt"/>
                <a:ea typeface="+mn-ea"/>
                <a:cs typeface="+mn-cs"/>
              </a:defRPr>
            </a:lvl1pPr>
          </a:lstStyle>
          <a:p>
            <a:pPr lvl="0"/>
            <a:r>
              <a:rPr lang="en-US" dirty="0"/>
              <a:t>Enter text here</a:t>
            </a:r>
            <a:endParaRPr lang="en-GB" dirty="0"/>
          </a:p>
        </p:txBody>
      </p:sp>
      <p:sp>
        <p:nvSpPr>
          <p:cNvPr id="18" name="Text Placeholder 12"/>
          <p:cNvSpPr>
            <a:spLocks noGrp="1"/>
          </p:cNvSpPr>
          <p:nvPr>
            <p:ph type="body" sz="quarter" idx="39" hasCustomPrompt="1"/>
          </p:nvPr>
        </p:nvSpPr>
        <p:spPr>
          <a:xfrm>
            <a:off x="6231819" y="2675246"/>
            <a:ext cx="2454982" cy="1630054"/>
          </a:xfrm>
        </p:spPr>
        <p:txBody>
          <a:bodyPr/>
          <a:lstStyle>
            <a:lvl1pPr marL="0" indent="0" algn="l" defTabSz="914378" rtl="0" eaLnBrk="1" latinLnBrk="0" hangingPunct="1">
              <a:lnSpc>
                <a:spcPct val="120000"/>
              </a:lnSpc>
              <a:spcBef>
                <a:spcPts val="0"/>
              </a:spcBef>
              <a:spcAft>
                <a:spcPts val="600"/>
              </a:spcAft>
              <a:buClr>
                <a:schemeClr val="accent2"/>
              </a:buClr>
              <a:buSzPct val="110000"/>
              <a:buNone/>
              <a:defRPr lang="en-GB" sz="900" kern="1200" dirty="0">
                <a:solidFill>
                  <a:schemeClr val="accent2"/>
                </a:solidFill>
                <a:latin typeface="+mn-lt"/>
                <a:ea typeface="+mn-ea"/>
                <a:cs typeface="+mn-cs"/>
              </a:defRPr>
            </a:lvl1pPr>
          </a:lstStyle>
          <a:p>
            <a:pPr lvl="0"/>
            <a:r>
              <a:rPr lang="en-US" dirty="0"/>
              <a:t>Enter text here</a:t>
            </a:r>
            <a:endParaRPr lang="en-GB" dirty="0"/>
          </a:p>
        </p:txBody>
      </p:sp>
    </p:spTree>
    <p:extLst>
      <p:ext uri="{BB962C8B-B14F-4D97-AF65-F5344CB8AC3E}">
        <p14:creationId xmlns:p14="http://schemas.microsoft.com/office/powerpoint/2010/main" val="360897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ory_metrics">
    <p:bg>
      <p:bgPr>
        <a:solidFill>
          <a:srgbClr val="FFFFFF"/>
        </a:solidFill>
        <a:effectLst/>
      </p:bgPr>
    </p:bg>
    <p:spTree>
      <p:nvGrpSpPr>
        <p:cNvPr id="1" name=""/>
        <p:cNvGrpSpPr/>
        <p:nvPr/>
      </p:nvGrpSpPr>
      <p:grpSpPr>
        <a:xfrm>
          <a:off x="0" y="0"/>
          <a:ext cx="0" cy="0"/>
          <a:chOff x="0" y="0"/>
          <a:chExt cx="0" cy="0"/>
        </a:xfrm>
      </p:grpSpPr>
      <p:sp>
        <p:nvSpPr>
          <p:cNvPr id="11" name="Text Placeholder 10"/>
          <p:cNvSpPr>
            <a:spLocks noGrp="1"/>
          </p:cNvSpPr>
          <p:nvPr>
            <p:ph type="body" sz="quarter" idx="28" hasCustomPrompt="1"/>
          </p:nvPr>
        </p:nvSpPr>
        <p:spPr>
          <a:xfrm>
            <a:off x="4572002"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5" name="Text Placeholder 6"/>
          <p:cNvSpPr>
            <a:spLocks noGrp="1"/>
          </p:cNvSpPr>
          <p:nvPr>
            <p:ph type="body" sz="quarter" idx="29" hasCustomPrompt="1"/>
          </p:nvPr>
        </p:nvSpPr>
        <p:spPr>
          <a:xfrm>
            <a:off x="5961059"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1B</a:t>
            </a:r>
          </a:p>
        </p:txBody>
      </p:sp>
      <p:sp>
        <p:nvSpPr>
          <p:cNvPr id="26" name="Text Placeholder 10"/>
          <p:cNvSpPr>
            <a:spLocks noGrp="1"/>
          </p:cNvSpPr>
          <p:nvPr>
            <p:ph type="body" sz="quarter" idx="30" hasCustomPrompt="1"/>
          </p:nvPr>
        </p:nvSpPr>
        <p:spPr>
          <a:xfrm>
            <a:off x="5961059"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27" name="Text Placeholder 6"/>
          <p:cNvSpPr>
            <a:spLocks noGrp="1"/>
          </p:cNvSpPr>
          <p:nvPr>
            <p:ph type="body" sz="quarter" idx="31" hasCustomPrompt="1"/>
          </p:nvPr>
        </p:nvSpPr>
        <p:spPr>
          <a:xfrm>
            <a:off x="7350118"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a:t>
            </a:r>
          </a:p>
        </p:txBody>
      </p:sp>
      <p:sp>
        <p:nvSpPr>
          <p:cNvPr id="28" name="Text Placeholder 10"/>
          <p:cNvSpPr>
            <a:spLocks noGrp="1"/>
          </p:cNvSpPr>
          <p:nvPr>
            <p:ph type="body" sz="quarter" idx="32" hasCustomPrompt="1"/>
          </p:nvPr>
        </p:nvSpPr>
        <p:spPr>
          <a:xfrm>
            <a:off x="7350118" y="1108302"/>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7" name="Text Placeholder 6"/>
          <p:cNvSpPr>
            <a:spLocks noGrp="1"/>
          </p:cNvSpPr>
          <p:nvPr>
            <p:ph type="body" sz="quarter" idx="27" hasCustomPrompt="1"/>
          </p:nvPr>
        </p:nvSpPr>
        <p:spPr>
          <a:xfrm>
            <a:off x="4572002" y="676938"/>
            <a:ext cx="1118877" cy="376238"/>
          </a:xfrm>
        </p:spPr>
        <p:txBody>
          <a:bodyPr vert="horz" wrap="square" lIns="0" tIns="0" rIns="0" bIns="0" rtlCol="0" anchor="t">
            <a:noAutofit/>
          </a:bodyPr>
          <a:lstStyle>
            <a:lvl1pPr marL="0" indent="0">
              <a:buNone/>
              <a:defRPr lang="en-US" sz="2800" b="1" kern="0" spc="-150" dirty="0">
                <a:solidFill>
                  <a:schemeClr val="accent3"/>
                </a:solidFill>
                <a:latin typeface="+mj-lt"/>
                <a:ea typeface="Roboto Medium" panose="02000000000000000000" pitchFamily="2" charset="0"/>
              </a:defRPr>
            </a:lvl1pPr>
          </a:lstStyle>
          <a:p>
            <a:pPr marL="173034" lvl="0" indent="-173034">
              <a:lnSpc>
                <a:spcPct val="90000"/>
              </a:lnSpc>
              <a:spcBef>
                <a:spcPct val="0"/>
              </a:spcBef>
            </a:pPr>
            <a:r>
              <a:rPr lang="en-US" dirty="0"/>
              <a:t>1,000</a:t>
            </a:r>
          </a:p>
        </p:txBody>
      </p:sp>
      <p:sp>
        <p:nvSpPr>
          <p:cNvPr id="29" name="Text Placeholder 3"/>
          <p:cNvSpPr>
            <a:spLocks noGrp="1"/>
          </p:cNvSpPr>
          <p:nvPr>
            <p:ph type="body" sz="quarter" idx="26" hasCustomPrompt="1"/>
          </p:nvPr>
        </p:nvSpPr>
        <p:spPr>
          <a:xfrm>
            <a:off x="4572000"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9" name="Text Placeholder 10"/>
          <p:cNvSpPr>
            <a:spLocks noGrp="1"/>
          </p:cNvSpPr>
          <p:nvPr>
            <p:ph type="body" sz="quarter" idx="34" hasCustomPrompt="1"/>
          </p:nvPr>
        </p:nvSpPr>
        <p:spPr>
          <a:xfrm>
            <a:off x="4572001" y="206488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572001" y="185531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350118" y="205808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350118" y="184851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572001" y="3184217"/>
            <a:ext cx="2349182" cy="812189"/>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572001" y="297464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350118" y="266987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350118" y="246030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19"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
        <p:nvSpPr>
          <p:cNvPr id="20"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Tree>
    <p:extLst>
      <p:ext uri="{BB962C8B-B14F-4D97-AF65-F5344CB8AC3E}">
        <p14:creationId xmlns:p14="http://schemas.microsoft.com/office/powerpoint/2010/main" val="203248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_dark">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8473800" y="4333875"/>
            <a:ext cx="265388" cy="390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6" name="Text Placeholder 3"/>
          <p:cNvSpPr>
            <a:spLocks noGrp="1"/>
          </p:cNvSpPr>
          <p:nvPr>
            <p:ph type="body" sz="quarter" idx="17" hasCustomPrompt="1"/>
          </p:nvPr>
        </p:nvSpPr>
        <p:spPr>
          <a:xfrm>
            <a:off x="466725" y="4447235"/>
            <a:ext cx="1823085" cy="180634"/>
          </a:xfrm>
        </p:spPr>
        <p:txBody>
          <a:bodyPr tIns="0" bIns="0" anchor="b"/>
          <a:lstStyle>
            <a:lvl1pPr marL="0" indent="0">
              <a:buNone/>
              <a:defRPr sz="600">
                <a:solidFill>
                  <a:schemeClr val="accent6"/>
                </a:solidFill>
              </a:defRPr>
            </a:lvl1pPr>
          </a:lstStyle>
          <a:p>
            <a:pPr lvl="0"/>
            <a:r>
              <a:rPr lang="en-US" dirty="0"/>
              <a:t>Optional small text </a:t>
            </a:r>
            <a:endParaRPr lang="en-GB" dirty="0"/>
          </a:p>
        </p:txBody>
      </p:sp>
      <p:sp>
        <p:nvSpPr>
          <p:cNvPr id="13" name="Title Placeholder 1"/>
          <p:cNvSpPr>
            <a:spLocks noGrp="1"/>
          </p:cNvSpPr>
          <p:nvPr>
            <p:ph type="title" hasCustomPrompt="1"/>
          </p:nvPr>
        </p:nvSpPr>
        <p:spPr>
          <a:xfrm>
            <a:off x="457917" y="438150"/>
            <a:ext cx="3656884" cy="889000"/>
          </a:xfrm>
          <a:prstGeom prst="rect">
            <a:avLst/>
          </a:prstGeom>
        </p:spPr>
        <p:txBody>
          <a:bodyPr vert="horz" lIns="0" tIns="0" rIns="0" bIns="0" rtlCol="0" anchor="t">
            <a:noAutofit/>
          </a:bodyPr>
          <a:lstStyle>
            <a:lvl1pPr marL="0" algn="l" defTabSz="914400" rtl="0" eaLnBrk="1" latinLnBrk="0" hangingPunct="1">
              <a:lnSpc>
                <a:spcPct val="80000"/>
              </a:lnSpc>
              <a:spcBef>
                <a:spcPct val="0"/>
              </a:spcBef>
              <a:buNone/>
              <a:defRPr lang="en-US" sz="4000" b="1" kern="0" spc="-200" baseline="0" dirty="0">
                <a:solidFill>
                  <a:schemeClr val="bg1"/>
                </a:solidFill>
                <a:latin typeface="+mj-lt"/>
                <a:ea typeface="Roboto Medium" panose="02000000000000000000" pitchFamily="2" charset="0"/>
                <a:cs typeface="Segoe UI" panose="020B0502040204020203" pitchFamily="34" charset="0"/>
              </a:defRPr>
            </a:lvl1pPr>
          </a:lstStyle>
          <a:p>
            <a:r>
              <a:rPr lang="en-US" dirty="0"/>
              <a:t>Insert title here. </a:t>
            </a:r>
          </a:p>
        </p:txBody>
      </p:sp>
      <p:sp>
        <p:nvSpPr>
          <p:cNvPr id="15" name="Text Placeholder 2"/>
          <p:cNvSpPr>
            <a:spLocks noGrp="1"/>
          </p:cNvSpPr>
          <p:nvPr>
            <p:ph type="body" sz="quarter" idx="16" hasCustomPrompt="1"/>
          </p:nvPr>
        </p:nvSpPr>
        <p:spPr>
          <a:xfrm>
            <a:off x="461010" y="1496844"/>
            <a:ext cx="3657600" cy="671512"/>
          </a:xfrm>
        </p:spPr>
        <p:txBody>
          <a:bodyPr anchor="t"/>
          <a:lstStyle>
            <a:lvl1pPr marL="0" indent="0">
              <a:buNone/>
              <a:defRPr sz="1100">
                <a:solidFill>
                  <a:schemeClr val="accent6"/>
                </a:solidFill>
              </a:defRPr>
            </a:lvl1pPr>
            <a:lvl2pPr>
              <a:defRPr sz="1200"/>
            </a:lvl2pPr>
            <a:lvl3pPr>
              <a:defRPr sz="1200"/>
            </a:lvl3pPr>
            <a:lvl4pPr>
              <a:defRPr sz="1200"/>
            </a:lvl4pPr>
            <a:lvl5pPr>
              <a:defRPr sz="1200"/>
            </a:lvl5pPr>
          </a:lstStyle>
          <a:p>
            <a:pPr lvl="0"/>
            <a:r>
              <a:rPr lang="en-US" dirty="0"/>
              <a:t>Enter text here</a:t>
            </a:r>
            <a:endParaRPr lang="en-GB" dirty="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88515" y="438150"/>
            <a:ext cx="698285" cy="181554"/>
          </a:xfrm>
          <a:prstGeom prst="rect">
            <a:avLst/>
          </a:prstGeom>
        </p:spPr>
      </p:pic>
    </p:spTree>
    <p:extLst>
      <p:ext uri="{BB962C8B-B14F-4D97-AF65-F5344CB8AC3E}">
        <p14:creationId xmlns:p14="http://schemas.microsoft.com/office/powerpoint/2010/main" val="25445387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tory_quote">
    <p:bg>
      <p:bgPr>
        <a:solidFill>
          <a:srgbClr val="FFFFFF"/>
        </a:solidFill>
        <a:effectLst/>
      </p:bgPr>
    </p:bg>
    <p:spTree>
      <p:nvGrpSpPr>
        <p:cNvPr id="1" name=""/>
        <p:cNvGrpSpPr/>
        <p:nvPr/>
      </p:nvGrpSpPr>
      <p:grpSpPr>
        <a:xfrm>
          <a:off x="0" y="0"/>
          <a:ext cx="0" cy="0"/>
          <a:chOff x="0" y="0"/>
          <a:chExt cx="0" cy="0"/>
        </a:xfrm>
      </p:grpSpPr>
      <p:sp>
        <p:nvSpPr>
          <p:cNvPr id="29" name="Text Placeholder 3"/>
          <p:cNvSpPr>
            <a:spLocks noGrp="1"/>
          </p:cNvSpPr>
          <p:nvPr>
            <p:ph type="body" sz="quarter" idx="26" hasCustomPrompt="1"/>
          </p:nvPr>
        </p:nvSpPr>
        <p:spPr>
          <a:xfrm>
            <a:off x="4700906" y="4596644"/>
            <a:ext cx="2076456" cy="193899"/>
          </a:xfrm>
        </p:spPr>
        <p:txBody>
          <a:bodyPr/>
          <a:lstStyle>
            <a:lvl1pPr marL="0" indent="0" algn="l" defTabSz="914378" rtl="0" eaLnBrk="1" latinLnBrk="0" hangingPunct="1">
              <a:buNone/>
              <a:defRPr lang="en-US" sz="1100" kern="1200" baseline="30000" dirty="0" smtClean="0">
                <a:solidFill>
                  <a:schemeClr val="accent4"/>
                </a:solidFill>
                <a:latin typeface="+mn-lt"/>
                <a:ea typeface="+mn-ea"/>
                <a:cs typeface="+mn-cs"/>
              </a:defRPr>
            </a:lvl1pPr>
            <a:lvl2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2pPr>
            <a:lvl3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3pPr>
            <a:lvl4pPr marL="0" algn="r" defTabSz="914378" rtl="0" eaLnBrk="1" latinLnBrk="0" hangingPunct="1">
              <a:defRPr lang="en-US" sz="1100" kern="1200" baseline="30000" dirty="0" smtClean="0">
                <a:solidFill>
                  <a:schemeClr val="accent1">
                    <a:lumMod val="60000"/>
                    <a:lumOff val="40000"/>
                  </a:schemeClr>
                </a:solidFill>
                <a:latin typeface="+mn-lt"/>
                <a:ea typeface="+mn-ea"/>
                <a:cs typeface="+mn-cs"/>
              </a:defRPr>
            </a:lvl4pPr>
            <a:lvl5pPr marL="0" algn="r" defTabSz="914378" rtl="0" eaLnBrk="1" latinLnBrk="0" hangingPunct="1">
              <a:defRPr lang="en-US" sz="1100" kern="1200" baseline="30000" dirty="0">
                <a:solidFill>
                  <a:schemeClr val="accent1">
                    <a:lumMod val="60000"/>
                    <a:lumOff val="40000"/>
                  </a:schemeClr>
                </a:solidFill>
                <a:latin typeface="+mn-lt"/>
                <a:ea typeface="+mn-ea"/>
                <a:cs typeface="+mn-cs"/>
              </a:defRPr>
            </a:lvl5pPr>
          </a:lstStyle>
          <a:p>
            <a:pPr lvl="0"/>
            <a:r>
              <a:rPr lang="en-US" dirty="0"/>
              <a:t>Contact: Enter name</a:t>
            </a:r>
          </a:p>
        </p:txBody>
      </p:sp>
      <p:sp>
        <p:nvSpPr>
          <p:cNvPr id="38" name="Text Placeholder 7"/>
          <p:cNvSpPr>
            <a:spLocks noGrp="1"/>
          </p:cNvSpPr>
          <p:nvPr>
            <p:ph type="body" sz="quarter" idx="11" hasCustomPrompt="1"/>
          </p:nvPr>
        </p:nvSpPr>
        <p:spPr>
          <a:xfrm>
            <a:off x="464494" y="438150"/>
            <a:ext cx="3770957" cy="1257300"/>
          </a:xfrm>
        </p:spPr>
        <p:txBody>
          <a:bodyPr tIns="0" bIns="0" anchor="t"/>
          <a:lstStyle>
            <a:lvl1pPr marL="0" indent="0" algn="l" defTabSz="914378" rtl="0" eaLnBrk="1" latinLnBrk="0" hangingPunct="1">
              <a:lnSpc>
                <a:spcPct val="90000"/>
              </a:lnSpc>
              <a:spcBef>
                <a:spcPct val="0"/>
              </a:spcBef>
              <a:buNone/>
              <a:defRPr lang="en-US" sz="2800" b="1" kern="0" spc="-100" baseline="0" dirty="0" smtClean="0">
                <a:solidFill>
                  <a:schemeClr val="accent3"/>
                </a:solidFill>
                <a:latin typeface="+mj-lt"/>
                <a:ea typeface="Roboto Medium" panose="02000000000000000000" pitchFamily="2" charset="0"/>
                <a:cs typeface="Arial" panose="020B0604020202020204" pitchFamily="34" charset="0"/>
              </a:defRPr>
            </a:lvl1pPr>
            <a:lvl2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2pPr>
            <a:lvl3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3pPr>
            <a:lvl4pPr marL="0" indent="0" algn="l" defTabSz="914378" rtl="0" eaLnBrk="1" latinLnBrk="0" hangingPunct="1">
              <a:lnSpc>
                <a:spcPct val="90000"/>
              </a:lnSpc>
              <a:spcBef>
                <a:spcPct val="0"/>
              </a:spcBef>
              <a:buNone/>
              <a:defRPr lang="en-US" sz="4000" b="1" kern="0" spc="-150" baseline="0" dirty="0" smtClean="0">
                <a:solidFill>
                  <a:schemeClr val="tx1"/>
                </a:solidFill>
                <a:latin typeface="+mj-lt"/>
                <a:ea typeface="Roboto Medium" panose="02000000000000000000" pitchFamily="2" charset="0"/>
                <a:cs typeface="Arial" panose="020B0604020202020204" pitchFamily="34" charset="0"/>
              </a:defRPr>
            </a:lvl4pPr>
            <a:lvl5pPr marL="0" indent="0" algn="l" defTabSz="914378" rtl="0" eaLnBrk="1" latinLnBrk="0" hangingPunct="1">
              <a:lnSpc>
                <a:spcPct val="90000"/>
              </a:lnSpc>
              <a:spcBef>
                <a:spcPct val="0"/>
              </a:spcBef>
              <a:buNone/>
              <a:defRPr lang="en-GB" sz="4000" b="1" kern="0" spc="-150" baseline="0" dirty="0">
                <a:solidFill>
                  <a:schemeClr val="tx1"/>
                </a:solidFill>
                <a:latin typeface="+mj-lt"/>
                <a:ea typeface="Roboto Medium" panose="02000000000000000000" pitchFamily="2" charset="0"/>
                <a:cs typeface="Arial" panose="020B0604020202020204" pitchFamily="34" charset="0"/>
              </a:defRPr>
            </a:lvl5pPr>
          </a:lstStyle>
          <a:p>
            <a:pPr lvl="0"/>
            <a:r>
              <a:rPr lang="en-US" dirty="0"/>
              <a:t>Click to edit this text box. Try to keep to three lines of text</a:t>
            </a:r>
          </a:p>
        </p:txBody>
      </p:sp>
      <p:sp>
        <p:nvSpPr>
          <p:cNvPr id="39" name="Text Placeholder 10"/>
          <p:cNvSpPr>
            <a:spLocks noGrp="1"/>
          </p:cNvSpPr>
          <p:nvPr>
            <p:ph type="body" sz="quarter" idx="34" hasCustomPrompt="1"/>
          </p:nvPr>
        </p:nvSpPr>
        <p:spPr>
          <a:xfrm>
            <a:off x="4700907" y="2253251"/>
            <a:ext cx="2349182" cy="75518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0" name="Text Placeholder 6"/>
          <p:cNvSpPr>
            <a:spLocks noGrp="1"/>
          </p:cNvSpPr>
          <p:nvPr>
            <p:ph type="body" sz="quarter" idx="35" hasCustomPrompt="1"/>
          </p:nvPr>
        </p:nvSpPr>
        <p:spPr>
          <a:xfrm>
            <a:off x="4700907" y="2043681"/>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Client</a:t>
            </a:r>
          </a:p>
        </p:txBody>
      </p:sp>
      <p:sp>
        <p:nvSpPr>
          <p:cNvPr id="41" name="Text Placeholder 10"/>
          <p:cNvSpPr>
            <a:spLocks noGrp="1"/>
          </p:cNvSpPr>
          <p:nvPr>
            <p:ph type="body" sz="quarter" idx="36" hasCustomPrompt="1"/>
          </p:nvPr>
        </p:nvSpPr>
        <p:spPr>
          <a:xfrm>
            <a:off x="7479023" y="2246456"/>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2" name="Text Placeholder 6"/>
          <p:cNvSpPr>
            <a:spLocks noGrp="1"/>
          </p:cNvSpPr>
          <p:nvPr>
            <p:ph type="body" sz="quarter" idx="37" hasCustomPrompt="1"/>
          </p:nvPr>
        </p:nvSpPr>
        <p:spPr>
          <a:xfrm>
            <a:off x="7479023" y="203688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Industry</a:t>
            </a:r>
          </a:p>
        </p:txBody>
      </p:sp>
      <p:sp>
        <p:nvSpPr>
          <p:cNvPr id="43" name="Text Placeholder 10"/>
          <p:cNvSpPr>
            <a:spLocks noGrp="1"/>
          </p:cNvSpPr>
          <p:nvPr>
            <p:ph type="body" sz="quarter" idx="38" hasCustomPrompt="1"/>
          </p:nvPr>
        </p:nvSpPr>
        <p:spPr>
          <a:xfrm>
            <a:off x="4700907" y="3372587"/>
            <a:ext cx="2349182" cy="409271"/>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4" name="Text Placeholder 6"/>
          <p:cNvSpPr>
            <a:spLocks noGrp="1"/>
          </p:cNvSpPr>
          <p:nvPr>
            <p:ph type="body" sz="quarter" idx="39" hasCustomPrompt="1"/>
          </p:nvPr>
        </p:nvSpPr>
        <p:spPr>
          <a:xfrm>
            <a:off x="4700907" y="3163015"/>
            <a:ext cx="2349182"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Solutions</a:t>
            </a:r>
          </a:p>
        </p:txBody>
      </p:sp>
      <p:sp>
        <p:nvSpPr>
          <p:cNvPr id="45" name="Text Placeholder 10"/>
          <p:cNvSpPr>
            <a:spLocks noGrp="1"/>
          </p:cNvSpPr>
          <p:nvPr>
            <p:ph type="body" sz="quarter" idx="40" hasCustomPrompt="1"/>
          </p:nvPr>
        </p:nvSpPr>
        <p:spPr>
          <a:xfrm>
            <a:off x="7479023" y="2858247"/>
            <a:ext cx="1118877" cy="258532"/>
          </a:xfrm>
        </p:spPr>
        <p:txBody>
          <a:bodyPr/>
          <a:lstStyle>
            <a:lvl1pPr marL="0" indent="0">
              <a:buFont typeface="Arial" panose="020B0604020202020204" pitchFamily="34" charset="0"/>
              <a:buNone/>
              <a:defRPr lang="en-US" sz="1400" kern="1200" baseline="30000" dirty="0">
                <a:solidFill>
                  <a:schemeClr val="accent4"/>
                </a:solidFill>
                <a:latin typeface="+mn-lt"/>
                <a:ea typeface="+mn-ea"/>
                <a:cs typeface="+mn-cs"/>
              </a:defRPr>
            </a:lvl1pPr>
          </a:lstStyle>
          <a:p>
            <a:pPr lvl="0"/>
            <a:r>
              <a:rPr lang="en-US" dirty="0"/>
              <a:t>Enter subtitle</a:t>
            </a:r>
          </a:p>
        </p:txBody>
      </p:sp>
      <p:sp>
        <p:nvSpPr>
          <p:cNvPr id="46" name="Text Placeholder 6"/>
          <p:cNvSpPr>
            <a:spLocks noGrp="1"/>
          </p:cNvSpPr>
          <p:nvPr>
            <p:ph type="body" sz="quarter" idx="41" hasCustomPrompt="1"/>
          </p:nvPr>
        </p:nvSpPr>
        <p:spPr>
          <a:xfrm>
            <a:off x="7479023" y="2648674"/>
            <a:ext cx="1118877" cy="202076"/>
          </a:xfrm>
        </p:spPr>
        <p:txBody>
          <a:bodyPr vert="horz" wrap="square" lIns="0" tIns="0" rIns="0" bIns="0" rtlCol="0" anchor="t">
            <a:noAutofit/>
          </a:bodyPr>
          <a:lstStyle>
            <a:lvl1pPr marL="0" indent="0">
              <a:buNone/>
              <a:defRPr lang="en-US" sz="1200" b="1" kern="0" spc="-50" baseline="0" dirty="0">
                <a:solidFill>
                  <a:schemeClr val="accent2"/>
                </a:solidFill>
                <a:latin typeface="+mj-lt"/>
                <a:ea typeface="Roboto Medium" panose="02000000000000000000" pitchFamily="2" charset="0"/>
              </a:defRPr>
            </a:lvl1pPr>
          </a:lstStyle>
          <a:p>
            <a:pPr marL="173034" lvl="0" indent="-173034">
              <a:lnSpc>
                <a:spcPct val="90000"/>
              </a:lnSpc>
              <a:spcBef>
                <a:spcPct val="0"/>
              </a:spcBef>
            </a:pPr>
            <a:r>
              <a:rPr lang="en-US" dirty="0"/>
              <a:t>Platforms</a:t>
            </a:r>
          </a:p>
        </p:txBody>
      </p:sp>
      <p:sp>
        <p:nvSpPr>
          <p:cNvPr id="3" name="Text Placeholder 2"/>
          <p:cNvSpPr>
            <a:spLocks noGrp="1"/>
          </p:cNvSpPr>
          <p:nvPr>
            <p:ph type="body" sz="quarter" idx="42" hasCustomPrompt="1"/>
          </p:nvPr>
        </p:nvSpPr>
        <p:spPr>
          <a:xfrm>
            <a:off x="4699001" y="670092"/>
            <a:ext cx="3898900" cy="1114259"/>
          </a:xfrm>
        </p:spPr>
        <p:txBody>
          <a:bodyPr/>
          <a:lstStyle>
            <a:lvl1pPr marL="0" indent="0">
              <a:buNone/>
              <a:defRPr sz="2000" baseline="0"/>
            </a:lvl1pPr>
          </a:lstStyle>
          <a:p>
            <a:pPr lvl="0"/>
            <a:r>
              <a:rPr lang="en-US" dirty="0"/>
              <a:t>Here’s a place for your quote. We recommend to keep it short. Maybe about this long.”</a:t>
            </a:r>
            <a:endParaRPr lang="en-GB" dirty="0"/>
          </a:p>
        </p:txBody>
      </p:sp>
      <p:sp>
        <p:nvSpPr>
          <p:cNvPr id="4" name="TextBox 3"/>
          <p:cNvSpPr txBox="1"/>
          <p:nvPr userDrawn="1"/>
        </p:nvSpPr>
        <p:spPr>
          <a:xfrm>
            <a:off x="4483101" y="670092"/>
            <a:ext cx="431800" cy="406400"/>
          </a:xfrm>
          <a:prstGeom prst="rect">
            <a:avLst/>
          </a:prstGeom>
          <a:noFill/>
        </p:spPr>
        <p:txBody>
          <a:bodyPr wrap="square" rtlCol="0">
            <a:noAutofit/>
          </a:bodyPr>
          <a:lstStyle/>
          <a:p>
            <a:pPr>
              <a:spcBef>
                <a:spcPts val="750"/>
              </a:spcBef>
              <a:buClr>
                <a:schemeClr val="accent2"/>
              </a:buClr>
              <a:buSzPct val="100000"/>
            </a:pPr>
            <a:r>
              <a:rPr lang="en-US" sz="2000" dirty="0">
                <a:solidFill>
                  <a:schemeClr val="accent4"/>
                </a:solidFill>
                <a:latin typeface="Arial" panose="020B0604020202020204" pitchFamily="34" charset="0"/>
                <a:cs typeface="Arial" panose="020B0604020202020204" pitchFamily="34" charset="0"/>
              </a:rPr>
              <a:t>“</a:t>
            </a:r>
            <a:endParaRPr lang="en-GB" sz="2000" dirty="0" err="1">
              <a:solidFill>
                <a:schemeClr val="accent4"/>
              </a:solidFill>
              <a:latin typeface="Arial" panose="020B0604020202020204" pitchFamily="34" charset="0"/>
              <a:cs typeface="Arial" panose="020B0604020202020204" pitchFamily="34" charset="0"/>
            </a:endParaRPr>
          </a:p>
        </p:txBody>
      </p:sp>
      <p:sp>
        <p:nvSpPr>
          <p:cNvPr id="22" name="Text Placeholder 4"/>
          <p:cNvSpPr>
            <a:spLocks noGrp="1"/>
          </p:cNvSpPr>
          <p:nvPr>
            <p:ph type="body" sz="quarter" idx="33"/>
          </p:nvPr>
        </p:nvSpPr>
        <p:spPr>
          <a:xfrm>
            <a:off x="464494" y="1738594"/>
            <a:ext cx="3770956" cy="1704412"/>
          </a:xfrm>
        </p:spPr>
        <p:txBody>
          <a:bodyPr tIns="0"/>
          <a:lstStyle>
            <a:lvl1pPr marL="0" indent="0">
              <a:lnSpc>
                <a:spcPct val="120000"/>
              </a:lnSpc>
              <a:buNone/>
              <a:defRPr lang="en-US" sz="1100" kern="1200" spc="0" baseline="0" dirty="0" smtClean="0">
                <a:solidFill>
                  <a:schemeClr val="accent4"/>
                </a:solidFill>
                <a:latin typeface="Arial" panose="020B0604020202020204" pitchFamily="34" charset="0"/>
                <a:ea typeface="+mn-ea"/>
                <a:cs typeface="Arial" panose="020B0604020202020204" pitchFamily="34" charset="0"/>
              </a:defRPr>
            </a:lvl1pPr>
            <a:lvl2pPr marL="173033" indent="0">
              <a:buNone/>
              <a:defRPr/>
            </a:lvl2pPr>
            <a:lvl3pPr marL="323842" indent="0">
              <a:buNone/>
              <a:defRPr/>
            </a:lvl3pPr>
            <a:lvl4pPr marL="457189" indent="0">
              <a:buNone/>
              <a:defRPr/>
            </a:lvl4pPr>
            <a:lvl5pPr marL="593711" indent="0">
              <a:buNone/>
              <a:defRPr/>
            </a:lvl5pPr>
          </a:lstStyle>
          <a:p>
            <a:pPr marL="0" lvl="0" indent="0" algn="l" defTabSz="914378" rtl="0" eaLnBrk="1" latinLnBrk="0" hangingPunct="1">
              <a:lnSpc>
                <a:spcPct val="90000"/>
              </a:lnSpc>
              <a:spcBef>
                <a:spcPts val="1200"/>
              </a:spcBef>
              <a:buClr>
                <a:srgbClr val="0072C8"/>
              </a:buClr>
              <a:buSzPct val="110000"/>
              <a:buFont typeface="Wingdings" panose="05000000000000000000" pitchFamily="2" charset="2"/>
              <a:buNone/>
            </a:pPr>
            <a:r>
              <a:rPr lang="en-US" dirty="0"/>
              <a:t>Click to edit Master text styles</a:t>
            </a:r>
          </a:p>
        </p:txBody>
      </p:sp>
    </p:spTree>
    <p:extLst>
      <p:ext uri="{BB962C8B-B14F-4D97-AF65-F5344CB8AC3E}">
        <p14:creationId xmlns:p14="http://schemas.microsoft.com/office/powerpoint/2010/main" val="8836431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466895" y="524279"/>
            <a:ext cx="2566929" cy="1374489"/>
            <a:chOff x="-1026613" y="1901064"/>
            <a:chExt cx="3422573" cy="1832652"/>
          </a:xfrm>
        </p:grpSpPr>
        <p:sp>
          <p:nvSpPr>
            <p:cNvPr id="4" name="Text Box 3"/>
            <p:cNvSpPr txBox="1">
              <a:spLocks noChangeArrowheads="1"/>
            </p:cNvSpPr>
            <p:nvPr userDrawn="1"/>
          </p:nvSpPr>
          <p:spPr bwMode="blackWhite">
            <a:xfrm>
              <a:off x="-1026613" y="3033616"/>
              <a:ext cx="3422573" cy="700100"/>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defTabSz="685557" eaLnBrk="0" hangingPunct="0">
                <a:lnSpc>
                  <a:spcPts val="675"/>
                </a:lnSpc>
                <a:defRPr/>
              </a:pPr>
              <a:r>
                <a:rPr lang="en-US" sz="525" dirty="0">
                  <a:gradFill>
                    <a:gsLst>
                      <a:gs pos="5417">
                        <a:srgbClr val="FFFFFF"/>
                      </a:gs>
                      <a:gs pos="13333">
                        <a:srgbClr val="FFFFFF"/>
                      </a:gs>
                    </a:gsLst>
                    <a:lin ang="5400000" scaled="0"/>
                  </a:gra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6613" y="1901064"/>
              <a:ext cx="2717495" cy="708228"/>
            </a:xfrm>
            <a:prstGeom prst="rect">
              <a:avLst/>
            </a:prstGeom>
            <a:noFill/>
            <a:ln>
              <a:noFill/>
            </a:ln>
          </p:spPr>
        </p:pic>
      </p:grpSp>
      <p:sp>
        <p:nvSpPr>
          <p:cNvPr id="6" name="TextBox 5"/>
          <p:cNvSpPr txBox="1"/>
          <p:nvPr userDrawn="1"/>
        </p:nvSpPr>
        <p:spPr>
          <a:xfrm>
            <a:off x="463269" y="1926053"/>
            <a:ext cx="871392" cy="207749"/>
          </a:xfrm>
          <a:prstGeom prst="rect">
            <a:avLst/>
          </a:prstGeom>
          <a:noFill/>
        </p:spPr>
        <p:txBody>
          <a:bodyPr wrap="none" lIns="0" bIns="0" rtlCol="0" anchor="b" anchorCtr="0">
            <a:spAutoFit/>
          </a:bodyPr>
          <a:lstStyle/>
          <a:p>
            <a:pPr defTabSz="685738"/>
            <a:r>
              <a:rPr lang="en-AU" sz="1050" spc="75" dirty="0">
                <a:solidFill>
                  <a:schemeClr val="tx1"/>
                </a:solidFill>
                <a:latin typeface="Arial" panose="020B0604020202020204" pitchFamily="34" charset="0"/>
                <a:ea typeface="Roboto Light" panose="02000000000000000000" pitchFamily="2" charset="0"/>
                <a:cs typeface="Arial" panose="020B0604020202020204" pitchFamily="34" charset="0"/>
              </a:rPr>
              <a:t>slalom.com</a:t>
            </a:r>
          </a:p>
        </p:txBody>
      </p:sp>
    </p:spTree>
    <p:extLst>
      <p:ext uri="{BB962C8B-B14F-4D97-AF65-F5344CB8AC3E}">
        <p14:creationId xmlns:p14="http://schemas.microsoft.com/office/powerpoint/2010/main" val="3773330356"/>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Logo Slide 1">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82470" y="2021301"/>
            <a:ext cx="2379062" cy="620026"/>
          </a:xfrm>
          <a:prstGeom prst="rect">
            <a:avLst/>
          </a:prstGeom>
          <a:noFill/>
          <a:ln>
            <a:noFill/>
          </a:ln>
        </p:spPr>
      </p:pic>
      <p:sp>
        <p:nvSpPr>
          <p:cNvPr id="7"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9879374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ogo Slide 2">
    <p:bg>
      <p:bgRef idx="1001">
        <a:schemeClr val="bg1"/>
      </p:bgRef>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1831838" y="4435689"/>
            <a:ext cx="5480327" cy="345539"/>
          </a:xfrm>
          <a:prstGeom prst="rect">
            <a:avLst/>
          </a:prstGeom>
          <a:noFill/>
          <a:ln w="12700">
            <a:noFill/>
            <a:miter lim="800000"/>
            <a:headEnd type="none" w="sm" len="sm"/>
            <a:tailEnd type="none" w="sm" len="sm"/>
          </a:ln>
          <a:effectLst/>
        </p:spPr>
        <p:txBody>
          <a:bodyPr wrap="square" lIns="0" tIns="34285" rIns="0" bIns="137160" anchor="b" anchorCtr="0">
            <a:spAutoFit/>
          </a:bodyPr>
          <a:lstStyle/>
          <a:p>
            <a:pPr algn="ctr" defTabSz="685557" eaLnBrk="0" hangingPunct="0">
              <a:lnSpc>
                <a:spcPts val="675"/>
              </a:lnSpc>
              <a:defRPr/>
            </a:pPr>
            <a:r>
              <a:rPr lang="en-US" sz="525" dirty="0">
                <a:solidFill>
                  <a:schemeClr val="accent6"/>
                </a:solidFill>
                <a:latin typeface="Arial" panose="020B0604020202020204" pitchFamily="34" charset="0"/>
                <a:cs typeface="Arial" panose="020B0604020202020204" pitchFamily="34" charset="0"/>
              </a:rPr>
              <a:t>© 2018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grpSp>
        <p:nvGrpSpPr>
          <p:cNvPr id="10" name="Group 9"/>
          <p:cNvGrpSpPr>
            <a:grpSpLocks noChangeAspect="1"/>
          </p:cNvGrpSpPr>
          <p:nvPr userDrawn="1"/>
        </p:nvGrpSpPr>
        <p:grpSpPr>
          <a:xfrm>
            <a:off x="3274132" y="2212803"/>
            <a:ext cx="2595737" cy="672965"/>
            <a:chOff x="4724400" y="3073400"/>
            <a:chExt cx="2743200" cy="711200"/>
          </a:xfrm>
          <a:solidFill>
            <a:schemeClr val="accent2"/>
          </a:solidFill>
        </p:grpSpPr>
        <p:sp>
          <p:nvSpPr>
            <p:cNvPr id="11" name="Freeform 5"/>
            <p:cNvSpPr>
              <a:spLocks/>
            </p:cNvSpPr>
            <p:nvPr/>
          </p:nvSpPr>
          <p:spPr bwMode="auto">
            <a:xfrm>
              <a:off x="5222875" y="3073400"/>
              <a:ext cx="133350" cy="698500"/>
            </a:xfrm>
            <a:custGeom>
              <a:avLst/>
              <a:gdLst>
                <a:gd name="T0" fmla="*/ 0 w 84"/>
                <a:gd name="T1" fmla="*/ 406 h 440"/>
                <a:gd name="T2" fmla="*/ 0 w 84"/>
                <a:gd name="T3" fmla="*/ 406 h 440"/>
                <a:gd name="T4" fmla="*/ 0 w 84"/>
                <a:gd name="T5" fmla="*/ 412 h 440"/>
                <a:gd name="T6" fmla="*/ 2 w 84"/>
                <a:gd name="T7" fmla="*/ 418 h 440"/>
                <a:gd name="T8" fmla="*/ 6 w 84"/>
                <a:gd name="T9" fmla="*/ 424 h 440"/>
                <a:gd name="T10" fmla="*/ 10 w 84"/>
                <a:gd name="T11" fmla="*/ 430 h 440"/>
                <a:gd name="T12" fmla="*/ 14 w 84"/>
                <a:gd name="T13" fmla="*/ 434 h 440"/>
                <a:gd name="T14" fmla="*/ 20 w 84"/>
                <a:gd name="T15" fmla="*/ 438 h 440"/>
                <a:gd name="T16" fmla="*/ 28 w 84"/>
                <a:gd name="T17" fmla="*/ 440 h 440"/>
                <a:gd name="T18" fmla="*/ 34 w 84"/>
                <a:gd name="T19" fmla="*/ 440 h 440"/>
                <a:gd name="T20" fmla="*/ 84 w 84"/>
                <a:gd name="T21" fmla="*/ 440 h 440"/>
                <a:gd name="T22" fmla="*/ 84 w 84"/>
                <a:gd name="T23" fmla="*/ 0 h 440"/>
                <a:gd name="T24" fmla="*/ 0 w 84"/>
                <a:gd name="T25" fmla="*/ 0 h 440"/>
                <a:gd name="T26" fmla="*/ 0 w 84"/>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40">
                  <a:moveTo>
                    <a:pt x="0" y="406"/>
                  </a:moveTo>
                  <a:lnTo>
                    <a:pt x="0" y="406"/>
                  </a:lnTo>
                  <a:lnTo>
                    <a:pt x="0" y="412"/>
                  </a:lnTo>
                  <a:lnTo>
                    <a:pt x="2" y="418"/>
                  </a:lnTo>
                  <a:lnTo>
                    <a:pt x="6" y="424"/>
                  </a:lnTo>
                  <a:lnTo>
                    <a:pt x="10" y="430"/>
                  </a:lnTo>
                  <a:lnTo>
                    <a:pt x="14" y="434"/>
                  </a:lnTo>
                  <a:lnTo>
                    <a:pt x="20" y="438"/>
                  </a:lnTo>
                  <a:lnTo>
                    <a:pt x="28" y="440"/>
                  </a:lnTo>
                  <a:lnTo>
                    <a:pt x="34" y="440"/>
                  </a:lnTo>
                  <a:lnTo>
                    <a:pt x="84" y="440"/>
                  </a:lnTo>
                  <a:lnTo>
                    <a:pt x="84"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2" name="Freeform 6"/>
            <p:cNvSpPr>
              <a:spLocks noEditPoints="1"/>
            </p:cNvSpPr>
            <p:nvPr/>
          </p:nvSpPr>
          <p:spPr bwMode="auto">
            <a:xfrm>
              <a:off x="5378450" y="3257550"/>
              <a:ext cx="523875" cy="527050"/>
            </a:xfrm>
            <a:custGeom>
              <a:avLst/>
              <a:gdLst>
                <a:gd name="T0" fmla="*/ 248 w 330"/>
                <a:gd name="T1" fmla="*/ 42 h 332"/>
                <a:gd name="T2" fmla="*/ 230 w 330"/>
                <a:gd name="T3" fmla="*/ 26 h 332"/>
                <a:gd name="T4" fmla="*/ 208 w 330"/>
                <a:gd name="T5" fmla="*/ 12 h 332"/>
                <a:gd name="T6" fmla="*/ 184 w 330"/>
                <a:gd name="T7" fmla="*/ 2 h 332"/>
                <a:gd name="T8" fmla="*/ 154 w 330"/>
                <a:gd name="T9" fmla="*/ 0 h 332"/>
                <a:gd name="T10" fmla="*/ 138 w 330"/>
                <a:gd name="T11" fmla="*/ 0 h 332"/>
                <a:gd name="T12" fmla="*/ 106 w 330"/>
                <a:gd name="T13" fmla="*/ 6 h 332"/>
                <a:gd name="T14" fmla="*/ 80 w 330"/>
                <a:gd name="T15" fmla="*/ 18 h 332"/>
                <a:gd name="T16" fmla="*/ 54 w 330"/>
                <a:gd name="T17" fmla="*/ 36 h 332"/>
                <a:gd name="T18" fmla="*/ 34 w 330"/>
                <a:gd name="T19" fmla="*/ 58 h 332"/>
                <a:gd name="T20" fmla="*/ 18 w 330"/>
                <a:gd name="T21" fmla="*/ 86 h 332"/>
                <a:gd name="T22" fmla="*/ 6 w 330"/>
                <a:gd name="T23" fmla="*/ 116 h 332"/>
                <a:gd name="T24" fmla="*/ 0 w 330"/>
                <a:gd name="T25" fmla="*/ 148 h 332"/>
                <a:gd name="T26" fmla="*/ 0 w 330"/>
                <a:gd name="T27" fmla="*/ 166 h 332"/>
                <a:gd name="T28" fmla="*/ 4 w 330"/>
                <a:gd name="T29" fmla="*/ 200 h 332"/>
                <a:gd name="T30" fmla="*/ 12 w 330"/>
                <a:gd name="T31" fmla="*/ 232 h 332"/>
                <a:gd name="T32" fmla="*/ 26 w 330"/>
                <a:gd name="T33" fmla="*/ 260 h 332"/>
                <a:gd name="T34" fmla="*/ 44 w 330"/>
                <a:gd name="T35" fmla="*/ 284 h 332"/>
                <a:gd name="T36" fmla="*/ 66 w 330"/>
                <a:gd name="T37" fmla="*/ 304 h 332"/>
                <a:gd name="T38" fmla="*/ 92 w 330"/>
                <a:gd name="T39" fmla="*/ 320 h 332"/>
                <a:gd name="T40" fmla="*/ 122 w 330"/>
                <a:gd name="T41" fmla="*/ 328 h 332"/>
                <a:gd name="T42" fmla="*/ 154 w 330"/>
                <a:gd name="T43" fmla="*/ 332 h 332"/>
                <a:gd name="T44" fmla="*/ 168 w 330"/>
                <a:gd name="T45" fmla="*/ 332 h 332"/>
                <a:gd name="T46" fmla="*/ 196 w 330"/>
                <a:gd name="T47" fmla="*/ 324 h 332"/>
                <a:gd name="T48" fmla="*/ 220 w 330"/>
                <a:gd name="T49" fmla="*/ 314 h 332"/>
                <a:gd name="T50" fmla="*/ 240 w 330"/>
                <a:gd name="T51" fmla="*/ 298 h 332"/>
                <a:gd name="T52" fmla="*/ 248 w 330"/>
                <a:gd name="T53" fmla="*/ 290 h 332"/>
                <a:gd name="T54" fmla="*/ 248 w 330"/>
                <a:gd name="T55" fmla="*/ 296 h 332"/>
                <a:gd name="T56" fmla="*/ 254 w 330"/>
                <a:gd name="T57" fmla="*/ 308 h 332"/>
                <a:gd name="T58" fmla="*/ 262 w 330"/>
                <a:gd name="T59" fmla="*/ 318 h 332"/>
                <a:gd name="T60" fmla="*/ 276 w 330"/>
                <a:gd name="T61" fmla="*/ 324 h 332"/>
                <a:gd name="T62" fmla="*/ 330 w 330"/>
                <a:gd name="T63" fmla="*/ 324 h 332"/>
                <a:gd name="T64" fmla="*/ 248 w 330"/>
                <a:gd name="T65" fmla="*/ 8 h 332"/>
                <a:gd name="T66" fmla="*/ 168 w 330"/>
                <a:gd name="T67" fmla="*/ 252 h 332"/>
                <a:gd name="T68" fmla="*/ 150 w 330"/>
                <a:gd name="T69" fmla="*/ 250 h 332"/>
                <a:gd name="T70" fmla="*/ 122 w 330"/>
                <a:gd name="T71" fmla="*/ 238 h 332"/>
                <a:gd name="T72" fmla="*/ 100 w 330"/>
                <a:gd name="T73" fmla="*/ 214 h 332"/>
                <a:gd name="T74" fmla="*/ 88 w 330"/>
                <a:gd name="T75" fmla="*/ 184 h 332"/>
                <a:gd name="T76" fmla="*/ 88 w 330"/>
                <a:gd name="T77" fmla="*/ 166 h 332"/>
                <a:gd name="T78" fmla="*/ 92 w 330"/>
                <a:gd name="T79" fmla="*/ 132 h 332"/>
                <a:gd name="T80" fmla="*/ 110 w 330"/>
                <a:gd name="T81" fmla="*/ 104 h 332"/>
                <a:gd name="T82" fmla="*/ 134 w 330"/>
                <a:gd name="T83" fmla="*/ 86 h 332"/>
                <a:gd name="T84" fmla="*/ 168 w 330"/>
                <a:gd name="T85" fmla="*/ 78 h 332"/>
                <a:gd name="T86" fmla="*/ 186 w 330"/>
                <a:gd name="T87" fmla="*/ 80 h 332"/>
                <a:gd name="T88" fmla="*/ 216 w 330"/>
                <a:gd name="T89" fmla="*/ 94 h 332"/>
                <a:gd name="T90" fmla="*/ 238 w 330"/>
                <a:gd name="T91" fmla="*/ 116 h 332"/>
                <a:gd name="T92" fmla="*/ 248 w 330"/>
                <a:gd name="T93" fmla="*/ 148 h 332"/>
                <a:gd name="T94" fmla="*/ 250 w 330"/>
                <a:gd name="T95" fmla="*/ 166 h 332"/>
                <a:gd name="T96" fmla="*/ 244 w 330"/>
                <a:gd name="T97" fmla="*/ 200 h 332"/>
                <a:gd name="T98" fmla="*/ 228 w 330"/>
                <a:gd name="T99" fmla="*/ 228 h 332"/>
                <a:gd name="T100" fmla="*/ 202 w 330"/>
                <a:gd name="T101" fmla="*/ 246 h 332"/>
                <a:gd name="T102" fmla="*/ 168 w 330"/>
                <a:gd name="T103"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0" h="332">
                  <a:moveTo>
                    <a:pt x="248" y="42"/>
                  </a:moveTo>
                  <a:lnTo>
                    <a:pt x="248" y="42"/>
                  </a:lnTo>
                  <a:lnTo>
                    <a:pt x="240" y="34"/>
                  </a:lnTo>
                  <a:lnTo>
                    <a:pt x="230" y="26"/>
                  </a:lnTo>
                  <a:lnTo>
                    <a:pt x="220" y="18"/>
                  </a:lnTo>
                  <a:lnTo>
                    <a:pt x="208" y="12"/>
                  </a:lnTo>
                  <a:lnTo>
                    <a:pt x="196" y="6"/>
                  </a:lnTo>
                  <a:lnTo>
                    <a:pt x="184" y="2"/>
                  </a:lnTo>
                  <a:lnTo>
                    <a:pt x="168" y="0"/>
                  </a:lnTo>
                  <a:lnTo>
                    <a:pt x="154" y="0"/>
                  </a:lnTo>
                  <a:lnTo>
                    <a:pt x="154" y="0"/>
                  </a:lnTo>
                  <a:lnTo>
                    <a:pt x="138" y="0"/>
                  </a:lnTo>
                  <a:lnTo>
                    <a:pt x="122" y="2"/>
                  </a:lnTo>
                  <a:lnTo>
                    <a:pt x="106" y="6"/>
                  </a:lnTo>
                  <a:lnTo>
                    <a:pt x="92" y="12"/>
                  </a:lnTo>
                  <a:lnTo>
                    <a:pt x="80" y="18"/>
                  </a:lnTo>
                  <a:lnTo>
                    <a:pt x="66" y="28"/>
                  </a:lnTo>
                  <a:lnTo>
                    <a:pt x="54" y="36"/>
                  </a:lnTo>
                  <a:lnTo>
                    <a:pt x="44" y="48"/>
                  </a:lnTo>
                  <a:lnTo>
                    <a:pt x="34" y="58"/>
                  </a:lnTo>
                  <a:lnTo>
                    <a:pt x="26" y="72"/>
                  </a:lnTo>
                  <a:lnTo>
                    <a:pt x="18" y="86"/>
                  </a:lnTo>
                  <a:lnTo>
                    <a:pt x="12" y="100"/>
                  </a:lnTo>
                  <a:lnTo>
                    <a:pt x="6" y="116"/>
                  </a:lnTo>
                  <a:lnTo>
                    <a:pt x="4" y="132"/>
                  </a:lnTo>
                  <a:lnTo>
                    <a:pt x="0" y="148"/>
                  </a:lnTo>
                  <a:lnTo>
                    <a:pt x="0" y="166"/>
                  </a:lnTo>
                  <a:lnTo>
                    <a:pt x="0" y="166"/>
                  </a:lnTo>
                  <a:lnTo>
                    <a:pt x="0" y="184"/>
                  </a:lnTo>
                  <a:lnTo>
                    <a:pt x="4" y="200"/>
                  </a:lnTo>
                  <a:lnTo>
                    <a:pt x="6" y="216"/>
                  </a:lnTo>
                  <a:lnTo>
                    <a:pt x="12" y="232"/>
                  </a:lnTo>
                  <a:lnTo>
                    <a:pt x="18" y="246"/>
                  </a:lnTo>
                  <a:lnTo>
                    <a:pt x="26" y="260"/>
                  </a:lnTo>
                  <a:lnTo>
                    <a:pt x="34" y="272"/>
                  </a:lnTo>
                  <a:lnTo>
                    <a:pt x="44" y="284"/>
                  </a:lnTo>
                  <a:lnTo>
                    <a:pt x="54" y="294"/>
                  </a:lnTo>
                  <a:lnTo>
                    <a:pt x="66" y="304"/>
                  </a:lnTo>
                  <a:lnTo>
                    <a:pt x="80" y="312"/>
                  </a:lnTo>
                  <a:lnTo>
                    <a:pt x="92" y="320"/>
                  </a:lnTo>
                  <a:lnTo>
                    <a:pt x="106" y="324"/>
                  </a:lnTo>
                  <a:lnTo>
                    <a:pt x="122" y="328"/>
                  </a:lnTo>
                  <a:lnTo>
                    <a:pt x="138" y="332"/>
                  </a:lnTo>
                  <a:lnTo>
                    <a:pt x="154" y="332"/>
                  </a:lnTo>
                  <a:lnTo>
                    <a:pt x="154" y="332"/>
                  </a:lnTo>
                  <a:lnTo>
                    <a:pt x="168" y="332"/>
                  </a:lnTo>
                  <a:lnTo>
                    <a:pt x="184" y="328"/>
                  </a:lnTo>
                  <a:lnTo>
                    <a:pt x="196" y="324"/>
                  </a:lnTo>
                  <a:lnTo>
                    <a:pt x="208" y="320"/>
                  </a:lnTo>
                  <a:lnTo>
                    <a:pt x="220" y="314"/>
                  </a:lnTo>
                  <a:lnTo>
                    <a:pt x="230" y="306"/>
                  </a:lnTo>
                  <a:lnTo>
                    <a:pt x="240" y="298"/>
                  </a:lnTo>
                  <a:lnTo>
                    <a:pt x="248" y="288"/>
                  </a:lnTo>
                  <a:lnTo>
                    <a:pt x="248" y="290"/>
                  </a:lnTo>
                  <a:lnTo>
                    <a:pt x="248" y="290"/>
                  </a:lnTo>
                  <a:lnTo>
                    <a:pt x="248" y="296"/>
                  </a:lnTo>
                  <a:lnTo>
                    <a:pt x="250" y="302"/>
                  </a:lnTo>
                  <a:lnTo>
                    <a:pt x="254" y="308"/>
                  </a:lnTo>
                  <a:lnTo>
                    <a:pt x="258" y="314"/>
                  </a:lnTo>
                  <a:lnTo>
                    <a:pt x="262" y="318"/>
                  </a:lnTo>
                  <a:lnTo>
                    <a:pt x="268" y="322"/>
                  </a:lnTo>
                  <a:lnTo>
                    <a:pt x="276" y="324"/>
                  </a:lnTo>
                  <a:lnTo>
                    <a:pt x="282" y="324"/>
                  </a:lnTo>
                  <a:lnTo>
                    <a:pt x="330" y="324"/>
                  </a:lnTo>
                  <a:lnTo>
                    <a:pt x="330" y="8"/>
                  </a:lnTo>
                  <a:lnTo>
                    <a:pt x="248" y="8"/>
                  </a:lnTo>
                  <a:lnTo>
                    <a:pt x="248" y="42"/>
                  </a:lnTo>
                  <a:close/>
                  <a:moveTo>
                    <a:pt x="168" y="252"/>
                  </a:moveTo>
                  <a:lnTo>
                    <a:pt x="168" y="252"/>
                  </a:lnTo>
                  <a:lnTo>
                    <a:pt x="150" y="250"/>
                  </a:lnTo>
                  <a:lnTo>
                    <a:pt x="134" y="246"/>
                  </a:lnTo>
                  <a:lnTo>
                    <a:pt x="122" y="238"/>
                  </a:lnTo>
                  <a:lnTo>
                    <a:pt x="110" y="228"/>
                  </a:lnTo>
                  <a:lnTo>
                    <a:pt x="100" y="214"/>
                  </a:lnTo>
                  <a:lnTo>
                    <a:pt x="92" y="200"/>
                  </a:lnTo>
                  <a:lnTo>
                    <a:pt x="88" y="184"/>
                  </a:lnTo>
                  <a:lnTo>
                    <a:pt x="88" y="166"/>
                  </a:lnTo>
                  <a:lnTo>
                    <a:pt x="88" y="166"/>
                  </a:lnTo>
                  <a:lnTo>
                    <a:pt x="88" y="148"/>
                  </a:lnTo>
                  <a:lnTo>
                    <a:pt x="92" y="132"/>
                  </a:lnTo>
                  <a:lnTo>
                    <a:pt x="100" y="116"/>
                  </a:lnTo>
                  <a:lnTo>
                    <a:pt x="110" y="104"/>
                  </a:lnTo>
                  <a:lnTo>
                    <a:pt x="122" y="94"/>
                  </a:lnTo>
                  <a:lnTo>
                    <a:pt x="134" y="86"/>
                  </a:lnTo>
                  <a:lnTo>
                    <a:pt x="150" y="80"/>
                  </a:lnTo>
                  <a:lnTo>
                    <a:pt x="168" y="78"/>
                  </a:lnTo>
                  <a:lnTo>
                    <a:pt x="168" y="78"/>
                  </a:lnTo>
                  <a:lnTo>
                    <a:pt x="186" y="80"/>
                  </a:lnTo>
                  <a:lnTo>
                    <a:pt x="202" y="86"/>
                  </a:lnTo>
                  <a:lnTo>
                    <a:pt x="216" y="94"/>
                  </a:lnTo>
                  <a:lnTo>
                    <a:pt x="228" y="104"/>
                  </a:lnTo>
                  <a:lnTo>
                    <a:pt x="238" y="116"/>
                  </a:lnTo>
                  <a:lnTo>
                    <a:pt x="244" y="132"/>
                  </a:lnTo>
                  <a:lnTo>
                    <a:pt x="248" y="148"/>
                  </a:lnTo>
                  <a:lnTo>
                    <a:pt x="250" y="166"/>
                  </a:lnTo>
                  <a:lnTo>
                    <a:pt x="250" y="166"/>
                  </a:lnTo>
                  <a:lnTo>
                    <a:pt x="248" y="184"/>
                  </a:lnTo>
                  <a:lnTo>
                    <a:pt x="244" y="200"/>
                  </a:lnTo>
                  <a:lnTo>
                    <a:pt x="238" y="216"/>
                  </a:lnTo>
                  <a:lnTo>
                    <a:pt x="228" y="228"/>
                  </a:lnTo>
                  <a:lnTo>
                    <a:pt x="216" y="238"/>
                  </a:lnTo>
                  <a:lnTo>
                    <a:pt x="202" y="246"/>
                  </a:lnTo>
                  <a:lnTo>
                    <a:pt x="186" y="252"/>
                  </a:lnTo>
                  <a:lnTo>
                    <a:pt x="168" y="252"/>
                  </a:lnTo>
                  <a:lnTo>
                    <a:pt x="168"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3" name="Freeform 7"/>
            <p:cNvSpPr>
              <a:spLocks/>
            </p:cNvSpPr>
            <p:nvPr/>
          </p:nvSpPr>
          <p:spPr bwMode="auto">
            <a:xfrm>
              <a:off x="5937250" y="3073400"/>
              <a:ext cx="136525" cy="698500"/>
            </a:xfrm>
            <a:custGeom>
              <a:avLst/>
              <a:gdLst>
                <a:gd name="T0" fmla="*/ 0 w 86"/>
                <a:gd name="T1" fmla="*/ 406 h 440"/>
                <a:gd name="T2" fmla="*/ 0 w 86"/>
                <a:gd name="T3" fmla="*/ 406 h 440"/>
                <a:gd name="T4" fmla="*/ 2 w 86"/>
                <a:gd name="T5" fmla="*/ 412 h 440"/>
                <a:gd name="T6" fmla="*/ 4 w 86"/>
                <a:gd name="T7" fmla="*/ 418 h 440"/>
                <a:gd name="T8" fmla="*/ 6 w 86"/>
                <a:gd name="T9" fmla="*/ 424 h 440"/>
                <a:gd name="T10" fmla="*/ 12 w 86"/>
                <a:gd name="T11" fmla="*/ 430 h 440"/>
                <a:gd name="T12" fmla="*/ 16 w 86"/>
                <a:gd name="T13" fmla="*/ 434 h 440"/>
                <a:gd name="T14" fmla="*/ 22 w 86"/>
                <a:gd name="T15" fmla="*/ 438 h 440"/>
                <a:gd name="T16" fmla="*/ 28 w 86"/>
                <a:gd name="T17" fmla="*/ 440 h 440"/>
                <a:gd name="T18" fmla="*/ 36 w 86"/>
                <a:gd name="T19" fmla="*/ 440 h 440"/>
                <a:gd name="T20" fmla="*/ 86 w 86"/>
                <a:gd name="T21" fmla="*/ 440 h 440"/>
                <a:gd name="T22" fmla="*/ 86 w 86"/>
                <a:gd name="T23" fmla="*/ 0 h 440"/>
                <a:gd name="T24" fmla="*/ 0 w 86"/>
                <a:gd name="T25" fmla="*/ 0 h 440"/>
                <a:gd name="T26" fmla="*/ 0 w 86"/>
                <a:gd name="T27" fmla="*/ 40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440">
                  <a:moveTo>
                    <a:pt x="0" y="406"/>
                  </a:moveTo>
                  <a:lnTo>
                    <a:pt x="0" y="406"/>
                  </a:lnTo>
                  <a:lnTo>
                    <a:pt x="2" y="412"/>
                  </a:lnTo>
                  <a:lnTo>
                    <a:pt x="4" y="418"/>
                  </a:lnTo>
                  <a:lnTo>
                    <a:pt x="6" y="424"/>
                  </a:lnTo>
                  <a:lnTo>
                    <a:pt x="12" y="430"/>
                  </a:lnTo>
                  <a:lnTo>
                    <a:pt x="16" y="434"/>
                  </a:lnTo>
                  <a:lnTo>
                    <a:pt x="22" y="438"/>
                  </a:lnTo>
                  <a:lnTo>
                    <a:pt x="28" y="440"/>
                  </a:lnTo>
                  <a:lnTo>
                    <a:pt x="36" y="440"/>
                  </a:lnTo>
                  <a:lnTo>
                    <a:pt x="86" y="440"/>
                  </a:lnTo>
                  <a:lnTo>
                    <a:pt x="86" y="0"/>
                  </a:lnTo>
                  <a:lnTo>
                    <a:pt x="0" y="0"/>
                  </a:lnTo>
                  <a:lnTo>
                    <a:pt x="0"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4" name="Freeform 8"/>
            <p:cNvSpPr>
              <a:spLocks noEditPoints="1"/>
            </p:cNvSpPr>
            <p:nvPr/>
          </p:nvSpPr>
          <p:spPr bwMode="auto">
            <a:xfrm>
              <a:off x="6096000" y="3257550"/>
              <a:ext cx="539750" cy="527050"/>
            </a:xfrm>
            <a:custGeom>
              <a:avLst/>
              <a:gdLst>
                <a:gd name="T0" fmla="*/ 170 w 340"/>
                <a:gd name="T1" fmla="*/ 0 h 332"/>
                <a:gd name="T2" fmla="*/ 134 w 340"/>
                <a:gd name="T3" fmla="*/ 2 h 332"/>
                <a:gd name="T4" fmla="*/ 102 w 340"/>
                <a:gd name="T5" fmla="*/ 12 h 332"/>
                <a:gd name="T6" fmla="*/ 72 w 340"/>
                <a:gd name="T7" fmla="*/ 26 h 332"/>
                <a:gd name="T8" fmla="*/ 48 w 340"/>
                <a:gd name="T9" fmla="*/ 46 h 332"/>
                <a:gd name="T10" fmla="*/ 28 w 340"/>
                <a:gd name="T11" fmla="*/ 72 h 332"/>
                <a:gd name="T12" fmla="*/ 12 w 340"/>
                <a:gd name="T13" fmla="*/ 100 h 332"/>
                <a:gd name="T14" fmla="*/ 2 w 340"/>
                <a:gd name="T15" fmla="*/ 132 h 332"/>
                <a:gd name="T16" fmla="*/ 0 w 340"/>
                <a:gd name="T17" fmla="*/ 166 h 332"/>
                <a:gd name="T18" fmla="*/ 0 w 340"/>
                <a:gd name="T19" fmla="*/ 184 h 332"/>
                <a:gd name="T20" fmla="*/ 6 w 340"/>
                <a:gd name="T21" fmla="*/ 216 h 332"/>
                <a:gd name="T22" fmla="*/ 20 w 340"/>
                <a:gd name="T23" fmla="*/ 246 h 332"/>
                <a:gd name="T24" fmla="*/ 38 w 340"/>
                <a:gd name="T25" fmla="*/ 272 h 332"/>
                <a:gd name="T26" fmla="*/ 60 w 340"/>
                <a:gd name="T27" fmla="*/ 296 h 332"/>
                <a:gd name="T28" fmla="*/ 86 w 340"/>
                <a:gd name="T29" fmla="*/ 312 h 332"/>
                <a:gd name="T30" fmla="*/ 118 w 340"/>
                <a:gd name="T31" fmla="*/ 324 h 332"/>
                <a:gd name="T32" fmla="*/ 152 w 340"/>
                <a:gd name="T33" fmla="*/ 332 h 332"/>
                <a:gd name="T34" fmla="*/ 170 w 340"/>
                <a:gd name="T35" fmla="*/ 332 h 332"/>
                <a:gd name="T36" fmla="*/ 206 w 340"/>
                <a:gd name="T37" fmla="*/ 328 h 332"/>
                <a:gd name="T38" fmla="*/ 238 w 340"/>
                <a:gd name="T39" fmla="*/ 320 h 332"/>
                <a:gd name="T40" fmla="*/ 268 w 340"/>
                <a:gd name="T41" fmla="*/ 304 h 332"/>
                <a:gd name="T42" fmla="*/ 292 w 340"/>
                <a:gd name="T43" fmla="*/ 284 h 332"/>
                <a:gd name="T44" fmla="*/ 312 w 340"/>
                <a:gd name="T45" fmla="*/ 260 h 332"/>
                <a:gd name="T46" fmla="*/ 328 w 340"/>
                <a:gd name="T47" fmla="*/ 232 h 332"/>
                <a:gd name="T48" fmla="*/ 338 w 340"/>
                <a:gd name="T49" fmla="*/ 200 h 332"/>
                <a:gd name="T50" fmla="*/ 340 w 340"/>
                <a:gd name="T51" fmla="*/ 166 h 332"/>
                <a:gd name="T52" fmla="*/ 340 w 340"/>
                <a:gd name="T53" fmla="*/ 148 h 332"/>
                <a:gd name="T54" fmla="*/ 334 w 340"/>
                <a:gd name="T55" fmla="*/ 116 h 332"/>
                <a:gd name="T56" fmla="*/ 322 w 340"/>
                <a:gd name="T57" fmla="*/ 84 h 332"/>
                <a:gd name="T58" fmla="*/ 304 w 340"/>
                <a:gd name="T59" fmla="*/ 58 h 332"/>
                <a:gd name="T60" fmla="*/ 280 w 340"/>
                <a:gd name="T61" fmla="*/ 36 h 332"/>
                <a:gd name="T62" fmla="*/ 254 w 340"/>
                <a:gd name="T63" fmla="*/ 18 h 332"/>
                <a:gd name="T64" fmla="*/ 222 w 340"/>
                <a:gd name="T65" fmla="*/ 6 h 332"/>
                <a:gd name="T66" fmla="*/ 188 w 340"/>
                <a:gd name="T67" fmla="*/ 0 h 332"/>
                <a:gd name="T68" fmla="*/ 170 w 340"/>
                <a:gd name="T69" fmla="*/ 0 h 332"/>
                <a:gd name="T70" fmla="*/ 170 w 340"/>
                <a:gd name="T71" fmla="*/ 252 h 332"/>
                <a:gd name="T72" fmla="*/ 136 w 340"/>
                <a:gd name="T73" fmla="*/ 246 h 332"/>
                <a:gd name="T74" fmla="*/ 110 w 340"/>
                <a:gd name="T75" fmla="*/ 228 h 332"/>
                <a:gd name="T76" fmla="*/ 92 w 340"/>
                <a:gd name="T77" fmla="*/ 200 h 332"/>
                <a:gd name="T78" fmla="*/ 86 w 340"/>
                <a:gd name="T79" fmla="*/ 166 h 332"/>
                <a:gd name="T80" fmla="*/ 88 w 340"/>
                <a:gd name="T81" fmla="*/ 148 h 332"/>
                <a:gd name="T82" fmla="*/ 100 w 340"/>
                <a:gd name="T83" fmla="*/ 116 h 332"/>
                <a:gd name="T84" fmla="*/ 122 w 340"/>
                <a:gd name="T85" fmla="*/ 92 h 332"/>
                <a:gd name="T86" fmla="*/ 152 w 340"/>
                <a:gd name="T87" fmla="*/ 80 h 332"/>
                <a:gd name="T88" fmla="*/ 170 w 340"/>
                <a:gd name="T89" fmla="*/ 78 h 332"/>
                <a:gd name="T90" fmla="*/ 204 w 340"/>
                <a:gd name="T91" fmla="*/ 86 h 332"/>
                <a:gd name="T92" fmla="*/ 230 w 340"/>
                <a:gd name="T93" fmla="*/ 102 h 332"/>
                <a:gd name="T94" fmla="*/ 248 w 340"/>
                <a:gd name="T95" fmla="*/ 130 h 332"/>
                <a:gd name="T96" fmla="*/ 254 w 340"/>
                <a:gd name="T97" fmla="*/ 166 h 332"/>
                <a:gd name="T98" fmla="*/ 252 w 340"/>
                <a:gd name="T99" fmla="*/ 184 h 332"/>
                <a:gd name="T100" fmla="*/ 240 w 340"/>
                <a:gd name="T101" fmla="*/ 216 h 332"/>
                <a:gd name="T102" fmla="*/ 218 w 340"/>
                <a:gd name="T103" fmla="*/ 238 h 332"/>
                <a:gd name="T104" fmla="*/ 188 w 340"/>
                <a:gd name="T105" fmla="*/ 252 h 332"/>
                <a:gd name="T106" fmla="*/ 170 w 340"/>
                <a:gd name="T107" fmla="*/ 25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 h="332">
                  <a:moveTo>
                    <a:pt x="170" y="0"/>
                  </a:moveTo>
                  <a:lnTo>
                    <a:pt x="170" y="0"/>
                  </a:lnTo>
                  <a:lnTo>
                    <a:pt x="152" y="0"/>
                  </a:lnTo>
                  <a:lnTo>
                    <a:pt x="134" y="2"/>
                  </a:lnTo>
                  <a:lnTo>
                    <a:pt x="118" y="6"/>
                  </a:lnTo>
                  <a:lnTo>
                    <a:pt x="102" y="12"/>
                  </a:lnTo>
                  <a:lnTo>
                    <a:pt x="86" y="18"/>
                  </a:lnTo>
                  <a:lnTo>
                    <a:pt x="72" y="26"/>
                  </a:lnTo>
                  <a:lnTo>
                    <a:pt x="60" y="36"/>
                  </a:lnTo>
                  <a:lnTo>
                    <a:pt x="48" y="46"/>
                  </a:lnTo>
                  <a:lnTo>
                    <a:pt x="38" y="58"/>
                  </a:lnTo>
                  <a:lnTo>
                    <a:pt x="28" y="72"/>
                  </a:lnTo>
                  <a:lnTo>
                    <a:pt x="20" y="84"/>
                  </a:lnTo>
                  <a:lnTo>
                    <a:pt x="12" y="100"/>
                  </a:lnTo>
                  <a:lnTo>
                    <a:pt x="6" y="116"/>
                  </a:lnTo>
                  <a:lnTo>
                    <a:pt x="2" y="132"/>
                  </a:lnTo>
                  <a:lnTo>
                    <a:pt x="0" y="148"/>
                  </a:lnTo>
                  <a:lnTo>
                    <a:pt x="0" y="166"/>
                  </a:lnTo>
                  <a:lnTo>
                    <a:pt x="0" y="166"/>
                  </a:lnTo>
                  <a:lnTo>
                    <a:pt x="0" y="184"/>
                  </a:lnTo>
                  <a:lnTo>
                    <a:pt x="2" y="200"/>
                  </a:lnTo>
                  <a:lnTo>
                    <a:pt x="6" y="216"/>
                  </a:lnTo>
                  <a:lnTo>
                    <a:pt x="12" y="232"/>
                  </a:lnTo>
                  <a:lnTo>
                    <a:pt x="20" y="246"/>
                  </a:lnTo>
                  <a:lnTo>
                    <a:pt x="28" y="260"/>
                  </a:lnTo>
                  <a:lnTo>
                    <a:pt x="38" y="272"/>
                  </a:lnTo>
                  <a:lnTo>
                    <a:pt x="48" y="284"/>
                  </a:lnTo>
                  <a:lnTo>
                    <a:pt x="60" y="296"/>
                  </a:lnTo>
                  <a:lnTo>
                    <a:pt x="72" y="304"/>
                  </a:lnTo>
                  <a:lnTo>
                    <a:pt x="86" y="312"/>
                  </a:lnTo>
                  <a:lnTo>
                    <a:pt x="102" y="320"/>
                  </a:lnTo>
                  <a:lnTo>
                    <a:pt x="118" y="324"/>
                  </a:lnTo>
                  <a:lnTo>
                    <a:pt x="134" y="328"/>
                  </a:lnTo>
                  <a:lnTo>
                    <a:pt x="152" y="332"/>
                  </a:lnTo>
                  <a:lnTo>
                    <a:pt x="170" y="332"/>
                  </a:lnTo>
                  <a:lnTo>
                    <a:pt x="170" y="332"/>
                  </a:lnTo>
                  <a:lnTo>
                    <a:pt x="188" y="332"/>
                  </a:lnTo>
                  <a:lnTo>
                    <a:pt x="206" y="328"/>
                  </a:lnTo>
                  <a:lnTo>
                    <a:pt x="222" y="324"/>
                  </a:lnTo>
                  <a:lnTo>
                    <a:pt x="238" y="320"/>
                  </a:lnTo>
                  <a:lnTo>
                    <a:pt x="254" y="312"/>
                  </a:lnTo>
                  <a:lnTo>
                    <a:pt x="268" y="304"/>
                  </a:lnTo>
                  <a:lnTo>
                    <a:pt x="280" y="296"/>
                  </a:lnTo>
                  <a:lnTo>
                    <a:pt x="292" y="284"/>
                  </a:lnTo>
                  <a:lnTo>
                    <a:pt x="304" y="272"/>
                  </a:lnTo>
                  <a:lnTo>
                    <a:pt x="312" y="260"/>
                  </a:lnTo>
                  <a:lnTo>
                    <a:pt x="322" y="246"/>
                  </a:lnTo>
                  <a:lnTo>
                    <a:pt x="328" y="232"/>
                  </a:lnTo>
                  <a:lnTo>
                    <a:pt x="334" y="216"/>
                  </a:lnTo>
                  <a:lnTo>
                    <a:pt x="338" y="200"/>
                  </a:lnTo>
                  <a:lnTo>
                    <a:pt x="340" y="184"/>
                  </a:lnTo>
                  <a:lnTo>
                    <a:pt x="340" y="166"/>
                  </a:lnTo>
                  <a:lnTo>
                    <a:pt x="340" y="166"/>
                  </a:lnTo>
                  <a:lnTo>
                    <a:pt x="340" y="148"/>
                  </a:lnTo>
                  <a:lnTo>
                    <a:pt x="338" y="132"/>
                  </a:lnTo>
                  <a:lnTo>
                    <a:pt x="334" y="116"/>
                  </a:lnTo>
                  <a:lnTo>
                    <a:pt x="328" y="100"/>
                  </a:lnTo>
                  <a:lnTo>
                    <a:pt x="322" y="84"/>
                  </a:lnTo>
                  <a:lnTo>
                    <a:pt x="312" y="72"/>
                  </a:lnTo>
                  <a:lnTo>
                    <a:pt x="304" y="58"/>
                  </a:lnTo>
                  <a:lnTo>
                    <a:pt x="292" y="46"/>
                  </a:lnTo>
                  <a:lnTo>
                    <a:pt x="280" y="36"/>
                  </a:lnTo>
                  <a:lnTo>
                    <a:pt x="268" y="26"/>
                  </a:lnTo>
                  <a:lnTo>
                    <a:pt x="254" y="18"/>
                  </a:lnTo>
                  <a:lnTo>
                    <a:pt x="238" y="12"/>
                  </a:lnTo>
                  <a:lnTo>
                    <a:pt x="222" y="6"/>
                  </a:lnTo>
                  <a:lnTo>
                    <a:pt x="206" y="2"/>
                  </a:lnTo>
                  <a:lnTo>
                    <a:pt x="188" y="0"/>
                  </a:lnTo>
                  <a:lnTo>
                    <a:pt x="170" y="0"/>
                  </a:lnTo>
                  <a:lnTo>
                    <a:pt x="170" y="0"/>
                  </a:lnTo>
                  <a:close/>
                  <a:moveTo>
                    <a:pt x="170" y="252"/>
                  </a:moveTo>
                  <a:lnTo>
                    <a:pt x="170" y="252"/>
                  </a:lnTo>
                  <a:lnTo>
                    <a:pt x="152" y="252"/>
                  </a:lnTo>
                  <a:lnTo>
                    <a:pt x="136" y="246"/>
                  </a:lnTo>
                  <a:lnTo>
                    <a:pt x="122" y="238"/>
                  </a:lnTo>
                  <a:lnTo>
                    <a:pt x="110" y="228"/>
                  </a:lnTo>
                  <a:lnTo>
                    <a:pt x="100" y="216"/>
                  </a:lnTo>
                  <a:lnTo>
                    <a:pt x="92" y="200"/>
                  </a:lnTo>
                  <a:lnTo>
                    <a:pt x="88" y="184"/>
                  </a:lnTo>
                  <a:lnTo>
                    <a:pt x="86" y="166"/>
                  </a:lnTo>
                  <a:lnTo>
                    <a:pt x="86" y="166"/>
                  </a:lnTo>
                  <a:lnTo>
                    <a:pt x="88" y="148"/>
                  </a:lnTo>
                  <a:lnTo>
                    <a:pt x="92" y="130"/>
                  </a:lnTo>
                  <a:lnTo>
                    <a:pt x="100" y="116"/>
                  </a:lnTo>
                  <a:lnTo>
                    <a:pt x="110" y="102"/>
                  </a:lnTo>
                  <a:lnTo>
                    <a:pt x="122" y="92"/>
                  </a:lnTo>
                  <a:lnTo>
                    <a:pt x="136" y="86"/>
                  </a:lnTo>
                  <a:lnTo>
                    <a:pt x="152" y="80"/>
                  </a:lnTo>
                  <a:lnTo>
                    <a:pt x="170" y="78"/>
                  </a:lnTo>
                  <a:lnTo>
                    <a:pt x="170" y="78"/>
                  </a:lnTo>
                  <a:lnTo>
                    <a:pt x="188" y="80"/>
                  </a:lnTo>
                  <a:lnTo>
                    <a:pt x="204" y="86"/>
                  </a:lnTo>
                  <a:lnTo>
                    <a:pt x="218" y="92"/>
                  </a:lnTo>
                  <a:lnTo>
                    <a:pt x="230" y="102"/>
                  </a:lnTo>
                  <a:lnTo>
                    <a:pt x="240" y="116"/>
                  </a:lnTo>
                  <a:lnTo>
                    <a:pt x="248" y="130"/>
                  </a:lnTo>
                  <a:lnTo>
                    <a:pt x="252" y="148"/>
                  </a:lnTo>
                  <a:lnTo>
                    <a:pt x="254" y="166"/>
                  </a:lnTo>
                  <a:lnTo>
                    <a:pt x="254" y="166"/>
                  </a:lnTo>
                  <a:lnTo>
                    <a:pt x="252" y="184"/>
                  </a:lnTo>
                  <a:lnTo>
                    <a:pt x="248" y="200"/>
                  </a:lnTo>
                  <a:lnTo>
                    <a:pt x="240" y="216"/>
                  </a:lnTo>
                  <a:lnTo>
                    <a:pt x="230" y="228"/>
                  </a:lnTo>
                  <a:lnTo>
                    <a:pt x="218" y="238"/>
                  </a:lnTo>
                  <a:lnTo>
                    <a:pt x="204" y="246"/>
                  </a:lnTo>
                  <a:lnTo>
                    <a:pt x="188" y="252"/>
                  </a:lnTo>
                  <a:lnTo>
                    <a:pt x="170" y="252"/>
                  </a:lnTo>
                  <a:lnTo>
                    <a:pt x="170"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5" name="Freeform 9"/>
            <p:cNvSpPr>
              <a:spLocks/>
            </p:cNvSpPr>
            <p:nvPr/>
          </p:nvSpPr>
          <p:spPr bwMode="auto">
            <a:xfrm>
              <a:off x="6654800" y="3257550"/>
              <a:ext cx="812800" cy="514350"/>
            </a:xfrm>
            <a:custGeom>
              <a:avLst/>
              <a:gdLst>
                <a:gd name="T0" fmla="*/ 388 w 512"/>
                <a:gd name="T1" fmla="*/ 0 h 324"/>
                <a:gd name="T2" fmla="*/ 356 w 512"/>
                <a:gd name="T3" fmla="*/ 2 h 324"/>
                <a:gd name="T4" fmla="*/ 328 w 512"/>
                <a:gd name="T5" fmla="*/ 12 h 324"/>
                <a:gd name="T6" fmla="*/ 302 w 512"/>
                <a:gd name="T7" fmla="*/ 28 h 324"/>
                <a:gd name="T8" fmla="*/ 280 w 512"/>
                <a:gd name="T9" fmla="*/ 54 h 324"/>
                <a:gd name="T10" fmla="*/ 272 w 512"/>
                <a:gd name="T11" fmla="*/ 42 h 324"/>
                <a:gd name="T12" fmla="*/ 250 w 512"/>
                <a:gd name="T13" fmla="*/ 22 h 324"/>
                <a:gd name="T14" fmla="*/ 224 w 512"/>
                <a:gd name="T15" fmla="*/ 8 h 324"/>
                <a:gd name="T16" fmla="*/ 192 w 512"/>
                <a:gd name="T17" fmla="*/ 0 h 324"/>
                <a:gd name="T18" fmla="*/ 176 w 512"/>
                <a:gd name="T19" fmla="*/ 0 h 324"/>
                <a:gd name="T20" fmla="*/ 150 w 512"/>
                <a:gd name="T21" fmla="*/ 2 h 324"/>
                <a:gd name="T22" fmla="*/ 124 w 512"/>
                <a:gd name="T23" fmla="*/ 10 h 324"/>
                <a:gd name="T24" fmla="*/ 102 w 512"/>
                <a:gd name="T25" fmla="*/ 24 h 324"/>
                <a:gd name="T26" fmla="*/ 84 w 512"/>
                <a:gd name="T27" fmla="*/ 46 h 324"/>
                <a:gd name="T28" fmla="*/ 0 w 512"/>
                <a:gd name="T29" fmla="*/ 8 h 324"/>
                <a:gd name="T30" fmla="*/ 0 w 512"/>
                <a:gd name="T31" fmla="*/ 290 h 324"/>
                <a:gd name="T32" fmla="*/ 4 w 512"/>
                <a:gd name="T33" fmla="*/ 302 h 324"/>
                <a:gd name="T34" fmla="*/ 10 w 512"/>
                <a:gd name="T35" fmla="*/ 314 h 324"/>
                <a:gd name="T36" fmla="*/ 22 w 512"/>
                <a:gd name="T37" fmla="*/ 322 h 324"/>
                <a:gd name="T38" fmla="*/ 34 w 512"/>
                <a:gd name="T39" fmla="*/ 324 h 324"/>
                <a:gd name="T40" fmla="*/ 86 w 512"/>
                <a:gd name="T41" fmla="*/ 150 h 324"/>
                <a:gd name="T42" fmla="*/ 86 w 512"/>
                <a:gd name="T43" fmla="*/ 134 h 324"/>
                <a:gd name="T44" fmla="*/ 96 w 512"/>
                <a:gd name="T45" fmla="*/ 108 h 324"/>
                <a:gd name="T46" fmla="*/ 116 w 512"/>
                <a:gd name="T47" fmla="*/ 90 h 324"/>
                <a:gd name="T48" fmla="*/ 138 w 512"/>
                <a:gd name="T49" fmla="*/ 80 h 324"/>
                <a:gd name="T50" fmla="*/ 152 w 512"/>
                <a:gd name="T51" fmla="*/ 80 h 324"/>
                <a:gd name="T52" fmla="*/ 178 w 512"/>
                <a:gd name="T53" fmla="*/ 84 h 324"/>
                <a:gd name="T54" fmla="*/ 198 w 512"/>
                <a:gd name="T55" fmla="*/ 98 h 324"/>
                <a:gd name="T56" fmla="*/ 210 w 512"/>
                <a:gd name="T57" fmla="*/ 120 h 324"/>
                <a:gd name="T58" fmla="*/ 214 w 512"/>
                <a:gd name="T59" fmla="*/ 150 h 324"/>
                <a:gd name="T60" fmla="*/ 214 w 512"/>
                <a:gd name="T61" fmla="*/ 290 h 324"/>
                <a:gd name="T62" fmla="*/ 216 w 512"/>
                <a:gd name="T63" fmla="*/ 302 h 324"/>
                <a:gd name="T64" fmla="*/ 224 w 512"/>
                <a:gd name="T65" fmla="*/ 314 h 324"/>
                <a:gd name="T66" fmla="*/ 234 w 512"/>
                <a:gd name="T67" fmla="*/ 322 h 324"/>
                <a:gd name="T68" fmla="*/ 248 w 512"/>
                <a:gd name="T69" fmla="*/ 324 h 324"/>
                <a:gd name="T70" fmla="*/ 298 w 512"/>
                <a:gd name="T71" fmla="*/ 150 h 324"/>
                <a:gd name="T72" fmla="*/ 300 w 512"/>
                <a:gd name="T73" fmla="*/ 134 h 324"/>
                <a:gd name="T74" fmla="*/ 310 w 512"/>
                <a:gd name="T75" fmla="*/ 108 h 324"/>
                <a:gd name="T76" fmla="*/ 328 w 512"/>
                <a:gd name="T77" fmla="*/ 90 h 324"/>
                <a:gd name="T78" fmla="*/ 352 w 512"/>
                <a:gd name="T79" fmla="*/ 80 h 324"/>
                <a:gd name="T80" fmla="*/ 366 w 512"/>
                <a:gd name="T81" fmla="*/ 80 h 324"/>
                <a:gd name="T82" fmla="*/ 392 w 512"/>
                <a:gd name="T83" fmla="*/ 84 h 324"/>
                <a:gd name="T84" fmla="*/ 410 w 512"/>
                <a:gd name="T85" fmla="*/ 98 h 324"/>
                <a:gd name="T86" fmla="*/ 424 w 512"/>
                <a:gd name="T87" fmla="*/ 120 h 324"/>
                <a:gd name="T88" fmla="*/ 428 w 512"/>
                <a:gd name="T89" fmla="*/ 150 h 324"/>
                <a:gd name="T90" fmla="*/ 428 w 512"/>
                <a:gd name="T91" fmla="*/ 290 h 324"/>
                <a:gd name="T92" fmla="*/ 430 w 512"/>
                <a:gd name="T93" fmla="*/ 302 h 324"/>
                <a:gd name="T94" fmla="*/ 438 w 512"/>
                <a:gd name="T95" fmla="*/ 314 h 324"/>
                <a:gd name="T96" fmla="*/ 448 w 512"/>
                <a:gd name="T97" fmla="*/ 322 h 324"/>
                <a:gd name="T98" fmla="*/ 462 w 512"/>
                <a:gd name="T99" fmla="*/ 324 h 324"/>
                <a:gd name="T100" fmla="*/ 512 w 512"/>
                <a:gd name="T101" fmla="*/ 122 h 324"/>
                <a:gd name="T102" fmla="*/ 510 w 512"/>
                <a:gd name="T103" fmla="*/ 96 h 324"/>
                <a:gd name="T104" fmla="*/ 502 w 512"/>
                <a:gd name="T105" fmla="*/ 72 h 324"/>
                <a:gd name="T106" fmla="*/ 492 w 512"/>
                <a:gd name="T107" fmla="*/ 52 h 324"/>
                <a:gd name="T108" fmla="*/ 478 w 512"/>
                <a:gd name="T109" fmla="*/ 34 h 324"/>
                <a:gd name="T110" fmla="*/ 460 w 512"/>
                <a:gd name="T111" fmla="*/ 20 h 324"/>
                <a:gd name="T112" fmla="*/ 438 w 512"/>
                <a:gd name="T113" fmla="*/ 8 h 324"/>
                <a:gd name="T114" fmla="*/ 414 w 512"/>
                <a:gd name="T115" fmla="*/ 2 h 324"/>
                <a:gd name="T116" fmla="*/ 388 w 512"/>
                <a:gd name="T11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2" h="324">
                  <a:moveTo>
                    <a:pt x="388" y="0"/>
                  </a:moveTo>
                  <a:lnTo>
                    <a:pt x="388" y="0"/>
                  </a:lnTo>
                  <a:lnTo>
                    <a:pt x="372" y="0"/>
                  </a:lnTo>
                  <a:lnTo>
                    <a:pt x="356" y="2"/>
                  </a:lnTo>
                  <a:lnTo>
                    <a:pt x="342" y="6"/>
                  </a:lnTo>
                  <a:lnTo>
                    <a:pt x="328" y="12"/>
                  </a:lnTo>
                  <a:lnTo>
                    <a:pt x="314" y="18"/>
                  </a:lnTo>
                  <a:lnTo>
                    <a:pt x="302" y="28"/>
                  </a:lnTo>
                  <a:lnTo>
                    <a:pt x="290" y="40"/>
                  </a:lnTo>
                  <a:lnTo>
                    <a:pt x="280" y="54"/>
                  </a:lnTo>
                  <a:lnTo>
                    <a:pt x="280" y="54"/>
                  </a:lnTo>
                  <a:lnTo>
                    <a:pt x="272" y="42"/>
                  </a:lnTo>
                  <a:lnTo>
                    <a:pt x="262" y="30"/>
                  </a:lnTo>
                  <a:lnTo>
                    <a:pt x="250" y="22"/>
                  </a:lnTo>
                  <a:lnTo>
                    <a:pt x="238" y="14"/>
                  </a:lnTo>
                  <a:lnTo>
                    <a:pt x="224" y="8"/>
                  </a:lnTo>
                  <a:lnTo>
                    <a:pt x="208" y="4"/>
                  </a:lnTo>
                  <a:lnTo>
                    <a:pt x="192" y="0"/>
                  </a:lnTo>
                  <a:lnTo>
                    <a:pt x="176" y="0"/>
                  </a:lnTo>
                  <a:lnTo>
                    <a:pt x="176" y="0"/>
                  </a:lnTo>
                  <a:lnTo>
                    <a:pt x="162" y="0"/>
                  </a:lnTo>
                  <a:lnTo>
                    <a:pt x="150" y="2"/>
                  </a:lnTo>
                  <a:lnTo>
                    <a:pt x="136" y="6"/>
                  </a:lnTo>
                  <a:lnTo>
                    <a:pt x="124" y="10"/>
                  </a:lnTo>
                  <a:lnTo>
                    <a:pt x="114" y="16"/>
                  </a:lnTo>
                  <a:lnTo>
                    <a:pt x="102" y="24"/>
                  </a:lnTo>
                  <a:lnTo>
                    <a:pt x="92" y="34"/>
                  </a:lnTo>
                  <a:lnTo>
                    <a:pt x="84" y="46"/>
                  </a:lnTo>
                  <a:lnTo>
                    <a:pt x="84" y="8"/>
                  </a:lnTo>
                  <a:lnTo>
                    <a:pt x="0" y="8"/>
                  </a:lnTo>
                  <a:lnTo>
                    <a:pt x="0" y="290"/>
                  </a:lnTo>
                  <a:lnTo>
                    <a:pt x="0" y="290"/>
                  </a:lnTo>
                  <a:lnTo>
                    <a:pt x="2" y="296"/>
                  </a:lnTo>
                  <a:lnTo>
                    <a:pt x="4" y="302"/>
                  </a:lnTo>
                  <a:lnTo>
                    <a:pt x="6" y="308"/>
                  </a:lnTo>
                  <a:lnTo>
                    <a:pt x="10" y="314"/>
                  </a:lnTo>
                  <a:lnTo>
                    <a:pt x="16" y="318"/>
                  </a:lnTo>
                  <a:lnTo>
                    <a:pt x="22" y="322"/>
                  </a:lnTo>
                  <a:lnTo>
                    <a:pt x="28" y="324"/>
                  </a:lnTo>
                  <a:lnTo>
                    <a:pt x="34" y="324"/>
                  </a:lnTo>
                  <a:lnTo>
                    <a:pt x="86" y="324"/>
                  </a:lnTo>
                  <a:lnTo>
                    <a:pt x="86" y="150"/>
                  </a:lnTo>
                  <a:lnTo>
                    <a:pt x="86" y="150"/>
                  </a:lnTo>
                  <a:lnTo>
                    <a:pt x="86" y="134"/>
                  </a:lnTo>
                  <a:lnTo>
                    <a:pt x="90" y="120"/>
                  </a:lnTo>
                  <a:lnTo>
                    <a:pt x="96" y="108"/>
                  </a:lnTo>
                  <a:lnTo>
                    <a:pt x="106" y="98"/>
                  </a:lnTo>
                  <a:lnTo>
                    <a:pt x="116" y="90"/>
                  </a:lnTo>
                  <a:lnTo>
                    <a:pt x="126" y="84"/>
                  </a:lnTo>
                  <a:lnTo>
                    <a:pt x="138" y="80"/>
                  </a:lnTo>
                  <a:lnTo>
                    <a:pt x="152" y="80"/>
                  </a:lnTo>
                  <a:lnTo>
                    <a:pt x="152" y="80"/>
                  </a:lnTo>
                  <a:lnTo>
                    <a:pt x="166" y="80"/>
                  </a:lnTo>
                  <a:lnTo>
                    <a:pt x="178" y="84"/>
                  </a:lnTo>
                  <a:lnTo>
                    <a:pt x="188" y="90"/>
                  </a:lnTo>
                  <a:lnTo>
                    <a:pt x="198" y="98"/>
                  </a:lnTo>
                  <a:lnTo>
                    <a:pt x="204" y="108"/>
                  </a:lnTo>
                  <a:lnTo>
                    <a:pt x="210" y="120"/>
                  </a:lnTo>
                  <a:lnTo>
                    <a:pt x="212" y="134"/>
                  </a:lnTo>
                  <a:lnTo>
                    <a:pt x="214" y="150"/>
                  </a:lnTo>
                  <a:lnTo>
                    <a:pt x="214" y="290"/>
                  </a:lnTo>
                  <a:lnTo>
                    <a:pt x="214" y="290"/>
                  </a:lnTo>
                  <a:lnTo>
                    <a:pt x="214" y="296"/>
                  </a:lnTo>
                  <a:lnTo>
                    <a:pt x="216" y="302"/>
                  </a:lnTo>
                  <a:lnTo>
                    <a:pt x="220" y="308"/>
                  </a:lnTo>
                  <a:lnTo>
                    <a:pt x="224" y="314"/>
                  </a:lnTo>
                  <a:lnTo>
                    <a:pt x="230" y="318"/>
                  </a:lnTo>
                  <a:lnTo>
                    <a:pt x="234" y="322"/>
                  </a:lnTo>
                  <a:lnTo>
                    <a:pt x="242" y="324"/>
                  </a:lnTo>
                  <a:lnTo>
                    <a:pt x="248" y="324"/>
                  </a:lnTo>
                  <a:lnTo>
                    <a:pt x="298" y="324"/>
                  </a:lnTo>
                  <a:lnTo>
                    <a:pt x="298" y="150"/>
                  </a:lnTo>
                  <a:lnTo>
                    <a:pt x="298" y="150"/>
                  </a:lnTo>
                  <a:lnTo>
                    <a:pt x="300" y="134"/>
                  </a:lnTo>
                  <a:lnTo>
                    <a:pt x="304" y="120"/>
                  </a:lnTo>
                  <a:lnTo>
                    <a:pt x="310" y="108"/>
                  </a:lnTo>
                  <a:lnTo>
                    <a:pt x="318" y="98"/>
                  </a:lnTo>
                  <a:lnTo>
                    <a:pt x="328" y="90"/>
                  </a:lnTo>
                  <a:lnTo>
                    <a:pt x="340" y="84"/>
                  </a:lnTo>
                  <a:lnTo>
                    <a:pt x="352" y="80"/>
                  </a:lnTo>
                  <a:lnTo>
                    <a:pt x="366" y="80"/>
                  </a:lnTo>
                  <a:lnTo>
                    <a:pt x="366" y="80"/>
                  </a:lnTo>
                  <a:lnTo>
                    <a:pt x="380" y="80"/>
                  </a:lnTo>
                  <a:lnTo>
                    <a:pt x="392" y="84"/>
                  </a:lnTo>
                  <a:lnTo>
                    <a:pt x="402" y="90"/>
                  </a:lnTo>
                  <a:lnTo>
                    <a:pt x="410" y="98"/>
                  </a:lnTo>
                  <a:lnTo>
                    <a:pt x="418" y="108"/>
                  </a:lnTo>
                  <a:lnTo>
                    <a:pt x="424" y="120"/>
                  </a:lnTo>
                  <a:lnTo>
                    <a:pt x="426" y="134"/>
                  </a:lnTo>
                  <a:lnTo>
                    <a:pt x="428" y="150"/>
                  </a:lnTo>
                  <a:lnTo>
                    <a:pt x="428" y="290"/>
                  </a:lnTo>
                  <a:lnTo>
                    <a:pt x="428" y="290"/>
                  </a:lnTo>
                  <a:lnTo>
                    <a:pt x="428" y="296"/>
                  </a:lnTo>
                  <a:lnTo>
                    <a:pt x="430" y="302"/>
                  </a:lnTo>
                  <a:lnTo>
                    <a:pt x="434" y="308"/>
                  </a:lnTo>
                  <a:lnTo>
                    <a:pt x="438" y="314"/>
                  </a:lnTo>
                  <a:lnTo>
                    <a:pt x="442" y="318"/>
                  </a:lnTo>
                  <a:lnTo>
                    <a:pt x="448" y="322"/>
                  </a:lnTo>
                  <a:lnTo>
                    <a:pt x="454" y="324"/>
                  </a:lnTo>
                  <a:lnTo>
                    <a:pt x="462" y="324"/>
                  </a:lnTo>
                  <a:lnTo>
                    <a:pt x="512" y="324"/>
                  </a:lnTo>
                  <a:lnTo>
                    <a:pt x="512" y="122"/>
                  </a:lnTo>
                  <a:lnTo>
                    <a:pt x="512" y="122"/>
                  </a:lnTo>
                  <a:lnTo>
                    <a:pt x="510" y="96"/>
                  </a:lnTo>
                  <a:lnTo>
                    <a:pt x="506" y="84"/>
                  </a:lnTo>
                  <a:lnTo>
                    <a:pt x="502" y="72"/>
                  </a:lnTo>
                  <a:lnTo>
                    <a:pt x="498" y="62"/>
                  </a:lnTo>
                  <a:lnTo>
                    <a:pt x="492" y="52"/>
                  </a:lnTo>
                  <a:lnTo>
                    <a:pt x="486" y="42"/>
                  </a:lnTo>
                  <a:lnTo>
                    <a:pt x="478" y="34"/>
                  </a:lnTo>
                  <a:lnTo>
                    <a:pt x="470" y="26"/>
                  </a:lnTo>
                  <a:lnTo>
                    <a:pt x="460" y="20"/>
                  </a:lnTo>
                  <a:lnTo>
                    <a:pt x="450" y="14"/>
                  </a:lnTo>
                  <a:lnTo>
                    <a:pt x="438" y="8"/>
                  </a:lnTo>
                  <a:lnTo>
                    <a:pt x="426" y="4"/>
                  </a:lnTo>
                  <a:lnTo>
                    <a:pt x="414" y="2"/>
                  </a:lnTo>
                  <a:lnTo>
                    <a:pt x="388" y="0"/>
                  </a:lnTo>
                  <a:lnTo>
                    <a:pt x="3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sp>
          <p:nvSpPr>
            <p:cNvPr id="16" name="Freeform 10"/>
            <p:cNvSpPr>
              <a:spLocks/>
            </p:cNvSpPr>
            <p:nvPr/>
          </p:nvSpPr>
          <p:spPr bwMode="auto">
            <a:xfrm>
              <a:off x="4724400" y="3257550"/>
              <a:ext cx="476250" cy="527050"/>
            </a:xfrm>
            <a:custGeom>
              <a:avLst/>
              <a:gdLst>
                <a:gd name="T0" fmla="*/ 144 w 300"/>
                <a:gd name="T1" fmla="*/ 126 h 332"/>
                <a:gd name="T2" fmla="*/ 124 w 300"/>
                <a:gd name="T3" fmla="*/ 122 h 332"/>
                <a:gd name="T4" fmla="*/ 104 w 300"/>
                <a:gd name="T5" fmla="*/ 114 h 332"/>
                <a:gd name="T6" fmla="*/ 98 w 300"/>
                <a:gd name="T7" fmla="*/ 104 h 332"/>
                <a:gd name="T8" fmla="*/ 96 w 300"/>
                <a:gd name="T9" fmla="*/ 98 h 332"/>
                <a:gd name="T10" fmla="*/ 100 w 300"/>
                <a:gd name="T11" fmla="*/ 86 h 332"/>
                <a:gd name="T12" fmla="*/ 108 w 300"/>
                <a:gd name="T13" fmla="*/ 78 h 332"/>
                <a:gd name="T14" fmla="*/ 124 w 300"/>
                <a:gd name="T15" fmla="*/ 72 h 332"/>
                <a:gd name="T16" fmla="*/ 144 w 300"/>
                <a:gd name="T17" fmla="*/ 70 h 332"/>
                <a:gd name="T18" fmla="*/ 192 w 300"/>
                <a:gd name="T19" fmla="*/ 76 h 332"/>
                <a:gd name="T20" fmla="*/ 232 w 300"/>
                <a:gd name="T21" fmla="*/ 90 h 332"/>
                <a:gd name="T22" fmla="*/ 238 w 300"/>
                <a:gd name="T23" fmla="*/ 92 h 332"/>
                <a:gd name="T24" fmla="*/ 258 w 300"/>
                <a:gd name="T25" fmla="*/ 90 h 332"/>
                <a:gd name="T26" fmla="*/ 268 w 300"/>
                <a:gd name="T27" fmla="*/ 82 h 332"/>
                <a:gd name="T28" fmla="*/ 276 w 300"/>
                <a:gd name="T29" fmla="*/ 72 h 332"/>
                <a:gd name="T30" fmla="*/ 292 w 300"/>
                <a:gd name="T31" fmla="*/ 38 h 332"/>
                <a:gd name="T32" fmla="*/ 224 w 300"/>
                <a:gd name="T33" fmla="*/ 12 h 332"/>
                <a:gd name="T34" fmla="*/ 166 w 300"/>
                <a:gd name="T35" fmla="*/ 2 h 332"/>
                <a:gd name="T36" fmla="*/ 146 w 300"/>
                <a:gd name="T37" fmla="*/ 0 h 332"/>
                <a:gd name="T38" fmla="*/ 94 w 300"/>
                <a:gd name="T39" fmla="*/ 6 h 332"/>
                <a:gd name="T40" fmla="*/ 50 w 300"/>
                <a:gd name="T41" fmla="*/ 24 h 332"/>
                <a:gd name="T42" fmla="*/ 32 w 300"/>
                <a:gd name="T43" fmla="*/ 38 h 332"/>
                <a:gd name="T44" fmla="*/ 20 w 300"/>
                <a:gd name="T45" fmla="*/ 56 h 332"/>
                <a:gd name="T46" fmla="*/ 12 w 300"/>
                <a:gd name="T47" fmla="*/ 76 h 332"/>
                <a:gd name="T48" fmla="*/ 8 w 300"/>
                <a:gd name="T49" fmla="*/ 98 h 332"/>
                <a:gd name="T50" fmla="*/ 10 w 300"/>
                <a:gd name="T51" fmla="*/ 116 h 332"/>
                <a:gd name="T52" fmla="*/ 20 w 300"/>
                <a:gd name="T53" fmla="*/ 148 h 332"/>
                <a:gd name="T54" fmla="*/ 46 w 300"/>
                <a:gd name="T55" fmla="*/ 174 h 332"/>
                <a:gd name="T56" fmla="*/ 92 w 300"/>
                <a:gd name="T57" fmla="*/ 192 h 332"/>
                <a:gd name="T58" fmla="*/ 142 w 300"/>
                <a:gd name="T59" fmla="*/ 202 h 332"/>
                <a:gd name="T60" fmla="*/ 170 w 300"/>
                <a:gd name="T61" fmla="*/ 206 h 332"/>
                <a:gd name="T62" fmla="*/ 202 w 300"/>
                <a:gd name="T63" fmla="*/ 214 h 332"/>
                <a:gd name="T64" fmla="*/ 212 w 300"/>
                <a:gd name="T65" fmla="*/ 224 h 332"/>
                <a:gd name="T66" fmla="*/ 212 w 300"/>
                <a:gd name="T67" fmla="*/ 232 h 332"/>
                <a:gd name="T68" fmla="*/ 208 w 300"/>
                <a:gd name="T69" fmla="*/ 246 h 332"/>
                <a:gd name="T70" fmla="*/ 194 w 300"/>
                <a:gd name="T71" fmla="*/ 256 h 332"/>
                <a:gd name="T72" fmla="*/ 172 w 300"/>
                <a:gd name="T73" fmla="*/ 260 h 332"/>
                <a:gd name="T74" fmla="*/ 142 w 300"/>
                <a:gd name="T75" fmla="*/ 262 h 332"/>
                <a:gd name="T76" fmla="*/ 106 w 300"/>
                <a:gd name="T77" fmla="*/ 258 h 332"/>
                <a:gd name="T78" fmla="*/ 76 w 300"/>
                <a:gd name="T79" fmla="*/ 248 h 332"/>
                <a:gd name="T80" fmla="*/ 30 w 300"/>
                <a:gd name="T81" fmla="*/ 228 h 332"/>
                <a:gd name="T82" fmla="*/ 0 w 300"/>
                <a:gd name="T83" fmla="*/ 292 h 332"/>
                <a:gd name="T84" fmla="*/ 34 w 300"/>
                <a:gd name="T85" fmla="*/ 310 h 332"/>
                <a:gd name="T86" fmla="*/ 70 w 300"/>
                <a:gd name="T87" fmla="*/ 322 h 332"/>
                <a:gd name="T88" fmla="*/ 140 w 300"/>
                <a:gd name="T89" fmla="*/ 332 h 332"/>
                <a:gd name="T90" fmla="*/ 178 w 300"/>
                <a:gd name="T91" fmla="*/ 332 h 332"/>
                <a:gd name="T92" fmla="*/ 238 w 300"/>
                <a:gd name="T93" fmla="*/ 318 h 332"/>
                <a:gd name="T94" fmla="*/ 260 w 300"/>
                <a:gd name="T95" fmla="*/ 308 h 332"/>
                <a:gd name="T96" fmla="*/ 278 w 300"/>
                <a:gd name="T97" fmla="*/ 292 h 332"/>
                <a:gd name="T98" fmla="*/ 290 w 300"/>
                <a:gd name="T99" fmla="*/ 276 h 332"/>
                <a:gd name="T100" fmla="*/ 298 w 300"/>
                <a:gd name="T101" fmla="*/ 254 h 332"/>
                <a:gd name="T102" fmla="*/ 300 w 300"/>
                <a:gd name="T103" fmla="*/ 232 h 332"/>
                <a:gd name="T104" fmla="*/ 300 w 300"/>
                <a:gd name="T105" fmla="*/ 220 h 332"/>
                <a:gd name="T106" fmla="*/ 296 w 300"/>
                <a:gd name="T107" fmla="*/ 200 h 332"/>
                <a:gd name="T108" fmla="*/ 282 w 300"/>
                <a:gd name="T109" fmla="*/ 176 h 332"/>
                <a:gd name="T110" fmla="*/ 250 w 300"/>
                <a:gd name="T111" fmla="*/ 150 h 332"/>
                <a:gd name="T112" fmla="*/ 206 w 300"/>
                <a:gd name="T113" fmla="*/ 136 h 332"/>
                <a:gd name="T114" fmla="*/ 182 w 300"/>
                <a:gd name="T115"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332">
                  <a:moveTo>
                    <a:pt x="182" y="132"/>
                  </a:moveTo>
                  <a:lnTo>
                    <a:pt x="144" y="126"/>
                  </a:lnTo>
                  <a:lnTo>
                    <a:pt x="144" y="126"/>
                  </a:lnTo>
                  <a:lnTo>
                    <a:pt x="124" y="122"/>
                  </a:lnTo>
                  <a:lnTo>
                    <a:pt x="110" y="118"/>
                  </a:lnTo>
                  <a:lnTo>
                    <a:pt x="104" y="114"/>
                  </a:lnTo>
                  <a:lnTo>
                    <a:pt x="100" y="110"/>
                  </a:lnTo>
                  <a:lnTo>
                    <a:pt x="98" y="104"/>
                  </a:lnTo>
                  <a:lnTo>
                    <a:pt x="96" y="98"/>
                  </a:lnTo>
                  <a:lnTo>
                    <a:pt x="96" y="98"/>
                  </a:lnTo>
                  <a:lnTo>
                    <a:pt x="98" y="92"/>
                  </a:lnTo>
                  <a:lnTo>
                    <a:pt x="100" y="86"/>
                  </a:lnTo>
                  <a:lnTo>
                    <a:pt x="104" y="82"/>
                  </a:lnTo>
                  <a:lnTo>
                    <a:pt x="108" y="78"/>
                  </a:lnTo>
                  <a:lnTo>
                    <a:pt x="116" y="74"/>
                  </a:lnTo>
                  <a:lnTo>
                    <a:pt x="124" y="72"/>
                  </a:lnTo>
                  <a:lnTo>
                    <a:pt x="144" y="70"/>
                  </a:lnTo>
                  <a:lnTo>
                    <a:pt x="144" y="70"/>
                  </a:lnTo>
                  <a:lnTo>
                    <a:pt x="168" y="72"/>
                  </a:lnTo>
                  <a:lnTo>
                    <a:pt x="192" y="76"/>
                  </a:lnTo>
                  <a:lnTo>
                    <a:pt x="212" y="82"/>
                  </a:lnTo>
                  <a:lnTo>
                    <a:pt x="232" y="90"/>
                  </a:lnTo>
                  <a:lnTo>
                    <a:pt x="232" y="90"/>
                  </a:lnTo>
                  <a:lnTo>
                    <a:pt x="238" y="92"/>
                  </a:lnTo>
                  <a:lnTo>
                    <a:pt x="246" y="92"/>
                  </a:lnTo>
                  <a:lnTo>
                    <a:pt x="258" y="90"/>
                  </a:lnTo>
                  <a:lnTo>
                    <a:pt x="264" y="86"/>
                  </a:lnTo>
                  <a:lnTo>
                    <a:pt x="268" y="82"/>
                  </a:lnTo>
                  <a:lnTo>
                    <a:pt x="274" y="78"/>
                  </a:lnTo>
                  <a:lnTo>
                    <a:pt x="276" y="72"/>
                  </a:lnTo>
                  <a:lnTo>
                    <a:pt x="292" y="38"/>
                  </a:lnTo>
                  <a:lnTo>
                    <a:pt x="292" y="38"/>
                  </a:lnTo>
                  <a:lnTo>
                    <a:pt x="260" y="22"/>
                  </a:lnTo>
                  <a:lnTo>
                    <a:pt x="224" y="12"/>
                  </a:lnTo>
                  <a:lnTo>
                    <a:pt x="186" y="4"/>
                  </a:lnTo>
                  <a:lnTo>
                    <a:pt x="166" y="2"/>
                  </a:lnTo>
                  <a:lnTo>
                    <a:pt x="146" y="0"/>
                  </a:lnTo>
                  <a:lnTo>
                    <a:pt x="146" y="0"/>
                  </a:lnTo>
                  <a:lnTo>
                    <a:pt x="118" y="2"/>
                  </a:lnTo>
                  <a:lnTo>
                    <a:pt x="94" y="6"/>
                  </a:lnTo>
                  <a:lnTo>
                    <a:pt x="70" y="14"/>
                  </a:lnTo>
                  <a:lnTo>
                    <a:pt x="50" y="24"/>
                  </a:lnTo>
                  <a:lnTo>
                    <a:pt x="40" y="30"/>
                  </a:lnTo>
                  <a:lnTo>
                    <a:pt x="32" y="38"/>
                  </a:lnTo>
                  <a:lnTo>
                    <a:pt x="26" y="46"/>
                  </a:lnTo>
                  <a:lnTo>
                    <a:pt x="20" y="56"/>
                  </a:lnTo>
                  <a:lnTo>
                    <a:pt x="16" y="64"/>
                  </a:lnTo>
                  <a:lnTo>
                    <a:pt x="12" y="76"/>
                  </a:lnTo>
                  <a:lnTo>
                    <a:pt x="10" y="86"/>
                  </a:lnTo>
                  <a:lnTo>
                    <a:pt x="8" y="98"/>
                  </a:lnTo>
                  <a:lnTo>
                    <a:pt x="8" y="98"/>
                  </a:lnTo>
                  <a:lnTo>
                    <a:pt x="10" y="116"/>
                  </a:lnTo>
                  <a:lnTo>
                    <a:pt x="12" y="134"/>
                  </a:lnTo>
                  <a:lnTo>
                    <a:pt x="20" y="148"/>
                  </a:lnTo>
                  <a:lnTo>
                    <a:pt x="30" y="162"/>
                  </a:lnTo>
                  <a:lnTo>
                    <a:pt x="46" y="174"/>
                  </a:lnTo>
                  <a:lnTo>
                    <a:pt x="66" y="184"/>
                  </a:lnTo>
                  <a:lnTo>
                    <a:pt x="92" y="192"/>
                  </a:lnTo>
                  <a:lnTo>
                    <a:pt x="124" y="200"/>
                  </a:lnTo>
                  <a:lnTo>
                    <a:pt x="142" y="202"/>
                  </a:lnTo>
                  <a:lnTo>
                    <a:pt x="142" y="202"/>
                  </a:lnTo>
                  <a:lnTo>
                    <a:pt x="170" y="206"/>
                  </a:lnTo>
                  <a:lnTo>
                    <a:pt x="192" y="210"/>
                  </a:lnTo>
                  <a:lnTo>
                    <a:pt x="202" y="214"/>
                  </a:lnTo>
                  <a:lnTo>
                    <a:pt x="208" y="218"/>
                  </a:lnTo>
                  <a:lnTo>
                    <a:pt x="212" y="224"/>
                  </a:lnTo>
                  <a:lnTo>
                    <a:pt x="212" y="232"/>
                  </a:lnTo>
                  <a:lnTo>
                    <a:pt x="212" y="232"/>
                  </a:lnTo>
                  <a:lnTo>
                    <a:pt x="212" y="240"/>
                  </a:lnTo>
                  <a:lnTo>
                    <a:pt x="208" y="246"/>
                  </a:lnTo>
                  <a:lnTo>
                    <a:pt x="202" y="252"/>
                  </a:lnTo>
                  <a:lnTo>
                    <a:pt x="194" y="256"/>
                  </a:lnTo>
                  <a:lnTo>
                    <a:pt x="184" y="258"/>
                  </a:lnTo>
                  <a:lnTo>
                    <a:pt x="172" y="260"/>
                  </a:lnTo>
                  <a:lnTo>
                    <a:pt x="142" y="262"/>
                  </a:lnTo>
                  <a:lnTo>
                    <a:pt x="142" y="262"/>
                  </a:lnTo>
                  <a:lnTo>
                    <a:pt x="124" y="260"/>
                  </a:lnTo>
                  <a:lnTo>
                    <a:pt x="106" y="258"/>
                  </a:lnTo>
                  <a:lnTo>
                    <a:pt x="90" y="254"/>
                  </a:lnTo>
                  <a:lnTo>
                    <a:pt x="76" y="248"/>
                  </a:lnTo>
                  <a:lnTo>
                    <a:pt x="50" y="238"/>
                  </a:lnTo>
                  <a:lnTo>
                    <a:pt x="30" y="228"/>
                  </a:lnTo>
                  <a:lnTo>
                    <a:pt x="0" y="292"/>
                  </a:lnTo>
                  <a:lnTo>
                    <a:pt x="0" y="292"/>
                  </a:lnTo>
                  <a:lnTo>
                    <a:pt x="16" y="302"/>
                  </a:lnTo>
                  <a:lnTo>
                    <a:pt x="34" y="310"/>
                  </a:lnTo>
                  <a:lnTo>
                    <a:pt x="52" y="316"/>
                  </a:lnTo>
                  <a:lnTo>
                    <a:pt x="70" y="322"/>
                  </a:lnTo>
                  <a:lnTo>
                    <a:pt x="106" y="330"/>
                  </a:lnTo>
                  <a:lnTo>
                    <a:pt x="140" y="332"/>
                  </a:lnTo>
                  <a:lnTo>
                    <a:pt x="140" y="332"/>
                  </a:lnTo>
                  <a:lnTo>
                    <a:pt x="178" y="332"/>
                  </a:lnTo>
                  <a:lnTo>
                    <a:pt x="210" y="326"/>
                  </a:lnTo>
                  <a:lnTo>
                    <a:pt x="238" y="318"/>
                  </a:lnTo>
                  <a:lnTo>
                    <a:pt x="250" y="314"/>
                  </a:lnTo>
                  <a:lnTo>
                    <a:pt x="260" y="308"/>
                  </a:lnTo>
                  <a:lnTo>
                    <a:pt x="270" y="300"/>
                  </a:lnTo>
                  <a:lnTo>
                    <a:pt x="278" y="292"/>
                  </a:lnTo>
                  <a:lnTo>
                    <a:pt x="284" y="284"/>
                  </a:lnTo>
                  <a:lnTo>
                    <a:pt x="290" y="276"/>
                  </a:lnTo>
                  <a:lnTo>
                    <a:pt x="294" y="266"/>
                  </a:lnTo>
                  <a:lnTo>
                    <a:pt x="298" y="254"/>
                  </a:lnTo>
                  <a:lnTo>
                    <a:pt x="300" y="244"/>
                  </a:lnTo>
                  <a:lnTo>
                    <a:pt x="300" y="232"/>
                  </a:lnTo>
                  <a:lnTo>
                    <a:pt x="300" y="232"/>
                  </a:lnTo>
                  <a:lnTo>
                    <a:pt x="300" y="220"/>
                  </a:lnTo>
                  <a:lnTo>
                    <a:pt x="298" y="210"/>
                  </a:lnTo>
                  <a:lnTo>
                    <a:pt x="296" y="200"/>
                  </a:lnTo>
                  <a:lnTo>
                    <a:pt x="292" y="192"/>
                  </a:lnTo>
                  <a:lnTo>
                    <a:pt x="282" y="176"/>
                  </a:lnTo>
                  <a:lnTo>
                    <a:pt x="268" y="162"/>
                  </a:lnTo>
                  <a:lnTo>
                    <a:pt x="250" y="150"/>
                  </a:lnTo>
                  <a:lnTo>
                    <a:pt x="230" y="142"/>
                  </a:lnTo>
                  <a:lnTo>
                    <a:pt x="206" y="136"/>
                  </a:lnTo>
                  <a:lnTo>
                    <a:pt x="182" y="132"/>
                  </a:lnTo>
                  <a:lnTo>
                    <a:pt x="18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3872FF"/>
                </a:solidFill>
              </a:endParaRPr>
            </a:p>
          </p:txBody>
        </p:sp>
      </p:grpSp>
    </p:spTree>
    <p:extLst>
      <p:ext uri="{BB962C8B-B14F-4D97-AF65-F5344CB8AC3E}">
        <p14:creationId xmlns:p14="http://schemas.microsoft.com/office/powerpoint/2010/main" val="3737992653"/>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Main Title Slide_gray">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8072365" y="4236912"/>
            <a:ext cx="793019" cy="550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2" name="Rectangle 1"/>
          <p:cNvSpPr/>
          <p:nvPr userDrawn="1"/>
        </p:nvSpPr>
        <p:spPr>
          <a:xfrm>
            <a:off x="8473802" y="4392930"/>
            <a:ext cx="210193" cy="2382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a:endParaRPr lang="en-GB" sz="1400" dirty="0">
              <a:solidFill>
                <a:schemeClr val="bg1"/>
              </a:solidFill>
              <a:ea typeface="Segoe UI Black" panose="020B0A02040204020203" pitchFamily="34" charset="0"/>
              <a:cs typeface="Segoe UI Black" panose="020B0A02040204020203" pitchFamily="34" charset="0"/>
            </a:endParaRPr>
          </a:p>
        </p:txBody>
      </p:sp>
      <p:sp>
        <p:nvSpPr>
          <p:cNvPr id="5" name="Title Placeholder 1"/>
          <p:cNvSpPr>
            <a:spLocks noGrp="1"/>
          </p:cNvSpPr>
          <p:nvPr>
            <p:ph type="title" hasCustomPrompt="1"/>
          </p:nvPr>
        </p:nvSpPr>
        <p:spPr>
          <a:xfrm>
            <a:off x="457200" y="438152"/>
            <a:ext cx="4114800" cy="2413299"/>
          </a:xfrm>
          <a:prstGeom prst="rect">
            <a:avLst/>
          </a:prstGeom>
        </p:spPr>
        <p:txBody>
          <a:bodyPr vert="horz" lIns="0" tIns="45720" rIns="91440" bIns="45720" rtlCol="0" anchor="b">
            <a:noAutofit/>
          </a:bodyPr>
          <a:lstStyle>
            <a:lvl1pPr algn="l" defTabSz="685732" rtl="0" eaLnBrk="1" latinLnBrk="0" hangingPunct="1">
              <a:lnSpc>
                <a:spcPct val="80000"/>
              </a:lnSpc>
              <a:spcBef>
                <a:spcPct val="0"/>
              </a:spcBef>
              <a:buNone/>
              <a:defRPr lang="en-US" sz="7200" b="1" kern="1200" spc="-200" baseline="0" dirty="0">
                <a:solidFill>
                  <a:schemeClr val="tx1"/>
                </a:solidFill>
                <a:latin typeface="Arial" panose="020B0604020202020204" pitchFamily="34" charset="0"/>
                <a:ea typeface="Roboto Medium" panose="02000000000000000000" pitchFamily="2" charset="0"/>
                <a:cs typeface="Arial" panose="020B0604020202020204" pitchFamily="34" charset="0"/>
              </a:defRPr>
            </a:lvl1pPr>
          </a:lstStyle>
          <a:p>
            <a:r>
              <a:rPr lang="en-US" dirty="0"/>
              <a:t>Insert title here. </a:t>
            </a:r>
          </a:p>
        </p:txBody>
      </p:sp>
      <p:sp>
        <p:nvSpPr>
          <p:cNvPr id="6" name="Text Placeholder 10"/>
          <p:cNvSpPr>
            <a:spLocks noGrp="1"/>
          </p:cNvSpPr>
          <p:nvPr>
            <p:ph type="body" sz="quarter" idx="15" hasCustomPrompt="1"/>
          </p:nvPr>
        </p:nvSpPr>
        <p:spPr>
          <a:xfrm>
            <a:off x="466006" y="2963122"/>
            <a:ext cx="4105994" cy="1132629"/>
          </a:xfrm>
        </p:spPr>
        <p:txBody>
          <a:bodyPr lIns="0" tIns="0" rIns="0" bIns="0">
            <a:noAutofit/>
          </a:bodyPr>
          <a:lstStyle>
            <a:lvl1pPr mar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defRPr lang="en-US" sz="1100" b="0" kern="1200" spc="0" baseline="0" dirty="0">
                <a:solidFill>
                  <a:schemeClr val="accent4"/>
                </a:solidFill>
                <a:latin typeface="Arial" panose="020B0604020202020204" pitchFamily="34" charset="0"/>
                <a:ea typeface="+mn-ea"/>
                <a:cs typeface="Arial" panose="020B0604020202020204" pitchFamily="34" charset="0"/>
              </a:defRPr>
            </a:lvl1pPr>
          </a:lstStyle>
          <a:p>
            <a:pPr marL="0" lvl="0" indent="0" algn="l" defTabSz="914355" rtl="0" eaLnBrk="1" latinLnBrk="0" hangingPunct="1">
              <a:lnSpc>
                <a:spcPct val="130000"/>
              </a:lnSpc>
              <a:spcBef>
                <a:spcPts val="0"/>
              </a:spcBef>
              <a:spcAft>
                <a:spcPts val="75"/>
              </a:spcAft>
              <a:buClr>
                <a:srgbClr val="0072C8"/>
              </a:buClr>
              <a:buSzPct val="110000"/>
              <a:buFont typeface="Arial" panose="020B0604020202020204" pitchFamily="34" charset="0"/>
              <a:buNone/>
            </a:pPr>
            <a:r>
              <a:rPr lang="en-US" dirty="0"/>
              <a:t>Enter a subtitle here. </a:t>
            </a:r>
          </a:p>
        </p:txBody>
      </p:sp>
      <p:sp>
        <p:nvSpPr>
          <p:cNvPr id="19" name="Text Placeholder 3"/>
          <p:cNvSpPr>
            <a:spLocks noGrp="1"/>
          </p:cNvSpPr>
          <p:nvPr>
            <p:ph type="body" sz="quarter" idx="17" hasCustomPrompt="1"/>
          </p:nvPr>
        </p:nvSpPr>
        <p:spPr>
          <a:xfrm>
            <a:off x="466727" y="4447236"/>
            <a:ext cx="1823085" cy="180634"/>
          </a:xfrm>
        </p:spPr>
        <p:txBody>
          <a:bodyPr tIns="0" bIns="0" anchor="b"/>
          <a:lstStyle>
            <a:lvl1pPr marL="0" indent="0">
              <a:buNone/>
              <a:defRPr sz="600">
                <a:solidFill>
                  <a:schemeClr val="accent4"/>
                </a:solidFill>
              </a:defRPr>
            </a:lvl1pPr>
          </a:lstStyle>
          <a:p>
            <a:pPr lvl="0"/>
            <a:r>
              <a:rPr lang="en-US" dirty="0"/>
              <a:t>Optional small text </a:t>
            </a:r>
            <a:endParaRPr lang="en-GB" dirty="0"/>
          </a:p>
        </p:txBody>
      </p:sp>
      <p:sp>
        <p:nvSpPr>
          <p:cNvPr id="20" name="Freeform 5">
            <a:extLst>
              <a:ext uri="{FF2B5EF4-FFF2-40B4-BE49-F238E27FC236}">
                <a16:creationId xmlns:a16="http://schemas.microsoft.com/office/drawing/2014/main" id="{D7557CC2-2419-5747-AB47-A7DD774E92FC}"/>
              </a:ext>
            </a:extLst>
          </p:cNvPr>
          <p:cNvSpPr>
            <a:spLocks noChangeAspect="1"/>
          </p:cNvSpPr>
          <p:nvPr userDrawn="1"/>
        </p:nvSpPr>
        <p:spPr bwMode="auto">
          <a:xfrm rot="16200000">
            <a:off x="5907979" y="1851853"/>
            <a:ext cx="2776016" cy="2776016"/>
          </a:xfrm>
          <a:custGeom>
            <a:avLst/>
            <a:gdLst>
              <a:gd name="T0" fmla="*/ 0 w 3894"/>
              <a:gd name="T1" fmla="*/ 3894 h 3894"/>
              <a:gd name="T2" fmla="*/ 3894 w 3894"/>
              <a:gd name="T3" fmla="*/ 3894 h 3894"/>
              <a:gd name="T4" fmla="*/ 3694 w 3894"/>
              <a:gd name="T5" fmla="*/ 3890 h 3894"/>
              <a:gd name="T6" fmla="*/ 3496 w 3894"/>
              <a:gd name="T7" fmla="*/ 3874 h 3894"/>
              <a:gd name="T8" fmla="*/ 3302 w 3894"/>
              <a:gd name="T9" fmla="*/ 3850 h 3894"/>
              <a:gd name="T10" fmla="*/ 3110 w 3894"/>
              <a:gd name="T11" fmla="*/ 3816 h 3894"/>
              <a:gd name="T12" fmla="*/ 2922 w 3894"/>
              <a:gd name="T13" fmla="*/ 3772 h 3894"/>
              <a:gd name="T14" fmla="*/ 2736 w 3894"/>
              <a:gd name="T15" fmla="*/ 3720 h 3894"/>
              <a:gd name="T16" fmla="*/ 2556 w 3894"/>
              <a:gd name="T17" fmla="*/ 3658 h 3894"/>
              <a:gd name="T18" fmla="*/ 2378 w 3894"/>
              <a:gd name="T19" fmla="*/ 3588 h 3894"/>
              <a:gd name="T20" fmla="*/ 2206 w 3894"/>
              <a:gd name="T21" fmla="*/ 3510 h 3894"/>
              <a:gd name="T22" fmla="*/ 2038 w 3894"/>
              <a:gd name="T23" fmla="*/ 3424 h 3894"/>
              <a:gd name="T24" fmla="*/ 1876 w 3894"/>
              <a:gd name="T25" fmla="*/ 3330 h 3894"/>
              <a:gd name="T26" fmla="*/ 1718 w 3894"/>
              <a:gd name="T27" fmla="*/ 3230 h 3894"/>
              <a:gd name="T28" fmla="*/ 1564 w 3894"/>
              <a:gd name="T29" fmla="*/ 3122 h 3894"/>
              <a:gd name="T30" fmla="*/ 1418 w 3894"/>
              <a:gd name="T31" fmla="*/ 3006 h 3894"/>
              <a:gd name="T32" fmla="*/ 1276 w 3894"/>
              <a:gd name="T33" fmla="*/ 2884 h 3894"/>
              <a:gd name="T34" fmla="*/ 1142 w 3894"/>
              <a:gd name="T35" fmla="*/ 2754 h 3894"/>
              <a:gd name="T36" fmla="*/ 1012 w 3894"/>
              <a:gd name="T37" fmla="*/ 2618 h 3894"/>
              <a:gd name="T38" fmla="*/ 890 w 3894"/>
              <a:gd name="T39" fmla="*/ 2478 h 3894"/>
              <a:gd name="T40" fmla="*/ 774 w 3894"/>
              <a:gd name="T41" fmla="*/ 2330 h 3894"/>
              <a:gd name="T42" fmla="*/ 666 w 3894"/>
              <a:gd name="T43" fmla="*/ 2178 h 3894"/>
              <a:gd name="T44" fmla="*/ 564 w 3894"/>
              <a:gd name="T45" fmla="*/ 2020 h 3894"/>
              <a:gd name="T46" fmla="*/ 470 w 3894"/>
              <a:gd name="T47" fmla="*/ 1856 h 3894"/>
              <a:gd name="T48" fmla="*/ 384 w 3894"/>
              <a:gd name="T49" fmla="*/ 1688 h 3894"/>
              <a:gd name="T50" fmla="*/ 306 w 3894"/>
              <a:gd name="T51" fmla="*/ 1516 h 3894"/>
              <a:gd name="T52" fmla="*/ 238 w 3894"/>
              <a:gd name="T53" fmla="*/ 1340 h 3894"/>
              <a:gd name="T54" fmla="*/ 176 w 3894"/>
              <a:gd name="T55" fmla="*/ 1158 h 3894"/>
              <a:gd name="T56" fmla="*/ 124 w 3894"/>
              <a:gd name="T57" fmla="*/ 974 h 3894"/>
              <a:gd name="T58" fmla="*/ 80 w 3894"/>
              <a:gd name="T59" fmla="*/ 786 h 3894"/>
              <a:gd name="T60" fmla="*/ 46 w 3894"/>
              <a:gd name="T61" fmla="*/ 594 h 3894"/>
              <a:gd name="T62" fmla="*/ 20 w 3894"/>
              <a:gd name="T63" fmla="*/ 398 h 3894"/>
              <a:gd name="T64" fmla="*/ 6 w 3894"/>
              <a:gd name="T65" fmla="*/ 202 h 3894"/>
              <a:gd name="T66" fmla="*/ 0 w 3894"/>
              <a:gd name="T67" fmla="*/ 0 h 3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94" h="3894">
                <a:moveTo>
                  <a:pt x="0" y="0"/>
                </a:moveTo>
                <a:lnTo>
                  <a:pt x="0" y="3894"/>
                </a:lnTo>
                <a:lnTo>
                  <a:pt x="3894" y="3894"/>
                </a:lnTo>
                <a:lnTo>
                  <a:pt x="3894" y="3894"/>
                </a:lnTo>
                <a:lnTo>
                  <a:pt x="3794" y="3894"/>
                </a:lnTo>
                <a:lnTo>
                  <a:pt x="3694" y="3890"/>
                </a:lnTo>
                <a:lnTo>
                  <a:pt x="3594" y="3884"/>
                </a:lnTo>
                <a:lnTo>
                  <a:pt x="3496" y="3874"/>
                </a:lnTo>
                <a:lnTo>
                  <a:pt x="3398" y="3864"/>
                </a:lnTo>
                <a:lnTo>
                  <a:pt x="3302" y="3850"/>
                </a:lnTo>
                <a:lnTo>
                  <a:pt x="3206" y="3834"/>
                </a:lnTo>
                <a:lnTo>
                  <a:pt x="3110" y="3816"/>
                </a:lnTo>
                <a:lnTo>
                  <a:pt x="3016" y="3794"/>
                </a:lnTo>
                <a:lnTo>
                  <a:pt x="2922" y="3772"/>
                </a:lnTo>
                <a:lnTo>
                  <a:pt x="2828" y="3746"/>
                </a:lnTo>
                <a:lnTo>
                  <a:pt x="2736" y="3720"/>
                </a:lnTo>
                <a:lnTo>
                  <a:pt x="2646" y="3690"/>
                </a:lnTo>
                <a:lnTo>
                  <a:pt x="2556" y="3658"/>
                </a:lnTo>
                <a:lnTo>
                  <a:pt x="2466" y="3624"/>
                </a:lnTo>
                <a:lnTo>
                  <a:pt x="2378" y="3588"/>
                </a:lnTo>
                <a:lnTo>
                  <a:pt x="2292" y="3550"/>
                </a:lnTo>
                <a:lnTo>
                  <a:pt x="2206" y="3510"/>
                </a:lnTo>
                <a:lnTo>
                  <a:pt x="2122" y="3468"/>
                </a:lnTo>
                <a:lnTo>
                  <a:pt x="2038" y="3424"/>
                </a:lnTo>
                <a:lnTo>
                  <a:pt x="1956" y="3378"/>
                </a:lnTo>
                <a:lnTo>
                  <a:pt x="1876" y="3330"/>
                </a:lnTo>
                <a:lnTo>
                  <a:pt x="1796" y="3282"/>
                </a:lnTo>
                <a:lnTo>
                  <a:pt x="1718" y="3230"/>
                </a:lnTo>
                <a:lnTo>
                  <a:pt x="1640" y="3176"/>
                </a:lnTo>
                <a:lnTo>
                  <a:pt x="1564" y="3122"/>
                </a:lnTo>
                <a:lnTo>
                  <a:pt x="1490" y="3064"/>
                </a:lnTo>
                <a:lnTo>
                  <a:pt x="1418" y="3006"/>
                </a:lnTo>
                <a:lnTo>
                  <a:pt x="1346" y="2946"/>
                </a:lnTo>
                <a:lnTo>
                  <a:pt x="1276" y="2884"/>
                </a:lnTo>
                <a:lnTo>
                  <a:pt x="1208" y="2820"/>
                </a:lnTo>
                <a:lnTo>
                  <a:pt x="1142" y="2754"/>
                </a:lnTo>
                <a:lnTo>
                  <a:pt x="1076" y="2688"/>
                </a:lnTo>
                <a:lnTo>
                  <a:pt x="1012" y="2618"/>
                </a:lnTo>
                <a:lnTo>
                  <a:pt x="950" y="2550"/>
                </a:lnTo>
                <a:lnTo>
                  <a:pt x="890" y="2478"/>
                </a:lnTo>
                <a:lnTo>
                  <a:pt x="832" y="2404"/>
                </a:lnTo>
                <a:lnTo>
                  <a:pt x="774" y="2330"/>
                </a:lnTo>
                <a:lnTo>
                  <a:pt x="720" y="2254"/>
                </a:lnTo>
                <a:lnTo>
                  <a:pt x="666" y="2178"/>
                </a:lnTo>
                <a:lnTo>
                  <a:pt x="614" y="2100"/>
                </a:lnTo>
                <a:lnTo>
                  <a:pt x="564" y="2020"/>
                </a:lnTo>
                <a:lnTo>
                  <a:pt x="516" y="1940"/>
                </a:lnTo>
                <a:lnTo>
                  <a:pt x="470" y="1856"/>
                </a:lnTo>
                <a:lnTo>
                  <a:pt x="426" y="1774"/>
                </a:lnTo>
                <a:lnTo>
                  <a:pt x="384" y="1688"/>
                </a:lnTo>
                <a:lnTo>
                  <a:pt x="344" y="1604"/>
                </a:lnTo>
                <a:lnTo>
                  <a:pt x="306" y="1516"/>
                </a:lnTo>
                <a:lnTo>
                  <a:pt x="270" y="1428"/>
                </a:lnTo>
                <a:lnTo>
                  <a:pt x="238" y="1340"/>
                </a:lnTo>
                <a:lnTo>
                  <a:pt x="206" y="1250"/>
                </a:lnTo>
                <a:lnTo>
                  <a:pt x="176" y="1158"/>
                </a:lnTo>
                <a:lnTo>
                  <a:pt x="148" y="1066"/>
                </a:lnTo>
                <a:lnTo>
                  <a:pt x="124" y="974"/>
                </a:lnTo>
                <a:lnTo>
                  <a:pt x="100" y="880"/>
                </a:lnTo>
                <a:lnTo>
                  <a:pt x="80" y="786"/>
                </a:lnTo>
                <a:lnTo>
                  <a:pt x="62" y="690"/>
                </a:lnTo>
                <a:lnTo>
                  <a:pt x="46" y="594"/>
                </a:lnTo>
                <a:lnTo>
                  <a:pt x="32" y="496"/>
                </a:lnTo>
                <a:lnTo>
                  <a:pt x="20" y="398"/>
                </a:lnTo>
                <a:lnTo>
                  <a:pt x="12" y="300"/>
                </a:lnTo>
                <a:lnTo>
                  <a:pt x="6" y="202"/>
                </a:lnTo>
                <a:lnTo>
                  <a:pt x="2" y="102"/>
                </a:lnTo>
                <a:lnTo>
                  <a:pt x="0" y="0"/>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8" name="Pictur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69693" y="474291"/>
            <a:ext cx="711665" cy="185033"/>
          </a:xfrm>
          <a:prstGeom prst="rect">
            <a:avLst/>
          </a:prstGeom>
        </p:spPr>
      </p:pic>
    </p:spTree>
    <p:extLst>
      <p:ext uri="{BB962C8B-B14F-4D97-AF65-F5344CB8AC3E}">
        <p14:creationId xmlns:p14="http://schemas.microsoft.com/office/powerpoint/2010/main" val="22040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bg>
      <p:bgPr>
        <a:solidFill>
          <a:srgbClr val="FFFFFF"/>
        </a:solidFill>
        <a:effectLst/>
      </p:bgPr>
    </p:bg>
    <p:spTree>
      <p:nvGrpSpPr>
        <p:cNvPr id="1" name=""/>
        <p:cNvGrpSpPr/>
        <p:nvPr/>
      </p:nvGrpSpPr>
      <p:grpSpPr>
        <a:xfrm>
          <a:off x="0" y="0"/>
          <a:ext cx="0" cy="0"/>
          <a:chOff x="0" y="0"/>
          <a:chExt cx="0" cy="0"/>
        </a:xfrm>
      </p:grpSpPr>
      <p:sp>
        <p:nvSpPr>
          <p:cNvPr id="4" name="Picture Placeholder 4"/>
          <p:cNvSpPr>
            <a:spLocks noGrp="1"/>
          </p:cNvSpPr>
          <p:nvPr>
            <p:ph type="pic" sz="quarter" idx="21"/>
          </p:nvPr>
        </p:nvSpPr>
        <p:spPr>
          <a:xfrm>
            <a:off x="0" y="0"/>
            <a:ext cx="9144000" cy="5143500"/>
          </a:xfrm>
          <a:prstGeom prst="rect">
            <a:avLst/>
          </a:prstGeom>
          <a:solidFill>
            <a:schemeClr val="accent5"/>
          </a:solidFill>
        </p:spPr>
        <p:txBody>
          <a:bodyPr vert="horz" wrap="square" lIns="0" tIns="914400" rIns="0" bIns="45720" rtlCol="0" anchor="ctr">
            <a:noAutofit/>
          </a:bodyPr>
          <a:lstStyle>
            <a:lvl1pPr marL="0" indent="0" algn="ctr">
              <a:buNone/>
              <a:defRPr lang="en-US">
                <a:solidFill>
                  <a:schemeClr val="bg1"/>
                </a:solidFill>
              </a:defRPr>
            </a:lvl1pPr>
          </a:lstStyle>
          <a:p>
            <a:pPr marL="173038" lvl="0" indent="-173038" algn="ctr"/>
            <a:r>
              <a:rPr lang="en-US"/>
              <a:t>Click icon to add picture</a:t>
            </a:r>
          </a:p>
        </p:txBody>
      </p:sp>
      <p:sp>
        <p:nvSpPr>
          <p:cNvPr id="3" name="Title Placeholder 1"/>
          <p:cNvSpPr>
            <a:spLocks noGrp="1"/>
          </p:cNvSpPr>
          <p:nvPr>
            <p:ph type="title" hasCustomPrompt="1"/>
          </p:nvPr>
        </p:nvSpPr>
        <p:spPr>
          <a:xfrm>
            <a:off x="466852" y="438150"/>
            <a:ext cx="3293618" cy="2312253"/>
          </a:xfrm>
          <a:prstGeom prst="rect">
            <a:avLst/>
          </a:prstGeom>
        </p:spPr>
        <p:txBody>
          <a:bodyPr vert="horz" lIns="0" tIns="0" rIns="91440" bIns="45720" rtlCol="0" anchor="t">
            <a:noAutofit/>
          </a:bodyPr>
          <a:lstStyle>
            <a:lvl1pPr marL="0" algn="l" defTabSz="914400" rtl="0" eaLnBrk="1" latinLnBrk="0" hangingPunct="1">
              <a:lnSpc>
                <a:spcPct val="80000"/>
              </a:lnSpc>
              <a:spcBef>
                <a:spcPct val="0"/>
              </a:spcBef>
              <a:buNone/>
              <a:defRPr lang="en-US" sz="4000" b="1" kern="0" spc="-150" baseline="0" dirty="0">
                <a:solidFill>
                  <a:schemeClr val="bg1"/>
                </a:solidFill>
                <a:latin typeface="+mj-lt"/>
                <a:ea typeface="Roboto Medium" panose="02000000000000000000" pitchFamily="2" charset="0"/>
                <a:cs typeface="Arial" panose="020B0604020202020204" pitchFamily="34" charset="0"/>
              </a:defRPr>
            </a:lvl1pPr>
          </a:lstStyle>
          <a:p>
            <a:r>
              <a:rPr lang="en-US" dirty="0"/>
              <a:t>Enter text to edit master style </a:t>
            </a:r>
          </a:p>
        </p:txBody>
      </p:sp>
    </p:spTree>
    <p:extLst>
      <p:ext uri="{BB962C8B-B14F-4D97-AF65-F5344CB8AC3E}">
        <p14:creationId xmlns:p14="http://schemas.microsoft.com/office/powerpoint/2010/main" val="8339215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theme" Target="../theme/theme2.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1"/>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5"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3987413"/>
      </p:ext>
    </p:extLst>
  </p:cSld>
  <p:clrMap bg1="lt1" tx1="dk1" bg2="lt2" tx2="dk2" accent1="accent1" accent2="accent2" accent3="accent3" accent4="accent4" accent5="accent5" accent6="accent6" hlink="hlink" folHlink="folHlink"/>
  <p:sldLayoutIdLst>
    <p:sldLayoutId id="2147483994" r:id="rId1"/>
    <p:sldLayoutId id="2147484001" r:id="rId2"/>
    <p:sldLayoutId id="2147484067" r:id="rId3"/>
    <p:sldLayoutId id="2147484044" r:id="rId4"/>
    <p:sldLayoutId id="2147484068" r:id="rId5"/>
    <p:sldLayoutId id="2147484069" r:id="rId6"/>
    <p:sldLayoutId id="2147484016" r:id="rId7"/>
    <p:sldLayoutId id="2147484045" r:id="rId8"/>
    <p:sldLayoutId id="2147484054" r:id="rId9"/>
    <p:sldLayoutId id="2147484000" r:id="rId10"/>
    <p:sldLayoutId id="2147484038" r:id="rId11"/>
    <p:sldLayoutId id="2147484062" r:id="rId12"/>
    <p:sldLayoutId id="2147484063" r:id="rId13"/>
    <p:sldLayoutId id="2147483965" r:id="rId14"/>
    <p:sldLayoutId id="2147484035" r:id="rId15"/>
    <p:sldLayoutId id="2147484070" r:id="rId16"/>
    <p:sldLayoutId id="2147484051" r:id="rId17"/>
    <p:sldLayoutId id="2147484053" r:id="rId18"/>
    <p:sldLayoutId id="2147484052" r:id="rId19"/>
    <p:sldLayoutId id="2147484042" r:id="rId20"/>
    <p:sldLayoutId id="2147484043" r:id="rId21"/>
    <p:sldLayoutId id="2147484050" r:id="rId22"/>
    <p:sldLayoutId id="2147483967" r:id="rId23"/>
    <p:sldLayoutId id="2147483990" r:id="rId24"/>
    <p:sldLayoutId id="2147484058" r:id="rId25"/>
    <p:sldLayoutId id="2147484060" r:id="rId26"/>
    <p:sldLayoutId id="2147484046" r:id="rId27"/>
    <p:sldLayoutId id="2147484048" r:id="rId28"/>
    <p:sldLayoutId id="2147484064" r:id="rId29"/>
    <p:sldLayoutId id="2147484056" r:id="rId30"/>
    <p:sldLayoutId id="2147483986" r:id="rId31"/>
    <p:sldLayoutId id="2147484010" r:id="rId32"/>
    <p:sldLayoutId id="2147484059" r:id="rId33"/>
    <p:sldLayoutId id="2147484018" r:id="rId34"/>
    <p:sldLayoutId id="2147484030" r:id="rId35"/>
    <p:sldLayoutId id="2147484061" r:id="rId36"/>
    <p:sldLayoutId id="2147484065" r:id="rId37"/>
    <p:sldLayoutId id="2147484003" r:id="rId38"/>
    <p:sldLayoutId id="2147484023" r:id="rId39"/>
    <p:sldLayoutId id="2147484047" r:id="rId40"/>
    <p:sldLayoutId id="2147484114" r:id="rId41"/>
    <p:sldLayoutId id="2147484115" r:id="rId42"/>
    <p:sldLayoutId id="2147484116" r:id="rId43"/>
  </p:sldLayoutIdLst>
  <p:hf sldNum="0" hdr="0" dt="0"/>
  <p:txStyles>
    <p:title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8" indent="-173038"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50" indent="-150813"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20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50" indent="-133350"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50" indent="-111125" algn="l" defTabSz="914400"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userDrawn="1">
          <p15:clr>
            <a:srgbClr val="F26B43"/>
          </p15:clr>
        </p15:guide>
        <p15:guide id="4" pos="288" userDrawn="1">
          <p15:clr>
            <a:srgbClr val="F26B43"/>
          </p15:clr>
        </p15:guide>
        <p15:guide id="5" pos="5472" userDrawn="1">
          <p15:clr>
            <a:srgbClr val="F26B43"/>
          </p15:clr>
        </p15:guide>
        <p15:guide id="6" pos="5616">
          <p15:clr>
            <a:srgbClr val="F26B43"/>
          </p15:clr>
        </p15:guide>
        <p15:guide id="7" orient="horz" pos="3084" userDrawn="1">
          <p15:clr>
            <a:srgbClr val="F26B43"/>
          </p15:clr>
        </p15:guide>
        <p15:guide id="8" orient="horz" pos="672">
          <p15:clr>
            <a:srgbClr val="F26B43"/>
          </p15:clr>
        </p15:guide>
        <p15:guide id="9" orient="horz" pos="276" userDrawn="1">
          <p15:clr>
            <a:srgbClr val="F26B43"/>
          </p15:clr>
        </p15:guide>
        <p15:guide id="10" orient="horz" pos="2964" userDrawn="1">
          <p15:clr>
            <a:srgbClr val="F26B43"/>
          </p15:clr>
        </p15:guide>
        <p15:guide id="11" orient="horz" pos="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35082"/>
            <a:ext cx="8069136" cy="264785"/>
          </a:xfrm>
          <a:prstGeom prst="rect">
            <a:avLst/>
          </a:prstGeom>
        </p:spPr>
        <p:txBody>
          <a:bodyPr vert="horz" wrap="square" lIns="0" tIns="0" rIns="0" bIns="0" rtlCol="0">
            <a:normAutofit/>
          </a:bodyPr>
          <a:lstStyle/>
          <a:p>
            <a:pPr marL="0" lvl="0" indent="0">
              <a:spcBef>
                <a:spcPts val="1200"/>
              </a:spcBef>
              <a:buClr>
                <a:srgbClr val="0072C8"/>
              </a:buClr>
              <a:buSzPct val="110000"/>
              <a:buFont typeface="Wingdings" panose="05000000000000000000" pitchFamily="2" charset="2"/>
            </a:pPr>
            <a:endParaRPr lang="en-US" dirty="0"/>
          </a:p>
        </p:txBody>
      </p:sp>
      <p:sp>
        <p:nvSpPr>
          <p:cNvPr id="7" name="Text Placeholder 6"/>
          <p:cNvSpPr>
            <a:spLocks noGrp="1"/>
          </p:cNvSpPr>
          <p:nvPr>
            <p:ph type="body" idx="1"/>
          </p:nvPr>
        </p:nvSpPr>
        <p:spPr>
          <a:xfrm>
            <a:off x="457200" y="1072134"/>
            <a:ext cx="8236324" cy="1059264"/>
          </a:xfrm>
          <a:prstGeom prst="rect">
            <a:avLst/>
          </a:prstGeom>
        </p:spPr>
        <p:txBody>
          <a:bodyPr vert="horz" wrap="square"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p:cNvSpPr txBox="1"/>
          <p:nvPr userDrawn="1"/>
        </p:nvSpPr>
        <p:spPr>
          <a:xfrm>
            <a:off x="8138796" y="4560148"/>
            <a:ext cx="554729" cy="171450"/>
          </a:xfrm>
          <a:prstGeom prst="rect">
            <a:avLst/>
          </a:prstGeom>
          <a:noFill/>
        </p:spPr>
        <p:txBody>
          <a:bodyPr wrap="square" lIns="0" tIns="0" rIns="0" bIns="0" rtlCol="0" anchor="b">
            <a:noAutofit/>
          </a:bodyPr>
          <a:lstStyle/>
          <a:p>
            <a:pPr algn="r">
              <a:lnSpc>
                <a:spcPct val="150000"/>
              </a:lnSpc>
              <a:spcBef>
                <a:spcPts val="1200"/>
              </a:spcBef>
              <a:buClr>
                <a:srgbClr val="CC0000"/>
              </a:buClr>
              <a:buSzPct val="110000"/>
            </a:pPr>
            <a:fld id="{A86CDF6F-2953-460E-BD1D-295C411077A7}" type="slidenum">
              <a:rPr lang="en-GB" sz="600" spc="0" baseline="0" smtClean="0">
                <a:solidFill>
                  <a:schemeClr val="accent5"/>
                </a:solidFill>
                <a:latin typeface="Arial" panose="020B0604020202020204" pitchFamily="34" charset="0"/>
                <a:cs typeface="Arial" panose="020B0604020202020204" pitchFamily="34" charset="0"/>
              </a:rPr>
              <a:pPr algn="r">
                <a:lnSpc>
                  <a:spcPct val="150000"/>
                </a:lnSpc>
                <a:spcBef>
                  <a:spcPts val="1200"/>
                </a:spcBef>
                <a:buClr>
                  <a:srgbClr val="CC0000"/>
                </a:buClr>
                <a:buSzPct val="110000"/>
              </a:pPr>
              <a:t>‹#›</a:t>
            </a:fld>
            <a:r>
              <a:rPr lang="en-GB" sz="600" spc="0" baseline="0" dirty="0">
                <a:solidFill>
                  <a:schemeClr val="accent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2987565"/>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 id="2147484085" r:id="rId13"/>
    <p:sldLayoutId id="2147484086" r:id="rId14"/>
    <p:sldLayoutId id="2147484087" r:id="rId15"/>
    <p:sldLayoutId id="2147484088" r:id="rId16"/>
    <p:sldLayoutId id="2147484089" r:id="rId17"/>
    <p:sldLayoutId id="2147484090" r:id="rId18"/>
    <p:sldLayoutId id="2147484091" r:id="rId19"/>
    <p:sldLayoutId id="2147484092" r:id="rId20"/>
    <p:sldLayoutId id="2147484093" r:id="rId21"/>
    <p:sldLayoutId id="2147484094" r:id="rId22"/>
    <p:sldLayoutId id="2147484095" r:id="rId23"/>
    <p:sldLayoutId id="2147484096" r:id="rId24"/>
    <p:sldLayoutId id="2147484097" r:id="rId25"/>
    <p:sldLayoutId id="2147484098" r:id="rId26"/>
    <p:sldLayoutId id="2147484099" r:id="rId27"/>
    <p:sldLayoutId id="2147484100" r:id="rId28"/>
    <p:sldLayoutId id="2147484101" r:id="rId29"/>
    <p:sldLayoutId id="2147484102" r:id="rId30"/>
    <p:sldLayoutId id="2147484103" r:id="rId31"/>
    <p:sldLayoutId id="2147484104" r:id="rId32"/>
    <p:sldLayoutId id="2147484105" r:id="rId33"/>
    <p:sldLayoutId id="2147484106" r:id="rId34"/>
    <p:sldLayoutId id="2147484107" r:id="rId35"/>
    <p:sldLayoutId id="2147484108" r:id="rId36"/>
    <p:sldLayoutId id="2147484109" r:id="rId37"/>
    <p:sldLayoutId id="2147484110" r:id="rId38"/>
    <p:sldLayoutId id="2147484111" r:id="rId39"/>
    <p:sldLayoutId id="2147484112" r:id="rId40"/>
    <p:sldLayoutId id="2147484113" r:id="rId41"/>
  </p:sldLayoutIdLst>
  <p:hf hdr="0" ftr="0" dt="0"/>
  <p:txStyles>
    <p:titleStyle>
      <a:lvl1pPr algn="l" defTabSz="914378"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p:titleStyle>
    <p:bodyStyle>
      <a:lvl1pPr marL="173034" indent="-173034"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200" kern="1200" spc="0" baseline="0" dirty="0" smtClean="0">
          <a:solidFill>
            <a:schemeClr val="accent4"/>
          </a:solidFill>
          <a:latin typeface="Arial" panose="020B0604020202020204" pitchFamily="34" charset="0"/>
          <a:ea typeface="+mn-ea"/>
          <a:cs typeface="Arial" panose="020B0604020202020204" pitchFamily="34" charset="0"/>
        </a:defRPr>
      </a:lvl1pPr>
      <a:lvl2pPr marL="323842" indent="-150809"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100" kern="1200" spc="0" baseline="0" dirty="0" smtClean="0">
          <a:solidFill>
            <a:schemeClr val="accent4"/>
          </a:solidFill>
          <a:latin typeface="Arial" panose="020B0604020202020204" pitchFamily="34" charset="0"/>
          <a:ea typeface="+mn-ea"/>
          <a:cs typeface="Arial" panose="020B0604020202020204" pitchFamily="34" charset="0"/>
        </a:defRPr>
      </a:lvl2pPr>
      <a:lvl3pPr marL="457189"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50" kern="1200" spc="0" baseline="0" dirty="0" smtClean="0">
          <a:solidFill>
            <a:schemeClr val="accent4"/>
          </a:solidFill>
          <a:latin typeface="Arial" panose="020B0604020202020204" pitchFamily="34" charset="0"/>
          <a:ea typeface="+mn-ea"/>
          <a:cs typeface="Arial" panose="020B0604020202020204" pitchFamily="34" charset="0"/>
        </a:defRPr>
      </a:lvl3pPr>
      <a:lvl4pPr marL="590535" indent="-133347"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smtClean="0">
          <a:solidFill>
            <a:schemeClr val="accent4"/>
          </a:solidFill>
          <a:latin typeface="Arial" panose="020B0604020202020204" pitchFamily="34" charset="0"/>
          <a:ea typeface="+mn-ea"/>
          <a:cs typeface="Arial" panose="020B0604020202020204" pitchFamily="34" charset="0"/>
        </a:defRPr>
      </a:lvl4pPr>
      <a:lvl5pPr marL="704833" indent="-111122" algn="l" defTabSz="914378" rtl="0" eaLnBrk="1" latinLnBrk="0" hangingPunct="1">
        <a:lnSpc>
          <a:spcPct val="100000"/>
        </a:lnSpc>
        <a:spcBef>
          <a:spcPts val="750"/>
        </a:spcBef>
        <a:buClr>
          <a:schemeClr val="accent2"/>
        </a:buClr>
        <a:buSzPct val="110000"/>
        <a:buFont typeface="Arial" panose="020B0604020202020204" pitchFamily="34" charset="0"/>
        <a:buChar char="•"/>
        <a:defRPr lang="en-US" sz="1000" kern="1200" spc="0" baseline="0" dirty="0">
          <a:solidFill>
            <a:schemeClr val="accent4"/>
          </a:solidFill>
          <a:latin typeface="Arial" panose="020B0604020202020204" pitchFamily="34" charset="0"/>
          <a:ea typeface="+mn-ea"/>
          <a:cs typeface="Arial" panose="020B0604020202020204" pitchFamily="34" charset="0"/>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144">
          <p15:clr>
            <a:srgbClr val="F26B43"/>
          </p15:clr>
        </p15:guide>
        <p15:guide id="4" pos="288">
          <p15:clr>
            <a:srgbClr val="F26B43"/>
          </p15:clr>
        </p15:guide>
        <p15:guide id="5" pos="5472">
          <p15:clr>
            <a:srgbClr val="F26B43"/>
          </p15:clr>
        </p15:guide>
        <p15:guide id="6" pos="5616">
          <p15:clr>
            <a:srgbClr val="F26B43"/>
          </p15:clr>
        </p15:guide>
        <p15:guide id="7" orient="horz" pos="3084">
          <p15:clr>
            <a:srgbClr val="F26B43"/>
          </p15:clr>
        </p15:guide>
        <p15:guide id="8" orient="horz" pos="672">
          <p15:clr>
            <a:srgbClr val="F26B43"/>
          </p15:clr>
        </p15:guide>
        <p15:guide id="9" orient="horz" pos="276">
          <p15:clr>
            <a:srgbClr val="F26B43"/>
          </p15:clr>
        </p15:guide>
        <p15:guide id="10" orient="horz" pos="2964">
          <p15:clr>
            <a:srgbClr val="F26B43"/>
          </p15:clr>
        </p15:guide>
        <p15:guide id="11" orient="horz" pos="1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covid19.colorado.gov/covid-19-data" TargetMode="External"/><Relationship Id="rId2" Type="http://schemas.openxmlformats.org/officeDocument/2006/relationships/hyperlink" Target="https://covid19.colorado.gov/" TargetMode="External"/><Relationship Id="rId1" Type="http://schemas.openxmlformats.org/officeDocument/2006/relationships/slideLayout" Target="../slideLayouts/slideLayout41.xml"/><Relationship Id="rId6" Type="http://schemas.openxmlformats.org/officeDocument/2006/relationships/hyperlink" Target="https://aws.amazon.com/blogs/big-data/a-public-data-lake-for-analysis-of-covid-19-data/" TargetMode="External"/><Relationship Id="rId5" Type="http://schemas.openxmlformats.org/officeDocument/2006/relationships/hyperlink" Target="https://dj2taa9i652rf.cloudfront.net/" TargetMode="External"/><Relationship Id="rId4" Type="http://schemas.openxmlformats.org/officeDocument/2006/relationships/hyperlink" Target="https://github.com/slalom-ggp/dataops-doc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3.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6.jpe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C09FC-B395-E04E-AF6A-95B3BCA160CF}"/>
              </a:ext>
            </a:extLst>
          </p:cNvPr>
          <p:cNvSpPr>
            <a:spLocks noGrp="1"/>
          </p:cNvSpPr>
          <p:nvPr>
            <p:ph type="title"/>
          </p:nvPr>
        </p:nvSpPr>
        <p:spPr>
          <a:xfrm>
            <a:off x="457200" y="438152"/>
            <a:ext cx="8581603" cy="2413299"/>
          </a:xfrm>
        </p:spPr>
        <p:txBody>
          <a:bodyPr/>
          <a:lstStyle/>
          <a:p>
            <a:r>
              <a:rPr lang="en-US" sz="4000" dirty="0"/>
              <a:t>Coronavirus Capstone Project</a:t>
            </a:r>
            <a:br>
              <a:rPr lang="en-US" sz="4000" dirty="0"/>
            </a:br>
            <a:r>
              <a:rPr lang="en-US" sz="4000" dirty="0"/>
              <a:t>Team UK</a:t>
            </a:r>
          </a:p>
        </p:txBody>
      </p:sp>
      <p:sp>
        <p:nvSpPr>
          <p:cNvPr id="6" name="Text Placeholder 5">
            <a:extLst>
              <a:ext uri="{FF2B5EF4-FFF2-40B4-BE49-F238E27FC236}">
                <a16:creationId xmlns:a16="http://schemas.microsoft.com/office/drawing/2014/main" id="{6C742199-62B9-934F-90E5-621672586ACA}"/>
              </a:ext>
            </a:extLst>
          </p:cNvPr>
          <p:cNvSpPr>
            <a:spLocks noGrp="1"/>
          </p:cNvSpPr>
          <p:nvPr>
            <p:ph type="body" sz="quarter" idx="15"/>
          </p:nvPr>
        </p:nvSpPr>
        <p:spPr>
          <a:xfrm>
            <a:off x="466007" y="2963123"/>
            <a:ext cx="2415507" cy="1132629"/>
          </a:xfrm>
        </p:spPr>
        <p:txBody>
          <a:bodyPr/>
          <a:lstStyle/>
          <a:p>
            <a:r>
              <a:rPr lang="en-US" sz="1400" dirty="0">
                <a:solidFill>
                  <a:schemeClr val="accent5"/>
                </a:solidFill>
              </a:rPr>
              <a:t>24/07/2020</a:t>
            </a:r>
          </a:p>
        </p:txBody>
      </p:sp>
    </p:spTree>
    <p:extLst>
      <p:ext uri="{BB962C8B-B14F-4D97-AF65-F5344CB8AC3E}">
        <p14:creationId xmlns:p14="http://schemas.microsoft.com/office/powerpoint/2010/main" val="417121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Next Steps (Phase 2 / Day 2 Proposal)</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195208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Appendix </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259504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F687-100D-4384-B858-B5CB880F9FFE}"/>
              </a:ext>
            </a:extLst>
          </p:cNvPr>
          <p:cNvSpPr>
            <a:spLocks noGrp="1"/>
          </p:cNvSpPr>
          <p:nvPr>
            <p:ph type="title"/>
          </p:nvPr>
        </p:nvSpPr>
        <p:spPr/>
        <p:txBody>
          <a:bodyPr/>
          <a:lstStyle/>
          <a:p>
            <a:r>
              <a:rPr lang="en-GB" dirty="0"/>
              <a:t>Links and Resources</a:t>
            </a:r>
          </a:p>
        </p:txBody>
      </p:sp>
      <p:sp>
        <p:nvSpPr>
          <p:cNvPr id="3" name="Text Placeholder 2">
            <a:extLst>
              <a:ext uri="{FF2B5EF4-FFF2-40B4-BE49-F238E27FC236}">
                <a16:creationId xmlns:a16="http://schemas.microsoft.com/office/drawing/2014/main" id="{C061CBC6-91E1-445D-9340-1E5AA3526FA3}"/>
              </a:ext>
            </a:extLst>
          </p:cNvPr>
          <p:cNvSpPr>
            <a:spLocks noGrp="1"/>
          </p:cNvSpPr>
          <p:nvPr>
            <p:ph type="body" sz="quarter" idx="16"/>
          </p:nvPr>
        </p:nvSpPr>
        <p:spPr/>
        <p:txBody>
          <a:bodyPr/>
          <a:lstStyle/>
          <a:p>
            <a:pPr marL="171450" indent="-171450">
              <a:buFont typeface="Arial" panose="020B0604020202020204" pitchFamily="34" charset="0"/>
              <a:buChar char="•"/>
            </a:pPr>
            <a:r>
              <a:rPr lang="en-US" dirty="0">
                <a:hlinkClick r:id="rId2"/>
              </a:rPr>
              <a:t>https://covid19.colorado.gov/</a:t>
            </a:r>
            <a:r>
              <a:rPr lang="en-US" dirty="0"/>
              <a:t> and </a:t>
            </a:r>
            <a:r>
              <a:rPr lang="en-US" dirty="0">
                <a:hlinkClick r:id="rId3"/>
              </a:rPr>
              <a:t>https://covid19.colorado.gov/covid-19-data</a:t>
            </a:r>
            <a:endParaRPr lang="en-US" dirty="0"/>
          </a:p>
          <a:p>
            <a:pPr marL="171450" indent="-171450">
              <a:buFont typeface="Arial" panose="020B0604020202020204" pitchFamily="34" charset="0"/>
              <a:buChar char="•"/>
            </a:pPr>
            <a:r>
              <a:rPr lang="en-US" dirty="0"/>
              <a:t>COVID Data Analytics – Slalom Teams Channel</a:t>
            </a:r>
          </a:p>
          <a:p>
            <a:pPr marL="171450" indent="-171450">
              <a:buFont typeface="Arial" panose="020B0604020202020204" pitchFamily="34" charset="0"/>
              <a:buChar char="•"/>
            </a:pPr>
            <a:r>
              <a:rPr lang="en-US" dirty="0"/>
              <a:t>Set up Linux Academy Playground Sandbox</a:t>
            </a:r>
          </a:p>
          <a:p>
            <a:pPr marL="171450" indent="-171450">
              <a:buFont typeface="Arial" panose="020B0604020202020204" pitchFamily="34" charset="0"/>
              <a:buChar char="•"/>
            </a:pPr>
            <a:r>
              <a:rPr lang="en-US" dirty="0"/>
              <a:t>Slalom Infrastructure Catalog - </a:t>
            </a:r>
            <a:r>
              <a:rPr lang="en-US" dirty="0">
                <a:hlinkClick r:id="rId4"/>
              </a:rPr>
              <a:t>https://github.com/slalom-ggp/dataops-docs</a:t>
            </a:r>
            <a:endParaRPr lang="en-US" dirty="0"/>
          </a:p>
          <a:p>
            <a:pPr marL="171450" indent="-171450">
              <a:buFont typeface="Arial" panose="020B0604020202020204" pitchFamily="34" charset="0"/>
              <a:buChar char="•"/>
            </a:pPr>
            <a:r>
              <a:rPr lang="en-US" dirty="0">
                <a:hlinkClick r:id="rId5"/>
              </a:rPr>
              <a:t>https://dj2taa9i652rf.cloudfront.net/</a:t>
            </a:r>
            <a:endParaRPr lang="en-US" dirty="0"/>
          </a:p>
          <a:p>
            <a:pPr marL="171450" indent="-171450">
              <a:buFont typeface="Arial" panose="020B0604020202020204" pitchFamily="34" charset="0"/>
              <a:buChar char="•"/>
            </a:pPr>
            <a:r>
              <a:rPr lang="en-US" dirty="0">
                <a:hlinkClick r:id="rId6"/>
              </a:rPr>
              <a:t>https://aws.amazon.com/blogs/big-data/a-public-data-lake-for-analysis-of-covid-19-data/</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GB" dirty="0"/>
          </a:p>
        </p:txBody>
      </p:sp>
    </p:spTree>
    <p:extLst>
      <p:ext uri="{BB962C8B-B14F-4D97-AF65-F5344CB8AC3E}">
        <p14:creationId xmlns:p14="http://schemas.microsoft.com/office/powerpoint/2010/main" val="215700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63782"/>
            <a:ext cx="8365722" cy="3671454"/>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Project: </a:t>
            </a:r>
            <a:r>
              <a:rPr lang="en-US" sz="1400" dirty="0">
                <a:solidFill>
                  <a:srgbClr val="1E1E1E"/>
                </a:solidFill>
                <a:latin typeface="Montserrat" pitchFamily="2" charset="77"/>
                <a:cs typeface="Arial" panose="020B0604020202020204" pitchFamily="34" charset="0"/>
              </a:rPr>
              <a:t>Building a custom data engineering solution</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a:t>
            </a:r>
            <a:r>
              <a:rPr lang="en-US" sz="1300" dirty="0">
                <a:solidFill>
                  <a:srgbClr val="1E1E1E"/>
                </a:solidFill>
                <a:latin typeface="Montserrat" pitchFamily="2" charset="77"/>
                <a:cs typeface="Arial" panose="020B0604020202020204" pitchFamily="34" charset="0"/>
              </a:rPr>
              <a:t>The Colorado governor’s office has reached out to us for a critical and time-sensitive data engineering project, to begin immediately.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Background: </a:t>
            </a:r>
            <a:r>
              <a:rPr lang="en-US" sz="1300" dirty="0">
                <a:solidFill>
                  <a:srgbClr val="1E1E1E"/>
                </a:solidFill>
                <a:latin typeface="Montserrat" pitchFamily="2" charset="77"/>
                <a:cs typeface="Arial" panose="020B0604020202020204" pitchFamily="34" charset="0"/>
              </a:rPr>
              <a:t>The client already has a few datasets in mind to support their business requirements, and they are open to other source data suggestions from us as well. </a:t>
            </a:r>
          </a:p>
          <a:p>
            <a:pPr defTabSz="914378">
              <a:spcBef>
                <a:spcPts val="750"/>
              </a:spcBef>
              <a:buClr>
                <a:srgbClr val="0C62FB"/>
              </a:buClr>
              <a:buSzPct val="100000"/>
            </a:pPr>
            <a:endParaRPr lang="en-US" sz="4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Client Staffing (a modest-sized data team):</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analyst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1 ML scientist</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A lean but effective IT and infrastructure team, who are already utilizing Terraform for infrastructure automation. </a:t>
            </a:r>
          </a:p>
          <a:p>
            <a:pPr marL="285743" indent="-285743" defTabSz="914378">
              <a:spcBef>
                <a:spcPts val="750"/>
              </a:spcBef>
              <a:buClr>
                <a:srgbClr val="5ED3BA"/>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currently do not have any data engineers or ETL developers on staff.</a:t>
            </a:r>
          </a:p>
        </p:txBody>
      </p:sp>
      <p:sp>
        <p:nvSpPr>
          <p:cNvPr id="4" name="Title 3">
            <a:extLst>
              <a:ext uri="{FF2B5EF4-FFF2-40B4-BE49-F238E27FC236}">
                <a16:creationId xmlns:a16="http://schemas.microsoft.com/office/drawing/2014/main" id="{BACB4FC8-C783-4146-8CBC-70C739ABA424}"/>
              </a:ext>
            </a:extLst>
          </p:cNvPr>
          <p:cNvSpPr>
            <a:spLocks noGrp="1"/>
          </p:cNvSpPr>
          <p:nvPr>
            <p:ph type="title"/>
          </p:nvPr>
        </p:nvSpPr>
        <p:spPr>
          <a:xfrm>
            <a:off x="445770" y="607845"/>
            <a:ext cx="7548304" cy="555938"/>
          </a:xfrm>
        </p:spPr>
        <p:txBody>
          <a:bodyPr/>
          <a:lstStyle/>
          <a:p>
            <a:r>
              <a:rPr lang="en-US" sz="3200" dirty="0"/>
              <a:t>Client Engagement Overview</a:t>
            </a:r>
          </a:p>
        </p:txBody>
      </p:sp>
    </p:spTree>
    <p:extLst>
      <p:ext uri="{BB962C8B-B14F-4D97-AF65-F5344CB8AC3E}">
        <p14:creationId xmlns:p14="http://schemas.microsoft.com/office/powerpoint/2010/main" val="95374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41B12-70C5-49C9-BD8C-73262C4A70CA}"/>
              </a:ext>
            </a:extLst>
          </p:cNvPr>
          <p:cNvSpPr txBox="1"/>
          <p:nvPr/>
        </p:nvSpPr>
        <p:spPr>
          <a:xfrm>
            <a:off x="445770" y="1190891"/>
            <a:ext cx="8393431" cy="3629887"/>
          </a:xfrm>
          <a:prstGeom prst="rect">
            <a:avLst/>
          </a:prstGeom>
          <a:solidFill>
            <a:schemeClr val="bg2"/>
          </a:solidFill>
        </p:spPr>
        <p:txBody>
          <a:bodyPr wrap="square" rtlCol="0">
            <a:noAutofit/>
          </a:bodyPr>
          <a:lstStyle/>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For this project, you will be:</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Working together as a team of 3-4 data engineers.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Have access to a Tech Lead (who doubles as QA for the project) and a Senior Architect (both will be available for you to consult with as technical resources, as needed.)</a:t>
            </a:r>
          </a:p>
          <a:p>
            <a:pPr defTabSz="914378">
              <a:spcBef>
                <a:spcPts val="750"/>
              </a:spcBef>
              <a:buClr>
                <a:srgbClr val="0C62FB"/>
              </a:buClr>
              <a:buSzPct val="100000"/>
            </a:pPr>
            <a:endParaRPr lang="en-US" sz="500" dirty="0">
              <a:solidFill>
                <a:srgbClr val="1E1E1E"/>
              </a:solidFill>
              <a:latin typeface="Montserrat" pitchFamily="2" charset="77"/>
              <a:cs typeface="Arial" panose="020B0604020202020204" pitchFamily="34" charset="0"/>
            </a:endParaRPr>
          </a:p>
          <a:p>
            <a:pPr defTabSz="914378">
              <a:spcBef>
                <a:spcPts val="750"/>
              </a:spcBef>
              <a:buClr>
                <a:srgbClr val="0C62FB"/>
              </a:buClr>
              <a:buSzPct val="100000"/>
            </a:pPr>
            <a:r>
              <a:rPr lang="en-US" sz="1400" b="1" dirty="0">
                <a:solidFill>
                  <a:srgbClr val="1E1E1E"/>
                </a:solidFill>
                <a:latin typeface="Montserrat" pitchFamily="2" charset="77"/>
                <a:cs typeface="Arial" panose="020B0604020202020204" pitchFamily="34" charset="0"/>
              </a:rPr>
              <a:t>You will be meeting with the client shortly, and:</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will share additional information on their requirements for the data engineering pipeline that you’ll be building.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They want the entire platform be built on Terraform so that they streamline their own maintenance, and so they can potentially share the solution with other Governor’s offices if the solution is successful. </a:t>
            </a:r>
          </a:p>
          <a:p>
            <a:pPr marL="285743" indent="-285743" defTabSz="914378">
              <a:spcBef>
                <a:spcPts val="750"/>
              </a:spcBef>
              <a:buClr>
                <a:srgbClr val="0C62FB"/>
              </a:buClr>
              <a:buSzPct val="100000"/>
              <a:buFont typeface="Arial" panose="020B0604020202020204" pitchFamily="34" charset="0"/>
              <a:buChar char="•"/>
            </a:pPr>
            <a:r>
              <a:rPr lang="en-US" sz="1300" dirty="0">
                <a:solidFill>
                  <a:srgbClr val="1E1E1E"/>
                </a:solidFill>
                <a:latin typeface="Montserrat" pitchFamily="2" charset="77"/>
                <a:cs typeface="Arial" panose="020B0604020202020204" pitchFamily="34" charset="0"/>
              </a:rPr>
              <a:t>In addition to this initial engagement, they’ve projected to us a keen interest in hiring us for additional work if they are pleased with the delivery in this phase. They will look to us for a proposal on any recommended next steps.</a:t>
            </a:r>
          </a:p>
          <a:p>
            <a:pPr defTabSz="914378">
              <a:spcBef>
                <a:spcPts val="750"/>
              </a:spcBef>
              <a:buClr>
                <a:srgbClr val="0C62FB"/>
              </a:buClr>
              <a:buSzPct val="100000"/>
            </a:pPr>
            <a:endParaRPr lang="en-US" sz="1400" dirty="0">
              <a:solidFill>
                <a:srgbClr val="1E1E1E"/>
              </a:solidFill>
              <a:latin typeface="Montserrat" pitchFamily="2" charset="77"/>
              <a:cs typeface="Arial" panose="020B0604020202020204" pitchFamily="34" charset="0"/>
            </a:endParaRPr>
          </a:p>
        </p:txBody>
      </p:sp>
      <p:sp>
        <p:nvSpPr>
          <p:cNvPr id="4" name="Title 3">
            <a:extLst>
              <a:ext uri="{FF2B5EF4-FFF2-40B4-BE49-F238E27FC236}">
                <a16:creationId xmlns:a16="http://schemas.microsoft.com/office/drawing/2014/main" id="{EA6CF0F4-5E63-CD44-8ACF-2AE09B9662EB}"/>
              </a:ext>
            </a:extLst>
          </p:cNvPr>
          <p:cNvSpPr>
            <a:spLocks noGrp="1"/>
          </p:cNvSpPr>
          <p:nvPr>
            <p:ph type="title"/>
          </p:nvPr>
        </p:nvSpPr>
        <p:spPr>
          <a:xfrm>
            <a:off x="445770" y="607845"/>
            <a:ext cx="7021831" cy="889000"/>
          </a:xfrm>
        </p:spPr>
        <p:txBody>
          <a:bodyPr/>
          <a:lstStyle/>
          <a:p>
            <a:r>
              <a:rPr lang="en-US" sz="3200" dirty="0"/>
              <a:t>Client Engagement Overview</a:t>
            </a:r>
          </a:p>
        </p:txBody>
      </p:sp>
      <p:sp>
        <p:nvSpPr>
          <p:cNvPr id="7" name="TextBox 6">
            <a:extLst>
              <a:ext uri="{FF2B5EF4-FFF2-40B4-BE49-F238E27FC236}">
                <a16:creationId xmlns:a16="http://schemas.microsoft.com/office/drawing/2014/main" id="{140559AB-0DA4-7E4D-96D6-20F33A7A7000}"/>
              </a:ext>
            </a:extLst>
          </p:cNvPr>
          <p:cNvSpPr txBox="1"/>
          <p:nvPr/>
        </p:nvSpPr>
        <p:spPr>
          <a:xfrm>
            <a:off x="5825838" y="703649"/>
            <a:ext cx="1759528" cy="83128"/>
          </a:xfrm>
          <a:prstGeom prst="rect">
            <a:avLst/>
          </a:prstGeom>
          <a:noFill/>
        </p:spPr>
        <p:txBody>
          <a:bodyPr wrap="square" rtlCol="0">
            <a:noAutofit/>
          </a:bodyPr>
          <a:lstStyle/>
          <a:p>
            <a:pPr defTabSz="914378">
              <a:spcBef>
                <a:spcPts val="750"/>
              </a:spcBef>
              <a:buClr>
                <a:srgbClr val="0C62FB"/>
              </a:buClr>
              <a:buSzPct val="100000"/>
            </a:pPr>
            <a:r>
              <a:rPr lang="en-US" sz="1400" dirty="0">
                <a:solidFill>
                  <a:srgbClr val="696969"/>
                </a:solidFill>
                <a:latin typeface="Arial" panose="020B0604020202020204" pitchFamily="34" charset="0"/>
                <a:cs typeface="Arial" panose="020B0604020202020204" pitchFamily="34" charset="0"/>
              </a:rPr>
              <a:t>Cont.</a:t>
            </a:r>
          </a:p>
        </p:txBody>
      </p:sp>
    </p:spTree>
    <p:extLst>
      <p:ext uri="{BB962C8B-B14F-4D97-AF65-F5344CB8AC3E}">
        <p14:creationId xmlns:p14="http://schemas.microsoft.com/office/powerpoint/2010/main" val="103208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5" name="Table 34">
            <a:extLst>
              <a:ext uri="{FF2B5EF4-FFF2-40B4-BE49-F238E27FC236}">
                <a16:creationId xmlns:a16="http://schemas.microsoft.com/office/drawing/2014/main" id="{1CBC0143-9D23-487A-B723-58FFC2348EBB}"/>
              </a:ext>
            </a:extLst>
          </p:cNvPr>
          <p:cNvGraphicFramePr>
            <a:graphicFrameLocks noGrp="1"/>
          </p:cNvGraphicFramePr>
          <p:nvPr/>
        </p:nvGraphicFramePr>
        <p:xfrm>
          <a:off x="4117737" y="3094996"/>
          <a:ext cx="4702310" cy="1030010"/>
        </p:xfrm>
        <a:graphic>
          <a:graphicData uri="http://schemas.openxmlformats.org/drawingml/2006/table">
            <a:tbl>
              <a:tblPr firstRow="1">
                <a:tableStyleId>{5C22544A-7EE6-4342-B048-85BDC9FD1C3A}</a:tableStyleId>
              </a:tblPr>
              <a:tblGrid>
                <a:gridCol w="1345581">
                  <a:extLst>
                    <a:ext uri="{9D8B030D-6E8A-4147-A177-3AD203B41FA5}">
                      <a16:colId xmlns:a16="http://schemas.microsoft.com/office/drawing/2014/main" val="1770250461"/>
                    </a:ext>
                  </a:extLst>
                </a:gridCol>
                <a:gridCol w="3356729">
                  <a:extLst>
                    <a:ext uri="{9D8B030D-6E8A-4147-A177-3AD203B41FA5}">
                      <a16:colId xmlns:a16="http://schemas.microsoft.com/office/drawing/2014/main" val="2018760874"/>
                    </a:ext>
                  </a:extLst>
                </a:gridCol>
              </a:tblGrid>
              <a:tr h="228600">
                <a:tc>
                  <a:txBody>
                    <a:bodyPr/>
                    <a:lstStyle/>
                    <a:p>
                      <a:pPr algn="ctr"/>
                      <a:endParaRPr lang="en-US" sz="800">
                        <a:latin typeface="Segoe UI" panose="020B0502040204020203" pitchFamily="34" charset="0"/>
                        <a:cs typeface="Segoe UI" panose="020B0502040204020203" pitchFamily="34" charset="0"/>
                      </a:endParaRPr>
                    </a:p>
                  </a:txBody>
                  <a:tcPr>
                    <a:lnB w="12700" cap="flat" cmpd="sng" algn="ctr">
                      <a:solidFill>
                        <a:srgbClr val="0070C0"/>
                      </a:solidFill>
                      <a:prstDash val="solid"/>
                      <a:round/>
                      <a:headEnd type="none" w="med" len="med"/>
                      <a:tailEnd type="none" w="med" len="med"/>
                    </a:lnB>
                    <a:solidFill>
                      <a:schemeClr val="bg1"/>
                    </a:solidFill>
                  </a:tcPr>
                </a:tc>
                <a:tc>
                  <a:txBody>
                    <a:bodyPr/>
                    <a:lstStyle/>
                    <a:p>
                      <a:pPr marL="0" algn="ctr" defTabSz="914378" rtl="0" eaLnBrk="1" latinLnBrk="0" hangingPunct="1"/>
                      <a:endParaRPr lang="en-US" sz="900" b="1" kern="1200">
                        <a:solidFill>
                          <a:schemeClr val="bg1"/>
                        </a:solidFill>
                        <a:latin typeface="Segoe UI" panose="020B0502040204020203" pitchFamily="34" charset="0"/>
                        <a:ea typeface="+mn-ea"/>
                        <a:cs typeface="Segoe UI" panose="020B0502040204020203" pitchFamily="34" charset="0"/>
                      </a:endParaRPr>
                    </a:p>
                  </a:txBody>
                  <a:tcPr anchor="ctr">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3031435633"/>
                  </a:ext>
                </a:extLst>
              </a:tr>
              <a:tr h="584240">
                <a:tc>
                  <a:txBody>
                    <a:bodyPr/>
                    <a:lstStyle/>
                    <a:p>
                      <a:r>
                        <a:rPr lang="en-US" sz="800" b="1" dirty="0">
                          <a:solidFill>
                            <a:schemeClr val="tx1"/>
                          </a:solidFill>
                          <a:latin typeface="Segoe UI" panose="020B0502040204020203" pitchFamily="34" charset="0"/>
                          <a:cs typeface="Segoe UI" panose="020B0502040204020203" pitchFamily="34" charset="0"/>
                        </a:rPr>
                        <a:t>Deliverables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TBD on Client Stakeholder Interviews </a:t>
                      </a:r>
                      <a:r>
                        <a:rPr lang="en-US" sz="700" b="1" kern="1200" baseline="0" dirty="0">
                          <a:solidFill>
                            <a:srgbClr val="373737"/>
                          </a:solidFill>
                          <a:latin typeface="Segoe UI" panose="020B0502040204020203" pitchFamily="34" charset="0"/>
                          <a:ea typeface="+mn-ea"/>
                          <a:cs typeface="Segoe UI" panose="020B0502040204020203" pitchFamily="34" charset="0"/>
                          <a:sym typeface="Wingdings" panose="05000000000000000000" pitchFamily="2" charset="2"/>
                        </a:rPr>
                        <a:t></a:t>
                      </a: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sz="700" b="1" kern="1200" baseline="0" dirty="0">
                        <a:solidFill>
                          <a:srgbClr val="373737"/>
                        </a:solidFill>
                        <a:latin typeface="Segoe UI" panose="020B0502040204020203" pitchFamily="34" charset="0"/>
                        <a:ea typeface="+mn-ea"/>
                        <a:cs typeface="Segoe UI" panose="020B0502040204020203" pitchFamily="34" charset="0"/>
                      </a:endParaRPr>
                    </a:p>
                    <a:p>
                      <a:pPr marL="88111" marR="0" lvl="1" indent="0" algn="l" defTabSz="912813" rtl="0" eaLnBrk="1" fontAlgn="base" latinLnBrk="0" hangingPunct="1">
                        <a:lnSpc>
                          <a:spcPct val="100000"/>
                        </a:lnSpc>
                        <a:spcBef>
                          <a:spcPct val="0"/>
                        </a:spcBef>
                        <a:spcAft>
                          <a:spcPct val="0"/>
                        </a:spcAft>
                        <a:buClrTx/>
                        <a:buSzTx/>
                        <a:buFont typeface="Arial" panose="020B0604020202020204" pitchFamily="34" charset="0"/>
                        <a:buNone/>
                        <a:tabLst/>
                        <a:defRPr/>
                      </a:pPr>
                      <a:r>
                        <a:rPr lang="en-US" sz="700" b="1" kern="1200" baseline="0" dirty="0">
                          <a:solidFill>
                            <a:srgbClr val="373737"/>
                          </a:solidFill>
                          <a:latin typeface="Segoe UI" panose="020B0502040204020203" pitchFamily="34" charset="0"/>
                          <a:ea typeface="+mn-ea"/>
                          <a:cs typeface="Segoe UI" panose="020B0502040204020203" pitchFamily="34" charset="0"/>
                        </a:rPr>
                        <a:t>Final Presentation to Business Stakeholders and Project Team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75261"/>
                  </a:ext>
                </a:extLst>
              </a:tr>
              <a:tr h="217170">
                <a:tc>
                  <a:txBody>
                    <a:bodyPr/>
                    <a:lstStyle/>
                    <a:p>
                      <a:r>
                        <a:rPr lang="en-US" sz="800" b="1">
                          <a:solidFill>
                            <a:schemeClr val="tx1"/>
                          </a:solidFill>
                          <a:latin typeface="Segoe UI" panose="020B0502040204020203" pitchFamily="34" charset="0"/>
                          <a:cs typeface="Segoe UI" panose="020B0502040204020203" pitchFamily="34" charset="0"/>
                        </a:rPr>
                        <a:t>Duration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37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solidFill>
                            <a:schemeClr val="tx1"/>
                          </a:solidFill>
                          <a:latin typeface="Segoe UI" panose="020B0502040204020203" pitchFamily="34" charset="0"/>
                          <a:cs typeface="Segoe UI" panose="020B0502040204020203" pitchFamily="34" charset="0"/>
                        </a:rPr>
                        <a:t>2.5 Days</a:t>
                      </a:r>
                      <a:endParaRPr lang="en-US" sz="800" b="0" baseline="0" dirty="0">
                        <a:solidFill>
                          <a:schemeClr val="tx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112998"/>
                  </a:ext>
                </a:extLst>
              </a:tr>
            </a:tbl>
          </a:graphicData>
        </a:graphic>
      </p:graphicFrame>
      <p:cxnSp>
        <p:nvCxnSpPr>
          <p:cNvPr id="36" name="Elbow Connector 5">
            <a:extLst>
              <a:ext uri="{FF2B5EF4-FFF2-40B4-BE49-F238E27FC236}">
                <a16:creationId xmlns:a16="http://schemas.microsoft.com/office/drawing/2014/main" id="{2808096B-4028-47F6-9349-29418A7179C1}"/>
              </a:ext>
            </a:extLst>
          </p:cNvPr>
          <p:cNvCxnSpPr/>
          <p:nvPr/>
        </p:nvCxnSpPr>
        <p:spPr>
          <a:xfrm rot="16200000" flipH="1">
            <a:off x="2057278" y="1064890"/>
            <a:ext cx="2" cy="2032544"/>
          </a:xfrm>
          <a:prstGeom prst="bentConnector3">
            <a:avLst>
              <a:gd name="adj1" fmla="val -11430000000"/>
            </a:avLst>
          </a:prstGeom>
          <a:noFill/>
          <a:ln w="9525" cap="flat" cmpd="sng" algn="ctr">
            <a:solidFill>
              <a:srgbClr val="FFFFFF">
                <a:lumMod val="65000"/>
              </a:srgbClr>
            </a:solidFill>
            <a:prstDash val="solid"/>
          </a:ln>
          <a:effectLst/>
        </p:spPr>
      </p:cxnSp>
      <p:cxnSp>
        <p:nvCxnSpPr>
          <p:cNvPr id="37" name="Straight Connector 36">
            <a:extLst>
              <a:ext uri="{FF2B5EF4-FFF2-40B4-BE49-F238E27FC236}">
                <a16:creationId xmlns:a16="http://schemas.microsoft.com/office/drawing/2014/main" id="{8FF410F9-925E-4C03-B31A-A68DEE46F686}"/>
              </a:ext>
            </a:extLst>
          </p:cNvPr>
          <p:cNvCxnSpPr>
            <a:stCxn id="53" idx="3"/>
            <a:endCxn id="54" idx="1"/>
          </p:cNvCxnSpPr>
          <p:nvPr/>
        </p:nvCxnSpPr>
        <p:spPr>
          <a:xfrm flipV="1">
            <a:off x="1822783" y="1372054"/>
            <a:ext cx="478064" cy="3602"/>
          </a:xfrm>
          <a:prstGeom prst="line">
            <a:avLst/>
          </a:prstGeom>
          <a:noFill/>
          <a:ln w="9525" cap="flat" cmpd="sng" algn="ctr">
            <a:solidFill>
              <a:srgbClr val="FFFFFF">
                <a:lumMod val="65000"/>
              </a:srgbClr>
            </a:solidFill>
            <a:prstDash val="solid"/>
          </a:ln>
          <a:effectLst/>
        </p:spPr>
      </p:cxnSp>
      <p:sp>
        <p:nvSpPr>
          <p:cNvPr id="38" name="Rounded Rectangle 7">
            <a:extLst>
              <a:ext uri="{FF2B5EF4-FFF2-40B4-BE49-F238E27FC236}">
                <a16:creationId xmlns:a16="http://schemas.microsoft.com/office/drawing/2014/main" id="{1FECED0A-27B1-4608-8741-519CA0CAED26}"/>
              </a:ext>
            </a:extLst>
          </p:cNvPr>
          <p:cNvSpPr/>
          <p:nvPr/>
        </p:nvSpPr>
        <p:spPr bwMode="auto">
          <a:xfrm>
            <a:off x="481799" y="2046656"/>
            <a:ext cx="1118417"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CO GOV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SUPPORT</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cxnSp>
        <p:nvCxnSpPr>
          <p:cNvPr id="39" name="Straight Connector 38">
            <a:extLst>
              <a:ext uri="{FF2B5EF4-FFF2-40B4-BE49-F238E27FC236}">
                <a16:creationId xmlns:a16="http://schemas.microsoft.com/office/drawing/2014/main" id="{A91836DC-C62E-4B13-9605-C402805BA216}"/>
              </a:ext>
            </a:extLst>
          </p:cNvPr>
          <p:cNvCxnSpPr/>
          <p:nvPr/>
        </p:nvCxnSpPr>
        <p:spPr>
          <a:xfrm flipV="1">
            <a:off x="2052378" y="1373447"/>
            <a:ext cx="0" cy="480060"/>
          </a:xfrm>
          <a:prstGeom prst="line">
            <a:avLst/>
          </a:prstGeom>
          <a:noFill/>
          <a:ln w="9525" cap="flat" cmpd="sng" algn="ctr">
            <a:solidFill>
              <a:srgbClr val="FFFFFF">
                <a:lumMod val="65000"/>
              </a:srgbClr>
            </a:solidFill>
            <a:prstDash val="solid"/>
          </a:ln>
          <a:effectLst/>
        </p:spPr>
      </p:cxnSp>
      <p:sp>
        <p:nvSpPr>
          <p:cNvPr id="40" name="Rounded Rectangle 9">
            <a:extLst>
              <a:ext uri="{FF2B5EF4-FFF2-40B4-BE49-F238E27FC236}">
                <a16:creationId xmlns:a16="http://schemas.microsoft.com/office/drawing/2014/main" id="{4A7F9632-D578-4C04-9967-3D1D6DB8B942}"/>
              </a:ext>
            </a:extLst>
          </p:cNvPr>
          <p:cNvSpPr/>
          <p:nvPr/>
        </p:nvSpPr>
        <p:spPr bwMode="auto">
          <a:xfrm>
            <a:off x="268303" y="2485389"/>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The Governor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Mike</a:t>
            </a:r>
          </a:p>
        </p:txBody>
      </p:sp>
      <p:sp>
        <p:nvSpPr>
          <p:cNvPr id="41" name="Rounded Rectangle 10">
            <a:extLst>
              <a:ext uri="{FF2B5EF4-FFF2-40B4-BE49-F238E27FC236}">
                <a16:creationId xmlns:a16="http://schemas.microsoft.com/office/drawing/2014/main" id="{2C597DB2-ACE8-424B-9A01-B4ABDCAFCDF7}"/>
              </a:ext>
            </a:extLst>
          </p:cNvPr>
          <p:cNvSpPr/>
          <p:nvPr/>
        </p:nvSpPr>
        <p:spPr bwMode="auto">
          <a:xfrm>
            <a:off x="2582562" y="2046658"/>
            <a:ext cx="981979" cy="379110"/>
          </a:xfrm>
          <a:prstGeom prst="roundRect">
            <a:avLst>
              <a:gd name="adj" fmla="val 0"/>
            </a:avLst>
          </a:prstGeom>
          <a:noFill/>
          <a:ln w="3175" cap="flat" cmpd="sng" algn="ctr">
            <a:noFill/>
            <a:prstDash val="solid"/>
          </a:ln>
          <a:effectLst/>
        </p:spPr>
        <p:txBody>
          <a:bodyPr lIns="0" tIns="45716" rIns="0" bIns="45716" anchor="t"/>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SLALOM TEAM</a:t>
            </a:r>
          </a:p>
          <a:p>
            <a:pPr algn="ctr" defTabSz="914243" eaLnBrk="0" fontAlgn="auto" hangingPunct="0">
              <a:spcBef>
                <a:spcPts val="0"/>
              </a:spcBef>
              <a:spcAft>
                <a:spcPts val="0"/>
              </a:spcAft>
              <a:buSzPct val="100000"/>
              <a:defRPr/>
            </a:pPr>
            <a:r>
              <a:rPr lang="en-US" sz="1000" dirty="0">
                <a:solidFill>
                  <a:srgbClr val="1E1E1E"/>
                </a:solidFill>
                <a:latin typeface="Segoe UI" panose="020B0502040204020203" pitchFamily="34" charset="0"/>
                <a:cs typeface="Segoe UI" panose="020B0502040204020203" pitchFamily="34" charset="0"/>
              </a:rPr>
              <a:t>DELIVERY</a:t>
            </a: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a:p>
            <a:pPr algn="ctr" defTabSz="914243" eaLnBrk="0" fontAlgn="auto" hangingPunct="0">
              <a:spcBef>
                <a:spcPts val="0"/>
              </a:spcBef>
              <a:spcAft>
                <a:spcPts val="0"/>
              </a:spcAft>
              <a:buSzPct val="100000"/>
              <a:defRPr/>
            </a:pPr>
            <a:endParaRPr lang="en-US" sz="1000" dirty="0">
              <a:solidFill>
                <a:srgbClr val="1E1E1E"/>
              </a:solidFill>
              <a:latin typeface="Segoe UI" panose="020B0502040204020203" pitchFamily="34" charset="0"/>
              <a:cs typeface="Segoe UI" panose="020B0502040204020203" pitchFamily="34" charset="0"/>
            </a:endParaRPr>
          </a:p>
        </p:txBody>
      </p:sp>
      <p:sp>
        <p:nvSpPr>
          <p:cNvPr id="44" name="Rounded Rectangle 13">
            <a:extLst>
              <a:ext uri="{FF2B5EF4-FFF2-40B4-BE49-F238E27FC236}">
                <a16:creationId xmlns:a16="http://schemas.microsoft.com/office/drawing/2014/main" id="{A3E4ED5C-C6F0-4441-B7BC-60424F2E989C}"/>
              </a:ext>
            </a:extLst>
          </p:cNvPr>
          <p:cNvSpPr/>
          <p:nvPr/>
        </p:nvSpPr>
        <p:spPr bwMode="auto">
          <a:xfrm>
            <a:off x="2296308" y="2483266"/>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Sr. Data Engineer</a:t>
            </a:r>
          </a:p>
          <a:p>
            <a:pPr algn="ctr" defTabSz="914205">
              <a:lnSpc>
                <a:spcPct val="90000"/>
              </a:lnSpc>
              <a:defRPr/>
            </a:pPr>
            <a:r>
              <a:rPr lang="en-US" sz="800" i="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Your SME Team Lead</a:t>
            </a:r>
          </a:p>
        </p:txBody>
      </p:sp>
      <p:grpSp>
        <p:nvGrpSpPr>
          <p:cNvPr id="46" name="Group 45">
            <a:extLst>
              <a:ext uri="{FF2B5EF4-FFF2-40B4-BE49-F238E27FC236}">
                <a16:creationId xmlns:a16="http://schemas.microsoft.com/office/drawing/2014/main" id="{167F865D-2B99-4F09-A2BD-5A2CEC78949D}"/>
              </a:ext>
            </a:extLst>
          </p:cNvPr>
          <p:cNvGrpSpPr/>
          <p:nvPr/>
        </p:nvGrpSpPr>
        <p:grpSpPr>
          <a:xfrm>
            <a:off x="248265" y="3834242"/>
            <a:ext cx="1801135" cy="580017"/>
            <a:chOff x="150812" y="4666615"/>
            <a:chExt cx="1721646" cy="580017"/>
          </a:xfrm>
        </p:grpSpPr>
        <p:grpSp>
          <p:nvGrpSpPr>
            <p:cNvPr id="47" name="Group 46">
              <a:extLst>
                <a:ext uri="{FF2B5EF4-FFF2-40B4-BE49-F238E27FC236}">
                  <a16:creationId xmlns:a16="http://schemas.microsoft.com/office/drawing/2014/main" id="{86E6128A-356C-4687-88BB-C37A5890C44D}"/>
                </a:ext>
              </a:extLst>
            </p:cNvPr>
            <p:cNvGrpSpPr/>
            <p:nvPr/>
          </p:nvGrpSpPr>
          <p:grpSpPr>
            <a:xfrm>
              <a:off x="150813" y="4666615"/>
              <a:ext cx="1721645" cy="365760"/>
              <a:chOff x="150813" y="4666615"/>
              <a:chExt cx="1721645" cy="365760"/>
            </a:xfrm>
          </p:grpSpPr>
          <p:sp>
            <p:nvSpPr>
              <p:cNvPr id="51" name="Rounded Rectangle 19">
                <a:extLst>
                  <a:ext uri="{FF2B5EF4-FFF2-40B4-BE49-F238E27FC236}">
                    <a16:creationId xmlns:a16="http://schemas.microsoft.com/office/drawing/2014/main" id="{2F9C9611-9E99-4549-9CA8-FFEB812AD8D6}"/>
                  </a:ext>
                </a:extLst>
              </p:cNvPr>
              <p:cNvSpPr/>
              <p:nvPr/>
            </p:nvSpPr>
            <p:spPr bwMode="auto">
              <a:xfrm>
                <a:off x="317978" y="4666615"/>
                <a:ext cx="1554480"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Governor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sp>
            <p:nvSpPr>
              <p:cNvPr id="52" name="Rectangle 51">
                <a:extLst>
                  <a:ext uri="{FF2B5EF4-FFF2-40B4-BE49-F238E27FC236}">
                    <a16:creationId xmlns:a16="http://schemas.microsoft.com/office/drawing/2014/main" id="{966AE456-476A-4B07-A647-EE96507BE01B}"/>
                  </a:ext>
                </a:extLst>
              </p:cNvPr>
              <p:cNvSpPr/>
              <p:nvPr/>
            </p:nvSpPr>
            <p:spPr>
              <a:xfrm>
                <a:off x="150813" y="4759767"/>
                <a:ext cx="167165" cy="177357"/>
              </a:xfrm>
              <a:prstGeom prst="rect">
                <a:avLst/>
              </a:prstGeom>
              <a:solidFill>
                <a:schemeClr val="accent2">
                  <a:lumMod val="40000"/>
                  <a:lumOff val="60000"/>
                </a:schemeClr>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grpSp>
        <p:grpSp>
          <p:nvGrpSpPr>
            <p:cNvPr id="48" name="Group 47">
              <a:extLst>
                <a:ext uri="{FF2B5EF4-FFF2-40B4-BE49-F238E27FC236}">
                  <a16:creationId xmlns:a16="http://schemas.microsoft.com/office/drawing/2014/main" id="{FFD05E55-7CDC-40DC-BDDC-82FACADD20FF}"/>
                </a:ext>
              </a:extLst>
            </p:cNvPr>
            <p:cNvGrpSpPr/>
            <p:nvPr/>
          </p:nvGrpSpPr>
          <p:grpSpPr>
            <a:xfrm>
              <a:off x="150812" y="4880872"/>
              <a:ext cx="1293559" cy="365760"/>
              <a:chOff x="638492" y="4880872"/>
              <a:chExt cx="1293559" cy="365760"/>
            </a:xfrm>
          </p:grpSpPr>
          <p:sp>
            <p:nvSpPr>
              <p:cNvPr id="49" name="Rectangle 48">
                <a:extLst>
                  <a:ext uri="{FF2B5EF4-FFF2-40B4-BE49-F238E27FC236}">
                    <a16:creationId xmlns:a16="http://schemas.microsoft.com/office/drawing/2014/main" id="{7E9F7FBB-DD84-43F9-B67D-43F5125D2D6A}"/>
                  </a:ext>
                </a:extLst>
              </p:cNvPr>
              <p:cNvSpPr/>
              <p:nvPr/>
            </p:nvSpPr>
            <p:spPr>
              <a:xfrm>
                <a:off x="638492" y="4971328"/>
                <a:ext cx="167165" cy="177357"/>
              </a:xfrm>
              <a:prstGeom prst="rect">
                <a:avLst/>
              </a:prstGeom>
              <a:solidFill>
                <a:schemeClr val="accent2"/>
              </a:solidFill>
              <a:ln w="25400" cap="flat" cmpd="sng" algn="ctr">
                <a:noFill/>
                <a:prstDash val="solid"/>
              </a:ln>
              <a:effectLst/>
            </p:spPr>
            <p:txBody>
              <a:bodyPr lIns="0" tIns="0" rIns="0" bIns="137160" rtlCol="0" anchor="ctr" anchorCtr="0"/>
              <a:lstStyle/>
              <a:p>
                <a:pPr algn="ctr" defTabSz="914333">
                  <a:defRPr/>
                </a:pPr>
                <a:endParaRPr lang="en-US" sz="2400" kern="0">
                  <a:gradFill>
                    <a:gsLst>
                      <a:gs pos="0">
                        <a:srgbClr val="FFFFFF"/>
                      </a:gs>
                      <a:gs pos="98000">
                        <a:srgbClr val="FFFFFF"/>
                      </a:gs>
                    </a:gsLst>
                    <a:lin ang="5400000" scaled="0"/>
                  </a:gradFill>
                  <a:latin typeface="Segoe UI" panose="020B0502040204020203" pitchFamily="34" charset="0"/>
                  <a:ea typeface="Segoe UI Black" panose="020B0A02040204020203" pitchFamily="34" charset="0"/>
                  <a:cs typeface="Segoe UI" panose="020B0502040204020203" pitchFamily="34" charset="0"/>
                </a:endParaRPr>
              </a:p>
            </p:txBody>
          </p:sp>
          <p:sp>
            <p:nvSpPr>
              <p:cNvPr id="50" name="Rounded Rectangle 18">
                <a:extLst>
                  <a:ext uri="{FF2B5EF4-FFF2-40B4-BE49-F238E27FC236}">
                    <a16:creationId xmlns:a16="http://schemas.microsoft.com/office/drawing/2014/main" id="{5A4CC18A-3361-4471-ABEF-65206C85A346}"/>
                  </a:ext>
                </a:extLst>
              </p:cNvPr>
              <p:cNvSpPr/>
              <p:nvPr/>
            </p:nvSpPr>
            <p:spPr bwMode="auto">
              <a:xfrm>
                <a:off x="817236" y="4880872"/>
                <a:ext cx="1114815" cy="365760"/>
              </a:xfrm>
              <a:prstGeom prst="roundRect">
                <a:avLst>
                  <a:gd name="adj" fmla="val 1629"/>
                </a:avLst>
              </a:prstGeom>
              <a:no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defTabSz="914243" fontAlgn="auto">
                  <a:spcBef>
                    <a:spcPts val="0"/>
                  </a:spcBef>
                  <a:spcAft>
                    <a:spcPts val="0"/>
                  </a:spcAft>
                </a:pPr>
                <a:r>
                  <a:rPr lang="en-US" sz="900" kern="0" dirty="0">
                    <a:solidFill>
                      <a:srgbClr val="1E1E1E"/>
                    </a:solidFill>
                    <a:latin typeface="Segoe UI" panose="020B0502040204020203" pitchFamily="34" charset="0"/>
                    <a:ea typeface="Avenir Light" charset="0"/>
                    <a:cs typeface="Segoe UI" panose="020B0502040204020203" pitchFamily="34" charset="0"/>
                  </a:rPr>
                  <a:t>Slalom Resource</a:t>
                </a:r>
                <a:endParaRPr lang="en-US" sz="900" i="1" kern="0" dirty="0">
                  <a:solidFill>
                    <a:srgbClr val="1E1E1E"/>
                  </a:solidFill>
                  <a:latin typeface="Segoe UI" panose="020B0502040204020203" pitchFamily="34" charset="0"/>
                  <a:ea typeface="Avenir Light" charset="0"/>
                  <a:cs typeface="Segoe UI" panose="020B0502040204020203" pitchFamily="34" charset="0"/>
                </a:endParaRPr>
              </a:p>
            </p:txBody>
          </p:sp>
        </p:grpSp>
      </p:grpSp>
      <p:sp>
        <p:nvSpPr>
          <p:cNvPr id="53" name="Rounded Rectangle 21">
            <a:extLst>
              <a:ext uri="{FF2B5EF4-FFF2-40B4-BE49-F238E27FC236}">
                <a16:creationId xmlns:a16="http://schemas.microsoft.com/office/drawing/2014/main" id="{1625F9FC-A0DB-49F8-BADE-9789F858FB31}"/>
              </a:ext>
            </a:extLst>
          </p:cNvPr>
          <p:cNvSpPr/>
          <p:nvPr/>
        </p:nvSpPr>
        <p:spPr bwMode="auto">
          <a:xfrm>
            <a:off x="268303" y="1135626"/>
            <a:ext cx="1554480" cy="4800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Project Sponsor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(TBD)</a:t>
            </a:r>
          </a:p>
        </p:txBody>
      </p:sp>
      <p:sp>
        <p:nvSpPr>
          <p:cNvPr id="54" name="Rounded Rectangle 22">
            <a:extLst>
              <a:ext uri="{FF2B5EF4-FFF2-40B4-BE49-F238E27FC236}">
                <a16:creationId xmlns:a16="http://schemas.microsoft.com/office/drawing/2014/main" id="{1796DD40-9654-4ACE-B08D-F90D2D886CC4}"/>
              </a:ext>
            </a:extLst>
          </p:cNvPr>
          <p:cNvSpPr/>
          <p:nvPr/>
        </p:nvSpPr>
        <p:spPr bwMode="auto">
          <a:xfrm>
            <a:off x="2300847" y="1132024"/>
            <a:ext cx="1554480" cy="4800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Leadership Support </a:t>
            </a:r>
            <a:b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br>
            <a:r>
              <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(TBD)</a:t>
            </a:r>
          </a:p>
        </p:txBody>
      </p:sp>
      <p:sp>
        <p:nvSpPr>
          <p:cNvPr id="55" name="Rounded Rectangle 25">
            <a:extLst>
              <a:ext uri="{FF2B5EF4-FFF2-40B4-BE49-F238E27FC236}">
                <a16:creationId xmlns:a16="http://schemas.microsoft.com/office/drawing/2014/main" id="{62E61599-FA04-400B-B9BE-A0258E3740F6}"/>
              </a:ext>
            </a:extLst>
          </p:cNvPr>
          <p:cNvSpPr/>
          <p:nvPr/>
        </p:nvSpPr>
        <p:spPr bwMode="auto">
          <a:xfrm>
            <a:off x="268303" y="2893774"/>
            <a:ext cx="1554480" cy="365760"/>
          </a:xfrm>
          <a:prstGeom prst="roundRect">
            <a:avLst>
              <a:gd name="adj" fmla="val 1629"/>
            </a:avLst>
          </a:prstGeom>
          <a:solidFill>
            <a:schemeClr val="accent2">
              <a:lumMod val="40000"/>
              <a:lumOff val="60000"/>
            </a:schemeClr>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43" fontAlgn="auto">
              <a:spcBef>
                <a:spcPts val="0"/>
              </a:spcBef>
              <a:spcAft>
                <a:spcPts val="0"/>
              </a:spcAft>
            </a:pPr>
            <a:r>
              <a:rPr lang="en-US" sz="900" b="1"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Chief Technology Officer</a:t>
            </a:r>
          </a:p>
          <a:p>
            <a:pPr algn="ctr" defTabSz="914243" fontAlgn="auto">
              <a:spcBef>
                <a:spcPts val="0"/>
              </a:spcBef>
              <a:spcAft>
                <a:spcPts val="0"/>
              </a:spcAft>
            </a:pPr>
            <a:r>
              <a:rPr lang="en-US" sz="800" kern="0" dirty="0">
                <a:gradFill>
                  <a:gsLst>
                    <a:gs pos="0">
                      <a:srgbClr val="FFFFFF"/>
                    </a:gs>
                    <a:gs pos="100000">
                      <a:srgbClr val="FFFFFF"/>
                    </a:gs>
                  </a:gsLst>
                  <a:lin ang="16200000" scaled="1"/>
                </a:gradFill>
                <a:latin typeface="Segoe UI" panose="020B0502040204020203" pitchFamily="34" charset="0"/>
                <a:ea typeface="Avenir Light" charset="0"/>
                <a:cs typeface="Segoe UI" panose="020B0502040204020203" pitchFamily="34" charset="0"/>
              </a:rPr>
              <a:t>Mithra</a:t>
            </a:r>
          </a:p>
        </p:txBody>
      </p:sp>
      <p:graphicFrame>
        <p:nvGraphicFramePr>
          <p:cNvPr id="56" name="Table 55">
            <a:extLst>
              <a:ext uri="{FF2B5EF4-FFF2-40B4-BE49-F238E27FC236}">
                <a16:creationId xmlns:a16="http://schemas.microsoft.com/office/drawing/2014/main" id="{E645A640-210B-4ED2-B353-35B828817373}"/>
              </a:ext>
            </a:extLst>
          </p:cNvPr>
          <p:cNvGraphicFramePr>
            <a:graphicFrameLocks noGrp="1"/>
          </p:cNvGraphicFramePr>
          <p:nvPr/>
        </p:nvGraphicFramePr>
        <p:xfrm>
          <a:off x="4055897" y="1923384"/>
          <a:ext cx="4764149" cy="1171613"/>
        </p:xfrm>
        <a:graphic>
          <a:graphicData uri="http://schemas.openxmlformats.org/drawingml/2006/table">
            <a:tbl>
              <a:tblPr firstRow="1" bandRow="1">
                <a:tableStyleId>{5C22544A-7EE6-4342-B048-85BDC9FD1C3A}</a:tableStyleId>
              </a:tblPr>
              <a:tblGrid>
                <a:gridCol w="1358219">
                  <a:extLst>
                    <a:ext uri="{9D8B030D-6E8A-4147-A177-3AD203B41FA5}">
                      <a16:colId xmlns:a16="http://schemas.microsoft.com/office/drawing/2014/main" val="4293319507"/>
                    </a:ext>
                  </a:extLst>
                </a:gridCol>
                <a:gridCol w="3405930">
                  <a:extLst>
                    <a:ext uri="{9D8B030D-6E8A-4147-A177-3AD203B41FA5}">
                      <a16:colId xmlns:a16="http://schemas.microsoft.com/office/drawing/2014/main" val="928331083"/>
                    </a:ext>
                  </a:extLst>
                </a:gridCol>
              </a:tblGrid>
              <a:tr h="254699">
                <a:tc>
                  <a:txBody>
                    <a:bodyPr/>
                    <a:lstStyle/>
                    <a:p>
                      <a:pPr algn="ctr"/>
                      <a:r>
                        <a:rPr lang="en-US" sz="900" dirty="0">
                          <a:solidFill>
                            <a:schemeClr val="bg1"/>
                          </a:solidFill>
                          <a:latin typeface="Segoe UI" panose="020B0502040204020203" pitchFamily="34" charset="0"/>
                          <a:cs typeface="Segoe UI" panose="020B0502040204020203" pitchFamily="34" charset="0"/>
                        </a:rPr>
                        <a:t>Slalom Roles</a:t>
                      </a:r>
                    </a:p>
                  </a:txBody>
                  <a:tcPr anchor="b">
                    <a:solidFill>
                      <a:schemeClr val="accent2"/>
                    </a:solidFill>
                  </a:tcPr>
                </a:tc>
                <a:tc>
                  <a:txBody>
                    <a:bodyPr/>
                    <a:lstStyle/>
                    <a:p>
                      <a:pPr algn="ctr"/>
                      <a:r>
                        <a:rPr lang="en-US" sz="900" dirty="0">
                          <a:solidFill>
                            <a:schemeClr val="bg1"/>
                          </a:solidFill>
                          <a:latin typeface="Segoe UI" panose="020B0502040204020203" pitchFamily="34" charset="0"/>
                          <a:cs typeface="Segoe UI" panose="020B0502040204020203" pitchFamily="34" charset="0"/>
                        </a:rPr>
                        <a:t>Description</a:t>
                      </a:r>
                    </a:p>
                  </a:txBody>
                  <a:tcPr anchor="b">
                    <a:solidFill>
                      <a:schemeClr val="accent2"/>
                    </a:solidFill>
                  </a:tcPr>
                </a:tc>
                <a:extLst>
                  <a:ext uri="{0D108BD9-81ED-4DB2-BD59-A6C34878D82A}">
                    <a16:rowId xmlns:a16="http://schemas.microsoft.com/office/drawing/2014/main" val="2324188889"/>
                  </a:ext>
                </a:extLst>
              </a:tr>
              <a:tr h="458457">
                <a:tc>
                  <a:txBody>
                    <a:bodyPr/>
                    <a:lstStyle/>
                    <a:p>
                      <a:r>
                        <a:rPr lang="en-US" sz="800" b="1" dirty="0">
                          <a:latin typeface="Segoe UI" panose="020B0502040204020203" pitchFamily="34" charset="0"/>
                          <a:cs typeface="Segoe UI" panose="020B0502040204020203" pitchFamily="34" charset="0"/>
                        </a:rPr>
                        <a:t>Senior Architects</a:t>
                      </a:r>
                      <a:endParaRPr lang="en-US" sz="800" b="1" dirty="0">
                        <a:solidFill>
                          <a:schemeClr val="bg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Daily project management including staffing, budget, risks and issues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expert guidance</a:t>
                      </a:r>
                      <a:r>
                        <a:rPr kumimoji="0" lang="en-US" sz="700" b="0" i="0" u="none" strike="noStrike" kern="1200" cap="none" spc="0" normalizeH="0" noProof="0" dirty="0">
                          <a:ln>
                            <a:noFill/>
                          </a:ln>
                          <a:solidFill>
                            <a:srgbClr val="373737"/>
                          </a:solidFill>
                          <a:effectLst/>
                          <a:uLnTx/>
                          <a:uFillTx/>
                          <a:latin typeface="Segoe UI" panose="020B0502040204020203" pitchFamily="34" charset="0"/>
                          <a:ea typeface="+mn-ea"/>
                          <a:cs typeface="Segoe UI" panose="020B0502040204020203" pitchFamily="34" charset="0"/>
                        </a:rPr>
                        <a:t> to team and central point of communication</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Drives overall solution alignment with business and technology owners</a:t>
                      </a:r>
                    </a:p>
                  </a:txBody>
                  <a:tcPr>
                    <a:solidFill>
                      <a:schemeClr val="bg1"/>
                    </a:solidFill>
                  </a:tcPr>
                </a:tc>
                <a:extLst>
                  <a:ext uri="{0D108BD9-81ED-4DB2-BD59-A6C34878D82A}">
                    <a16:rowId xmlns:a16="http://schemas.microsoft.com/office/drawing/2014/main" val="10001"/>
                  </a:ext>
                </a:extLst>
              </a:tr>
              <a:tr h="458457">
                <a:tc>
                  <a:txBody>
                    <a:bodyPr/>
                    <a:lstStyle/>
                    <a:p>
                      <a:pPr marL="0" algn="l" defTabSz="1219170" rtl="0" eaLnBrk="1" latinLnBrk="0" hangingPunct="1"/>
                      <a:r>
                        <a:rPr lang="en-US" sz="800" b="1" kern="1200" dirty="0">
                          <a:solidFill>
                            <a:schemeClr val="dk1"/>
                          </a:solidFill>
                          <a:latin typeface="Segoe UI" panose="020B0502040204020203" pitchFamily="34" charset="0"/>
                          <a:ea typeface="+mn-ea"/>
                          <a:cs typeface="Segoe UI" panose="020B0502040204020203" pitchFamily="34" charset="0"/>
                        </a:rPr>
                        <a:t>Data Engineers</a:t>
                      </a:r>
                    </a:p>
                  </a:txBody>
                  <a:tcPr anchor="ctr">
                    <a:solidFill>
                      <a:schemeClr val="bg1">
                        <a:lumMod val="95000"/>
                      </a:schemeClr>
                    </a:solidFill>
                  </a:tcPr>
                </a:tc>
                <a:tc>
                  <a:txBody>
                    <a:bodyPr/>
                    <a:lstStyle/>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Reviews existing architecture and solution to baseline existing capabilities</a:t>
                      </a: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Leads data modeling, data prep, and cloud solution</a:t>
                      </a:r>
                      <a:endParaRPr kumimoji="0" lang="en-US" sz="800" b="0" i="0" u="none" strike="noStrike" kern="1200" cap="none" spc="0" normalizeH="0" baseline="0" noProof="0" dirty="0">
                        <a:ln>
                          <a:noFill/>
                        </a:ln>
                        <a:solidFill>
                          <a:schemeClr val="dk1"/>
                        </a:solidFill>
                        <a:effectLst/>
                        <a:uLnTx/>
                        <a:uFillTx/>
                        <a:latin typeface="Segoe UI" panose="020B0502040204020203" pitchFamily="34" charset="0"/>
                        <a:ea typeface="+mn-ea"/>
                        <a:cs typeface="Segoe UI" panose="020B0502040204020203" pitchFamily="34" charset="0"/>
                      </a:endParaRPr>
                    </a:p>
                    <a:p>
                      <a:pPr marL="171446" marR="0" lvl="1" indent="-83335" algn="l" defTabSz="912813"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700" b="0" i="0" u="none" strike="noStrike" kern="1200" cap="none" spc="0" normalizeH="0" baseline="0" noProof="0" dirty="0">
                          <a:ln>
                            <a:noFill/>
                          </a:ln>
                          <a:solidFill>
                            <a:srgbClr val="373737"/>
                          </a:solidFill>
                          <a:effectLst/>
                          <a:uLnTx/>
                          <a:uFillTx/>
                          <a:latin typeface="Segoe UI" panose="020B0502040204020203" pitchFamily="34" charset="0"/>
                          <a:ea typeface="+mn-ea"/>
                          <a:cs typeface="Segoe UI" panose="020B0502040204020203" pitchFamily="34" charset="0"/>
                        </a:rPr>
                        <a:t>Provides data architecture recommendations and leading practices</a:t>
                      </a:r>
                    </a:p>
                  </a:txBody>
                  <a:tcPr>
                    <a:solidFill>
                      <a:schemeClr val="bg1">
                        <a:lumMod val="95000"/>
                      </a:schemeClr>
                    </a:solidFill>
                  </a:tcPr>
                </a:tc>
                <a:extLst>
                  <a:ext uri="{0D108BD9-81ED-4DB2-BD59-A6C34878D82A}">
                    <a16:rowId xmlns:a16="http://schemas.microsoft.com/office/drawing/2014/main" val="2398118383"/>
                  </a:ext>
                </a:extLst>
              </a:tr>
            </a:tbl>
          </a:graphicData>
        </a:graphic>
      </p:graphicFrame>
      <p:sp>
        <p:nvSpPr>
          <p:cNvPr id="59" name="Rounded Rectangle 30">
            <a:extLst>
              <a:ext uri="{FF2B5EF4-FFF2-40B4-BE49-F238E27FC236}">
                <a16:creationId xmlns:a16="http://schemas.microsoft.com/office/drawing/2014/main" id="{3B7784D6-C9EB-473E-9523-100B68917320}"/>
              </a:ext>
            </a:extLst>
          </p:cNvPr>
          <p:cNvSpPr/>
          <p:nvPr/>
        </p:nvSpPr>
        <p:spPr bwMode="auto">
          <a:xfrm>
            <a:off x="2296308" y="3312617"/>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60" name="Rounded Rectangle 31">
            <a:extLst>
              <a:ext uri="{FF2B5EF4-FFF2-40B4-BE49-F238E27FC236}">
                <a16:creationId xmlns:a16="http://schemas.microsoft.com/office/drawing/2014/main" id="{BDA33B02-93C5-49C2-A9F8-92CD4F8048B4}"/>
              </a:ext>
            </a:extLst>
          </p:cNvPr>
          <p:cNvSpPr/>
          <p:nvPr/>
        </p:nvSpPr>
        <p:spPr bwMode="auto">
          <a:xfrm>
            <a:off x="2296308" y="371573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7" name="Rounded Rectangle 11">
            <a:extLst>
              <a:ext uri="{FF2B5EF4-FFF2-40B4-BE49-F238E27FC236}">
                <a16:creationId xmlns:a16="http://schemas.microsoft.com/office/drawing/2014/main" id="{CE674803-2FC9-432D-8157-B91C08883D58}"/>
              </a:ext>
            </a:extLst>
          </p:cNvPr>
          <p:cNvSpPr/>
          <p:nvPr/>
        </p:nvSpPr>
        <p:spPr bwMode="auto">
          <a:xfrm>
            <a:off x="2300847" y="4124250"/>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
        <p:nvSpPr>
          <p:cNvPr id="26" name="Title 5">
            <a:extLst>
              <a:ext uri="{FF2B5EF4-FFF2-40B4-BE49-F238E27FC236}">
                <a16:creationId xmlns:a16="http://schemas.microsoft.com/office/drawing/2014/main" id="{0D69C8E1-9759-AB48-A773-4593C5E94DDC}"/>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Team, Deliverables, Duration</a:t>
            </a:r>
          </a:p>
        </p:txBody>
      </p:sp>
      <p:sp>
        <p:nvSpPr>
          <p:cNvPr id="28" name="Rounded Rectangle 30">
            <a:extLst>
              <a:ext uri="{FF2B5EF4-FFF2-40B4-BE49-F238E27FC236}">
                <a16:creationId xmlns:a16="http://schemas.microsoft.com/office/drawing/2014/main" id="{600F302F-1844-4C2E-9C3E-E648EB0AA9AE}"/>
              </a:ext>
            </a:extLst>
          </p:cNvPr>
          <p:cNvSpPr/>
          <p:nvPr/>
        </p:nvSpPr>
        <p:spPr bwMode="auto">
          <a:xfrm>
            <a:off x="2297598" y="2893774"/>
            <a:ext cx="1554480" cy="365760"/>
          </a:xfrm>
          <a:prstGeom prst="roundRect">
            <a:avLst>
              <a:gd name="adj" fmla="val 1629"/>
            </a:avLst>
          </a:prstGeom>
          <a:solidFill>
            <a:schemeClr val="accent2"/>
          </a:solidFill>
          <a:ln w="9525" cap="flat" cmpd="sng" algn="ctr">
            <a:noFill/>
            <a:prstDash val="solid"/>
          </a:ln>
          <a:effectLst/>
        </p:spPr>
        <p:txBody>
          <a:bodyPr lIns="91432" tIns="45716" rIns="91432" bIns="45716" rtlCol="0" anchor="ctr"/>
          <a:lstStyle>
            <a:defPPr>
              <a:defRPr lang="en-US"/>
            </a:defPPr>
            <a:lvl1pPr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56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28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00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7213" indent="1588" algn="l" defTabSz="91281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a:lstStyle>
          <a:p>
            <a:pPr algn="ctr" defTabSz="914205">
              <a:lnSpc>
                <a:spcPct val="90000"/>
              </a:lnSpc>
              <a:defRPr/>
            </a:pPr>
            <a:r>
              <a:rPr lang="en-US" sz="900" b="1"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rPr>
              <a:t>Data Engineer</a:t>
            </a:r>
          </a:p>
          <a:p>
            <a:pPr algn="ctr" defTabSz="914205">
              <a:lnSpc>
                <a:spcPct val="90000"/>
              </a:lnSpc>
              <a:defRPr/>
            </a:pPr>
            <a:endParaRPr lang="en-US" sz="800" kern="0" dirty="0">
              <a:gradFill>
                <a:gsLst>
                  <a:gs pos="28333">
                    <a:srgbClr val="FFFFFF"/>
                  </a:gs>
                  <a:gs pos="45000">
                    <a:srgbClr val="FFFFFF"/>
                  </a:gs>
                </a:gsLst>
                <a:lin ang="5400000" scaled="0"/>
              </a:gradFill>
              <a:latin typeface="Segoe UI" panose="020B0502040204020203" pitchFamily="34" charset="0"/>
              <a:ea typeface="Avenir Light" charset="0"/>
              <a:cs typeface="Segoe UI" panose="020B0502040204020203" pitchFamily="34" charset="0"/>
            </a:endParaRPr>
          </a:p>
        </p:txBody>
      </p:sp>
    </p:spTree>
    <p:extLst>
      <p:ext uri="{BB962C8B-B14F-4D97-AF65-F5344CB8AC3E}">
        <p14:creationId xmlns:p14="http://schemas.microsoft.com/office/powerpoint/2010/main" val="146599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62A767B-D426-4FCD-A206-1259377F5C42}"/>
              </a:ext>
            </a:extLst>
          </p:cNvPr>
          <p:cNvGraphicFramePr>
            <a:graphicFrameLocks noGrp="1"/>
          </p:cNvGraphicFramePr>
          <p:nvPr/>
        </p:nvGraphicFramePr>
        <p:xfrm>
          <a:off x="235528" y="1240190"/>
          <a:ext cx="8575965" cy="2841943"/>
        </p:xfrm>
        <a:graphic>
          <a:graphicData uri="http://schemas.openxmlformats.org/drawingml/2006/table">
            <a:tbl>
              <a:tblPr firstRow="1" bandRow="1">
                <a:tableStyleId>{5C22544A-7EE6-4342-B048-85BDC9FD1C3A}</a:tableStyleId>
              </a:tblPr>
              <a:tblGrid>
                <a:gridCol w="1715193">
                  <a:extLst>
                    <a:ext uri="{9D8B030D-6E8A-4147-A177-3AD203B41FA5}">
                      <a16:colId xmlns:a16="http://schemas.microsoft.com/office/drawing/2014/main" val="730063315"/>
                    </a:ext>
                  </a:extLst>
                </a:gridCol>
                <a:gridCol w="1715193">
                  <a:extLst>
                    <a:ext uri="{9D8B030D-6E8A-4147-A177-3AD203B41FA5}">
                      <a16:colId xmlns:a16="http://schemas.microsoft.com/office/drawing/2014/main" val="1734185041"/>
                    </a:ext>
                  </a:extLst>
                </a:gridCol>
                <a:gridCol w="1715193">
                  <a:extLst>
                    <a:ext uri="{9D8B030D-6E8A-4147-A177-3AD203B41FA5}">
                      <a16:colId xmlns:a16="http://schemas.microsoft.com/office/drawing/2014/main" val="295779658"/>
                    </a:ext>
                  </a:extLst>
                </a:gridCol>
                <a:gridCol w="1715193">
                  <a:extLst>
                    <a:ext uri="{9D8B030D-6E8A-4147-A177-3AD203B41FA5}">
                      <a16:colId xmlns:a16="http://schemas.microsoft.com/office/drawing/2014/main" val="158490010"/>
                    </a:ext>
                  </a:extLst>
                </a:gridCol>
                <a:gridCol w="1715193">
                  <a:extLst>
                    <a:ext uri="{9D8B030D-6E8A-4147-A177-3AD203B41FA5}">
                      <a16:colId xmlns:a16="http://schemas.microsoft.com/office/drawing/2014/main" val="2495444070"/>
                    </a:ext>
                  </a:extLst>
                </a:gridCol>
              </a:tblGrid>
              <a:tr h="555943">
                <a:tc>
                  <a:txBody>
                    <a:bodyPr/>
                    <a:lstStyle/>
                    <a:p>
                      <a:pPr algn="ctr"/>
                      <a:r>
                        <a:rPr lang="en-US" sz="1400" u="none">
                          <a:latin typeface="Montserrat" pitchFamily="2" charset="77"/>
                        </a:rPr>
                        <a:t>Day 1</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2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3 AM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tc>
                  <a:txBody>
                    <a:bodyPr/>
                    <a:lstStyle/>
                    <a:p>
                      <a:pPr algn="ctr"/>
                      <a:r>
                        <a:rPr lang="en-US" sz="1400" u="none">
                          <a:latin typeface="Montserrat" pitchFamily="2" charset="77"/>
                        </a:rPr>
                        <a:t>Day 4 PM</a:t>
                      </a:r>
                      <a:endParaRPr lang="en-US" sz="1400" u="none" dirty="0">
                        <a:latin typeface="Montserrat" pitchFamily="2" charset="77"/>
                      </a:endParaRPr>
                    </a:p>
                  </a:txBody>
                  <a:tcPr anchor="ctr">
                    <a:lnB w="6350" cap="flat" cmpd="sng" algn="ctr">
                      <a:noFill/>
                      <a:prstDash val="solid"/>
                      <a:round/>
                      <a:headEnd type="none" w="med" len="med"/>
                      <a:tailEnd type="none" w="med" len="med"/>
                    </a:lnB>
                    <a:solidFill>
                      <a:srgbClr val="18BAA7"/>
                    </a:solidFill>
                  </a:tcPr>
                </a:tc>
                <a:extLst>
                  <a:ext uri="{0D108BD9-81ED-4DB2-BD59-A6C34878D82A}">
                    <a16:rowId xmlns:a16="http://schemas.microsoft.com/office/drawing/2014/main" val="2577337903"/>
                  </a:ext>
                </a:extLst>
              </a:tr>
              <a:tr h="228600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Client Interviews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none" dirty="0">
                          <a:solidFill>
                            <a:schemeClr val="tx1"/>
                          </a:solidFill>
                          <a:latin typeface="Montserrat" pitchFamily="2" charset="77"/>
                        </a:rPr>
                        <a:t>Requirements Gathering</a:t>
                      </a:r>
                    </a:p>
                    <a:p>
                      <a:pPr marL="0" indent="0" algn="l">
                        <a:buFont typeface="Arial" panose="020B0604020202020204" pitchFamily="34" charset="0"/>
                        <a:buNone/>
                      </a:pPr>
                      <a:br>
                        <a:rPr lang="en-US" sz="1200" u="none" dirty="0">
                          <a:solidFill>
                            <a:schemeClr val="tx1"/>
                          </a:solidFill>
                          <a:latin typeface="Montserrat" pitchFamily="2" charset="77"/>
                        </a:rPr>
                      </a:b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Data Exploration</a:t>
                      </a:r>
                    </a:p>
                    <a:p>
                      <a:pPr marL="0" indent="0" algn="l">
                        <a:buFont typeface="Arial" panose="020B0604020202020204" pitchFamily="34" charset="0"/>
                        <a:buNone/>
                      </a:pPr>
                      <a:r>
                        <a:rPr lang="en-US" sz="1200" u="none" dirty="0">
                          <a:solidFill>
                            <a:schemeClr val="tx1"/>
                          </a:solidFill>
                          <a:latin typeface="Montserrat" pitchFamily="2" charset="77"/>
                        </a:rPr>
                        <a:t>Review Data</a:t>
                      </a:r>
                      <a:r>
                        <a:rPr lang="en-US" sz="1200" u="none" baseline="0" dirty="0">
                          <a:solidFill>
                            <a:schemeClr val="tx1"/>
                          </a:solidFill>
                          <a:latin typeface="Montserrat" pitchFamily="2" charset="77"/>
                        </a:rPr>
                        <a:t> Sources and design proposal</a:t>
                      </a:r>
                      <a:endParaRPr lang="en-US" sz="1200" u="none" dirty="0">
                        <a:solidFill>
                          <a:schemeClr val="tx1"/>
                        </a:solidFill>
                        <a:latin typeface="Montserrat" pitchFamily="2" charset="77"/>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u="none">
                          <a:solidFill>
                            <a:schemeClr val="tx1"/>
                          </a:solidFill>
                          <a:latin typeface="Montserrat" pitchFamily="2" charset="77"/>
                        </a:rPr>
                        <a:t>Check-in with SR Architect</a:t>
                      </a:r>
                    </a:p>
                    <a:p>
                      <a:pPr marL="0" indent="0" algn="l">
                        <a:buFont typeface="Arial" panose="020B0604020202020204" pitchFamily="34" charset="0"/>
                        <a:buNone/>
                      </a:pPr>
                      <a:endParaRPr lang="en-US" sz="1200"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Proposal</a:t>
                      </a:r>
                    </a:p>
                    <a:p>
                      <a:pPr marL="0" indent="0" algn="l">
                        <a:buFont typeface="Arial" panose="020B0604020202020204" pitchFamily="34" charset="0"/>
                        <a:buNone/>
                      </a:pPr>
                      <a:r>
                        <a:rPr lang="en-US" sz="1200" b="0" u="none">
                          <a:solidFill>
                            <a:schemeClr val="tx1"/>
                          </a:solidFill>
                          <a:latin typeface="Montserrat" pitchFamily="2" charset="77"/>
                        </a:rPr>
                        <a:t>Present biz proposal to Clients</a:t>
                      </a:r>
                    </a:p>
                    <a:p>
                      <a:pPr marL="0" indent="0" algn="l">
                        <a:buFont typeface="Arial" panose="020B0604020202020204" pitchFamily="34" charset="0"/>
                        <a:buNone/>
                      </a:pPr>
                      <a:endParaRPr lang="en-US" sz="1200" b="1" u="none">
                        <a:solidFill>
                          <a:schemeClr val="tx1"/>
                        </a:solidFill>
                        <a:latin typeface="Montserrat" pitchFamily="2" charset="77"/>
                      </a:endParaRPr>
                    </a:p>
                    <a:p>
                      <a:pPr marL="0" indent="0" algn="l">
                        <a:buFont typeface="Arial" panose="020B0604020202020204" pitchFamily="34" charset="0"/>
                        <a:buNone/>
                      </a:pPr>
                      <a:r>
                        <a:rPr lang="en-US" sz="1200" b="1" u="none">
                          <a:solidFill>
                            <a:schemeClr val="tx1"/>
                          </a:solidFill>
                          <a:latin typeface="Montserrat" pitchFamily="2" charset="77"/>
                        </a:rPr>
                        <a:t>Start Transformations / Extracts</a:t>
                      </a:r>
                      <a:br>
                        <a:rPr lang="en-US" sz="1200" b="1" u="none">
                          <a:solidFill>
                            <a:schemeClr val="tx1"/>
                          </a:solidFill>
                          <a:latin typeface="Montserrat" pitchFamily="2" charset="77"/>
                        </a:rPr>
                      </a:br>
                      <a:endParaRPr lang="en-US" sz="1200" b="1"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u="none" dirty="0">
                          <a:solidFill>
                            <a:schemeClr val="tx1"/>
                          </a:solidFill>
                          <a:latin typeface="Montserrat" pitchFamily="2" charset="77"/>
                        </a:rPr>
                        <a:t>Project work </a:t>
                      </a:r>
                      <a:r>
                        <a:rPr lang="en-US" sz="1200" u="none" dirty="0">
                          <a:solidFill>
                            <a:schemeClr val="tx1"/>
                          </a:solidFill>
                          <a:latin typeface="Montserrat" pitchFamily="2" charset="77"/>
                        </a:rPr>
                        <a:t>+ continued Transformations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lang="en-US" sz="1200" u="none" dirty="0">
                          <a:solidFill>
                            <a:schemeClr val="tx1"/>
                          </a:solidFill>
                          <a:latin typeface="Montserrat" pitchFamily="2" charset="77"/>
                        </a:rPr>
                      </a:br>
                      <a:r>
                        <a:rPr lang="en-US" sz="1200" u="none" dirty="0">
                          <a:solidFill>
                            <a:schemeClr val="tx1"/>
                          </a:solidFill>
                          <a:latin typeface="Montserrat" pitchFamily="2" charset="77"/>
                        </a:rPr>
                        <a:t>Check-in with SR Architects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u="none" dirty="0">
                        <a:solidFill>
                          <a:schemeClr val="tx1"/>
                        </a:solidFill>
                        <a:latin typeface="Montserrat" pitchFamily="2" charset="77"/>
                      </a:endParaRPr>
                    </a:p>
                    <a:p>
                      <a:pPr marL="171450" indent="-171450" algn="l">
                        <a:buFont typeface="Arial" panose="020B0604020202020204" pitchFamily="34" charset="0"/>
                        <a:buChar char="•"/>
                      </a:pPr>
                      <a:endParaRPr lang="en-US" sz="1200" u="none" dirty="0">
                        <a:solidFill>
                          <a:schemeClr val="tx1"/>
                        </a:solidFill>
                        <a:latin typeface="Montserrat" pitchFamily="2" charset="77"/>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a:buFont typeface="Arial" panose="020B0604020202020204" pitchFamily="34" charset="0"/>
                        <a:buChar char="•"/>
                      </a:pPr>
                      <a:endParaRPr lang="en-US" sz="1200" u="none" dirty="0">
                        <a:solidFill>
                          <a:schemeClr val="tx1"/>
                        </a:solidFill>
                        <a:latin typeface="Montserrat" pitchFamily="2" charset="77"/>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u="none" dirty="0">
                          <a:solidFill>
                            <a:schemeClr val="tx1"/>
                          </a:solidFill>
                          <a:latin typeface="Montserrat" pitchFamily="2" charset="77"/>
                        </a:rPr>
                        <a:t>Check-in with SR Architects</a:t>
                      </a:r>
                    </a:p>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Package</a:t>
                      </a:r>
                      <a:br>
                        <a:rPr lang="en-US" sz="1200" u="none" dirty="0">
                          <a:solidFill>
                            <a:schemeClr val="tx1"/>
                          </a:solidFill>
                          <a:latin typeface="Montserrat" pitchFamily="2" charset="77"/>
                        </a:rPr>
                      </a:br>
                      <a:r>
                        <a:rPr lang="en-US" sz="1200" u="none" dirty="0">
                          <a:solidFill>
                            <a:schemeClr val="tx1"/>
                          </a:solidFill>
                          <a:latin typeface="Montserrat" pitchFamily="2" charset="77"/>
                        </a:rPr>
                        <a:t>Polish project + package deliverables</a:t>
                      </a:r>
                    </a:p>
                    <a:p>
                      <a:pPr marL="0" indent="0" algn="l">
                        <a:buFont typeface="Arial" panose="020B0604020202020204" pitchFamily="34" charset="0"/>
                        <a:buNone/>
                      </a:pPr>
                      <a:r>
                        <a:rPr lang="en-US" sz="1200" u="none" dirty="0">
                          <a:solidFill>
                            <a:schemeClr val="tx1"/>
                          </a:solidFill>
                          <a:latin typeface="Montserrat" pitchFamily="2" charset="77"/>
                        </a:rPr>
                        <a:t>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buFont typeface="Arial" panose="020B0604020202020204" pitchFamily="34" charset="0"/>
                        <a:buNone/>
                      </a:pPr>
                      <a:endParaRPr lang="en-US" sz="1200" u="none" dirty="0">
                        <a:solidFill>
                          <a:schemeClr val="tx1"/>
                        </a:solidFill>
                        <a:latin typeface="Montserrat" pitchFamily="2" charset="77"/>
                      </a:endParaRPr>
                    </a:p>
                    <a:p>
                      <a:pPr marL="0" indent="0" algn="l">
                        <a:buFont typeface="Arial" panose="020B0604020202020204" pitchFamily="34" charset="0"/>
                        <a:buNone/>
                      </a:pPr>
                      <a:r>
                        <a:rPr lang="en-US" sz="1200" u="none" dirty="0">
                          <a:solidFill>
                            <a:schemeClr val="tx1"/>
                          </a:solidFill>
                          <a:latin typeface="Montserrat" pitchFamily="2" charset="77"/>
                        </a:rPr>
                        <a:t>OPTIONAL : Final Check-in with SR Architects</a:t>
                      </a:r>
                      <a:br>
                        <a:rPr lang="en-US" sz="1200" u="none" dirty="0">
                          <a:solidFill>
                            <a:schemeClr val="tx1"/>
                          </a:solidFill>
                          <a:latin typeface="Montserrat" pitchFamily="2" charset="77"/>
                        </a:rPr>
                      </a:br>
                      <a:endParaRPr lang="en-US" sz="1200" b="1" u="none" dirty="0">
                        <a:solidFill>
                          <a:schemeClr val="tx1"/>
                        </a:solidFill>
                        <a:latin typeface="Montserrat" pitchFamily="2" charset="77"/>
                      </a:endParaRPr>
                    </a:p>
                    <a:p>
                      <a:pPr marL="0" indent="0" algn="l">
                        <a:buFont typeface="Arial" panose="020B0604020202020204" pitchFamily="34" charset="0"/>
                        <a:buNone/>
                      </a:pPr>
                      <a:r>
                        <a:rPr lang="en-US" sz="1200" b="1" u="none" dirty="0">
                          <a:solidFill>
                            <a:schemeClr val="tx1"/>
                          </a:solidFill>
                          <a:latin typeface="Montserrat" pitchFamily="2" charset="77"/>
                        </a:rPr>
                        <a:t>Final Project Presentation </a:t>
                      </a:r>
                      <a:r>
                        <a:rPr lang="en-US" sz="1200" u="none" dirty="0">
                          <a:solidFill>
                            <a:schemeClr val="tx1"/>
                          </a:solidFill>
                          <a:latin typeface="Montserrat" pitchFamily="2" charset="77"/>
                        </a:rPr>
                        <a:t>to Clients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818898"/>
                  </a:ext>
                </a:extLst>
              </a:tr>
            </a:tbl>
          </a:graphicData>
        </a:graphic>
      </p:graphicFrame>
      <p:sp>
        <p:nvSpPr>
          <p:cNvPr id="7" name="Title 5">
            <a:extLst>
              <a:ext uri="{FF2B5EF4-FFF2-40B4-BE49-F238E27FC236}">
                <a16:creationId xmlns:a16="http://schemas.microsoft.com/office/drawing/2014/main" id="{345280E4-C006-9F4A-970F-A6A43361A55D}"/>
              </a:ext>
            </a:extLst>
          </p:cNvPr>
          <p:cNvSpPr txBox="1">
            <a:spLocks/>
          </p:cNvSpPr>
          <p:nvPr/>
        </p:nvSpPr>
        <p:spPr>
          <a:xfrm>
            <a:off x="226243" y="385394"/>
            <a:ext cx="7199793" cy="889000"/>
          </a:xfrm>
          <a:prstGeom prst="rect">
            <a:avLst/>
          </a:prstGeom>
        </p:spPr>
        <p:txBody>
          <a:bodyPr/>
          <a:lstStyle>
            <a:lvl1pPr algn="l" defTabSz="914400" rtl="0" eaLnBrk="1" latinLnBrk="0" hangingPunct="1">
              <a:lnSpc>
                <a:spcPct val="90000"/>
              </a:lnSpc>
              <a:spcBef>
                <a:spcPct val="0"/>
              </a:spcBef>
              <a:buNone/>
              <a:defRPr lang="en-US" sz="1800" b="1" kern="0" spc="-100" baseline="0" dirty="0">
                <a:solidFill>
                  <a:schemeClr val="accent3"/>
                </a:solidFill>
                <a:latin typeface="Arial" panose="020B0604020202020204" pitchFamily="34" charset="0"/>
                <a:ea typeface="Roboto Medium" panose="02000000000000000000" pitchFamily="2" charset="0"/>
                <a:cs typeface="Arial" panose="020B0604020202020204" pitchFamily="34" charset="0"/>
              </a:defRPr>
            </a:lvl1pPr>
          </a:lstStyle>
          <a:p>
            <a:pPr defTabSz="914378"/>
            <a:r>
              <a:rPr lang="en-US" sz="3200" b="0" dirty="0">
                <a:solidFill>
                  <a:srgbClr val="1E1E1E"/>
                </a:solidFill>
                <a:latin typeface="Montserrat" pitchFamily="2" charset="77"/>
              </a:rPr>
              <a:t>Proposed Engagement Timeline</a:t>
            </a:r>
          </a:p>
        </p:txBody>
      </p:sp>
    </p:spTree>
    <p:extLst>
      <p:ext uri="{BB962C8B-B14F-4D97-AF65-F5344CB8AC3E}">
        <p14:creationId xmlns:p14="http://schemas.microsoft.com/office/powerpoint/2010/main" val="305289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2800" dirty="0"/>
              <a:t>Final Presentation Requirements (Suggestions)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sp>
        <p:nvSpPr>
          <p:cNvPr id="4" name="Rectangle 3">
            <a:extLst>
              <a:ext uri="{FF2B5EF4-FFF2-40B4-BE49-F238E27FC236}">
                <a16:creationId xmlns:a16="http://schemas.microsoft.com/office/drawing/2014/main" id="{FD2BCB66-DD14-C848-A995-2D83C5811557}"/>
              </a:ext>
            </a:extLst>
          </p:cNvPr>
          <p:cNvSpPr/>
          <p:nvPr/>
        </p:nvSpPr>
        <p:spPr>
          <a:xfrm>
            <a:off x="445769" y="1145392"/>
            <a:ext cx="6895323" cy="3653372"/>
          </a:xfrm>
          <a:prstGeom prst="rect">
            <a:avLst/>
          </a:prstGeom>
        </p:spPr>
        <p:txBody>
          <a:bodyPr wrap="square">
            <a:spAutoFit/>
          </a:bodyPr>
          <a:lstStyle/>
          <a:p>
            <a:pPr marL="800080" lvl="1" indent="-342892" defTabSz="914378">
              <a:lnSpc>
                <a:spcPct val="150000"/>
              </a:lnSpc>
              <a:buFont typeface="+mj-lt"/>
              <a:buAutoNum type="arabicPeriod"/>
            </a:pPr>
            <a:r>
              <a:rPr lang="en-US" sz="1600" dirty="0">
                <a:solidFill>
                  <a:srgbClr val="1E1E1E"/>
                </a:solidFill>
                <a:latin typeface="Montserrat" pitchFamily="2" charset="77"/>
              </a:rPr>
              <a:t>Architecture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Data Flow Diagram</a:t>
            </a:r>
          </a:p>
          <a:p>
            <a:pPr marL="800080" lvl="1" indent="-342892" defTabSz="914378">
              <a:lnSpc>
                <a:spcPct val="150000"/>
              </a:lnSpc>
              <a:buFont typeface="+mj-lt"/>
              <a:buAutoNum type="arabicPeriod"/>
            </a:pPr>
            <a:r>
              <a:rPr lang="en-US" sz="1600" dirty="0">
                <a:solidFill>
                  <a:srgbClr val="1E1E1E"/>
                </a:solidFill>
                <a:latin typeface="Montserrat" pitchFamily="2" charset="77"/>
              </a:rPr>
              <a:t>Users Onboarding / Overview</a:t>
            </a:r>
          </a:p>
          <a:p>
            <a:pPr marL="800080" lvl="1" indent="-342892" defTabSz="914378">
              <a:lnSpc>
                <a:spcPct val="150000"/>
              </a:lnSpc>
              <a:buFont typeface="+mj-lt"/>
              <a:buAutoNum type="arabicPeriod"/>
            </a:pPr>
            <a:r>
              <a:rPr lang="en-US" sz="1600" dirty="0">
                <a:solidFill>
                  <a:srgbClr val="1E1E1E"/>
                </a:solidFill>
                <a:latin typeface="Montserrat" pitchFamily="2" charset="77"/>
              </a:rPr>
              <a:t>Cost Analysis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Cloud Resource Costs</a:t>
            </a:r>
          </a:p>
          <a:p>
            <a:pPr marL="1257269" lvl="2" indent="-342892" defTabSz="914378">
              <a:lnSpc>
                <a:spcPct val="150000"/>
              </a:lnSpc>
              <a:buFont typeface="Arial" panose="020B0604020202020204" pitchFamily="34" charset="0"/>
              <a:buChar char="•"/>
            </a:pPr>
            <a:r>
              <a:rPr lang="en-US" sz="1600" dirty="0">
                <a:solidFill>
                  <a:srgbClr val="1E1E1E"/>
                </a:solidFill>
                <a:latin typeface="Montserrat" pitchFamily="2" charset="77"/>
              </a:rPr>
              <a:t>Skills Required to Maintain</a:t>
            </a:r>
          </a:p>
          <a:p>
            <a:pPr marL="800080" lvl="1" indent="-342892" defTabSz="914378">
              <a:lnSpc>
                <a:spcPct val="150000"/>
              </a:lnSpc>
              <a:buFont typeface="+mj-lt"/>
              <a:buAutoNum type="arabicPeriod"/>
            </a:pPr>
            <a:r>
              <a:rPr lang="en-US" sz="1600" dirty="0">
                <a:solidFill>
                  <a:srgbClr val="1E1E1E"/>
                </a:solidFill>
                <a:latin typeface="Montserrat" pitchFamily="2" charset="77"/>
              </a:rPr>
              <a:t>Security and Governance</a:t>
            </a:r>
          </a:p>
          <a:p>
            <a:pPr marL="800080" lvl="1" indent="-342892" defTabSz="914378">
              <a:lnSpc>
                <a:spcPct val="150000"/>
              </a:lnSpc>
              <a:buFont typeface="+mj-lt"/>
              <a:buAutoNum type="arabicPeriod"/>
            </a:pPr>
            <a:r>
              <a:rPr lang="en-US" sz="1600" dirty="0">
                <a:solidFill>
                  <a:srgbClr val="1E1E1E"/>
                </a:solidFill>
                <a:latin typeface="Montserrat" pitchFamily="2" charset="77"/>
              </a:rPr>
              <a:t>Next Steps (Phase 2 / Day 2 Proposal)</a:t>
            </a:r>
          </a:p>
          <a:p>
            <a:pPr defTabSz="914378">
              <a:lnSpc>
                <a:spcPct val="150000"/>
              </a:lnSpc>
            </a:pPr>
            <a:endParaRPr lang="en-US" sz="1400" dirty="0">
              <a:solidFill>
                <a:srgbClr val="1E1E1E"/>
              </a:solidFill>
              <a:latin typeface="Arial" panose="020B0604020202020204"/>
            </a:endParaRPr>
          </a:p>
          <a:p>
            <a:pPr defTabSz="914378">
              <a:lnSpc>
                <a:spcPct val="150000"/>
              </a:lnSpc>
            </a:pPr>
            <a:r>
              <a:rPr lang="en-US" sz="1400" i="1" dirty="0">
                <a:solidFill>
                  <a:srgbClr val="1E1E1E"/>
                </a:solidFill>
                <a:latin typeface="Arial" panose="020B0604020202020204"/>
              </a:rPr>
              <a:t>The final presentation with the client should cover these requirements.</a:t>
            </a:r>
          </a:p>
        </p:txBody>
      </p:sp>
    </p:spTree>
    <p:extLst>
      <p:ext uri="{BB962C8B-B14F-4D97-AF65-F5344CB8AC3E}">
        <p14:creationId xmlns:p14="http://schemas.microsoft.com/office/powerpoint/2010/main" val="2661210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6C6-B968-4D49-8826-AE254F03AC5A}"/>
              </a:ext>
            </a:extLst>
          </p:cNvPr>
          <p:cNvSpPr>
            <a:spLocks noGrp="1"/>
          </p:cNvSpPr>
          <p:nvPr>
            <p:ph type="title"/>
          </p:nvPr>
        </p:nvSpPr>
        <p:spPr>
          <a:xfrm>
            <a:off x="445770" y="607845"/>
            <a:ext cx="7950086" cy="889000"/>
          </a:xfrm>
        </p:spPr>
        <p:txBody>
          <a:bodyPr/>
          <a:lstStyle/>
          <a:p>
            <a:r>
              <a:rPr lang="en-US" sz="3200" dirty="0"/>
              <a:t>Project Technical Assets</a:t>
            </a:r>
          </a:p>
        </p:txBody>
      </p:sp>
      <p:sp>
        <p:nvSpPr>
          <p:cNvPr id="5" name="Rectangle 4">
            <a:extLst>
              <a:ext uri="{FF2B5EF4-FFF2-40B4-BE49-F238E27FC236}">
                <a16:creationId xmlns:a16="http://schemas.microsoft.com/office/drawing/2014/main" id="{168115C1-D31B-DE4E-A8BE-0772D4826F56}"/>
              </a:ext>
            </a:extLst>
          </p:cNvPr>
          <p:cNvSpPr/>
          <p:nvPr/>
        </p:nvSpPr>
        <p:spPr>
          <a:xfrm>
            <a:off x="221673" y="4447310"/>
            <a:ext cx="1482436" cy="489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lstStyle/>
          <a:p>
            <a:pPr algn="ctr" defTabSz="914378"/>
            <a:endParaRPr lang="en-US" sz="1400" dirty="0">
              <a:solidFill>
                <a:srgbClr val="FFFFFF"/>
              </a:solidFill>
              <a:latin typeface="Arial" panose="020B0604020202020204"/>
              <a:ea typeface="Segoe UI Black" panose="020B0A02040204020203" pitchFamily="34" charset="0"/>
              <a:cs typeface="Segoe UI Black" panose="020B0A02040204020203" pitchFamily="34" charset="0"/>
            </a:endParaRPr>
          </a:p>
        </p:txBody>
      </p:sp>
      <p:graphicFrame>
        <p:nvGraphicFramePr>
          <p:cNvPr id="6" name="Table 3">
            <a:extLst>
              <a:ext uri="{FF2B5EF4-FFF2-40B4-BE49-F238E27FC236}">
                <a16:creationId xmlns:a16="http://schemas.microsoft.com/office/drawing/2014/main" id="{84F312AF-7A06-834A-BF44-6C3889E40C60}"/>
              </a:ext>
            </a:extLst>
          </p:cNvPr>
          <p:cNvGraphicFramePr>
            <a:graphicFrameLocks noGrp="1"/>
          </p:cNvGraphicFramePr>
          <p:nvPr/>
        </p:nvGraphicFramePr>
        <p:xfrm>
          <a:off x="615376" y="1280437"/>
          <a:ext cx="7290318" cy="2720801"/>
        </p:xfrm>
        <a:graphic>
          <a:graphicData uri="http://schemas.openxmlformats.org/drawingml/2006/table">
            <a:tbl>
              <a:tblPr>
                <a:tableStyleId>{5C22544A-7EE6-4342-B048-85BDC9FD1C3A}</a:tableStyleId>
              </a:tblPr>
              <a:tblGrid>
                <a:gridCol w="3200400">
                  <a:extLst>
                    <a:ext uri="{9D8B030D-6E8A-4147-A177-3AD203B41FA5}">
                      <a16:colId xmlns:a16="http://schemas.microsoft.com/office/drawing/2014/main" val="3689774035"/>
                    </a:ext>
                  </a:extLst>
                </a:gridCol>
                <a:gridCol w="4089918">
                  <a:extLst>
                    <a:ext uri="{9D8B030D-6E8A-4147-A177-3AD203B41FA5}">
                      <a16:colId xmlns:a16="http://schemas.microsoft.com/office/drawing/2014/main" val="538856604"/>
                    </a:ext>
                  </a:extLst>
                </a:gridCol>
              </a:tblGrid>
              <a:tr h="526241">
                <a:tc>
                  <a:txBody>
                    <a:bodyPr/>
                    <a:lstStyle/>
                    <a:p>
                      <a:r>
                        <a:rPr lang="en-US" sz="2100" b="1" dirty="0"/>
                        <a:t>AWS Account:</a:t>
                      </a:r>
                    </a:p>
                  </a:txBody>
                  <a:tcPr/>
                </a:tc>
                <a:tc>
                  <a:txBody>
                    <a:bodyPr/>
                    <a:lstStyle/>
                    <a:p>
                      <a:r>
                        <a:rPr lang="en-US" sz="2100" dirty="0"/>
                        <a:t>via Linux Academy Playground</a:t>
                      </a:r>
                    </a:p>
                  </a:txBody>
                  <a:tcPr/>
                </a:tc>
                <a:extLst>
                  <a:ext uri="{0D108BD9-81ED-4DB2-BD59-A6C34878D82A}">
                    <a16:rowId xmlns:a16="http://schemas.microsoft.com/office/drawing/2014/main" val="402747242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dirty="0"/>
                    </a:p>
                  </a:txBody>
                  <a:tcPr/>
                </a:tc>
                <a:extLst>
                  <a:ext uri="{0D108BD9-81ED-4DB2-BD59-A6C34878D82A}">
                    <a16:rowId xmlns:a16="http://schemas.microsoft.com/office/drawing/2014/main" val="221047845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dirty="0"/>
                        <a:t>Source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dirty="0"/>
                        <a:t>Client-Identified Datasets (2)</a:t>
                      </a:r>
                    </a:p>
                  </a:txBody>
                  <a:tcPr/>
                </a:tc>
                <a:extLst>
                  <a:ext uri="{0D108BD9-81ED-4DB2-BD59-A6C34878D82A}">
                    <a16:rowId xmlns:a16="http://schemas.microsoft.com/office/drawing/2014/main" val="2472805252"/>
                  </a:ext>
                </a:extLst>
              </a:tr>
              <a:tr h="457200">
                <a:tc>
                  <a:txBody>
                    <a:bodyPr/>
                    <a:lstStyle/>
                    <a:p>
                      <a:r>
                        <a:rPr lang="en-US" sz="2100" b="1" dirty="0"/>
                        <a:t>Terraform IAC Library:</a:t>
                      </a:r>
                    </a:p>
                  </a:txBody>
                  <a:tcPr/>
                </a:tc>
                <a:tc>
                  <a:txBody>
                    <a:bodyPr/>
                    <a:lstStyle/>
                    <a:p>
                      <a:r>
                        <a:rPr lang="en-US" sz="2100" dirty="0"/>
                        <a:t>via Slalom Infrastructure Catalog</a:t>
                      </a:r>
                    </a:p>
                  </a:txBody>
                  <a:tcPr/>
                </a:tc>
                <a:extLst>
                  <a:ext uri="{0D108BD9-81ED-4DB2-BD59-A6C34878D82A}">
                    <a16:rowId xmlns:a16="http://schemas.microsoft.com/office/drawing/2014/main" val="963919587"/>
                  </a:ext>
                </a:extLst>
              </a:tr>
              <a:tr h="822960">
                <a:tc>
                  <a:txBody>
                    <a:bodyPr/>
                    <a:lstStyle/>
                    <a:p>
                      <a:r>
                        <a:rPr lang="en-US" sz="2100" b="1" dirty="0"/>
                        <a:t>Source Code Repository:</a:t>
                      </a:r>
                    </a:p>
                  </a:txBody>
                  <a:tcPr/>
                </a:tc>
                <a:tc>
                  <a:txBody>
                    <a:bodyPr/>
                    <a:lstStyle/>
                    <a:p>
                      <a:r>
                        <a:rPr lang="en-US" sz="2100" dirty="0"/>
                        <a:t>GitHub-hosted Repo (to be provided)</a:t>
                      </a:r>
                    </a:p>
                  </a:txBody>
                  <a:tcPr/>
                </a:tc>
                <a:extLst>
                  <a:ext uri="{0D108BD9-81ED-4DB2-BD59-A6C34878D82A}">
                    <a16:rowId xmlns:a16="http://schemas.microsoft.com/office/drawing/2014/main" val="3453909707"/>
                  </a:ext>
                </a:extLst>
              </a:tr>
            </a:tbl>
          </a:graphicData>
        </a:graphic>
      </p:graphicFrame>
    </p:spTree>
    <p:extLst>
      <p:ext uri="{BB962C8B-B14F-4D97-AF65-F5344CB8AC3E}">
        <p14:creationId xmlns:p14="http://schemas.microsoft.com/office/powerpoint/2010/main" val="126606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Agenda</a:t>
            </a:r>
          </a:p>
        </p:txBody>
      </p:sp>
      <p:sp>
        <p:nvSpPr>
          <p:cNvPr id="12" name="Text Placeholder 11"/>
          <p:cNvSpPr>
            <a:spLocks noGrp="1"/>
          </p:cNvSpPr>
          <p:nvPr>
            <p:ph type="body" sz="quarter" idx="13"/>
          </p:nvPr>
        </p:nvSpPr>
        <p:spPr>
          <a:xfrm>
            <a:off x="4586747" y="518433"/>
            <a:ext cx="4090401" cy="2506435"/>
          </a:xfrm>
        </p:spPr>
        <p:txBody>
          <a:bodyPr/>
          <a:lstStyle/>
          <a:p>
            <a:pPr marL="342900" indent="-342900">
              <a:buFont typeface="+mj-lt"/>
              <a:buAutoNum type="arabicPeriod"/>
            </a:pPr>
            <a:r>
              <a:rPr lang="en-US" sz="1400" dirty="0"/>
              <a:t>Architecture Diagram</a:t>
            </a:r>
          </a:p>
          <a:p>
            <a:pPr marL="342900" indent="-342900">
              <a:buFont typeface="+mj-lt"/>
              <a:buAutoNum type="arabicPeriod"/>
            </a:pPr>
            <a:r>
              <a:rPr lang="en-US" sz="1400" dirty="0"/>
              <a:t>Data Flow Diagram</a:t>
            </a:r>
          </a:p>
          <a:p>
            <a:pPr marL="342900" indent="-342900">
              <a:buFont typeface="+mj-lt"/>
              <a:buAutoNum type="arabicPeriod"/>
            </a:pPr>
            <a:r>
              <a:rPr lang="en-US" sz="1400" dirty="0"/>
              <a:t>User Onboarding / Overview</a:t>
            </a:r>
          </a:p>
          <a:p>
            <a:pPr marL="342900" indent="-342900">
              <a:buFont typeface="+mj-lt"/>
              <a:buAutoNum type="arabicPeriod"/>
            </a:pPr>
            <a:r>
              <a:rPr lang="en-US" sz="1400" dirty="0"/>
              <a:t>Cost Analysis</a:t>
            </a:r>
          </a:p>
          <a:p>
            <a:pPr marL="800100" lvl="1" indent="-342900">
              <a:buFont typeface="Arial" panose="020B0604020202020204" pitchFamily="34" charset="0"/>
              <a:buChar char="•"/>
            </a:pPr>
            <a:r>
              <a:rPr lang="en-US" sz="1400" spc="0" dirty="0">
                <a:solidFill>
                  <a:schemeClr val="accent4"/>
                </a:solidFill>
              </a:rPr>
              <a:t>Cloud Resource Costs</a:t>
            </a:r>
          </a:p>
          <a:p>
            <a:pPr marL="800100" lvl="1" indent="-342900">
              <a:buFont typeface="Arial" panose="020B0604020202020204" pitchFamily="34" charset="0"/>
              <a:buChar char="•"/>
            </a:pPr>
            <a:r>
              <a:rPr lang="en-US" sz="1400" spc="0" dirty="0">
                <a:solidFill>
                  <a:schemeClr val="accent4"/>
                </a:solidFill>
              </a:rPr>
              <a:t>Skills Required to Maintain</a:t>
            </a:r>
          </a:p>
          <a:p>
            <a:pPr marL="342900" indent="-342900">
              <a:buFont typeface="+mj-lt"/>
              <a:buAutoNum type="arabicPeriod"/>
            </a:pPr>
            <a:r>
              <a:rPr lang="en-US" sz="1400" dirty="0"/>
              <a:t>Security and Governance</a:t>
            </a:r>
          </a:p>
          <a:p>
            <a:pPr marL="342900" indent="-342900">
              <a:buFont typeface="+mj-lt"/>
              <a:buAutoNum type="arabicPeriod"/>
            </a:pPr>
            <a:r>
              <a:rPr lang="en-US" sz="1400" dirty="0"/>
              <a:t>Next Steps (Phase 2 / Day 2 Proposal)</a:t>
            </a:r>
          </a:p>
          <a:p>
            <a:pPr marL="342900" indent="-342900">
              <a:buFont typeface="+mj-lt"/>
              <a:buAutoNum type="arabicPeriod"/>
            </a:pPr>
            <a:r>
              <a:rPr lang="en-US" sz="1400" dirty="0"/>
              <a:t>Appendix </a:t>
            </a:r>
          </a:p>
        </p:txBody>
      </p:sp>
    </p:spTree>
    <p:extLst>
      <p:ext uri="{BB962C8B-B14F-4D97-AF65-F5344CB8AC3E}">
        <p14:creationId xmlns:p14="http://schemas.microsoft.com/office/powerpoint/2010/main" val="264295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r>
              <a:rPr lang="en-US" dirty="0"/>
              <a:t>Architecture Diagram</a:t>
            </a:r>
          </a:p>
        </p:txBody>
      </p:sp>
      <p:sp>
        <p:nvSpPr>
          <p:cNvPr id="8" name="Text Placeholder 7"/>
          <p:cNvSpPr>
            <a:spLocks noGrp="1"/>
          </p:cNvSpPr>
          <p:nvPr>
            <p:ph type="body" sz="quarter" idx="19"/>
          </p:nvPr>
        </p:nvSpPr>
        <p:spPr>
          <a:xfrm>
            <a:off x="461962" y="3536912"/>
            <a:ext cx="8220075" cy="368301"/>
          </a:xfrm>
        </p:spPr>
        <p:txBody>
          <a:bodyPr/>
          <a:lstStyle/>
          <a:p>
            <a:r>
              <a:rPr lang="en-GB" b="1" dirty="0"/>
              <a:t>Notes</a:t>
            </a:r>
            <a:endParaRPr lang="en-GB" dirty="0"/>
          </a:p>
          <a:p>
            <a:pPr>
              <a:spcBef>
                <a:spcPts val="0"/>
              </a:spcBef>
            </a:pPr>
            <a:r>
              <a:rPr lang="en-GB" dirty="0"/>
              <a:t>Source data is in GeoJSON, JSON and Excel formats</a:t>
            </a:r>
          </a:p>
          <a:p>
            <a:pPr>
              <a:spcBef>
                <a:spcPts val="0"/>
              </a:spcBef>
            </a:pPr>
            <a:r>
              <a:rPr lang="en-GB" dirty="0"/>
              <a:t>Amazon Lambda script in Python pulls data daily</a:t>
            </a:r>
          </a:p>
          <a:p>
            <a:pPr>
              <a:spcBef>
                <a:spcPts val="0"/>
              </a:spcBef>
            </a:pPr>
            <a:r>
              <a:rPr lang="en-GB" dirty="0"/>
              <a:t>The raw data in the S3 bucket is transformed and filtered through S3 notifications and a Lambda script before being moved to a different folder in the S3 bucket</a:t>
            </a:r>
          </a:p>
          <a:p>
            <a:pPr>
              <a:spcBef>
                <a:spcPts val="0"/>
              </a:spcBef>
            </a:pPr>
            <a:r>
              <a:rPr lang="en-GB" dirty="0"/>
              <a:t>A glue crawler periodically looks at the data in the staged zone S3 bucket</a:t>
            </a:r>
          </a:p>
          <a:p>
            <a:pPr>
              <a:spcBef>
                <a:spcPts val="0"/>
              </a:spcBef>
            </a:pPr>
            <a:r>
              <a:rPr lang="en-GB" dirty="0"/>
              <a:t>Amazon Athena is used to query the data by end users</a:t>
            </a:r>
          </a:p>
          <a:p>
            <a:pPr>
              <a:spcBef>
                <a:spcPts val="0"/>
              </a:spcBef>
            </a:pPr>
            <a:r>
              <a:rPr lang="en-GB" dirty="0"/>
              <a:t>End users can be IT staff, healthcare workers or people working in the state's department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5" name="Picture 4">
            <a:extLst>
              <a:ext uri="{FF2B5EF4-FFF2-40B4-BE49-F238E27FC236}">
                <a16:creationId xmlns:a16="http://schemas.microsoft.com/office/drawing/2014/main" id="{6B904EDA-5BA5-40FB-A3BF-7DD6BEA5337B}"/>
              </a:ext>
            </a:extLst>
          </p:cNvPr>
          <p:cNvPicPr>
            <a:picLocks noChangeAspect="1"/>
          </p:cNvPicPr>
          <p:nvPr/>
        </p:nvPicPr>
        <p:blipFill>
          <a:blip r:embed="rId3"/>
          <a:stretch>
            <a:fillRect/>
          </a:stretch>
        </p:blipFill>
        <p:spPr>
          <a:xfrm>
            <a:off x="696516" y="867948"/>
            <a:ext cx="7750969" cy="2607469"/>
          </a:xfrm>
          <a:prstGeom prst="rect">
            <a:avLst/>
          </a:prstGeom>
        </p:spPr>
      </p:pic>
    </p:spTree>
    <p:extLst>
      <p:ext uri="{BB962C8B-B14F-4D97-AF65-F5344CB8AC3E}">
        <p14:creationId xmlns:p14="http://schemas.microsoft.com/office/powerpoint/2010/main" val="352142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Data Flow Diagram</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75438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p:txBody>
          <a:bodyPr/>
          <a:lstStyle/>
          <a:p>
            <a:r>
              <a:rPr lang="en-US" dirty="0"/>
              <a:t>User Onboarding / Overview</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232090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a:xfrm>
            <a:off x="465138" y="1267934"/>
            <a:ext cx="8220075" cy="3282802"/>
          </a:xfrm>
        </p:spPr>
        <p:txBody>
          <a:bodyPr/>
          <a:lstStyle/>
          <a:p>
            <a:pPr marL="0" indent="0">
              <a:buNone/>
            </a:pPr>
            <a:r>
              <a:rPr lang="en-GB" sz="1200" b="1" dirty="0"/>
              <a:t>             Lambda</a:t>
            </a:r>
          </a:p>
          <a:p>
            <a:pPr lvl="4"/>
            <a:r>
              <a:rPr lang="en-GB" sz="975" dirty="0"/>
              <a:t>The lambda free includes 1M free requests per month and 400,000 GB-seconds of compute time per month. It is unlikely that the service settings will exceed the free tier usage in this instance.</a:t>
            </a:r>
          </a:p>
          <a:p>
            <a:pPr lvl="4"/>
            <a:r>
              <a:rPr lang="en-GB" sz="975" dirty="0"/>
              <a:t>Assuming 200 requests of 5000ms duration and 1GB of allocated memory the </a:t>
            </a:r>
            <a:r>
              <a:rPr lang="en-GB" sz="975" b="1" dirty="0"/>
              <a:t>cost remains within free tier usage</a:t>
            </a:r>
            <a:r>
              <a:rPr lang="en-GB" sz="975" dirty="0"/>
              <a:t>.</a:t>
            </a:r>
          </a:p>
          <a:p>
            <a:pPr marL="173029" lvl="1" indent="0">
              <a:buNone/>
            </a:pPr>
            <a:endParaRPr lang="en-GB" dirty="0"/>
          </a:p>
          <a:p>
            <a:pPr marL="0" indent="0">
              <a:buNone/>
            </a:pPr>
            <a:r>
              <a:rPr lang="en-GB" sz="1200" b="1" dirty="0"/>
              <a:t>             S3</a:t>
            </a:r>
            <a:endParaRPr lang="en-GB" dirty="0"/>
          </a:p>
          <a:p>
            <a:pPr lvl="4"/>
            <a:r>
              <a:rPr lang="en-GB" sz="975" dirty="0"/>
              <a:t>Assuming S3 standard storage, 5GB monthly storage, 10,000 PUT, COPY, POST, LIST requests, 10,000 GET, SELECT requests and 1GB both returned and scanned by S3 Select, the total monthly cost is around </a:t>
            </a:r>
            <a:r>
              <a:rPr lang="en-GB" sz="975" b="1" dirty="0"/>
              <a:t>0.17 USD</a:t>
            </a:r>
            <a:r>
              <a:rPr lang="en-GB" sz="975" dirty="0"/>
              <a:t>.</a:t>
            </a:r>
          </a:p>
          <a:p>
            <a:pPr marL="0" indent="0">
              <a:buNone/>
            </a:pPr>
            <a:endParaRPr lang="en-GB" b="1" dirty="0"/>
          </a:p>
          <a:p>
            <a:pPr marL="0" indent="0">
              <a:buNone/>
            </a:pPr>
            <a:r>
              <a:rPr lang="en-GB" sz="1200" b="1" dirty="0"/>
              <a:t>             Glue Crawler</a:t>
            </a:r>
          </a:p>
          <a:p>
            <a:pPr lvl="4"/>
            <a:r>
              <a:rPr lang="en-GB" sz="975" dirty="0"/>
              <a:t>The hourly rate for AWS Glue Crawler is </a:t>
            </a:r>
            <a:r>
              <a:rPr lang="en-GB" sz="975" b="1" dirty="0"/>
              <a:t>0.44 USD per DPU-Hour</a:t>
            </a:r>
            <a:r>
              <a:rPr lang="en-GB" sz="975" dirty="0"/>
              <a:t>. It is billed per second with a 10-minute minimum per crawler run.</a:t>
            </a:r>
          </a:p>
          <a:p>
            <a:pPr lvl="4"/>
            <a:r>
              <a:rPr lang="en-GB" sz="975" dirty="0"/>
              <a:t>A single Data Processing Unit (DPU) provides 4 vCPU and 16 GB of memory. </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1026" name="Picture 2" descr="AWS Lambda Integration + Automation | Tray.io">
            <a:extLst>
              <a:ext uri="{FF2B5EF4-FFF2-40B4-BE49-F238E27FC236}">
                <a16:creationId xmlns:a16="http://schemas.microsoft.com/office/drawing/2014/main" id="{E124B7BD-5750-402E-AD50-8BE2EA03E72D}"/>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65138" y="1293995"/>
            <a:ext cx="466087" cy="4660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download an entire S3 bucket recursively | Sandro Cirulli">
            <a:extLst>
              <a:ext uri="{FF2B5EF4-FFF2-40B4-BE49-F238E27FC236}">
                <a16:creationId xmlns:a16="http://schemas.microsoft.com/office/drawing/2014/main" id="{F6145206-9AE8-4E69-BA80-1EBFCCC3751E}"/>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57245" y="2498214"/>
            <a:ext cx="473980" cy="4739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WS Glue - Reviews, Pros &amp; Cons | Companies using AWS Glue">
            <a:extLst>
              <a:ext uri="{FF2B5EF4-FFF2-40B4-BE49-F238E27FC236}">
                <a16:creationId xmlns:a16="http://schemas.microsoft.com/office/drawing/2014/main" id="{8717F677-4AA3-49EF-96F8-5893C27E4A5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65138" y="3409482"/>
            <a:ext cx="466087" cy="466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440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a:t>Cloud Resources</a:t>
            </a:r>
          </a:p>
        </p:txBody>
      </p:sp>
      <p:sp>
        <p:nvSpPr>
          <p:cNvPr id="6" name="Text Placeholder 5"/>
          <p:cNvSpPr>
            <a:spLocks noGrp="1"/>
          </p:cNvSpPr>
          <p:nvPr>
            <p:ph type="body" sz="quarter" idx="17"/>
          </p:nvPr>
        </p:nvSpPr>
        <p:spPr/>
        <p:txBody>
          <a:bodyPr/>
          <a:lstStyle/>
          <a:p>
            <a:r>
              <a:rPr lang="en-US" dirty="0"/>
              <a:t>Cost Analysis</a:t>
            </a:r>
            <a:endParaRPr lang="en-GB" dirty="0"/>
          </a:p>
        </p:txBody>
      </p:sp>
      <p:sp>
        <p:nvSpPr>
          <p:cNvPr id="3" name="TextBox 2"/>
          <p:cNvSpPr txBox="1"/>
          <p:nvPr/>
        </p:nvSpPr>
        <p:spPr>
          <a:xfrm>
            <a:off x="373747"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Assuming 10 queries per day and 100MB of data scanned per query</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Pricing calculations</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Rounding (3041.666666666667) = 3042 rounded total number of queries per month</a:t>
            </a:r>
          </a:p>
          <a:p>
            <a:pPr lvl="1">
              <a:spcBef>
                <a:spcPts val="750"/>
              </a:spcBef>
              <a:buClr>
                <a:schemeClr val="accent2"/>
              </a:buClr>
              <a:buSzPct val="110000"/>
            </a:pPr>
            <a:r>
              <a:rPr lang="en-GB" sz="975" dirty="0">
                <a:solidFill>
                  <a:schemeClr val="accent4"/>
                </a:solidFill>
                <a:latin typeface="Arial" panose="020B0604020202020204" pitchFamily="34" charset="0"/>
                <a:cs typeface="Arial" panose="020B0604020202020204" pitchFamily="34" charset="0"/>
              </a:rPr>
              <a:t>3042 queries per month x 0.000095367432 TB x 5.00 USD = 1.45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1.45 USD</a:t>
            </a:r>
            <a:endParaRPr lang="en-US" sz="975" b="1" dirty="0">
              <a:solidFill>
                <a:schemeClr val="accent4"/>
              </a:solidFill>
              <a:latin typeface="Arial" panose="020B0604020202020204" pitchFamily="34" charset="0"/>
              <a:cs typeface="Arial" panose="020B0604020202020204" pitchFamily="34" charset="0"/>
            </a:endParaRPr>
          </a:p>
        </p:txBody>
      </p:sp>
      <p:sp>
        <p:nvSpPr>
          <p:cNvPr id="9" name="TextBox 8"/>
          <p:cNvSpPr txBox="1"/>
          <p:nvPr/>
        </p:nvSpPr>
        <p:spPr>
          <a:xfrm>
            <a:off x="3275715"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a single db.t3.medium instance type, on-demand, 5GB storage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Amazon Aurora PostgreSQL-Compatible DB monthly on-demand instances cost (monthly): 59.86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Storage pricing (monthly): 0.50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Additional backup storage cost (monthly): 0.10 USD</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Total monthly cost: </a:t>
            </a:r>
            <a:r>
              <a:rPr lang="en-US" sz="975" b="1" dirty="0">
                <a:solidFill>
                  <a:schemeClr val="accent4"/>
                </a:solidFill>
                <a:latin typeface="Arial" panose="020B0604020202020204" pitchFamily="34" charset="0"/>
                <a:cs typeface="Arial" panose="020B0604020202020204" pitchFamily="34" charset="0"/>
              </a:rPr>
              <a:t>60.46 USD</a:t>
            </a:r>
          </a:p>
        </p:txBody>
      </p:sp>
      <p:sp>
        <p:nvSpPr>
          <p:cNvPr id="10" name="TextBox 9"/>
          <p:cNvSpPr txBox="1"/>
          <p:nvPr/>
        </p:nvSpPr>
        <p:spPr>
          <a:xfrm>
            <a:off x="6177682" y="2273129"/>
            <a:ext cx="2507222" cy="1971675"/>
          </a:xfrm>
          <a:prstGeom prst="rect">
            <a:avLst/>
          </a:prstGeom>
          <a:noFill/>
        </p:spPr>
        <p:txBody>
          <a:bodyPr wrap="square" rtlCol="0">
            <a:noAutofit/>
          </a:bodyPr>
          <a:lstStyle/>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Assuming the smallest dc2.large instance, 1 node and an on-demand pricing model and 5GB backup storage</a:t>
            </a:r>
          </a:p>
          <a:p>
            <a:pPr marL="285743" indent="-285743">
              <a:spcBef>
                <a:spcPts val="750"/>
              </a:spcBef>
              <a:buClr>
                <a:schemeClr val="accent2"/>
              </a:buClr>
              <a:buSzPct val="110000"/>
              <a:buFont typeface="Arial" panose="020B0604020202020204" pitchFamily="34" charset="0"/>
              <a:buChar char="•"/>
            </a:pPr>
            <a:r>
              <a:rPr lang="en-US" sz="975" dirty="0">
                <a:solidFill>
                  <a:schemeClr val="accent4"/>
                </a:solidFill>
                <a:latin typeface="Arial" panose="020B0604020202020204" pitchFamily="34" charset="0"/>
                <a:cs typeface="Arial" panose="020B0604020202020204" pitchFamily="34" charset="0"/>
              </a:rPr>
              <a:t>Lorem ipsum dolor sit. Lorem description ipsum dolor </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Redshift instance cost (monthly): 182.50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Additional backup storage cost (monthly): 0.11 USD</a:t>
            </a:r>
          </a:p>
          <a:p>
            <a:pPr marL="285743" indent="-285743">
              <a:spcBef>
                <a:spcPts val="750"/>
              </a:spcBef>
              <a:buClr>
                <a:schemeClr val="accent2"/>
              </a:buClr>
              <a:buSzPct val="110000"/>
              <a:buFont typeface="Arial" panose="020B0604020202020204" pitchFamily="34" charset="0"/>
              <a:buChar char="•"/>
            </a:pPr>
            <a:r>
              <a:rPr lang="en-GB" sz="975" dirty="0">
                <a:solidFill>
                  <a:schemeClr val="accent4"/>
                </a:solidFill>
                <a:latin typeface="Arial" panose="020B0604020202020204" pitchFamily="34" charset="0"/>
                <a:cs typeface="Arial" panose="020B0604020202020204" pitchFamily="34" charset="0"/>
              </a:rPr>
              <a:t>Total monthly cost: </a:t>
            </a:r>
            <a:r>
              <a:rPr lang="en-GB" sz="975" b="1" dirty="0">
                <a:solidFill>
                  <a:schemeClr val="accent4"/>
                </a:solidFill>
                <a:latin typeface="Arial" panose="020B0604020202020204" pitchFamily="34" charset="0"/>
                <a:cs typeface="Arial" panose="020B0604020202020204" pitchFamily="34" charset="0"/>
              </a:rPr>
              <a:t>182.62 USD</a:t>
            </a:r>
            <a:endParaRPr lang="en-US" sz="975" b="1" dirty="0">
              <a:solidFill>
                <a:schemeClr val="accent4"/>
              </a:solidFill>
              <a:latin typeface="Arial" panose="020B0604020202020204" pitchFamily="34" charset="0"/>
              <a:cs typeface="Arial" panose="020B0604020202020204" pitchFamily="34" charset="0"/>
            </a:endParaRPr>
          </a:p>
          <a:p>
            <a:pPr marL="285743" indent="-285743">
              <a:spcBef>
                <a:spcPts val="750"/>
              </a:spcBef>
              <a:buClr>
                <a:schemeClr val="accent2"/>
              </a:buClr>
              <a:buSzPct val="110000"/>
              <a:buFont typeface="Arial" panose="020B0604020202020204" pitchFamily="34" charset="0"/>
              <a:buChar char="•"/>
            </a:pPr>
            <a:endParaRPr lang="en-GB" sz="1100" dirty="0" err="1">
              <a:solidFill>
                <a:schemeClr val="accent4"/>
              </a:solidFill>
              <a:latin typeface="Arial" panose="020B0604020202020204" pitchFamily="34" charset="0"/>
              <a:cs typeface="Arial" panose="020B0604020202020204" pitchFamily="34" charset="0"/>
            </a:endParaRPr>
          </a:p>
        </p:txBody>
      </p:sp>
      <p:sp>
        <p:nvSpPr>
          <p:cNvPr id="14" name="TextBox 13"/>
          <p:cNvSpPr txBox="1"/>
          <p:nvPr/>
        </p:nvSpPr>
        <p:spPr>
          <a:xfrm>
            <a:off x="373747" y="1355017"/>
            <a:ext cx="2507222" cy="314326"/>
          </a:xfrm>
          <a:prstGeom prst="rect">
            <a:avLst/>
          </a:prstGeom>
          <a:noFill/>
        </p:spPr>
        <p:txBody>
          <a:bodyPr wrap="square" rtlCol="0">
            <a:noAutofit/>
          </a:bodyPr>
          <a:lstStyle/>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defTabSz="914355">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Athena</a:t>
            </a:r>
          </a:p>
        </p:txBody>
      </p:sp>
      <p:sp>
        <p:nvSpPr>
          <p:cNvPr id="15" name="TextBox 14"/>
          <p:cNvSpPr txBox="1"/>
          <p:nvPr/>
        </p:nvSpPr>
        <p:spPr>
          <a:xfrm>
            <a:off x="3275714" y="1355017"/>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RDS Aurora</a:t>
            </a:r>
            <a:endParaRPr lang="en-GB" sz="1200" b="1" dirty="0" err="1">
              <a:solidFill>
                <a:schemeClr val="accent4"/>
              </a:solidFill>
              <a:latin typeface="Arial" panose="020B0604020202020204" pitchFamily="34" charset="0"/>
              <a:cs typeface="Arial" panose="020B0604020202020204" pitchFamily="34" charset="0"/>
            </a:endParaRPr>
          </a:p>
        </p:txBody>
      </p:sp>
      <p:sp>
        <p:nvSpPr>
          <p:cNvPr id="16" name="TextBox 15"/>
          <p:cNvSpPr txBox="1"/>
          <p:nvPr/>
        </p:nvSpPr>
        <p:spPr>
          <a:xfrm>
            <a:off x="6177682" y="1355016"/>
            <a:ext cx="2507222" cy="314326"/>
          </a:xfrm>
          <a:prstGeom prst="rect">
            <a:avLst/>
          </a:prstGeom>
          <a:noFill/>
        </p:spPr>
        <p:txBody>
          <a:bodyPr wrap="square" rtlCol="0">
            <a:noAutofit/>
          </a:bodyPr>
          <a:lstStyle/>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endParaRPr lang="en-US" sz="1200" b="1" dirty="0">
              <a:solidFill>
                <a:schemeClr val="accent4"/>
              </a:solidFill>
              <a:latin typeface="Arial" panose="020B0604020202020204" pitchFamily="34" charset="0"/>
              <a:cs typeface="Arial" panose="020B0604020202020204" pitchFamily="34" charset="0"/>
            </a:endParaRPr>
          </a:p>
          <a:p>
            <a:pPr algn="ctr">
              <a:spcBef>
                <a:spcPts val="750"/>
              </a:spcBef>
              <a:buClr>
                <a:schemeClr val="accent2"/>
              </a:buClr>
              <a:buSzPct val="110000"/>
            </a:pPr>
            <a:r>
              <a:rPr lang="en-US" sz="1200" b="1" dirty="0">
                <a:solidFill>
                  <a:schemeClr val="accent4"/>
                </a:solidFill>
                <a:latin typeface="Arial" panose="020B0604020202020204" pitchFamily="34" charset="0"/>
                <a:cs typeface="Arial" panose="020B0604020202020204" pitchFamily="34" charset="0"/>
              </a:rPr>
              <a:t>Redshift</a:t>
            </a:r>
            <a:endParaRPr lang="en-GB" sz="1200" b="1" dirty="0" err="1">
              <a:solidFill>
                <a:schemeClr val="accent4"/>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pic>
        <p:nvPicPr>
          <p:cNvPr id="2050" name="Picture 2" descr="FME Hub">
            <a:extLst>
              <a:ext uri="{FF2B5EF4-FFF2-40B4-BE49-F238E27FC236}">
                <a16:creationId xmlns:a16="http://schemas.microsoft.com/office/drawing/2014/main" id="{5AAD14FD-0FD4-4FD8-BC8E-DD954733BF4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351820"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2WS – AWS Serverless Cloud Architecture">
            <a:extLst>
              <a:ext uri="{FF2B5EF4-FFF2-40B4-BE49-F238E27FC236}">
                <a16:creationId xmlns:a16="http://schemas.microsoft.com/office/drawing/2014/main" id="{86BA9C23-A1E4-4623-B22D-BB0FE077197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253788" y="1247638"/>
            <a:ext cx="551075" cy="551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nage Databases with AWS Unit | Salesforce Trailhead">
            <a:extLst>
              <a:ext uri="{FF2B5EF4-FFF2-40B4-BE49-F238E27FC236}">
                <a16:creationId xmlns:a16="http://schemas.microsoft.com/office/drawing/2014/main" id="{4076C19A-03F4-456F-AC08-639F387FC80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55755" y="1264253"/>
            <a:ext cx="551075" cy="55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7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Skills Required</a:t>
            </a:r>
          </a:p>
        </p:txBody>
      </p:sp>
      <p:sp>
        <p:nvSpPr>
          <p:cNvPr id="6" name="Text Placeholder 5"/>
          <p:cNvSpPr>
            <a:spLocks noGrp="1"/>
          </p:cNvSpPr>
          <p:nvPr>
            <p:ph type="body" sz="quarter" idx="17"/>
          </p:nvPr>
        </p:nvSpPr>
        <p:spPr/>
        <p:txBody>
          <a:bodyPr/>
          <a:lstStyle/>
          <a:p>
            <a:r>
              <a:rPr lang="en-US" dirty="0"/>
              <a:t>Cost Analysis</a:t>
            </a:r>
          </a:p>
        </p:txBody>
      </p:sp>
      <p:sp>
        <p:nvSpPr>
          <p:cNvPr id="8" name="Text Placeholder 7"/>
          <p:cNvSpPr>
            <a:spLocks noGrp="1"/>
          </p:cNvSpPr>
          <p:nvPr>
            <p:ph type="body" sz="quarter" idx="19"/>
          </p:nvPr>
        </p:nvSpPr>
        <p:spPr/>
        <p:txBody>
          <a:bodyPr/>
          <a:lstStyle/>
          <a:p>
            <a:pPr marL="0" indent="0">
              <a:buNone/>
            </a:pPr>
            <a:r>
              <a:rPr lang="en-US" sz="1200" b="1" dirty="0"/>
              <a:t>Tableau or Power BI License</a:t>
            </a:r>
          </a:p>
          <a:p>
            <a:pPr lvl="1"/>
            <a:r>
              <a:rPr lang="en-GB" dirty="0"/>
              <a:t>As there are currently no data engineers or ETL developers on staff, the client may find it difficult to execute the correct SQL queries required to analyse the data. It is more likely that a BI tool such as Tableau or Power BI is connected to Athena to process the data. This would mean a license and maintenance cost for the software of roughly </a:t>
            </a:r>
            <a:r>
              <a:rPr lang="en-GB" b="1" dirty="0"/>
              <a:t>$1000</a:t>
            </a:r>
            <a:r>
              <a:rPr lang="en-GB" dirty="0"/>
              <a:t>.</a:t>
            </a:r>
          </a:p>
          <a:p>
            <a:pPr lvl="1"/>
            <a:endParaRPr lang="en-GB" sz="1200" b="1" dirty="0"/>
          </a:p>
          <a:p>
            <a:pPr marL="22224" indent="0">
              <a:buNone/>
            </a:pPr>
            <a:r>
              <a:rPr lang="en-US" sz="1250" b="1" dirty="0"/>
              <a:t>Other Skills…</a:t>
            </a:r>
          </a:p>
          <a:p>
            <a:pPr lvl="1"/>
            <a:endParaRPr lang="en-GB" sz="1200" b="1"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1"/>
            <a:ext cx="704850" cy="183261"/>
          </a:xfrm>
          <a:prstGeom prst="rect">
            <a:avLst/>
          </a:prstGeom>
        </p:spPr>
      </p:pic>
    </p:spTree>
    <p:extLst>
      <p:ext uri="{BB962C8B-B14F-4D97-AF65-F5344CB8AC3E}">
        <p14:creationId xmlns:p14="http://schemas.microsoft.com/office/powerpoint/2010/main" val="426735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endParaRPr lang="en-GB"/>
          </a:p>
        </p:txBody>
      </p:sp>
      <p:sp>
        <p:nvSpPr>
          <p:cNvPr id="6" name="Text Placeholder 5"/>
          <p:cNvSpPr>
            <a:spLocks noGrp="1"/>
          </p:cNvSpPr>
          <p:nvPr>
            <p:ph type="body" sz="quarter" idx="17"/>
          </p:nvPr>
        </p:nvSpPr>
        <p:spPr>
          <a:xfrm>
            <a:off x="465138" y="438150"/>
            <a:ext cx="8221662" cy="368300"/>
          </a:xfrm>
        </p:spPr>
        <p:txBody>
          <a:bodyPr/>
          <a:lstStyle/>
          <a:p>
            <a:r>
              <a:rPr lang="en-US" dirty="0"/>
              <a:t>Security and Governance</a:t>
            </a:r>
          </a:p>
        </p:txBody>
      </p:sp>
      <p:sp>
        <p:nvSpPr>
          <p:cNvPr id="8" name="Text Placeholder 7"/>
          <p:cNvSpPr>
            <a:spLocks noGrp="1"/>
          </p:cNvSpPr>
          <p:nvPr>
            <p:ph type="body" sz="quarter" idx="19"/>
          </p:nvPr>
        </p:nvSpPr>
        <p:spPr/>
        <p:txBody>
          <a:bodyPr/>
          <a:lstStyle/>
          <a:p>
            <a:r>
              <a:rPr lang="en-US" dirty="0"/>
              <a:t>Click to add text</a:t>
            </a:r>
            <a:endParaRPr lang="en-GB"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1950" y="445770"/>
            <a:ext cx="704850" cy="183261"/>
          </a:xfrm>
          <a:prstGeom prst="rect">
            <a:avLst/>
          </a:prstGeom>
        </p:spPr>
      </p:pic>
    </p:spTree>
    <p:extLst>
      <p:ext uri="{BB962C8B-B14F-4D97-AF65-F5344CB8AC3E}">
        <p14:creationId xmlns:p14="http://schemas.microsoft.com/office/powerpoint/2010/main" val="4250794915"/>
      </p:ext>
    </p:extLst>
  </p:cSld>
  <p:clrMapOvr>
    <a:masterClrMapping/>
  </p:clrMapOvr>
</p:sld>
</file>

<file path=ppt/theme/theme1.xml><?xml version="1.0" encoding="utf-8"?>
<a:theme xmlns:a="http://schemas.openxmlformats.org/drawingml/2006/main" name="Slalom Template">
  <a:themeElements>
    <a:clrScheme name="slalom color palette">
      <a:dk1>
        <a:srgbClr val="1E1E1E"/>
      </a:dk1>
      <a:lt1>
        <a:srgbClr val="FFFFFF"/>
      </a:lt1>
      <a:dk2>
        <a:srgbClr val="6B6B6B"/>
      </a:dk2>
      <a:lt2>
        <a:srgbClr val="EDEDED"/>
      </a:lt2>
      <a:accent1>
        <a:srgbClr val="1E1E1E"/>
      </a:accent1>
      <a:accent2>
        <a:srgbClr val="0C62FB"/>
      </a:accent2>
      <a:accent3>
        <a:srgbClr val="1E1E1E"/>
      </a:accent3>
      <a:accent4>
        <a:srgbClr val="696969"/>
      </a:accent4>
      <a:accent5>
        <a:srgbClr val="6E6E6E"/>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2.xml><?xml version="1.0" encoding="utf-8"?>
<a:theme xmlns:a="http://schemas.openxmlformats.org/drawingml/2006/main" name="Slalom 2017 Template and Toolkit">
  <a:themeElements>
    <a:clrScheme name="Custom 47">
      <a:dk1>
        <a:srgbClr val="1E1E1E"/>
      </a:dk1>
      <a:lt1>
        <a:srgbClr val="FFFFFF"/>
      </a:lt1>
      <a:dk2>
        <a:srgbClr val="868686"/>
      </a:dk2>
      <a:lt2>
        <a:srgbClr val="EDEDED"/>
      </a:lt2>
      <a:accent1>
        <a:srgbClr val="1E1E1E"/>
      </a:accent1>
      <a:accent2>
        <a:srgbClr val="0C62FB"/>
      </a:accent2>
      <a:accent3>
        <a:srgbClr val="1E1E1E"/>
      </a:accent3>
      <a:accent4>
        <a:srgbClr val="6E6E6E"/>
      </a:accent4>
      <a:accent5>
        <a:srgbClr val="9B9B9B"/>
      </a:accent5>
      <a:accent6>
        <a:srgbClr val="DBDBDB"/>
      </a:accent6>
      <a:hlink>
        <a:srgbClr val="0C62FB"/>
      </a:hlink>
      <a:folHlink>
        <a:srgbClr val="86868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lIns="91440" tIns="91440" rIns="91440" bIns="91440" rtlCol="0" anchor="ctr" anchorCtr="0"/>
      <a:lstStyle>
        <a:defPPr algn="ctr">
          <a:defRPr sz="1400" dirty="0" smtClean="0">
            <a:solidFill>
              <a:schemeClr val="bg1"/>
            </a:solidFill>
            <a:ea typeface="Segoe UI Black" panose="020B0A02040204020203" pitchFamily="34" charset="0"/>
            <a:cs typeface="Segoe UI Black" panose="020B0A0204020402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spcBef>
            <a:spcPts val="750"/>
          </a:spcBef>
          <a:buClr>
            <a:schemeClr val="accent2"/>
          </a:buClr>
          <a:buSzPct val="100000"/>
          <a:defRPr sz="1400" dirty="0" err="1" smtClean="0">
            <a:solidFill>
              <a:schemeClr val="accent4"/>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TALENT" id="{42DDE431-62AA-4CFE-9B81-CB19337157E0}" vid="{4B43CFC9-863A-4E99-B289-EA56B68882E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83E4199418024E91A575BD92E043FD" ma:contentTypeVersion="13" ma:contentTypeDescription="Create a new document." ma:contentTypeScope="" ma:versionID="1248fcb7001b2abeac39322f3cf29f69">
  <xsd:schema xmlns:xsd="http://www.w3.org/2001/XMLSchema" xmlns:xs="http://www.w3.org/2001/XMLSchema" xmlns:p="http://schemas.microsoft.com/office/2006/metadata/properties" xmlns:ns3="32ff4549-a37b-47fa-8d21-9b8547c2ee3d" xmlns:ns4="6dcf1bcd-ed33-4dd4-a5e8-5c1f4f7a1be5" targetNamespace="http://schemas.microsoft.com/office/2006/metadata/properties" ma:root="true" ma:fieldsID="b592f1a88f21b5e669940b468735516a" ns3:_="" ns4:_="">
    <xsd:import namespace="32ff4549-a37b-47fa-8d21-9b8547c2ee3d"/>
    <xsd:import namespace="6dcf1bcd-ed33-4dd4-a5e8-5c1f4f7a1be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4549-a37b-47fa-8d21-9b8547c2e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f1bcd-ed33-4dd4-a5e8-5c1f4f7a1be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023C70-636A-43AC-884A-FF24DDEBF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4549-a37b-47fa-8d21-9b8547c2ee3d"/>
    <ds:schemaRef ds:uri="6dcf1bcd-ed33-4dd4-a5e8-5c1f4f7a1b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51A2D2-DAB1-42F6-BF0C-260AF2394DD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974DEA9-D70C-4D76-8253-0021E05256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TALENT</Template>
  <TotalTime>0</TotalTime>
  <Words>1181</Words>
  <Application>Microsoft Office PowerPoint</Application>
  <PresentationFormat>On-screen Show (16:9)</PresentationFormat>
  <Paragraphs>213</Paragraphs>
  <Slides>18</Slides>
  <Notes>4</Notes>
  <HiddenSlides>6</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Montserrat</vt:lpstr>
      <vt:lpstr>Segoe UI</vt:lpstr>
      <vt:lpstr>Wingdings</vt:lpstr>
      <vt:lpstr>Slalom Template</vt:lpstr>
      <vt:lpstr>Slalom 2017 Template and Toolkit</vt:lpstr>
      <vt:lpstr>Coronavirus Capstone Project Team UK</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Links and Resources</vt:lpstr>
      <vt:lpstr>Client Engagement Overview</vt:lpstr>
      <vt:lpstr>Client Engagement Overview</vt:lpstr>
      <vt:lpstr>PowerPoint Presentation</vt:lpstr>
      <vt:lpstr>PowerPoint Presentation</vt:lpstr>
      <vt:lpstr>Final Presentation Requirements (Suggestions)</vt:lpstr>
      <vt:lpstr>Project Technical Assets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2016-02-04T17:41:01Z</dcterms:created>
  <dcterms:modified xsi:type="dcterms:W3CDTF">2020-07-23T17:51:39Z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0x010100B583E4199418024E91A575BD92E043FD</vt:lpwstr>
  </property>
</Properties>
</file>