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8" r:id="rId4"/>
    <p:sldMasterId id="2147484072" r:id="rId5"/>
  </p:sldMasterIdLst>
  <p:notesMasterIdLst>
    <p:notesMasterId r:id="rId25"/>
  </p:notesMasterIdLst>
  <p:handoutMasterIdLst>
    <p:handoutMasterId r:id="rId26"/>
  </p:handoutMasterIdLst>
  <p:sldIdLst>
    <p:sldId id="1291" r:id="rId6"/>
    <p:sldId id="1022" r:id="rId7"/>
    <p:sldId id="3709" r:id="rId8"/>
    <p:sldId id="1295" r:id="rId9"/>
    <p:sldId id="1285" r:id="rId10"/>
    <p:sldId id="3710" r:id="rId11"/>
    <p:sldId id="1296" r:id="rId12"/>
    <p:sldId id="3712" r:id="rId13"/>
    <p:sldId id="1297" r:id="rId14"/>
    <p:sldId id="1298" r:id="rId15"/>
    <p:sldId id="3713" r:id="rId16"/>
    <p:sldId id="1196" r:id="rId17"/>
    <p:sldId id="899" r:id="rId18"/>
    <p:sldId id="3704" r:id="rId19"/>
    <p:sldId id="3705" r:id="rId20"/>
    <p:sldId id="3696" r:id="rId21"/>
    <p:sldId id="3697" r:id="rId22"/>
    <p:sldId id="3706" r:id="rId23"/>
    <p:sldId id="3707" r:id="rId24"/>
  </p:sldIdLst>
  <p:sldSz cx="9144000" cy="5143500" type="screen16x9"/>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ck" id="{F7ECC599-F0F9-48B0-A7A8-BF9F0A801523}">
          <p14:sldIdLst>
            <p14:sldId id="1291"/>
            <p14:sldId id="1022"/>
            <p14:sldId id="3709"/>
            <p14:sldId id="1295"/>
            <p14:sldId id="1285"/>
            <p14:sldId id="3710"/>
            <p14:sldId id="1296"/>
            <p14:sldId id="3712"/>
            <p14:sldId id="1297"/>
            <p14:sldId id="1298"/>
            <p14:sldId id="3713"/>
            <p14:sldId id="1196"/>
            <p14:sldId id="899"/>
          </p14:sldIdLst>
        </p14:section>
        <p14:section name="Capstone Deck" id="{3BB9C1F8-BEA4-408C-8B78-7CFDA954F262}">
          <p14:sldIdLst>
            <p14:sldId id="3704"/>
            <p14:sldId id="3705"/>
            <p14:sldId id="3696"/>
            <p14:sldId id="3697"/>
            <p14:sldId id="3706"/>
            <p14:sldId id="3707"/>
          </p14:sldIdLst>
        </p14:section>
      </p14:sectionLst>
    </p:ext>
    <p:ext uri="{EFAFB233-063F-42B5-8137-9DF3F51BA10A}">
      <p15:sldGuideLst xmlns:p15="http://schemas.microsoft.com/office/powerpoint/2012/main">
        <p15:guide id="8" pos="2880" userDrawn="1">
          <p15:clr>
            <a:srgbClr val="A4A3A4"/>
          </p15:clr>
        </p15:guide>
        <p15:guide id="9" orient="horz" pos="1476" userDrawn="1">
          <p15:clr>
            <a:srgbClr val="A4A3A4"/>
          </p15:clr>
        </p15:guide>
        <p15:guide id="10" pos="4224" userDrawn="1">
          <p15:clr>
            <a:srgbClr val="A4A3A4"/>
          </p15:clr>
        </p15:guide>
        <p15:guide id="11" pos="1536" userDrawn="1">
          <p15:clr>
            <a:srgbClr val="A4A3A4"/>
          </p15:clr>
        </p15:guide>
        <p15:guide id="12" orient="horz" pos="1764" userDrawn="1">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676"/>
    <a:srgbClr val="3B3B3B"/>
    <a:srgbClr val="A5A5A5"/>
    <a:srgbClr val="969696"/>
    <a:srgbClr val="E400FF"/>
    <a:srgbClr val="C2D8FE"/>
    <a:srgbClr val="85B0FD"/>
    <a:srgbClr val="6E6E6E"/>
    <a:srgbClr val="0C62FB"/>
    <a:srgbClr val="D7D8D6"/>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673C96-A20C-4CAC-9F5B-F6E1284DEA77}" v="5" dt="2020-08-04T18:19:40.4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52" autoAdjust="0"/>
    <p:restoredTop sz="89660" autoAdjust="0"/>
  </p:normalViewPr>
  <p:slideViewPr>
    <p:cSldViewPr snapToGrid="0" snapToObjects="1">
      <p:cViewPr varScale="1">
        <p:scale>
          <a:sx n="115" d="100"/>
          <a:sy n="115" d="100"/>
        </p:scale>
        <p:origin x="924" y="98"/>
      </p:cViewPr>
      <p:guideLst>
        <p:guide pos="2880"/>
        <p:guide orient="horz" pos="1476"/>
        <p:guide pos="4224"/>
        <p:guide pos="1536"/>
        <p:guide orient="horz" pos="1764"/>
      </p:guideLst>
    </p:cSldViewPr>
  </p:slideViewPr>
  <p:outlineViewPr>
    <p:cViewPr>
      <p:scale>
        <a:sx n="33" d="100"/>
        <a:sy n="33" d="100"/>
      </p:scale>
      <p:origin x="0" y="-41238"/>
    </p:cViewPr>
  </p:outlineViewPr>
  <p:notesTextViewPr>
    <p:cViewPr>
      <p:scale>
        <a:sx n="3" d="2"/>
        <a:sy n="3" d="2"/>
      </p:scale>
      <p:origin x="0" y="0"/>
    </p:cViewPr>
  </p:notesTextViewPr>
  <p:sorterViewPr>
    <p:cViewPr>
      <p:scale>
        <a:sx n="200" d="100"/>
        <a:sy n="200" d="100"/>
      </p:scale>
      <p:origin x="0" y="-32982"/>
    </p:cViewPr>
  </p:sorterViewPr>
  <p:notesViewPr>
    <p:cSldViewPr snapToGrid="0" snapToObjects="1">
      <p:cViewPr varScale="1">
        <p:scale>
          <a:sx n="71" d="100"/>
          <a:sy n="71" d="100"/>
        </p:scale>
        <p:origin x="3342" y="54"/>
      </p:cViewPr>
      <p:guideLst>
        <p:guide orient="horz" pos="2924"/>
        <p:guide pos="2201"/>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27363" cy="463550"/>
          </a:xfrm>
          <a:prstGeom prst="rect">
            <a:avLst/>
          </a:prstGeom>
        </p:spPr>
        <p:txBody>
          <a:bodyPr vert="horz" lIns="91029" tIns="45514" rIns="91029" bIns="45514" rtlCol="0"/>
          <a:lstStyle>
            <a:lvl1pPr algn="l">
              <a:defRPr sz="1200"/>
            </a:lvl1pPr>
          </a:lstStyle>
          <a:p>
            <a:endParaRPr lang="en-US"/>
          </a:p>
        </p:txBody>
      </p:sp>
      <p:sp>
        <p:nvSpPr>
          <p:cNvPr id="3" name="Date Placeholder 2"/>
          <p:cNvSpPr>
            <a:spLocks noGrp="1"/>
          </p:cNvSpPr>
          <p:nvPr>
            <p:ph type="dt" sz="quarter" idx="1"/>
          </p:nvPr>
        </p:nvSpPr>
        <p:spPr>
          <a:xfrm>
            <a:off x="3956052" y="0"/>
            <a:ext cx="3027363" cy="463550"/>
          </a:xfrm>
          <a:prstGeom prst="rect">
            <a:avLst/>
          </a:prstGeom>
        </p:spPr>
        <p:txBody>
          <a:bodyPr vert="horz" lIns="91029" tIns="45514" rIns="91029" bIns="45514" rtlCol="0"/>
          <a:lstStyle>
            <a:lvl1pPr algn="r">
              <a:defRPr sz="1200"/>
            </a:lvl1pPr>
          </a:lstStyle>
          <a:p>
            <a:fld id="{148E5A2D-7A34-412F-8E9B-EF8BA45F9F34}" type="datetime1">
              <a:rPr lang="en-US" smtClean="0"/>
              <a:t>8/4/2020</a:t>
            </a:fld>
            <a:endParaRPr lang="en-US"/>
          </a:p>
        </p:txBody>
      </p:sp>
      <p:sp>
        <p:nvSpPr>
          <p:cNvPr id="4" name="Footer Placeholder 3"/>
          <p:cNvSpPr>
            <a:spLocks noGrp="1"/>
          </p:cNvSpPr>
          <p:nvPr>
            <p:ph type="ftr" sz="quarter" idx="2"/>
          </p:nvPr>
        </p:nvSpPr>
        <p:spPr>
          <a:xfrm>
            <a:off x="2" y="8818563"/>
            <a:ext cx="3027363" cy="463550"/>
          </a:xfrm>
          <a:prstGeom prst="rect">
            <a:avLst/>
          </a:prstGeom>
        </p:spPr>
        <p:txBody>
          <a:bodyPr vert="horz" lIns="91029" tIns="45514" rIns="91029" bIns="45514" rtlCol="0" anchor="b"/>
          <a:lstStyle>
            <a:lvl1pPr algn="l">
              <a:defRPr sz="1200"/>
            </a:lvl1pPr>
          </a:lstStyle>
          <a:p>
            <a:r>
              <a:rPr lang="en-US"/>
              <a:t>Slalom</a:t>
            </a:r>
          </a:p>
        </p:txBody>
      </p:sp>
      <p:sp>
        <p:nvSpPr>
          <p:cNvPr id="5" name="Slide Number Placeholder 4"/>
          <p:cNvSpPr>
            <a:spLocks noGrp="1"/>
          </p:cNvSpPr>
          <p:nvPr>
            <p:ph type="sldNum" sz="quarter" idx="3"/>
          </p:nvPr>
        </p:nvSpPr>
        <p:spPr>
          <a:xfrm>
            <a:off x="3956052" y="8818563"/>
            <a:ext cx="3027363" cy="463550"/>
          </a:xfrm>
          <a:prstGeom prst="rect">
            <a:avLst/>
          </a:prstGeom>
        </p:spPr>
        <p:txBody>
          <a:bodyPr vert="horz" lIns="91029" tIns="45514" rIns="91029" bIns="45514" rtlCol="0" anchor="b"/>
          <a:lstStyle>
            <a:lvl1pPr algn="r">
              <a:defRPr sz="1200"/>
            </a:lvl1pPr>
          </a:lstStyle>
          <a:p>
            <a:fld id="{5C665FA2-C151-4662-A2E4-7CE245007D67}" type="slidenum">
              <a:rPr lang="en-US" smtClean="0"/>
              <a:t>‹#›</a:t>
            </a:fld>
            <a:endParaRPr lang="en-US"/>
          </a:p>
        </p:txBody>
      </p:sp>
    </p:spTree>
    <p:extLst>
      <p:ext uri="{BB962C8B-B14F-4D97-AF65-F5344CB8AC3E}">
        <p14:creationId xmlns:p14="http://schemas.microsoft.com/office/powerpoint/2010/main" val="2579845493"/>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26833" cy="464185"/>
          </a:xfrm>
          <a:prstGeom prst="rect">
            <a:avLst/>
          </a:prstGeom>
        </p:spPr>
        <p:txBody>
          <a:bodyPr vert="horz" lIns="92540" tIns="46270" rIns="92540" bIns="46270" rtlCol="0"/>
          <a:lstStyle>
            <a:lvl1pPr algn="l">
              <a:defRPr sz="1200"/>
            </a:lvl1pPr>
          </a:lstStyle>
          <a:p>
            <a:endParaRPr lang="en-US"/>
          </a:p>
        </p:txBody>
      </p:sp>
      <p:sp>
        <p:nvSpPr>
          <p:cNvPr id="3" name="Date Placeholder 2"/>
          <p:cNvSpPr>
            <a:spLocks noGrp="1"/>
          </p:cNvSpPr>
          <p:nvPr>
            <p:ph type="dt" idx="1"/>
          </p:nvPr>
        </p:nvSpPr>
        <p:spPr>
          <a:xfrm>
            <a:off x="3956552" y="0"/>
            <a:ext cx="3026833" cy="464185"/>
          </a:xfrm>
          <a:prstGeom prst="rect">
            <a:avLst/>
          </a:prstGeom>
        </p:spPr>
        <p:txBody>
          <a:bodyPr vert="horz" lIns="92540" tIns="46270" rIns="92540" bIns="46270" rtlCol="0"/>
          <a:lstStyle>
            <a:lvl1pPr algn="r">
              <a:defRPr sz="1200"/>
            </a:lvl1pPr>
          </a:lstStyle>
          <a:p>
            <a:fld id="{5F334CC7-3019-4315-A940-28CE5A6B4904}" type="datetime1">
              <a:rPr lang="en-US" smtClean="0"/>
              <a:t>8/4/2020</a:t>
            </a:fld>
            <a:endParaRPr lang="en-US"/>
          </a:p>
        </p:txBody>
      </p:sp>
      <p:sp>
        <p:nvSpPr>
          <p:cNvPr id="4" name="Slide Image Placeholder 3"/>
          <p:cNvSpPr>
            <a:spLocks noGrp="1" noRot="1" noChangeAspect="1"/>
          </p:cNvSpPr>
          <p:nvPr>
            <p:ph type="sldImg" idx="2"/>
          </p:nvPr>
        </p:nvSpPr>
        <p:spPr>
          <a:xfrm>
            <a:off x="398463" y="696913"/>
            <a:ext cx="6188075" cy="3481387"/>
          </a:xfrm>
          <a:prstGeom prst="rect">
            <a:avLst/>
          </a:prstGeom>
          <a:noFill/>
          <a:ln w="12700">
            <a:solidFill>
              <a:prstClr val="black"/>
            </a:solidFill>
          </a:ln>
        </p:spPr>
        <p:txBody>
          <a:bodyPr vert="horz" lIns="92540" tIns="46270" rIns="92540" bIns="46270" rtlCol="0" anchor="ctr"/>
          <a:lstStyle/>
          <a:p>
            <a:endParaRPr lang="en-US"/>
          </a:p>
        </p:txBody>
      </p:sp>
      <p:sp>
        <p:nvSpPr>
          <p:cNvPr id="5" name="Notes Placeholder 4"/>
          <p:cNvSpPr>
            <a:spLocks noGrp="1"/>
          </p:cNvSpPr>
          <p:nvPr>
            <p:ph type="body" sz="quarter" idx="3"/>
          </p:nvPr>
        </p:nvSpPr>
        <p:spPr>
          <a:xfrm>
            <a:off x="698500" y="4409759"/>
            <a:ext cx="5588000" cy="4177665"/>
          </a:xfrm>
          <a:prstGeom prst="rect">
            <a:avLst/>
          </a:prstGeom>
        </p:spPr>
        <p:txBody>
          <a:bodyPr vert="horz" lIns="92540" tIns="46270" rIns="92540" bIns="4627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817904"/>
            <a:ext cx="3026833" cy="464185"/>
          </a:xfrm>
          <a:prstGeom prst="rect">
            <a:avLst/>
          </a:prstGeom>
        </p:spPr>
        <p:txBody>
          <a:bodyPr vert="horz" lIns="92540" tIns="46270" rIns="92540" bIns="46270" rtlCol="0" anchor="b"/>
          <a:lstStyle>
            <a:lvl1pPr algn="l">
              <a:defRPr sz="1200"/>
            </a:lvl1pPr>
          </a:lstStyle>
          <a:p>
            <a:r>
              <a:rPr lang="en-US"/>
              <a:t>Slalom</a:t>
            </a:r>
          </a:p>
        </p:txBody>
      </p:sp>
      <p:sp>
        <p:nvSpPr>
          <p:cNvPr id="7" name="Slide Number Placeholder 6"/>
          <p:cNvSpPr>
            <a:spLocks noGrp="1"/>
          </p:cNvSpPr>
          <p:nvPr>
            <p:ph type="sldNum" sz="quarter" idx="5"/>
          </p:nvPr>
        </p:nvSpPr>
        <p:spPr>
          <a:xfrm>
            <a:off x="3956552" y="8817904"/>
            <a:ext cx="3026833" cy="464185"/>
          </a:xfrm>
          <a:prstGeom prst="rect">
            <a:avLst/>
          </a:prstGeom>
        </p:spPr>
        <p:txBody>
          <a:bodyPr vert="horz" lIns="92540" tIns="46270" rIns="92540" bIns="46270" rtlCol="0" anchor="b"/>
          <a:lstStyle>
            <a:lvl1pPr algn="r">
              <a:defRPr sz="1200"/>
            </a:lvl1pPr>
          </a:lstStyle>
          <a:p>
            <a:fld id="{F55EC67E-402D-4FA6-937E-816E25842894}" type="slidenum">
              <a:rPr lang="en-US" smtClean="0"/>
              <a:t>‹#›</a:t>
            </a:fld>
            <a:endParaRPr lang="en-US"/>
          </a:p>
        </p:txBody>
      </p:sp>
    </p:spTree>
    <p:extLst>
      <p:ext uri="{BB962C8B-B14F-4D97-AF65-F5344CB8AC3E}">
        <p14:creationId xmlns:p14="http://schemas.microsoft.com/office/powerpoint/2010/main" val="2677741102"/>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Slalom</a:t>
            </a:r>
          </a:p>
        </p:txBody>
      </p:sp>
    </p:spTree>
    <p:extLst>
      <p:ext uri="{BB962C8B-B14F-4D97-AF65-F5344CB8AC3E}">
        <p14:creationId xmlns:p14="http://schemas.microsoft.com/office/powerpoint/2010/main" val="691463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Slalom</a:t>
            </a:r>
          </a:p>
        </p:txBody>
      </p:sp>
    </p:spTree>
    <p:extLst>
      <p:ext uri="{BB962C8B-B14F-4D97-AF65-F5344CB8AC3E}">
        <p14:creationId xmlns:p14="http://schemas.microsoft.com/office/powerpoint/2010/main" val="2875329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5C672F6-4E60-4940-8419-7217603F8A96}" type="slidenum">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315" name="Rectangle 2"/>
          <p:cNvSpPr>
            <a:spLocks noGrp="1" noRot="1" noChangeAspect="1" noChangeArrowheads="1" noTextEdit="1"/>
          </p:cNvSpPr>
          <p:nvPr>
            <p:ph type="sldImg"/>
          </p:nvPr>
        </p:nvSpPr>
        <p:spPr>
          <a:xfrm>
            <a:off x="381000" y="685800"/>
            <a:ext cx="6096000" cy="3429000"/>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153771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Slalom</a:t>
            </a:r>
          </a:p>
        </p:txBody>
      </p:sp>
    </p:spTree>
    <p:extLst>
      <p:ext uri="{BB962C8B-B14F-4D97-AF65-F5344CB8AC3E}">
        <p14:creationId xmlns:p14="http://schemas.microsoft.com/office/powerpoint/2010/main" val="29501357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go.slalom.com/field-guide" TargetMode="External"/><Relationship Id="rId2" Type="http://schemas.openxmlformats.org/officeDocument/2006/relationships/hyperlink" Target="https://twodegrees1.sharepoint.com/teams/marketing?e=1:b32776005dc247d1809b137e5f92e3a3" TargetMode="External"/><Relationship Id="rId1" Type="http://schemas.openxmlformats.org/officeDocument/2006/relationships/slideMaster" Target="../slideMasters/slideMaster1.xml"/><Relationship Id="rId4" Type="http://schemas.openxmlformats.org/officeDocument/2006/relationships/hyperlink" Target="mailto:thestudio@slalom.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image" Target="../media/image7.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hyperlink" Target="https://go.slalom.com/field-guide" TargetMode="External"/><Relationship Id="rId2" Type="http://schemas.openxmlformats.org/officeDocument/2006/relationships/hyperlink" Target="https://twodegrees1.sharepoint.com/teams/marketing?e=1:b32776005dc247d1809b137e5f92e3a3" TargetMode="External"/><Relationship Id="rId1" Type="http://schemas.openxmlformats.org/officeDocument/2006/relationships/slideMaster" Target="../slideMasters/slideMaster2.xml"/><Relationship Id="rId4" Type="http://schemas.openxmlformats.org/officeDocument/2006/relationships/hyperlink" Target="mailto:thestudio@slalom.com" TargetMode="Externa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lalom 2016 Base Template">
    <p:bg>
      <p:bgPr>
        <a:solidFill>
          <a:schemeClr val="tx1">
            <a:lumMod val="50000"/>
          </a:schemeClr>
        </a:solidFill>
        <a:effectLst/>
      </p:bgPr>
    </p:bg>
    <p:spTree>
      <p:nvGrpSpPr>
        <p:cNvPr id="1" name=""/>
        <p:cNvGrpSpPr/>
        <p:nvPr/>
      </p:nvGrpSpPr>
      <p:grpSpPr>
        <a:xfrm>
          <a:off x="0" y="0"/>
          <a:ext cx="0" cy="0"/>
          <a:chOff x="0" y="0"/>
          <a:chExt cx="0" cy="0"/>
        </a:xfrm>
      </p:grpSpPr>
      <p:sp>
        <p:nvSpPr>
          <p:cNvPr id="4" name="TextBox 3"/>
          <p:cNvSpPr txBox="1"/>
          <p:nvPr userDrawn="1"/>
        </p:nvSpPr>
        <p:spPr>
          <a:xfrm>
            <a:off x="476657" y="546221"/>
            <a:ext cx="4044543" cy="3203954"/>
          </a:xfrm>
          <a:prstGeom prst="rect">
            <a:avLst/>
          </a:prstGeom>
          <a:noFill/>
        </p:spPr>
        <p:txBody>
          <a:bodyPr wrap="square" lIns="0" tIns="0" rIns="0" bIns="0" rtlCol="0">
            <a:spAutoFit/>
          </a:bodyPr>
          <a:lstStyle/>
          <a:p>
            <a:pPr>
              <a:lnSpc>
                <a:spcPct val="90000"/>
              </a:lnSpc>
              <a:spcBef>
                <a:spcPts val="600"/>
              </a:spcBef>
              <a:buClr>
                <a:srgbClr val="CC0000"/>
              </a:buClr>
              <a:buSzPct val="110000"/>
            </a:pPr>
            <a:r>
              <a:rPr lang="en-US" sz="2000" b="0" dirty="0">
                <a:gradFill>
                  <a:gsLst>
                    <a:gs pos="0">
                      <a:schemeClr val="bg1"/>
                    </a:gs>
                    <a:gs pos="99000">
                      <a:schemeClr val="bg1"/>
                    </a:gs>
                  </a:gsLst>
                  <a:lin ang="5400000" scaled="0"/>
                </a:gradFill>
                <a:latin typeface="Arial" panose="020B0604020202020204" pitchFamily="34" charset="0"/>
                <a:cs typeface="Arial" panose="020B0604020202020204" pitchFamily="34" charset="0"/>
              </a:rPr>
              <a:t>Slalom 2019</a:t>
            </a:r>
            <a:r>
              <a:rPr lang="en-US" sz="20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 Template and Toolkit</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The following slides are intended as a template for adding content. Use this deck as a resource, while crafting your presentation or document.</a:t>
            </a:r>
          </a:p>
          <a:p>
            <a:pPr>
              <a:lnSpc>
                <a:spcPct val="90000"/>
              </a:lnSpc>
              <a:spcBef>
                <a:spcPts val="600"/>
              </a:spcBef>
              <a:buClr>
                <a:srgbClr val="CC0000"/>
              </a:buClr>
              <a:buSzPct val="110000"/>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To ensure you are using the most up-to-date Slalom branded templates visit the link listed below.</a:t>
            </a:r>
          </a:p>
          <a:p>
            <a:pPr>
              <a:lnSpc>
                <a:spcPct val="100000"/>
              </a:lnSpc>
              <a:spcBef>
                <a:spcPts val="600"/>
              </a:spcBef>
              <a:buClr>
                <a:srgbClr val="CC0000"/>
              </a:buClr>
              <a:buSzPct val="110000"/>
            </a:pPr>
            <a:r>
              <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2"/>
              </a:rPr>
              <a:t>brand.slalom.com</a:t>
            </a:r>
            <a:endPar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more information on brand download the </a:t>
            </a: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3"/>
              </a:rPr>
              <a:t>Field Guide</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90000"/>
              </a:lnSpc>
              <a:spcBef>
                <a:spcPts val="600"/>
              </a:spcBef>
              <a:spcAft>
                <a:spcPts val="0"/>
              </a:spcAft>
              <a:buClr>
                <a:srgbClr val="CC0000"/>
              </a:buClr>
              <a:buSzPct val="110000"/>
              <a:buFontTx/>
              <a:buNone/>
              <a:tabLst/>
              <a:defRPr/>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90000"/>
              </a:lnSpc>
              <a:spcBef>
                <a:spcPts val="600"/>
              </a:spcBef>
              <a:spcAft>
                <a:spcPts val="0"/>
              </a:spcAft>
              <a:buClr>
                <a:srgbClr val="CC0000"/>
              </a:buClr>
              <a:buSzPct val="110000"/>
              <a:buFontTx/>
              <a:buNone/>
              <a:tabLst/>
              <a:defRPr/>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questions about this template email: </a:t>
            </a: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4"/>
              </a:rPr>
              <a:t>thestudio@slalom.com</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5801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_dark">
    <p:bg>
      <p:bgPr>
        <a:solidFill>
          <a:schemeClr val="tx1"/>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438150"/>
            <a:ext cx="3293618" cy="2312253"/>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600" b="1" kern="0" spc="-15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3" name="Text Placeholder 2"/>
          <p:cNvSpPr>
            <a:spLocks noGrp="1"/>
          </p:cNvSpPr>
          <p:nvPr>
            <p:ph type="body" sz="quarter" idx="10" hasCustomPrompt="1"/>
          </p:nvPr>
        </p:nvSpPr>
        <p:spPr>
          <a:xfrm>
            <a:off x="4571999" y="518433"/>
            <a:ext cx="3308555" cy="2212971"/>
          </a:xfrm>
        </p:spPr>
        <p:txBody>
          <a:bodyPr tIns="0" bIns="0"/>
          <a:lstStyle>
            <a:lvl1pPr marL="0" indent="0">
              <a:buNone/>
              <a:defRPr sz="1600" baseline="0">
                <a:solidFill>
                  <a:schemeClr val="accent6"/>
                </a:solidFill>
              </a:defRPr>
            </a:lvl1pPr>
            <a:lvl2pPr marL="173037" indent="0">
              <a:buNone/>
              <a:defRPr>
                <a:solidFill>
                  <a:schemeClr val="accent6"/>
                </a:solidFill>
              </a:defRPr>
            </a:lvl2pPr>
            <a:lvl3pPr marL="323850" indent="0">
              <a:buNone/>
              <a:defRPr>
                <a:solidFill>
                  <a:schemeClr val="accent6"/>
                </a:solidFill>
              </a:defRPr>
            </a:lvl3pPr>
            <a:lvl4pPr marL="457200" indent="0">
              <a:buNone/>
              <a:defRPr>
                <a:solidFill>
                  <a:schemeClr val="accent6"/>
                </a:solidFill>
              </a:defRPr>
            </a:lvl4pPr>
            <a:lvl5pPr marL="593725" indent="0">
              <a:buNone/>
              <a:defRPr>
                <a:solidFill>
                  <a:schemeClr val="accent6"/>
                </a:solidFill>
              </a:defRPr>
            </a:lvl5pPr>
          </a:lstStyle>
          <a:p>
            <a:pPr lvl="0"/>
            <a:r>
              <a:rPr lang="en-US" dirty="0"/>
              <a:t>Enter text here</a:t>
            </a:r>
            <a:endParaRPr lang="en-GB" dirty="0"/>
          </a:p>
        </p:txBody>
      </p:sp>
      <p:sp>
        <p:nvSpPr>
          <p:cNvPr id="5" name="TextBox 4"/>
          <p:cNvSpPr txBox="1"/>
          <p:nvPr userDrawn="1"/>
        </p:nvSpPr>
        <p:spPr>
          <a:xfrm>
            <a:off x="8236268" y="4560147"/>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a:solidFill>
                <a:schemeClr val="accent5"/>
              </a:solidFill>
              <a:latin typeface="Arial" panose="020B0604020202020204" pitchFamily="34" charset="0"/>
              <a:cs typeface="Arial" panose="020B0604020202020204" pitchFamily="34" charset="0"/>
            </a:endParaRPr>
          </a:p>
        </p:txBody>
      </p:sp>
      <p:sp>
        <p:nvSpPr>
          <p:cNvPr id="7"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68423628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genda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438150"/>
            <a:ext cx="3225038" cy="2312253"/>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600" b="1" kern="0" spc="-15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7" name="Text Placeholder 2"/>
          <p:cNvSpPr>
            <a:spLocks noGrp="1"/>
          </p:cNvSpPr>
          <p:nvPr>
            <p:ph type="body" sz="quarter" idx="13" hasCustomPrompt="1"/>
          </p:nvPr>
        </p:nvSpPr>
        <p:spPr>
          <a:xfrm>
            <a:off x="4586748" y="518433"/>
            <a:ext cx="3267634" cy="2506435"/>
          </a:xfrm>
        </p:spPr>
        <p:txBody>
          <a:bodyPr tIns="0" bIns="0" anchor="t"/>
          <a:lstStyle>
            <a:lvl1pPr marL="0" indent="0" algn="l" defTabSz="914400" rtl="0" eaLnBrk="1" latinLnBrk="0" hangingPunct="1">
              <a:lnSpc>
                <a:spcPct val="100000"/>
              </a:lnSpc>
              <a:spcBef>
                <a:spcPts val="75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2pPr>
            <a:lvl3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3pPr>
            <a:lvl4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4pPr>
            <a:lvl5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GB" sz="1600" kern="1200" spc="80" baseline="0" dirty="0" smtClean="0">
                <a:solidFill>
                  <a:schemeClr val="accent6"/>
                </a:solidFill>
                <a:latin typeface="+mj-lt"/>
                <a:ea typeface="+mn-ea"/>
                <a:cs typeface="Segoe UI" panose="020B0502040204020203" pitchFamily="34" charset="0"/>
              </a:defRPr>
            </a:lvl5pPr>
          </a:lstStyle>
          <a:p>
            <a:pPr lvl="0"/>
            <a:r>
              <a:rPr lang="en-US" dirty="0"/>
              <a:t>Enter text here</a:t>
            </a:r>
            <a:endParaRPr lang="en-GB" dirty="0"/>
          </a:p>
        </p:txBody>
      </p:sp>
      <p:sp>
        <p:nvSpPr>
          <p:cNvPr id="4" name="TextBox 3"/>
          <p:cNvSpPr txBox="1"/>
          <p:nvPr userDrawn="1"/>
        </p:nvSpPr>
        <p:spPr>
          <a:xfrm>
            <a:off x="8236268"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5" y="4603376"/>
            <a:ext cx="1823085" cy="106456"/>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2879763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genda_divider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1" y="1938770"/>
            <a:ext cx="6396343" cy="1265959"/>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4400" b="1" kern="0" spc="-15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466725" y="3282950"/>
            <a:ext cx="6396038" cy="987425"/>
          </a:xfrm>
        </p:spPr>
        <p:txBody>
          <a:bodyPr/>
          <a:lstStyle>
            <a:lvl1pPr marL="228600" indent="-228600">
              <a:lnSpc>
                <a:spcPct val="100000"/>
              </a:lnSpc>
              <a:spcBef>
                <a:spcPts val="750"/>
              </a:spcBef>
              <a:buClr>
                <a:schemeClr val="accent4"/>
              </a:buClr>
              <a:buAutoNum type="arabicParenR"/>
              <a:defRPr/>
            </a:lvl1pPr>
          </a:lstStyle>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p:txBody>
      </p:sp>
      <p:sp>
        <p:nvSpPr>
          <p:cNvPr id="4" name="TextBox 3"/>
          <p:cNvSpPr txBox="1"/>
          <p:nvPr userDrawn="1"/>
        </p:nvSpPr>
        <p:spPr>
          <a:xfrm>
            <a:off x="8236268"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5" y="4603376"/>
            <a:ext cx="1823085" cy="106456"/>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2745310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Agenda_divider_gray">
    <p:bg>
      <p:bgRef idx="1001">
        <a:schemeClr val="bg1"/>
      </p:bgRef>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1" y="1938770"/>
            <a:ext cx="6396343" cy="1265959"/>
          </a:xfrm>
          <a:prstGeom prst="rect">
            <a:avLst/>
          </a:prstGeom>
        </p:spPr>
        <p:txBody>
          <a:bodyPr vert="horz" lIns="0" tIns="0" rIns="0" bIns="0" rtlCol="0" anchor="b">
            <a:noAutofit/>
          </a:bodyPr>
          <a:lstStyle>
            <a:lvl1pPr marL="0" algn="l" defTabSz="914400" rtl="0" eaLnBrk="1" latinLnBrk="0" hangingPunct="1">
              <a:lnSpc>
                <a:spcPct val="90000"/>
              </a:lnSpc>
              <a:spcBef>
                <a:spcPct val="0"/>
              </a:spcBef>
              <a:buNone/>
              <a:defRPr lang="en-US" sz="4400" b="1" kern="0" spc="-150" baseline="0" dirty="0">
                <a:solidFill>
                  <a:schemeClr val="tx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466725" y="3282950"/>
            <a:ext cx="6396038" cy="987425"/>
          </a:xfrm>
        </p:spPr>
        <p:txBody>
          <a:bodyPr/>
          <a:lstStyle>
            <a:lvl1pPr marL="228600" indent="-228600">
              <a:lnSpc>
                <a:spcPct val="100000"/>
              </a:lnSpc>
              <a:spcBef>
                <a:spcPts val="750"/>
              </a:spcBef>
              <a:buClr>
                <a:schemeClr val="accent4"/>
              </a:buClr>
              <a:buAutoNum type="arabicParenR"/>
              <a:defRPr>
                <a:solidFill>
                  <a:schemeClr val="accent6"/>
                </a:solidFill>
              </a:defRPr>
            </a:lvl1pPr>
          </a:lstStyle>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p:txBody>
      </p:sp>
      <p:sp>
        <p:nvSpPr>
          <p:cNvPr id="4" name="TextBox 3"/>
          <p:cNvSpPr txBox="1"/>
          <p:nvPr userDrawn="1"/>
        </p:nvSpPr>
        <p:spPr>
          <a:xfrm>
            <a:off x="8236268"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5"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457939130"/>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_Subtitle_light">
    <p:bg>
      <p:bgPr>
        <a:solidFill>
          <a:srgbClr val="FFFFFF"/>
        </a:solidFill>
        <a:effectLst/>
      </p:bgPr>
    </p:bg>
    <p:spTree>
      <p:nvGrpSpPr>
        <p:cNvPr id="1" name=""/>
        <p:cNvGrpSpPr/>
        <p:nvPr/>
      </p:nvGrpSpPr>
      <p:grpSpPr>
        <a:xfrm>
          <a:off x="0" y="0"/>
          <a:ext cx="0" cy="0"/>
          <a:chOff x="0" y="0"/>
          <a:chExt cx="0" cy="0"/>
        </a:xfrm>
      </p:grpSpPr>
      <p:sp>
        <p:nvSpPr>
          <p:cNvPr id="9" name="Text Placeholder 4"/>
          <p:cNvSpPr>
            <a:spLocks noGrp="1"/>
          </p:cNvSpPr>
          <p:nvPr>
            <p:ph type="body" sz="quarter" idx="16"/>
          </p:nvPr>
        </p:nvSpPr>
        <p:spPr>
          <a:xfrm>
            <a:off x="465187" y="894740"/>
            <a:ext cx="8219717" cy="170816"/>
          </a:xfrm>
        </p:spPr>
        <p:txBody>
          <a:bodyPr tIns="0"/>
          <a:lstStyle>
            <a:lvl1pPr marL="0" indent="0">
              <a:buNone/>
              <a:defRPr lang="en-US" sz="1100" kern="1200" spc="0" baseline="0" dirty="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3" name="Text Placeholder 2"/>
          <p:cNvSpPr>
            <a:spLocks noGrp="1"/>
          </p:cNvSpPr>
          <p:nvPr>
            <p:ph type="body" sz="quarter" idx="17" hasCustomPrompt="1"/>
          </p:nvPr>
        </p:nvSpPr>
        <p:spPr>
          <a:xfrm>
            <a:off x="465138" y="438150"/>
            <a:ext cx="8221662" cy="368300"/>
          </a:xfrm>
        </p:spPr>
        <p:txBody>
          <a:bodyPr tIns="0" bIns="0"/>
          <a:lstStyle>
            <a:lvl1pPr marL="0" indent="0">
              <a:spcBef>
                <a:spcPts val="0"/>
              </a:spcBef>
              <a:buNone/>
              <a:defRPr sz="2400" b="1" spc="-70"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4" name="Text Placeholder 3"/>
          <p:cNvSpPr>
            <a:spLocks noGrp="1"/>
          </p:cNvSpPr>
          <p:nvPr>
            <p:ph type="body" sz="quarter" idx="18" hasCustomPrompt="1"/>
          </p:nvPr>
        </p:nvSpPr>
        <p:spPr>
          <a:xfrm>
            <a:off x="466725" y="4616824"/>
            <a:ext cx="1823085" cy="9300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5" name="Text Placeholder 4"/>
          <p:cNvSpPr>
            <a:spLocks noGrp="1"/>
          </p:cNvSpPr>
          <p:nvPr>
            <p:ph type="body" sz="quarter" idx="19"/>
          </p:nvPr>
        </p:nvSpPr>
        <p:spPr>
          <a:xfrm>
            <a:off x="466725" y="1206500"/>
            <a:ext cx="8220075" cy="2820988"/>
          </a:xfrm>
        </p:spPr>
        <p:txBody>
          <a:bodyPr/>
          <a:lstStyle>
            <a:lvl1pPr>
              <a:defRPr sz="1050">
                <a:solidFill>
                  <a:schemeClr val="accent5"/>
                </a:solidFill>
              </a:defRPr>
            </a:lvl1pPr>
            <a:lvl2pPr>
              <a:defRPr sz="1000">
                <a:solidFill>
                  <a:schemeClr val="accent5"/>
                </a:solidFill>
              </a:defRPr>
            </a:lvl2pPr>
            <a:lvl3pPr>
              <a:defRPr sz="900">
                <a:solidFill>
                  <a:schemeClr val="accent5"/>
                </a:solidFill>
              </a:defRPr>
            </a:lvl3pPr>
            <a:lvl4pPr>
              <a:defRPr sz="800">
                <a:solidFill>
                  <a:schemeClr val="accent5"/>
                </a:solidFill>
              </a:defRPr>
            </a:lvl4pPr>
            <a:lvl5pPr>
              <a:defRPr sz="800">
                <a:solidFill>
                  <a:schemeClr val="accent5"/>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66952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Subtitle_gray">
    <p:bg>
      <p:bgPr>
        <a:solidFill>
          <a:schemeClr val="bg2"/>
        </a:solidFill>
        <a:effectLst/>
      </p:bgPr>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465138" y="438150"/>
            <a:ext cx="8221662" cy="368300"/>
          </a:xfrm>
        </p:spPr>
        <p:txBody>
          <a:bodyPr tIns="0" bIns="0"/>
          <a:lstStyle>
            <a:lvl1pPr marL="0" indent="0">
              <a:spcBef>
                <a:spcPts val="0"/>
              </a:spcBef>
              <a:buNone/>
              <a:defRPr sz="2400" b="1" spc="-70"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465187" y="894740"/>
            <a:ext cx="8219717" cy="170816"/>
          </a:xfrm>
        </p:spPr>
        <p:txBody>
          <a:bodyPr tIns="0"/>
          <a:lstStyle>
            <a:lvl1pPr marL="0" indent="0">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466725" y="4612340"/>
            <a:ext cx="1823085" cy="97491"/>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6" name="Text Placeholder 4"/>
          <p:cNvSpPr>
            <a:spLocks noGrp="1"/>
          </p:cNvSpPr>
          <p:nvPr>
            <p:ph type="body" sz="quarter" idx="19"/>
          </p:nvPr>
        </p:nvSpPr>
        <p:spPr>
          <a:xfrm>
            <a:off x="466725" y="1206500"/>
            <a:ext cx="8220075" cy="2820988"/>
          </a:xfrm>
        </p:spPr>
        <p:txBody>
          <a:bodyPr/>
          <a:lstStyle>
            <a:lvl1pPr>
              <a:defRPr sz="1050"/>
            </a:lvl1pPr>
            <a:lvl2pPr>
              <a:defRPr sz="1000"/>
            </a:lvl2pPr>
            <a:lvl3pPr>
              <a:defRPr sz="900"/>
            </a:lvl3pPr>
            <a:lvl4pPr>
              <a:defRPr sz="8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68069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_Subtitle_dark">
    <p:bg>
      <p:bgRef idx="1001">
        <a:schemeClr val="bg1"/>
      </p:bgRef>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465138" y="438150"/>
            <a:ext cx="8221662" cy="368300"/>
          </a:xfrm>
        </p:spPr>
        <p:txBody>
          <a:bodyPr tIns="0" bIns="0"/>
          <a:lstStyle>
            <a:lvl1pPr marL="0" indent="0">
              <a:spcBef>
                <a:spcPts val="0"/>
              </a:spcBef>
              <a:buNone/>
              <a:defRPr sz="2400" b="1" spc="-70" baseline="0">
                <a:solidFill>
                  <a:schemeClr val="tx1"/>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465187" y="894740"/>
            <a:ext cx="8219717" cy="170816"/>
          </a:xfrm>
        </p:spPr>
        <p:txBody>
          <a:bodyPr tIns="0"/>
          <a:lstStyle>
            <a:lvl1pPr marL="0" indent="0">
              <a:buNone/>
              <a:defRPr lang="en-US" sz="1100" kern="1200" spc="0" baseline="0" dirty="0">
                <a:solidFill>
                  <a:schemeClr val="accent6"/>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466725"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6" name="Text Placeholder 4"/>
          <p:cNvSpPr>
            <a:spLocks noGrp="1"/>
          </p:cNvSpPr>
          <p:nvPr>
            <p:ph type="body" sz="quarter" idx="19"/>
          </p:nvPr>
        </p:nvSpPr>
        <p:spPr>
          <a:xfrm>
            <a:off x="466725" y="1206500"/>
            <a:ext cx="8220075" cy="2820988"/>
          </a:xfrm>
        </p:spPr>
        <p:txBody>
          <a:bodyPr/>
          <a:lstStyle>
            <a:lvl1pPr>
              <a:defRPr sz="1050">
                <a:solidFill>
                  <a:schemeClr val="accent6"/>
                </a:solidFill>
              </a:defRPr>
            </a:lvl1pPr>
            <a:lvl2pPr>
              <a:defRPr sz="1000">
                <a:solidFill>
                  <a:schemeClr val="accent6"/>
                </a:solidFill>
              </a:defRPr>
            </a:lvl2pPr>
            <a:lvl3pPr>
              <a:defRPr sz="900">
                <a:solidFill>
                  <a:schemeClr val="accent6"/>
                </a:solidFill>
              </a:defRPr>
            </a:lvl3pPr>
            <a:lvl4pPr>
              <a:defRPr sz="800">
                <a:solidFill>
                  <a:schemeClr val="accent6"/>
                </a:solidFill>
              </a:defRPr>
            </a:lvl4pPr>
            <a:lvl5pPr>
              <a:defRPr sz="800">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95061381"/>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_subtitle_bold_light">
    <p:bg>
      <p:bgPr>
        <a:solidFill>
          <a:srgbClr val="FFFFFF"/>
        </a:solidFill>
        <a:effectLst/>
      </p:bgPr>
    </p:bg>
    <p:spTree>
      <p:nvGrpSpPr>
        <p:cNvPr id="1" name=""/>
        <p:cNvGrpSpPr/>
        <p:nvPr/>
      </p:nvGrpSpPr>
      <p:grpSpPr>
        <a:xfrm>
          <a:off x="0" y="0"/>
          <a:ext cx="0" cy="0"/>
          <a:chOff x="0" y="0"/>
          <a:chExt cx="0" cy="0"/>
        </a:xfrm>
      </p:grpSpPr>
      <p:sp>
        <p:nvSpPr>
          <p:cNvPr id="10" name="Text Placeholder 4"/>
          <p:cNvSpPr>
            <a:spLocks noGrp="1"/>
          </p:cNvSpPr>
          <p:nvPr>
            <p:ph type="body" sz="quarter" idx="16"/>
          </p:nvPr>
        </p:nvSpPr>
        <p:spPr>
          <a:xfrm>
            <a:off x="464494" y="1488137"/>
            <a:ext cx="2274660" cy="3062171"/>
          </a:xfrm>
        </p:spPr>
        <p:txBody>
          <a:bodyPr tIns="0"/>
          <a:lstStyle>
            <a:lvl1pPr marL="0" indent="0">
              <a:lnSpc>
                <a:spcPct val="150000"/>
              </a:lnSpc>
              <a:buNone/>
              <a:defRPr lang="en-US" sz="1100" kern="1200" spc="0" baseline="0" dirty="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3" y="441223"/>
            <a:ext cx="3273117" cy="949858"/>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4" name="Text Placeholder 3"/>
          <p:cNvSpPr>
            <a:spLocks noGrp="1"/>
          </p:cNvSpPr>
          <p:nvPr>
            <p:ph type="body" sz="quarter" idx="17" hasCustomPrompt="1"/>
          </p:nvPr>
        </p:nvSpPr>
        <p:spPr>
          <a:xfrm>
            <a:off x="466725" y="4621306"/>
            <a:ext cx="1823085" cy="88526"/>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8154014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_subtitle_bold_gray">
    <p:bg>
      <p:bgPr>
        <a:solidFill>
          <a:schemeClr val="bg2"/>
        </a:solidFill>
        <a:effectLst/>
      </p:bgPr>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464493" y="441223"/>
            <a:ext cx="3273117" cy="949858"/>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464494" y="1488137"/>
            <a:ext cx="2274660" cy="3062171"/>
          </a:xfrm>
        </p:spPr>
        <p:txBody>
          <a:bodyPr tIns="0"/>
          <a:lstStyle>
            <a:lvl1pPr marL="0" indent="0">
              <a:lnSpc>
                <a:spcPct val="150000"/>
              </a:lnSpc>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693213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_subtitle_bold_dark">
    <p:bg>
      <p:bgRef idx="1001">
        <a:schemeClr val="bg1"/>
      </p:bgRef>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464493" y="438150"/>
            <a:ext cx="3273117" cy="949858"/>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tx1"/>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464494" y="1488137"/>
            <a:ext cx="2274660" cy="3062171"/>
          </a:xfrm>
        </p:spPr>
        <p:txBody>
          <a:bodyPr tIns="0"/>
          <a:lstStyle>
            <a:lvl1pPr marL="0" indent="0">
              <a:lnSpc>
                <a:spcPct val="150000"/>
              </a:lnSpc>
              <a:buNone/>
              <a:defRPr lang="en-US" sz="1100" kern="1200" spc="0" baseline="0" dirty="0">
                <a:solidFill>
                  <a:schemeClr val="accent6"/>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78951923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Slide_gray">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201278" y="4325193"/>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1"/>
            <a:ext cx="4105994"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sp>
        <p:nvSpPr>
          <p:cNvPr id="19"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pic>
        <p:nvPicPr>
          <p:cNvPr id="13" name="Picture 12"/>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2" y="474290"/>
            <a:ext cx="711665" cy="185033"/>
          </a:xfrm>
          <a:prstGeom prst="rect">
            <a:avLst/>
          </a:prstGeom>
        </p:spPr>
      </p:pic>
    </p:spTree>
    <p:extLst>
      <p:ext uri="{BB962C8B-B14F-4D97-AF65-F5344CB8AC3E}">
        <p14:creationId xmlns:p14="http://schemas.microsoft.com/office/powerpoint/2010/main" val="311033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layout_dark">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4582478" y="438150"/>
            <a:ext cx="3196272" cy="3503613"/>
          </a:xfrm>
        </p:spPr>
        <p:txBody>
          <a:bodyPr tIns="0" bIns="0"/>
          <a:lstStyle>
            <a:lvl1pPr marL="0" indent="0" algn="l" defTabSz="914400"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6"/>
                </a:solidFill>
                <a:latin typeface="+mj-lt"/>
                <a:ea typeface="+mn-ea"/>
                <a:cs typeface="Segoe UI" panose="020B0502040204020203" pitchFamily="34" charset="0"/>
              </a:defRPr>
            </a:lvl1pPr>
            <a:lvl2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8" name="Text Placeholder 7"/>
          <p:cNvSpPr>
            <a:spLocks noGrp="1"/>
          </p:cNvSpPr>
          <p:nvPr>
            <p:ph type="body" sz="quarter" idx="11" hasCustomPrompt="1"/>
          </p:nvPr>
        </p:nvSpPr>
        <p:spPr>
          <a:xfrm>
            <a:off x="464856" y="438150"/>
            <a:ext cx="3055584" cy="2231970"/>
          </a:xfrm>
        </p:spPr>
        <p:txBody>
          <a:bodyPr tIns="0" bIns="0"/>
          <a:lstStyle>
            <a:lvl1pPr marL="0" indent="0" algn="l" defTabSz="914400" rtl="0" eaLnBrk="1" latinLnBrk="0" hangingPunct="1">
              <a:lnSpc>
                <a:spcPct val="90000"/>
              </a:lnSpc>
              <a:spcBef>
                <a:spcPct val="0"/>
              </a:spcBef>
              <a:buNone/>
              <a:defRPr lang="en-GB" sz="3200" b="1" kern="0" spc="-150" baseline="0" dirty="0">
                <a:solidFill>
                  <a:schemeClr val="tx1"/>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marL="0" lvl="0" indent="0" algn="l" defTabSz="914400" rtl="0" eaLnBrk="1" latinLnBrk="0" hangingPunct="1">
              <a:lnSpc>
                <a:spcPct val="90000"/>
              </a:lnSpc>
              <a:spcBef>
                <a:spcPct val="0"/>
              </a:spcBef>
              <a:buClr>
                <a:schemeClr val="accent2"/>
              </a:buClr>
              <a:buSzPct val="110000"/>
              <a:buFont typeface="Arial" panose="020B0604020202020204" pitchFamily="34" charset="0"/>
              <a:buNone/>
            </a:pPr>
            <a:r>
              <a:rPr lang="en-US" dirty="0"/>
              <a:t>Click to edit</a:t>
            </a: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545414721"/>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layout_gray">
    <p:bg>
      <p:bgPr>
        <a:solidFill>
          <a:schemeClr val="tx2"/>
        </a:solid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4582478" y="438150"/>
            <a:ext cx="3196272" cy="3503613"/>
          </a:xfrm>
        </p:spPr>
        <p:txBody>
          <a:bodyPr tIns="0" bIns="0"/>
          <a:lstStyle>
            <a:lvl1pPr marL="0" indent="0" algn="l" defTabSz="914400"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464856" y="438150"/>
            <a:ext cx="3055584" cy="2231970"/>
          </a:xfrm>
        </p:spPr>
        <p:txBody>
          <a:bodyPr tIns="0" bIns="0"/>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1704179332"/>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layout_light">
    <p:bg>
      <p:bgRef idx="1001">
        <a:schemeClr val="bg1"/>
      </p:bgRef>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4582478" y="438150"/>
            <a:ext cx="3196272" cy="3503613"/>
          </a:xfrm>
        </p:spPr>
        <p:txBody>
          <a:bodyPr tIns="0" bIns="0"/>
          <a:lstStyle>
            <a:lvl1pPr marL="0" indent="0" algn="l" defTabSz="914400"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5"/>
                </a:solidFill>
                <a:latin typeface="+mj-lt"/>
                <a:ea typeface="+mn-ea"/>
                <a:cs typeface="Segoe UI" panose="020B0502040204020203" pitchFamily="34" charset="0"/>
              </a:defRPr>
            </a:lvl1pPr>
            <a:lvl2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464856" y="438150"/>
            <a:ext cx="3055584" cy="2231970"/>
          </a:xfrm>
        </p:spPr>
        <p:txBody>
          <a:bodyPr tIns="0" bIns="0"/>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662280095"/>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graphic background">
    <p:bg>
      <p:bgPr>
        <a:solidFill>
          <a:srgbClr val="FFFFFF"/>
        </a:solidFill>
        <a:effectLst/>
      </p:bgPr>
    </p:bg>
    <p:spTree>
      <p:nvGrpSpPr>
        <p:cNvPr id="1" name=""/>
        <p:cNvGrpSpPr/>
        <p:nvPr/>
      </p:nvGrpSpPr>
      <p:grpSpPr>
        <a:xfrm>
          <a:off x="0" y="0"/>
          <a:ext cx="0" cy="0"/>
          <a:chOff x="0" y="0"/>
          <a:chExt cx="0" cy="0"/>
        </a:xfrm>
      </p:grpSpPr>
      <p:sp>
        <p:nvSpPr>
          <p:cNvPr id="9" name="Picture Placeholder 4"/>
          <p:cNvSpPr>
            <a:spLocks noGrp="1"/>
          </p:cNvSpPr>
          <p:nvPr>
            <p:ph type="pic" sz="quarter" idx="21"/>
          </p:nvPr>
        </p:nvSpPr>
        <p:spPr>
          <a:xfrm>
            <a:off x="0" y="0"/>
            <a:ext cx="9144000" cy="51435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173038" lvl="0" indent="-173038" algn="ctr"/>
            <a:r>
              <a:rPr lang="en-US"/>
              <a:t>Click icon to add picture</a:t>
            </a:r>
          </a:p>
        </p:txBody>
      </p:sp>
    </p:spTree>
    <p:extLst>
      <p:ext uri="{BB962C8B-B14F-4D97-AF65-F5344CB8AC3E}">
        <p14:creationId xmlns:p14="http://schemas.microsoft.com/office/powerpoint/2010/main" val="3805140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_subhead_photo">
    <p:bg>
      <p:bgPr>
        <a:solidFill>
          <a:srgbClr val="FFFFFF"/>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21"/>
          </p:nvPr>
        </p:nvSpPr>
        <p:spPr>
          <a:xfrm>
            <a:off x="4572000" y="0"/>
            <a:ext cx="4572000" cy="5143500"/>
          </a:xfrm>
          <a:prstGeom prst="rect">
            <a:avLst/>
          </a:prstGeom>
          <a:solidFill>
            <a:schemeClr val="accent5"/>
          </a:solidFill>
        </p:spPr>
        <p:txBody>
          <a:bodyPr vert="horz" wrap="square" lIns="0" tIns="1005840" rIns="0" bIns="45720" rtlCol="0" anchor="ctr">
            <a:noAutofit/>
          </a:bodyPr>
          <a:lstStyle>
            <a:lvl1pPr marL="0" indent="0" algn="ctr">
              <a:buNone/>
              <a:defRPr lang="en-US">
                <a:solidFill>
                  <a:schemeClr val="bg1"/>
                </a:solidFill>
              </a:defRPr>
            </a:lvl1pPr>
          </a:lstStyle>
          <a:p>
            <a:pPr marL="173038" lvl="0" indent="-173038" algn="ctr"/>
            <a:r>
              <a:rPr lang="en-US" dirty="0"/>
              <a:t>Click icon to add picture</a:t>
            </a:r>
          </a:p>
        </p:txBody>
      </p:sp>
      <p:sp>
        <p:nvSpPr>
          <p:cNvPr id="10" name="Text Placeholder 4"/>
          <p:cNvSpPr>
            <a:spLocks noGrp="1"/>
          </p:cNvSpPr>
          <p:nvPr>
            <p:ph type="body" sz="quarter" idx="16"/>
          </p:nvPr>
        </p:nvSpPr>
        <p:spPr>
          <a:xfrm>
            <a:off x="464494" y="1477280"/>
            <a:ext cx="3273116" cy="847455"/>
          </a:xfrm>
        </p:spPr>
        <p:txBody>
          <a:bodyPr tIns="0"/>
          <a:lstStyle>
            <a:lvl1pPr marL="0" indent="0">
              <a:lnSpc>
                <a:spcPct val="150000"/>
              </a:lnSpc>
              <a:buNone/>
              <a:defRPr lang="en-US" sz="11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3" y="438150"/>
            <a:ext cx="3273117" cy="908685"/>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5"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2834540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_floating photo layout">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5073358" y="1987267"/>
            <a:ext cx="2309339" cy="15147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 name="Picture Placeholder 4"/>
          <p:cNvSpPr>
            <a:spLocks noGrp="1"/>
          </p:cNvSpPr>
          <p:nvPr>
            <p:ph type="pic" sz="quarter" idx="21"/>
          </p:nvPr>
        </p:nvSpPr>
        <p:spPr>
          <a:xfrm>
            <a:off x="5537466" y="1066800"/>
            <a:ext cx="3150178" cy="1990918"/>
          </a:xfrm>
          <a:prstGeom prst="rect">
            <a:avLst/>
          </a:prstGeom>
          <a:solidFill>
            <a:schemeClr val="accent5"/>
          </a:solidFill>
        </p:spPr>
        <p:txBody>
          <a:bodyPr vert="horz" wrap="square" lIns="0" tIns="1005840" rIns="0" bIns="45720" rtlCol="0" anchor="ctr">
            <a:noAutofit/>
          </a:bodyPr>
          <a:lstStyle>
            <a:lvl1pPr marL="0" indent="0" algn="ctr">
              <a:buNone/>
              <a:defRPr lang="en-US" dirty="0">
                <a:solidFill>
                  <a:schemeClr val="bg1"/>
                </a:solidFill>
              </a:defRPr>
            </a:lvl1pPr>
          </a:lstStyle>
          <a:p>
            <a:pPr marL="173038" lvl="0" indent="-173038" algn="ctr"/>
            <a:r>
              <a:rPr lang="en-US" dirty="0"/>
              <a:t>Click icon to add picture</a:t>
            </a:r>
          </a:p>
        </p:txBody>
      </p:sp>
      <p:sp>
        <p:nvSpPr>
          <p:cNvPr id="11" name="Text Placeholder 7"/>
          <p:cNvSpPr>
            <a:spLocks noGrp="1"/>
          </p:cNvSpPr>
          <p:nvPr>
            <p:ph type="body" sz="quarter" idx="11" hasCustomPrompt="1"/>
          </p:nvPr>
        </p:nvSpPr>
        <p:spPr>
          <a:xfrm>
            <a:off x="464493" y="438151"/>
            <a:ext cx="3273117" cy="4066614"/>
          </a:xfrm>
        </p:spPr>
        <p:txBody>
          <a:bodyPr tIns="0" bIns="0" anchor="t"/>
          <a:lstStyle>
            <a:lvl1pPr marL="0" indent="0" algn="l" defTabSz="914400" rtl="0" eaLnBrk="1" latinLnBrk="0" hangingPunct="1">
              <a:lnSpc>
                <a:spcPct val="90000"/>
              </a:lnSpc>
              <a:spcBef>
                <a:spcPct val="0"/>
              </a:spcBef>
              <a:buNone/>
              <a:defRPr lang="en-US" sz="28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6"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6859406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wo column layout_light">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4978400" y="1066800"/>
            <a:ext cx="4165600" cy="2184400"/>
          </a:xfr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173038" lvl="0" indent="-173038" algn="ctr"/>
            <a:r>
              <a:rPr lang="en-US" dirty="0"/>
              <a:t>Click icon to add picture</a:t>
            </a:r>
          </a:p>
        </p:txBody>
      </p:sp>
      <p:sp>
        <p:nvSpPr>
          <p:cNvPr id="7" name="Text Placeholder 4"/>
          <p:cNvSpPr>
            <a:spLocks noGrp="1"/>
          </p:cNvSpPr>
          <p:nvPr>
            <p:ph type="body" sz="quarter" idx="16"/>
          </p:nvPr>
        </p:nvSpPr>
        <p:spPr>
          <a:xfrm>
            <a:off x="464494" y="1559195"/>
            <a:ext cx="3273116" cy="695055"/>
          </a:xfrm>
        </p:spPr>
        <p:txBody>
          <a:bodyPr tIns="0"/>
          <a:lstStyle>
            <a:lvl1pPr marL="0" indent="0">
              <a:buNone/>
              <a:defRPr lang="en-US" sz="14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8" name="Text Placeholder 7"/>
          <p:cNvSpPr>
            <a:spLocks noGrp="1"/>
          </p:cNvSpPr>
          <p:nvPr>
            <p:ph type="body" sz="quarter" idx="11" hasCustomPrompt="1"/>
          </p:nvPr>
        </p:nvSpPr>
        <p:spPr>
          <a:xfrm>
            <a:off x="464493" y="520065"/>
            <a:ext cx="3273117" cy="908685"/>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9" name="Text Placeholder 4"/>
          <p:cNvSpPr>
            <a:spLocks noGrp="1"/>
          </p:cNvSpPr>
          <p:nvPr>
            <p:ph type="body" sz="quarter" idx="17"/>
          </p:nvPr>
        </p:nvSpPr>
        <p:spPr>
          <a:xfrm>
            <a:off x="464494" y="2473596"/>
            <a:ext cx="3273116" cy="2013240"/>
          </a:xfrm>
        </p:spPr>
        <p:txBody>
          <a:bodyPr tIns="0"/>
          <a:lstStyle>
            <a:lvl1pPr marL="285750" indent="-285750">
              <a:lnSpc>
                <a:spcPct val="150000"/>
              </a:lnSpc>
              <a:spcBef>
                <a:spcPts val="750"/>
              </a:spcBef>
              <a:buFont typeface="Arial" panose="020B0604020202020204" pitchFamily="34" charset="0"/>
              <a:buChar char="•"/>
              <a:defRPr lang="en-US" sz="14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285750" lvl="0" indent="-285750" algn="l" defTabSz="914400" rtl="0" eaLnBrk="1" latinLnBrk="0" hangingPunct="1">
              <a:lnSpc>
                <a:spcPct val="90000"/>
              </a:lnSpc>
              <a:spcBef>
                <a:spcPts val="1200"/>
              </a:spcBef>
              <a:buClr>
                <a:srgbClr val="0072C8"/>
              </a:buClr>
              <a:buSzPct val="110000"/>
            </a:pPr>
            <a:r>
              <a:rPr lang="en-US" dirty="0"/>
              <a:t>Click to edit Master text styles</a:t>
            </a:r>
          </a:p>
        </p:txBody>
      </p:sp>
      <p:sp>
        <p:nvSpPr>
          <p:cNvPr id="6" name="Text Placeholder 3"/>
          <p:cNvSpPr>
            <a:spLocks noGrp="1"/>
          </p:cNvSpPr>
          <p:nvPr>
            <p:ph type="body" sz="quarter" idx="18"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416698228"/>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5195888" y="3752850"/>
            <a:ext cx="3948111" cy="13895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spc="100" dirty="0" err="1">
              <a:solidFill>
                <a:schemeClr val="bg1"/>
              </a:soli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5929313" y="2613025"/>
            <a:ext cx="3214687" cy="2530475"/>
          </a:xfrm>
          <a:solidFill>
            <a:schemeClr val="accent5"/>
          </a:solidFill>
        </p:spPr>
        <p:txBody>
          <a:bodyPr vert="horz" wrap="square" lIns="0" tIns="1005840" rIns="0" bIns="45720" rtlCol="0" anchor="ctr">
            <a:noAutofit/>
          </a:bodyPr>
          <a:lstStyle>
            <a:lvl1pPr marL="0" marR="0" indent="0" algn="ctr" defTabSz="914400"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lang="en-GB" dirty="0">
                <a:solidFill>
                  <a:schemeClr val="bg1"/>
                </a:solidFill>
              </a:defRPr>
            </a:lvl1pPr>
          </a:lstStyle>
          <a:p>
            <a:pPr marL="171450" marR="0" lvl="0" indent="-171450" algn="ctr" defTabSz="914400" rtl="0" eaLnBrk="1" fontAlgn="auto" latinLnBrk="0" hangingPunct="1">
              <a:lnSpc>
                <a:spcPct val="100000"/>
              </a:lnSpc>
              <a:spcBef>
                <a:spcPts val="750"/>
              </a:spcBef>
              <a:spcAft>
                <a:spcPts val="0"/>
              </a:spcAft>
              <a:buClr>
                <a:schemeClr val="accent2"/>
              </a:buClr>
              <a:buSzPct val="110000"/>
              <a:tabLst/>
              <a:defRPr/>
            </a:pPr>
            <a:r>
              <a:rPr lang="en-US" dirty="0"/>
              <a:t>Click icon to add picture</a:t>
            </a:r>
          </a:p>
          <a:p>
            <a:pPr marL="171450" lvl="0" indent="-171450" algn="ctr"/>
            <a:endParaRPr lang="en-GB" dirty="0"/>
          </a:p>
        </p:txBody>
      </p:sp>
      <p:sp>
        <p:nvSpPr>
          <p:cNvPr id="10" name="Picture Placeholder 9"/>
          <p:cNvSpPr>
            <a:spLocks noGrp="1"/>
          </p:cNvSpPr>
          <p:nvPr>
            <p:ph type="pic" sz="quarter" idx="14"/>
          </p:nvPr>
        </p:nvSpPr>
        <p:spPr>
          <a:xfrm>
            <a:off x="3986090" y="536215"/>
            <a:ext cx="2743200" cy="2743200"/>
          </a:xfrm>
          <a:prstGeom prst="ellipse">
            <a:avLst/>
          </a:prstGeo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173038" lvl="0" indent="-173038" algn="ctr"/>
            <a:r>
              <a:rPr lang="en-US" dirty="0"/>
              <a:t>Click icon to add picture</a:t>
            </a:r>
          </a:p>
        </p:txBody>
      </p:sp>
      <p:sp>
        <p:nvSpPr>
          <p:cNvPr id="5"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8435859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_title subtitle">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2000250" y="514350"/>
            <a:ext cx="4751057" cy="2886757"/>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2686050" y="1066799"/>
            <a:ext cx="6471201" cy="3001619"/>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173038" lvl="0" indent="-173038" algn="ctr"/>
            <a:r>
              <a:rPr lang="en-US" dirty="0"/>
              <a:t>Click icon to add picture</a:t>
            </a:r>
          </a:p>
        </p:txBody>
      </p:sp>
      <p:sp>
        <p:nvSpPr>
          <p:cNvPr id="13" name="Text Placeholder 7"/>
          <p:cNvSpPr>
            <a:spLocks noGrp="1"/>
          </p:cNvSpPr>
          <p:nvPr>
            <p:ph type="body" sz="quarter" idx="11" hasCustomPrompt="1"/>
          </p:nvPr>
        </p:nvSpPr>
        <p:spPr>
          <a:xfrm>
            <a:off x="464493" y="2004666"/>
            <a:ext cx="4107507" cy="2063751"/>
          </a:xfrm>
          <a:solidFill>
            <a:schemeClr val="bg1"/>
          </a:solidFill>
        </p:spPr>
        <p:txBody>
          <a:bodyPr tIns="0" bIns="0" anchor="ctr"/>
          <a:lstStyle>
            <a:lvl1pPr marL="0" indent="0" algn="l" defTabSz="914400" rtl="0" eaLnBrk="1" latinLnBrk="0" hangingPunct="1">
              <a:lnSpc>
                <a:spcPct val="80000"/>
              </a:lnSpc>
              <a:spcBef>
                <a:spcPts val="0"/>
              </a:spcBef>
              <a:buNone/>
              <a:defRPr lang="en-US" sz="44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a:t>
            </a:r>
            <a:endParaRPr lang="en-GB" dirty="0"/>
          </a:p>
        </p:txBody>
      </p:sp>
      <p:sp>
        <p:nvSpPr>
          <p:cNvPr id="12" name="Text Placeholder 11"/>
          <p:cNvSpPr>
            <a:spLocks noGrp="1"/>
          </p:cNvSpPr>
          <p:nvPr>
            <p:ph type="body" sz="quarter" idx="15" hasCustomPrompt="1"/>
          </p:nvPr>
        </p:nvSpPr>
        <p:spPr>
          <a:xfrm>
            <a:off x="457200" y="3735042"/>
            <a:ext cx="3816350" cy="504825"/>
          </a:xfrm>
        </p:spPr>
        <p:txBody>
          <a:bodyPr/>
          <a:lstStyle>
            <a:lvl1pPr marL="0" indent="0">
              <a:lnSpc>
                <a:spcPct val="100000"/>
              </a:lnSpc>
              <a:buNone/>
              <a:defRPr>
                <a:solidFill>
                  <a:schemeClr val="accent4"/>
                </a:solidFill>
              </a:defRPr>
            </a:lvl1pPr>
            <a:lvl2pPr marL="173037" indent="0">
              <a:buNone/>
              <a:defRPr>
                <a:solidFill>
                  <a:schemeClr val="accent5"/>
                </a:solidFill>
              </a:defRPr>
            </a:lvl2pPr>
            <a:lvl3pPr marL="323850" indent="0">
              <a:buNone/>
              <a:defRPr>
                <a:solidFill>
                  <a:schemeClr val="accent5"/>
                </a:solidFill>
              </a:defRPr>
            </a:lvl3pPr>
            <a:lvl4pPr marL="457200" indent="0">
              <a:buNone/>
              <a:defRPr>
                <a:solidFill>
                  <a:schemeClr val="accent5"/>
                </a:solidFill>
              </a:defRPr>
            </a:lvl4pPr>
            <a:lvl5pPr marL="593725" indent="0">
              <a:buNone/>
              <a:defRPr>
                <a:solidFill>
                  <a:schemeClr val="accent5"/>
                </a:solidFill>
              </a:defRPr>
            </a:lvl5pPr>
          </a:lstStyle>
          <a:p>
            <a:pPr lvl="0"/>
            <a:r>
              <a:rPr lang="en-US" dirty="0"/>
              <a:t>Enter text here</a:t>
            </a:r>
            <a:endParaRPr lang="en-GB" dirty="0"/>
          </a:p>
        </p:txBody>
      </p:sp>
      <p:sp>
        <p:nvSpPr>
          <p:cNvPr id="6"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8073218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_title">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2880711" y="645617"/>
            <a:ext cx="4363050" cy="1990358"/>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1136650" y="1066799"/>
            <a:ext cx="5676900" cy="2678998"/>
          </a:xfrm>
          <a:solidFill>
            <a:schemeClr val="accent5"/>
          </a:solidFill>
        </p:spPr>
        <p:txBody>
          <a:bodyPr vert="horz" wrap="square" lIns="0" tIns="1005840" rIns="0" bIns="45720" rtlCol="0" anchor="ctr">
            <a:noAutofit/>
          </a:bodyPr>
          <a:lstStyle>
            <a:lvl1pPr marL="0" indent="0" algn="ctr">
              <a:buFont typeface="Arial" panose="020B0604020202020204" pitchFamily="34" charset="0"/>
              <a:buNone/>
              <a:defRPr lang="en-GB" dirty="0">
                <a:solidFill>
                  <a:schemeClr val="bg1"/>
                </a:solidFill>
              </a:defRPr>
            </a:lvl1pPr>
          </a:lstStyle>
          <a:p>
            <a:pPr marL="173038" lvl="0" indent="-173038" algn="ctr"/>
            <a:r>
              <a:rPr lang="en-US" dirty="0"/>
              <a:t>Click icon to add picture</a:t>
            </a:r>
          </a:p>
        </p:txBody>
      </p:sp>
      <p:sp>
        <p:nvSpPr>
          <p:cNvPr id="13" name="Text Placeholder 7"/>
          <p:cNvSpPr>
            <a:spLocks noGrp="1"/>
          </p:cNvSpPr>
          <p:nvPr>
            <p:ph type="body" sz="quarter" idx="11" hasCustomPrompt="1"/>
          </p:nvPr>
        </p:nvSpPr>
        <p:spPr>
          <a:xfrm>
            <a:off x="2429191" y="3246283"/>
            <a:ext cx="5959159" cy="1380784"/>
          </a:xfrm>
          <a:solidFill>
            <a:schemeClr val="bg1"/>
          </a:solidFill>
        </p:spPr>
        <p:txBody>
          <a:bodyPr lIns="274320" tIns="228600"/>
          <a:lstStyle>
            <a:lvl1pPr marL="0" indent="0">
              <a:buNone/>
              <a:defRPr lang="en-GB" sz="2400" b="1" kern="0" spc="-10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Click to edit</a:t>
            </a:r>
            <a:endParaRPr lang="en-GB" dirty="0"/>
          </a:p>
        </p:txBody>
      </p:sp>
      <p:sp>
        <p:nvSpPr>
          <p:cNvPr id="5"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524133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Title Slide_gray blank">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201278" y="4325193"/>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8473800" y="4392930"/>
            <a:ext cx="210193" cy="2382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1"/>
            <a:ext cx="4105994"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sp>
        <p:nvSpPr>
          <p:cNvPr id="19"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pic>
        <p:nvPicPr>
          <p:cNvPr id="9" name="Picture 8"/>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2" y="474290"/>
            <a:ext cx="711665" cy="185033"/>
          </a:xfrm>
          <a:prstGeom prst="rect">
            <a:avLst/>
          </a:prstGeom>
        </p:spPr>
      </p:pic>
    </p:spTree>
    <p:extLst>
      <p:ext uri="{BB962C8B-B14F-4D97-AF65-F5344CB8AC3E}">
        <p14:creationId xmlns:p14="http://schemas.microsoft.com/office/powerpoint/2010/main" val="31542379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ntro_two photo">
    <p:bg>
      <p:bgPr>
        <a:solidFill>
          <a:srgbClr val="FFFFFF"/>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7"/>
          </p:nvPr>
        </p:nvSpPr>
        <p:spPr>
          <a:xfrm>
            <a:off x="4572000" y="641350"/>
            <a:ext cx="1409700" cy="1409700"/>
          </a:xfrm>
          <a:prstGeom prst="ellipse">
            <a:avLst/>
          </a:prstGeom>
          <a:solidFill>
            <a:schemeClr val="accent5"/>
          </a:solidFill>
        </p:spPr>
        <p:txBody>
          <a:bodyPr vert="horz" wrap="square" lIns="0" tIns="1005840" rIns="0" bIns="45720" rtlCol="0" anchor="ctr">
            <a:noAutofit/>
          </a:bodyPr>
          <a:lstStyle>
            <a:lvl1pPr>
              <a:defRPr lang="en-GB">
                <a:solidFill>
                  <a:schemeClr val="bg1"/>
                </a:solidFill>
              </a:defRPr>
            </a:lvl1pPr>
          </a:lstStyle>
          <a:p>
            <a:pPr marL="0" lvl="0" indent="0" algn="ctr">
              <a:buNone/>
            </a:pPr>
            <a:r>
              <a:rPr lang="en-US" dirty="0"/>
              <a:t>Click icon to add picture</a:t>
            </a:r>
          </a:p>
          <a:p>
            <a:pPr marL="0" lvl="0" indent="0" algn="ctr">
              <a:buNone/>
            </a:pPr>
            <a:endParaRPr lang="en-US" dirty="0"/>
          </a:p>
        </p:txBody>
      </p:sp>
      <p:sp>
        <p:nvSpPr>
          <p:cNvPr id="10" name="Text Placeholder 4"/>
          <p:cNvSpPr>
            <a:spLocks noGrp="1"/>
          </p:cNvSpPr>
          <p:nvPr>
            <p:ph type="body" sz="quarter" idx="16"/>
          </p:nvPr>
        </p:nvSpPr>
        <p:spPr>
          <a:xfrm>
            <a:off x="464494" y="1485064"/>
            <a:ext cx="3273116" cy="847455"/>
          </a:xfrm>
        </p:spPr>
        <p:txBody>
          <a:bodyPr tIns="0"/>
          <a:lstStyle>
            <a:lvl1pPr marL="0" indent="0">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3" y="438150"/>
            <a:ext cx="3273117" cy="949858"/>
          </a:xfrm>
        </p:spPr>
        <p:txBody>
          <a:bodyPr tIns="0" bIns="0" anchor="t"/>
          <a:lstStyle>
            <a:lvl1pPr marL="0" indent="0" algn="l" defTabSz="914400" rtl="0" eaLnBrk="1" latinLnBrk="0" hangingPunct="1">
              <a:lnSpc>
                <a:spcPct val="90000"/>
              </a:lnSpc>
              <a:spcBef>
                <a:spcPct val="0"/>
              </a:spcBef>
              <a:buNone/>
              <a:defRPr lang="en-US" sz="44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7" name="Picture Placeholder 2"/>
          <p:cNvSpPr>
            <a:spLocks noGrp="1"/>
          </p:cNvSpPr>
          <p:nvPr>
            <p:ph type="pic" sz="quarter" idx="18"/>
          </p:nvPr>
        </p:nvSpPr>
        <p:spPr>
          <a:xfrm>
            <a:off x="4572000" y="2757472"/>
            <a:ext cx="1409700" cy="1409700"/>
          </a:xfrm>
          <a:prstGeom prst="ellipse">
            <a:avLst/>
          </a:prstGeom>
          <a:solidFill>
            <a:schemeClr val="accent5"/>
          </a:solidFill>
        </p:spPr>
        <p:txBody>
          <a:bodyPr vert="horz" wrap="square" lIns="0" tIns="1005840" rIns="0" bIns="45720" rtlCol="0" anchor="ctr">
            <a:noAutofit/>
          </a:bodyPr>
          <a:lstStyle>
            <a:lvl1pPr marL="0" marR="0" indent="0" algn="ctr" defTabSz="914400"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lang="en-GB">
                <a:solidFill>
                  <a:schemeClr val="bg1"/>
                </a:solidFill>
              </a:defRPr>
            </a:lvl1pPr>
          </a:lstStyle>
          <a:p>
            <a:pPr marL="0" marR="0" lvl="0" indent="0" algn="ctr" defTabSz="914400"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a:pPr>
            <a:r>
              <a:rPr lang="en-US" dirty="0"/>
              <a:t>Click icon to add picture</a:t>
            </a:r>
          </a:p>
          <a:p>
            <a:pPr marL="0" lvl="0" indent="0" algn="ctr">
              <a:buNone/>
            </a:pPr>
            <a:endParaRPr lang="en-GB" dirty="0"/>
          </a:p>
        </p:txBody>
      </p:sp>
      <p:sp>
        <p:nvSpPr>
          <p:cNvPr id="6" name="Text Placeholder 5"/>
          <p:cNvSpPr>
            <a:spLocks noGrp="1"/>
          </p:cNvSpPr>
          <p:nvPr>
            <p:ph type="body" sz="quarter" idx="19" hasCustomPrompt="1"/>
          </p:nvPr>
        </p:nvSpPr>
        <p:spPr>
          <a:xfrm>
            <a:off x="6248400" y="641350"/>
            <a:ext cx="2438400" cy="339725"/>
          </a:xfrm>
        </p:spPr>
        <p:txBody>
          <a:bodyPr/>
          <a:lstStyle>
            <a:lvl1pPr marL="0" indent="0">
              <a:buNone/>
              <a:defRPr sz="1400"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2" name="Text Placeholder 5"/>
          <p:cNvSpPr>
            <a:spLocks noGrp="1"/>
          </p:cNvSpPr>
          <p:nvPr>
            <p:ph type="body" sz="quarter" idx="20" hasCustomPrompt="1"/>
          </p:nvPr>
        </p:nvSpPr>
        <p:spPr>
          <a:xfrm>
            <a:off x="6248400" y="981076"/>
            <a:ext cx="2438400" cy="266700"/>
          </a:xfrm>
        </p:spPr>
        <p:txBody>
          <a:bodyPr/>
          <a:lstStyle>
            <a:lvl1pPr marL="0" indent="0">
              <a:buNone/>
              <a:defRPr sz="900" b="0" spc="0" baseline="0">
                <a:solidFill>
                  <a:schemeClr val="accent2"/>
                </a:solidFill>
              </a:defRPr>
            </a:lvl1pPr>
          </a:lstStyle>
          <a:p>
            <a:pPr lvl="0"/>
            <a:r>
              <a:rPr lang="en-US" dirty="0"/>
              <a:t>Title</a:t>
            </a:r>
            <a:endParaRPr lang="en-GB" dirty="0"/>
          </a:p>
        </p:txBody>
      </p:sp>
      <p:sp>
        <p:nvSpPr>
          <p:cNvPr id="13" name="Text Placeholder 5"/>
          <p:cNvSpPr>
            <a:spLocks noGrp="1"/>
          </p:cNvSpPr>
          <p:nvPr>
            <p:ph type="body" sz="quarter" idx="21" hasCustomPrompt="1"/>
          </p:nvPr>
        </p:nvSpPr>
        <p:spPr>
          <a:xfrm>
            <a:off x="6248400" y="1247776"/>
            <a:ext cx="2438400" cy="803273"/>
          </a:xfrm>
        </p:spPr>
        <p:txBody>
          <a:bodyPr tIns="0" bIns="0"/>
          <a:lstStyle>
            <a:lvl1pPr marL="0" indent="0">
              <a:lnSpc>
                <a:spcPct val="150000"/>
              </a:lnSpc>
              <a:buNone/>
              <a:defRPr sz="900" b="0" spc="0" baseline="0">
                <a:solidFill>
                  <a:schemeClr val="accent4"/>
                </a:solidFill>
              </a:defRPr>
            </a:lvl1pPr>
          </a:lstStyle>
          <a:p>
            <a:pPr lvl="0"/>
            <a:r>
              <a:rPr lang="en-US" dirty="0"/>
              <a:t>Enter text here</a:t>
            </a:r>
            <a:endParaRPr lang="en-GB" dirty="0"/>
          </a:p>
        </p:txBody>
      </p:sp>
      <p:sp>
        <p:nvSpPr>
          <p:cNvPr id="14" name="Text Placeholder 5"/>
          <p:cNvSpPr>
            <a:spLocks noGrp="1"/>
          </p:cNvSpPr>
          <p:nvPr>
            <p:ph type="body" sz="quarter" idx="22" hasCustomPrompt="1"/>
          </p:nvPr>
        </p:nvSpPr>
        <p:spPr>
          <a:xfrm>
            <a:off x="6248400" y="2757473"/>
            <a:ext cx="2438400" cy="339725"/>
          </a:xfrm>
        </p:spPr>
        <p:txBody>
          <a:bodyPr/>
          <a:lstStyle>
            <a:lvl1pPr marL="0" indent="0">
              <a:buNone/>
              <a:defRPr sz="1400"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5" name="Text Placeholder 5"/>
          <p:cNvSpPr>
            <a:spLocks noGrp="1"/>
          </p:cNvSpPr>
          <p:nvPr>
            <p:ph type="body" sz="quarter" idx="23" hasCustomPrompt="1"/>
          </p:nvPr>
        </p:nvSpPr>
        <p:spPr>
          <a:xfrm>
            <a:off x="6248400" y="3097199"/>
            <a:ext cx="2438400" cy="266700"/>
          </a:xfrm>
        </p:spPr>
        <p:txBody>
          <a:bodyPr/>
          <a:lstStyle>
            <a:lvl1pPr marL="0" indent="0">
              <a:buNone/>
              <a:defRPr sz="900" b="0" spc="0" baseline="0">
                <a:solidFill>
                  <a:schemeClr val="accent2"/>
                </a:solidFill>
              </a:defRPr>
            </a:lvl1pPr>
          </a:lstStyle>
          <a:p>
            <a:pPr lvl="0"/>
            <a:r>
              <a:rPr lang="en-US" dirty="0"/>
              <a:t>Title</a:t>
            </a:r>
            <a:endParaRPr lang="en-GB" dirty="0"/>
          </a:p>
        </p:txBody>
      </p:sp>
      <p:sp>
        <p:nvSpPr>
          <p:cNvPr id="16" name="Text Placeholder 5"/>
          <p:cNvSpPr>
            <a:spLocks noGrp="1"/>
          </p:cNvSpPr>
          <p:nvPr>
            <p:ph type="body" sz="quarter" idx="24" hasCustomPrompt="1"/>
          </p:nvPr>
        </p:nvSpPr>
        <p:spPr>
          <a:xfrm>
            <a:off x="6248400" y="3363899"/>
            <a:ext cx="2438400" cy="803273"/>
          </a:xfrm>
        </p:spPr>
        <p:txBody>
          <a:bodyPr tIns="0" bIns="0"/>
          <a:lstStyle>
            <a:lvl1pPr marL="0" indent="0">
              <a:lnSpc>
                <a:spcPct val="150000"/>
              </a:lnSpc>
              <a:buNone/>
              <a:defRPr sz="900" b="0" spc="0" baseline="0">
                <a:solidFill>
                  <a:schemeClr val="accent4"/>
                </a:solidFill>
              </a:defRPr>
            </a:lvl1pPr>
          </a:lstStyle>
          <a:p>
            <a:pPr lvl="0"/>
            <a:r>
              <a:rPr lang="en-US" dirty="0"/>
              <a:t>Enter text here</a:t>
            </a:r>
            <a:endParaRPr lang="en-GB" dirty="0"/>
          </a:p>
        </p:txBody>
      </p:sp>
      <p:sp>
        <p:nvSpPr>
          <p:cNvPr id="17" name="Text Placeholder 3"/>
          <p:cNvSpPr>
            <a:spLocks noGrp="1"/>
          </p:cNvSpPr>
          <p:nvPr>
            <p:ph type="body" sz="quarter" idx="25"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8316435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am_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7"/>
          </p:nvPr>
        </p:nvSpPr>
        <p:spPr>
          <a:xfrm>
            <a:off x="478382"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dirty="0"/>
              <a:t>Click icon to add picture</a:t>
            </a:r>
            <a:endParaRPr lang="id-ID" dirty="0"/>
          </a:p>
        </p:txBody>
      </p:sp>
      <p:sp>
        <p:nvSpPr>
          <p:cNvPr id="9" name="Picture Placeholder 2"/>
          <p:cNvSpPr>
            <a:spLocks noGrp="1"/>
          </p:cNvSpPr>
          <p:nvPr>
            <p:ph type="pic" sz="quarter" idx="18"/>
          </p:nvPr>
        </p:nvSpPr>
        <p:spPr>
          <a:xfrm>
            <a:off x="2549739"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1" name="Picture Placeholder 2"/>
          <p:cNvSpPr>
            <a:spLocks noGrp="1"/>
          </p:cNvSpPr>
          <p:nvPr>
            <p:ph type="pic" sz="quarter" idx="19"/>
          </p:nvPr>
        </p:nvSpPr>
        <p:spPr>
          <a:xfrm>
            <a:off x="4576131"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3" name="Picture Placeholder 2"/>
          <p:cNvSpPr>
            <a:spLocks noGrp="1"/>
          </p:cNvSpPr>
          <p:nvPr>
            <p:ph type="pic" sz="quarter" idx="20"/>
          </p:nvPr>
        </p:nvSpPr>
        <p:spPr>
          <a:xfrm>
            <a:off x="6602520"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4" name="Text Placeholder 10"/>
          <p:cNvSpPr>
            <a:spLocks noGrp="1"/>
          </p:cNvSpPr>
          <p:nvPr>
            <p:ph type="body" sz="quarter" idx="21" hasCustomPrompt="1"/>
          </p:nvPr>
        </p:nvSpPr>
        <p:spPr>
          <a:xfrm>
            <a:off x="478382"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15" name="Text Placeholder 10"/>
          <p:cNvSpPr>
            <a:spLocks noGrp="1"/>
          </p:cNvSpPr>
          <p:nvPr>
            <p:ph type="body" sz="quarter" idx="22"/>
          </p:nvPr>
        </p:nvSpPr>
        <p:spPr>
          <a:xfrm>
            <a:off x="478382"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5"/>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 Master text styles</a:t>
            </a:r>
          </a:p>
        </p:txBody>
      </p:sp>
      <p:sp>
        <p:nvSpPr>
          <p:cNvPr id="18" name="Text Placeholder 10"/>
          <p:cNvSpPr>
            <a:spLocks noGrp="1"/>
          </p:cNvSpPr>
          <p:nvPr>
            <p:ph type="body" sz="quarter" idx="23" hasCustomPrompt="1"/>
          </p:nvPr>
        </p:nvSpPr>
        <p:spPr>
          <a:xfrm>
            <a:off x="2549739"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19" name="Text Placeholder 10"/>
          <p:cNvSpPr>
            <a:spLocks noGrp="1"/>
          </p:cNvSpPr>
          <p:nvPr>
            <p:ph type="body" sz="quarter" idx="24"/>
          </p:nvPr>
        </p:nvSpPr>
        <p:spPr>
          <a:xfrm>
            <a:off x="2549739"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5"/>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0" name="Text Placeholder 10"/>
          <p:cNvSpPr>
            <a:spLocks noGrp="1"/>
          </p:cNvSpPr>
          <p:nvPr>
            <p:ph type="body" sz="quarter" idx="25" hasCustomPrompt="1"/>
          </p:nvPr>
        </p:nvSpPr>
        <p:spPr>
          <a:xfrm>
            <a:off x="4576131"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21" name="Text Placeholder 10"/>
          <p:cNvSpPr>
            <a:spLocks noGrp="1"/>
          </p:cNvSpPr>
          <p:nvPr>
            <p:ph type="body" sz="quarter" idx="26"/>
          </p:nvPr>
        </p:nvSpPr>
        <p:spPr>
          <a:xfrm>
            <a:off x="4576131"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5"/>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2" name="Text Placeholder 10"/>
          <p:cNvSpPr>
            <a:spLocks noGrp="1"/>
          </p:cNvSpPr>
          <p:nvPr>
            <p:ph type="body" sz="quarter" idx="27" hasCustomPrompt="1"/>
          </p:nvPr>
        </p:nvSpPr>
        <p:spPr>
          <a:xfrm>
            <a:off x="6602520"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23" name="Text Placeholder 10"/>
          <p:cNvSpPr>
            <a:spLocks noGrp="1"/>
          </p:cNvSpPr>
          <p:nvPr>
            <p:ph type="body" sz="quarter" idx="28"/>
          </p:nvPr>
        </p:nvSpPr>
        <p:spPr>
          <a:xfrm>
            <a:off x="6602520"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5"/>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4" name="Text Placeholder 10"/>
          <p:cNvSpPr>
            <a:spLocks noGrp="1"/>
          </p:cNvSpPr>
          <p:nvPr>
            <p:ph type="body" sz="quarter" idx="14" hasCustomPrompt="1"/>
          </p:nvPr>
        </p:nvSpPr>
        <p:spPr>
          <a:xfrm>
            <a:off x="457200" y="444732"/>
            <a:ext cx="8229600" cy="337614"/>
          </a:xfrm>
        </p:spPr>
        <p:txBody>
          <a:bodyPr vert="horz" wrap="square" lIns="0" tIns="0" rIns="0" bIns="0" rtlCol="0">
            <a:noAutofit/>
          </a:bodyPr>
          <a:lstStyle>
            <a:lvl1pPr marL="285750" indent="-285750">
              <a:buFont typeface="Arial" panose="020B0604020202020204" pitchFamily="34" charset="0"/>
              <a:buNone/>
              <a:defRPr lang="en-US" sz="2400" b="1" kern="0" spc="-7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pPr marL="0" lvl="0" indent="0" algn="l" defTabSz="914400" rtl="0" eaLnBrk="1" latinLnBrk="0" hangingPunct="1">
              <a:lnSpc>
                <a:spcPct val="90000"/>
              </a:lnSpc>
              <a:spcBef>
                <a:spcPts val="1200"/>
              </a:spcBef>
              <a:buClr>
                <a:srgbClr val="0072C8"/>
              </a:buClr>
              <a:buSzPct val="110000"/>
              <a:buFont typeface="Arial" panose="020B0604020202020204" pitchFamily="34" charset="0"/>
              <a:buNone/>
            </a:pPr>
            <a:r>
              <a:rPr lang="en-US" dirty="0"/>
              <a:t>Insert slide title here</a:t>
            </a:r>
          </a:p>
        </p:txBody>
      </p:sp>
      <p:sp>
        <p:nvSpPr>
          <p:cNvPr id="16" name="Text Placeholder 3"/>
          <p:cNvSpPr>
            <a:spLocks noGrp="1"/>
          </p:cNvSpPr>
          <p:nvPr>
            <p:ph type="body" sz="quarter" idx="29"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7948833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ntro_bio">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57200" y="438150"/>
            <a:ext cx="1900238" cy="1866900"/>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173038" lvl="0" indent="-173038" algn="ctr"/>
            <a:r>
              <a:rPr lang="en-US" dirty="0"/>
              <a:t>Click icon to add picture</a:t>
            </a:r>
          </a:p>
          <a:p>
            <a:pPr marL="173038" lvl="0" indent="-173038" algn="ct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18011360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2"/>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18912388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_dark">
    <p:bg>
      <p:bgPr>
        <a:solidFill>
          <a:schemeClr val="tx1"/>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7605275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roject Snapshot">
    <p:bg>
      <p:bgPr>
        <a:solidFill>
          <a:srgbClr val="FFFFFF"/>
        </a:solidFill>
        <a:effectLst/>
      </p:bgPr>
    </p:bg>
    <p:spTree>
      <p:nvGrpSpPr>
        <p:cNvPr id="1" name=""/>
        <p:cNvGrpSpPr/>
        <p:nvPr/>
      </p:nvGrpSpPr>
      <p:grpSpPr>
        <a:xfrm>
          <a:off x="0" y="0"/>
          <a:ext cx="0" cy="0"/>
          <a:chOff x="0" y="0"/>
          <a:chExt cx="0" cy="0"/>
        </a:xfrm>
      </p:grpSpPr>
      <p:sp>
        <p:nvSpPr>
          <p:cNvPr id="4" name="Text Placeholder 7"/>
          <p:cNvSpPr>
            <a:spLocks noGrp="1"/>
          </p:cNvSpPr>
          <p:nvPr>
            <p:ph type="body" sz="quarter" idx="11" hasCustomPrompt="1"/>
          </p:nvPr>
        </p:nvSpPr>
        <p:spPr>
          <a:xfrm>
            <a:off x="464493" y="1066800"/>
            <a:ext cx="6336357" cy="730250"/>
          </a:xfrm>
        </p:spPr>
        <p:txBody>
          <a:bodyPr tIns="0" bIns="0" anchor="t"/>
          <a:lstStyle>
            <a:lvl1pPr marL="0" indent="0" algn="l" defTabSz="914400" rtl="0" eaLnBrk="1" latinLnBrk="0" hangingPunct="1">
              <a:lnSpc>
                <a:spcPct val="90000"/>
              </a:lnSpc>
              <a:spcBef>
                <a:spcPct val="0"/>
              </a:spcBef>
              <a:buNone/>
              <a:defRPr lang="en-US" sz="24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two lines of text</a:t>
            </a:r>
          </a:p>
        </p:txBody>
      </p:sp>
      <p:sp>
        <p:nvSpPr>
          <p:cNvPr id="6" name="Text Placeholder 4"/>
          <p:cNvSpPr>
            <a:spLocks noGrp="1"/>
          </p:cNvSpPr>
          <p:nvPr>
            <p:ph type="body" sz="quarter" idx="33" hasCustomPrompt="1"/>
          </p:nvPr>
        </p:nvSpPr>
        <p:spPr>
          <a:xfrm>
            <a:off x="464494" y="1819247"/>
            <a:ext cx="6336356" cy="223556"/>
          </a:xfrm>
        </p:spPr>
        <p:txBody>
          <a:bodyPr tIns="0"/>
          <a:lstStyle>
            <a:lvl1pPr marL="0" indent="0">
              <a:lnSpc>
                <a:spcPct val="120000"/>
              </a:lnSpc>
              <a:buNone/>
              <a:defRPr lang="en-US" sz="11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Technologies used | related topics | keywords </a:t>
            </a:r>
          </a:p>
        </p:txBody>
      </p:sp>
      <p:sp>
        <p:nvSpPr>
          <p:cNvPr id="13" name="Text Placeholder 12"/>
          <p:cNvSpPr>
            <a:spLocks noGrp="1"/>
          </p:cNvSpPr>
          <p:nvPr>
            <p:ph type="body" sz="quarter" idx="34" hasCustomPrompt="1"/>
          </p:nvPr>
        </p:nvSpPr>
        <p:spPr>
          <a:xfrm>
            <a:off x="465138" y="2387600"/>
            <a:ext cx="2058987" cy="203200"/>
          </a:xfrm>
        </p:spPr>
        <p:txBody>
          <a:bodyPr/>
          <a:lstStyle>
            <a:lvl1pPr marL="0" indent="0" algn="l" defTabSz="914400" rtl="0" eaLnBrk="1" latinLnBrk="0" hangingPunct="1">
              <a:lnSpc>
                <a:spcPct val="90000"/>
              </a:lnSpc>
              <a:spcBef>
                <a:spcPts val="1200"/>
              </a:spcBef>
              <a:buClr>
                <a:schemeClr val="accent2"/>
              </a:buClr>
              <a:buSzPct val="110000"/>
              <a:buNone/>
              <a:defRPr lang="en-GB" sz="1400"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Why</a:t>
            </a:r>
            <a:endParaRPr lang="en-GB" dirty="0"/>
          </a:p>
        </p:txBody>
      </p:sp>
      <p:sp>
        <p:nvSpPr>
          <p:cNvPr id="14" name="Text Placeholder 12"/>
          <p:cNvSpPr>
            <a:spLocks noGrp="1"/>
          </p:cNvSpPr>
          <p:nvPr>
            <p:ph type="body" sz="quarter" idx="35" hasCustomPrompt="1"/>
          </p:nvPr>
        </p:nvSpPr>
        <p:spPr>
          <a:xfrm>
            <a:off x="3398838" y="2387600"/>
            <a:ext cx="2058987" cy="203200"/>
          </a:xfrm>
        </p:spPr>
        <p:txBody>
          <a:bodyPr/>
          <a:lstStyle>
            <a:lvl1pPr marL="0" indent="0" algn="l" defTabSz="914400" rtl="0" eaLnBrk="1" latinLnBrk="0" hangingPunct="1">
              <a:lnSpc>
                <a:spcPct val="90000"/>
              </a:lnSpc>
              <a:spcBef>
                <a:spcPts val="1200"/>
              </a:spcBef>
              <a:buClr>
                <a:schemeClr val="accent2"/>
              </a:buClr>
              <a:buSzPct val="110000"/>
              <a:buNone/>
              <a:defRPr lang="en-GB" sz="1400"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What</a:t>
            </a:r>
            <a:endParaRPr lang="en-GB" dirty="0"/>
          </a:p>
        </p:txBody>
      </p:sp>
      <p:sp>
        <p:nvSpPr>
          <p:cNvPr id="15" name="Text Placeholder 12"/>
          <p:cNvSpPr>
            <a:spLocks noGrp="1"/>
          </p:cNvSpPr>
          <p:nvPr>
            <p:ph type="body" sz="quarter" idx="36" hasCustomPrompt="1"/>
          </p:nvPr>
        </p:nvSpPr>
        <p:spPr>
          <a:xfrm>
            <a:off x="6231818" y="2387600"/>
            <a:ext cx="2058987" cy="203200"/>
          </a:xfrm>
        </p:spPr>
        <p:txBody>
          <a:bodyPr/>
          <a:lstStyle>
            <a:lvl1pPr marL="0" indent="0" algn="l" defTabSz="914400" rtl="0" eaLnBrk="1" latinLnBrk="0" hangingPunct="1">
              <a:lnSpc>
                <a:spcPct val="90000"/>
              </a:lnSpc>
              <a:spcBef>
                <a:spcPts val="1200"/>
              </a:spcBef>
              <a:buClr>
                <a:schemeClr val="accent2"/>
              </a:buClr>
              <a:buSzPct val="110000"/>
              <a:buNone/>
              <a:defRPr lang="en-GB" sz="1400" b="1" kern="1200" dirty="0">
                <a:solidFill>
                  <a:schemeClr val="accent2"/>
                </a:solidFill>
                <a:latin typeface="Arial" panose="020B0604020202020204" pitchFamily="34" charset="0"/>
                <a:ea typeface="+mn-ea"/>
                <a:cs typeface="Arial" panose="020B0604020202020204" pitchFamily="34" charset="0"/>
              </a:defRPr>
            </a:lvl1pPr>
          </a:lstStyle>
          <a:p>
            <a:pPr lvl="0"/>
            <a:r>
              <a:rPr lang="en-US" dirty="0"/>
              <a:t>Wow</a:t>
            </a:r>
            <a:endParaRPr lang="en-GB" dirty="0"/>
          </a:p>
        </p:txBody>
      </p:sp>
      <p:sp>
        <p:nvSpPr>
          <p:cNvPr id="16" name="Text Placeholder 12"/>
          <p:cNvSpPr>
            <a:spLocks noGrp="1"/>
          </p:cNvSpPr>
          <p:nvPr>
            <p:ph type="body" sz="quarter" idx="37" hasCustomPrompt="1"/>
          </p:nvPr>
        </p:nvSpPr>
        <p:spPr>
          <a:xfrm>
            <a:off x="465138" y="2675246"/>
            <a:ext cx="2454982" cy="1630054"/>
          </a:xfrm>
        </p:spPr>
        <p:txBody>
          <a:bodyPr/>
          <a:lstStyle>
            <a:lvl1pPr marL="0" indent="0" algn="l" defTabSz="914400" rtl="0" eaLnBrk="1" latinLnBrk="0" hangingPunct="1">
              <a:lnSpc>
                <a:spcPct val="120000"/>
              </a:lnSpc>
              <a:spcBef>
                <a:spcPts val="0"/>
              </a:spcBef>
              <a:spcAft>
                <a:spcPts val="600"/>
              </a:spcAft>
              <a:buClr>
                <a:schemeClr val="accent2"/>
              </a:buClr>
              <a:buSzPct val="110000"/>
              <a:buNone/>
              <a:defRPr lang="en-GB" sz="900" kern="1200" dirty="0">
                <a:solidFill>
                  <a:schemeClr val="accent5"/>
                </a:solidFill>
                <a:latin typeface="+mn-lt"/>
                <a:ea typeface="+mn-ea"/>
                <a:cs typeface="+mn-cs"/>
              </a:defRPr>
            </a:lvl1pPr>
          </a:lstStyle>
          <a:p>
            <a:pPr lvl="0"/>
            <a:r>
              <a:rPr lang="en-US" dirty="0"/>
              <a:t>Enter text here</a:t>
            </a:r>
            <a:endParaRPr lang="en-GB" dirty="0"/>
          </a:p>
        </p:txBody>
      </p:sp>
      <p:sp>
        <p:nvSpPr>
          <p:cNvPr id="17" name="Text Placeholder 12"/>
          <p:cNvSpPr>
            <a:spLocks noGrp="1"/>
          </p:cNvSpPr>
          <p:nvPr>
            <p:ph type="body" sz="quarter" idx="38" hasCustomPrompt="1"/>
          </p:nvPr>
        </p:nvSpPr>
        <p:spPr>
          <a:xfrm>
            <a:off x="3398838" y="2675246"/>
            <a:ext cx="2454982" cy="1630054"/>
          </a:xfrm>
        </p:spPr>
        <p:txBody>
          <a:bodyPr/>
          <a:lstStyle>
            <a:lvl1pPr marL="0" indent="0" algn="l" defTabSz="914400" rtl="0" eaLnBrk="1" latinLnBrk="0" hangingPunct="1">
              <a:lnSpc>
                <a:spcPct val="120000"/>
              </a:lnSpc>
              <a:spcBef>
                <a:spcPts val="0"/>
              </a:spcBef>
              <a:spcAft>
                <a:spcPts val="600"/>
              </a:spcAft>
              <a:buClr>
                <a:schemeClr val="accent2"/>
              </a:buClr>
              <a:buSzPct val="110000"/>
              <a:buNone/>
              <a:defRPr lang="en-GB" sz="900" kern="1200" dirty="0">
                <a:solidFill>
                  <a:schemeClr val="accent5"/>
                </a:solidFill>
                <a:latin typeface="+mn-lt"/>
                <a:ea typeface="+mn-ea"/>
                <a:cs typeface="+mn-cs"/>
              </a:defRPr>
            </a:lvl1pPr>
          </a:lstStyle>
          <a:p>
            <a:pPr lvl="0"/>
            <a:r>
              <a:rPr lang="en-US" dirty="0"/>
              <a:t>Enter text here</a:t>
            </a:r>
            <a:endParaRPr lang="en-GB" dirty="0"/>
          </a:p>
        </p:txBody>
      </p:sp>
      <p:sp>
        <p:nvSpPr>
          <p:cNvPr id="18" name="Text Placeholder 12"/>
          <p:cNvSpPr>
            <a:spLocks noGrp="1"/>
          </p:cNvSpPr>
          <p:nvPr>
            <p:ph type="body" sz="quarter" idx="39" hasCustomPrompt="1"/>
          </p:nvPr>
        </p:nvSpPr>
        <p:spPr>
          <a:xfrm>
            <a:off x="6231818" y="2675246"/>
            <a:ext cx="2454982" cy="1630054"/>
          </a:xfrm>
        </p:spPr>
        <p:txBody>
          <a:bodyPr/>
          <a:lstStyle>
            <a:lvl1pPr marL="0" indent="0" algn="l" defTabSz="914400" rtl="0" eaLnBrk="1" latinLnBrk="0" hangingPunct="1">
              <a:lnSpc>
                <a:spcPct val="120000"/>
              </a:lnSpc>
              <a:spcBef>
                <a:spcPts val="0"/>
              </a:spcBef>
              <a:spcAft>
                <a:spcPts val="600"/>
              </a:spcAft>
              <a:buClr>
                <a:schemeClr val="accent2"/>
              </a:buClr>
              <a:buSzPct val="110000"/>
              <a:buNone/>
              <a:defRPr lang="en-GB" sz="900" kern="1200" dirty="0">
                <a:solidFill>
                  <a:schemeClr val="accent2"/>
                </a:solidFill>
                <a:latin typeface="+mn-lt"/>
                <a:ea typeface="+mn-ea"/>
                <a:cs typeface="+mn-cs"/>
              </a:defRPr>
            </a:lvl1pPr>
          </a:lstStyle>
          <a:p>
            <a:pPr lvl="0"/>
            <a:r>
              <a:rPr lang="en-US" dirty="0"/>
              <a:t>Enter text here</a:t>
            </a:r>
            <a:endParaRPr lang="en-GB" dirty="0"/>
          </a:p>
        </p:txBody>
      </p:sp>
    </p:spTree>
    <p:extLst>
      <p:ext uri="{BB962C8B-B14F-4D97-AF65-F5344CB8AC3E}">
        <p14:creationId xmlns:p14="http://schemas.microsoft.com/office/powerpoint/2010/main" val="39282642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tory_metrics">
    <p:bg>
      <p:bgPr>
        <a:solidFill>
          <a:srgbClr val="FFFFFF"/>
        </a:solidFill>
        <a:effectLst/>
      </p:bgPr>
    </p:bg>
    <p:spTree>
      <p:nvGrpSpPr>
        <p:cNvPr id="1" name=""/>
        <p:cNvGrpSpPr/>
        <p:nvPr/>
      </p:nvGrpSpPr>
      <p:grpSpPr>
        <a:xfrm>
          <a:off x="0" y="0"/>
          <a:ext cx="0" cy="0"/>
          <a:chOff x="0" y="0"/>
          <a:chExt cx="0" cy="0"/>
        </a:xfrm>
      </p:grpSpPr>
      <p:sp>
        <p:nvSpPr>
          <p:cNvPr id="11" name="Text Placeholder 10"/>
          <p:cNvSpPr>
            <a:spLocks noGrp="1"/>
          </p:cNvSpPr>
          <p:nvPr>
            <p:ph type="body" sz="quarter" idx="28" hasCustomPrompt="1"/>
          </p:nvPr>
        </p:nvSpPr>
        <p:spPr>
          <a:xfrm>
            <a:off x="4572001" y="1108301"/>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25" name="Text Placeholder 6"/>
          <p:cNvSpPr>
            <a:spLocks noGrp="1"/>
          </p:cNvSpPr>
          <p:nvPr>
            <p:ph type="body" sz="quarter" idx="29" hasCustomPrompt="1"/>
          </p:nvPr>
        </p:nvSpPr>
        <p:spPr>
          <a:xfrm>
            <a:off x="5961059" y="676937"/>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1B</a:t>
            </a:r>
          </a:p>
        </p:txBody>
      </p:sp>
      <p:sp>
        <p:nvSpPr>
          <p:cNvPr id="26" name="Text Placeholder 10"/>
          <p:cNvSpPr>
            <a:spLocks noGrp="1"/>
          </p:cNvSpPr>
          <p:nvPr>
            <p:ph type="body" sz="quarter" idx="30" hasCustomPrompt="1"/>
          </p:nvPr>
        </p:nvSpPr>
        <p:spPr>
          <a:xfrm>
            <a:off x="5961059" y="1108301"/>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27" name="Text Placeholder 6"/>
          <p:cNvSpPr>
            <a:spLocks noGrp="1"/>
          </p:cNvSpPr>
          <p:nvPr>
            <p:ph type="body" sz="quarter" idx="31" hasCustomPrompt="1"/>
          </p:nvPr>
        </p:nvSpPr>
        <p:spPr>
          <a:xfrm>
            <a:off x="7350117" y="676937"/>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100</a:t>
            </a:r>
          </a:p>
        </p:txBody>
      </p:sp>
      <p:sp>
        <p:nvSpPr>
          <p:cNvPr id="28" name="Text Placeholder 10"/>
          <p:cNvSpPr>
            <a:spLocks noGrp="1"/>
          </p:cNvSpPr>
          <p:nvPr>
            <p:ph type="body" sz="quarter" idx="32" hasCustomPrompt="1"/>
          </p:nvPr>
        </p:nvSpPr>
        <p:spPr>
          <a:xfrm>
            <a:off x="7350117" y="1108301"/>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7" name="Text Placeholder 6"/>
          <p:cNvSpPr>
            <a:spLocks noGrp="1"/>
          </p:cNvSpPr>
          <p:nvPr>
            <p:ph type="body" sz="quarter" idx="27" hasCustomPrompt="1"/>
          </p:nvPr>
        </p:nvSpPr>
        <p:spPr>
          <a:xfrm>
            <a:off x="4572001" y="676937"/>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1,000</a:t>
            </a:r>
          </a:p>
        </p:txBody>
      </p:sp>
      <p:sp>
        <p:nvSpPr>
          <p:cNvPr id="29" name="Text Placeholder 3"/>
          <p:cNvSpPr>
            <a:spLocks noGrp="1"/>
          </p:cNvSpPr>
          <p:nvPr>
            <p:ph type="body" sz="quarter" idx="26" hasCustomPrompt="1"/>
          </p:nvPr>
        </p:nvSpPr>
        <p:spPr>
          <a:xfrm>
            <a:off x="4572000" y="4596644"/>
            <a:ext cx="2076456" cy="193899"/>
          </a:xfrm>
        </p:spPr>
        <p:txBody>
          <a:bodyPr/>
          <a:lstStyle>
            <a:lvl1pPr marL="0" indent="0" algn="l" defTabSz="914400" rtl="0" eaLnBrk="1" latinLnBrk="0" hangingPunct="1">
              <a:buNone/>
              <a:defRPr lang="en-US" sz="1100" kern="1200" baseline="30000" dirty="0" smtClean="0">
                <a:solidFill>
                  <a:schemeClr val="accent5"/>
                </a:solidFill>
                <a:latin typeface="+mn-lt"/>
                <a:ea typeface="+mn-ea"/>
                <a:cs typeface="+mn-cs"/>
              </a:defRPr>
            </a:lvl1pPr>
            <a:lvl2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2pPr>
            <a:lvl3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3pPr>
            <a:lvl4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4pPr>
            <a:lvl5pPr marL="0" algn="r" defTabSz="914400" rtl="0" eaLnBrk="1" latinLnBrk="0" hangingPunct="1">
              <a:defRPr lang="en-US" sz="1100"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9" name="Text Placeholder 10"/>
          <p:cNvSpPr>
            <a:spLocks noGrp="1"/>
          </p:cNvSpPr>
          <p:nvPr>
            <p:ph type="body" sz="quarter" idx="34" hasCustomPrompt="1"/>
          </p:nvPr>
        </p:nvSpPr>
        <p:spPr>
          <a:xfrm>
            <a:off x="4572000" y="2064881"/>
            <a:ext cx="2349182" cy="755181"/>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4572000" y="1855310"/>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7350117" y="2058085"/>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7350117" y="1848513"/>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4572000" y="3184216"/>
            <a:ext cx="2349182" cy="812189"/>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4572000" y="2974645"/>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7350117" y="2669876"/>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7350117" y="246030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Platforms</a:t>
            </a:r>
          </a:p>
        </p:txBody>
      </p:sp>
      <p:sp>
        <p:nvSpPr>
          <p:cNvPr id="19" name="Text Placeholder 4"/>
          <p:cNvSpPr>
            <a:spLocks noGrp="1"/>
          </p:cNvSpPr>
          <p:nvPr>
            <p:ph type="body" sz="quarter" idx="33"/>
          </p:nvPr>
        </p:nvSpPr>
        <p:spPr>
          <a:xfrm>
            <a:off x="464494" y="1738594"/>
            <a:ext cx="3770956" cy="1704412"/>
          </a:xfrm>
        </p:spPr>
        <p:txBody>
          <a:bodyPr tIns="0"/>
          <a:lstStyle>
            <a:lvl1pPr marL="0" indent="0">
              <a:lnSpc>
                <a:spcPct val="120000"/>
              </a:lnSpc>
              <a:buNone/>
              <a:defRPr lang="en-US" sz="11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20" name="Text Placeholder 7"/>
          <p:cNvSpPr>
            <a:spLocks noGrp="1"/>
          </p:cNvSpPr>
          <p:nvPr>
            <p:ph type="body" sz="quarter" idx="11" hasCustomPrompt="1"/>
          </p:nvPr>
        </p:nvSpPr>
        <p:spPr>
          <a:xfrm>
            <a:off x="464493" y="438150"/>
            <a:ext cx="3770957" cy="1257300"/>
          </a:xfrm>
        </p:spPr>
        <p:txBody>
          <a:bodyPr tIns="0" bIns="0" anchor="t"/>
          <a:lstStyle>
            <a:lvl1pPr marL="0" indent="0" algn="l" defTabSz="914400" rtl="0" eaLnBrk="1" latinLnBrk="0" hangingPunct="1">
              <a:lnSpc>
                <a:spcPct val="90000"/>
              </a:lnSpc>
              <a:spcBef>
                <a:spcPct val="0"/>
              </a:spcBef>
              <a:buNone/>
              <a:defRPr lang="en-US" sz="28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Tree>
    <p:extLst>
      <p:ext uri="{BB962C8B-B14F-4D97-AF65-F5344CB8AC3E}">
        <p14:creationId xmlns:p14="http://schemas.microsoft.com/office/powerpoint/2010/main" val="31921839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ory_quote">
    <p:bg>
      <p:bgPr>
        <a:solidFill>
          <a:srgbClr val="FFFFFF"/>
        </a:solidFill>
        <a:effectLst/>
      </p:bgPr>
    </p:bg>
    <p:spTree>
      <p:nvGrpSpPr>
        <p:cNvPr id="1" name=""/>
        <p:cNvGrpSpPr/>
        <p:nvPr/>
      </p:nvGrpSpPr>
      <p:grpSpPr>
        <a:xfrm>
          <a:off x="0" y="0"/>
          <a:ext cx="0" cy="0"/>
          <a:chOff x="0" y="0"/>
          <a:chExt cx="0" cy="0"/>
        </a:xfrm>
      </p:grpSpPr>
      <p:sp>
        <p:nvSpPr>
          <p:cNvPr id="29" name="Text Placeholder 3"/>
          <p:cNvSpPr>
            <a:spLocks noGrp="1"/>
          </p:cNvSpPr>
          <p:nvPr>
            <p:ph type="body" sz="quarter" idx="26" hasCustomPrompt="1"/>
          </p:nvPr>
        </p:nvSpPr>
        <p:spPr>
          <a:xfrm>
            <a:off x="4700906" y="4596644"/>
            <a:ext cx="2076456" cy="193899"/>
          </a:xfrm>
        </p:spPr>
        <p:txBody>
          <a:bodyPr/>
          <a:lstStyle>
            <a:lvl1pPr marL="0" indent="0" algn="l" defTabSz="914400" rtl="0" eaLnBrk="1" latinLnBrk="0" hangingPunct="1">
              <a:buNone/>
              <a:defRPr lang="en-US" sz="1100" kern="1200" baseline="30000" dirty="0" smtClean="0">
                <a:solidFill>
                  <a:schemeClr val="accent5"/>
                </a:solidFill>
                <a:latin typeface="+mn-lt"/>
                <a:ea typeface="+mn-ea"/>
                <a:cs typeface="+mn-cs"/>
              </a:defRPr>
            </a:lvl1pPr>
            <a:lvl2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2pPr>
            <a:lvl3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3pPr>
            <a:lvl4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4pPr>
            <a:lvl5pPr marL="0" algn="r" defTabSz="914400" rtl="0" eaLnBrk="1" latinLnBrk="0" hangingPunct="1">
              <a:defRPr lang="en-US" sz="1100"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8" name="Text Placeholder 7"/>
          <p:cNvSpPr>
            <a:spLocks noGrp="1"/>
          </p:cNvSpPr>
          <p:nvPr>
            <p:ph type="body" sz="quarter" idx="11" hasCustomPrompt="1"/>
          </p:nvPr>
        </p:nvSpPr>
        <p:spPr>
          <a:xfrm>
            <a:off x="464493" y="438150"/>
            <a:ext cx="3770957" cy="1257300"/>
          </a:xfrm>
        </p:spPr>
        <p:txBody>
          <a:bodyPr tIns="0" bIns="0" anchor="t"/>
          <a:lstStyle>
            <a:lvl1pPr marL="0" indent="0" algn="l" defTabSz="914400" rtl="0" eaLnBrk="1" latinLnBrk="0" hangingPunct="1">
              <a:lnSpc>
                <a:spcPct val="90000"/>
              </a:lnSpc>
              <a:spcBef>
                <a:spcPct val="0"/>
              </a:spcBef>
              <a:buNone/>
              <a:defRPr lang="en-US" sz="28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
        <p:nvSpPr>
          <p:cNvPr id="39" name="Text Placeholder 10"/>
          <p:cNvSpPr>
            <a:spLocks noGrp="1"/>
          </p:cNvSpPr>
          <p:nvPr>
            <p:ph type="body" sz="quarter" idx="34" hasCustomPrompt="1"/>
          </p:nvPr>
        </p:nvSpPr>
        <p:spPr>
          <a:xfrm>
            <a:off x="4700906" y="2253251"/>
            <a:ext cx="2349182" cy="755181"/>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4700906" y="2043680"/>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7479023" y="2246455"/>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7479023" y="2036883"/>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4700906" y="3372586"/>
            <a:ext cx="2349182" cy="409271"/>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4700906" y="3163015"/>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7479023" y="2858246"/>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7479023" y="264867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Platforms</a:t>
            </a:r>
          </a:p>
        </p:txBody>
      </p:sp>
      <p:sp>
        <p:nvSpPr>
          <p:cNvPr id="3" name="Text Placeholder 2"/>
          <p:cNvSpPr>
            <a:spLocks noGrp="1"/>
          </p:cNvSpPr>
          <p:nvPr>
            <p:ph type="body" sz="quarter" idx="42" hasCustomPrompt="1"/>
          </p:nvPr>
        </p:nvSpPr>
        <p:spPr>
          <a:xfrm>
            <a:off x="4699000" y="670091"/>
            <a:ext cx="3898900" cy="1114259"/>
          </a:xfrm>
        </p:spPr>
        <p:txBody>
          <a:bodyPr/>
          <a:lstStyle>
            <a:lvl1pPr marL="0" indent="0">
              <a:buNone/>
              <a:defRPr sz="2000" baseline="0">
                <a:solidFill>
                  <a:schemeClr val="accent5"/>
                </a:solidFill>
              </a:defRPr>
            </a:lvl1pPr>
          </a:lstStyle>
          <a:p>
            <a:pPr lvl="0"/>
            <a:r>
              <a:rPr lang="en-US" dirty="0"/>
              <a:t>Here’s a place for your quote. We recommend to keep it short. Maybe about this long.”</a:t>
            </a:r>
            <a:endParaRPr lang="en-GB" dirty="0"/>
          </a:p>
        </p:txBody>
      </p:sp>
      <p:sp>
        <p:nvSpPr>
          <p:cNvPr id="4" name="TextBox 3"/>
          <p:cNvSpPr txBox="1"/>
          <p:nvPr userDrawn="1"/>
        </p:nvSpPr>
        <p:spPr>
          <a:xfrm>
            <a:off x="4483100" y="670091"/>
            <a:ext cx="431800" cy="406400"/>
          </a:xfrm>
          <a:prstGeom prst="rect">
            <a:avLst/>
          </a:prstGeom>
          <a:noFill/>
        </p:spPr>
        <p:txBody>
          <a:bodyPr wrap="square" rtlCol="0">
            <a:noAutofit/>
          </a:bodyPr>
          <a:lstStyle/>
          <a:p>
            <a:pPr>
              <a:spcBef>
                <a:spcPts val="750"/>
              </a:spcBef>
              <a:buClr>
                <a:schemeClr val="accent2"/>
              </a:buClr>
              <a:buSzPct val="100000"/>
            </a:pPr>
            <a:r>
              <a:rPr lang="en-US" sz="2000" dirty="0">
                <a:solidFill>
                  <a:schemeClr val="accent4"/>
                </a:solidFill>
                <a:latin typeface="Arial" panose="020B0604020202020204" pitchFamily="34" charset="0"/>
                <a:cs typeface="Arial" panose="020B0604020202020204" pitchFamily="34" charset="0"/>
              </a:rPr>
              <a:t>“</a:t>
            </a:r>
            <a:endParaRPr lang="en-GB" sz="2000" dirty="0" err="1">
              <a:solidFill>
                <a:schemeClr val="accent4"/>
              </a:solidFill>
              <a:latin typeface="Arial" panose="020B0604020202020204" pitchFamily="34" charset="0"/>
              <a:cs typeface="Arial" panose="020B0604020202020204" pitchFamily="34" charset="0"/>
            </a:endParaRPr>
          </a:p>
        </p:txBody>
      </p:sp>
      <p:sp>
        <p:nvSpPr>
          <p:cNvPr id="22" name="Text Placeholder 4"/>
          <p:cNvSpPr>
            <a:spLocks noGrp="1"/>
          </p:cNvSpPr>
          <p:nvPr>
            <p:ph type="body" sz="quarter" idx="33"/>
          </p:nvPr>
        </p:nvSpPr>
        <p:spPr>
          <a:xfrm>
            <a:off x="464494" y="1738594"/>
            <a:ext cx="3770956" cy="1704412"/>
          </a:xfrm>
        </p:spPr>
        <p:txBody>
          <a:bodyPr tIns="0"/>
          <a:lstStyle>
            <a:lvl1pPr marL="0" indent="0">
              <a:lnSpc>
                <a:spcPct val="120000"/>
              </a:lnSpc>
              <a:buNone/>
              <a:defRPr lang="en-US" sz="11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Tree>
    <p:extLst>
      <p:ext uri="{BB962C8B-B14F-4D97-AF65-F5344CB8AC3E}">
        <p14:creationId xmlns:p14="http://schemas.microsoft.com/office/powerpoint/2010/main" val="13163226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Logo Slide 1">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82469" y="2021300"/>
            <a:ext cx="2379062" cy="620026"/>
          </a:xfrm>
          <a:prstGeom prst="rect">
            <a:avLst/>
          </a:prstGeom>
          <a:noFill/>
          <a:ln>
            <a:noFill/>
          </a:ln>
        </p:spPr>
      </p:pic>
      <p:sp>
        <p:nvSpPr>
          <p:cNvPr id="7" name="Text Box 3"/>
          <p:cNvSpPr txBox="1">
            <a:spLocks noChangeArrowheads="1"/>
          </p:cNvSpPr>
          <p:nvPr userDrawn="1"/>
        </p:nvSpPr>
        <p:spPr bwMode="blackWhite">
          <a:xfrm>
            <a:off x="1831837" y="4428571"/>
            <a:ext cx="5480327" cy="352656"/>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74" eaLnBrk="0" hangingPunct="0">
              <a:lnSpc>
                <a:spcPts val="675"/>
              </a:lnSpc>
              <a:defRPr/>
            </a:pPr>
            <a:r>
              <a:rPr lang="en-US" sz="525" dirty="0">
                <a:solidFill>
                  <a:schemeClr val="accent6"/>
                </a:solidFill>
                <a:latin typeface="Arial" panose="020B0604020202020204" pitchFamily="34" charset="0"/>
                <a:cs typeface="Arial" panose="020B0604020202020204" pitchFamily="34" charset="0"/>
              </a:rPr>
              <a:t>© 2019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Tree>
    <p:extLst>
      <p:ext uri="{BB962C8B-B14F-4D97-AF65-F5344CB8AC3E}">
        <p14:creationId xmlns:p14="http://schemas.microsoft.com/office/powerpoint/2010/main" val="997395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Logo Slide 2">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39445" y="2225614"/>
            <a:ext cx="2665110" cy="692929"/>
          </a:xfrm>
          <a:prstGeom prst="rect">
            <a:avLst/>
          </a:prstGeom>
        </p:spPr>
      </p:pic>
      <p:sp>
        <p:nvSpPr>
          <p:cNvPr id="6" name="Text Box 3"/>
          <p:cNvSpPr txBox="1">
            <a:spLocks noChangeArrowheads="1"/>
          </p:cNvSpPr>
          <p:nvPr userDrawn="1"/>
        </p:nvSpPr>
        <p:spPr bwMode="blackWhite">
          <a:xfrm>
            <a:off x="1831837" y="4428571"/>
            <a:ext cx="5480327" cy="352656"/>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74" eaLnBrk="0" hangingPunct="0">
              <a:lnSpc>
                <a:spcPts val="675"/>
              </a:lnSpc>
              <a:defRPr/>
            </a:pPr>
            <a:r>
              <a:rPr lang="en-US" sz="525" dirty="0">
                <a:solidFill>
                  <a:schemeClr val="accent5"/>
                </a:solidFill>
                <a:latin typeface="Arial" panose="020B0604020202020204" pitchFamily="34" charset="0"/>
                <a:cs typeface="Arial" panose="020B0604020202020204" pitchFamily="34" charset="0"/>
              </a:rPr>
              <a:t>© 2019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Tree>
    <p:extLst>
      <p:ext uri="{BB962C8B-B14F-4D97-AF65-F5344CB8AC3E}">
        <p14:creationId xmlns:p14="http://schemas.microsoft.com/office/powerpoint/2010/main" val="161385644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Title Slide_dar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8201278" y="4325193"/>
            <a:ext cx="793019" cy="550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57200" y="2963121"/>
            <a:ext cx="4114800"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a:t>
            </a:r>
          </a:p>
        </p:txBody>
      </p:sp>
      <p:sp>
        <p:nvSpPr>
          <p:cNvPr id="13" name="Text Placeholder 3"/>
          <p:cNvSpPr>
            <a:spLocks noGrp="1"/>
          </p:cNvSpPr>
          <p:nvPr>
            <p:ph type="body" sz="quarter" idx="16" hasCustomPrompt="1"/>
          </p:nvPr>
        </p:nvSpPr>
        <p:spPr>
          <a:xfrm>
            <a:off x="466725" y="4447235"/>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pic>
        <p:nvPicPr>
          <p:cNvPr id="11" name="Picture 10"/>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88515" y="438150"/>
            <a:ext cx="698285" cy="181554"/>
          </a:xfrm>
          <a:prstGeom prst="rect">
            <a:avLst/>
          </a:prstGeom>
        </p:spPr>
      </p:pic>
    </p:spTree>
    <p:extLst>
      <p:ext uri="{BB962C8B-B14F-4D97-AF65-F5344CB8AC3E}">
        <p14:creationId xmlns:p14="http://schemas.microsoft.com/office/powerpoint/2010/main" val="1223152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ogo slide 3">
    <p:bg>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466894" y="524279"/>
            <a:ext cx="2566929" cy="1374489"/>
            <a:chOff x="-1026613" y="1901064"/>
            <a:chExt cx="3422573" cy="1832652"/>
          </a:xfrm>
        </p:grpSpPr>
        <p:sp>
          <p:nvSpPr>
            <p:cNvPr id="4" name="Text Box 3"/>
            <p:cNvSpPr txBox="1">
              <a:spLocks noChangeArrowheads="1"/>
            </p:cNvSpPr>
            <p:nvPr userDrawn="1"/>
          </p:nvSpPr>
          <p:spPr bwMode="blackWhite">
            <a:xfrm>
              <a:off x="-1026613" y="3024127"/>
              <a:ext cx="3422573" cy="709589"/>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defTabSz="685574" eaLnBrk="0" hangingPunct="0">
                <a:lnSpc>
                  <a:spcPts val="675"/>
                </a:lnSpc>
                <a:defRPr/>
              </a:pPr>
              <a:r>
                <a:rPr lang="en-US" sz="525" dirty="0">
                  <a:gradFill>
                    <a:gsLst>
                      <a:gs pos="5417">
                        <a:srgbClr val="FFFFFF"/>
                      </a:gs>
                      <a:gs pos="13333">
                        <a:srgbClr val="FFFFFF"/>
                      </a:gs>
                    </a:gsLst>
                    <a:lin ang="5400000" scaled="0"/>
                  </a:gradFill>
                  <a:latin typeface="Arial" panose="020B0604020202020204" pitchFamily="34" charset="0"/>
                  <a:cs typeface="Arial" panose="020B0604020202020204" pitchFamily="34" charset="0"/>
                </a:rPr>
                <a:t>© 2019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613" y="1901064"/>
              <a:ext cx="2717495" cy="708228"/>
            </a:xfrm>
            <a:prstGeom prst="rect">
              <a:avLst/>
            </a:prstGeom>
            <a:noFill/>
            <a:ln>
              <a:noFill/>
            </a:ln>
          </p:spPr>
        </p:pic>
      </p:grpSp>
      <p:sp>
        <p:nvSpPr>
          <p:cNvPr id="6" name="TextBox 5"/>
          <p:cNvSpPr txBox="1"/>
          <p:nvPr userDrawn="1"/>
        </p:nvSpPr>
        <p:spPr>
          <a:xfrm>
            <a:off x="463269" y="1926053"/>
            <a:ext cx="871392" cy="207749"/>
          </a:xfrm>
          <a:prstGeom prst="rect">
            <a:avLst/>
          </a:prstGeom>
          <a:noFill/>
        </p:spPr>
        <p:txBody>
          <a:bodyPr wrap="none" lIns="0" bIns="0" rtlCol="0" anchor="b" anchorCtr="0">
            <a:spAutoFit/>
          </a:bodyPr>
          <a:lstStyle/>
          <a:p>
            <a:pPr defTabSz="685755"/>
            <a:r>
              <a:rPr lang="en-AU" sz="1050" spc="75" dirty="0">
                <a:solidFill>
                  <a:schemeClr val="tx1"/>
                </a:soli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23388134"/>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Title slide_light">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45769" y="607845"/>
            <a:ext cx="6171483" cy="889000"/>
          </a:xfrm>
          <a:prstGeom prst="rect">
            <a:avLst/>
          </a:prstGeom>
        </p:spPr>
        <p:txBody>
          <a:bodyPr vert="horz" lIns="0" tIns="0" rIns="0" bIns="0" rtlCol="0" anchor="t">
            <a:noAutofit/>
          </a:bodyPr>
          <a:lstStyle>
            <a:lvl1pPr marL="0" algn="l" defTabSz="914378" rtl="0" eaLnBrk="1" latinLnBrk="0" hangingPunct="1">
              <a:lnSpc>
                <a:spcPct val="80000"/>
              </a:lnSpc>
              <a:spcBef>
                <a:spcPct val="0"/>
              </a:spcBef>
              <a:buNone/>
              <a:defRPr lang="en-US" sz="4000" b="0" kern="0" spc="-200" baseline="0" dirty="0">
                <a:solidFill>
                  <a:schemeClr val="tx1"/>
                </a:solidFill>
                <a:latin typeface="Montserrat" pitchFamily="2" charset="77"/>
                <a:ea typeface="Montserrat" pitchFamily="2" charset="77"/>
                <a:cs typeface="Montserrat" pitchFamily="2" charset="77"/>
              </a:defRPr>
            </a:lvl1pPr>
          </a:lstStyle>
          <a:p>
            <a:r>
              <a:rPr lang="en-US"/>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5"/>
                </a:solidFill>
                <a:latin typeface="Montserrat" pitchFamily="2" charset="77"/>
              </a:defRPr>
            </a:lvl1pPr>
            <a:lvl2pPr>
              <a:defRPr sz="1200"/>
            </a:lvl2pPr>
            <a:lvl3pPr>
              <a:defRPr sz="1200"/>
            </a:lvl3pPr>
            <a:lvl4pPr>
              <a:defRPr sz="1200"/>
            </a:lvl4pPr>
            <a:lvl5pPr>
              <a:defRPr sz="1200"/>
            </a:lvl5pPr>
          </a:lstStyle>
          <a:p>
            <a:pPr lvl="0"/>
            <a:r>
              <a:rPr lang="en-US"/>
              <a:t>Enter text here</a:t>
            </a:r>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7969693" y="4448279"/>
            <a:ext cx="711665" cy="185032"/>
          </a:xfrm>
          <a:prstGeom prst="rect">
            <a:avLst/>
          </a:prstGeom>
        </p:spPr>
      </p:pic>
      <p:grpSp>
        <p:nvGrpSpPr>
          <p:cNvPr id="10" name="Group 9">
            <a:extLst>
              <a:ext uri="{FF2B5EF4-FFF2-40B4-BE49-F238E27FC236}">
                <a16:creationId xmlns:a16="http://schemas.microsoft.com/office/drawing/2014/main" id="{74D85E7D-52D9-244F-898D-FF380084037B}"/>
              </a:ext>
            </a:extLst>
          </p:cNvPr>
          <p:cNvGrpSpPr/>
          <p:nvPr userDrawn="1"/>
        </p:nvGrpSpPr>
        <p:grpSpPr>
          <a:xfrm rot="16200000">
            <a:off x="6952899" y="-1048357"/>
            <a:ext cx="2613275" cy="1836602"/>
            <a:chOff x="7850988" y="3176579"/>
            <a:chExt cx="2875294" cy="2020746"/>
          </a:xfrm>
        </p:grpSpPr>
        <p:pic>
          <p:nvPicPr>
            <p:cNvPr id="12" name="Picture 11">
              <a:extLst>
                <a:ext uri="{FF2B5EF4-FFF2-40B4-BE49-F238E27FC236}">
                  <a16:creationId xmlns:a16="http://schemas.microsoft.com/office/drawing/2014/main" id="{176BB3C7-D0DA-A94B-9ED9-52A0F54E3C62}"/>
                </a:ext>
              </a:extLst>
            </p:cNvPr>
            <p:cNvPicPr>
              <a:picLocks noChangeAspect="1"/>
            </p:cNvPicPr>
            <p:nvPr userDrawn="1"/>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8303470" y="4154524"/>
              <a:ext cx="590319" cy="1495283"/>
            </a:xfrm>
            <a:prstGeom prst="rect">
              <a:avLst/>
            </a:prstGeom>
          </p:spPr>
        </p:pic>
        <p:pic>
          <p:nvPicPr>
            <p:cNvPr id="13" name="Picture 12">
              <a:extLst>
                <a:ext uri="{FF2B5EF4-FFF2-40B4-BE49-F238E27FC236}">
                  <a16:creationId xmlns:a16="http://schemas.microsoft.com/office/drawing/2014/main" id="{4978FF2C-91D7-8E4C-87F8-350EF430096A}"/>
                </a:ext>
              </a:extLst>
            </p:cNvPr>
            <p:cNvPicPr>
              <a:picLocks noChangeAspect="1"/>
            </p:cNvPicPr>
            <p:nvPr userDrawn="1"/>
          </p:nvPicPr>
          <p:blipFill>
            <a:blip r:embed="rId4" cstate="print">
              <a:biLevel thresh="50000"/>
              <a:extLst>
                <a:ext uri="{28A0092B-C50C-407E-A947-70E740481C1C}">
                  <a14:useLocalDpi xmlns:a14="http://schemas.microsoft.com/office/drawing/2010/main" val="0"/>
                </a:ext>
              </a:extLst>
            </a:blip>
            <a:stretch>
              <a:fillRect/>
            </a:stretch>
          </p:blipFill>
          <p:spPr>
            <a:xfrm rot="10800000">
              <a:off x="8633394" y="3176579"/>
              <a:ext cx="556116" cy="1408640"/>
            </a:xfrm>
            <a:prstGeom prst="rect">
              <a:avLst/>
            </a:prstGeom>
          </p:spPr>
        </p:pic>
        <p:pic>
          <p:nvPicPr>
            <p:cNvPr id="14" name="Picture 13">
              <a:extLst>
                <a:ext uri="{FF2B5EF4-FFF2-40B4-BE49-F238E27FC236}">
                  <a16:creationId xmlns:a16="http://schemas.microsoft.com/office/drawing/2014/main" id="{7A9CF79E-C94D-5C4C-8ACB-20D90AF6C6EB}"/>
                </a:ext>
              </a:extLst>
            </p:cNvPr>
            <p:cNvPicPr>
              <a:picLocks noChangeAspect="1"/>
            </p:cNvPicPr>
            <p:nvPr userDrawn="1"/>
          </p:nvPicPr>
          <p:blipFill>
            <a:blip r:embed="rId5">
              <a:duotone>
                <a:prstClr val="black"/>
                <a:srgbClr val="61BDA0">
                  <a:tint val="45000"/>
                  <a:satMod val="400000"/>
                </a:srgbClr>
              </a:duotone>
              <a:extLst>
                <a:ext uri="{BEBA8EAE-BF5A-486C-A8C5-ECC9F3942E4B}">
                  <a14:imgProps xmlns:a14="http://schemas.microsoft.com/office/drawing/2010/main">
                    <a14:imgLayer r:embed="rId6">
                      <a14:imgEffect>
                        <a14:colorTemperature colorTemp="47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13500000">
              <a:off x="8782981" y="2997798"/>
              <a:ext cx="1096077" cy="2790525"/>
            </a:xfrm>
            <a:prstGeom prst="rect">
              <a:avLst/>
            </a:prstGeom>
          </p:spPr>
        </p:pic>
      </p:grpSp>
      <p:sp>
        <p:nvSpPr>
          <p:cNvPr id="4" name="TextBox 3">
            <a:extLst>
              <a:ext uri="{FF2B5EF4-FFF2-40B4-BE49-F238E27FC236}">
                <a16:creationId xmlns:a16="http://schemas.microsoft.com/office/drawing/2014/main" id="{89C1A35A-8FE3-514B-8C94-C90984CEF5A0}"/>
              </a:ext>
            </a:extLst>
          </p:cNvPr>
          <p:cNvSpPr txBox="1"/>
          <p:nvPr userDrawn="1"/>
        </p:nvSpPr>
        <p:spPr>
          <a:xfrm>
            <a:off x="685800" y="4800600"/>
            <a:ext cx="0" cy="0"/>
          </a:xfrm>
          <a:prstGeom prst="rect">
            <a:avLst/>
          </a:prstGeom>
          <a:noFill/>
        </p:spPr>
        <p:txBody>
          <a:bodyPr wrap="none" rtlCol="0">
            <a:noAutofit/>
          </a:bodyPr>
          <a:lstStyle/>
          <a:p>
            <a:pPr>
              <a:spcBef>
                <a:spcPts val="750"/>
              </a:spcBef>
              <a:buClr>
                <a:schemeClr val="accent2"/>
              </a:buClr>
              <a:buSzPct val="100000"/>
            </a:pPr>
            <a:endParaRPr lang="en-US" sz="1400" err="1">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0487722"/>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Content Base">
    <p:bg>
      <p:bgPr>
        <a:solidFill>
          <a:srgbClr val="FFFFFF"/>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4" hasCustomPrompt="1"/>
          </p:nvPr>
        </p:nvSpPr>
        <p:spPr>
          <a:xfrm>
            <a:off x="296736" y="426180"/>
            <a:ext cx="8178930" cy="228467"/>
          </a:xfrm>
        </p:spPr>
        <p:txBody>
          <a:bodyPr vert="horz" wrap="square" lIns="0" tIns="0" rIns="0" bIns="0" rtlCol="0">
            <a:noAutofit/>
          </a:bodyPr>
          <a:lstStyle>
            <a:lvl1pPr marL="285743" indent="-285743">
              <a:buFont typeface="Arial" panose="020B0604020202020204" pitchFamily="34" charset="0"/>
              <a:buNone/>
              <a:defRPr lang="id-ID" sz="16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a:t>Insert Slide Title Here</a:t>
            </a:r>
          </a:p>
        </p:txBody>
      </p:sp>
      <p:sp>
        <p:nvSpPr>
          <p:cNvPr id="9" name="Text Placeholder 10"/>
          <p:cNvSpPr>
            <a:spLocks noGrp="1"/>
          </p:cNvSpPr>
          <p:nvPr>
            <p:ph type="body" sz="quarter" idx="15" hasCustomPrompt="1"/>
          </p:nvPr>
        </p:nvSpPr>
        <p:spPr>
          <a:xfrm>
            <a:off x="310970" y="304616"/>
            <a:ext cx="2265145" cy="117055"/>
          </a:xfrm>
        </p:spPr>
        <p:txBody>
          <a:bodyPr vert="horz" wrap="square" lIns="0" tIns="0" rIns="0" bIns="0" rtlCol="0">
            <a:normAutofit/>
          </a:bodyPr>
          <a:lstStyle>
            <a:lvl1pPr marL="173034" indent="-173034">
              <a:buNone/>
              <a:defRPr lang="id-ID" sz="600" kern="0" spc="150" baseline="0" dirty="0">
                <a:gradFill>
                  <a:gsLst>
                    <a:gs pos="28763">
                      <a:schemeClr val="bg1">
                        <a:lumMod val="50000"/>
                      </a:schemeClr>
                    </a:gs>
                    <a:gs pos="15860">
                      <a:schemeClr val="bg1">
                        <a:lumMod val="50000"/>
                      </a:schemeClr>
                    </a:gs>
                  </a:gsLst>
                  <a:lin ang="5400000" scaled="1"/>
                </a:gradFill>
                <a:ea typeface="Roboto Light" panose="02000000000000000000" pitchFamily="2" charset="0"/>
              </a:defRPr>
            </a:lvl1pPr>
          </a:lstStyle>
          <a:p>
            <a:pPr marL="0" lvl="0" indent="0"/>
            <a:r>
              <a:rPr lang="en-US"/>
              <a:t>SECTION TITLE (OPTIONAL)</a:t>
            </a:r>
            <a:endParaRPr lang="id-ID"/>
          </a:p>
        </p:txBody>
      </p:sp>
      <p:sp>
        <p:nvSpPr>
          <p:cNvPr id="5" name="Text Placeholder 4"/>
          <p:cNvSpPr>
            <a:spLocks noGrp="1"/>
          </p:cNvSpPr>
          <p:nvPr>
            <p:ph type="body" sz="quarter" idx="16"/>
          </p:nvPr>
        </p:nvSpPr>
        <p:spPr>
          <a:xfrm>
            <a:off x="304620" y="638127"/>
            <a:ext cx="8169107" cy="196208"/>
          </a:xfrm>
        </p:spPr>
        <p:txBody>
          <a:bodyPr/>
          <a:lstStyle>
            <a:lvl1pPr marL="0" indent="0">
              <a:buNone/>
              <a:defRPr lang="en-US" sz="750" kern="1200" spc="4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a:t>Click to edit Master text styles</a:t>
            </a:r>
          </a:p>
        </p:txBody>
      </p:sp>
      <p:sp>
        <p:nvSpPr>
          <p:cNvPr id="10" name="Slide Number Placeholder 5"/>
          <p:cNvSpPr>
            <a:spLocks noGrp="1"/>
          </p:cNvSpPr>
          <p:nvPr>
            <p:ph type="sldNum" sz="quarter" idx="12"/>
          </p:nvPr>
        </p:nvSpPr>
        <p:spPr>
          <a:xfrm>
            <a:off x="8533336" y="4845468"/>
            <a:ext cx="323309" cy="199474"/>
          </a:xfrm>
        </p:spPr>
        <p:txBody>
          <a:bodyPr lIns="0" tIns="0" rIns="0" bIns="0"/>
          <a:lstStyle>
            <a:lvl1pPr algn="r">
              <a:defRPr sz="6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2007971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Title_subtitle_bold_light">
    <p:bg>
      <p:bgPr>
        <a:solidFill>
          <a:srgbClr val="FFFFFF"/>
        </a:solidFill>
        <a:effectLst/>
      </p:bgPr>
    </p:bg>
    <p:spTree>
      <p:nvGrpSpPr>
        <p:cNvPr id="1" name=""/>
        <p:cNvGrpSpPr/>
        <p:nvPr/>
      </p:nvGrpSpPr>
      <p:grpSpPr>
        <a:xfrm>
          <a:off x="0" y="0"/>
          <a:ext cx="0" cy="0"/>
          <a:chOff x="0" y="0"/>
          <a:chExt cx="0" cy="0"/>
        </a:xfrm>
      </p:grpSpPr>
      <p:sp>
        <p:nvSpPr>
          <p:cNvPr id="10" name="Text Placeholder 4"/>
          <p:cNvSpPr>
            <a:spLocks noGrp="1"/>
          </p:cNvSpPr>
          <p:nvPr>
            <p:ph type="body" sz="quarter" idx="16"/>
          </p:nvPr>
        </p:nvSpPr>
        <p:spPr>
          <a:xfrm>
            <a:off x="464494" y="1488138"/>
            <a:ext cx="2274660" cy="2762587"/>
          </a:xfrm>
        </p:spPr>
        <p:txBody>
          <a:bodyPr tIns="0"/>
          <a:lstStyle>
            <a:lvl1pPr marL="0" indent="0">
              <a:lnSpc>
                <a:spcPct val="150000"/>
              </a:lnSpc>
              <a:buNone/>
              <a:defRPr lang="en-US" sz="1100" kern="1200" spc="0" baseline="0" dirty="0">
                <a:solidFill>
                  <a:schemeClr val="accent5"/>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a:t>Click to edit Master text styles</a:t>
            </a:r>
          </a:p>
        </p:txBody>
      </p:sp>
      <p:sp>
        <p:nvSpPr>
          <p:cNvPr id="11" name="Text Placeholder 7"/>
          <p:cNvSpPr>
            <a:spLocks noGrp="1"/>
          </p:cNvSpPr>
          <p:nvPr>
            <p:ph type="body" sz="quarter" idx="11" hasCustomPrompt="1"/>
          </p:nvPr>
        </p:nvSpPr>
        <p:spPr>
          <a:xfrm>
            <a:off x="464494" y="441224"/>
            <a:ext cx="3273117" cy="949858"/>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a:t>Click to edit master style</a:t>
            </a:r>
            <a:endParaRPr lang="en-GB"/>
          </a:p>
        </p:txBody>
      </p:sp>
    </p:spTree>
    <p:extLst>
      <p:ext uri="{BB962C8B-B14F-4D97-AF65-F5344CB8AC3E}">
        <p14:creationId xmlns:p14="http://schemas.microsoft.com/office/powerpoint/2010/main" val="13573009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lalom 2016 Base Template">
    <p:bg>
      <p:bgPr>
        <a:solidFill>
          <a:schemeClr val="tx1">
            <a:lumMod val="50000"/>
          </a:schemeClr>
        </a:solidFill>
        <a:effectLst/>
      </p:bgPr>
    </p:bg>
    <p:spTree>
      <p:nvGrpSpPr>
        <p:cNvPr id="1" name=""/>
        <p:cNvGrpSpPr/>
        <p:nvPr/>
      </p:nvGrpSpPr>
      <p:grpSpPr>
        <a:xfrm>
          <a:off x="0" y="0"/>
          <a:ext cx="0" cy="0"/>
          <a:chOff x="0" y="0"/>
          <a:chExt cx="0" cy="0"/>
        </a:xfrm>
      </p:grpSpPr>
      <p:sp>
        <p:nvSpPr>
          <p:cNvPr id="4" name="TextBox 3"/>
          <p:cNvSpPr txBox="1"/>
          <p:nvPr userDrawn="1"/>
        </p:nvSpPr>
        <p:spPr>
          <a:xfrm>
            <a:off x="476657" y="546222"/>
            <a:ext cx="4044543" cy="3203954"/>
          </a:xfrm>
          <a:prstGeom prst="rect">
            <a:avLst/>
          </a:prstGeom>
          <a:noFill/>
        </p:spPr>
        <p:txBody>
          <a:bodyPr wrap="square" lIns="0" tIns="0" rIns="0" bIns="0" rtlCol="0">
            <a:spAutoFit/>
          </a:bodyPr>
          <a:lstStyle/>
          <a:p>
            <a:pPr>
              <a:lnSpc>
                <a:spcPct val="90000"/>
              </a:lnSpc>
              <a:spcBef>
                <a:spcPts val="600"/>
              </a:spcBef>
              <a:buClr>
                <a:srgbClr val="CC0000"/>
              </a:buClr>
              <a:buSzPct val="110000"/>
            </a:pPr>
            <a:r>
              <a:rPr lang="en-US" sz="2000" b="0" dirty="0">
                <a:gradFill>
                  <a:gsLst>
                    <a:gs pos="0">
                      <a:schemeClr val="bg1"/>
                    </a:gs>
                    <a:gs pos="99000">
                      <a:schemeClr val="bg1"/>
                    </a:gs>
                  </a:gsLst>
                  <a:lin ang="5400000" scaled="0"/>
                </a:gradFill>
                <a:latin typeface="Arial" panose="020B0604020202020204" pitchFamily="34" charset="0"/>
                <a:cs typeface="Arial" panose="020B0604020202020204" pitchFamily="34" charset="0"/>
              </a:rPr>
              <a:t>Slalom 2019</a:t>
            </a:r>
            <a:r>
              <a:rPr lang="en-US" sz="20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 Template and Toolkit</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The following slides are intended as a template for adding content. Use this deck as a resource, while crafting your presentation or document.</a:t>
            </a:r>
          </a:p>
          <a:p>
            <a:pPr>
              <a:lnSpc>
                <a:spcPct val="90000"/>
              </a:lnSpc>
              <a:spcBef>
                <a:spcPts val="600"/>
              </a:spcBef>
              <a:buClr>
                <a:srgbClr val="CC0000"/>
              </a:buClr>
              <a:buSzPct val="110000"/>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To ensure you are using the most up-to-date Slalom branded templates visit the link listed below.</a:t>
            </a:r>
          </a:p>
          <a:p>
            <a:pPr>
              <a:lnSpc>
                <a:spcPct val="100000"/>
              </a:lnSpc>
              <a:spcBef>
                <a:spcPts val="600"/>
              </a:spcBef>
              <a:buClr>
                <a:srgbClr val="CC0000"/>
              </a:buClr>
              <a:buSzPct val="110000"/>
            </a:pPr>
            <a:r>
              <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2"/>
              </a:rPr>
              <a:t>brand.slalom.com</a:t>
            </a:r>
            <a:endPar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more information on brand download the </a:t>
            </a: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3"/>
              </a:rPr>
              <a:t>Field Guide</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378" rtl="0" eaLnBrk="1" fontAlgn="auto" latinLnBrk="0" hangingPunct="1">
              <a:lnSpc>
                <a:spcPct val="90000"/>
              </a:lnSpc>
              <a:spcBef>
                <a:spcPts val="600"/>
              </a:spcBef>
              <a:spcAft>
                <a:spcPts val="0"/>
              </a:spcAft>
              <a:buClr>
                <a:srgbClr val="CC0000"/>
              </a:buClr>
              <a:buSzPct val="110000"/>
              <a:buFontTx/>
              <a:buNone/>
              <a:tabLst/>
              <a:defRPr/>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378" rtl="0" eaLnBrk="1" fontAlgn="auto" latinLnBrk="0" hangingPunct="1">
              <a:lnSpc>
                <a:spcPct val="90000"/>
              </a:lnSpc>
              <a:spcBef>
                <a:spcPts val="600"/>
              </a:spcBef>
              <a:spcAft>
                <a:spcPts val="0"/>
              </a:spcAft>
              <a:buClr>
                <a:srgbClr val="CC0000"/>
              </a:buClr>
              <a:buSzPct val="110000"/>
              <a:buFontTx/>
              <a:buNone/>
              <a:tabLst/>
              <a:defRPr/>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questions about this template email: </a:t>
            </a: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4"/>
              </a:rPr>
              <a:t>thestudio@slalom.com</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2865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ain Title Slide_gray">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201279" y="4325193"/>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8473801" y="4392930"/>
            <a:ext cx="210193" cy="2382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1"/>
            <a:ext cx="4114800" cy="2413299"/>
          </a:xfrm>
          <a:prstGeom prst="rect">
            <a:avLst/>
          </a:prstGeom>
        </p:spPr>
        <p:txBody>
          <a:bodyPr vert="horz" lIns="0" tIns="45720" rIns="91440" bIns="45720" rtlCol="0" anchor="b">
            <a:noAutofit/>
          </a:bodyPr>
          <a:lstStyle>
            <a:lvl1pPr algn="l" defTabSz="685749" rtl="0" eaLnBrk="1" latinLnBrk="0" hangingPunct="1">
              <a:lnSpc>
                <a:spcPct val="80000"/>
              </a:lnSpc>
              <a:spcBef>
                <a:spcPct val="0"/>
              </a:spcBef>
              <a:buNone/>
              <a:defRPr lang="en-US" sz="48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2"/>
            <a:ext cx="4105994" cy="1132629"/>
          </a:xfrm>
        </p:spPr>
        <p:txBody>
          <a:bodyPr lIns="0" tIns="0" rIns="0" bIns="0">
            <a:noAutofit/>
          </a:bodyPr>
          <a:lstStyle>
            <a:lvl1pPr mar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grpSp>
        <p:nvGrpSpPr>
          <p:cNvPr id="12" name="Group 11"/>
          <p:cNvGrpSpPr>
            <a:grpSpLocks noChangeAspect="1"/>
          </p:cNvGrpSpPr>
          <p:nvPr userDrawn="1"/>
        </p:nvGrpSpPr>
        <p:grpSpPr>
          <a:xfrm>
            <a:off x="7974591" y="4447234"/>
            <a:ext cx="709402" cy="183918"/>
            <a:chOff x="4724400" y="3073400"/>
            <a:chExt cx="2743200" cy="711200"/>
          </a:xfrm>
          <a:solidFill>
            <a:schemeClr val="accent2"/>
          </a:solidFill>
        </p:grpSpPr>
        <p:sp>
          <p:nvSpPr>
            <p:cNvPr id="13"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4"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5"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6"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7"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8"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19" name="Text Placeholder 3"/>
          <p:cNvSpPr>
            <a:spLocks noGrp="1"/>
          </p:cNvSpPr>
          <p:nvPr>
            <p:ph type="body" sz="quarter" idx="17" hasCustomPrompt="1"/>
          </p:nvPr>
        </p:nvSpPr>
        <p:spPr>
          <a:xfrm>
            <a:off x="466726" y="4447236"/>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grpSp>
        <p:nvGrpSpPr>
          <p:cNvPr id="20" name="Group 19"/>
          <p:cNvGrpSpPr/>
          <p:nvPr userDrawn="1"/>
        </p:nvGrpSpPr>
        <p:grpSpPr>
          <a:xfrm>
            <a:off x="5642628" y="514351"/>
            <a:ext cx="3044172" cy="2959100"/>
            <a:chOff x="5432334" y="327546"/>
            <a:chExt cx="3327492" cy="3234502"/>
          </a:xfrm>
        </p:grpSpPr>
        <p:sp>
          <p:nvSpPr>
            <p:cNvPr id="21" name="Freeform 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 name="Freeform 5"/>
            <p:cNvSpPr>
              <a:spLocks/>
            </p:cNvSpPr>
            <p:nvPr/>
          </p:nvSpPr>
          <p:spPr bwMode="auto">
            <a:xfrm>
              <a:off x="7096080" y="32754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0226392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ain Title Slide_gray blank">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201279" y="4325193"/>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8473801" y="4392930"/>
            <a:ext cx="210193" cy="2382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1"/>
            <a:ext cx="4114800" cy="2413299"/>
          </a:xfrm>
          <a:prstGeom prst="rect">
            <a:avLst/>
          </a:prstGeom>
        </p:spPr>
        <p:txBody>
          <a:bodyPr vert="horz" lIns="0" tIns="45720" rIns="91440" bIns="45720" rtlCol="0" anchor="b">
            <a:noAutofit/>
          </a:bodyPr>
          <a:lstStyle>
            <a:lvl1pPr algn="l" defTabSz="685749" rtl="0" eaLnBrk="1" latinLnBrk="0" hangingPunct="1">
              <a:lnSpc>
                <a:spcPct val="80000"/>
              </a:lnSpc>
              <a:spcBef>
                <a:spcPct val="0"/>
              </a:spcBef>
              <a:buNone/>
              <a:defRPr lang="en-US" sz="48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2"/>
            <a:ext cx="4105994" cy="1132629"/>
          </a:xfrm>
        </p:spPr>
        <p:txBody>
          <a:bodyPr lIns="0" tIns="0" rIns="0" bIns="0">
            <a:noAutofit/>
          </a:bodyPr>
          <a:lstStyle>
            <a:lvl1pPr mar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grpSp>
        <p:nvGrpSpPr>
          <p:cNvPr id="12" name="Group 11"/>
          <p:cNvGrpSpPr>
            <a:grpSpLocks noChangeAspect="1"/>
          </p:cNvGrpSpPr>
          <p:nvPr userDrawn="1"/>
        </p:nvGrpSpPr>
        <p:grpSpPr>
          <a:xfrm>
            <a:off x="7974591" y="4447234"/>
            <a:ext cx="709402" cy="183918"/>
            <a:chOff x="4724400" y="3073400"/>
            <a:chExt cx="2743200" cy="711200"/>
          </a:xfrm>
          <a:solidFill>
            <a:schemeClr val="accent2"/>
          </a:solidFill>
        </p:grpSpPr>
        <p:sp>
          <p:nvSpPr>
            <p:cNvPr id="13"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4"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5"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6"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7"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8"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19" name="Text Placeholder 3"/>
          <p:cNvSpPr>
            <a:spLocks noGrp="1"/>
          </p:cNvSpPr>
          <p:nvPr>
            <p:ph type="body" sz="quarter" idx="17" hasCustomPrompt="1"/>
          </p:nvPr>
        </p:nvSpPr>
        <p:spPr>
          <a:xfrm>
            <a:off x="466726" y="4447236"/>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31584870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ain Title Slide_dar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8201279" y="4325193"/>
            <a:ext cx="793019" cy="550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1"/>
            <a:ext cx="4114800" cy="2413299"/>
          </a:xfrm>
          <a:prstGeom prst="rect">
            <a:avLst/>
          </a:prstGeom>
        </p:spPr>
        <p:txBody>
          <a:bodyPr vert="horz" lIns="0" tIns="45720" rIns="91440" bIns="45720" rtlCol="0" anchor="b">
            <a:noAutofit/>
          </a:bodyPr>
          <a:lstStyle>
            <a:lvl1pPr algn="l" defTabSz="685749" rtl="0" eaLnBrk="1" latinLnBrk="0" hangingPunct="1">
              <a:lnSpc>
                <a:spcPct val="80000"/>
              </a:lnSpc>
              <a:spcBef>
                <a:spcPct val="0"/>
              </a:spcBef>
              <a:buNone/>
              <a:defRPr lang="en-US" sz="4800" b="1" kern="1200" spc="-200"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57200" y="2963122"/>
            <a:ext cx="4114800" cy="1132629"/>
          </a:xfrm>
        </p:spPr>
        <p:txBody>
          <a:bodyPr lIns="0" tIns="0" rIns="0" bIns="0">
            <a:noAutofit/>
          </a:bodyPr>
          <a:lstStyle>
            <a:lvl1pPr mar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a:t>
            </a:r>
          </a:p>
        </p:txBody>
      </p:sp>
      <p:sp>
        <p:nvSpPr>
          <p:cNvPr id="19" name="Rectangle 18"/>
          <p:cNvSpPr/>
          <p:nvPr userDrawn="1"/>
        </p:nvSpPr>
        <p:spPr>
          <a:xfrm>
            <a:off x="8473801" y="4392930"/>
            <a:ext cx="210193" cy="238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grpSp>
        <p:nvGrpSpPr>
          <p:cNvPr id="20" name="Group 19"/>
          <p:cNvGrpSpPr>
            <a:grpSpLocks noChangeAspect="1"/>
          </p:cNvGrpSpPr>
          <p:nvPr userDrawn="1"/>
        </p:nvGrpSpPr>
        <p:grpSpPr>
          <a:xfrm>
            <a:off x="7974591" y="4447234"/>
            <a:ext cx="709402" cy="183918"/>
            <a:chOff x="4724400" y="3073400"/>
            <a:chExt cx="2743200" cy="711200"/>
          </a:xfrm>
          <a:solidFill>
            <a:schemeClr val="bg1"/>
          </a:solidFill>
        </p:grpSpPr>
        <p:sp>
          <p:nvSpPr>
            <p:cNvPr id="21"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2"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3"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4"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5"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6"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13" name="Text Placeholder 3"/>
          <p:cNvSpPr>
            <a:spLocks noGrp="1"/>
          </p:cNvSpPr>
          <p:nvPr>
            <p:ph type="body" sz="quarter" idx="16" hasCustomPrompt="1"/>
          </p:nvPr>
        </p:nvSpPr>
        <p:spPr>
          <a:xfrm>
            <a:off x="466726" y="4447236"/>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grpSp>
        <p:nvGrpSpPr>
          <p:cNvPr id="15" name="Group 14"/>
          <p:cNvGrpSpPr/>
          <p:nvPr userDrawn="1"/>
        </p:nvGrpSpPr>
        <p:grpSpPr>
          <a:xfrm>
            <a:off x="4747671" y="438150"/>
            <a:ext cx="3939130" cy="1276350"/>
            <a:chOff x="3768588" y="1944796"/>
            <a:chExt cx="4991238" cy="1617252"/>
          </a:xfrm>
        </p:grpSpPr>
        <p:sp>
          <p:nvSpPr>
            <p:cNvPr id="16" name="Freeform 1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2331658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Main Title Slide_dark blan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8201279" y="4325193"/>
            <a:ext cx="793019" cy="550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1"/>
            <a:ext cx="4114800" cy="2413299"/>
          </a:xfrm>
          <a:prstGeom prst="rect">
            <a:avLst/>
          </a:prstGeom>
        </p:spPr>
        <p:txBody>
          <a:bodyPr vert="horz" lIns="0" tIns="45720" rIns="91440" bIns="45720" rtlCol="0" anchor="b">
            <a:noAutofit/>
          </a:bodyPr>
          <a:lstStyle>
            <a:lvl1pPr algn="l" defTabSz="685749" rtl="0" eaLnBrk="1" latinLnBrk="0" hangingPunct="1">
              <a:lnSpc>
                <a:spcPct val="80000"/>
              </a:lnSpc>
              <a:spcBef>
                <a:spcPct val="0"/>
              </a:spcBef>
              <a:buNone/>
              <a:defRPr lang="en-US" sz="4800" b="1" kern="1200" spc="-200"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57200" y="2963122"/>
            <a:ext cx="4114800" cy="1132629"/>
          </a:xfrm>
        </p:spPr>
        <p:txBody>
          <a:bodyPr lIns="0" tIns="0" rIns="0" bIns="0">
            <a:noAutofit/>
          </a:bodyPr>
          <a:lstStyle>
            <a:lvl1pPr mar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a:t>
            </a:r>
          </a:p>
        </p:txBody>
      </p:sp>
      <p:sp>
        <p:nvSpPr>
          <p:cNvPr id="19" name="Rectangle 18"/>
          <p:cNvSpPr/>
          <p:nvPr userDrawn="1"/>
        </p:nvSpPr>
        <p:spPr>
          <a:xfrm>
            <a:off x="8473801" y="4392930"/>
            <a:ext cx="210193" cy="238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grpSp>
        <p:nvGrpSpPr>
          <p:cNvPr id="20" name="Group 19"/>
          <p:cNvGrpSpPr>
            <a:grpSpLocks noChangeAspect="1"/>
          </p:cNvGrpSpPr>
          <p:nvPr userDrawn="1"/>
        </p:nvGrpSpPr>
        <p:grpSpPr>
          <a:xfrm>
            <a:off x="7974591" y="4447234"/>
            <a:ext cx="709402" cy="183918"/>
            <a:chOff x="4724400" y="3073400"/>
            <a:chExt cx="2743200" cy="711200"/>
          </a:xfrm>
          <a:solidFill>
            <a:schemeClr val="bg1"/>
          </a:solidFill>
        </p:grpSpPr>
        <p:sp>
          <p:nvSpPr>
            <p:cNvPr id="21"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2"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3"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4"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5"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6"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13" name="Text Placeholder 3"/>
          <p:cNvSpPr>
            <a:spLocks noGrp="1"/>
          </p:cNvSpPr>
          <p:nvPr>
            <p:ph type="body" sz="quarter" idx="16" hasCustomPrompt="1"/>
          </p:nvPr>
        </p:nvSpPr>
        <p:spPr>
          <a:xfrm>
            <a:off x="466726" y="4447236"/>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spTree>
    <p:extLst>
      <p:ext uri="{BB962C8B-B14F-4D97-AF65-F5344CB8AC3E}">
        <p14:creationId xmlns:p14="http://schemas.microsoft.com/office/powerpoint/2010/main" val="13172958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_light">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378" rtl="0" eaLnBrk="1" latinLnBrk="0" hangingPunct="1">
              <a:lnSpc>
                <a:spcPct val="80000"/>
              </a:lnSpc>
              <a:spcBef>
                <a:spcPct val="0"/>
              </a:spcBef>
              <a:buNone/>
              <a:defRPr lang="en-US" sz="4000" b="1" kern="0" spc="-200"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4"/>
                </a:solidFill>
              </a:defRPr>
            </a:lvl1pPr>
            <a:lvl2pPr>
              <a:defRPr sz="1200"/>
            </a:lvl2pPr>
            <a:lvl3pPr>
              <a:defRPr sz="1200"/>
            </a:lvl3pPr>
            <a:lvl4pPr>
              <a:defRPr sz="1200"/>
            </a:lvl4pPr>
            <a:lvl5pPr>
              <a:defRPr sz="1200"/>
            </a:lvl5pPr>
          </a:lstStyle>
          <a:p>
            <a:pPr lvl="0"/>
            <a:r>
              <a:rPr lang="en-US" dirty="0"/>
              <a:t>Enter text here</a:t>
            </a:r>
            <a:endParaRPr lang="en-GB" dirty="0"/>
          </a:p>
        </p:txBody>
      </p:sp>
      <p:grpSp>
        <p:nvGrpSpPr>
          <p:cNvPr id="12" name="Group 11"/>
          <p:cNvGrpSpPr>
            <a:grpSpLocks noChangeAspect="1"/>
          </p:cNvGrpSpPr>
          <p:nvPr userDrawn="1"/>
        </p:nvGrpSpPr>
        <p:grpSpPr>
          <a:xfrm>
            <a:off x="7974591" y="4447234"/>
            <a:ext cx="709402" cy="183918"/>
            <a:chOff x="4724400" y="3073400"/>
            <a:chExt cx="2743200" cy="711200"/>
          </a:xfrm>
          <a:solidFill>
            <a:schemeClr val="accent2"/>
          </a:solidFill>
        </p:grpSpPr>
        <p:sp>
          <p:nvSpPr>
            <p:cNvPr id="13"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4"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5"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3"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4"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5"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26" name="Text Placeholder 3"/>
          <p:cNvSpPr>
            <a:spLocks noGrp="1"/>
          </p:cNvSpPr>
          <p:nvPr>
            <p:ph type="body" sz="quarter" idx="17" hasCustomPrompt="1"/>
          </p:nvPr>
        </p:nvSpPr>
        <p:spPr>
          <a:xfrm>
            <a:off x="466726" y="4447236"/>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16" name="Freeform 5"/>
          <p:cNvSpPr>
            <a:spLocks/>
          </p:cNvSpPr>
          <p:nvPr userDrawn="1"/>
        </p:nvSpPr>
        <p:spPr bwMode="auto">
          <a:xfrm>
            <a:off x="8254868" y="438150"/>
            <a:ext cx="431933" cy="419862"/>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194575368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in Title Slide_dark blan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8201278" y="4325193"/>
            <a:ext cx="793019" cy="550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57200" y="2963121"/>
            <a:ext cx="4114800"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a:t>
            </a:r>
          </a:p>
        </p:txBody>
      </p:sp>
      <p:sp>
        <p:nvSpPr>
          <p:cNvPr id="19" name="Rectangle 18"/>
          <p:cNvSpPr/>
          <p:nvPr userDrawn="1"/>
        </p:nvSpPr>
        <p:spPr>
          <a:xfrm>
            <a:off x="8473800" y="4392930"/>
            <a:ext cx="210193" cy="238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3" name="Text Placeholder 3"/>
          <p:cNvSpPr>
            <a:spLocks noGrp="1"/>
          </p:cNvSpPr>
          <p:nvPr>
            <p:ph type="body" sz="quarter" idx="16" hasCustomPrompt="1"/>
          </p:nvPr>
        </p:nvSpPr>
        <p:spPr>
          <a:xfrm>
            <a:off x="466725" y="4447235"/>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pic>
        <p:nvPicPr>
          <p:cNvPr id="9" name="Picture 8"/>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88515" y="438150"/>
            <a:ext cx="698285" cy="181554"/>
          </a:xfrm>
          <a:prstGeom prst="rect">
            <a:avLst/>
          </a:prstGeom>
        </p:spPr>
      </p:pic>
    </p:spTree>
    <p:extLst>
      <p:ext uri="{BB962C8B-B14F-4D97-AF65-F5344CB8AC3E}">
        <p14:creationId xmlns:p14="http://schemas.microsoft.com/office/powerpoint/2010/main" val="33411096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_gray">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378" rtl="0" eaLnBrk="1" latinLnBrk="0" hangingPunct="1">
              <a:lnSpc>
                <a:spcPct val="80000"/>
              </a:lnSpc>
              <a:spcBef>
                <a:spcPct val="0"/>
              </a:spcBef>
              <a:buNone/>
              <a:defRPr lang="en-US" sz="4000" b="1" kern="0" spc="-200"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4"/>
                </a:solidFill>
              </a:defRPr>
            </a:lvl1pPr>
            <a:lvl2pPr>
              <a:defRPr sz="1200"/>
            </a:lvl2pPr>
            <a:lvl3pPr>
              <a:defRPr sz="1200"/>
            </a:lvl3pPr>
            <a:lvl4pPr>
              <a:defRPr sz="1200"/>
            </a:lvl4pPr>
            <a:lvl5pPr>
              <a:defRPr sz="1200"/>
            </a:lvl5pPr>
          </a:lstStyle>
          <a:p>
            <a:pPr lvl="0"/>
            <a:r>
              <a:rPr lang="en-US" dirty="0"/>
              <a:t>Enter text here</a:t>
            </a:r>
            <a:endParaRPr lang="en-GB" dirty="0"/>
          </a:p>
        </p:txBody>
      </p:sp>
      <p:grpSp>
        <p:nvGrpSpPr>
          <p:cNvPr id="12" name="Group 11"/>
          <p:cNvGrpSpPr>
            <a:grpSpLocks noChangeAspect="1"/>
          </p:cNvGrpSpPr>
          <p:nvPr userDrawn="1"/>
        </p:nvGrpSpPr>
        <p:grpSpPr>
          <a:xfrm>
            <a:off x="7974591" y="4447234"/>
            <a:ext cx="709402" cy="183918"/>
            <a:chOff x="4724400" y="3073400"/>
            <a:chExt cx="2743200" cy="711200"/>
          </a:xfrm>
          <a:solidFill>
            <a:schemeClr val="accent2"/>
          </a:solidFill>
        </p:grpSpPr>
        <p:sp>
          <p:nvSpPr>
            <p:cNvPr id="13"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4"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5"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3"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4"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5"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26" name="Text Placeholder 3"/>
          <p:cNvSpPr>
            <a:spLocks noGrp="1"/>
          </p:cNvSpPr>
          <p:nvPr>
            <p:ph type="body" sz="quarter" idx="17" hasCustomPrompt="1"/>
          </p:nvPr>
        </p:nvSpPr>
        <p:spPr>
          <a:xfrm>
            <a:off x="466726" y="4447236"/>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16" name="Freeform 5"/>
          <p:cNvSpPr>
            <a:spLocks/>
          </p:cNvSpPr>
          <p:nvPr userDrawn="1"/>
        </p:nvSpPr>
        <p:spPr bwMode="auto">
          <a:xfrm>
            <a:off x="8254868" y="438150"/>
            <a:ext cx="431933" cy="419862"/>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29909536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_dark">
    <p:bg>
      <p:bgPr>
        <a:solidFill>
          <a:schemeClr val="tx1"/>
        </a:solidFill>
        <a:effectLst/>
      </p:bgPr>
    </p:bg>
    <p:spTree>
      <p:nvGrpSpPr>
        <p:cNvPr id="1" name=""/>
        <p:cNvGrpSpPr/>
        <p:nvPr/>
      </p:nvGrpSpPr>
      <p:grpSpPr>
        <a:xfrm>
          <a:off x="0" y="0"/>
          <a:ext cx="0" cy="0"/>
          <a:chOff x="0" y="0"/>
          <a:chExt cx="0" cy="0"/>
        </a:xfrm>
      </p:grpSpPr>
      <p:sp>
        <p:nvSpPr>
          <p:cNvPr id="2" name="Rectangle 1"/>
          <p:cNvSpPr/>
          <p:nvPr userDrawn="1"/>
        </p:nvSpPr>
        <p:spPr>
          <a:xfrm>
            <a:off x="8473801" y="4333876"/>
            <a:ext cx="265388" cy="390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grpSp>
        <p:nvGrpSpPr>
          <p:cNvPr id="17" name="Group 16"/>
          <p:cNvGrpSpPr>
            <a:grpSpLocks noChangeAspect="1"/>
          </p:cNvGrpSpPr>
          <p:nvPr userDrawn="1"/>
        </p:nvGrpSpPr>
        <p:grpSpPr>
          <a:xfrm>
            <a:off x="7974591" y="4447234"/>
            <a:ext cx="709402" cy="183918"/>
            <a:chOff x="4724400" y="3073400"/>
            <a:chExt cx="2743200" cy="711200"/>
          </a:xfrm>
          <a:solidFill>
            <a:schemeClr val="bg1"/>
          </a:solidFill>
        </p:grpSpPr>
        <p:sp>
          <p:nvSpPr>
            <p:cNvPr id="18"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9"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0"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1"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2"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3"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26" name="Text Placeholder 3"/>
          <p:cNvSpPr>
            <a:spLocks noGrp="1"/>
          </p:cNvSpPr>
          <p:nvPr>
            <p:ph type="body" sz="quarter" idx="17" hasCustomPrompt="1"/>
          </p:nvPr>
        </p:nvSpPr>
        <p:spPr>
          <a:xfrm>
            <a:off x="466726" y="4447236"/>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sp>
        <p:nvSpPr>
          <p:cNvPr id="13"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378" rtl="0" eaLnBrk="1" latinLnBrk="0" hangingPunct="1">
              <a:lnSpc>
                <a:spcPct val="80000"/>
              </a:lnSpc>
              <a:spcBef>
                <a:spcPct val="0"/>
              </a:spcBef>
              <a:buNone/>
              <a:defRPr lang="en-US" sz="4000" b="1" kern="0" spc="-200" baseline="0" dirty="0">
                <a:solidFill>
                  <a:schemeClr val="bg1"/>
                </a:solidFill>
                <a:latin typeface="+mj-lt"/>
                <a:ea typeface="Roboto Medium" panose="02000000000000000000" pitchFamily="2" charset="0"/>
                <a:cs typeface="Segoe UI" panose="020B0502040204020203" pitchFamily="34" charset="0"/>
              </a:defRPr>
            </a:lvl1pPr>
          </a:lstStyle>
          <a:p>
            <a:r>
              <a:rPr lang="en-US" dirty="0"/>
              <a:t>Insert title here. </a:t>
            </a:r>
          </a:p>
        </p:txBody>
      </p:sp>
      <p:sp>
        <p:nvSpPr>
          <p:cNvPr id="15"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6"/>
                </a:solidFill>
              </a:defRPr>
            </a:lvl1pPr>
            <a:lvl2pPr>
              <a:defRPr sz="1200"/>
            </a:lvl2pPr>
            <a:lvl3pPr>
              <a:defRPr sz="1200"/>
            </a:lvl3pPr>
            <a:lvl4pPr>
              <a:defRPr sz="1200"/>
            </a:lvl4pPr>
            <a:lvl5pPr>
              <a:defRPr sz="1200"/>
            </a:lvl5pPr>
          </a:lstStyle>
          <a:p>
            <a:pPr lvl="0"/>
            <a:r>
              <a:rPr lang="en-US" dirty="0"/>
              <a:t>Enter text here</a:t>
            </a:r>
            <a:endParaRPr lang="en-GB" dirty="0"/>
          </a:p>
        </p:txBody>
      </p:sp>
      <p:sp>
        <p:nvSpPr>
          <p:cNvPr id="14" name="Freeform 5"/>
          <p:cNvSpPr>
            <a:spLocks/>
          </p:cNvSpPr>
          <p:nvPr userDrawn="1"/>
        </p:nvSpPr>
        <p:spPr bwMode="auto">
          <a:xfrm>
            <a:off x="8254868" y="438150"/>
            <a:ext cx="431933" cy="419862"/>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25297676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Photo">
    <p:bg>
      <p:bgPr>
        <a:solidFill>
          <a:srgbClr val="FFFFFF"/>
        </a:solidFill>
        <a:effectLst/>
      </p:bgPr>
    </p:bg>
    <p:spTree>
      <p:nvGrpSpPr>
        <p:cNvPr id="1" name=""/>
        <p:cNvGrpSpPr/>
        <p:nvPr/>
      </p:nvGrpSpPr>
      <p:grpSpPr>
        <a:xfrm>
          <a:off x="0" y="0"/>
          <a:ext cx="0" cy="0"/>
          <a:chOff x="0" y="0"/>
          <a:chExt cx="0" cy="0"/>
        </a:xfrm>
      </p:grpSpPr>
      <p:sp>
        <p:nvSpPr>
          <p:cNvPr id="4" name="Picture Placeholder 4"/>
          <p:cNvSpPr>
            <a:spLocks noGrp="1"/>
          </p:cNvSpPr>
          <p:nvPr>
            <p:ph type="pic" sz="quarter" idx="21"/>
          </p:nvPr>
        </p:nvSpPr>
        <p:spPr>
          <a:xfrm>
            <a:off x="0" y="0"/>
            <a:ext cx="9144000" cy="51435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173034" lvl="0" indent="-173034" algn="ctr"/>
            <a:r>
              <a:rPr lang="en-US"/>
              <a:t>Click icon to add picture</a:t>
            </a:r>
          </a:p>
        </p:txBody>
      </p:sp>
      <p:sp>
        <p:nvSpPr>
          <p:cNvPr id="3" name="Title Placeholder 1"/>
          <p:cNvSpPr>
            <a:spLocks noGrp="1"/>
          </p:cNvSpPr>
          <p:nvPr>
            <p:ph type="title" hasCustomPrompt="1"/>
          </p:nvPr>
        </p:nvSpPr>
        <p:spPr>
          <a:xfrm>
            <a:off x="466852" y="438151"/>
            <a:ext cx="3293618" cy="2312253"/>
          </a:xfrm>
          <a:prstGeom prst="rect">
            <a:avLst/>
          </a:prstGeom>
        </p:spPr>
        <p:txBody>
          <a:bodyPr vert="horz" lIns="0" tIns="0" rIns="91440" bIns="45720" rtlCol="0" anchor="t">
            <a:noAutofit/>
          </a:bodyPr>
          <a:lstStyle>
            <a:lvl1pPr marL="0" algn="l" defTabSz="914378" rtl="0" eaLnBrk="1" latinLnBrk="0" hangingPunct="1">
              <a:lnSpc>
                <a:spcPct val="80000"/>
              </a:lnSpc>
              <a:spcBef>
                <a:spcPct val="0"/>
              </a:spcBef>
              <a:buNone/>
              <a:defRPr lang="en-US" sz="4000" b="1" kern="0" spc="-15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Tree>
    <p:extLst>
      <p:ext uri="{BB962C8B-B14F-4D97-AF65-F5344CB8AC3E}">
        <p14:creationId xmlns:p14="http://schemas.microsoft.com/office/powerpoint/2010/main" val="65548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Agenda_dark">
    <p:bg>
      <p:bgPr>
        <a:solidFill>
          <a:schemeClr val="tx1"/>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438151"/>
            <a:ext cx="3293618" cy="2312253"/>
          </a:xfrm>
          <a:prstGeom prst="rect">
            <a:avLst/>
          </a:prstGeom>
        </p:spPr>
        <p:txBody>
          <a:bodyPr vert="horz" lIns="0" tIns="0" rIns="0" bIns="0" rtlCol="0" anchor="t">
            <a:noAutofit/>
          </a:bodyPr>
          <a:lstStyle>
            <a:lvl1pPr marL="0" algn="l" defTabSz="914378" rtl="0" eaLnBrk="1" latinLnBrk="0" hangingPunct="1">
              <a:lnSpc>
                <a:spcPct val="90000"/>
              </a:lnSpc>
              <a:spcBef>
                <a:spcPct val="0"/>
              </a:spcBef>
              <a:buNone/>
              <a:defRPr lang="en-US" sz="3600" b="1" kern="0" spc="-15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3" name="Text Placeholder 2"/>
          <p:cNvSpPr>
            <a:spLocks noGrp="1"/>
          </p:cNvSpPr>
          <p:nvPr>
            <p:ph type="body" sz="quarter" idx="10" hasCustomPrompt="1"/>
          </p:nvPr>
        </p:nvSpPr>
        <p:spPr>
          <a:xfrm>
            <a:off x="4572000" y="518434"/>
            <a:ext cx="3308555" cy="2212971"/>
          </a:xfrm>
        </p:spPr>
        <p:txBody>
          <a:bodyPr tIns="0" bIns="0"/>
          <a:lstStyle>
            <a:lvl1pPr marL="0" indent="0">
              <a:buNone/>
              <a:defRPr sz="1600" baseline="0">
                <a:solidFill>
                  <a:schemeClr val="accent6"/>
                </a:solidFill>
              </a:defRPr>
            </a:lvl1pPr>
            <a:lvl2pPr marL="173033" indent="0">
              <a:buNone/>
              <a:defRPr>
                <a:solidFill>
                  <a:schemeClr val="accent6"/>
                </a:solidFill>
              </a:defRPr>
            </a:lvl2pPr>
            <a:lvl3pPr marL="323842" indent="0">
              <a:buNone/>
              <a:defRPr>
                <a:solidFill>
                  <a:schemeClr val="accent6"/>
                </a:solidFill>
              </a:defRPr>
            </a:lvl3pPr>
            <a:lvl4pPr marL="457189" indent="0">
              <a:buNone/>
              <a:defRPr>
                <a:solidFill>
                  <a:schemeClr val="accent6"/>
                </a:solidFill>
              </a:defRPr>
            </a:lvl4pPr>
            <a:lvl5pPr marL="593711" indent="0">
              <a:buNone/>
              <a:defRPr>
                <a:solidFill>
                  <a:schemeClr val="accent6"/>
                </a:solidFill>
              </a:defRPr>
            </a:lvl5pPr>
          </a:lstStyle>
          <a:p>
            <a:pPr lvl="0"/>
            <a:r>
              <a:rPr lang="en-US" dirty="0"/>
              <a:t>Enter text here</a:t>
            </a:r>
            <a:endParaRPr lang="en-GB" dirty="0"/>
          </a:p>
        </p:txBody>
      </p:sp>
      <p:sp>
        <p:nvSpPr>
          <p:cNvPr id="5" name="TextBox 4"/>
          <p:cNvSpPr txBox="1"/>
          <p:nvPr userDrawn="1"/>
        </p:nvSpPr>
        <p:spPr>
          <a:xfrm>
            <a:off x="8236269" y="4560147"/>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pPr algn="r">
                <a:lnSpc>
                  <a:spcPct val="150000"/>
                </a:lnSpc>
                <a:spcBef>
                  <a:spcPts val="1200"/>
                </a:spcBef>
                <a:buClr>
                  <a:srgbClr val="CC0000"/>
                </a:buClr>
                <a:buSzPct val="110000"/>
              </a:pPr>
              <a:t>‹#›</a:t>
            </a:fld>
            <a:endParaRPr lang="en-GB" sz="600" spc="0" baseline="0" dirty="0">
              <a:solidFill>
                <a:schemeClr val="accent5"/>
              </a:solidFill>
              <a:latin typeface="Arial" panose="020B0604020202020204" pitchFamily="34" charset="0"/>
              <a:cs typeface="Arial" panose="020B0604020202020204" pitchFamily="34" charset="0"/>
            </a:endParaRPr>
          </a:p>
        </p:txBody>
      </p:sp>
      <p:sp>
        <p:nvSpPr>
          <p:cNvPr id="7"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7739774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Agenda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438151"/>
            <a:ext cx="3225038" cy="2312253"/>
          </a:xfrm>
          <a:prstGeom prst="rect">
            <a:avLst/>
          </a:prstGeom>
        </p:spPr>
        <p:txBody>
          <a:bodyPr vert="horz" lIns="0" tIns="0" rIns="0" bIns="0" rtlCol="0" anchor="t">
            <a:noAutofit/>
          </a:bodyPr>
          <a:lstStyle>
            <a:lvl1pPr marL="0" algn="l" defTabSz="914378" rtl="0" eaLnBrk="1" latinLnBrk="0" hangingPunct="1">
              <a:lnSpc>
                <a:spcPct val="90000"/>
              </a:lnSpc>
              <a:spcBef>
                <a:spcPct val="0"/>
              </a:spcBef>
              <a:buNone/>
              <a:defRPr lang="en-US" sz="3600" b="1" kern="0" spc="-15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7" name="Text Placeholder 2"/>
          <p:cNvSpPr>
            <a:spLocks noGrp="1"/>
          </p:cNvSpPr>
          <p:nvPr>
            <p:ph type="body" sz="quarter" idx="13" hasCustomPrompt="1"/>
          </p:nvPr>
        </p:nvSpPr>
        <p:spPr>
          <a:xfrm>
            <a:off x="4586748" y="518434"/>
            <a:ext cx="3267634" cy="2506435"/>
          </a:xfrm>
        </p:spPr>
        <p:txBody>
          <a:bodyPr tIns="0" bIns="0" anchor="t"/>
          <a:lstStyle>
            <a:lvl1pPr marL="0" indent="0" algn="l" defTabSz="914378" rtl="0" eaLnBrk="1" latinLnBrk="0" hangingPunct="1">
              <a:lnSpc>
                <a:spcPct val="100000"/>
              </a:lnSpc>
              <a:spcBef>
                <a:spcPts val="75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378"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2pPr>
            <a:lvl3pPr marL="0" indent="0" algn="l" defTabSz="914378"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3pPr>
            <a:lvl4pPr marL="0" indent="0" algn="l" defTabSz="914378"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4pPr>
            <a:lvl5pPr marL="0" indent="0" algn="l" defTabSz="914378" rtl="0" eaLnBrk="1" latinLnBrk="0" hangingPunct="1">
              <a:lnSpc>
                <a:spcPct val="150000"/>
              </a:lnSpc>
              <a:spcBef>
                <a:spcPts val="0"/>
              </a:spcBef>
              <a:buClr>
                <a:schemeClr val="accent2"/>
              </a:buClr>
              <a:buSzPct val="110000"/>
              <a:buFont typeface="Wingdings" panose="05000000000000000000" pitchFamily="2" charset="2"/>
              <a:buNone/>
              <a:defRPr lang="en-GB" sz="1600" kern="1200" spc="80" baseline="0" dirty="0" smtClean="0">
                <a:solidFill>
                  <a:schemeClr val="accent6"/>
                </a:solidFill>
                <a:latin typeface="+mj-lt"/>
                <a:ea typeface="+mn-ea"/>
                <a:cs typeface="Segoe UI" panose="020B0502040204020203" pitchFamily="34" charset="0"/>
              </a:defRPr>
            </a:lvl5pPr>
          </a:lstStyle>
          <a:p>
            <a:pPr lvl="0"/>
            <a:r>
              <a:rPr lang="en-US" dirty="0"/>
              <a:t>Enter text here</a:t>
            </a:r>
            <a:endParaRPr lang="en-GB" dirty="0"/>
          </a:p>
        </p:txBody>
      </p:sp>
      <p:sp>
        <p:nvSpPr>
          <p:cNvPr id="4" name="TextBox 3"/>
          <p:cNvSpPr txBox="1"/>
          <p:nvPr userDrawn="1"/>
        </p:nvSpPr>
        <p:spPr>
          <a:xfrm>
            <a:off x="8236269"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pPr algn="r">
                <a:lnSpc>
                  <a:spcPct val="150000"/>
                </a:lnSpc>
                <a:spcBef>
                  <a:spcPts val="1200"/>
                </a:spcBef>
                <a:buClr>
                  <a:srgbClr val="CC0000"/>
                </a:buClr>
                <a:buSzPct val="110000"/>
              </a:p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6" y="4603377"/>
            <a:ext cx="1823085" cy="106456"/>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755698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Agenda_divider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1938771"/>
            <a:ext cx="6396343" cy="1265959"/>
          </a:xfrm>
          <a:prstGeom prst="rect">
            <a:avLst/>
          </a:prstGeom>
        </p:spPr>
        <p:txBody>
          <a:bodyPr vert="horz" lIns="0" tIns="0" rIns="0" bIns="0" rtlCol="0" anchor="t">
            <a:noAutofit/>
          </a:bodyPr>
          <a:lstStyle>
            <a:lvl1pPr marL="0" algn="l" defTabSz="914378" rtl="0" eaLnBrk="1" latinLnBrk="0" hangingPunct="1">
              <a:lnSpc>
                <a:spcPct val="90000"/>
              </a:lnSpc>
              <a:spcBef>
                <a:spcPct val="0"/>
              </a:spcBef>
              <a:buNone/>
              <a:defRPr lang="en-US" sz="4400" b="1" kern="0" spc="-15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466726" y="3282951"/>
            <a:ext cx="6396038" cy="987425"/>
          </a:xfrm>
        </p:spPr>
        <p:txBody>
          <a:bodyPr/>
          <a:lstStyle>
            <a:lvl1pPr marL="257175" indent="-257175">
              <a:lnSpc>
                <a:spcPct val="100000"/>
              </a:lnSpc>
              <a:spcBef>
                <a:spcPts val="563"/>
              </a:spcBef>
              <a:buClr>
                <a:schemeClr val="accent4"/>
              </a:buClr>
              <a:buAutoNum type="arabicParenR"/>
              <a:defRPr/>
            </a:lvl1pPr>
          </a:lstStyle>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p:txBody>
      </p:sp>
      <p:sp>
        <p:nvSpPr>
          <p:cNvPr id="4" name="TextBox 3"/>
          <p:cNvSpPr txBox="1"/>
          <p:nvPr userDrawn="1"/>
        </p:nvSpPr>
        <p:spPr>
          <a:xfrm>
            <a:off x="8236269"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pPr algn="r">
                <a:lnSpc>
                  <a:spcPct val="150000"/>
                </a:lnSpc>
                <a:spcBef>
                  <a:spcPts val="1200"/>
                </a:spcBef>
                <a:buClr>
                  <a:srgbClr val="CC0000"/>
                </a:buClr>
                <a:buSzPct val="110000"/>
              </a:p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6" y="4603377"/>
            <a:ext cx="1823085" cy="106456"/>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1363797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Agenda_divider_gray">
    <p:bg>
      <p:bgRef idx="1001">
        <a:schemeClr val="bg1"/>
      </p:bgRef>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1938771"/>
            <a:ext cx="6396343" cy="1265959"/>
          </a:xfrm>
          <a:prstGeom prst="rect">
            <a:avLst/>
          </a:prstGeom>
        </p:spPr>
        <p:txBody>
          <a:bodyPr vert="horz" lIns="0" tIns="0" rIns="0" bIns="0" rtlCol="0" anchor="b">
            <a:noAutofit/>
          </a:bodyPr>
          <a:lstStyle>
            <a:lvl1pPr marL="0" algn="l" defTabSz="914378" rtl="0" eaLnBrk="1" latinLnBrk="0" hangingPunct="1">
              <a:lnSpc>
                <a:spcPct val="90000"/>
              </a:lnSpc>
              <a:spcBef>
                <a:spcPct val="0"/>
              </a:spcBef>
              <a:buNone/>
              <a:defRPr lang="en-US" sz="4400" b="1" kern="0" spc="-150" baseline="0" dirty="0">
                <a:solidFill>
                  <a:schemeClr val="tx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466726" y="3282951"/>
            <a:ext cx="6396038" cy="987425"/>
          </a:xfrm>
        </p:spPr>
        <p:txBody>
          <a:bodyPr/>
          <a:lstStyle>
            <a:lvl1pPr marL="257175" indent="-257175">
              <a:lnSpc>
                <a:spcPct val="100000"/>
              </a:lnSpc>
              <a:spcBef>
                <a:spcPts val="563"/>
              </a:spcBef>
              <a:buClr>
                <a:schemeClr val="accent4"/>
              </a:buClr>
              <a:buAutoNum type="arabicParenR"/>
              <a:defRPr>
                <a:solidFill>
                  <a:schemeClr val="accent6"/>
                </a:solidFill>
              </a:defRPr>
            </a:lvl1pPr>
          </a:lstStyle>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p:txBody>
      </p:sp>
      <p:sp>
        <p:nvSpPr>
          <p:cNvPr id="4" name="TextBox 3"/>
          <p:cNvSpPr txBox="1"/>
          <p:nvPr userDrawn="1"/>
        </p:nvSpPr>
        <p:spPr>
          <a:xfrm>
            <a:off x="8236269"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pPr algn="r">
                <a:lnSpc>
                  <a:spcPct val="150000"/>
                </a:lnSpc>
                <a:spcBef>
                  <a:spcPts val="1200"/>
                </a:spcBef>
                <a:buClr>
                  <a:srgbClr val="CC0000"/>
                </a:buClr>
                <a:buSzPct val="110000"/>
              </a:p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6"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607097768"/>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_Subtitle_light">
    <p:bg>
      <p:bgPr>
        <a:solidFill>
          <a:srgbClr val="FFFFFF"/>
        </a:solidFill>
        <a:effectLst/>
      </p:bgPr>
    </p:bg>
    <p:spTree>
      <p:nvGrpSpPr>
        <p:cNvPr id="1" name=""/>
        <p:cNvGrpSpPr/>
        <p:nvPr/>
      </p:nvGrpSpPr>
      <p:grpSpPr>
        <a:xfrm>
          <a:off x="0" y="0"/>
          <a:ext cx="0" cy="0"/>
          <a:chOff x="0" y="0"/>
          <a:chExt cx="0" cy="0"/>
        </a:xfrm>
      </p:grpSpPr>
      <p:sp>
        <p:nvSpPr>
          <p:cNvPr id="9" name="Text Placeholder 4"/>
          <p:cNvSpPr>
            <a:spLocks noGrp="1"/>
          </p:cNvSpPr>
          <p:nvPr>
            <p:ph type="body" sz="quarter" idx="16"/>
          </p:nvPr>
        </p:nvSpPr>
        <p:spPr>
          <a:xfrm>
            <a:off x="465188" y="894741"/>
            <a:ext cx="8219717" cy="170816"/>
          </a:xfrm>
        </p:spPr>
        <p:txBody>
          <a:bodyPr tIns="0"/>
          <a:lstStyle>
            <a:lvl1pPr marL="0" indent="0">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3" name="Text Placeholder 2"/>
          <p:cNvSpPr>
            <a:spLocks noGrp="1"/>
          </p:cNvSpPr>
          <p:nvPr>
            <p:ph type="body" sz="quarter" idx="17" hasCustomPrompt="1"/>
          </p:nvPr>
        </p:nvSpPr>
        <p:spPr>
          <a:xfrm>
            <a:off x="465138" y="438151"/>
            <a:ext cx="8221662" cy="368300"/>
          </a:xfrm>
        </p:spPr>
        <p:txBody>
          <a:bodyPr tIns="0" bIns="0"/>
          <a:lstStyle>
            <a:lvl1pPr marL="0" indent="0">
              <a:spcBef>
                <a:spcPts val="0"/>
              </a:spcBef>
              <a:buNone/>
              <a:defRPr sz="2400" b="1" spc="-70"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4" name="Text Placeholder 3"/>
          <p:cNvSpPr>
            <a:spLocks noGrp="1"/>
          </p:cNvSpPr>
          <p:nvPr>
            <p:ph type="body" sz="quarter" idx="18" hasCustomPrompt="1"/>
          </p:nvPr>
        </p:nvSpPr>
        <p:spPr>
          <a:xfrm>
            <a:off x="466726" y="4616824"/>
            <a:ext cx="1823085" cy="9300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5" name="Text Placeholder 4"/>
          <p:cNvSpPr>
            <a:spLocks noGrp="1"/>
          </p:cNvSpPr>
          <p:nvPr>
            <p:ph type="body" sz="quarter" idx="19"/>
          </p:nvPr>
        </p:nvSpPr>
        <p:spPr>
          <a:xfrm>
            <a:off x="466726" y="1206501"/>
            <a:ext cx="8220075" cy="2820988"/>
          </a:xfrm>
        </p:spPr>
        <p:txBody>
          <a:bodyPr/>
          <a:lstStyle>
            <a:lvl1pPr>
              <a:defRPr sz="1050"/>
            </a:lvl1pPr>
            <a:lvl2pPr>
              <a:defRPr sz="1000"/>
            </a:lvl2pPr>
            <a:lvl3pPr>
              <a:defRPr sz="900"/>
            </a:lvl3pPr>
            <a:lvl4pPr>
              <a:defRPr sz="8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0519803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_Subtitle_gray">
    <p:bg>
      <p:bgPr>
        <a:solidFill>
          <a:schemeClr val="bg2"/>
        </a:solidFill>
        <a:effectLst/>
      </p:bgPr>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465138" y="438151"/>
            <a:ext cx="8221662" cy="368300"/>
          </a:xfrm>
        </p:spPr>
        <p:txBody>
          <a:bodyPr tIns="0" bIns="0"/>
          <a:lstStyle>
            <a:lvl1pPr marL="0" indent="0">
              <a:spcBef>
                <a:spcPts val="0"/>
              </a:spcBef>
              <a:buNone/>
              <a:defRPr sz="2400" b="1" spc="-70"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465188" y="894741"/>
            <a:ext cx="8219717" cy="170816"/>
          </a:xfrm>
        </p:spPr>
        <p:txBody>
          <a:bodyPr tIns="0"/>
          <a:lstStyle>
            <a:lvl1pPr marL="0" indent="0">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466726"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6" name="Text Placeholder 4"/>
          <p:cNvSpPr>
            <a:spLocks noGrp="1"/>
          </p:cNvSpPr>
          <p:nvPr>
            <p:ph type="body" sz="quarter" idx="19"/>
          </p:nvPr>
        </p:nvSpPr>
        <p:spPr>
          <a:xfrm>
            <a:off x="466726" y="1206501"/>
            <a:ext cx="8220075" cy="2820988"/>
          </a:xfrm>
        </p:spPr>
        <p:txBody>
          <a:bodyPr/>
          <a:lstStyle>
            <a:lvl1pPr>
              <a:defRPr sz="1050"/>
            </a:lvl1pPr>
            <a:lvl2pPr>
              <a:defRPr sz="1000"/>
            </a:lvl2pPr>
            <a:lvl3pPr>
              <a:defRPr sz="900"/>
            </a:lvl3pPr>
            <a:lvl4pPr>
              <a:defRPr sz="8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5511075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_Subtitle_dark">
    <p:bg>
      <p:bgRef idx="1001">
        <a:schemeClr val="bg1"/>
      </p:bgRef>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465138" y="438151"/>
            <a:ext cx="8221662" cy="368300"/>
          </a:xfrm>
        </p:spPr>
        <p:txBody>
          <a:bodyPr tIns="0" bIns="0"/>
          <a:lstStyle>
            <a:lvl1pPr marL="0" indent="0">
              <a:spcBef>
                <a:spcPts val="0"/>
              </a:spcBef>
              <a:buNone/>
              <a:defRPr sz="2400" b="1" spc="-70" baseline="0">
                <a:solidFill>
                  <a:schemeClr val="tx1"/>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465188" y="894741"/>
            <a:ext cx="8219717" cy="170816"/>
          </a:xfrm>
        </p:spPr>
        <p:txBody>
          <a:bodyPr tIns="0"/>
          <a:lstStyle>
            <a:lvl1pPr marL="0" indent="0">
              <a:buNone/>
              <a:defRPr lang="en-US" sz="1100" kern="1200" spc="0" baseline="0" dirty="0">
                <a:solidFill>
                  <a:schemeClr val="accent6"/>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466726"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6" name="Text Placeholder 4"/>
          <p:cNvSpPr>
            <a:spLocks noGrp="1"/>
          </p:cNvSpPr>
          <p:nvPr>
            <p:ph type="body" sz="quarter" idx="19"/>
          </p:nvPr>
        </p:nvSpPr>
        <p:spPr>
          <a:xfrm>
            <a:off x="466726" y="1206501"/>
            <a:ext cx="8220075" cy="2820988"/>
          </a:xfrm>
        </p:spPr>
        <p:txBody>
          <a:bodyPr/>
          <a:lstStyle>
            <a:lvl1pPr>
              <a:defRPr sz="1050">
                <a:solidFill>
                  <a:schemeClr val="accent6"/>
                </a:solidFill>
              </a:defRPr>
            </a:lvl1pPr>
            <a:lvl2pPr>
              <a:defRPr sz="1000">
                <a:solidFill>
                  <a:schemeClr val="accent6"/>
                </a:solidFill>
              </a:defRPr>
            </a:lvl2pPr>
            <a:lvl3pPr>
              <a:defRPr sz="900">
                <a:solidFill>
                  <a:schemeClr val="accent6"/>
                </a:solidFill>
              </a:defRPr>
            </a:lvl3pPr>
            <a:lvl4pPr>
              <a:defRPr sz="800">
                <a:solidFill>
                  <a:schemeClr val="accent6"/>
                </a:solidFill>
              </a:defRPr>
            </a:lvl4pPr>
            <a:lvl5pPr>
              <a:defRPr sz="800">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17136402"/>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_light">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400" rtl="0" eaLnBrk="1" latinLnBrk="0" hangingPunct="1">
              <a:lnSpc>
                <a:spcPct val="80000"/>
              </a:lnSpc>
              <a:spcBef>
                <a:spcPct val="0"/>
              </a:spcBef>
              <a:buNone/>
              <a:defRPr lang="en-US" sz="4000" b="1" kern="0" spc="-200"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5"/>
                </a:solidFill>
              </a:defRPr>
            </a:lvl1pPr>
            <a:lvl2pPr>
              <a:defRPr sz="1200"/>
            </a:lvl2pPr>
            <a:lvl3pPr>
              <a:defRPr sz="1200"/>
            </a:lvl3pPr>
            <a:lvl4pPr>
              <a:defRPr sz="1200"/>
            </a:lvl4pPr>
            <a:lvl5pPr>
              <a:defRPr sz="1200"/>
            </a:lvl5pPr>
          </a:lstStyle>
          <a:p>
            <a:pPr lvl="0"/>
            <a:r>
              <a:rPr lang="en-US" dirty="0"/>
              <a:t>Enter text here</a:t>
            </a:r>
            <a:endParaRPr lang="en-GB" dirty="0"/>
          </a:p>
        </p:txBody>
      </p:sp>
      <p:sp>
        <p:nvSpPr>
          <p:cNvPr id="26"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pic>
        <p:nvPicPr>
          <p:cNvPr id="9" name="Picture 8"/>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2" y="438150"/>
            <a:ext cx="711665" cy="185033"/>
          </a:xfrm>
          <a:prstGeom prst="rect">
            <a:avLst/>
          </a:prstGeom>
        </p:spPr>
      </p:pic>
    </p:spTree>
    <p:extLst>
      <p:ext uri="{BB962C8B-B14F-4D97-AF65-F5344CB8AC3E}">
        <p14:creationId xmlns:p14="http://schemas.microsoft.com/office/powerpoint/2010/main" val="3763461979"/>
      </p:ext>
    </p:extLst>
  </p:cSld>
  <p:clrMapOvr>
    <a:overrideClrMapping bg1="lt1" tx1="dk1" bg2="lt2" tx2="dk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_subtitle_bold_light">
    <p:bg>
      <p:bgPr>
        <a:solidFill>
          <a:srgbClr val="FFFFFF"/>
        </a:solidFill>
        <a:effectLst/>
      </p:bgPr>
    </p:bg>
    <p:spTree>
      <p:nvGrpSpPr>
        <p:cNvPr id="1" name=""/>
        <p:cNvGrpSpPr/>
        <p:nvPr/>
      </p:nvGrpSpPr>
      <p:grpSpPr>
        <a:xfrm>
          <a:off x="0" y="0"/>
          <a:ext cx="0" cy="0"/>
          <a:chOff x="0" y="0"/>
          <a:chExt cx="0" cy="0"/>
        </a:xfrm>
      </p:grpSpPr>
      <p:sp>
        <p:nvSpPr>
          <p:cNvPr id="10" name="Text Placeholder 4"/>
          <p:cNvSpPr>
            <a:spLocks noGrp="1"/>
          </p:cNvSpPr>
          <p:nvPr>
            <p:ph type="body" sz="quarter" idx="16"/>
          </p:nvPr>
        </p:nvSpPr>
        <p:spPr>
          <a:xfrm>
            <a:off x="464494" y="1488138"/>
            <a:ext cx="2274660" cy="3062171"/>
          </a:xfrm>
        </p:spPr>
        <p:txBody>
          <a:bodyPr tIns="0"/>
          <a:lstStyle>
            <a:lvl1pPr marL="0" indent="0">
              <a:lnSpc>
                <a:spcPct val="150000"/>
              </a:lnSpc>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4" y="441224"/>
            <a:ext cx="3273117" cy="949858"/>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4" name="Text Placeholder 3"/>
          <p:cNvSpPr>
            <a:spLocks noGrp="1"/>
          </p:cNvSpPr>
          <p:nvPr>
            <p:ph type="body" sz="quarter" idx="17" hasCustomPrompt="1"/>
          </p:nvPr>
        </p:nvSpPr>
        <p:spPr>
          <a:xfrm>
            <a:off x="466726" y="4621306"/>
            <a:ext cx="1823085" cy="88526"/>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0301229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_subtitle_bold_gray">
    <p:bg>
      <p:bgPr>
        <a:solidFill>
          <a:schemeClr val="bg2"/>
        </a:solidFill>
        <a:effectLst/>
      </p:bgPr>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464494" y="441224"/>
            <a:ext cx="3273117" cy="949858"/>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464494" y="1488138"/>
            <a:ext cx="2274660" cy="3062171"/>
          </a:xfrm>
        </p:spPr>
        <p:txBody>
          <a:bodyPr tIns="0"/>
          <a:lstStyle>
            <a:lvl1pPr marL="0" indent="0">
              <a:lnSpc>
                <a:spcPct val="150000"/>
              </a:lnSpc>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6562269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_subtitle_bold_dark">
    <p:bg>
      <p:bgRef idx="1001">
        <a:schemeClr val="bg1"/>
      </p:bgRef>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464494" y="438150"/>
            <a:ext cx="3273117" cy="949858"/>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tx1"/>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464494" y="1488138"/>
            <a:ext cx="2274660" cy="3062171"/>
          </a:xfrm>
        </p:spPr>
        <p:txBody>
          <a:bodyPr tIns="0"/>
          <a:lstStyle>
            <a:lvl1pPr marL="0" indent="0">
              <a:lnSpc>
                <a:spcPct val="150000"/>
              </a:lnSpc>
              <a:buNone/>
              <a:defRPr lang="en-US" sz="1100" kern="1200" spc="0" baseline="0" dirty="0">
                <a:solidFill>
                  <a:schemeClr val="accent5"/>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723480061"/>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lumn layout_dark">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4582478" y="438151"/>
            <a:ext cx="3196272" cy="3503613"/>
          </a:xfrm>
        </p:spPr>
        <p:txBody>
          <a:bodyPr tIns="0" bIns="0"/>
          <a:lstStyle>
            <a:lvl1pPr marL="0" indent="0" algn="l" defTabSz="914378"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6"/>
                </a:solidFill>
                <a:latin typeface="+mj-lt"/>
                <a:ea typeface="+mn-ea"/>
                <a:cs typeface="Segoe UI" panose="020B0502040204020203" pitchFamily="34" charset="0"/>
              </a:defRPr>
            </a:lvl1pPr>
            <a:lvl2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8" name="Text Placeholder 7"/>
          <p:cNvSpPr>
            <a:spLocks noGrp="1"/>
          </p:cNvSpPr>
          <p:nvPr>
            <p:ph type="body" sz="quarter" idx="11" hasCustomPrompt="1"/>
          </p:nvPr>
        </p:nvSpPr>
        <p:spPr>
          <a:xfrm>
            <a:off x="464856" y="438150"/>
            <a:ext cx="3055584" cy="2231970"/>
          </a:xfrm>
        </p:spPr>
        <p:txBody>
          <a:bodyPr tIns="0" bIns="0"/>
          <a:lstStyle>
            <a:lvl1pPr marL="0" indent="0" algn="l" defTabSz="914378" rtl="0" eaLnBrk="1" latinLnBrk="0" hangingPunct="1">
              <a:lnSpc>
                <a:spcPct val="90000"/>
              </a:lnSpc>
              <a:spcBef>
                <a:spcPct val="0"/>
              </a:spcBef>
              <a:buNone/>
              <a:defRPr lang="en-GB" sz="3200" b="1" kern="0" spc="-150" baseline="0" dirty="0">
                <a:solidFill>
                  <a:schemeClr val="tx1"/>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marL="0" lvl="0" indent="0" algn="l" defTabSz="914378" rtl="0" eaLnBrk="1" latinLnBrk="0" hangingPunct="1">
              <a:lnSpc>
                <a:spcPct val="90000"/>
              </a:lnSpc>
              <a:spcBef>
                <a:spcPct val="0"/>
              </a:spcBef>
              <a:buClr>
                <a:schemeClr val="accent2"/>
              </a:buClr>
              <a:buSzPct val="110000"/>
              <a:buFont typeface="Arial" panose="020B0604020202020204" pitchFamily="34" charset="0"/>
              <a:buNone/>
            </a:pPr>
            <a:r>
              <a:rPr lang="en-US" dirty="0"/>
              <a:t>Click to edit</a:t>
            </a:r>
            <a:endParaRPr lang="en-GB" dirty="0"/>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423340644"/>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layout_gray">
    <p:bg>
      <p:bgPr>
        <a:solidFill>
          <a:schemeClr val="tx2"/>
        </a:solid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4582478" y="438151"/>
            <a:ext cx="3196272" cy="3503613"/>
          </a:xfrm>
        </p:spPr>
        <p:txBody>
          <a:bodyPr tIns="0" bIns="0"/>
          <a:lstStyle>
            <a:lvl1pPr marL="0" indent="0" algn="l" defTabSz="914378"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464856" y="438150"/>
            <a:ext cx="3055584" cy="2231970"/>
          </a:xfrm>
        </p:spPr>
        <p:txBody>
          <a:bodyPr tIns="0" bIns="0"/>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965068942"/>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layout_light">
    <p:bg>
      <p:bgRef idx="1001">
        <a:schemeClr val="bg1"/>
      </p:bgRef>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4582478" y="438151"/>
            <a:ext cx="3196272" cy="3503613"/>
          </a:xfrm>
        </p:spPr>
        <p:txBody>
          <a:bodyPr tIns="0" bIns="0"/>
          <a:lstStyle>
            <a:lvl1pPr marL="0" indent="0" algn="l" defTabSz="914378"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464856" y="438150"/>
            <a:ext cx="3055584" cy="2231970"/>
          </a:xfrm>
        </p:spPr>
        <p:txBody>
          <a:bodyPr tIns="0" bIns="0"/>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836253724"/>
      </p:ext>
    </p:extLst>
  </p:cSld>
  <p:clrMapOvr>
    <a:overrideClrMapping bg1="lt1" tx1="dk1" bg2="lt2" tx2="dk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hotographic background">
    <p:bg>
      <p:bgPr>
        <a:solidFill>
          <a:srgbClr val="FFFFFF"/>
        </a:solidFill>
        <a:effectLst/>
      </p:bgPr>
    </p:bg>
    <p:spTree>
      <p:nvGrpSpPr>
        <p:cNvPr id="1" name=""/>
        <p:cNvGrpSpPr/>
        <p:nvPr/>
      </p:nvGrpSpPr>
      <p:grpSpPr>
        <a:xfrm>
          <a:off x="0" y="0"/>
          <a:ext cx="0" cy="0"/>
          <a:chOff x="0" y="0"/>
          <a:chExt cx="0" cy="0"/>
        </a:xfrm>
      </p:grpSpPr>
      <p:sp>
        <p:nvSpPr>
          <p:cNvPr id="9" name="Picture Placeholder 4"/>
          <p:cNvSpPr>
            <a:spLocks noGrp="1"/>
          </p:cNvSpPr>
          <p:nvPr>
            <p:ph type="pic" sz="quarter" idx="21"/>
          </p:nvPr>
        </p:nvSpPr>
        <p:spPr>
          <a:xfrm>
            <a:off x="0" y="0"/>
            <a:ext cx="9144000" cy="51435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173034" lvl="0" indent="-173034" algn="ctr"/>
            <a:r>
              <a:rPr lang="en-US"/>
              <a:t>Click icon to add picture</a:t>
            </a:r>
          </a:p>
        </p:txBody>
      </p:sp>
    </p:spTree>
    <p:extLst>
      <p:ext uri="{BB962C8B-B14F-4D97-AF65-F5344CB8AC3E}">
        <p14:creationId xmlns:p14="http://schemas.microsoft.com/office/powerpoint/2010/main" val="283007313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Header_subhead_photo">
    <p:bg>
      <p:bgPr>
        <a:solidFill>
          <a:srgbClr val="FFFFFF"/>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21"/>
          </p:nvPr>
        </p:nvSpPr>
        <p:spPr>
          <a:xfrm>
            <a:off x="4572000" y="0"/>
            <a:ext cx="4572000" cy="5143500"/>
          </a:xfrm>
          <a:prstGeom prst="rect">
            <a:avLst/>
          </a:prstGeom>
          <a:solidFill>
            <a:schemeClr val="accent5"/>
          </a:solidFill>
        </p:spPr>
        <p:txBody>
          <a:bodyPr vert="horz" wrap="square" lIns="0" tIns="1005840" rIns="0" bIns="45720" rtlCol="0" anchor="ctr">
            <a:noAutofit/>
          </a:bodyPr>
          <a:lstStyle>
            <a:lvl1pPr marL="0" indent="0" algn="ctr">
              <a:buNone/>
              <a:defRPr lang="en-US">
                <a:solidFill>
                  <a:schemeClr val="bg1"/>
                </a:solidFill>
              </a:defRPr>
            </a:lvl1pPr>
          </a:lstStyle>
          <a:p>
            <a:pPr marL="173034" lvl="0" indent="-173034" algn="ctr"/>
            <a:r>
              <a:rPr lang="en-US" dirty="0"/>
              <a:t>Click icon to add picture</a:t>
            </a:r>
          </a:p>
        </p:txBody>
      </p:sp>
      <p:sp>
        <p:nvSpPr>
          <p:cNvPr id="10" name="Text Placeholder 4"/>
          <p:cNvSpPr>
            <a:spLocks noGrp="1"/>
          </p:cNvSpPr>
          <p:nvPr>
            <p:ph type="body" sz="quarter" idx="16"/>
          </p:nvPr>
        </p:nvSpPr>
        <p:spPr>
          <a:xfrm>
            <a:off x="464494" y="1477280"/>
            <a:ext cx="3273116" cy="847455"/>
          </a:xfrm>
        </p:spPr>
        <p:txBody>
          <a:bodyPr tIns="0"/>
          <a:lstStyle>
            <a:lvl1pPr marL="0" indent="0">
              <a:lnSpc>
                <a:spcPct val="15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4" y="438151"/>
            <a:ext cx="3273117" cy="908685"/>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5"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8490459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_floating photo layout">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5073359" y="1987268"/>
            <a:ext cx="2309339" cy="15147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sz="1800"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 name="Picture Placeholder 4"/>
          <p:cNvSpPr>
            <a:spLocks noGrp="1"/>
          </p:cNvSpPr>
          <p:nvPr>
            <p:ph type="pic" sz="quarter" idx="21"/>
          </p:nvPr>
        </p:nvSpPr>
        <p:spPr>
          <a:xfrm>
            <a:off x="5537466" y="1066800"/>
            <a:ext cx="3150178" cy="1990918"/>
          </a:xfrm>
          <a:prstGeom prst="rect">
            <a:avLst/>
          </a:prstGeom>
          <a:solidFill>
            <a:schemeClr val="accent5"/>
          </a:solidFill>
        </p:spPr>
        <p:txBody>
          <a:bodyPr vert="horz" wrap="square" lIns="0" tIns="1005840" rIns="0" bIns="45720" rtlCol="0" anchor="ctr">
            <a:noAutofit/>
          </a:bodyPr>
          <a:lstStyle>
            <a:lvl1pPr marL="0" indent="0" algn="ctr">
              <a:buNone/>
              <a:defRPr lang="en-US" dirty="0">
                <a:solidFill>
                  <a:schemeClr val="bg1"/>
                </a:solidFill>
              </a:defRPr>
            </a:lvl1pPr>
          </a:lstStyle>
          <a:p>
            <a:pPr marL="173034" lvl="0" indent="-173034" algn="ctr"/>
            <a:r>
              <a:rPr lang="en-US" dirty="0"/>
              <a:t>Click icon to add picture</a:t>
            </a:r>
          </a:p>
        </p:txBody>
      </p:sp>
      <p:sp>
        <p:nvSpPr>
          <p:cNvPr id="11" name="Text Placeholder 7"/>
          <p:cNvSpPr>
            <a:spLocks noGrp="1"/>
          </p:cNvSpPr>
          <p:nvPr>
            <p:ph type="body" sz="quarter" idx="11" hasCustomPrompt="1"/>
          </p:nvPr>
        </p:nvSpPr>
        <p:spPr>
          <a:xfrm>
            <a:off x="464494" y="438151"/>
            <a:ext cx="3273117" cy="4066614"/>
          </a:xfrm>
        </p:spPr>
        <p:txBody>
          <a:bodyPr tIns="0" bIns="0" anchor="t"/>
          <a:lstStyle>
            <a:lvl1pPr marL="0" indent="0" algn="l" defTabSz="914378" rtl="0" eaLnBrk="1" latinLnBrk="0" hangingPunct="1">
              <a:lnSpc>
                <a:spcPct val="90000"/>
              </a:lnSpc>
              <a:spcBef>
                <a:spcPct val="0"/>
              </a:spcBef>
              <a:buNone/>
              <a:defRPr lang="en-US" sz="28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6"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51976887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wo column layout_light">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4978401" y="1066800"/>
            <a:ext cx="4165600" cy="2184400"/>
          </a:xfr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173034" lvl="0" indent="-173034" algn="ctr"/>
            <a:r>
              <a:rPr lang="en-US" dirty="0"/>
              <a:t>Click icon to add picture</a:t>
            </a:r>
          </a:p>
        </p:txBody>
      </p:sp>
      <p:sp>
        <p:nvSpPr>
          <p:cNvPr id="7" name="Text Placeholder 4"/>
          <p:cNvSpPr>
            <a:spLocks noGrp="1"/>
          </p:cNvSpPr>
          <p:nvPr>
            <p:ph type="body" sz="quarter" idx="16"/>
          </p:nvPr>
        </p:nvSpPr>
        <p:spPr>
          <a:xfrm>
            <a:off x="464494" y="1559195"/>
            <a:ext cx="3273116" cy="695055"/>
          </a:xfrm>
        </p:spPr>
        <p:txBody>
          <a:bodyPr tIns="0"/>
          <a:lstStyle>
            <a:lvl1pPr marL="0" indent="0">
              <a:buNone/>
              <a:defRPr lang="en-US" sz="1400" kern="1200" spc="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8" name="Text Placeholder 7"/>
          <p:cNvSpPr>
            <a:spLocks noGrp="1"/>
          </p:cNvSpPr>
          <p:nvPr>
            <p:ph type="body" sz="quarter" idx="11" hasCustomPrompt="1"/>
          </p:nvPr>
        </p:nvSpPr>
        <p:spPr>
          <a:xfrm>
            <a:off x="464494" y="520066"/>
            <a:ext cx="3273117" cy="908685"/>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9" name="Text Placeholder 4"/>
          <p:cNvSpPr>
            <a:spLocks noGrp="1"/>
          </p:cNvSpPr>
          <p:nvPr>
            <p:ph type="body" sz="quarter" idx="17"/>
          </p:nvPr>
        </p:nvSpPr>
        <p:spPr>
          <a:xfrm>
            <a:off x="464494" y="2473596"/>
            <a:ext cx="3273116" cy="2013240"/>
          </a:xfrm>
        </p:spPr>
        <p:txBody>
          <a:bodyPr tIns="0"/>
          <a:lstStyle>
            <a:lvl1pPr marL="285743" indent="-285743">
              <a:lnSpc>
                <a:spcPct val="150000"/>
              </a:lnSpc>
              <a:spcBef>
                <a:spcPts val="750"/>
              </a:spcBef>
              <a:buFont typeface="Arial" panose="020B0604020202020204" pitchFamily="34" charset="0"/>
              <a:buChar char="•"/>
              <a:defRPr lang="en-US" sz="1400" kern="1200" spc="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285743" lvl="0" indent="-285743" algn="l" defTabSz="914378" rtl="0" eaLnBrk="1" latinLnBrk="0" hangingPunct="1">
              <a:lnSpc>
                <a:spcPct val="90000"/>
              </a:lnSpc>
              <a:spcBef>
                <a:spcPts val="1200"/>
              </a:spcBef>
              <a:buClr>
                <a:srgbClr val="0072C8"/>
              </a:buClr>
              <a:buSzPct val="110000"/>
            </a:pPr>
            <a:r>
              <a:rPr lang="en-US" dirty="0"/>
              <a:t>Click to edit Master text styles</a:t>
            </a:r>
          </a:p>
        </p:txBody>
      </p:sp>
      <p:sp>
        <p:nvSpPr>
          <p:cNvPr id="6" name="Text Placeholder 3"/>
          <p:cNvSpPr>
            <a:spLocks noGrp="1"/>
          </p:cNvSpPr>
          <p:nvPr>
            <p:ph type="body" sz="quarter" idx="18"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81711933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_gray">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400" rtl="0" eaLnBrk="1" latinLnBrk="0" hangingPunct="1">
              <a:lnSpc>
                <a:spcPct val="80000"/>
              </a:lnSpc>
              <a:spcBef>
                <a:spcPct val="0"/>
              </a:spcBef>
              <a:buNone/>
              <a:defRPr lang="en-US" sz="4000" b="1" kern="0" spc="-200"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4"/>
                </a:solidFill>
              </a:defRPr>
            </a:lvl1pPr>
            <a:lvl2pPr>
              <a:defRPr sz="1200"/>
            </a:lvl2pPr>
            <a:lvl3pPr>
              <a:defRPr sz="1200"/>
            </a:lvl3pPr>
            <a:lvl4pPr>
              <a:defRPr sz="1200"/>
            </a:lvl4pPr>
            <a:lvl5pPr>
              <a:defRPr sz="1200"/>
            </a:lvl5pPr>
          </a:lstStyle>
          <a:p>
            <a:pPr lvl="0"/>
            <a:r>
              <a:rPr lang="en-US" dirty="0"/>
              <a:t>Enter text here</a:t>
            </a:r>
            <a:endParaRPr lang="en-GB" dirty="0"/>
          </a:p>
        </p:txBody>
      </p:sp>
      <p:sp>
        <p:nvSpPr>
          <p:cNvPr id="26"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pic>
        <p:nvPicPr>
          <p:cNvPr id="9" name="Picture 8"/>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2" y="474290"/>
            <a:ext cx="711665" cy="185033"/>
          </a:xfrm>
          <a:prstGeom prst="rect">
            <a:avLst/>
          </a:prstGeom>
        </p:spPr>
      </p:pic>
    </p:spTree>
    <p:extLst>
      <p:ext uri="{BB962C8B-B14F-4D97-AF65-F5344CB8AC3E}">
        <p14:creationId xmlns:p14="http://schemas.microsoft.com/office/powerpoint/2010/main" val="209366693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hoto layout">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5195888" y="3752851"/>
            <a:ext cx="3948111" cy="13895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spc="100" dirty="0" err="1">
              <a:solidFill>
                <a:schemeClr val="bg1"/>
              </a:soli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5929314" y="2613026"/>
            <a:ext cx="3214687" cy="2530475"/>
          </a:xfrm>
          <a:solidFill>
            <a:schemeClr val="accent5"/>
          </a:solidFill>
        </p:spPr>
        <p:txBody>
          <a:bodyPr vert="horz" wrap="square" lIns="0" tIns="1005840" rIns="0" bIns="45720" rtlCol="0" anchor="ctr">
            <a:noAutofit/>
          </a:bodyPr>
          <a:lstStyle>
            <a:lvl1pPr marL="0" marR="0" indent="0" algn="ctr" defTabSz="914378"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lang="en-GB" dirty="0">
                <a:solidFill>
                  <a:schemeClr val="bg1"/>
                </a:solidFill>
              </a:defRPr>
            </a:lvl1pPr>
          </a:lstStyle>
          <a:p>
            <a:pPr marL="171446" marR="0" lvl="0" indent="-171446" algn="ctr" defTabSz="914378" rtl="0" eaLnBrk="1" fontAlgn="auto" latinLnBrk="0" hangingPunct="1">
              <a:lnSpc>
                <a:spcPct val="100000"/>
              </a:lnSpc>
              <a:spcBef>
                <a:spcPts val="750"/>
              </a:spcBef>
              <a:spcAft>
                <a:spcPts val="0"/>
              </a:spcAft>
              <a:buClr>
                <a:schemeClr val="accent2"/>
              </a:buClr>
              <a:buSzPct val="110000"/>
              <a:tabLst/>
              <a:defRPr/>
            </a:pPr>
            <a:r>
              <a:rPr lang="en-US" dirty="0"/>
              <a:t>Click icon to add picture</a:t>
            </a:r>
          </a:p>
          <a:p>
            <a:pPr marL="171446" lvl="0" indent="-171446" algn="ctr"/>
            <a:endParaRPr lang="en-GB" dirty="0"/>
          </a:p>
        </p:txBody>
      </p:sp>
      <p:sp>
        <p:nvSpPr>
          <p:cNvPr id="10" name="Picture Placeholder 9"/>
          <p:cNvSpPr>
            <a:spLocks noGrp="1"/>
          </p:cNvSpPr>
          <p:nvPr>
            <p:ph type="pic" sz="quarter" idx="14"/>
          </p:nvPr>
        </p:nvSpPr>
        <p:spPr>
          <a:xfrm>
            <a:off x="3986090" y="536215"/>
            <a:ext cx="2743200" cy="2743200"/>
          </a:xfrm>
          <a:prstGeom prst="ellipse">
            <a:avLst/>
          </a:prstGeo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173034" lvl="0" indent="-173034" algn="ctr"/>
            <a:r>
              <a:rPr lang="en-US" dirty="0"/>
              <a:t>Click icon to add picture</a:t>
            </a:r>
          </a:p>
        </p:txBody>
      </p:sp>
      <p:sp>
        <p:nvSpPr>
          <p:cNvPr id="5"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2136710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hoto layout_title subtitle">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2000251" y="514351"/>
            <a:ext cx="4751057" cy="2886757"/>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sz="1800"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2686051" y="1066800"/>
            <a:ext cx="6471201" cy="3001619"/>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173034" lvl="0" indent="-173034" algn="ctr"/>
            <a:r>
              <a:rPr lang="en-US" dirty="0"/>
              <a:t>Click icon to add picture</a:t>
            </a:r>
          </a:p>
        </p:txBody>
      </p:sp>
      <p:sp>
        <p:nvSpPr>
          <p:cNvPr id="13" name="Text Placeholder 7"/>
          <p:cNvSpPr>
            <a:spLocks noGrp="1"/>
          </p:cNvSpPr>
          <p:nvPr>
            <p:ph type="body" sz="quarter" idx="11" hasCustomPrompt="1"/>
          </p:nvPr>
        </p:nvSpPr>
        <p:spPr>
          <a:xfrm>
            <a:off x="464494" y="2004667"/>
            <a:ext cx="4107507" cy="2063751"/>
          </a:xfrm>
          <a:solidFill>
            <a:schemeClr val="bg1"/>
          </a:solidFill>
        </p:spPr>
        <p:txBody>
          <a:bodyPr tIns="0" bIns="0" anchor="ctr"/>
          <a:lstStyle>
            <a:lvl1pPr marL="0" indent="0" algn="l" defTabSz="914378" rtl="0" eaLnBrk="1" latinLnBrk="0" hangingPunct="1">
              <a:lnSpc>
                <a:spcPct val="80000"/>
              </a:lnSpc>
              <a:spcBef>
                <a:spcPts val="0"/>
              </a:spcBef>
              <a:buNone/>
              <a:defRPr lang="en-US" sz="44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a:t>
            </a:r>
            <a:endParaRPr lang="en-GB" dirty="0"/>
          </a:p>
        </p:txBody>
      </p:sp>
      <p:sp>
        <p:nvSpPr>
          <p:cNvPr id="12" name="Text Placeholder 11"/>
          <p:cNvSpPr>
            <a:spLocks noGrp="1"/>
          </p:cNvSpPr>
          <p:nvPr>
            <p:ph type="body" sz="quarter" idx="15" hasCustomPrompt="1"/>
          </p:nvPr>
        </p:nvSpPr>
        <p:spPr>
          <a:xfrm>
            <a:off x="457201" y="3735043"/>
            <a:ext cx="3816350" cy="504825"/>
          </a:xfrm>
        </p:spPr>
        <p:txBody>
          <a:bodyPr/>
          <a:lstStyle>
            <a:lvl1pPr marL="0" indent="0">
              <a:lnSpc>
                <a:spcPct val="100000"/>
              </a:lnSpc>
              <a:buNone/>
              <a:defRPr>
                <a:solidFill>
                  <a:schemeClr val="accent4"/>
                </a:solidFill>
              </a:defRPr>
            </a:lvl1pPr>
            <a:lvl2pPr marL="173033" indent="0">
              <a:buNone/>
              <a:defRPr>
                <a:solidFill>
                  <a:schemeClr val="accent5"/>
                </a:solidFill>
              </a:defRPr>
            </a:lvl2pPr>
            <a:lvl3pPr marL="323842" indent="0">
              <a:buNone/>
              <a:defRPr>
                <a:solidFill>
                  <a:schemeClr val="accent5"/>
                </a:solidFill>
              </a:defRPr>
            </a:lvl3pPr>
            <a:lvl4pPr marL="457189" indent="0">
              <a:buNone/>
              <a:defRPr>
                <a:solidFill>
                  <a:schemeClr val="accent5"/>
                </a:solidFill>
              </a:defRPr>
            </a:lvl4pPr>
            <a:lvl5pPr marL="593711" indent="0">
              <a:buNone/>
              <a:defRPr>
                <a:solidFill>
                  <a:schemeClr val="accent5"/>
                </a:solidFill>
              </a:defRPr>
            </a:lvl5pPr>
          </a:lstStyle>
          <a:p>
            <a:pPr lvl="0"/>
            <a:r>
              <a:rPr lang="en-US" dirty="0"/>
              <a:t>Enter text here</a:t>
            </a:r>
            <a:endParaRPr lang="en-GB" dirty="0"/>
          </a:p>
        </p:txBody>
      </p:sp>
      <p:sp>
        <p:nvSpPr>
          <p:cNvPr id="6"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grpSp>
        <p:nvGrpSpPr>
          <p:cNvPr id="7" name="Group 6"/>
          <p:cNvGrpSpPr/>
          <p:nvPr userDrawn="1"/>
        </p:nvGrpSpPr>
        <p:grpSpPr>
          <a:xfrm>
            <a:off x="7958139" y="514350"/>
            <a:ext cx="728662" cy="236100"/>
            <a:chOff x="3768588" y="1944796"/>
            <a:chExt cx="4991238" cy="1617252"/>
          </a:xfrm>
        </p:grpSpPr>
        <p:sp>
          <p:nvSpPr>
            <p:cNvPr id="9" name="Freeform 8"/>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8735135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hoto layout_title">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2880711" y="645618"/>
            <a:ext cx="4363050" cy="1990358"/>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sz="1800"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1136650" y="1066800"/>
            <a:ext cx="5676900" cy="2678998"/>
          </a:xfrm>
          <a:solidFill>
            <a:schemeClr val="accent5"/>
          </a:solidFill>
        </p:spPr>
        <p:txBody>
          <a:bodyPr vert="horz" wrap="square" lIns="0" tIns="1005840" rIns="0" bIns="45720" rtlCol="0" anchor="ctr">
            <a:noAutofit/>
          </a:bodyPr>
          <a:lstStyle>
            <a:lvl1pPr marL="0" indent="0" algn="ctr">
              <a:buFont typeface="Arial" panose="020B0604020202020204" pitchFamily="34" charset="0"/>
              <a:buNone/>
              <a:defRPr lang="en-GB" dirty="0">
                <a:solidFill>
                  <a:schemeClr val="bg1"/>
                </a:solidFill>
              </a:defRPr>
            </a:lvl1pPr>
          </a:lstStyle>
          <a:p>
            <a:pPr marL="173034" lvl="0" indent="-173034" algn="ctr"/>
            <a:r>
              <a:rPr lang="en-US" dirty="0"/>
              <a:t>Click icon to add picture</a:t>
            </a:r>
          </a:p>
        </p:txBody>
      </p:sp>
      <p:sp>
        <p:nvSpPr>
          <p:cNvPr id="13" name="Text Placeholder 7"/>
          <p:cNvSpPr>
            <a:spLocks noGrp="1"/>
          </p:cNvSpPr>
          <p:nvPr>
            <p:ph type="body" sz="quarter" idx="11" hasCustomPrompt="1"/>
          </p:nvPr>
        </p:nvSpPr>
        <p:spPr>
          <a:xfrm>
            <a:off x="2429192" y="3246284"/>
            <a:ext cx="5959159" cy="1380784"/>
          </a:xfrm>
          <a:solidFill>
            <a:schemeClr val="bg1"/>
          </a:solidFill>
        </p:spPr>
        <p:txBody>
          <a:bodyPr lIns="274320" tIns="228600"/>
          <a:lstStyle>
            <a:lvl1pPr marL="0" indent="0">
              <a:buNone/>
              <a:defRPr lang="en-GB" sz="2400" b="1" kern="0" spc="-100" dirty="0">
                <a:solidFill>
                  <a:schemeClr val="accent3"/>
                </a:solidFill>
                <a:latin typeface="+mj-lt"/>
                <a:ea typeface="Roboto Medium" panose="02000000000000000000" pitchFamily="2" charset="0"/>
              </a:defRPr>
            </a:lvl1pPr>
          </a:lstStyle>
          <a:p>
            <a:pPr marL="173034" lvl="0" indent="-173034">
              <a:lnSpc>
                <a:spcPct val="90000"/>
              </a:lnSpc>
              <a:spcBef>
                <a:spcPct val="0"/>
              </a:spcBef>
            </a:pPr>
            <a:r>
              <a:rPr lang="en-US" dirty="0"/>
              <a:t>Click to edit</a:t>
            </a:r>
            <a:endParaRPr lang="en-GB" dirty="0"/>
          </a:p>
        </p:txBody>
      </p:sp>
      <p:sp>
        <p:nvSpPr>
          <p:cNvPr id="5"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95143913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Intro_two photo">
    <p:bg>
      <p:bgPr>
        <a:solidFill>
          <a:srgbClr val="FFFFFF"/>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7"/>
          </p:nvPr>
        </p:nvSpPr>
        <p:spPr>
          <a:xfrm>
            <a:off x="4572000" y="641350"/>
            <a:ext cx="1409700" cy="1409700"/>
          </a:xfrm>
          <a:prstGeom prst="ellipse">
            <a:avLst/>
          </a:prstGeom>
          <a:solidFill>
            <a:schemeClr val="accent5"/>
          </a:solidFill>
        </p:spPr>
        <p:txBody>
          <a:bodyPr vert="horz" wrap="square" lIns="0" tIns="1005840" rIns="0" bIns="45720" rtlCol="0" anchor="ctr">
            <a:noAutofit/>
          </a:bodyPr>
          <a:lstStyle>
            <a:lvl1pPr>
              <a:defRPr lang="en-GB">
                <a:solidFill>
                  <a:schemeClr val="bg1"/>
                </a:solidFill>
              </a:defRPr>
            </a:lvl1pPr>
          </a:lstStyle>
          <a:p>
            <a:pPr marL="0" lvl="0" indent="0" algn="ctr">
              <a:buNone/>
            </a:pPr>
            <a:r>
              <a:rPr lang="en-US" dirty="0"/>
              <a:t>Click icon to add picture</a:t>
            </a:r>
          </a:p>
          <a:p>
            <a:pPr marL="0" lvl="0" indent="0" algn="ctr">
              <a:buNone/>
            </a:pPr>
            <a:endParaRPr lang="en-US" dirty="0"/>
          </a:p>
        </p:txBody>
      </p:sp>
      <p:sp>
        <p:nvSpPr>
          <p:cNvPr id="10" name="Text Placeholder 4"/>
          <p:cNvSpPr>
            <a:spLocks noGrp="1"/>
          </p:cNvSpPr>
          <p:nvPr>
            <p:ph type="body" sz="quarter" idx="16"/>
          </p:nvPr>
        </p:nvSpPr>
        <p:spPr>
          <a:xfrm>
            <a:off x="464494" y="1485065"/>
            <a:ext cx="3273116" cy="847455"/>
          </a:xfrm>
        </p:spPr>
        <p:txBody>
          <a:bodyPr tIns="0"/>
          <a:lstStyle>
            <a:lvl1pPr marL="0" indent="0">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4" y="438150"/>
            <a:ext cx="3273117" cy="949858"/>
          </a:xfrm>
        </p:spPr>
        <p:txBody>
          <a:bodyPr tIns="0" bIns="0" anchor="t"/>
          <a:lstStyle>
            <a:lvl1pPr marL="0" indent="0" algn="l" defTabSz="914378" rtl="0" eaLnBrk="1" latinLnBrk="0" hangingPunct="1">
              <a:lnSpc>
                <a:spcPct val="90000"/>
              </a:lnSpc>
              <a:spcBef>
                <a:spcPct val="0"/>
              </a:spcBef>
              <a:buNone/>
              <a:defRPr lang="en-US" sz="44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7" name="Picture Placeholder 2"/>
          <p:cNvSpPr>
            <a:spLocks noGrp="1"/>
          </p:cNvSpPr>
          <p:nvPr>
            <p:ph type="pic" sz="quarter" idx="18"/>
          </p:nvPr>
        </p:nvSpPr>
        <p:spPr>
          <a:xfrm>
            <a:off x="4572000" y="2757472"/>
            <a:ext cx="1409700" cy="1409700"/>
          </a:xfrm>
          <a:prstGeom prst="ellipse">
            <a:avLst/>
          </a:prstGeom>
          <a:solidFill>
            <a:schemeClr val="accent5"/>
          </a:solidFill>
        </p:spPr>
        <p:txBody>
          <a:bodyPr vert="horz" wrap="square" lIns="0" tIns="1005840" rIns="0" bIns="45720" rtlCol="0" anchor="ctr">
            <a:noAutofit/>
          </a:bodyPr>
          <a:lstStyle>
            <a:lvl1pPr marL="0" marR="0" indent="0" algn="ctr" defTabSz="914378"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lang="en-GB">
                <a:solidFill>
                  <a:schemeClr val="bg1"/>
                </a:solidFill>
              </a:defRPr>
            </a:lvl1pPr>
          </a:lstStyle>
          <a:p>
            <a:pPr marL="0" marR="0" lvl="0" indent="0" algn="ctr" defTabSz="914378"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a:pPr>
            <a:r>
              <a:rPr lang="en-US" dirty="0"/>
              <a:t>Click icon to add picture</a:t>
            </a:r>
          </a:p>
          <a:p>
            <a:pPr marL="0" lvl="0" indent="0" algn="ctr">
              <a:buNone/>
            </a:pPr>
            <a:endParaRPr lang="en-GB" dirty="0"/>
          </a:p>
        </p:txBody>
      </p:sp>
      <p:sp>
        <p:nvSpPr>
          <p:cNvPr id="6" name="Text Placeholder 5"/>
          <p:cNvSpPr>
            <a:spLocks noGrp="1"/>
          </p:cNvSpPr>
          <p:nvPr>
            <p:ph type="body" sz="quarter" idx="19" hasCustomPrompt="1"/>
          </p:nvPr>
        </p:nvSpPr>
        <p:spPr>
          <a:xfrm>
            <a:off x="6248400" y="641351"/>
            <a:ext cx="2438400" cy="339725"/>
          </a:xfrm>
        </p:spPr>
        <p:txBody>
          <a:bodyPr/>
          <a:lstStyle>
            <a:lvl1pPr marL="0" indent="0">
              <a:buNone/>
              <a:defRPr sz="1400"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2" name="Text Placeholder 5"/>
          <p:cNvSpPr>
            <a:spLocks noGrp="1"/>
          </p:cNvSpPr>
          <p:nvPr>
            <p:ph type="body" sz="quarter" idx="20" hasCustomPrompt="1"/>
          </p:nvPr>
        </p:nvSpPr>
        <p:spPr>
          <a:xfrm>
            <a:off x="6248400" y="981076"/>
            <a:ext cx="2438400" cy="266700"/>
          </a:xfrm>
        </p:spPr>
        <p:txBody>
          <a:bodyPr/>
          <a:lstStyle>
            <a:lvl1pPr marL="0" indent="0">
              <a:buNone/>
              <a:defRPr sz="900" b="0" spc="0" baseline="0">
                <a:solidFill>
                  <a:schemeClr val="accent2"/>
                </a:solidFill>
              </a:defRPr>
            </a:lvl1pPr>
          </a:lstStyle>
          <a:p>
            <a:pPr lvl="0"/>
            <a:r>
              <a:rPr lang="en-US" dirty="0"/>
              <a:t>Title</a:t>
            </a:r>
            <a:endParaRPr lang="en-GB" dirty="0"/>
          </a:p>
        </p:txBody>
      </p:sp>
      <p:sp>
        <p:nvSpPr>
          <p:cNvPr id="13" name="Text Placeholder 5"/>
          <p:cNvSpPr>
            <a:spLocks noGrp="1"/>
          </p:cNvSpPr>
          <p:nvPr>
            <p:ph type="body" sz="quarter" idx="21" hasCustomPrompt="1"/>
          </p:nvPr>
        </p:nvSpPr>
        <p:spPr>
          <a:xfrm>
            <a:off x="6248400" y="1247777"/>
            <a:ext cx="2438400" cy="803273"/>
          </a:xfrm>
        </p:spPr>
        <p:txBody>
          <a:bodyPr tIns="0" bIns="0"/>
          <a:lstStyle>
            <a:lvl1pPr marL="0" indent="0">
              <a:lnSpc>
                <a:spcPct val="150000"/>
              </a:lnSpc>
              <a:buNone/>
              <a:defRPr sz="900" b="0" spc="0" baseline="0">
                <a:solidFill>
                  <a:schemeClr val="accent4"/>
                </a:solidFill>
              </a:defRPr>
            </a:lvl1pPr>
          </a:lstStyle>
          <a:p>
            <a:pPr lvl="0"/>
            <a:r>
              <a:rPr lang="en-US" dirty="0"/>
              <a:t>Enter text here</a:t>
            </a:r>
            <a:endParaRPr lang="en-GB" dirty="0"/>
          </a:p>
        </p:txBody>
      </p:sp>
      <p:sp>
        <p:nvSpPr>
          <p:cNvPr id="14" name="Text Placeholder 5"/>
          <p:cNvSpPr>
            <a:spLocks noGrp="1"/>
          </p:cNvSpPr>
          <p:nvPr>
            <p:ph type="body" sz="quarter" idx="22" hasCustomPrompt="1"/>
          </p:nvPr>
        </p:nvSpPr>
        <p:spPr>
          <a:xfrm>
            <a:off x="6248400" y="2757474"/>
            <a:ext cx="2438400" cy="339725"/>
          </a:xfrm>
        </p:spPr>
        <p:txBody>
          <a:bodyPr/>
          <a:lstStyle>
            <a:lvl1pPr marL="0" indent="0">
              <a:buNone/>
              <a:defRPr sz="1400"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5" name="Text Placeholder 5"/>
          <p:cNvSpPr>
            <a:spLocks noGrp="1"/>
          </p:cNvSpPr>
          <p:nvPr>
            <p:ph type="body" sz="quarter" idx="23" hasCustomPrompt="1"/>
          </p:nvPr>
        </p:nvSpPr>
        <p:spPr>
          <a:xfrm>
            <a:off x="6248400" y="3097199"/>
            <a:ext cx="2438400" cy="266700"/>
          </a:xfrm>
        </p:spPr>
        <p:txBody>
          <a:bodyPr/>
          <a:lstStyle>
            <a:lvl1pPr marL="0" indent="0">
              <a:buNone/>
              <a:defRPr sz="900" b="0" spc="0" baseline="0">
                <a:solidFill>
                  <a:schemeClr val="accent2"/>
                </a:solidFill>
              </a:defRPr>
            </a:lvl1pPr>
          </a:lstStyle>
          <a:p>
            <a:pPr lvl="0"/>
            <a:r>
              <a:rPr lang="en-US" dirty="0"/>
              <a:t>Title</a:t>
            </a:r>
            <a:endParaRPr lang="en-GB" dirty="0"/>
          </a:p>
        </p:txBody>
      </p:sp>
      <p:sp>
        <p:nvSpPr>
          <p:cNvPr id="16" name="Text Placeholder 5"/>
          <p:cNvSpPr>
            <a:spLocks noGrp="1"/>
          </p:cNvSpPr>
          <p:nvPr>
            <p:ph type="body" sz="quarter" idx="24" hasCustomPrompt="1"/>
          </p:nvPr>
        </p:nvSpPr>
        <p:spPr>
          <a:xfrm>
            <a:off x="6248400" y="3363900"/>
            <a:ext cx="2438400" cy="803273"/>
          </a:xfrm>
        </p:spPr>
        <p:txBody>
          <a:bodyPr tIns="0" bIns="0"/>
          <a:lstStyle>
            <a:lvl1pPr marL="0" indent="0">
              <a:lnSpc>
                <a:spcPct val="150000"/>
              </a:lnSpc>
              <a:buNone/>
              <a:defRPr sz="900" b="0" spc="0" baseline="0">
                <a:solidFill>
                  <a:schemeClr val="accent4"/>
                </a:solidFill>
              </a:defRPr>
            </a:lvl1pPr>
          </a:lstStyle>
          <a:p>
            <a:pPr lvl="0"/>
            <a:r>
              <a:rPr lang="en-US" dirty="0"/>
              <a:t>Enter text here</a:t>
            </a:r>
            <a:endParaRPr lang="en-GB" dirty="0"/>
          </a:p>
        </p:txBody>
      </p:sp>
      <p:sp>
        <p:nvSpPr>
          <p:cNvPr id="17" name="Text Placeholder 3"/>
          <p:cNvSpPr>
            <a:spLocks noGrp="1"/>
          </p:cNvSpPr>
          <p:nvPr>
            <p:ph type="body" sz="quarter" idx="25"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9201196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am_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7"/>
          </p:nvPr>
        </p:nvSpPr>
        <p:spPr>
          <a:xfrm>
            <a:off x="478383" y="1350141"/>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dirty="0"/>
              <a:t>Click icon to add picture</a:t>
            </a:r>
            <a:endParaRPr lang="id-ID" dirty="0"/>
          </a:p>
        </p:txBody>
      </p:sp>
      <p:sp>
        <p:nvSpPr>
          <p:cNvPr id="9" name="Picture Placeholder 2"/>
          <p:cNvSpPr>
            <a:spLocks noGrp="1"/>
          </p:cNvSpPr>
          <p:nvPr>
            <p:ph type="pic" sz="quarter" idx="18"/>
          </p:nvPr>
        </p:nvSpPr>
        <p:spPr>
          <a:xfrm>
            <a:off x="2549740" y="1350141"/>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1" name="Picture Placeholder 2"/>
          <p:cNvSpPr>
            <a:spLocks noGrp="1"/>
          </p:cNvSpPr>
          <p:nvPr>
            <p:ph type="pic" sz="quarter" idx="19"/>
          </p:nvPr>
        </p:nvSpPr>
        <p:spPr>
          <a:xfrm>
            <a:off x="4576132" y="1350141"/>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3" name="Picture Placeholder 2"/>
          <p:cNvSpPr>
            <a:spLocks noGrp="1"/>
          </p:cNvSpPr>
          <p:nvPr>
            <p:ph type="pic" sz="quarter" idx="20"/>
          </p:nvPr>
        </p:nvSpPr>
        <p:spPr>
          <a:xfrm>
            <a:off x="6602521" y="1350141"/>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4" name="Text Placeholder 10"/>
          <p:cNvSpPr>
            <a:spLocks noGrp="1"/>
          </p:cNvSpPr>
          <p:nvPr>
            <p:ph type="body" sz="quarter" idx="21" hasCustomPrompt="1"/>
          </p:nvPr>
        </p:nvSpPr>
        <p:spPr>
          <a:xfrm>
            <a:off x="478382" y="2712044"/>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dirty="0"/>
              <a:t>Click to edit</a:t>
            </a:r>
          </a:p>
        </p:txBody>
      </p:sp>
      <p:sp>
        <p:nvSpPr>
          <p:cNvPr id="15" name="Text Placeholder 10"/>
          <p:cNvSpPr>
            <a:spLocks noGrp="1"/>
          </p:cNvSpPr>
          <p:nvPr>
            <p:ph type="body" sz="quarter" idx="22"/>
          </p:nvPr>
        </p:nvSpPr>
        <p:spPr>
          <a:xfrm>
            <a:off x="478382" y="2945324"/>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dirty="0"/>
              <a:t>Click to edit Master text styles</a:t>
            </a:r>
          </a:p>
        </p:txBody>
      </p:sp>
      <p:sp>
        <p:nvSpPr>
          <p:cNvPr id="18" name="Text Placeholder 10"/>
          <p:cNvSpPr>
            <a:spLocks noGrp="1"/>
          </p:cNvSpPr>
          <p:nvPr>
            <p:ph type="body" sz="quarter" idx="23" hasCustomPrompt="1"/>
          </p:nvPr>
        </p:nvSpPr>
        <p:spPr>
          <a:xfrm>
            <a:off x="2549740" y="2712044"/>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dirty="0"/>
              <a:t>Click to edit</a:t>
            </a:r>
          </a:p>
        </p:txBody>
      </p:sp>
      <p:sp>
        <p:nvSpPr>
          <p:cNvPr id="19" name="Text Placeholder 10"/>
          <p:cNvSpPr>
            <a:spLocks noGrp="1"/>
          </p:cNvSpPr>
          <p:nvPr>
            <p:ph type="body" sz="quarter" idx="24"/>
          </p:nvPr>
        </p:nvSpPr>
        <p:spPr>
          <a:xfrm>
            <a:off x="2549739" y="2945324"/>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a:t>Click to edit Master text styles</a:t>
            </a:r>
          </a:p>
        </p:txBody>
      </p:sp>
      <p:sp>
        <p:nvSpPr>
          <p:cNvPr id="20" name="Text Placeholder 10"/>
          <p:cNvSpPr>
            <a:spLocks noGrp="1"/>
          </p:cNvSpPr>
          <p:nvPr>
            <p:ph type="body" sz="quarter" idx="25" hasCustomPrompt="1"/>
          </p:nvPr>
        </p:nvSpPr>
        <p:spPr>
          <a:xfrm>
            <a:off x="4576132" y="2712044"/>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dirty="0"/>
              <a:t>Click to edit</a:t>
            </a:r>
          </a:p>
        </p:txBody>
      </p:sp>
      <p:sp>
        <p:nvSpPr>
          <p:cNvPr id="21" name="Text Placeholder 10"/>
          <p:cNvSpPr>
            <a:spLocks noGrp="1"/>
          </p:cNvSpPr>
          <p:nvPr>
            <p:ph type="body" sz="quarter" idx="26"/>
          </p:nvPr>
        </p:nvSpPr>
        <p:spPr>
          <a:xfrm>
            <a:off x="4576131" y="2945324"/>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a:t>Click to edit Master text styles</a:t>
            </a:r>
          </a:p>
        </p:txBody>
      </p:sp>
      <p:sp>
        <p:nvSpPr>
          <p:cNvPr id="22" name="Text Placeholder 10"/>
          <p:cNvSpPr>
            <a:spLocks noGrp="1"/>
          </p:cNvSpPr>
          <p:nvPr>
            <p:ph type="body" sz="quarter" idx="27" hasCustomPrompt="1"/>
          </p:nvPr>
        </p:nvSpPr>
        <p:spPr>
          <a:xfrm>
            <a:off x="6602521" y="2712044"/>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dirty="0"/>
              <a:t>Click to edit</a:t>
            </a:r>
          </a:p>
        </p:txBody>
      </p:sp>
      <p:sp>
        <p:nvSpPr>
          <p:cNvPr id="23" name="Text Placeholder 10"/>
          <p:cNvSpPr>
            <a:spLocks noGrp="1"/>
          </p:cNvSpPr>
          <p:nvPr>
            <p:ph type="body" sz="quarter" idx="28"/>
          </p:nvPr>
        </p:nvSpPr>
        <p:spPr>
          <a:xfrm>
            <a:off x="6602520" y="2945324"/>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a:t>Click to edit Master text styles</a:t>
            </a:r>
          </a:p>
        </p:txBody>
      </p:sp>
      <p:sp>
        <p:nvSpPr>
          <p:cNvPr id="24" name="Text Placeholder 10"/>
          <p:cNvSpPr>
            <a:spLocks noGrp="1"/>
          </p:cNvSpPr>
          <p:nvPr>
            <p:ph type="body" sz="quarter" idx="14" hasCustomPrompt="1"/>
          </p:nvPr>
        </p:nvSpPr>
        <p:spPr>
          <a:xfrm>
            <a:off x="457200" y="444732"/>
            <a:ext cx="8229600" cy="337614"/>
          </a:xfrm>
        </p:spPr>
        <p:txBody>
          <a:bodyPr vert="horz" wrap="square" lIns="0" tIns="0" rIns="0" bIns="0" rtlCol="0">
            <a:noAutofit/>
          </a:bodyPr>
          <a:lstStyle>
            <a:lvl1pPr marL="285743" indent="-285743">
              <a:buFont typeface="Arial" panose="020B0604020202020204" pitchFamily="34" charset="0"/>
              <a:buNone/>
              <a:defRPr lang="en-US" sz="2400" b="1" kern="0" spc="-7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pPr marL="0" lvl="0" indent="0" algn="l" defTabSz="914378" rtl="0" eaLnBrk="1" latinLnBrk="0" hangingPunct="1">
              <a:lnSpc>
                <a:spcPct val="90000"/>
              </a:lnSpc>
              <a:spcBef>
                <a:spcPts val="1200"/>
              </a:spcBef>
              <a:buClr>
                <a:srgbClr val="0072C8"/>
              </a:buClr>
              <a:buSzPct val="110000"/>
              <a:buFont typeface="Arial" panose="020B0604020202020204" pitchFamily="34" charset="0"/>
              <a:buNone/>
            </a:pPr>
            <a:r>
              <a:rPr lang="en-US" dirty="0"/>
              <a:t>Insert slide title here</a:t>
            </a:r>
          </a:p>
        </p:txBody>
      </p:sp>
      <p:sp>
        <p:nvSpPr>
          <p:cNvPr id="16" name="Text Placeholder 3"/>
          <p:cNvSpPr>
            <a:spLocks noGrp="1"/>
          </p:cNvSpPr>
          <p:nvPr>
            <p:ph type="body" sz="quarter" idx="29"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grpSp>
        <p:nvGrpSpPr>
          <p:cNvPr id="17" name="Group 16"/>
          <p:cNvGrpSpPr/>
          <p:nvPr userDrawn="1"/>
        </p:nvGrpSpPr>
        <p:grpSpPr>
          <a:xfrm>
            <a:off x="7958139" y="514350"/>
            <a:ext cx="728662" cy="236100"/>
            <a:chOff x="3768588" y="1944796"/>
            <a:chExt cx="4991238" cy="1617252"/>
          </a:xfrm>
        </p:grpSpPr>
        <p:sp>
          <p:nvSpPr>
            <p:cNvPr id="25" name="Freeform 24"/>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58194271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Intro_bio">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57201" y="438150"/>
            <a:ext cx="1900238" cy="1866900"/>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173034" lvl="0" indent="-173034" algn="ctr"/>
            <a:r>
              <a:rPr lang="en-US" dirty="0"/>
              <a:t>Click icon to add picture</a:t>
            </a:r>
          </a:p>
          <a:p>
            <a:pPr marL="173034" lvl="0" indent="-173034" algn="ctr"/>
            <a:endParaRPr lang="en-GB" dirty="0"/>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grpSp>
        <p:nvGrpSpPr>
          <p:cNvPr id="5" name="Group 4"/>
          <p:cNvGrpSpPr/>
          <p:nvPr userDrawn="1"/>
        </p:nvGrpSpPr>
        <p:grpSpPr>
          <a:xfrm>
            <a:off x="7958139" y="514350"/>
            <a:ext cx="728662" cy="236100"/>
            <a:chOff x="3768588" y="1944796"/>
            <a:chExt cx="4991238" cy="1617252"/>
          </a:xfrm>
        </p:grpSpPr>
        <p:sp>
          <p:nvSpPr>
            <p:cNvPr id="6" name="Freeform 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54585288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2"/>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84925158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_dark">
    <p:bg>
      <p:bgPr>
        <a:solidFill>
          <a:schemeClr val="tx1"/>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401253768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roject Snapshot">
    <p:bg>
      <p:bgPr>
        <a:solidFill>
          <a:srgbClr val="FFFFFF"/>
        </a:solidFill>
        <a:effectLst/>
      </p:bgPr>
    </p:bg>
    <p:spTree>
      <p:nvGrpSpPr>
        <p:cNvPr id="1" name=""/>
        <p:cNvGrpSpPr/>
        <p:nvPr/>
      </p:nvGrpSpPr>
      <p:grpSpPr>
        <a:xfrm>
          <a:off x="0" y="0"/>
          <a:ext cx="0" cy="0"/>
          <a:chOff x="0" y="0"/>
          <a:chExt cx="0" cy="0"/>
        </a:xfrm>
      </p:grpSpPr>
      <p:sp>
        <p:nvSpPr>
          <p:cNvPr id="4" name="Text Placeholder 7"/>
          <p:cNvSpPr>
            <a:spLocks noGrp="1"/>
          </p:cNvSpPr>
          <p:nvPr>
            <p:ph type="body" sz="quarter" idx="11" hasCustomPrompt="1"/>
          </p:nvPr>
        </p:nvSpPr>
        <p:spPr>
          <a:xfrm>
            <a:off x="464494" y="1066801"/>
            <a:ext cx="6336357" cy="730250"/>
          </a:xfrm>
        </p:spPr>
        <p:txBody>
          <a:bodyPr tIns="0" bIns="0" anchor="t"/>
          <a:lstStyle>
            <a:lvl1pPr marL="0" indent="0" algn="l" defTabSz="914378" rtl="0" eaLnBrk="1" latinLnBrk="0" hangingPunct="1">
              <a:lnSpc>
                <a:spcPct val="90000"/>
              </a:lnSpc>
              <a:spcBef>
                <a:spcPct val="0"/>
              </a:spcBef>
              <a:buNone/>
              <a:defRPr lang="en-US" sz="24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two lines of text</a:t>
            </a:r>
          </a:p>
        </p:txBody>
      </p:sp>
      <p:sp>
        <p:nvSpPr>
          <p:cNvPr id="6" name="Text Placeholder 4"/>
          <p:cNvSpPr>
            <a:spLocks noGrp="1"/>
          </p:cNvSpPr>
          <p:nvPr>
            <p:ph type="body" sz="quarter" idx="33" hasCustomPrompt="1"/>
          </p:nvPr>
        </p:nvSpPr>
        <p:spPr>
          <a:xfrm>
            <a:off x="464494" y="1819248"/>
            <a:ext cx="6336356" cy="223556"/>
          </a:xfrm>
        </p:spPr>
        <p:txBody>
          <a:bodyPr tIns="0"/>
          <a:lstStyle>
            <a:lvl1pPr marL="0" indent="0">
              <a:lnSpc>
                <a:spcPct val="12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Technologies used | related topics | keywords </a:t>
            </a:r>
          </a:p>
        </p:txBody>
      </p:sp>
      <p:sp>
        <p:nvSpPr>
          <p:cNvPr id="13" name="Text Placeholder 12"/>
          <p:cNvSpPr>
            <a:spLocks noGrp="1"/>
          </p:cNvSpPr>
          <p:nvPr>
            <p:ph type="body" sz="quarter" idx="34" hasCustomPrompt="1"/>
          </p:nvPr>
        </p:nvSpPr>
        <p:spPr>
          <a:xfrm>
            <a:off x="465139" y="2387601"/>
            <a:ext cx="2058987" cy="203200"/>
          </a:xfrm>
        </p:spPr>
        <p:txBody>
          <a:bodyPr/>
          <a:lstStyle>
            <a:lvl1pPr marL="0" indent="0" algn="l" defTabSz="914378" rtl="0" eaLnBrk="1" latinLnBrk="0" hangingPunct="1">
              <a:lnSpc>
                <a:spcPct val="90000"/>
              </a:lnSpc>
              <a:spcBef>
                <a:spcPts val="1200"/>
              </a:spcBef>
              <a:buClr>
                <a:schemeClr val="accent2"/>
              </a:buClr>
              <a:buSzPct val="110000"/>
              <a:buNone/>
              <a:defRPr lang="en-GB" sz="1400"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Why</a:t>
            </a:r>
            <a:endParaRPr lang="en-GB" dirty="0"/>
          </a:p>
        </p:txBody>
      </p:sp>
      <p:sp>
        <p:nvSpPr>
          <p:cNvPr id="14" name="Text Placeholder 12"/>
          <p:cNvSpPr>
            <a:spLocks noGrp="1"/>
          </p:cNvSpPr>
          <p:nvPr>
            <p:ph type="body" sz="quarter" idx="35" hasCustomPrompt="1"/>
          </p:nvPr>
        </p:nvSpPr>
        <p:spPr>
          <a:xfrm>
            <a:off x="3398839" y="2387601"/>
            <a:ext cx="2058987" cy="203200"/>
          </a:xfrm>
        </p:spPr>
        <p:txBody>
          <a:bodyPr/>
          <a:lstStyle>
            <a:lvl1pPr marL="0" indent="0" algn="l" defTabSz="914378" rtl="0" eaLnBrk="1" latinLnBrk="0" hangingPunct="1">
              <a:lnSpc>
                <a:spcPct val="90000"/>
              </a:lnSpc>
              <a:spcBef>
                <a:spcPts val="1200"/>
              </a:spcBef>
              <a:buClr>
                <a:schemeClr val="accent2"/>
              </a:buClr>
              <a:buSzPct val="110000"/>
              <a:buNone/>
              <a:defRPr lang="en-GB" sz="1400"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What</a:t>
            </a:r>
            <a:endParaRPr lang="en-GB" dirty="0"/>
          </a:p>
        </p:txBody>
      </p:sp>
      <p:sp>
        <p:nvSpPr>
          <p:cNvPr id="15" name="Text Placeholder 12"/>
          <p:cNvSpPr>
            <a:spLocks noGrp="1"/>
          </p:cNvSpPr>
          <p:nvPr>
            <p:ph type="body" sz="quarter" idx="36" hasCustomPrompt="1"/>
          </p:nvPr>
        </p:nvSpPr>
        <p:spPr>
          <a:xfrm>
            <a:off x="6231818" y="2387601"/>
            <a:ext cx="2058987" cy="203200"/>
          </a:xfrm>
        </p:spPr>
        <p:txBody>
          <a:bodyPr/>
          <a:lstStyle>
            <a:lvl1pPr marL="0" indent="0" algn="l" defTabSz="914378" rtl="0" eaLnBrk="1" latinLnBrk="0" hangingPunct="1">
              <a:lnSpc>
                <a:spcPct val="90000"/>
              </a:lnSpc>
              <a:spcBef>
                <a:spcPts val="1200"/>
              </a:spcBef>
              <a:buClr>
                <a:schemeClr val="accent2"/>
              </a:buClr>
              <a:buSzPct val="110000"/>
              <a:buNone/>
              <a:defRPr lang="en-GB" sz="1400" b="1" kern="1200" dirty="0">
                <a:solidFill>
                  <a:schemeClr val="accent2"/>
                </a:solidFill>
                <a:latin typeface="Arial" panose="020B0604020202020204" pitchFamily="34" charset="0"/>
                <a:ea typeface="+mn-ea"/>
                <a:cs typeface="Arial" panose="020B0604020202020204" pitchFamily="34" charset="0"/>
              </a:defRPr>
            </a:lvl1pPr>
          </a:lstStyle>
          <a:p>
            <a:pPr lvl="0"/>
            <a:r>
              <a:rPr lang="en-US" dirty="0"/>
              <a:t>Wow</a:t>
            </a:r>
            <a:endParaRPr lang="en-GB" dirty="0"/>
          </a:p>
        </p:txBody>
      </p:sp>
      <p:sp>
        <p:nvSpPr>
          <p:cNvPr id="16" name="Text Placeholder 12"/>
          <p:cNvSpPr>
            <a:spLocks noGrp="1"/>
          </p:cNvSpPr>
          <p:nvPr>
            <p:ph type="body" sz="quarter" idx="37" hasCustomPrompt="1"/>
          </p:nvPr>
        </p:nvSpPr>
        <p:spPr>
          <a:xfrm>
            <a:off x="465138" y="2675246"/>
            <a:ext cx="2454982" cy="1630054"/>
          </a:xfrm>
        </p:spPr>
        <p:txBody>
          <a:bodyPr/>
          <a:lstStyle>
            <a:lvl1pPr marL="0" indent="0" algn="l" defTabSz="914378" rtl="0" eaLnBrk="1" latinLnBrk="0" hangingPunct="1">
              <a:lnSpc>
                <a:spcPct val="120000"/>
              </a:lnSpc>
              <a:spcBef>
                <a:spcPts val="0"/>
              </a:spcBef>
              <a:spcAft>
                <a:spcPts val="600"/>
              </a:spcAft>
              <a:buClr>
                <a:schemeClr val="accent2"/>
              </a:buClr>
              <a:buSzPct val="110000"/>
              <a:buNone/>
              <a:defRPr lang="en-GB" sz="900" kern="1200" dirty="0">
                <a:solidFill>
                  <a:schemeClr val="accent4"/>
                </a:solidFill>
                <a:latin typeface="+mn-lt"/>
                <a:ea typeface="+mn-ea"/>
                <a:cs typeface="+mn-cs"/>
              </a:defRPr>
            </a:lvl1pPr>
          </a:lstStyle>
          <a:p>
            <a:pPr lvl="0"/>
            <a:r>
              <a:rPr lang="en-US" dirty="0"/>
              <a:t>Enter text here</a:t>
            </a:r>
            <a:endParaRPr lang="en-GB" dirty="0"/>
          </a:p>
        </p:txBody>
      </p:sp>
      <p:sp>
        <p:nvSpPr>
          <p:cNvPr id="17" name="Text Placeholder 12"/>
          <p:cNvSpPr>
            <a:spLocks noGrp="1"/>
          </p:cNvSpPr>
          <p:nvPr>
            <p:ph type="body" sz="quarter" idx="38" hasCustomPrompt="1"/>
          </p:nvPr>
        </p:nvSpPr>
        <p:spPr>
          <a:xfrm>
            <a:off x="3398838" y="2675246"/>
            <a:ext cx="2454982" cy="1630054"/>
          </a:xfrm>
        </p:spPr>
        <p:txBody>
          <a:bodyPr/>
          <a:lstStyle>
            <a:lvl1pPr marL="0" indent="0" algn="l" defTabSz="914378" rtl="0" eaLnBrk="1" latinLnBrk="0" hangingPunct="1">
              <a:lnSpc>
                <a:spcPct val="120000"/>
              </a:lnSpc>
              <a:spcBef>
                <a:spcPts val="0"/>
              </a:spcBef>
              <a:spcAft>
                <a:spcPts val="600"/>
              </a:spcAft>
              <a:buClr>
                <a:schemeClr val="accent2"/>
              </a:buClr>
              <a:buSzPct val="110000"/>
              <a:buNone/>
              <a:defRPr lang="en-GB" sz="900" kern="1200" dirty="0">
                <a:solidFill>
                  <a:schemeClr val="accent4"/>
                </a:solidFill>
                <a:latin typeface="+mn-lt"/>
                <a:ea typeface="+mn-ea"/>
                <a:cs typeface="+mn-cs"/>
              </a:defRPr>
            </a:lvl1pPr>
          </a:lstStyle>
          <a:p>
            <a:pPr lvl="0"/>
            <a:r>
              <a:rPr lang="en-US" dirty="0"/>
              <a:t>Enter text here</a:t>
            </a:r>
            <a:endParaRPr lang="en-GB" dirty="0"/>
          </a:p>
        </p:txBody>
      </p:sp>
      <p:sp>
        <p:nvSpPr>
          <p:cNvPr id="18" name="Text Placeholder 12"/>
          <p:cNvSpPr>
            <a:spLocks noGrp="1"/>
          </p:cNvSpPr>
          <p:nvPr>
            <p:ph type="body" sz="quarter" idx="39" hasCustomPrompt="1"/>
          </p:nvPr>
        </p:nvSpPr>
        <p:spPr>
          <a:xfrm>
            <a:off x="6231819" y="2675246"/>
            <a:ext cx="2454982" cy="1630054"/>
          </a:xfrm>
        </p:spPr>
        <p:txBody>
          <a:bodyPr/>
          <a:lstStyle>
            <a:lvl1pPr marL="0" indent="0" algn="l" defTabSz="914378" rtl="0" eaLnBrk="1" latinLnBrk="0" hangingPunct="1">
              <a:lnSpc>
                <a:spcPct val="120000"/>
              </a:lnSpc>
              <a:spcBef>
                <a:spcPts val="0"/>
              </a:spcBef>
              <a:spcAft>
                <a:spcPts val="600"/>
              </a:spcAft>
              <a:buClr>
                <a:schemeClr val="accent2"/>
              </a:buClr>
              <a:buSzPct val="110000"/>
              <a:buNone/>
              <a:defRPr lang="en-GB" sz="900" kern="1200" dirty="0">
                <a:solidFill>
                  <a:schemeClr val="accent2"/>
                </a:solidFill>
                <a:latin typeface="+mn-lt"/>
                <a:ea typeface="+mn-ea"/>
                <a:cs typeface="+mn-cs"/>
              </a:defRPr>
            </a:lvl1pPr>
          </a:lstStyle>
          <a:p>
            <a:pPr lvl="0"/>
            <a:r>
              <a:rPr lang="en-US" dirty="0"/>
              <a:t>Enter text here</a:t>
            </a:r>
            <a:endParaRPr lang="en-GB" dirty="0"/>
          </a:p>
        </p:txBody>
      </p:sp>
    </p:spTree>
    <p:extLst>
      <p:ext uri="{BB962C8B-B14F-4D97-AF65-F5344CB8AC3E}">
        <p14:creationId xmlns:p14="http://schemas.microsoft.com/office/powerpoint/2010/main" val="36089730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tory_metrics">
    <p:bg>
      <p:bgPr>
        <a:solidFill>
          <a:srgbClr val="FFFFFF"/>
        </a:solidFill>
        <a:effectLst/>
      </p:bgPr>
    </p:bg>
    <p:spTree>
      <p:nvGrpSpPr>
        <p:cNvPr id="1" name=""/>
        <p:cNvGrpSpPr/>
        <p:nvPr/>
      </p:nvGrpSpPr>
      <p:grpSpPr>
        <a:xfrm>
          <a:off x="0" y="0"/>
          <a:ext cx="0" cy="0"/>
          <a:chOff x="0" y="0"/>
          <a:chExt cx="0" cy="0"/>
        </a:xfrm>
      </p:grpSpPr>
      <p:sp>
        <p:nvSpPr>
          <p:cNvPr id="11" name="Text Placeholder 10"/>
          <p:cNvSpPr>
            <a:spLocks noGrp="1"/>
          </p:cNvSpPr>
          <p:nvPr>
            <p:ph type="body" sz="quarter" idx="28" hasCustomPrompt="1"/>
          </p:nvPr>
        </p:nvSpPr>
        <p:spPr>
          <a:xfrm>
            <a:off x="4572002" y="1108302"/>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25" name="Text Placeholder 6"/>
          <p:cNvSpPr>
            <a:spLocks noGrp="1"/>
          </p:cNvSpPr>
          <p:nvPr>
            <p:ph type="body" sz="quarter" idx="29" hasCustomPrompt="1"/>
          </p:nvPr>
        </p:nvSpPr>
        <p:spPr>
          <a:xfrm>
            <a:off x="5961059" y="676938"/>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4" lvl="0" indent="-173034">
              <a:lnSpc>
                <a:spcPct val="90000"/>
              </a:lnSpc>
              <a:spcBef>
                <a:spcPct val="0"/>
              </a:spcBef>
            </a:pPr>
            <a:r>
              <a:rPr lang="en-US" dirty="0"/>
              <a:t>1B</a:t>
            </a:r>
          </a:p>
        </p:txBody>
      </p:sp>
      <p:sp>
        <p:nvSpPr>
          <p:cNvPr id="26" name="Text Placeholder 10"/>
          <p:cNvSpPr>
            <a:spLocks noGrp="1"/>
          </p:cNvSpPr>
          <p:nvPr>
            <p:ph type="body" sz="quarter" idx="30" hasCustomPrompt="1"/>
          </p:nvPr>
        </p:nvSpPr>
        <p:spPr>
          <a:xfrm>
            <a:off x="5961059" y="1108302"/>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27" name="Text Placeholder 6"/>
          <p:cNvSpPr>
            <a:spLocks noGrp="1"/>
          </p:cNvSpPr>
          <p:nvPr>
            <p:ph type="body" sz="quarter" idx="31" hasCustomPrompt="1"/>
          </p:nvPr>
        </p:nvSpPr>
        <p:spPr>
          <a:xfrm>
            <a:off x="7350118" y="676938"/>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4" lvl="0" indent="-173034">
              <a:lnSpc>
                <a:spcPct val="90000"/>
              </a:lnSpc>
              <a:spcBef>
                <a:spcPct val="0"/>
              </a:spcBef>
            </a:pPr>
            <a:r>
              <a:rPr lang="en-US" dirty="0"/>
              <a:t>100</a:t>
            </a:r>
          </a:p>
        </p:txBody>
      </p:sp>
      <p:sp>
        <p:nvSpPr>
          <p:cNvPr id="28" name="Text Placeholder 10"/>
          <p:cNvSpPr>
            <a:spLocks noGrp="1"/>
          </p:cNvSpPr>
          <p:nvPr>
            <p:ph type="body" sz="quarter" idx="32" hasCustomPrompt="1"/>
          </p:nvPr>
        </p:nvSpPr>
        <p:spPr>
          <a:xfrm>
            <a:off x="7350118" y="1108302"/>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7" name="Text Placeholder 6"/>
          <p:cNvSpPr>
            <a:spLocks noGrp="1"/>
          </p:cNvSpPr>
          <p:nvPr>
            <p:ph type="body" sz="quarter" idx="27" hasCustomPrompt="1"/>
          </p:nvPr>
        </p:nvSpPr>
        <p:spPr>
          <a:xfrm>
            <a:off x="4572002" y="676938"/>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4" lvl="0" indent="-173034">
              <a:lnSpc>
                <a:spcPct val="90000"/>
              </a:lnSpc>
              <a:spcBef>
                <a:spcPct val="0"/>
              </a:spcBef>
            </a:pPr>
            <a:r>
              <a:rPr lang="en-US" dirty="0"/>
              <a:t>1,000</a:t>
            </a:r>
          </a:p>
        </p:txBody>
      </p:sp>
      <p:sp>
        <p:nvSpPr>
          <p:cNvPr id="29" name="Text Placeholder 3"/>
          <p:cNvSpPr>
            <a:spLocks noGrp="1"/>
          </p:cNvSpPr>
          <p:nvPr>
            <p:ph type="body" sz="quarter" idx="26" hasCustomPrompt="1"/>
          </p:nvPr>
        </p:nvSpPr>
        <p:spPr>
          <a:xfrm>
            <a:off x="4572000" y="4596644"/>
            <a:ext cx="2076456" cy="193899"/>
          </a:xfrm>
        </p:spPr>
        <p:txBody>
          <a:bodyPr/>
          <a:lstStyle>
            <a:lvl1pPr marL="0" indent="0" algn="l" defTabSz="914378" rtl="0" eaLnBrk="1" latinLnBrk="0" hangingPunct="1">
              <a:buNone/>
              <a:defRPr lang="en-US" sz="1100" kern="1200" baseline="30000" dirty="0" smtClean="0">
                <a:solidFill>
                  <a:schemeClr val="accent4"/>
                </a:solidFill>
                <a:latin typeface="+mn-lt"/>
                <a:ea typeface="+mn-ea"/>
                <a:cs typeface="+mn-cs"/>
              </a:defRPr>
            </a:lvl1pPr>
            <a:lvl2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2pPr>
            <a:lvl3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3pPr>
            <a:lvl4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4pPr>
            <a:lvl5pPr marL="0" algn="r" defTabSz="914378" rtl="0" eaLnBrk="1" latinLnBrk="0" hangingPunct="1">
              <a:defRPr lang="en-US" sz="1100"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9" name="Text Placeholder 10"/>
          <p:cNvSpPr>
            <a:spLocks noGrp="1"/>
          </p:cNvSpPr>
          <p:nvPr>
            <p:ph type="body" sz="quarter" idx="34" hasCustomPrompt="1"/>
          </p:nvPr>
        </p:nvSpPr>
        <p:spPr>
          <a:xfrm>
            <a:off x="4572001" y="2064881"/>
            <a:ext cx="2349182" cy="755181"/>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4572001" y="1855311"/>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7350118" y="2058086"/>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7350118" y="184851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4572001" y="3184217"/>
            <a:ext cx="2349182" cy="812189"/>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4572001" y="2974645"/>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7350118" y="2669877"/>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7350118" y="246030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Platforms</a:t>
            </a:r>
          </a:p>
        </p:txBody>
      </p:sp>
      <p:sp>
        <p:nvSpPr>
          <p:cNvPr id="19" name="Text Placeholder 4"/>
          <p:cNvSpPr>
            <a:spLocks noGrp="1"/>
          </p:cNvSpPr>
          <p:nvPr>
            <p:ph type="body" sz="quarter" idx="33"/>
          </p:nvPr>
        </p:nvSpPr>
        <p:spPr>
          <a:xfrm>
            <a:off x="464494" y="1738594"/>
            <a:ext cx="3770956" cy="1704412"/>
          </a:xfrm>
        </p:spPr>
        <p:txBody>
          <a:bodyPr tIns="0"/>
          <a:lstStyle>
            <a:lvl1pPr marL="0" indent="0">
              <a:lnSpc>
                <a:spcPct val="12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20" name="Text Placeholder 7"/>
          <p:cNvSpPr>
            <a:spLocks noGrp="1"/>
          </p:cNvSpPr>
          <p:nvPr>
            <p:ph type="body" sz="quarter" idx="11" hasCustomPrompt="1"/>
          </p:nvPr>
        </p:nvSpPr>
        <p:spPr>
          <a:xfrm>
            <a:off x="464494" y="438150"/>
            <a:ext cx="3770957" cy="1257300"/>
          </a:xfrm>
        </p:spPr>
        <p:txBody>
          <a:bodyPr tIns="0" bIns="0" anchor="t"/>
          <a:lstStyle>
            <a:lvl1pPr marL="0" indent="0" algn="l" defTabSz="914378" rtl="0" eaLnBrk="1" latinLnBrk="0" hangingPunct="1">
              <a:lnSpc>
                <a:spcPct val="90000"/>
              </a:lnSpc>
              <a:spcBef>
                <a:spcPct val="0"/>
              </a:spcBef>
              <a:buNone/>
              <a:defRPr lang="en-US" sz="28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Tree>
    <p:extLst>
      <p:ext uri="{BB962C8B-B14F-4D97-AF65-F5344CB8AC3E}">
        <p14:creationId xmlns:p14="http://schemas.microsoft.com/office/powerpoint/2010/main" val="203248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_dark">
    <p:bg>
      <p:bgPr>
        <a:solidFill>
          <a:schemeClr val="tx1"/>
        </a:solidFill>
        <a:effectLst/>
      </p:bgPr>
    </p:bg>
    <p:spTree>
      <p:nvGrpSpPr>
        <p:cNvPr id="1" name=""/>
        <p:cNvGrpSpPr/>
        <p:nvPr/>
      </p:nvGrpSpPr>
      <p:grpSpPr>
        <a:xfrm>
          <a:off x="0" y="0"/>
          <a:ext cx="0" cy="0"/>
          <a:chOff x="0" y="0"/>
          <a:chExt cx="0" cy="0"/>
        </a:xfrm>
      </p:grpSpPr>
      <p:sp>
        <p:nvSpPr>
          <p:cNvPr id="2" name="Rectangle 1"/>
          <p:cNvSpPr/>
          <p:nvPr userDrawn="1"/>
        </p:nvSpPr>
        <p:spPr>
          <a:xfrm>
            <a:off x="8473800" y="4333875"/>
            <a:ext cx="265388" cy="390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6"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sp>
        <p:nvSpPr>
          <p:cNvPr id="13"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400" rtl="0" eaLnBrk="1" latinLnBrk="0" hangingPunct="1">
              <a:lnSpc>
                <a:spcPct val="80000"/>
              </a:lnSpc>
              <a:spcBef>
                <a:spcPct val="0"/>
              </a:spcBef>
              <a:buNone/>
              <a:defRPr lang="en-US" sz="4000" b="1" kern="0" spc="-200" baseline="0" dirty="0">
                <a:solidFill>
                  <a:schemeClr val="bg1"/>
                </a:solidFill>
                <a:latin typeface="+mj-lt"/>
                <a:ea typeface="Roboto Medium" panose="02000000000000000000" pitchFamily="2" charset="0"/>
                <a:cs typeface="Segoe UI" panose="020B0502040204020203" pitchFamily="34" charset="0"/>
              </a:defRPr>
            </a:lvl1pPr>
          </a:lstStyle>
          <a:p>
            <a:r>
              <a:rPr lang="en-US" dirty="0"/>
              <a:t>Insert title here. </a:t>
            </a:r>
          </a:p>
        </p:txBody>
      </p:sp>
      <p:sp>
        <p:nvSpPr>
          <p:cNvPr id="15"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6"/>
                </a:solidFill>
              </a:defRPr>
            </a:lvl1pPr>
            <a:lvl2pPr>
              <a:defRPr sz="1200"/>
            </a:lvl2pPr>
            <a:lvl3pPr>
              <a:defRPr sz="1200"/>
            </a:lvl3pPr>
            <a:lvl4pPr>
              <a:defRPr sz="1200"/>
            </a:lvl4pPr>
            <a:lvl5pPr>
              <a:defRPr sz="1200"/>
            </a:lvl5pPr>
          </a:lstStyle>
          <a:p>
            <a:pPr lvl="0"/>
            <a:r>
              <a:rPr lang="en-US" dirty="0"/>
              <a:t>Enter text here</a:t>
            </a:r>
            <a:endParaRPr lang="en-GB" dirty="0"/>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88515" y="438150"/>
            <a:ext cx="698285" cy="181554"/>
          </a:xfrm>
          <a:prstGeom prst="rect">
            <a:avLst/>
          </a:prstGeom>
        </p:spPr>
      </p:pic>
    </p:spTree>
    <p:extLst>
      <p:ext uri="{BB962C8B-B14F-4D97-AF65-F5344CB8AC3E}">
        <p14:creationId xmlns:p14="http://schemas.microsoft.com/office/powerpoint/2010/main" val="254453877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tory_quote">
    <p:bg>
      <p:bgPr>
        <a:solidFill>
          <a:srgbClr val="FFFFFF"/>
        </a:solidFill>
        <a:effectLst/>
      </p:bgPr>
    </p:bg>
    <p:spTree>
      <p:nvGrpSpPr>
        <p:cNvPr id="1" name=""/>
        <p:cNvGrpSpPr/>
        <p:nvPr/>
      </p:nvGrpSpPr>
      <p:grpSpPr>
        <a:xfrm>
          <a:off x="0" y="0"/>
          <a:ext cx="0" cy="0"/>
          <a:chOff x="0" y="0"/>
          <a:chExt cx="0" cy="0"/>
        </a:xfrm>
      </p:grpSpPr>
      <p:sp>
        <p:nvSpPr>
          <p:cNvPr id="29" name="Text Placeholder 3"/>
          <p:cNvSpPr>
            <a:spLocks noGrp="1"/>
          </p:cNvSpPr>
          <p:nvPr>
            <p:ph type="body" sz="quarter" idx="26" hasCustomPrompt="1"/>
          </p:nvPr>
        </p:nvSpPr>
        <p:spPr>
          <a:xfrm>
            <a:off x="4700906" y="4596644"/>
            <a:ext cx="2076456" cy="193899"/>
          </a:xfrm>
        </p:spPr>
        <p:txBody>
          <a:bodyPr/>
          <a:lstStyle>
            <a:lvl1pPr marL="0" indent="0" algn="l" defTabSz="914378" rtl="0" eaLnBrk="1" latinLnBrk="0" hangingPunct="1">
              <a:buNone/>
              <a:defRPr lang="en-US" sz="1100" kern="1200" baseline="30000" dirty="0" smtClean="0">
                <a:solidFill>
                  <a:schemeClr val="accent4"/>
                </a:solidFill>
                <a:latin typeface="+mn-lt"/>
                <a:ea typeface="+mn-ea"/>
                <a:cs typeface="+mn-cs"/>
              </a:defRPr>
            </a:lvl1pPr>
            <a:lvl2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2pPr>
            <a:lvl3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3pPr>
            <a:lvl4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4pPr>
            <a:lvl5pPr marL="0" algn="r" defTabSz="914378" rtl="0" eaLnBrk="1" latinLnBrk="0" hangingPunct="1">
              <a:defRPr lang="en-US" sz="1100"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8" name="Text Placeholder 7"/>
          <p:cNvSpPr>
            <a:spLocks noGrp="1"/>
          </p:cNvSpPr>
          <p:nvPr>
            <p:ph type="body" sz="quarter" idx="11" hasCustomPrompt="1"/>
          </p:nvPr>
        </p:nvSpPr>
        <p:spPr>
          <a:xfrm>
            <a:off x="464494" y="438150"/>
            <a:ext cx="3770957" cy="1257300"/>
          </a:xfrm>
        </p:spPr>
        <p:txBody>
          <a:bodyPr tIns="0" bIns="0" anchor="t"/>
          <a:lstStyle>
            <a:lvl1pPr marL="0" indent="0" algn="l" defTabSz="914378" rtl="0" eaLnBrk="1" latinLnBrk="0" hangingPunct="1">
              <a:lnSpc>
                <a:spcPct val="90000"/>
              </a:lnSpc>
              <a:spcBef>
                <a:spcPct val="0"/>
              </a:spcBef>
              <a:buNone/>
              <a:defRPr lang="en-US" sz="28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
        <p:nvSpPr>
          <p:cNvPr id="39" name="Text Placeholder 10"/>
          <p:cNvSpPr>
            <a:spLocks noGrp="1"/>
          </p:cNvSpPr>
          <p:nvPr>
            <p:ph type="body" sz="quarter" idx="34" hasCustomPrompt="1"/>
          </p:nvPr>
        </p:nvSpPr>
        <p:spPr>
          <a:xfrm>
            <a:off x="4700907" y="2253251"/>
            <a:ext cx="2349182" cy="755181"/>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4700907" y="2043681"/>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7479023" y="2246456"/>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7479023" y="203688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4700907" y="3372587"/>
            <a:ext cx="2349182" cy="409271"/>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4700907" y="3163015"/>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7479023" y="2858247"/>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7479023" y="264867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Platforms</a:t>
            </a:r>
          </a:p>
        </p:txBody>
      </p:sp>
      <p:sp>
        <p:nvSpPr>
          <p:cNvPr id="3" name="Text Placeholder 2"/>
          <p:cNvSpPr>
            <a:spLocks noGrp="1"/>
          </p:cNvSpPr>
          <p:nvPr>
            <p:ph type="body" sz="quarter" idx="42" hasCustomPrompt="1"/>
          </p:nvPr>
        </p:nvSpPr>
        <p:spPr>
          <a:xfrm>
            <a:off x="4699001" y="670092"/>
            <a:ext cx="3898900" cy="1114259"/>
          </a:xfrm>
        </p:spPr>
        <p:txBody>
          <a:bodyPr/>
          <a:lstStyle>
            <a:lvl1pPr marL="0" indent="0">
              <a:buNone/>
              <a:defRPr sz="2000" baseline="0"/>
            </a:lvl1pPr>
          </a:lstStyle>
          <a:p>
            <a:pPr lvl="0"/>
            <a:r>
              <a:rPr lang="en-US" dirty="0"/>
              <a:t>Here’s a place for your quote. We recommend to keep it short. Maybe about this long.”</a:t>
            </a:r>
            <a:endParaRPr lang="en-GB" dirty="0"/>
          </a:p>
        </p:txBody>
      </p:sp>
      <p:sp>
        <p:nvSpPr>
          <p:cNvPr id="4" name="TextBox 3"/>
          <p:cNvSpPr txBox="1"/>
          <p:nvPr userDrawn="1"/>
        </p:nvSpPr>
        <p:spPr>
          <a:xfrm>
            <a:off x="4483101" y="670092"/>
            <a:ext cx="431800" cy="406400"/>
          </a:xfrm>
          <a:prstGeom prst="rect">
            <a:avLst/>
          </a:prstGeom>
          <a:noFill/>
        </p:spPr>
        <p:txBody>
          <a:bodyPr wrap="square" rtlCol="0">
            <a:noAutofit/>
          </a:bodyPr>
          <a:lstStyle/>
          <a:p>
            <a:pPr>
              <a:spcBef>
                <a:spcPts val="750"/>
              </a:spcBef>
              <a:buClr>
                <a:schemeClr val="accent2"/>
              </a:buClr>
              <a:buSzPct val="100000"/>
            </a:pPr>
            <a:r>
              <a:rPr lang="en-US" sz="2000" dirty="0">
                <a:solidFill>
                  <a:schemeClr val="accent4"/>
                </a:solidFill>
                <a:latin typeface="Arial" panose="020B0604020202020204" pitchFamily="34" charset="0"/>
                <a:cs typeface="Arial" panose="020B0604020202020204" pitchFamily="34" charset="0"/>
              </a:rPr>
              <a:t>“</a:t>
            </a:r>
            <a:endParaRPr lang="en-GB" sz="2000" dirty="0" err="1">
              <a:solidFill>
                <a:schemeClr val="accent4"/>
              </a:solidFill>
              <a:latin typeface="Arial" panose="020B0604020202020204" pitchFamily="34" charset="0"/>
              <a:cs typeface="Arial" panose="020B0604020202020204" pitchFamily="34" charset="0"/>
            </a:endParaRPr>
          </a:p>
        </p:txBody>
      </p:sp>
      <p:sp>
        <p:nvSpPr>
          <p:cNvPr id="22" name="Text Placeholder 4"/>
          <p:cNvSpPr>
            <a:spLocks noGrp="1"/>
          </p:cNvSpPr>
          <p:nvPr>
            <p:ph type="body" sz="quarter" idx="33"/>
          </p:nvPr>
        </p:nvSpPr>
        <p:spPr>
          <a:xfrm>
            <a:off x="464494" y="1738594"/>
            <a:ext cx="3770956" cy="1704412"/>
          </a:xfrm>
        </p:spPr>
        <p:txBody>
          <a:bodyPr tIns="0"/>
          <a:lstStyle>
            <a:lvl1pPr marL="0" indent="0">
              <a:lnSpc>
                <a:spcPct val="12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Tree>
    <p:extLst>
      <p:ext uri="{BB962C8B-B14F-4D97-AF65-F5344CB8AC3E}">
        <p14:creationId xmlns:p14="http://schemas.microsoft.com/office/powerpoint/2010/main" val="88364314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466895" y="524279"/>
            <a:ext cx="2566929" cy="1374489"/>
            <a:chOff x="-1026613" y="1901064"/>
            <a:chExt cx="3422573" cy="1832652"/>
          </a:xfrm>
        </p:grpSpPr>
        <p:sp>
          <p:nvSpPr>
            <p:cNvPr id="4" name="Text Box 3"/>
            <p:cNvSpPr txBox="1">
              <a:spLocks noChangeArrowheads="1"/>
            </p:cNvSpPr>
            <p:nvPr userDrawn="1"/>
          </p:nvSpPr>
          <p:spPr bwMode="blackWhite">
            <a:xfrm>
              <a:off x="-1026613" y="3033616"/>
              <a:ext cx="3422573" cy="700100"/>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defTabSz="685557" eaLnBrk="0" hangingPunct="0">
                <a:lnSpc>
                  <a:spcPts val="675"/>
                </a:lnSpc>
                <a:defRPr/>
              </a:pPr>
              <a:r>
                <a:rPr lang="en-US" sz="525" dirty="0">
                  <a:gradFill>
                    <a:gsLst>
                      <a:gs pos="5417">
                        <a:srgbClr val="FFFFFF"/>
                      </a:gs>
                      <a:gs pos="13333">
                        <a:srgbClr val="FFFFFF"/>
                      </a:gs>
                    </a:gsLst>
                    <a:lin ang="5400000" scaled="0"/>
                  </a:gradFill>
                  <a:latin typeface="Arial" panose="020B0604020202020204" pitchFamily="34" charset="0"/>
                  <a:cs typeface="Arial" panose="020B0604020202020204" pitchFamily="34" charset="0"/>
                </a:rPr>
                <a:t>© 2018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6613" y="1901064"/>
              <a:ext cx="2717495" cy="708228"/>
            </a:xfrm>
            <a:prstGeom prst="rect">
              <a:avLst/>
            </a:prstGeom>
            <a:noFill/>
            <a:ln>
              <a:noFill/>
            </a:ln>
          </p:spPr>
        </p:pic>
      </p:grpSp>
      <p:sp>
        <p:nvSpPr>
          <p:cNvPr id="6" name="TextBox 5"/>
          <p:cNvSpPr txBox="1"/>
          <p:nvPr userDrawn="1"/>
        </p:nvSpPr>
        <p:spPr>
          <a:xfrm>
            <a:off x="463269" y="1926053"/>
            <a:ext cx="871392" cy="207749"/>
          </a:xfrm>
          <a:prstGeom prst="rect">
            <a:avLst/>
          </a:prstGeom>
          <a:noFill/>
        </p:spPr>
        <p:txBody>
          <a:bodyPr wrap="none" lIns="0" bIns="0" rtlCol="0" anchor="b" anchorCtr="0">
            <a:spAutoFit/>
          </a:bodyPr>
          <a:lstStyle/>
          <a:p>
            <a:pPr defTabSz="685738"/>
            <a:r>
              <a:rPr lang="en-AU" sz="1050" spc="75" dirty="0">
                <a:solidFill>
                  <a:schemeClr val="tx1"/>
                </a:soli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3773330356"/>
      </p:ext>
    </p:extLst>
  </p:cSld>
  <p:clrMapOvr>
    <a:overrideClrMapping bg1="dk1" tx1="lt1" bg2="dk2" tx2="lt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Logo Slide 1">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82470" y="2021301"/>
            <a:ext cx="2379062" cy="620026"/>
          </a:xfrm>
          <a:prstGeom prst="rect">
            <a:avLst/>
          </a:prstGeom>
          <a:noFill/>
          <a:ln>
            <a:noFill/>
          </a:ln>
        </p:spPr>
      </p:pic>
      <p:sp>
        <p:nvSpPr>
          <p:cNvPr id="7" name="Text Box 3"/>
          <p:cNvSpPr txBox="1">
            <a:spLocks noChangeArrowheads="1"/>
          </p:cNvSpPr>
          <p:nvPr userDrawn="1"/>
        </p:nvSpPr>
        <p:spPr bwMode="blackWhite">
          <a:xfrm>
            <a:off x="1831838" y="4435689"/>
            <a:ext cx="5480327" cy="345539"/>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57" eaLnBrk="0" hangingPunct="0">
              <a:lnSpc>
                <a:spcPts val="675"/>
              </a:lnSpc>
              <a:defRPr/>
            </a:pPr>
            <a:r>
              <a:rPr lang="en-US" sz="525" dirty="0">
                <a:solidFill>
                  <a:schemeClr val="accent6"/>
                </a:solidFill>
                <a:latin typeface="Arial" panose="020B0604020202020204" pitchFamily="34" charset="0"/>
                <a:cs typeface="Arial" panose="020B0604020202020204" pitchFamily="34" charset="0"/>
              </a:rPr>
              <a:t>© 2018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Tree>
    <p:extLst>
      <p:ext uri="{BB962C8B-B14F-4D97-AF65-F5344CB8AC3E}">
        <p14:creationId xmlns:p14="http://schemas.microsoft.com/office/powerpoint/2010/main" val="9879374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Logo Slide 2">
    <p:bg>
      <p:bgRef idx="1001">
        <a:schemeClr val="bg1"/>
      </p:bgRef>
    </p:bg>
    <p:spTree>
      <p:nvGrpSpPr>
        <p:cNvPr id="1" name=""/>
        <p:cNvGrpSpPr/>
        <p:nvPr/>
      </p:nvGrpSpPr>
      <p:grpSpPr>
        <a:xfrm>
          <a:off x="0" y="0"/>
          <a:ext cx="0" cy="0"/>
          <a:chOff x="0" y="0"/>
          <a:chExt cx="0" cy="0"/>
        </a:xfrm>
      </p:grpSpPr>
      <p:sp>
        <p:nvSpPr>
          <p:cNvPr id="6" name="Text Box 3"/>
          <p:cNvSpPr txBox="1">
            <a:spLocks noChangeArrowheads="1"/>
          </p:cNvSpPr>
          <p:nvPr userDrawn="1"/>
        </p:nvSpPr>
        <p:spPr bwMode="blackWhite">
          <a:xfrm>
            <a:off x="1831838" y="4435689"/>
            <a:ext cx="5480327" cy="345539"/>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57" eaLnBrk="0" hangingPunct="0">
              <a:lnSpc>
                <a:spcPts val="675"/>
              </a:lnSpc>
              <a:defRPr/>
            </a:pPr>
            <a:r>
              <a:rPr lang="en-US" sz="525" dirty="0">
                <a:solidFill>
                  <a:schemeClr val="accent6"/>
                </a:solidFill>
                <a:latin typeface="Arial" panose="020B0604020202020204" pitchFamily="34" charset="0"/>
                <a:cs typeface="Arial" panose="020B0604020202020204" pitchFamily="34" charset="0"/>
              </a:rPr>
              <a:t>© 2018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grpSp>
        <p:nvGrpSpPr>
          <p:cNvPr id="10" name="Group 9"/>
          <p:cNvGrpSpPr>
            <a:grpSpLocks noChangeAspect="1"/>
          </p:cNvGrpSpPr>
          <p:nvPr userDrawn="1"/>
        </p:nvGrpSpPr>
        <p:grpSpPr>
          <a:xfrm>
            <a:off x="3274132" y="2212803"/>
            <a:ext cx="2595737" cy="672965"/>
            <a:chOff x="4724400" y="3073400"/>
            <a:chExt cx="2743200" cy="711200"/>
          </a:xfrm>
          <a:solidFill>
            <a:schemeClr val="accent2"/>
          </a:solidFill>
        </p:grpSpPr>
        <p:sp>
          <p:nvSpPr>
            <p:cNvPr id="11"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2"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3"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4"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5"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6"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Tree>
    <p:extLst>
      <p:ext uri="{BB962C8B-B14F-4D97-AF65-F5344CB8AC3E}">
        <p14:creationId xmlns:p14="http://schemas.microsoft.com/office/powerpoint/2010/main" val="3737992653"/>
      </p:ext>
    </p:extLst>
  </p:cSld>
  <p:clrMapOvr>
    <a:overrideClrMapping bg1="lt1" tx1="dk1" bg2="lt2" tx2="dk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Main Title Slide_gray">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072365" y="4236912"/>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8473802" y="4392930"/>
            <a:ext cx="210193" cy="2382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2"/>
            <a:ext cx="4114800" cy="2413299"/>
          </a:xfrm>
          <a:prstGeom prst="rect">
            <a:avLst/>
          </a:prstGeom>
        </p:spPr>
        <p:txBody>
          <a:bodyPr vert="horz" lIns="0" tIns="45720" rIns="91440" bIns="45720" rtlCol="0" anchor="b">
            <a:noAutofit/>
          </a:bodyPr>
          <a:lstStyle>
            <a:lvl1pPr algn="l" defTabSz="685732" rtl="0" eaLnBrk="1" latinLnBrk="0" hangingPunct="1">
              <a:lnSpc>
                <a:spcPct val="80000"/>
              </a:lnSpc>
              <a:spcBef>
                <a:spcPct val="0"/>
              </a:spcBef>
              <a:buNone/>
              <a:defRPr lang="en-US" sz="72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2"/>
            <a:ext cx="4105994" cy="1132629"/>
          </a:xfrm>
        </p:spPr>
        <p:txBody>
          <a:bodyPr lIns="0" tIns="0" rIns="0" bIns="0">
            <a:noAutofit/>
          </a:bodyPr>
          <a:lstStyle>
            <a:lvl1pPr marL="0" indent="0" algn="l" defTabSz="914355"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355"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sp>
        <p:nvSpPr>
          <p:cNvPr id="19" name="Text Placeholder 3"/>
          <p:cNvSpPr>
            <a:spLocks noGrp="1"/>
          </p:cNvSpPr>
          <p:nvPr>
            <p:ph type="body" sz="quarter" idx="17" hasCustomPrompt="1"/>
          </p:nvPr>
        </p:nvSpPr>
        <p:spPr>
          <a:xfrm>
            <a:off x="466727" y="4447236"/>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20" name="Freeform 5">
            <a:extLst>
              <a:ext uri="{FF2B5EF4-FFF2-40B4-BE49-F238E27FC236}">
                <a16:creationId xmlns:a16="http://schemas.microsoft.com/office/drawing/2014/main" id="{D7557CC2-2419-5747-AB47-A7DD774E92FC}"/>
              </a:ext>
            </a:extLst>
          </p:cNvPr>
          <p:cNvSpPr>
            <a:spLocks noChangeAspect="1"/>
          </p:cNvSpPr>
          <p:nvPr userDrawn="1"/>
        </p:nvSpPr>
        <p:spPr bwMode="auto">
          <a:xfrm rot="16200000">
            <a:off x="5907979" y="1851853"/>
            <a:ext cx="2776016" cy="2776016"/>
          </a:xfrm>
          <a:custGeom>
            <a:avLst/>
            <a:gdLst>
              <a:gd name="T0" fmla="*/ 0 w 3894"/>
              <a:gd name="T1" fmla="*/ 3894 h 3894"/>
              <a:gd name="T2" fmla="*/ 3894 w 3894"/>
              <a:gd name="T3" fmla="*/ 3894 h 3894"/>
              <a:gd name="T4" fmla="*/ 3694 w 3894"/>
              <a:gd name="T5" fmla="*/ 3890 h 3894"/>
              <a:gd name="T6" fmla="*/ 3496 w 3894"/>
              <a:gd name="T7" fmla="*/ 3874 h 3894"/>
              <a:gd name="T8" fmla="*/ 3302 w 3894"/>
              <a:gd name="T9" fmla="*/ 3850 h 3894"/>
              <a:gd name="T10" fmla="*/ 3110 w 3894"/>
              <a:gd name="T11" fmla="*/ 3816 h 3894"/>
              <a:gd name="T12" fmla="*/ 2922 w 3894"/>
              <a:gd name="T13" fmla="*/ 3772 h 3894"/>
              <a:gd name="T14" fmla="*/ 2736 w 3894"/>
              <a:gd name="T15" fmla="*/ 3720 h 3894"/>
              <a:gd name="T16" fmla="*/ 2556 w 3894"/>
              <a:gd name="T17" fmla="*/ 3658 h 3894"/>
              <a:gd name="T18" fmla="*/ 2378 w 3894"/>
              <a:gd name="T19" fmla="*/ 3588 h 3894"/>
              <a:gd name="T20" fmla="*/ 2206 w 3894"/>
              <a:gd name="T21" fmla="*/ 3510 h 3894"/>
              <a:gd name="T22" fmla="*/ 2038 w 3894"/>
              <a:gd name="T23" fmla="*/ 3424 h 3894"/>
              <a:gd name="T24" fmla="*/ 1876 w 3894"/>
              <a:gd name="T25" fmla="*/ 3330 h 3894"/>
              <a:gd name="T26" fmla="*/ 1718 w 3894"/>
              <a:gd name="T27" fmla="*/ 3230 h 3894"/>
              <a:gd name="T28" fmla="*/ 1564 w 3894"/>
              <a:gd name="T29" fmla="*/ 3122 h 3894"/>
              <a:gd name="T30" fmla="*/ 1418 w 3894"/>
              <a:gd name="T31" fmla="*/ 3006 h 3894"/>
              <a:gd name="T32" fmla="*/ 1276 w 3894"/>
              <a:gd name="T33" fmla="*/ 2884 h 3894"/>
              <a:gd name="T34" fmla="*/ 1142 w 3894"/>
              <a:gd name="T35" fmla="*/ 2754 h 3894"/>
              <a:gd name="T36" fmla="*/ 1012 w 3894"/>
              <a:gd name="T37" fmla="*/ 2618 h 3894"/>
              <a:gd name="T38" fmla="*/ 890 w 3894"/>
              <a:gd name="T39" fmla="*/ 2478 h 3894"/>
              <a:gd name="T40" fmla="*/ 774 w 3894"/>
              <a:gd name="T41" fmla="*/ 2330 h 3894"/>
              <a:gd name="T42" fmla="*/ 666 w 3894"/>
              <a:gd name="T43" fmla="*/ 2178 h 3894"/>
              <a:gd name="T44" fmla="*/ 564 w 3894"/>
              <a:gd name="T45" fmla="*/ 2020 h 3894"/>
              <a:gd name="T46" fmla="*/ 470 w 3894"/>
              <a:gd name="T47" fmla="*/ 1856 h 3894"/>
              <a:gd name="T48" fmla="*/ 384 w 3894"/>
              <a:gd name="T49" fmla="*/ 1688 h 3894"/>
              <a:gd name="T50" fmla="*/ 306 w 3894"/>
              <a:gd name="T51" fmla="*/ 1516 h 3894"/>
              <a:gd name="T52" fmla="*/ 238 w 3894"/>
              <a:gd name="T53" fmla="*/ 1340 h 3894"/>
              <a:gd name="T54" fmla="*/ 176 w 3894"/>
              <a:gd name="T55" fmla="*/ 1158 h 3894"/>
              <a:gd name="T56" fmla="*/ 124 w 3894"/>
              <a:gd name="T57" fmla="*/ 974 h 3894"/>
              <a:gd name="T58" fmla="*/ 80 w 3894"/>
              <a:gd name="T59" fmla="*/ 786 h 3894"/>
              <a:gd name="T60" fmla="*/ 46 w 3894"/>
              <a:gd name="T61" fmla="*/ 594 h 3894"/>
              <a:gd name="T62" fmla="*/ 20 w 3894"/>
              <a:gd name="T63" fmla="*/ 398 h 3894"/>
              <a:gd name="T64" fmla="*/ 6 w 3894"/>
              <a:gd name="T65" fmla="*/ 202 h 3894"/>
              <a:gd name="T66" fmla="*/ 0 w 3894"/>
              <a:gd name="T67" fmla="*/ 0 h 3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94" h="3894">
                <a:moveTo>
                  <a:pt x="0" y="0"/>
                </a:moveTo>
                <a:lnTo>
                  <a:pt x="0" y="3894"/>
                </a:lnTo>
                <a:lnTo>
                  <a:pt x="3894" y="3894"/>
                </a:lnTo>
                <a:lnTo>
                  <a:pt x="3894" y="3894"/>
                </a:lnTo>
                <a:lnTo>
                  <a:pt x="3794" y="3894"/>
                </a:lnTo>
                <a:lnTo>
                  <a:pt x="3694" y="3890"/>
                </a:lnTo>
                <a:lnTo>
                  <a:pt x="3594" y="3884"/>
                </a:lnTo>
                <a:lnTo>
                  <a:pt x="3496" y="3874"/>
                </a:lnTo>
                <a:lnTo>
                  <a:pt x="3398" y="3864"/>
                </a:lnTo>
                <a:lnTo>
                  <a:pt x="3302" y="3850"/>
                </a:lnTo>
                <a:lnTo>
                  <a:pt x="3206" y="3834"/>
                </a:lnTo>
                <a:lnTo>
                  <a:pt x="3110" y="3816"/>
                </a:lnTo>
                <a:lnTo>
                  <a:pt x="3016" y="3794"/>
                </a:lnTo>
                <a:lnTo>
                  <a:pt x="2922" y="3772"/>
                </a:lnTo>
                <a:lnTo>
                  <a:pt x="2828" y="3746"/>
                </a:lnTo>
                <a:lnTo>
                  <a:pt x="2736" y="3720"/>
                </a:lnTo>
                <a:lnTo>
                  <a:pt x="2646" y="3690"/>
                </a:lnTo>
                <a:lnTo>
                  <a:pt x="2556" y="3658"/>
                </a:lnTo>
                <a:lnTo>
                  <a:pt x="2466" y="3624"/>
                </a:lnTo>
                <a:lnTo>
                  <a:pt x="2378" y="3588"/>
                </a:lnTo>
                <a:lnTo>
                  <a:pt x="2292" y="3550"/>
                </a:lnTo>
                <a:lnTo>
                  <a:pt x="2206" y="3510"/>
                </a:lnTo>
                <a:lnTo>
                  <a:pt x="2122" y="3468"/>
                </a:lnTo>
                <a:lnTo>
                  <a:pt x="2038" y="3424"/>
                </a:lnTo>
                <a:lnTo>
                  <a:pt x="1956" y="3378"/>
                </a:lnTo>
                <a:lnTo>
                  <a:pt x="1876" y="3330"/>
                </a:lnTo>
                <a:lnTo>
                  <a:pt x="1796" y="3282"/>
                </a:lnTo>
                <a:lnTo>
                  <a:pt x="1718" y="3230"/>
                </a:lnTo>
                <a:lnTo>
                  <a:pt x="1640" y="3176"/>
                </a:lnTo>
                <a:lnTo>
                  <a:pt x="1564" y="3122"/>
                </a:lnTo>
                <a:lnTo>
                  <a:pt x="1490" y="3064"/>
                </a:lnTo>
                <a:lnTo>
                  <a:pt x="1418" y="3006"/>
                </a:lnTo>
                <a:lnTo>
                  <a:pt x="1346" y="2946"/>
                </a:lnTo>
                <a:lnTo>
                  <a:pt x="1276" y="2884"/>
                </a:lnTo>
                <a:lnTo>
                  <a:pt x="1208" y="2820"/>
                </a:lnTo>
                <a:lnTo>
                  <a:pt x="1142" y="2754"/>
                </a:lnTo>
                <a:lnTo>
                  <a:pt x="1076" y="2688"/>
                </a:lnTo>
                <a:lnTo>
                  <a:pt x="1012" y="2618"/>
                </a:lnTo>
                <a:lnTo>
                  <a:pt x="950" y="2550"/>
                </a:lnTo>
                <a:lnTo>
                  <a:pt x="890" y="2478"/>
                </a:lnTo>
                <a:lnTo>
                  <a:pt x="832" y="2404"/>
                </a:lnTo>
                <a:lnTo>
                  <a:pt x="774" y="2330"/>
                </a:lnTo>
                <a:lnTo>
                  <a:pt x="720" y="2254"/>
                </a:lnTo>
                <a:lnTo>
                  <a:pt x="666" y="2178"/>
                </a:lnTo>
                <a:lnTo>
                  <a:pt x="614" y="2100"/>
                </a:lnTo>
                <a:lnTo>
                  <a:pt x="564" y="2020"/>
                </a:lnTo>
                <a:lnTo>
                  <a:pt x="516" y="1940"/>
                </a:lnTo>
                <a:lnTo>
                  <a:pt x="470" y="1856"/>
                </a:lnTo>
                <a:lnTo>
                  <a:pt x="426" y="1774"/>
                </a:lnTo>
                <a:lnTo>
                  <a:pt x="384" y="1688"/>
                </a:lnTo>
                <a:lnTo>
                  <a:pt x="344" y="1604"/>
                </a:lnTo>
                <a:lnTo>
                  <a:pt x="306" y="1516"/>
                </a:lnTo>
                <a:lnTo>
                  <a:pt x="270" y="1428"/>
                </a:lnTo>
                <a:lnTo>
                  <a:pt x="238" y="1340"/>
                </a:lnTo>
                <a:lnTo>
                  <a:pt x="206" y="1250"/>
                </a:lnTo>
                <a:lnTo>
                  <a:pt x="176" y="1158"/>
                </a:lnTo>
                <a:lnTo>
                  <a:pt x="148" y="1066"/>
                </a:lnTo>
                <a:lnTo>
                  <a:pt x="124" y="974"/>
                </a:lnTo>
                <a:lnTo>
                  <a:pt x="100" y="880"/>
                </a:lnTo>
                <a:lnTo>
                  <a:pt x="80" y="786"/>
                </a:lnTo>
                <a:lnTo>
                  <a:pt x="62" y="690"/>
                </a:lnTo>
                <a:lnTo>
                  <a:pt x="46" y="594"/>
                </a:lnTo>
                <a:lnTo>
                  <a:pt x="32" y="496"/>
                </a:lnTo>
                <a:lnTo>
                  <a:pt x="20" y="398"/>
                </a:lnTo>
                <a:lnTo>
                  <a:pt x="12" y="300"/>
                </a:lnTo>
                <a:lnTo>
                  <a:pt x="6" y="202"/>
                </a:lnTo>
                <a:lnTo>
                  <a:pt x="2" y="102"/>
                </a:lnTo>
                <a:lnTo>
                  <a:pt x="0"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350"/>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3" y="474291"/>
            <a:ext cx="711665" cy="185033"/>
          </a:xfrm>
          <a:prstGeom prst="rect">
            <a:avLst/>
          </a:prstGeom>
        </p:spPr>
      </p:pic>
    </p:spTree>
    <p:extLst>
      <p:ext uri="{BB962C8B-B14F-4D97-AF65-F5344CB8AC3E}">
        <p14:creationId xmlns:p14="http://schemas.microsoft.com/office/powerpoint/2010/main" val="220405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_Photo">
    <p:bg>
      <p:bgPr>
        <a:solidFill>
          <a:srgbClr val="FFFFFF"/>
        </a:solidFill>
        <a:effectLst/>
      </p:bgPr>
    </p:bg>
    <p:spTree>
      <p:nvGrpSpPr>
        <p:cNvPr id="1" name=""/>
        <p:cNvGrpSpPr/>
        <p:nvPr/>
      </p:nvGrpSpPr>
      <p:grpSpPr>
        <a:xfrm>
          <a:off x="0" y="0"/>
          <a:ext cx="0" cy="0"/>
          <a:chOff x="0" y="0"/>
          <a:chExt cx="0" cy="0"/>
        </a:xfrm>
      </p:grpSpPr>
      <p:sp>
        <p:nvSpPr>
          <p:cNvPr id="4" name="Picture Placeholder 4"/>
          <p:cNvSpPr>
            <a:spLocks noGrp="1"/>
          </p:cNvSpPr>
          <p:nvPr>
            <p:ph type="pic" sz="quarter" idx="21"/>
          </p:nvPr>
        </p:nvSpPr>
        <p:spPr>
          <a:xfrm>
            <a:off x="0" y="0"/>
            <a:ext cx="9144000" cy="51435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173038" lvl="0" indent="-173038" algn="ctr"/>
            <a:r>
              <a:rPr lang="en-US"/>
              <a:t>Click icon to add picture</a:t>
            </a:r>
          </a:p>
        </p:txBody>
      </p:sp>
      <p:sp>
        <p:nvSpPr>
          <p:cNvPr id="3" name="Title Placeholder 1"/>
          <p:cNvSpPr>
            <a:spLocks noGrp="1"/>
          </p:cNvSpPr>
          <p:nvPr>
            <p:ph type="title" hasCustomPrompt="1"/>
          </p:nvPr>
        </p:nvSpPr>
        <p:spPr>
          <a:xfrm>
            <a:off x="466852" y="438150"/>
            <a:ext cx="3293618" cy="2312253"/>
          </a:xfrm>
          <a:prstGeom prst="rect">
            <a:avLst/>
          </a:prstGeom>
        </p:spPr>
        <p:txBody>
          <a:bodyPr vert="horz" lIns="0" tIns="0" rIns="91440" bIns="45720" rtlCol="0" anchor="t">
            <a:noAutofit/>
          </a:bodyPr>
          <a:lstStyle>
            <a:lvl1pPr marL="0" algn="l" defTabSz="914400" rtl="0" eaLnBrk="1" latinLnBrk="0" hangingPunct="1">
              <a:lnSpc>
                <a:spcPct val="80000"/>
              </a:lnSpc>
              <a:spcBef>
                <a:spcPct val="0"/>
              </a:spcBef>
              <a:buNone/>
              <a:defRPr lang="en-US" sz="4000" b="1" kern="0" spc="-15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Tree>
    <p:extLst>
      <p:ext uri="{BB962C8B-B14F-4D97-AF65-F5344CB8AC3E}">
        <p14:creationId xmlns:p14="http://schemas.microsoft.com/office/powerpoint/2010/main" val="83392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39" Type="http://schemas.openxmlformats.org/officeDocument/2006/relationships/slideLayout" Target="../slideLayouts/slideLayout82.xml"/><Relationship Id="rId3" Type="http://schemas.openxmlformats.org/officeDocument/2006/relationships/slideLayout" Target="../slideLayouts/slideLayout46.xml"/><Relationship Id="rId21" Type="http://schemas.openxmlformats.org/officeDocument/2006/relationships/slideLayout" Target="../slideLayouts/slideLayout64.xml"/><Relationship Id="rId34" Type="http://schemas.openxmlformats.org/officeDocument/2006/relationships/slideLayout" Target="../slideLayouts/slideLayout77.xml"/><Relationship Id="rId42" Type="http://schemas.openxmlformats.org/officeDocument/2006/relationships/theme" Target="../theme/theme2.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33" Type="http://schemas.openxmlformats.org/officeDocument/2006/relationships/slideLayout" Target="../slideLayouts/slideLayout76.xml"/><Relationship Id="rId38" Type="http://schemas.openxmlformats.org/officeDocument/2006/relationships/slideLayout" Target="../slideLayouts/slideLayout81.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29" Type="http://schemas.openxmlformats.org/officeDocument/2006/relationships/slideLayout" Target="../slideLayouts/slideLayout72.xml"/><Relationship Id="rId41" Type="http://schemas.openxmlformats.org/officeDocument/2006/relationships/slideLayout" Target="../slideLayouts/slideLayout84.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32" Type="http://schemas.openxmlformats.org/officeDocument/2006/relationships/slideLayout" Target="../slideLayouts/slideLayout75.xml"/><Relationship Id="rId37" Type="http://schemas.openxmlformats.org/officeDocument/2006/relationships/slideLayout" Target="../slideLayouts/slideLayout80.xml"/><Relationship Id="rId40" Type="http://schemas.openxmlformats.org/officeDocument/2006/relationships/slideLayout" Target="../slideLayouts/slideLayout83.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36" Type="http://schemas.openxmlformats.org/officeDocument/2006/relationships/slideLayout" Target="../slideLayouts/slideLayout79.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slideLayout" Target="../slideLayouts/slideLayout74.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 Id="rId30" Type="http://schemas.openxmlformats.org/officeDocument/2006/relationships/slideLayout" Target="../slideLayouts/slideLayout73.xml"/><Relationship Id="rId35"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35081"/>
            <a:ext cx="8069136" cy="264785"/>
          </a:xfrm>
          <a:prstGeom prst="rect">
            <a:avLst/>
          </a:prstGeom>
        </p:spPr>
        <p:txBody>
          <a:bodyPr vert="horz" wrap="square" lIns="0" tIns="0" rIns="0" bIns="0" rtlCol="0">
            <a:normAutofit/>
          </a:bodyPr>
          <a:lstStyle/>
          <a:p>
            <a:pPr marL="0" lvl="0" indent="0">
              <a:spcBef>
                <a:spcPts val="1200"/>
              </a:spcBef>
              <a:buClr>
                <a:srgbClr val="0072C8"/>
              </a:buClr>
              <a:buSzPct val="110000"/>
              <a:buFont typeface="Wingdings" panose="05000000000000000000" pitchFamily="2" charset="2"/>
            </a:pPr>
            <a:endParaRPr lang="en-US" dirty="0"/>
          </a:p>
        </p:txBody>
      </p:sp>
      <p:sp>
        <p:nvSpPr>
          <p:cNvPr id="7" name="Text Placeholder 6"/>
          <p:cNvSpPr>
            <a:spLocks noGrp="1"/>
          </p:cNvSpPr>
          <p:nvPr>
            <p:ph type="body" idx="1"/>
          </p:nvPr>
        </p:nvSpPr>
        <p:spPr>
          <a:xfrm>
            <a:off x="457200" y="1072134"/>
            <a:ext cx="8236324" cy="1059264"/>
          </a:xfrm>
          <a:prstGeom prst="rect">
            <a:avLst/>
          </a:prstGeom>
        </p:spPr>
        <p:txBody>
          <a:bodyPr vert="horz" wrap="square"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Box 15"/>
          <p:cNvSpPr txBox="1"/>
          <p:nvPr userDrawn="1"/>
        </p:nvSpPr>
        <p:spPr>
          <a:xfrm>
            <a:off x="8138795" y="4560148"/>
            <a:ext cx="554729"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r>
              <a:rPr lang="en-GB" sz="600" spc="0" baseline="0" dirty="0">
                <a:solidFill>
                  <a:schemeClr val="accent5"/>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93987413"/>
      </p:ext>
    </p:extLst>
  </p:cSld>
  <p:clrMap bg1="lt1" tx1="dk1" bg2="lt2" tx2="dk2" accent1="accent1" accent2="accent2" accent3="accent3" accent4="accent4" accent5="accent5" accent6="accent6" hlink="hlink" folHlink="folHlink"/>
  <p:sldLayoutIdLst>
    <p:sldLayoutId id="2147483994" r:id="rId1"/>
    <p:sldLayoutId id="2147484001" r:id="rId2"/>
    <p:sldLayoutId id="2147484067" r:id="rId3"/>
    <p:sldLayoutId id="2147484044" r:id="rId4"/>
    <p:sldLayoutId id="2147484068" r:id="rId5"/>
    <p:sldLayoutId id="2147484069" r:id="rId6"/>
    <p:sldLayoutId id="2147484016" r:id="rId7"/>
    <p:sldLayoutId id="2147484045" r:id="rId8"/>
    <p:sldLayoutId id="2147484054" r:id="rId9"/>
    <p:sldLayoutId id="2147484000" r:id="rId10"/>
    <p:sldLayoutId id="2147484038" r:id="rId11"/>
    <p:sldLayoutId id="2147484062" r:id="rId12"/>
    <p:sldLayoutId id="2147484063" r:id="rId13"/>
    <p:sldLayoutId id="2147483965" r:id="rId14"/>
    <p:sldLayoutId id="2147484035" r:id="rId15"/>
    <p:sldLayoutId id="2147484070" r:id="rId16"/>
    <p:sldLayoutId id="2147484051" r:id="rId17"/>
    <p:sldLayoutId id="2147484053" r:id="rId18"/>
    <p:sldLayoutId id="2147484052" r:id="rId19"/>
    <p:sldLayoutId id="2147484042" r:id="rId20"/>
    <p:sldLayoutId id="2147484043" r:id="rId21"/>
    <p:sldLayoutId id="2147484050" r:id="rId22"/>
    <p:sldLayoutId id="2147483967" r:id="rId23"/>
    <p:sldLayoutId id="2147483990" r:id="rId24"/>
    <p:sldLayoutId id="2147484058" r:id="rId25"/>
    <p:sldLayoutId id="2147484060" r:id="rId26"/>
    <p:sldLayoutId id="2147484046" r:id="rId27"/>
    <p:sldLayoutId id="2147484048" r:id="rId28"/>
    <p:sldLayoutId id="2147484064" r:id="rId29"/>
    <p:sldLayoutId id="2147484056" r:id="rId30"/>
    <p:sldLayoutId id="2147483986" r:id="rId31"/>
    <p:sldLayoutId id="2147484010" r:id="rId32"/>
    <p:sldLayoutId id="2147484059" r:id="rId33"/>
    <p:sldLayoutId id="2147484018" r:id="rId34"/>
    <p:sldLayoutId id="2147484030" r:id="rId35"/>
    <p:sldLayoutId id="2147484061" r:id="rId36"/>
    <p:sldLayoutId id="2147484065" r:id="rId37"/>
    <p:sldLayoutId id="2147484003" r:id="rId38"/>
    <p:sldLayoutId id="2147484023" r:id="rId39"/>
    <p:sldLayoutId id="2147484047" r:id="rId40"/>
    <p:sldLayoutId id="2147484114" r:id="rId41"/>
    <p:sldLayoutId id="2147484115" r:id="rId42"/>
    <p:sldLayoutId id="2147484116" r:id="rId43"/>
  </p:sldLayoutIdLst>
  <p:hf sldNum="0" hdr="0" dt="0"/>
  <p:txStyles>
    <p:titleStyle>
      <a:lvl1pPr algn="l" defTabSz="914400" rtl="0" eaLnBrk="1" latinLnBrk="0" hangingPunct="1">
        <a:lnSpc>
          <a:spcPct val="90000"/>
        </a:lnSpc>
        <a:spcBef>
          <a:spcPct val="0"/>
        </a:spcBef>
        <a:buNone/>
        <a:defRPr lang="en-US" sz="1800" b="1" kern="0" spc="-100" baseline="0" dirty="0">
          <a:solidFill>
            <a:schemeClr val="accent3"/>
          </a:solidFill>
          <a:latin typeface="Arial" panose="020B0604020202020204" pitchFamily="34" charset="0"/>
          <a:ea typeface="Roboto Medium" panose="02000000000000000000" pitchFamily="2" charset="0"/>
          <a:cs typeface="Arial" panose="020B0604020202020204" pitchFamily="34" charset="0"/>
        </a:defRPr>
      </a:lvl1pPr>
    </p:titleStyle>
    <p:bodyStyle>
      <a:lvl1pPr marL="173038" indent="-173038"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200" kern="1200" spc="0" baseline="0" dirty="0" smtClean="0">
          <a:solidFill>
            <a:schemeClr val="accent4"/>
          </a:solidFill>
          <a:latin typeface="Arial" panose="020B0604020202020204" pitchFamily="34" charset="0"/>
          <a:ea typeface="+mn-ea"/>
          <a:cs typeface="Arial" panose="020B0604020202020204" pitchFamily="34" charset="0"/>
        </a:defRPr>
      </a:lvl1pPr>
      <a:lvl2pPr marL="323850" indent="-150813"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100" kern="1200" spc="0" baseline="0" dirty="0" smtClean="0">
          <a:solidFill>
            <a:schemeClr val="accent4"/>
          </a:solidFill>
          <a:latin typeface="Arial" panose="020B0604020202020204" pitchFamily="34" charset="0"/>
          <a:ea typeface="+mn-ea"/>
          <a:cs typeface="Arial" panose="020B0604020202020204" pitchFamily="34" charset="0"/>
        </a:defRPr>
      </a:lvl2pPr>
      <a:lvl3pPr marL="457200" indent="-133350"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050" kern="1200" spc="0" baseline="0" dirty="0" smtClean="0">
          <a:solidFill>
            <a:schemeClr val="accent4"/>
          </a:solidFill>
          <a:latin typeface="Arial" panose="020B0604020202020204" pitchFamily="34" charset="0"/>
          <a:ea typeface="+mn-ea"/>
          <a:cs typeface="Arial" panose="020B0604020202020204" pitchFamily="34" charset="0"/>
        </a:defRPr>
      </a:lvl3pPr>
      <a:lvl4pPr marL="590550" indent="-133350"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smtClean="0">
          <a:solidFill>
            <a:schemeClr val="accent4"/>
          </a:solidFill>
          <a:latin typeface="Arial" panose="020B0604020202020204" pitchFamily="34" charset="0"/>
          <a:ea typeface="+mn-ea"/>
          <a:cs typeface="Arial" panose="020B0604020202020204" pitchFamily="34" charset="0"/>
        </a:defRPr>
      </a:lvl4pPr>
      <a:lvl5pPr marL="704850" indent="-111125"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a:solidFill>
            <a:schemeClr val="accent4"/>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144" userDrawn="1">
          <p15:clr>
            <a:srgbClr val="F26B43"/>
          </p15:clr>
        </p15:guide>
        <p15:guide id="4" pos="288" userDrawn="1">
          <p15:clr>
            <a:srgbClr val="F26B43"/>
          </p15:clr>
        </p15:guide>
        <p15:guide id="5" pos="5472" userDrawn="1">
          <p15:clr>
            <a:srgbClr val="F26B43"/>
          </p15:clr>
        </p15:guide>
        <p15:guide id="6" pos="5616">
          <p15:clr>
            <a:srgbClr val="F26B43"/>
          </p15:clr>
        </p15:guide>
        <p15:guide id="7" orient="horz" pos="3084" userDrawn="1">
          <p15:clr>
            <a:srgbClr val="F26B43"/>
          </p15:clr>
        </p15:guide>
        <p15:guide id="8" orient="horz" pos="672">
          <p15:clr>
            <a:srgbClr val="F26B43"/>
          </p15:clr>
        </p15:guide>
        <p15:guide id="9" orient="horz" pos="276" userDrawn="1">
          <p15:clr>
            <a:srgbClr val="F26B43"/>
          </p15:clr>
        </p15:guide>
        <p15:guide id="10" orient="horz" pos="2964" userDrawn="1">
          <p15:clr>
            <a:srgbClr val="F26B43"/>
          </p15:clr>
        </p15:guide>
        <p15:guide id="11" orient="horz" pos="15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35082"/>
            <a:ext cx="8069136" cy="264785"/>
          </a:xfrm>
          <a:prstGeom prst="rect">
            <a:avLst/>
          </a:prstGeom>
        </p:spPr>
        <p:txBody>
          <a:bodyPr vert="horz" wrap="square" lIns="0" tIns="0" rIns="0" bIns="0" rtlCol="0">
            <a:normAutofit/>
          </a:bodyPr>
          <a:lstStyle/>
          <a:p>
            <a:pPr marL="0" lvl="0" indent="0">
              <a:spcBef>
                <a:spcPts val="1200"/>
              </a:spcBef>
              <a:buClr>
                <a:srgbClr val="0072C8"/>
              </a:buClr>
              <a:buSzPct val="110000"/>
              <a:buFont typeface="Wingdings" panose="05000000000000000000" pitchFamily="2" charset="2"/>
            </a:pPr>
            <a:endParaRPr lang="en-US" dirty="0"/>
          </a:p>
        </p:txBody>
      </p:sp>
      <p:sp>
        <p:nvSpPr>
          <p:cNvPr id="7" name="Text Placeholder 6"/>
          <p:cNvSpPr>
            <a:spLocks noGrp="1"/>
          </p:cNvSpPr>
          <p:nvPr>
            <p:ph type="body" idx="1"/>
          </p:nvPr>
        </p:nvSpPr>
        <p:spPr>
          <a:xfrm>
            <a:off x="457200" y="1072134"/>
            <a:ext cx="8236324" cy="1059264"/>
          </a:xfrm>
          <a:prstGeom prst="rect">
            <a:avLst/>
          </a:prstGeom>
        </p:spPr>
        <p:txBody>
          <a:bodyPr vert="horz" wrap="square"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Box 15"/>
          <p:cNvSpPr txBox="1"/>
          <p:nvPr userDrawn="1"/>
        </p:nvSpPr>
        <p:spPr>
          <a:xfrm>
            <a:off x="8138796" y="4560148"/>
            <a:ext cx="554729"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pPr algn="r">
                <a:lnSpc>
                  <a:spcPct val="150000"/>
                </a:lnSpc>
                <a:spcBef>
                  <a:spcPts val="1200"/>
                </a:spcBef>
                <a:buClr>
                  <a:srgbClr val="CC0000"/>
                </a:buClr>
                <a:buSzPct val="110000"/>
              </a:pPr>
              <a:t>‹#›</a:t>
            </a:fld>
            <a:r>
              <a:rPr lang="en-GB" sz="600" spc="0" baseline="0" dirty="0">
                <a:solidFill>
                  <a:schemeClr val="accent5"/>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92987565"/>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 id="2147484084" r:id="rId12"/>
    <p:sldLayoutId id="2147484085" r:id="rId13"/>
    <p:sldLayoutId id="2147484086" r:id="rId14"/>
    <p:sldLayoutId id="2147484087" r:id="rId15"/>
    <p:sldLayoutId id="2147484088" r:id="rId16"/>
    <p:sldLayoutId id="2147484089" r:id="rId17"/>
    <p:sldLayoutId id="2147484090" r:id="rId18"/>
    <p:sldLayoutId id="2147484091" r:id="rId19"/>
    <p:sldLayoutId id="2147484092" r:id="rId20"/>
    <p:sldLayoutId id="2147484093" r:id="rId21"/>
    <p:sldLayoutId id="2147484094" r:id="rId22"/>
    <p:sldLayoutId id="2147484095" r:id="rId23"/>
    <p:sldLayoutId id="2147484096" r:id="rId24"/>
    <p:sldLayoutId id="2147484097" r:id="rId25"/>
    <p:sldLayoutId id="2147484098" r:id="rId26"/>
    <p:sldLayoutId id="2147484099" r:id="rId27"/>
    <p:sldLayoutId id="2147484100" r:id="rId28"/>
    <p:sldLayoutId id="2147484101" r:id="rId29"/>
    <p:sldLayoutId id="2147484102" r:id="rId30"/>
    <p:sldLayoutId id="2147484103" r:id="rId31"/>
    <p:sldLayoutId id="2147484104" r:id="rId32"/>
    <p:sldLayoutId id="2147484105" r:id="rId33"/>
    <p:sldLayoutId id="2147484106" r:id="rId34"/>
    <p:sldLayoutId id="2147484107" r:id="rId35"/>
    <p:sldLayoutId id="2147484108" r:id="rId36"/>
    <p:sldLayoutId id="2147484109" r:id="rId37"/>
    <p:sldLayoutId id="2147484110" r:id="rId38"/>
    <p:sldLayoutId id="2147484111" r:id="rId39"/>
    <p:sldLayoutId id="2147484112" r:id="rId40"/>
    <p:sldLayoutId id="2147484113" r:id="rId41"/>
  </p:sldLayoutIdLst>
  <p:hf hdr="0" ftr="0" dt="0"/>
  <p:txStyles>
    <p:titleStyle>
      <a:lvl1pPr algn="l" defTabSz="914378" rtl="0" eaLnBrk="1" latinLnBrk="0" hangingPunct="1">
        <a:lnSpc>
          <a:spcPct val="90000"/>
        </a:lnSpc>
        <a:spcBef>
          <a:spcPct val="0"/>
        </a:spcBef>
        <a:buNone/>
        <a:defRPr lang="en-US" sz="1800" b="1" kern="0" spc="-100" baseline="0" dirty="0">
          <a:solidFill>
            <a:schemeClr val="accent3"/>
          </a:solidFill>
          <a:latin typeface="Arial" panose="020B0604020202020204" pitchFamily="34" charset="0"/>
          <a:ea typeface="Roboto Medium" panose="02000000000000000000" pitchFamily="2" charset="0"/>
          <a:cs typeface="Arial" panose="020B0604020202020204" pitchFamily="34" charset="0"/>
        </a:defRPr>
      </a:lvl1pPr>
    </p:titleStyle>
    <p:bodyStyle>
      <a:lvl1pPr marL="173034" indent="-173034" algn="l" defTabSz="914378" rtl="0" eaLnBrk="1" latinLnBrk="0" hangingPunct="1">
        <a:lnSpc>
          <a:spcPct val="100000"/>
        </a:lnSpc>
        <a:spcBef>
          <a:spcPts val="750"/>
        </a:spcBef>
        <a:buClr>
          <a:schemeClr val="accent2"/>
        </a:buClr>
        <a:buSzPct val="110000"/>
        <a:buFont typeface="Arial" panose="020B0604020202020204" pitchFamily="34" charset="0"/>
        <a:buChar char="•"/>
        <a:defRPr lang="en-US" sz="1200" kern="1200" spc="0" baseline="0" dirty="0" smtClean="0">
          <a:solidFill>
            <a:schemeClr val="accent4"/>
          </a:solidFill>
          <a:latin typeface="Arial" panose="020B0604020202020204" pitchFamily="34" charset="0"/>
          <a:ea typeface="+mn-ea"/>
          <a:cs typeface="Arial" panose="020B0604020202020204" pitchFamily="34" charset="0"/>
        </a:defRPr>
      </a:lvl1pPr>
      <a:lvl2pPr marL="323842" indent="-150809" algn="l" defTabSz="914378" rtl="0" eaLnBrk="1" latinLnBrk="0" hangingPunct="1">
        <a:lnSpc>
          <a:spcPct val="100000"/>
        </a:lnSpc>
        <a:spcBef>
          <a:spcPts val="750"/>
        </a:spcBef>
        <a:buClr>
          <a:schemeClr val="accent2"/>
        </a:buClr>
        <a:buSzPct val="110000"/>
        <a:buFont typeface="Arial" panose="020B0604020202020204" pitchFamily="34" charset="0"/>
        <a:buChar char="•"/>
        <a:defRPr lang="en-US" sz="1100" kern="1200" spc="0" baseline="0" dirty="0" smtClean="0">
          <a:solidFill>
            <a:schemeClr val="accent4"/>
          </a:solidFill>
          <a:latin typeface="Arial" panose="020B0604020202020204" pitchFamily="34" charset="0"/>
          <a:ea typeface="+mn-ea"/>
          <a:cs typeface="Arial" panose="020B0604020202020204" pitchFamily="34" charset="0"/>
        </a:defRPr>
      </a:lvl2pPr>
      <a:lvl3pPr marL="457189" indent="-133347" algn="l" defTabSz="914378" rtl="0" eaLnBrk="1" latinLnBrk="0" hangingPunct="1">
        <a:lnSpc>
          <a:spcPct val="100000"/>
        </a:lnSpc>
        <a:spcBef>
          <a:spcPts val="750"/>
        </a:spcBef>
        <a:buClr>
          <a:schemeClr val="accent2"/>
        </a:buClr>
        <a:buSzPct val="110000"/>
        <a:buFont typeface="Arial" panose="020B0604020202020204" pitchFamily="34" charset="0"/>
        <a:buChar char="•"/>
        <a:defRPr lang="en-US" sz="1050" kern="1200" spc="0" baseline="0" dirty="0" smtClean="0">
          <a:solidFill>
            <a:schemeClr val="accent4"/>
          </a:solidFill>
          <a:latin typeface="Arial" panose="020B0604020202020204" pitchFamily="34" charset="0"/>
          <a:ea typeface="+mn-ea"/>
          <a:cs typeface="Arial" panose="020B0604020202020204" pitchFamily="34" charset="0"/>
        </a:defRPr>
      </a:lvl3pPr>
      <a:lvl4pPr marL="590535" indent="-133347" algn="l" defTabSz="914378"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smtClean="0">
          <a:solidFill>
            <a:schemeClr val="accent4"/>
          </a:solidFill>
          <a:latin typeface="Arial" panose="020B0604020202020204" pitchFamily="34" charset="0"/>
          <a:ea typeface="+mn-ea"/>
          <a:cs typeface="Arial" panose="020B0604020202020204" pitchFamily="34" charset="0"/>
        </a:defRPr>
      </a:lvl4pPr>
      <a:lvl5pPr marL="704833" indent="-111122" algn="l" defTabSz="914378"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a:solidFill>
            <a:schemeClr val="accent4"/>
          </a:solidFill>
          <a:latin typeface="Arial" panose="020B0604020202020204" pitchFamily="34" charset="0"/>
          <a:ea typeface="+mn-ea"/>
          <a:cs typeface="Arial" panose="020B0604020202020204" pitchFamily="34" charset="0"/>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144">
          <p15:clr>
            <a:srgbClr val="F26B43"/>
          </p15:clr>
        </p15:guide>
        <p15:guide id="4" pos="288">
          <p15:clr>
            <a:srgbClr val="F26B43"/>
          </p15:clr>
        </p15:guide>
        <p15:guide id="5" pos="5472">
          <p15:clr>
            <a:srgbClr val="F26B43"/>
          </p15:clr>
        </p15:guide>
        <p15:guide id="6" pos="5616">
          <p15:clr>
            <a:srgbClr val="F26B43"/>
          </p15:clr>
        </p15:guide>
        <p15:guide id="7" orient="horz" pos="3084">
          <p15:clr>
            <a:srgbClr val="F26B43"/>
          </p15:clr>
        </p15:guide>
        <p15:guide id="8" orient="horz" pos="672">
          <p15:clr>
            <a:srgbClr val="F26B43"/>
          </p15:clr>
        </p15:guide>
        <p15:guide id="9" orient="horz" pos="276">
          <p15:clr>
            <a:srgbClr val="F26B43"/>
          </p15:clr>
        </p15:guide>
        <p15:guide id="10" orient="horz" pos="2964">
          <p15:clr>
            <a:srgbClr val="F26B43"/>
          </p15:clr>
        </p15:guide>
        <p15:guide id="11" orient="horz" pos="1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hyperlink" Target="https://aws.amazon.com/blogs/big-data/a-public-data-lake-for-analysis-of-covid-19-data/" TargetMode="External"/><Relationship Id="rId3" Type="http://schemas.openxmlformats.org/officeDocument/2006/relationships/hyperlink" Target="https://covid19.colorado.gov/" TargetMode="External"/><Relationship Id="rId7" Type="http://schemas.openxmlformats.org/officeDocument/2006/relationships/hyperlink" Target="https://dj2taa9i652rf.cloudfront.net/" TargetMode="External"/><Relationship Id="rId2" Type="http://schemas.openxmlformats.org/officeDocument/2006/relationships/hyperlink" Target="https://github.com/datapun/cloudDEacad-capstone-uk" TargetMode="External"/><Relationship Id="rId1" Type="http://schemas.openxmlformats.org/officeDocument/2006/relationships/slideLayout" Target="../slideLayouts/slideLayout14.xml"/><Relationship Id="rId6" Type="http://schemas.openxmlformats.org/officeDocument/2006/relationships/hyperlink" Target="https://github.com/slalom-ggp/dataops-docs" TargetMode="External"/><Relationship Id="rId5" Type="http://schemas.openxmlformats.org/officeDocument/2006/relationships/hyperlink" Target="https://app.linuxacademy.com/dashboard" TargetMode="External"/><Relationship Id="rId4" Type="http://schemas.openxmlformats.org/officeDocument/2006/relationships/hyperlink" Target="https://covid19.colorado.gov/covid-19-data" TargetMode="External"/><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png"/><Relationship Id="rId1" Type="http://schemas.openxmlformats.org/officeDocument/2006/relationships/slideLayout" Target="../slideLayouts/slideLayout14.xml"/><Relationship Id="rId5" Type="http://schemas.openxmlformats.org/officeDocument/2006/relationships/image" Target="../media/image13.jpe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14.xml"/><Relationship Id="rId5" Type="http://schemas.openxmlformats.org/officeDocument/2006/relationships/image" Target="../media/image16.jpe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6C09FC-B395-E04E-AF6A-95B3BCA160CF}"/>
              </a:ext>
            </a:extLst>
          </p:cNvPr>
          <p:cNvSpPr>
            <a:spLocks noGrp="1"/>
          </p:cNvSpPr>
          <p:nvPr>
            <p:ph type="title"/>
          </p:nvPr>
        </p:nvSpPr>
        <p:spPr>
          <a:xfrm>
            <a:off x="457200" y="438152"/>
            <a:ext cx="8581603" cy="2413299"/>
          </a:xfrm>
        </p:spPr>
        <p:txBody>
          <a:bodyPr/>
          <a:lstStyle/>
          <a:p>
            <a:r>
              <a:rPr lang="en-US" sz="4000" dirty="0"/>
              <a:t>Coronavirus Capstone Project</a:t>
            </a:r>
            <a:br>
              <a:rPr lang="en-US" sz="4000" dirty="0"/>
            </a:br>
            <a:r>
              <a:rPr lang="en-US" sz="4000" dirty="0"/>
              <a:t>Team UK</a:t>
            </a:r>
          </a:p>
        </p:txBody>
      </p:sp>
      <p:sp>
        <p:nvSpPr>
          <p:cNvPr id="6" name="Text Placeholder 5">
            <a:extLst>
              <a:ext uri="{FF2B5EF4-FFF2-40B4-BE49-F238E27FC236}">
                <a16:creationId xmlns:a16="http://schemas.microsoft.com/office/drawing/2014/main" id="{6C742199-62B9-934F-90E5-621672586ACA}"/>
              </a:ext>
            </a:extLst>
          </p:cNvPr>
          <p:cNvSpPr>
            <a:spLocks noGrp="1"/>
          </p:cNvSpPr>
          <p:nvPr>
            <p:ph type="body" sz="quarter" idx="15"/>
          </p:nvPr>
        </p:nvSpPr>
        <p:spPr>
          <a:xfrm>
            <a:off x="466007" y="2963123"/>
            <a:ext cx="2415507" cy="1132629"/>
          </a:xfrm>
        </p:spPr>
        <p:txBody>
          <a:bodyPr/>
          <a:lstStyle/>
          <a:p>
            <a:r>
              <a:rPr lang="en-US" sz="1400" dirty="0">
                <a:solidFill>
                  <a:schemeClr val="accent5"/>
                </a:solidFill>
              </a:rPr>
              <a:t>24/07/2020</a:t>
            </a:r>
          </a:p>
        </p:txBody>
      </p:sp>
    </p:spTree>
    <p:extLst>
      <p:ext uri="{BB962C8B-B14F-4D97-AF65-F5344CB8AC3E}">
        <p14:creationId xmlns:p14="http://schemas.microsoft.com/office/powerpoint/2010/main" val="4171218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GB" dirty="0"/>
              <a:t>The COVID data table was queried in Amazon Athena and connected to Tableau for potential dashboards to be created.</a:t>
            </a:r>
          </a:p>
        </p:txBody>
      </p:sp>
      <p:sp>
        <p:nvSpPr>
          <p:cNvPr id="6" name="Text Placeholder 5"/>
          <p:cNvSpPr>
            <a:spLocks noGrp="1"/>
          </p:cNvSpPr>
          <p:nvPr>
            <p:ph type="body" sz="quarter" idx="17"/>
          </p:nvPr>
        </p:nvSpPr>
        <p:spPr/>
        <p:txBody>
          <a:bodyPr/>
          <a:lstStyle/>
          <a:p>
            <a:r>
              <a:rPr lang="en-US" dirty="0"/>
              <a:t>Appendix </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0"/>
            <a:ext cx="704850" cy="183261"/>
          </a:xfrm>
          <a:prstGeom prst="rect">
            <a:avLst/>
          </a:prstGeom>
        </p:spPr>
      </p:pic>
      <p:grpSp>
        <p:nvGrpSpPr>
          <p:cNvPr id="11" name="Group 10">
            <a:extLst>
              <a:ext uri="{FF2B5EF4-FFF2-40B4-BE49-F238E27FC236}">
                <a16:creationId xmlns:a16="http://schemas.microsoft.com/office/drawing/2014/main" id="{E54C9594-5450-41BD-A272-957447FD01FB}"/>
              </a:ext>
            </a:extLst>
          </p:cNvPr>
          <p:cNvGrpSpPr/>
          <p:nvPr/>
        </p:nvGrpSpPr>
        <p:grpSpPr>
          <a:xfrm>
            <a:off x="1451214" y="1271236"/>
            <a:ext cx="6241572" cy="3519539"/>
            <a:chOff x="1025076" y="1271236"/>
            <a:chExt cx="6241572" cy="3519539"/>
          </a:xfrm>
        </p:grpSpPr>
        <p:pic>
          <p:nvPicPr>
            <p:cNvPr id="2" name="Picture 1">
              <a:extLst>
                <a:ext uri="{FF2B5EF4-FFF2-40B4-BE49-F238E27FC236}">
                  <a16:creationId xmlns:a16="http://schemas.microsoft.com/office/drawing/2014/main" id="{0FDB6EA0-4B97-484B-92E8-5C29C59F95F2}"/>
                </a:ext>
              </a:extLst>
            </p:cNvPr>
            <p:cNvPicPr>
              <a:picLocks noChangeAspect="1"/>
            </p:cNvPicPr>
            <p:nvPr/>
          </p:nvPicPr>
          <p:blipFill>
            <a:blip r:embed="rId3"/>
            <a:stretch>
              <a:fillRect/>
            </a:stretch>
          </p:blipFill>
          <p:spPr>
            <a:xfrm>
              <a:off x="1025076" y="1271236"/>
              <a:ext cx="6241572" cy="3519539"/>
            </a:xfrm>
            <a:prstGeom prst="rect">
              <a:avLst/>
            </a:prstGeom>
            <a:ln w="3175">
              <a:solidFill>
                <a:schemeClr val="bg1">
                  <a:lumMod val="85000"/>
                </a:schemeClr>
              </a:solidFill>
            </a:ln>
          </p:spPr>
        </p:pic>
        <p:pic>
          <p:nvPicPr>
            <p:cNvPr id="10" name="Picture 9" descr="A close up of a logo&#10;&#10;Description automatically generated">
              <a:extLst>
                <a:ext uri="{FF2B5EF4-FFF2-40B4-BE49-F238E27FC236}">
                  <a16:creationId xmlns:a16="http://schemas.microsoft.com/office/drawing/2014/main" id="{01A33097-2C71-4A38-94EC-39ACC59D2AC9}"/>
                </a:ext>
              </a:extLst>
            </p:cNvPr>
            <p:cNvPicPr>
              <a:picLocks noChangeAspect="1"/>
            </p:cNvPicPr>
            <p:nvPr/>
          </p:nvPicPr>
          <p:blipFill rotWithShape="1">
            <a:blip r:embed="rId4">
              <a:extLst>
                <a:ext uri="{28A0092B-C50C-407E-A947-70E740481C1C}">
                  <a14:useLocalDpi xmlns:a14="http://schemas.microsoft.com/office/drawing/2010/main" val="0"/>
                </a:ext>
              </a:extLst>
            </a:blip>
            <a:srcRect r="33818" b="10684"/>
            <a:stretch/>
          </p:blipFill>
          <p:spPr>
            <a:xfrm>
              <a:off x="5971922" y="1271236"/>
              <a:ext cx="1294726" cy="274267"/>
            </a:xfrm>
            <a:prstGeom prst="rect">
              <a:avLst/>
            </a:prstGeom>
            <a:ln w="3175">
              <a:solidFill>
                <a:schemeClr val="bg1">
                  <a:lumMod val="85000"/>
                </a:schemeClr>
              </a:solidFill>
            </a:ln>
          </p:spPr>
        </p:pic>
      </p:grpSp>
    </p:spTree>
    <p:extLst>
      <p:ext uri="{BB962C8B-B14F-4D97-AF65-F5344CB8AC3E}">
        <p14:creationId xmlns:p14="http://schemas.microsoft.com/office/powerpoint/2010/main" val="2595040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67083" y="1095514"/>
            <a:ext cx="8219717" cy="1576801"/>
          </a:xfrm>
        </p:spPr>
        <p:txBody>
          <a:bodyPr/>
          <a:lstStyle/>
          <a:p>
            <a:r>
              <a:rPr lang="en-US" sz="1400" b="1" dirty="0"/>
              <a:t>Links and Resources</a:t>
            </a:r>
            <a:endParaRPr lang="en-US" dirty="0"/>
          </a:p>
          <a:p>
            <a:pPr marL="171450" indent="-171450">
              <a:buFont typeface="Arial" panose="020B0604020202020204" pitchFamily="34" charset="0"/>
              <a:buChar char="•"/>
            </a:pPr>
            <a:r>
              <a:rPr lang="en-US" dirty="0"/>
              <a:t>Project GitHub Repository - </a:t>
            </a:r>
            <a:r>
              <a:rPr lang="en-US" dirty="0">
                <a:hlinkClick r:id="rId2"/>
              </a:rPr>
              <a:t>https://github.com/datapun/cloudDEacad-capstone-uk </a:t>
            </a:r>
            <a:endParaRPr lang="en-US" dirty="0"/>
          </a:p>
          <a:p>
            <a:pPr marL="171450" indent="-171450">
              <a:buFont typeface="Arial" panose="020B0604020202020204" pitchFamily="34" charset="0"/>
              <a:buChar char="•"/>
            </a:pPr>
            <a:r>
              <a:rPr lang="en-US" dirty="0"/>
              <a:t>CDPHE Data - </a:t>
            </a:r>
            <a:r>
              <a:rPr lang="en-US" dirty="0">
                <a:hlinkClick r:id="rId3"/>
              </a:rPr>
              <a:t>https://covid19.colorado.gov/</a:t>
            </a:r>
            <a:r>
              <a:rPr lang="en-US" dirty="0"/>
              <a:t> and </a:t>
            </a:r>
            <a:r>
              <a:rPr lang="en-US" dirty="0">
                <a:hlinkClick r:id="rId4"/>
              </a:rPr>
              <a:t>https://covid19.colorado.gov/covid-19-data</a:t>
            </a:r>
            <a:endParaRPr lang="en-US" dirty="0"/>
          </a:p>
          <a:p>
            <a:pPr marL="171450" indent="-171450">
              <a:buFont typeface="Arial" panose="020B0604020202020204" pitchFamily="34" charset="0"/>
              <a:buChar char="•"/>
            </a:pPr>
            <a:r>
              <a:rPr lang="en-US" dirty="0"/>
              <a:t>COVID Data Analytics – Slalom Teams Channel</a:t>
            </a:r>
          </a:p>
          <a:p>
            <a:pPr marL="171450" indent="-171450">
              <a:buFont typeface="Arial" panose="020B0604020202020204" pitchFamily="34" charset="0"/>
              <a:buChar char="•"/>
            </a:pPr>
            <a:r>
              <a:rPr lang="en-US" dirty="0"/>
              <a:t>Linux Academy Playground Sandbox - </a:t>
            </a:r>
            <a:r>
              <a:rPr lang="en-US" dirty="0">
                <a:hlinkClick r:id="rId5"/>
              </a:rPr>
              <a:t>https://app.linuxacademy.com/dashboard</a:t>
            </a:r>
            <a:endParaRPr lang="en-US" dirty="0"/>
          </a:p>
          <a:p>
            <a:pPr marL="171450" indent="-171450">
              <a:buFont typeface="Arial" panose="020B0604020202020204" pitchFamily="34" charset="0"/>
              <a:buChar char="•"/>
            </a:pPr>
            <a:r>
              <a:rPr lang="en-US" dirty="0"/>
              <a:t>Slalom Infrastructure Catalog - </a:t>
            </a:r>
            <a:r>
              <a:rPr lang="en-US" dirty="0">
                <a:hlinkClick r:id="rId6"/>
              </a:rPr>
              <a:t>https://github.com/slalom-ggp/dataops-docs</a:t>
            </a:r>
            <a:endParaRPr lang="en-US" dirty="0"/>
          </a:p>
          <a:p>
            <a:pPr marL="171450" indent="-171450">
              <a:buFont typeface="Arial" panose="020B0604020202020204" pitchFamily="34" charset="0"/>
              <a:buChar char="•"/>
            </a:pPr>
            <a:r>
              <a:rPr lang="en-US" dirty="0"/>
              <a:t>AWS S3 Explorer - </a:t>
            </a:r>
            <a:r>
              <a:rPr lang="en-US" dirty="0">
                <a:hlinkClick r:id="rId7"/>
              </a:rPr>
              <a:t>https://dj2taa9i652rf.cloudfront.net/</a:t>
            </a:r>
            <a:endParaRPr lang="en-US" dirty="0"/>
          </a:p>
          <a:p>
            <a:pPr marL="171450" indent="-171450">
              <a:buFont typeface="Arial" panose="020B0604020202020204" pitchFamily="34" charset="0"/>
              <a:buChar char="•"/>
            </a:pPr>
            <a:r>
              <a:rPr lang="en-US" dirty="0">
                <a:hlinkClick r:id="rId8"/>
              </a:rPr>
              <a:t>https://aws.amazon.com/blogs/big-data/a-public-data-lake-for-analysis-of-covid-19-data/</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endParaRPr lang="en-US" dirty="0"/>
          </a:p>
        </p:txBody>
      </p:sp>
      <p:sp>
        <p:nvSpPr>
          <p:cNvPr id="6" name="Text Placeholder 5"/>
          <p:cNvSpPr>
            <a:spLocks noGrp="1"/>
          </p:cNvSpPr>
          <p:nvPr>
            <p:ph type="body" sz="quarter" idx="17"/>
          </p:nvPr>
        </p:nvSpPr>
        <p:spPr/>
        <p:txBody>
          <a:bodyPr/>
          <a:lstStyle/>
          <a:p>
            <a:r>
              <a:rPr lang="en-US" dirty="0"/>
              <a:t>Appendix </a:t>
            </a:r>
          </a:p>
        </p:txBody>
      </p:sp>
      <p:pic>
        <p:nvPicPr>
          <p:cNvPr id="9" name="Pictur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81950" y="445770"/>
            <a:ext cx="704850" cy="183261"/>
          </a:xfrm>
          <a:prstGeom prst="rect">
            <a:avLst/>
          </a:prstGeom>
        </p:spPr>
      </p:pic>
    </p:spTree>
    <p:extLst>
      <p:ext uri="{BB962C8B-B14F-4D97-AF65-F5344CB8AC3E}">
        <p14:creationId xmlns:p14="http://schemas.microsoft.com/office/powerpoint/2010/main" val="35402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21"/>
          </p:nvPr>
        </p:nvPicPr>
        <p:blipFill>
          <a:blip r:embed="rId2" cstate="print">
            <a:extLst>
              <a:ext uri="{28A0092B-C50C-407E-A947-70E740481C1C}">
                <a14:useLocalDpi xmlns:a14="http://schemas.microsoft.com/office/drawing/2010/main" val="0"/>
              </a:ext>
            </a:extLst>
          </a:blip>
          <a:srcRect/>
          <a:stretch>
            <a:fillRect/>
          </a:stretch>
        </p:blipFill>
        <p:spPr/>
      </p:pic>
      <p:sp>
        <p:nvSpPr>
          <p:cNvPr id="7" name="Title 6"/>
          <p:cNvSpPr>
            <a:spLocks noGrp="1"/>
          </p:cNvSpPr>
          <p:nvPr>
            <p:ph type="title"/>
          </p:nvPr>
        </p:nvSpPr>
        <p:spPr>
          <a:xfrm>
            <a:off x="466851" y="438150"/>
            <a:ext cx="3829377" cy="2312253"/>
          </a:xfrm>
        </p:spPr>
        <p:txBody>
          <a:bodyPr/>
          <a:lstStyle/>
          <a:p>
            <a:r>
              <a:rPr lang="en-US" dirty="0">
                <a:solidFill>
                  <a:schemeClr val="accent3"/>
                </a:solidFill>
              </a:rPr>
              <a:t>Questions</a:t>
            </a:r>
            <a:endParaRPr lang="en-GB" dirty="0">
              <a:solidFill>
                <a:schemeClr val="accent3"/>
              </a:solidFill>
            </a:endParaRPr>
          </a:p>
        </p:txBody>
      </p:sp>
    </p:spTree>
    <p:extLst>
      <p:ext uri="{BB962C8B-B14F-4D97-AF65-F5344CB8AC3E}">
        <p14:creationId xmlns:p14="http://schemas.microsoft.com/office/powerpoint/2010/main" val="3755190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648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941B12-70C5-49C9-BD8C-73262C4A70CA}"/>
              </a:ext>
            </a:extLst>
          </p:cNvPr>
          <p:cNvSpPr txBox="1"/>
          <p:nvPr/>
        </p:nvSpPr>
        <p:spPr>
          <a:xfrm>
            <a:off x="445770" y="1163782"/>
            <a:ext cx="8365722" cy="3671454"/>
          </a:xfrm>
          <a:prstGeom prst="rect">
            <a:avLst/>
          </a:prstGeom>
          <a:solidFill>
            <a:schemeClr val="bg2"/>
          </a:solidFill>
        </p:spPr>
        <p:txBody>
          <a:bodyPr wrap="square" rtlCol="0">
            <a:noAutofit/>
          </a:bodyPr>
          <a:lstStyle/>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Project: </a:t>
            </a:r>
            <a:r>
              <a:rPr lang="en-US" sz="1400" dirty="0">
                <a:solidFill>
                  <a:srgbClr val="1E1E1E"/>
                </a:solidFill>
                <a:latin typeface="Montserrat" pitchFamily="2" charset="77"/>
                <a:cs typeface="Arial" panose="020B0604020202020204" pitchFamily="34" charset="0"/>
              </a:rPr>
              <a:t>Building a custom data engineering solution</a:t>
            </a:r>
          </a:p>
          <a:p>
            <a:pPr defTabSz="914378">
              <a:spcBef>
                <a:spcPts val="750"/>
              </a:spcBef>
              <a:buClr>
                <a:srgbClr val="0C62FB"/>
              </a:buClr>
              <a:buSzPct val="100000"/>
            </a:pPr>
            <a:endParaRPr lang="en-US" sz="400" dirty="0">
              <a:solidFill>
                <a:srgbClr val="1E1E1E"/>
              </a:solidFill>
              <a:latin typeface="Montserrat" pitchFamily="2" charset="77"/>
              <a:cs typeface="Arial" panose="020B0604020202020204" pitchFamily="34" charset="0"/>
            </a:endParaRPr>
          </a:p>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Client: </a:t>
            </a:r>
            <a:r>
              <a:rPr lang="en-US" sz="1300" dirty="0">
                <a:solidFill>
                  <a:srgbClr val="1E1E1E"/>
                </a:solidFill>
                <a:latin typeface="Montserrat" pitchFamily="2" charset="77"/>
                <a:cs typeface="Arial" panose="020B0604020202020204" pitchFamily="34" charset="0"/>
              </a:rPr>
              <a:t>The Colorado governor’s office has reached out to us for a critical and time-sensitive data engineering project, to begin immediately. </a:t>
            </a:r>
          </a:p>
          <a:p>
            <a:pPr defTabSz="914378">
              <a:spcBef>
                <a:spcPts val="750"/>
              </a:spcBef>
              <a:buClr>
                <a:srgbClr val="0C62FB"/>
              </a:buClr>
              <a:buSzPct val="100000"/>
            </a:pPr>
            <a:endParaRPr lang="en-US" sz="400" dirty="0">
              <a:solidFill>
                <a:srgbClr val="1E1E1E"/>
              </a:solidFill>
              <a:latin typeface="Montserrat" pitchFamily="2" charset="77"/>
              <a:cs typeface="Arial" panose="020B0604020202020204" pitchFamily="34" charset="0"/>
            </a:endParaRPr>
          </a:p>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Background: </a:t>
            </a:r>
            <a:r>
              <a:rPr lang="en-US" sz="1300" dirty="0">
                <a:solidFill>
                  <a:srgbClr val="1E1E1E"/>
                </a:solidFill>
                <a:latin typeface="Montserrat" pitchFamily="2" charset="77"/>
                <a:cs typeface="Arial" panose="020B0604020202020204" pitchFamily="34" charset="0"/>
              </a:rPr>
              <a:t>The client already has a few datasets in mind to support their business requirements, and they are open to other source data suggestions from us as well. </a:t>
            </a:r>
          </a:p>
          <a:p>
            <a:pPr defTabSz="914378">
              <a:spcBef>
                <a:spcPts val="750"/>
              </a:spcBef>
              <a:buClr>
                <a:srgbClr val="0C62FB"/>
              </a:buClr>
              <a:buSzPct val="100000"/>
            </a:pPr>
            <a:endParaRPr lang="en-US" sz="400" dirty="0">
              <a:solidFill>
                <a:srgbClr val="1E1E1E"/>
              </a:solidFill>
              <a:latin typeface="Montserrat" pitchFamily="2" charset="77"/>
              <a:cs typeface="Arial" panose="020B0604020202020204" pitchFamily="34" charset="0"/>
            </a:endParaRPr>
          </a:p>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Client Staffing (a modest-sized data team):</a:t>
            </a:r>
          </a:p>
          <a:p>
            <a:pPr marL="285743" indent="-285743" defTabSz="914378">
              <a:spcBef>
                <a:spcPts val="750"/>
              </a:spcBef>
              <a:buClr>
                <a:srgbClr val="5ED3BA"/>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1 analyst</a:t>
            </a:r>
          </a:p>
          <a:p>
            <a:pPr marL="285743" indent="-285743" defTabSz="914378">
              <a:spcBef>
                <a:spcPts val="750"/>
              </a:spcBef>
              <a:buClr>
                <a:srgbClr val="5ED3BA"/>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1 ML scientist</a:t>
            </a:r>
          </a:p>
          <a:p>
            <a:pPr marL="285743" indent="-285743" defTabSz="914378">
              <a:spcBef>
                <a:spcPts val="750"/>
              </a:spcBef>
              <a:buClr>
                <a:srgbClr val="5ED3BA"/>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A lean but effective IT and infrastructure team, who are already utilizing Terraform for infrastructure automation. </a:t>
            </a:r>
          </a:p>
          <a:p>
            <a:pPr marL="285743" indent="-285743" defTabSz="914378">
              <a:spcBef>
                <a:spcPts val="750"/>
              </a:spcBef>
              <a:buClr>
                <a:srgbClr val="5ED3BA"/>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They currently do not have any data engineers or ETL developers on staff.</a:t>
            </a:r>
          </a:p>
        </p:txBody>
      </p:sp>
      <p:sp>
        <p:nvSpPr>
          <p:cNvPr id="4" name="Title 3">
            <a:extLst>
              <a:ext uri="{FF2B5EF4-FFF2-40B4-BE49-F238E27FC236}">
                <a16:creationId xmlns:a16="http://schemas.microsoft.com/office/drawing/2014/main" id="{BACB4FC8-C783-4146-8CBC-70C739ABA424}"/>
              </a:ext>
            </a:extLst>
          </p:cNvPr>
          <p:cNvSpPr>
            <a:spLocks noGrp="1"/>
          </p:cNvSpPr>
          <p:nvPr>
            <p:ph type="title"/>
          </p:nvPr>
        </p:nvSpPr>
        <p:spPr>
          <a:xfrm>
            <a:off x="445770" y="607845"/>
            <a:ext cx="7548304" cy="555938"/>
          </a:xfrm>
        </p:spPr>
        <p:txBody>
          <a:bodyPr/>
          <a:lstStyle/>
          <a:p>
            <a:r>
              <a:rPr lang="en-US" sz="3200" dirty="0"/>
              <a:t>Client Engagement Overview</a:t>
            </a:r>
          </a:p>
        </p:txBody>
      </p:sp>
    </p:spTree>
    <p:extLst>
      <p:ext uri="{BB962C8B-B14F-4D97-AF65-F5344CB8AC3E}">
        <p14:creationId xmlns:p14="http://schemas.microsoft.com/office/powerpoint/2010/main" val="953743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941B12-70C5-49C9-BD8C-73262C4A70CA}"/>
              </a:ext>
            </a:extLst>
          </p:cNvPr>
          <p:cNvSpPr txBox="1"/>
          <p:nvPr/>
        </p:nvSpPr>
        <p:spPr>
          <a:xfrm>
            <a:off x="445770" y="1190891"/>
            <a:ext cx="8393431" cy="3629887"/>
          </a:xfrm>
          <a:prstGeom prst="rect">
            <a:avLst/>
          </a:prstGeom>
          <a:solidFill>
            <a:schemeClr val="bg2"/>
          </a:solidFill>
        </p:spPr>
        <p:txBody>
          <a:bodyPr wrap="square" rtlCol="0">
            <a:noAutofit/>
          </a:bodyPr>
          <a:lstStyle/>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For this project, you will be:</a:t>
            </a:r>
          </a:p>
          <a:p>
            <a:pPr marL="285743" indent="-285743" defTabSz="914378">
              <a:spcBef>
                <a:spcPts val="750"/>
              </a:spcBef>
              <a:buClr>
                <a:srgbClr val="0C62FB"/>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Working together as a team of 3-4 data engineers. </a:t>
            </a:r>
          </a:p>
          <a:p>
            <a:pPr marL="285743" indent="-285743" defTabSz="914378">
              <a:spcBef>
                <a:spcPts val="750"/>
              </a:spcBef>
              <a:buClr>
                <a:srgbClr val="0C62FB"/>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Have access to a Tech Lead (who doubles as QA for the project) and a Senior Architect (both will be available for you to consult with as technical resources, as needed.)</a:t>
            </a:r>
          </a:p>
          <a:p>
            <a:pPr defTabSz="914378">
              <a:spcBef>
                <a:spcPts val="750"/>
              </a:spcBef>
              <a:buClr>
                <a:srgbClr val="0C62FB"/>
              </a:buClr>
              <a:buSzPct val="100000"/>
            </a:pPr>
            <a:endParaRPr lang="en-US" sz="500" dirty="0">
              <a:solidFill>
                <a:srgbClr val="1E1E1E"/>
              </a:solidFill>
              <a:latin typeface="Montserrat" pitchFamily="2" charset="77"/>
              <a:cs typeface="Arial" panose="020B0604020202020204" pitchFamily="34" charset="0"/>
            </a:endParaRPr>
          </a:p>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You will be meeting with the client shortly, and:</a:t>
            </a:r>
          </a:p>
          <a:p>
            <a:pPr marL="285743" indent="-285743" defTabSz="914378">
              <a:spcBef>
                <a:spcPts val="750"/>
              </a:spcBef>
              <a:buClr>
                <a:srgbClr val="0C62FB"/>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They will share additional information on their requirements for the data engineering pipeline that you’ll be building. </a:t>
            </a:r>
          </a:p>
          <a:p>
            <a:pPr marL="285743" indent="-285743" defTabSz="914378">
              <a:spcBef>
                <a:spcPts val="750"/>
              </a:spcBef>
              <a:buClr>
                <a:srgbClr val="0C62FB"/>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They want the entire platform be built on Terraform so that they streamline their own maintenance, and so they can potentially share the solution with other Governor’s offices if the solution is successful. </a:t>
            </a:r>
          </a:p>
          <a:p>
            <a:pPr marL="285743" indent="-285743" defTabSz="914378">
              <a:spcBef>
                <a:spcPts val="750"/>
              </a:spcBef>
              <a:buClr>
                <a:srgbClr val="0C62FB"/>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In addition to this initial engagement, they’ve projected to us a keen interest in hiring us for additional work if they are pleased with the delivery in this phase. They will look to us for a proposal on any recommended next steps.</a:t>
            </a:r>
          </a:p>
          <a:p>
            <a:pPr defTabSz="914378">
              <a:spcBef>
                <a:spcPts val="750"/>
              </a:spcBef>
              <a:buClr>
                <a:srgbClr val="0C62FB"/>
              </a:buClr>
              <a:buSzPct val="100000"/>
            </a:pPr>
            <a:endParaRPr lang="en-US" sz="1400" dirty="0">
              <a:solidFill>
                <a:srgbClr val="1E1E1E"/>
              </a:solidFill>
              <a:latin typeface="Montserrat" pitchFamily="2" charset="77"/>
              <a:cs typeface="Arial" panose="020B0604020202020204" pitchFamily="34" charset="0"/>
            </a:endParaRPr>
          </a:p>
        </p:txBody>
      </p:sp>
      <p:sp>
        <p:nvSpPr>
          <p:cNvPr id="4" name="Title 3">
            <a:extLst>
              <a:ext uri="{FF2B5EF4-FFF2-40B4-BE49-F238E27FC236}">
                <a16:creationId xmlns:a16="http://schemas.microsoft.com/office/drawing/2014/main" id="{EA6CF0F4-5E63-CD44-8ACF-2AE09B9662EB}"/>
              </a:ext>
            </a:extLst>
          </p:cNvPr>
          <p:cNvSpPr>
            <a:spLocks noGrp="1"/>
          </p:cNvSpPr>
          <p:nvPr>
            <p:ph type="title"/>
          </p:nvPr>
        </p:nvSpPr>
        <p:spPr>
          <a:xfrm>
            <a:off x="445770" y="607845"/>
            <a:ext cx="7021831" cy="889000"/>
          </a:xfrm>
        </p:spPr>
        <p:txBody>
          <a:bodyPr/>
          <a:lstStyle/>
          <a:p>
            <a:r>
              <a:rPr lang="en-US" sz="3200" dirty="0"/>
              <a:t>Client Engagement Overview</a:t>
            </a:r>
          </a:p>
        </p:txBody>
      </p:sp>
      <p:sp>
        <p:nvSpPr>
          <p:cNvPr id="7" name="TextBox 6">
            <a:extLst>
              <a:ext uri="{FF2B5EF4-FFF2-40B4-BE49-F238E27FC236}">
                <a16:creationId xmlns:a16="http://schemas.microsoft.com/office/drawing/2014/main" id="{140559AB-0DA4-7E4D-96D6-20F33A7A7000}"/>
              </a:ext>
            </a:extLst>
          </p:cNvPr>
          <p:cNvSpPr txBox="1"/>
          <p:nvPr/>
        </p:nvSpPr>
        <p:spPr>
          <a:xfrm>
            <a:off x="5825838" y="703649"/>
            <a:ext cx="1759528" cy="83128"/>
          </a:xfrm>
          <a:prstGeom prst="rect">
            <a:avLst/>
          </a:prstGeom>
          <a:noFill/>
        </p:spPr>
        <p:txBody>
          <a:bodyPr wrap="square" rtlCol="0">
            <a:noAutofit/>
          </a:bodyPr>
          <a:lstStyle/>
          <a:p>
            <a:pPr defTabSz="914378">
              <a:spcBef>
                <a:spcPts val="750"/>
              </a:spcBef>
              <a:buClr>
                <a:srgbClr val="0C62FB"/>
              </a:buClr>
              <a:buSzPct val="100000"/>
            </a:pPr>
            <a:r>
              <a:rPr lang="en-US" sz="1400" dirty="0">
                <a:solidFill>
                  <a:srgbClr val="696969"/>
                </a:solidFill>
                <a:latin typeface="Arial" panose="020B0604020202020204" pitchFamily="34" charset="0"/>
                <a:cs typeface="Arial" panose="020B0604020202020204" pitchFamily="34" charset="0"/>
              </a:rPr>
              <a:t>Cont.</a:t>
            </a:r>
          </a:p>
        </p:txBody>
      </p:sp>
    </p:spTree>
    <p:extLst>
      <p:ext uri="{BB962C8B-B14F-4D97-AF65-F5344CB8AC3E}">
        <p14:creationId xmlns:p14="http://schemas.microsoft.com/office/powerpoint/2010/main" val="1032080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5" name="Table 34">
            <a:extLst>
              <a:ext uri="{FF2B5EF4-FFF2-40B4-BE49-F238E27FC236}">
                <a16:creationId xmlns:a16="http://schemas.microsoft.com/office/drawing/2014/main" id="{1CBC0143-9D23-487A-B723-58FFC2348EBB}"/>
              </a:ext>
            </a:extLst>
          </p:cNvPr>
          <p:cNvGraphicFramePr>
            <a:graphicFrameLocks noGrp="1"/>
          </p:cNvGraphicFramePr>
          <p:nvPr/>
        </p:nvGraphicFramePr>
        <p:xfrm>
          <a:off x="4117737" y="3094996"/>
          <a:ext cx="4702310" cy="1030010"/>
        </p:xfrm>
        <a:graphic>
          <a:graphicData uri="http://schemas.openxmlformats.org/drawingml/2006/table">
            <a:tbl>
              <a:tblPr firstRow="1">
                <a:tableStyleId>{5C22544A-7EE6-4342-B048-85BDC9FD1C3A}</a:tableStyleId>
              </a:tblPr>
              <a:tblGrid>
                <a:gridCol w="1345581">
                  <a:extLst>
                    <a:ext uri="{9D8B030D-6E8A-4147-A177-3AD203B41FA5}">
                      <a16:colId xmlns:a16="http://schemas.microsoft.com/office/drawing/2014/main" val="1770250461"/>
                    </a:ext>
                  </a:extLst>
                </a:gridCol>
                <a:gridCol w="3356729">
                  <a:extLst>
                    <a:ext uri="{9D8B030D-6E8A-4147-A177-3AD203B41FA5}">
                      <a16:colId xmlns:a16="http://schemas.microsoft.com/office/drawing/2014/main" val="2018760874"/>
                    </a:ext>
                  </a:extLst>
                </a:gridCol>
              </a:tblGrid>
              <a:tr h="228600">
                <a:tc>
                  <a:txBody>
                    <a:bodyPr/>
                    <a:lstStyle/>
                    <a:p>
                      <a:pPr algn="ctr"/>
                      <a:endParaRPr lang="en-US" sz="800">
                        <a:latin typeface="Segoe UI" panose="020B0502040204020203" pitchFamily="34" charset="0"/>
                        <a:cs typeface="Segoe UI" panose="020B0502040204020203" pitchFamily="34" charset="0"/>
                      </a:endParaRPr>
                    </a:p>
                  </a:txBody>
                  <a:tcPr>
                    <a:lnB w="12700" cap="flat" cmpd="sng" algn="ctr">
                      <a:solidFill>
                        <a:srgbClr val="0070C0"/>
                      </a:solidFill>
                      <a:prstDash val="solid"/>
                      <a:round/>
                      <a:headEnd type="none" w="med" len="med"/>
                      <a:tailEnd type="none" w="med" len="med"/>
                    </a:lnB>
                    <a:solidFill>
                      <a:schemeClr val="bg1"/>
                    </a:solidFill>
                  </a:tcPr>
                </a:tc>
                <a:tc>
                  <a:txBody>
                    <a:bodyPr/>
                    <a:lstStyle/>
                    <a:p>
                      <a:pPr marL="0" algn="ctr" defTabSz="914378" rtl="0" eaLnBrk="1" latinLnBrk="0" hangingPunct="1"/>
                      <a:endParaRPr lang="en-US" sz="900" b="1" kern="1200">
                        <a:solidFill>
                          <a:schemeClr val="bg1"/>
                        </a:solidFill>
                        <a:latin typeface="Segoe UI" panose="020B0502040204020203" pitchFamily="34" charset="0"/>
                        <a:ea typeface="+mn-ea"/>
                        <a:cs typeface="Segoe UI" panose="020B0502040204020203" pitchFamily="34" charset="0"/>
                      </a:endParaRPr>
                    </a:p>
                  </a:txBody>
                  <a:tcPr anchor="ctr">
                    <a:lnB w="12700" cap="flat" cmpd="sng" algn="ctr">
                      <a:solidFill>
                        <a:srgbClr val="0070C0"/>
                      </a:solidFill>
                      <a:prstDash val="solid"/>
                      <a:round/>
                      <a:headEnd type="none" w="med" len="med"/>
                      <a:tailEnd type="none" w="med" len="med"/>
                    </a:lnB>
                    <a:solidFill>
                      <a:schemeClr val="bg1"/>
                    </a:solidFill>
                  </a:tcPr>
                </a:tc>
                <a:extLst>
                  <a:ext uri="{0D108BD9-81ED-4DB2-BD59-A6C34878D82A}">
                    <a16:rowId xmlns:a16="http://schemas.microsoft.com/office/drawing/2014/main" val="3031435633"/>
                  </a:ext>
                </a:extLst>
              </a:tr>
              <a:tr h="584240">
                <a:tc>
                  <a:txBody>
                    <a:bodyPr/>
                    <a:lstStyle/>
                    <a:p>
                      <a:r>
                        <a:rPr lang="en-US" sz="800" b="1" dirty="0">
                          <a:solidFill>
                            <a:schemeClr val="tx1"/>
                          </a:solidFill>
                          <a:latin typeface="Segoe UI" panose="020B0502040204020203" pitchFamily="34" charset="0"/>
                          <a:cs typeface="Segoe UI" panose="020B0502040204020203" pitchFamily="34" charset="0"/>
                        </a:rPr>
                        <a:t>Deliverables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88111" marR="0" lvl="1" indent="0" algn="l" defTabSz="912813" rtl="0" eaLnBrk="1" fontAlgn="base" latinLnBrk="0" hangingPunct="1">
                        <a:lnSpc>
                          <a:spcPct val="100000"/>
                        </a:lnSpc>
                        <a:spcBef>
                          <a:spcPct val="0"/>
                        </a:spcBef>
                        <a:spcAft>
                          <a:spcPct val="0"/>
                        </a:spcAft>
                        <a:buClrTx/>
                        <a:buSzTx/>
                        <a:buFont typeface="Arial" panose="020B0604020202020204" pitchFamily="34" charset="0"/>
                        <a:buNone/>
                        <a:tabLst/>
                        <a:defRPr/>
                      </a:pPr>
                      <a:endParaRPr lang="en-US" sz="700" b="1" kern="1200" baseline="0" dirty="0">
                        <a:solidFill>
                          <a:srgbClr val="373737"/>
                        </a:solidFill>
                        <a:latin typeface="Segoe UI" panose="020B0502040204020203" pitchFamily="34" charset="0"/>
                        <a:ea typeface="+mn-ea"/>
                        <a:cs typeface="Segoe UI" panose="020B0502040204020203" pitchFamily="34" charset="0"/>
                      </a:endParaRPr>
                    </a:p>
                    <a:p>
                      <a:pPr marL="88111" marR="0" lvl="1" indent="0" algn="l" defTabSz="912813" rtl="0" eaLnBrk="1" fontAlgn="base" latinLnBrk="0" hangingPunct="1">
                        <a:lnSpc>
                          <a:spcPct val="100000"/>
                        </a:lnSpc>
                        <a:spcBef>
                          <a:spcPct val="0"/>
                        </a:spcBef>
                        <a:spcAft>
                          <a:spcPct val="0"/>
                        </a:spcAft>
                        <a:buClrTx/>
                        <a:buSzTx/>
                        <a:buFont typeface="Arial" panose="020B0604020202020204" pitchFamily="34" charset="0"/>
                        <a:buNone/>
                        <a:tabLst/>
                        <a:defRPr/>
                      </a:pPr>
                      <a:r>
                        <a:rPr lang="en-US" sz="700" b="1" kern="1200" baseline="0" dirty="0">
                          <a:solidFill>
                            <a:srgbClr val="373737"/>
                          </a:solidFill>
                          <a:latin typeface="Segoe UI" panose="020B0502040204020203" pitchFamily="34" charset="0"/>
                          <a:ea typeface="+mn-ea"/>
                          <a:cs typeface="Segoe UI" panose="020B0502040204020203" pitchFamily="34" charset="0"/>
                        </a:rPr>
                        <a:t>TBD on Client Stakeholder Interviews </a:t>
                      </a:r>
                      <a:r>
                        <a:rPr lang="en-US" sz="700" b="1" kern="1200" baseline="0" dirty="0">
                          <a:solidFill>
                            <a:srgbClr val="373737"/>
                          </a:solidFill>
                          <a:latin typeface="Segoe UI" panose="020B0502040204020203" pitchFamily="34" charset="0"/>
                          <a:ea typeface="+mn-ea"/>
                          <a:cs typeface="Segoe UI" panose="020B0502040204020203" pitchFamily="34" charset="0"/>
                          <a:sym typeface="Wingdings" panose="05000000000000000000" pitchFamily="2" charset="2"/>
                        </a:rPr>
                        <a:t></a:t>
                      </a:r>
                      <a:endParaRPr lang="en-US" sz="700" b="1" kern="1200" baseline="0" dirty="0">
                        <a:solidFill>
                          <a:srgbClr val="373737"/>
                        </a:solidFill>
                        <a:latin typeface="Segoe UI" panose="020B0502040204020203" pitchFamily="34" charset="0"/>
                        <a:ea typeface="+mn-ea"/>
                        <a:cs typeface="Segoe UI" panose="020B0502040204020203" pitchFamily="34" charset="0"/>
                      </a:endParaRPr>
                    </a:p>
                    <a:p>
                      <a:pPr marL="88111" marR="0" lvl="1" indent="0" algn="l" defTabSz="912813" rtl="0" eaLnBrk="1" fontAlgn="base" latinLnBrk="0" hangingPunct="1">
                        <a:lnSpc>
                          <a:spcPct val="100000"/>
                        </a:lnSpc>
                        <a:spcBef>
                          <a:spcPct val="0"/>
                        </a:spcBef>
                        <a:spcAft>
                          <a:spcPct val="0"/>
                        </a:spcAft>
                        <a:buClrTx/>
                        <a:buSzTx/>
                        <a:buFont typeface="Arial" panose="020B0604020202020204" pitchFamily="34" charset="0"/>
                        <a:buNone/>
                        <a:tabLst/>
                        <a:defRPr/>
                      </a:pPr>
                      <a:endParaRPr lang="en-US" sz="700" b="1" kern="1200" baseline="0" dirty="0">
                        <a:solidFill>
                          <a:srgbClr val="373737"/>
                        </a:solidFill>
                        <a:latin typeface="Segoe UI" panose="020B0502040204020203" pitchFamily="34" charset="0"/>
                        <a:ea typeface="+mn-ea"/>
                        <a:cs typeface="Segoe UI" panose="020B0502040204020203" pitchFamily="34" charset="0"/>
                      </a:endParaRPr>
                    </a:p>
                    <a:p>
                      <a:pPr marL="88111" marR="0" lvl="1" indent="0" algn="l" defTabSz="912813" rtl="0" eaLnBrk="1" fontAlgn="base" latinLnBrk="0" hangingPunct="1">
                        <a:lnSpc>
                          <a:spcPct val="100000"/>
                        </a:lnSpc>
                        <a:spcBef>
                          <a:spcPct val="0"/>
                        </a:spcBef>
                        <a:spcAft>
                          <a:spcPct val="0"/>
                        </a:spcAft>
                        <a:buClrTx/>
                        <a:buSzTx/>
                        <a:buFont typeface="Arial" panose="020B0604020202020204" pitchFamily="34" charset="0"/>
                        <a:buNone/>
                        <a:tabLst/>
                        <a:defRPr/>
                      </a:pPr>
                      <a:r>
                        <a:rPr lang="en-US" sz="700" b="1" kern="1200" baseline="0" dirty="0">
                          <a:solidFill>
                            <a:srgbClr val="373737"/>
                          </a:solidFill>
                          <a:latin typeface="Segoe UI" panose="020B0502040204020203" pitchFamily="34" charset="0"/>
                          <a:ea typeface="+mn-ea"/>
                          <a:cs typeface="Segoe UI" panose="020B0502040204020203" pitchFamily="34" charset="0"/>
                        </a:rPr>
                        <a:t>Final Presentation to Business Stakeholders and Project Team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4775261"/>
                  </a:ext>
                </a:extLst>
              </a:tr>
              <a:tr h="217170">
                <a:tc>
                  <a:txBody>
                    <a:bodyPr/>
                    <a:lstStyle/>
                    <a:p>
                      <a:r>
                        <a:rPr lang="en-US" sz="800" b="1">
                          <a:solidFill>
                            <a:schemeClr val="tx1"/>
                          </a:solidFill>
                          <a:latin typeface="Segoe UI" panose="020B0502040204020203" pitchFamily="34" charset="0"/>
                          <a:cs typeface="Segoe UI" panose="020B0502040204020203" pitchFamily="34" charset="0"/>
                        </a:rPr>
                        <a:t>Duration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378"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a:solidFill>
                            <a:schemeClr val="tx1"/>
                          </a:solidFill>
                          <a:latin typeface="Segoe UI" panose="020B0502040204020203" pitchFamily="34" charset="0"/>
                          <a:cs typeface="Segoe UI" panose="020B0502040204020203" pitchFamily="34" charset="0"/>
                        </a:rPr>
                        <a:t>2.5 Days</a:t>
                      </a:r>
                      <a:endParaRPr lang="en-US" sz="800" b="0" baseline="0" dirty="0">
                        <a:solidFill>
                          <a:schemeClr val="tx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3112998"/>
                  </a:ext>
                </a:extLst>
              </a:tr>
            </a:tbl>
          </a:graphicData>
        </a:graphic>
      </p:graphicFrame>
      <p:cxnSp>
        <p:nvCxnSpPr>
          <p:cNvPr id="36" name="Elbow Connector 5">
            <a:extLst>
              <a:ext uri="{FF2B5EF4-FFF2-40B4-BE49-F238E27FC236}">
                <a16:creationId xmlns:a16="http://schemas.microsoft.com/office/drawing/2014/main" id="{2808096B-4028-47F6-9349-29418A7179C1}"/>
              </a:ext>
            </a:extLst>
          </p:cNvPr>
          <p:cNvCxnSpPr/>
          <p:nvPr/>
        </p:nvCxnSpPr>
        <p:spPr>
          <a:xfrm rot="16200000" flipH="1">
            <a:off x="2057278" y="1064890"/>
            <a:ext cx="2" cy="2032544"/>
          </a:xfrm>
          <a:prstGeom prst="bentConnector3">
            <a:avLst>
              <a:gd name="adj1" fmla="val -11430000000"/>
            </a:avLst>
          </a:prstGeom>
          <a:noFill/>
          <a:ln w="9525" cap="flat" cmpd="sng" algn="ctr">
            <a:solidFill>
              <a:srgbClr val="FFFFFF">
                <a:lumMod val="65000"/>
              </a:srgbClr>
            </a:solidFill>
            <a:prstDash val="solid"/>
          </a:ln>
          <a:effectLst/>
        </p:spPr>
      </p:cxnSp>
      <p:cxnSp>
        <p:nvCxnSpPr>
          <p:cNvPr id="37" name="Straight Connector 36">
            <a:extLst>
              <a:ext uri="{FF2B5EF4-FFF2-40B4-BE49-F238E27FC236}">
                <a16:creationId xmlns:a16="http://schemas.microsoft.com/office/drawing/2014/main" id="{8FF410F9-925E-4C03-B31A-A68DEE46F686}"/>
              </a:ext>
            </a:extLst>
          </p:cNvPr>
          <p:cNvCxnSpPr>
            <a:stCxn id="53" idx="3"/>
            <a:endCxn id="54" idx="1"/>
          </p:cNvCxnSpPr>
          <p:nvPr/>
        </p:nvCxnSpPr>
        <p:spPr>
          <a:xfrm flipV="1">
            <a:off x="1822783" y="1372054"/>
            <a:ext cx="478064" cy="3602"/>
          </a:xfrm>
          <a:prstGeom prst="line">
            <a:avLst/>
          </a:prstGeom>
          <a:noFill/>
          <a:ln w="9525" cap="flat" cmpd="sng" algn="ctr">
            <a:solidFill>
              <a:srgbClr val="FFFFFF">
                <a:lumMod val="65000"/>
              </a:srgbClr>
            </a:solidFill>
            <a:prstDash val="solid"/>
          </a:ln>
          <a:effectLst/>
        </p:spPr>
      </p:cxnSp>
      <p:sp>
        <p:nvSpPr>
          <p:cNvPr id="38" name="Rounded Rectangle 7">
            <a:extLst>
              <a:ext uri="{FF2B5EF4-FFF2-40B4-BE49-F238E27FC236}">
                <a16:creationId xmlns:a16="http://schemas.microsoft.com/office/drawing/2014/main" id="{1FECED0A-27B1-4608-8741-519CA0CAED26}"/>
              </a:ext>
            </a:extLst>
          </p:cNvPr>
          <p:cNvSpPr/>
          <p:nvPr/>
        </p:nvSpPr>
        <p:spPr bwMode="auto">
          <a:xfrm>
            <a:off x="481799" y="2046656"/>
            <a:ext cx="1118417" cy="379110"/>
          </a:xfrm>
          <a:prstGeom prst="roundRect">
            <a:avLst>
              <a:gd name="adj" fmla="val 0"/>
            </a:avLst>
          </a:prstGeom>
          <a:noFill/>
          <a:ln w="3175" cap="flat" cmpd="sng" algn="ctr">
            <a:noFill/>
            <a:prstDash val="solid"/>
          </a:ln>
          <a:effectLst/>
        </p:spPr>
        <p:txBody>
          <a:bodyPr lIns="0" tIns="45716" rIns="0" bIns="45716" anchor="t"/>
          <a:lstStyle>
            <a:defPPr>
              <a:defRPr lang="en-US"/>
            </a:defPPr>
            <a:lvl1pPr algn="l" defTabSz="912813" rtl="0" fontAlgn="base">
              <a:spcBef>
                <a:spcPct val="0"/>
              </a:spcBef>
              <a:spcAft>
                <a:spcPct val="0"/>
              </a:spcAft>
              <a:defRPr kern="1200">
                <a:solidFill>
                  <a:schemeClr val="lt1"/>
                </a:solidFill>
                <a:latin typeface="+mn-lt"/>
                <a:ea typeface="+mn-ea"/>
                <a:cs typeface="+mn-cs"/>
              </a:defRPr>
            </a:lvl1pPr>
            <a:lvl2pPr marL="455613" indent="1588" algn="l" defTabSz="912813" rtl="0" fontAlgn="base">
              <a:spcBef>
                <a:spcPct val="0"/>
              </a:spcBef>
              <a:spcAft>
                <a:spcPct val="0"/>
              </a:spcAft>
              <a:defRPr kern="1200">
                <a:solidFill>
                  <a:schemeClr val="lt1"/>
                </a:solidFill>
                <a:latin typeface="+mn-lt"/>
                <a:ea typeface="+mn-ea"/>
                <a:cs typeface="+mn-cs"/>
              </a:defRPr>
            </a:lvl2pPr>
            <a:lvl3pPr marL="912813" indent="1588" algn="l" defTabSz="912813" rtl="0" fontAlgn="base">
              <a:spcBef>
                <a:spcPct val="0"/>
              </a:spcBef>
              <a:spcAft>
                <a:spcPct val="0"/>
              </a:spcAft>
              <a:defRPr kern="1200">
                <a:solidFill>
                  <a:schemeClr val="lt1"/>
                </a:solidFill>
                <a:latin typeface="+mn-lt"/>
                <a:ea typeface="+mn-ea"/>
                <a:cs typeface="+mn-cs"/>
              </a:defRPr>
            </a:lvl3pPr>
            <a:lvl4pPr marL="1370013" indent="1588" algn="l" defTabSz="912813" rtl="0" fontAlgn="base">
              <a:spcBef>
                <a:spcPct val="0"/>
              </a:spcBef>
              <a:spcAft>
                <a:spcPct val="0"/>
              </a:spcAft>
              <a:defRPr kern="1200">
                <a:solidFill>
                  <a:schemeClr val="lt1"/>
                </a:solidFill>
                <a:latin typeface="+mn-lt"/>
                <a:ea typeface="+mn-ea"/>
                <a:cs typeface="+mn-cs"/>
              </a:defRPr>
            </a:lvl4pPr>
            <a:lvl5pPr marL="1827213" indent="1588" algn="l" defTabSz="912813"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914243" eaLnBrk="0" fontAlgn="auto" hangingPunct="0">
              <a:spcBef>
                <a:spcPts val="0"/>
              </a:spcBef>
              <a:spcAft>
                <a:spcPts val="0"/>
              </a:spcAft>
              <a:buSzPct val="100000"/>
              <a:defRPr/>
            </a:pPr>
            <a:r>
              <a:rPr lang="en-US" sz="1000" dirty="0">
                <a:solidFill>
                  <a:srgbClr val="1E1E1E"/>
                </a:solidFill>
                <a:latin typeface="Segoe UI" panose="020B0502040204020203" pitchFamily="34" charset="0"/>
                <a:cs typeface="Segoe UI" panose="020B0502040204020203" pitchFamily="34" charset="0"/>
              </a:rPr>
              <a:t>CO GOV TEAM</a:t>
            </a:r>
          </a:p>
          <a:p>
            <a:pPr algn="ctr" defTabSz="914243" eaLnBrk="0" fontAlgn="auto" hangingPunct="0">
              <a:spcBef>
                <a:spcPts val="0"/>
              </a:spcBef>
              <a:spcAft>
                <a:spcPts val="0"/>
              </a:spcAft>
              <a:buSzPct val="100000"/>
              <a:defRPr/>
            </a:pPr>
            <a:r>
              <a:rPr lang="en-US" sz="1000" dirty="0">
                <a:solidFill>
                  <a:srgbClr val="1E1E1E"/>
                </a:solidFill>
                <a:latin typeface="Segoe UI" panose="020B0502040204020203" pitchFamily="34" charset="0"/>
                <a:cs typeface="Segoe UI" panose="020B0502040204020203" pitchFamily="34" charset="0"/>
              </a:rPr>
              <a:t>SUPPORT</a:t>
            </a: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p:txBody>
      </p:sp>
      <p:cxnSp>
        <p:nvCxnSpPr>
          <p:cNvPr id="39" name="Straight Connector 38">
            <a:extLst>
              <a:ext uri="{FF2B5EF4-FFF2-40B4-BE49-F238E27FC236}">
                <a16:creationId xmlns:a16="http://schemas.microsoft.com/office/drawing/2014/main" id="{A91836DC-C62E-4B13-9605-C402805BA216}"/>
              </a:ext>
            </a:extLst>
          </p:cNvPr>
          <p:cNvCxnSpPr/>
          <p:nvPr/>
        </p:nvCxnSpPr>
        <p:spPr>
          <a:xfrm flipV="1">
            <a:off x="2052378" y="1373447"/>
            <a:ext cx="0" cy="480060"/>
          </a:xfrm>
          <a:prstGeom prst="line">
            <a:avLst/>
          </a:prstGeom>
          <a:noFill/>
          <a:ln w="9525" cap="flat" cmpd="sng" algn="ctr">
            <a:solidFill>
              <a:srgbClr val="FFFFFF">
                <a:lumMod val="65000"/>
              </a:srgbClr>
            </a:solidFill>
            <a:prstDash val="solid"/>
          </a:ln>
          <a:effectLst/>
        </p:spPr>
      </p:cxnSp>
      <p:sp>
        <p:nvSpPr>
          <p:cNvPr id="40" name="Rounded Rectangle 9">
            <a:extLst>
              <a:ext uri="{FF2B5EF4-FFF2-40B4-BE49-F238E27FC236}">
                <a16:creationId xmlns:a16="http://schemas.microsoft.com/office/drawing/2014/main" id="{4A7F9632-D578-4C04-9967-3D1D6DB8B942}"/>
              </a:ext>
            </a:extLst>
          </p:cNvPr>
          <p:cNvSpPr/>
          <p:nvPr/>
        </p:nvSpPr>
        <p:spPr bwMode="auto">
          <a:xfrm>
            <a:off x="268303" y="2485389"/>
            <a:ext cx="1554480" cy="365760"/>
          </a:xfrm>
          <a:prstGeom prst="roundRect">
            <a:avLst>
              <a:gd name="adj" fmla="val 1629"/>
            </a:avLst>
          </a:prstGeom>
          <a:solidFill>
            <a:schemeClr val="accent2">
              <a:lumMod val="40000"/>
              <a:lumOff val="60000"/>
            </a:schemeClr>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43" fontAlgn="auto">
              <a:spcBef>
                <a:spcPts val="0"/>
              </a:spcBef>
              <a:spcAft>
                <a:spcPts val="0"/>
              </a:spcAft>
            </a:pPr>
            <a:r>
              <a:rPr lang="en-US" sz="900" b="1"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The Governor</a:t>
            </a:r>
          </a:p>
          <a:p>
            <a:pPr algn="ctr" defTabSz="914243" fontAlgn="auto">
              <a:spcBef>
                <a:spcPts val="0"/>
              </a:spcBef>
              <a:spcAft>
                <a:spcPts val="0"/>
              </a:spcAft>
            </a:pPr>
            <a:r>
              <a:rPr lang="en-US" sz="800"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Mike</a:t>
            </a:r>
          </a:p>
        </p:txBody>
      </p:sp>
      <p:sp>
        <p:nvSpPr>
          <p:cNvPr id="41" name="Rounded Rectangle 10">
            <a:extLst>
              <a:ext uri="{FF2B5EF4-FFF2-40B4-BE49-F238E27FC236}">
                <a16:creationId xmlns:a16="http://schemas.microsoft.com/office/drawing/2014/main" id="{2C597DB2-ACE8-424B-9A01-B4ABDCAFCDF7}"/>
              </a:ext>
            </a:extLst>
          </p:cNvPr>
          <p:cNvSpPr/>
          <p:nvPr/>
        </p:nvSpPr>
        <p:spPr bwMode="auto">
          <a:xfrm>
            <a:off x="2582562" y="2046658"/>
            <a:ext cx="981979" cy="379110"/>
          </a:xfrm>
          <a:prstGeom prst="roundRect">
            <a:avLst>
              <a:gd name="adj" fmla="val 0"/>
            </a:avLst>
          </a:prstGeom>
          <a:noFill/>
          <a:ln w="3175" cap="flat" cmpd="sng" algn="ctr">
            <a:noFill/>
            <a:prstDash val="solid"/>
          </a:ln>
          <a:effectLst/>
        </p:spPr>
        <p:txBody>
          <a:bodyPr lIns="0" tIns="45716" rIns="0" bIns="45716" anchor="t"/>
          <a:lstStyle>
            <a:defPPr>
              <a:defRPr lang="en-US"/>
            </a:defPPr>
            <a:lvl1pPr algn="l" defTabSz="912813" rtl="0" fontAlgn="base">
              <a:spcBef>
                <a:spcPct val="0"/>
              </a:spcBef>
              <a:spcAft>
                <a:spcPct val="0"/>
              </a:spcAft>
              <a:defRPr kern="1200">
                <a:solidFill>
                  <a:schemeClr val="lt1"/>
                </a:solidFill>
                <a:latin typeface="+mn-lt"/>
                <a:ea typeface="+mn-ea"/>
                <a:cs typeface="+mn-cs"/>
              </a:defRPr>
            </a:lvl1pPr>
            <a:lvl2pPr marL="455613" indent="1588" algn="l" defTabSz="912813" rtl="0" fontAlgn="base">
              <a:spcBef>
                <a:spcPct val="0"/>
              </a:spcBef>
              <a:spcAft>
                <a:spcPct val="0"/>
              </a:spcAft>
              <a:defRPr kern="1200">
                <a:solidFill>
                  <a:schemeClr val="lt1"/>
                </a:solidFill>
                <a:latin typeface="+mn-lt"/>
                <a:ea typeface="+mn-ea"/>
                <a:cs typeface="+mn-cs"/>
              </a:defRPr>
            </a:lvl2pPr>
            <a:lvl3pPr marL="912813" indent="1588" algn="l" defTabSz="912813" rtl="0" fontAlgn="base">
              <a:spcBef>
                <a:spcPct val="0"/>
              </a:spcBef>
              <a:spcAft>
                <a:spcPct val="0"/>
              </a:spcAft>
              <a:defRPr kern="1200">
                <a:solidFill>
                  <a:schemeClr val="lt1"/>
                </a:solidFill>
                <a:latin typeface="+mn-lt"/>
                <a:ea typeface="+mn-ea"/>
                <a:cs typeface="+mn-cs"/>
              </a:defRPr>
            </a:lvl3pPr>
            <a:lvl4pPr marL="1370013" indent="1588" algn="l" defTabSz="912813" rtl="0" fontAlgn="base">
              <a:spcBef>
                <a:spcPct val="0"/>
              </a:spcBef>
              <a:spcAft>
                <a:spcPct val="0"/>
              </a:spcAft>
              <a:defRPr kern="1200">
                <a:solidFill>
                  <a:schemeClr val="lt1"/>
                </a:solidFill>
                <a:latin typeface="+mn-lt"/>
                <a:ea typeface="+mn-ea"/>
                <a:cs typeface="+mn-cs"/>
              </a:defRPr>
            </a:lvl4pPr>
            <a:lvl5pPr marL="1827213" indent="1588" algn="l" defTabSz="912813"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914243" eaLnBrk="0" fontAlgn="auto" hangingPunct="0">
              <a:spcBef>
                <a:spcPts val="0"/>
              </a:spcBef>
              <a:spcAft>
                <a:spcPts val="0"/>
              </a:spcAft>
              <a:buSzPct val="100000"/>
              <a:defRPr/>
            </a:pPr>
            <a:r>
              <a:rPr lang="en-US" sz="1000" dirty="0">
                <a:solidFill>
                  <a:srgbClr val="1E1E1E"/>
                </a:solidFill>
                <a:latin typeface="Segoe UI" panose="020B0502040204020203" pitchFamily="34" charset="0"/>
                <a:cs typeface="Segoe UI" panose="020B0502040204020203" pitchFamily="34" charset="0"/>
              </a:rPr>
              <a:t>SLALOM TEAM</a:t>
            </a:r>
          </a:p>
          <a:p>
            <a:pPr algn="ctr" defTabSz="914243" eaLnBrk="0" fontAlgn="auto" hangingPunct="0">
              <a:spcBef>
                <a:spcPts val="0"/>
              </a:spcBef>
              <a:spcAft>
                <a:spcPts val="0"/>
              </a:spcAft>
              <a:buSzPct val="100000"/>
              <a:defRPr/>
            </a:pPr>
            <a:r>
              <a:rPr lang="en-US" sz="1000" dirty="0">
                <a:solidFill>
                  <a:srgbClr val="1E1E1E"/>
                </a:solidFill>
                <a:latin typeface="Segoe UI" panose="020B0502040204020203" pitchFamily="34" charset="0"/>
                <a:cs typeface="Segoe UI" panose="020B0502040204020203" pitchFamily="34" charset="0"/>
              </a:rPr>
              <a:t>DELIVERY</a:t>
            </a: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p:txBody>
      </p:sp>
      <p:sp>
        <p:nvSpPr>
          <p:cNvPr id="44" name="Rounded Rectangle 13">
            <a:extLst>
              <a:ext uri="{FF2B5EF4-FFF2-40B4-BE49-F238E27FC236}">
                <a16:creationId xmlns:a16="http://schemas.microsoft.com/office/drawing/2014/main" id="{A3E4ED5C-C6F0-4441-B7BC-60424F2E989C}"/>
              </a:ext>
            </a:extLst>
          </p:cNvPr>
          <p:cNvSpPr/>
          <p:nvPr/>
        </p:nvSpPr>
        <p:spPr bwMode="auto">
          <a:xfrm>
            <a:off x="2296308" y="2483266"/>
            <a:ext cx="1554480" cy="3657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Sr. Data Engineer</a:t>
            </a:r>
          </a:p>
          <a:p>
            <a:pPr algn="ctr" defTabSz="914205">
              <a:lnSpc>
                <a:spcPct val="90000"/>
              </a:lnSpc>
              <a:defRPr/>
            </a:pPr>
            <a:r>
              <a:rPr lang="en-US" sz="800" i="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Your SME Team Lead</a:t>
            </a:r>
          </a:p>
        </p:txBody>
      </p:sp>
      <p:grpSp>
        <p:nvGrpSpPr>
          <p:cNvPr id="46" name="Group 45">
            <a:extLst>
              <a:ext uri="{FF2B5EF4-FFF2-40B4-BE49-F238E27FC236}">
                <a16:creationId xmlns:a16="http://schemas.microsoft.com/office/drawing/2014/main" id="{167F865D-2B99-4F09-A2BD-5A2CEC78949D}"/>
              </a:ext>
            </a:extLst>
          </p:cNvPr>
          <p:cNvGrpSpPr/>
          <p:nvPr/>
        </p:nvGrpSpPr>
        <p:grpSpPr>
          <a:xfrm>
            <a:off x="248265" y="3834242"/>
            <a:ext cx="1801135" cy="580017"/>
            <a:chOff x="150812" y="4666615"/>
            <a:chExt cx="1721646" cy="580017"/>
          </a:xfrm>
        </p:grpSpPr>
        <p:grpSp>
          <p:nvGrpSpPr>
            <p:cNvPr id="47" name="Group 46">
              <a:extLst>
                <a:ext uri="{FF2B5EF4-FFF2-40B4-BE49-F238E27FC236}">
                  <a16:creationId xmlns:a16="http://schemas.microsoft.com/office/drawing/2014/main" id="{86E6128A-356C-4687-88BB-C37A5890C44D}"/>
                </a:ext>
              </a:extLst>
            </p:cNvPr>
            <p:cNvGrpSpPr/>
            <p:nvPr/>
          </p:nvGrpSpPr>
          <p:grpSpPr>
            <a:xfrm>
              <a:off x="150813" y="4666615"/>
              <a:ext cx="1721645" cy="365760"/>
              <a:chOff x="150813" y="4666615"/>
              <a:chExt cx="1721645" cy="365760"/>
            </a:xfrm>
          </p:grpSpPr>
          <p:sp>
            <p:nvSpPr>
              <p:cNvPr id="51" name="Rounded Rectangle 19">
                <a:extLst>
                  <a:ext uri="{FF2B5EF4-FFF2-40B4-BE49-F238E27FC236}">
                    <a16:creationId xmlns:a16="http://schemas.microsoft.com/office/drawing/2014/main" id="{2F9C9611-9E99-4549-9CA8-FFEB812AD8D6}"/>
                  </a:ext>
                </a:extLst>
              </p:cNvPr>
              <p:cNvSpPr/>
              <p:nvPr/>
            </p:nvSpPr>
            <p:spPr bwMode="auto">
              <a:xfrm>
                <a:off x="317978" y="4666615"/>
                <a:ext cx="1554480" cy="365760"/>
              </a:xfrm>
              <a:prstGeom prst="roundRect">
                <a:avLst>
                  <a:gd name="adj" fmla="val 1629"/>
                </a:avLst>
              </a:prstGeom>
              <a:no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defTabSz="914243" fontAlgn="auto">
                  <a:spcBef>
                    <a:spcPts val="0"/>
                  </a:spcBef>
                  <a:spcAft>
                    <a:spcPts val="0"/>
                  </a:spcAft>
                </a:pPr>
                <a:r>
                  <a:rPr lang="en-US" sz="900" kern="0" dirty="0">
                    <a:solidFill>
                      <a:srgbClr val="1E1E1E"/>
                    </a:solidFill>
                    <a:latin typeface="Segoe UI" panose="020B0502040204020203" pitchFamily="34" charset="0"/>
                    <a:ea typeface="Avenir Light" charset="0"/>
                    <a:cs typeface="Segoe UI" panose="020B0502040204020203" pitchFamily="34" charset="0"/>
                  </a:rPr>
                  <a:t>Governor Resource</a:t>
                </a:r>
                <a:endParaRPr lang="en-US" sz="900" i="1" kern="0" dirty="0">
                  <a:solidFill>
                    <a:srgbClr val="1E1E1E"/>
                  </a:solidFill>
                  <a:latin typeface="Segoe UI" panose="020B0502040204020203" pitchFamily="34" charset="0"/>
                  <a:ea typeface="Avenir Light" charset="0"/>
                  <a:cs typeface="Segoe UI" panose="020B0502040204020203" pitchFamily="34" charset="0"/>
                </a:endParaRPr>
              </a:p>
            </p:txBody>
          </p:sp>
          <p:sp>
            <p:nvSpPr>
              <p:cNvPr id="52" name="Rectangle 51">
                <a:extLst>
                  <a:ext uri="{FF2B5EF4-FFF2-40B4-BE49-F238E27FC236}">
                    <a16:creationId xmlns:a16="http://schemas.microsoft.com/office/drawing/2014/main" id="{966AE456-476A-4B07-A647-EE96507BE01B}"/>
                  </a:ext>
                </a:extLst>
              </p:cNvPr>
              <p:cNvSpPr/>
              <p:nvPr/>
            </p:nvSpPr>
            <p:spPr>
              <a:xfrm>
                <a:off x="150813" y="4759767"/>
                <a:ext cx="167165" cy="177357"/>
              </a:xfrm>
              <a:prstGeom prst="rect">
                <a:avLst/>
              </a:prstGeom>
              <a:solidFill>
                <a:schemeClr val="accent2">
                  <a:lumMod val="40000"/>
                  <a:lumOff val="60000"/>
                </a:schemeClr>
              </a:solidFill>
              <a:ln w="25400" cap="flat" cmpd="sng" algn="ctr">
                <a:noFill/>
                <a:prstDash val="solid"/>
              </a:ln>
              <a:effectLst/>
            </p:spPr>
            <p:txBody>
              <a:bodyPr lIns="0" tIns="0" rIns="0" bIns="137160" rtlCol="0" anchor="ctr" anchorCtr="0"/>
              <a:lstStyle/>
              <a:p>
                <a:pPr algn="ctr" defTabSz="914333">
                  <a:defRPr/>
                </a:pPr>
                <a:endParaRPr lang="en-US" sz="2400" kern="0">
                  <a:gradFill>
                    <a:gsLst>
                      <a:gs pos="0">
                        <a:srgbClr val="FFFFFF"/>
                      </a:gs>
                      <a:gs pos="98000">
                        <a:srgbClr val="FFFFFF"/>
                      </a:gs>
                    </a:gsLst>
                    <a:lin ang="5400000" scaled="0"/>
                  </a:gradFill>
                  <a:latin typeface="Segoe UI" panose="020B0502040204020203" pitchFamily="34" charset="0"/>
                  <a:ea typeface="Segoe UI Black" panose="020B0A02040204020203" pitchFamily="34" charset="0"/>
                  <a:cs typeface="Segoe UI" panose="020B0502040204020203" pitchFamily="34" charset="0"/>
                </a:endParaRPr>
              </a:p>
            </p:txBody>
          </p:sp>
        </p:grpSp>
        <p:grpSp>
          <p:nvGrpSpPr>
            <p:cNvPr id="48" name="Group 47">
              <a:extLst>
                <a:ext uri="{FF2B5EF4-FFF2-40B4-BE49-F238E27FC236}">
                  <a16:creationId xmlns:a16="http://schemas.microsoft.com/office/drawing/2014/main" id="{FFD05E55-7CDC-40DC-BDDC-82FACADD20FF}"/>
                </a:ext>
              </a:extLst>
            </p:cNvPr>
            <p:cNvGrpSpPr/>
            <p:nvPr/>
          </p:nvGrpSpPr>
          <p:grpSpPr>
            <a:xfrm>
              <a:off x="150812" y="4880872"/>
              <a:ext cx="1293559" cy="365760"/>
              <a:chOff x="638492" y="4880872"/>
              <a:chExt cx="1293559" cy="365760"/>
            </a:xfrm>
          </p:grpSpPr>
          <p:sp>
            <p:nvSpPr>
              <p:cNvPr id="49" name="Rectangle 48">
                <a:extLst>
                  <a:ext uri="{FF2B5EF4-FFF2-40B4-BE49-F238E27FC236}">
                    <a16:creationId xmlns:a16="http://schemas.microsoft.com/office/drawing/2014/main" id="{7E9F7FBB-DD84-43F9-B67D-43F5125D2D6A}"/>
                  </a:ext>
                </a:extLst>
              </p:cNvPr>
              <p:cNvSpPr/>
              <p:nvPr/>
            </p:nvSpPr>
            <p:spPr>
              <a:xfrm>
                <a:off x="638492" y="4971328"/>
                <a:ext cx="167165" cy="177357"/>
              </a:xfrm>
              <a:prstGeom prst="rect">
                <a:avLst/>
              </a:prstGeom>
              <a:solidFill>
                <a:schemeClr val="accent2"/>
              </a:solidFill>
              <a:ln w="25400" cap="flat" cmpd="sng" algn="ctr">
                <a:noFill/>
                <a:prstDash val="solid"/>
              </a:ln>
              <a:effectLst/>
            </p:spPr>
            <p:txBody>
              <a:bodyPr lIns="0" tIns="0" rIns="0" bIns="137160" rtlCol="0" anchor="ctr" anchorCtr="0"/>
              <a:lstStyle/>
              <a:p>
                <a:pPr algn="ctr" defTabSz="914333">
                  <a:defRPr/>
                </a:pPr>
                <a:endParaRPr lang="en-US" sz="2400" kern="0">
                  <a:gradFill>
                    <a:gsLst>
                      <a:gs pos="0">
                        <a:srgbClr val="FFFFFF"/>
                      </a:gs>
                      <a:gs pos="98000">
                        <a:srgbClr val="FFFFFF"/>
                      </a:gs>
                    </a:gsLst>
                    <a:lin ang="5400000" scaled="0"/>
                  </a:gradFill>
                  <a:latin typeface="Segoe UI" panose="020B0502040204020203" pitchFamily="34" charset="0"/>
                  <a:ea typeface="Segoe UI Black" panose="020B0A02040204020203" pitchFamily="34" charset="0"/>
                  <a:cs typeface="Segoe UI" panose="020B0502040204020203" pitchFamily="34" charset="0"/>
                </a:endParaRPr>
              </a:p>
            </p:txBody>
          </p:sp>
          <p:sp>
            <p:nvSpPr>
              <p:cNvPr id="50" name="Rounded Rectangle 18">
                <a:extLst>
                  <a:ext uri="{FF2B5EF4-FFF2-40B4-BE49-F238E27FC236}">
                    <a16:creationId xmlns:a16="http://schemas.microsoft.com/office/drawing/2014/main" id="{5A4CC18A-3361-4471-ABEF-65206C85A346}"/>
                  </a:ext>
                </a:extLst>
              </p:cNvPr>
              <p:cNvSpPr/>
              <p:nvPr/>
            </p:nvSpPr>
            <p:spPr bwMode="auto">
              <a:xfrm>
                <a:off x="817236" y="4880872"/>
                <a:ext cx="1114815" cy="365760"/>
              </a:xfrm>
              <a:prstGeom prst="roundRect">
                <a:avLst>
                  <a:gd name="adj" fmla="val 1629"/>
                </a:avLst>
              </a:prstGeom>
              <a:no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defTabSz="914243" fontAlgn="auto">
                  <a:spcBef>
                    <a:spcPts val="0"/>
                  </a:spcBef>
                  <a:spcAft>
                    <a:spcPts val="0"/>
                  </a:spcAft>
                </a:pPr>
                <a:r>
                  <a:rPr lang="en-US" sz="900" kern="0" dirty="0">
                    <a:solidFill>
                      <a:srgbClr val="1E1E1E"/>
                    </a:solidFill>
                    <a:latin typeface="Segoe UI" panose="020B0502040204020203" pitchFamily="34" charset="0"/>
                    <a:ea typeface="Avenir Light" charset="0"/>
                    <a:cs typeface="Segoe UI" panose="020B0502040204020203" pitchFamily="34" charset="0"/>
                  </a:rPr>
                  <a:t>Slalom Resource</a:t>
                </a:r>
                <a:endParaRPr lang="en-US" sz="900" i="1" kern="0" dirty="0">
                  <a:solidFill>
                    <a:srgbClr val="1E1E1E"/>
                  </a:solidFill>
                  <a:latin typeface="Segoe UI" panose="020B0502040204020203" pitchFamily="34" charset="0"/>
                  <a:ea typeface="Avenir Light" charset="0"/>
                  <a:cs typeface="Segoe UI" panose="020B0502040204020203" pitchFamily="34" charset="0"/>
                </a:endParaRPr>
              </a:p>
            </p:txBody>
          </p:sp>
        </p:grpSp>
      </p:grpSp>
      <p:sp>
        <p:nvSpPr>
          <p:cNvPr id="53" name="Rounded Rectangle 21">
            <a:extLst>
              <a:ext uri="{FF2B5EF4-FFF2-40B4-BE49-F238E27FC236}">
                <a16:creationId xmlns:a16="http://schemas.microsoft.com/office/drawing/2014/main" id="{1625F9FC-A0DB-49F8-BADE-9789F858FB31}"/>
              </a:ext>
            </a:extLst>
          </p:cNvPr>
          <p:cNvSpPr/>
          <p:nvPr/>
        </p:nvSpPr>
        <p:spPr bwMode="auto">
          <a:xfrm>
            <a:off x="268303" y="1135626"/>
            <a:ext cx="1554480" cy="480060"/>
          </a:xfrm>
          <a:prstGeom prst="roundRect">
            <a:avLst>
              <a:gd name="adj" fmla="val 1629"/>
            </a:avLst>
          </a:prstGeom>
          <a:solidFill>
            <a:schemeClr val="accent2">
              <a:lumMod val="40000"/>
              <a:lumOff val="60000"/>
            </a:schemeClr>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43" fontAlgn="auto">
              <a:spcBef>
                <a:spcPts val="0"/>
              </a:spcBef>
              <a:spcAft>
                <a:spcPts val="0"/>
              </a:spcAft>
            </a:pPr>
            <a:r>
              <a:rPr lang="en-US" sz="900" b="1"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Project Sponsor</a:t>
            </a:r>
          </a:p>
          <a:p>
            <a:pPr algn="ctr" defTabSz="914243" fontAlgn="auto">
              <a:spcBef>
                <a:spcPts val="0"/>
              </a:spcBef>
              <a:spcAft>
                <a:spcPts val="0"/>
              </a:spcAft>
            </a:pPr>
            <a:r>
              <a:rPr lang="en-US" sz="800"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(TBD)</a:t>
            </a:r>
          </a:p>
        </p:txBody>
      </p:sp>
      <p:sp>
        <p:nvSpPr>
          <p:cNvPr id="54" name="Rounded Rectangle 22">
            <a:extLst>
              <a:ext uri="{FF2B5EF4-FFF2-40B4-BE49-F238E27FC236}">
                <a16:creationId xmlns:a16="http://schemas.microsoft.com/office/drawing/2014/main" id="{1796DD40-9654-4ACE-B08D-F90D2D886CC4}"/>
              </a:ext>
            </a:extLst>
          </p:cNvPr>
          <p:cNvSpPr/>
          <p:nvPr/>
        </p:nvSpPr>
        <p:spPr bwMode="auto">
          <a:xfrm>
            <a:off x="2300847" y="1132024"/>
            <a:ext cx="1554480" cy="4800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Leadership Support </a:t>
            </a:r>
            <a:b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br>
            <a:r>
              <a:rPr lang="en-US" sz="800"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(TBD)</a:t>
            </a:r>
          </a:p>
        </p:txBody>
      </p:sp>
      <p:sp>
        <p:nvSpPr>
          <p:cNvPr id="55" name="Rounded Rectangle 25">
            <a:extLst>
              <a:ext uri="{FF2B5EF4-FFF2-40B4-BE49-F238E27FC236}">
                <a16:creationId xmlns:a16="http://schemas.microsoft.com/office/drawing/2014/main" id="{62E61599-FA04-400B-B9BE-A0258E3740F6}"/>
              </a:ext>
            </a:extLst>
          </p:cNvPr>
          <p:cNvSpPr/>
          <p:nvPr/>
        </p:nvSpPr>
        <p:spPr bwMode="auto">
          <a:xfrm>
            <a:off x="268303" y="2893774"/>
            <a:ext cx="1554480" cy="365760"/>
          </a:xfrm>
          <a:prstGeom prst="roundRect">
            <a:avLst>
              <a:gd name="adj" fmla="val 1629"/>
            </a:avLst>
          </a:prstGeom>
          <a:solidFill>
            <a:schemeClr val="accent2">
              <a:lumMod val="40000"/>
              <a:lumOff val="60000"/>
            </a:schemeClr>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43" fontAlgn="auto">
              <a:spcBef>
                <a:spcPts val="0"/>
              </a:spcBef>
              <a:spcAft>
                <a:spcPts val="0"/>
              </a:spcAft>
            </a:pPr>
            <a:r>
              <a:rPr lang="en-US" sz="900" b="1"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Chief Technology Officer</a:t>
            </a:r>
          </a:p>
          <a:p>
            <a:pPr algn="ctr" defTabSz="914243" fontAlgn="auto">
              <a:spcBef>
                <a:spcPts val="0"/>
              </a:spcBef>
              <a:spcAft>
                <a:spcPts val="0"/>
              </a:spcAft>
            </a:pPr>
            <a:r>
              <a:rPr lang="en-US" sz="800"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Mithra</a:t>
            </a:r>
          </a:p>
        </p:txBody>
      </p:sp>
      <p:graphicFrame>
        <p:nvGraphicFramePr>
          <p:cNvPr id="56" name="Table 55">
            <a:extLst>
              <a:ext uri="{FF2B5EF4-FFF2-40B4-BE49-F238E27FC236}">
                <a16:creationId xmlns:a16="http://schemas.microsoft.com/office/drawing/2014/main" id="{E645A640-210B-4ED2-B353-35B828817373}"/>
              </a:ext>
            </a:extLst>
          </p:cNvPr>
          <p:cNvGraphicFramePr>
            <a:graphicFrameLocks noGrp="1"/>
          </p:cNvGraphicFramePr>
          <p:nvPr/>
        </p:nvGraphicFramePr>
        <p:xfrm>
          <a:off x="4055897" y="1923384"/>
          <a:ext cx="4764149" cy="1171613"/>
        </p:xfrm>
        <a:graphic>
          <a:graphicData uri="http://schemas.openxmlformats.org/drawingml/2006/table">
            <a:tbl>
              <a:tblPr firstRow="1" bandRow="1">
                <a:tableStyleId>{5C22544A-7EE6-4342-B048-85BDC9FD1C3A}</a:tableStyleId>
              </a:tblPr>
              <a:tblGrid>
                <a:gridCol w="1358219">
                  <a:extLst>
                    <a:ext uri="{9D8B030D-6E8A-4147-A177-3AD203B41FA5}">
                      <a16:colId xmlns:a16="http://schemas.microsoft.com/office/drawing/2014/main" val="4293319507"/>
                    </a:ext>
                  </a:extLst>
                </a:gridCol>
                <a:gridCol w="3405930">
                  <a:extLst>
                    <a:ext uri="{9D8B030D-6E8A-4147-A177-3AD203B41FA5}">
                      <a16:colId xmlns:a16="http://schemas.microsoft.com/office/drawing/2014/main" val="928331083"/>
                    </a:ext>
                  </a:extLst>
                </a:gridCol>
              </a:tblGrid>
              <a:tr h="254699">
                <a:tc>
                  <a:txBody>
                    <a:bodyPr/>
                    <a:lstStyle/>
                    <a:p>
                      <a:pPr algn="ctr"/>
                      <a:r>
                        <a:rPr lang="en-US" sz="900" dirty="0">
                          <a:solidFill>
                            <a:schemeClr val="bg1"/>
                          </a:solidFill>
                          <a:latin typeface="Segoe UI" panose="020B0502040204020203" pitchFamily="34" charset="0"/>
                          <a:cs typeface="Segoe UI" panose="020B0502040204020203" pitchFamily="34" charset="0"/>
                        </a:rPr>
                        <a:t>Slalom Roles</a:t>
                      </a:r>
                    </a:p>
                  </a:txBody>
                  <a:tcPr anchor="b">
                    <a:solidFill>
                      <a:schemeClr val="accent2"/>
                    </a:solidFill>
                  </a:tcPr>
                </a:tc>
                <a:tc>
                  <a:txBody>
                    <a:bodyPr/>
                    <a:lstStyle/>
                    <a:p>
                      <a:pPr algn="ctr"/>
                      <a:r>
                        <a:rPr lang="en-US" sz="900" dirty="0">
                          <a:solidFill>
                            <a:schemeClr val="bg1"/>
                          </a:solidFill>
                          <a:latin typeface="Segoe UI" panose="020B0502040204020203" pitchFamily="34" charset="0"/>
                          <a:cs typeface="Segoe UI" panose="020B0502040204020203" pitchFamily="34" charset="0"/>
                        </a:rPr>
                        <a:t>Description</a:t>
                      </a:r>
                    </a:p>
                  </a:txBody>
                  <a:tcPr anchor="b">
                    <a:solidFill>
                      <a:schemeClr val="accent2"/>
                    </a:solidFill>
                  </a:tcPr>
                </a:tc>
                <a:extLst>
                  <a:ext uri="{0D108BD9-81ED-4DB2-BD59-A6C34878D82A}">
                    <a16:rowId xmlns:a16="http://schemas.microsoft.com/office/drawing/2014/main" val="2324188889"/>
                  </a:ext>
                </a:extLst>
              </a:tr>
              <a:tr h="458457">
                <a:tc>
                  <a:txBody>
                    <a:bodyPr/>
                    <a:lstStyle/>
                    <a:p>
                      <a:r>
                        <a:rPr lang="en-US" sz="800" b="1" dirty="0">
                          <a:latin typeface="Segoe UI" panose="020B0502040204020203" pitchFamily="34" charset="0"/>
                          <a:cs typeface="Segoe UI" panose="020B0502040204020203" pitchFamily="34" charset="0"/>
                        </a:rPr>
                        <a:t>Senior Architects</a:t>
                      </a:r>
                      <a:endParaRPr lang="en-US" sz="800" b="1" dirty="0">
                        <a:solidFill>
                          <a:schemeClr val="bg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Daily project management including staffing, budget, risks and issues</a:t>
                      </a:r>
                    </a:p>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Provides expert guidance</a:t>
                      </a:r>
                      <a:r>
                        <a:rPr kumimoji="0" lang="en-US" sz="700" b="0" i="0" u="none" strike="noStrike" kern="1200" cap="none" spc="0" normalizeH="0" noProof="0" dirty="0">
                          <a:ln>
                            <a:noFill/>
                          </a:ln>
                          <a:solidFill>
                            <a:srgbClr val="373737"/>
                          </a:solidFill>
                          <a:effectLst/>
                          <a:uLnTx/>
                          <a:uFillTx/>
                          <a:latin typeface="Segoe UI" panose="020B0502040204020203" pitchFamily="34" charset="0"/>
                          <a:ea typeface="+mn-ea"/>
                          <a:cs typeface="Segoe UI" panose="020B0502040204020203" pitchFamily="34" charset="0"/>
                        </a:rPr>
                        <a:t> to team and central point of communication</a:t>
                      </a:r>
                    </a:p>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Drives overall solution alignment with business and technology owners</a:t>
                      </a:r>
                    </a:p>
                  </a:txBody>
                  <a:tcPr>
                    <a:solidFill>
                      <a:schemeClr val="bg1"/>
                    </a:solidFill>
                  </a:tcPr>
                </a:tc>
                <a:extLst>
                  <a:ext uri="{0D108BD9-81ED-4DB2-BD59-A6C34878D82A}">
                    <a16:rowId xmlns:a16="http://schemas.microsoft.com/office/drawing/2014/main" val="10001"/>
                  </a:ext>
                </a:extLst>
              </a:tr>
              <a:tr h="458457">
                <a:tc>
                  <a:txBody>
                    <a:bodyPr/>
                    <a:lstStyle/>
                    <a:p>
                      <a:pPr marL="0" algn="l" defTabSz="1219170" rtl="0" eaLnBrk="1" latinLnBrk="0" hangingPunct="1"/>
                      <a:r>
                        <a:rPr lang="en-US" sz="800" b="1" kern="1200" dirty="0">
                          <a:solidFill>
                            <a:schemeClr val="dk1"/>
                          </a:solidFill>
                          <a:latin typeface="Segoe UI" panose="020B0502040204020203" pitchFamily="34" charset="0"/>
                          <a:ea typeface="+mn-ea"/>
                          <a:cs typeface="Segoe UI" panose="020B0502040204020203" pitchFamily="34" charset="0"/>
                        </a:rPr>
                        <a:t>Data Engineers</a:t>
                      </a:r>
                    </a:p>
                  </a:txBody>
                  <a:tcPr anchor="ctr">
                    <a:solidFill>
                      <a:schemeClr val="bg1">
                        <a:lumMod val="95000"/>
                      </a:schemeClr>
                    </a:solidFill>
                  </a:tcPr>
                </a:tc>
                <a:tc>
                  <a:txBody>
                    <a:bodyPr/>
                    <a:lstStyle/>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Reviews existing architecture and solution to baseline existing capabilities</a:t>
                      </a:r>
                    </a:p>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Leads data modeling, data prep, and cloud solution</a:t>
                      </a:r>
                      <a:endParaRPr kumimoji="0" lang="en-US" sz="800" b="0" i="0" u="none" strike="noStrike" kern="1200" cap="none" spc="0" normalizeH="0" baseline="0" noProof="0" dirty="0">
                        <a:ln>
                          <a:noFill/>
                        </a:ln>
                        <a:solidFill>
                          <a:schemeClr val="dk1"/>
                        </a:solidFill>
                        <a:effectLst/>
                        <a:uLnTx/>
                        <a:uFillTx/>
                        <a:latin typeface="Segoe UI" panose="020B0502040204020203" pitchFamily="34" charset="0"/>
                        <a:ea typeface="+mn-ea"/>
                        <a:cs typeface="Segoe UI" panose="020B0502040204020203" pitchFamily="34" charset="0"/>
                      </a:endParaRPr>
                    </a:p>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Provides data architecture recommendations and leading practices</a:t>
                      </a:r>
                    </a:p>
                  </a:txBody>
                  <a:tcPr>
                    <a:solidFill>
                      <a:schemeClr val="bg1">
                        <a:lumMod val="95000"/>
                      </a:schemeClr>
                    </a:solidFill>
                  </a:tcPr>
                </a:tc>
                <a:extLst>
                  <a:ext uri="{0D108BD9-81ED-4DB2-BD59-A6C34878D82A}">
                    <a16:rowId xmlns:a16="http://schemas.microsoft.com/office/drawing/2014/main" val="2398118383"/>
                  </a:ext>
                </a:extLst>
              </a:tr>
            </a:tbl>
          </a:graphicData>
        </a:graphic>
      </p:graphicFrame>
      <p:sp>
        <p:nvSpPr>
          <p:cNvPr id="59" name="Rounded Rectangle 30">
            <a:extLst>
              <a:ext uri="{FF2B5EF4-FFF2-40B4-BE49-F238E27FC236}">
                <a16:creationId xmlns:a16="http://schemas.microsoft.com/office/drawing/2014/main" id="{3B7784D6-C9EB-473E-9523-100B68917320}"/>
              </a:ext>
            </a:extLst>
          </p:cNvPr>
          <p:cNvSpPr/>
          <p:nvPr/>
        </p:nvSpPr>
        <p:spPr bwMode="auto">
          <a:xfrm>
            <a:off x="2296308" y="3312617"/>
            <a:ext cx="1554480" cy="3657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Data Engineer</a:t>
            </a:r>
          </a:p>
          <a:p>
            <a:pPr algn="ctr" defTabSz="914205">
              <a:lnSpc>
                <a:spcPct val="90000"/>
              </a:lnSpc>
              <a:defRPr/>
            </a:pPr>
            <a:endParaRPr lang="en-US" sz="800"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endParaRPr>
          </a:p>
        </p:txBody>
      </p:sp>
      <p:sp>
        <p:nvSpPr>
          <p:cNvPr id="60" name="Rounded Rectangle 31">
            <a:extLst>
              <a:ext uri="{FF2B5EF4-FFF2-40B4-BE49-F238E27FC236}">
                <a16:creationId xmlns:a16="http://schemas.microsoft.com/office/drawing/2014/main" id="{BDA33B02-93C5-49C2-A9F8-92CD4F8048B4}"/>
              </a:ext>
            </a:extLst>
          </p:cNvPr>
          <p:cNvSpPr/>
          <p:nvPr/>
        </p:nvSpPr>
        <p:spPr bwMode="auto">
          <a:xfrm>
            <a:off x="2296308" y="3715730"/>
            <a:ext cx="1554480" cy="3657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Data Engineer</a:t>
            </a:r>
          </a:p>
          <a:p>
            <a:pPr algn="ctr" defTabSz="914205">
              <a:lnSpc>
                <a:spcPct val="90000"/>
              </a:lnSpc>
              <a:defRPr/>
            </a:pPr>
            <a:endParaRPr lang="en-US" sz="800"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endParaRPr>
          </a:p>
        </p:txBody>
      </p:sp>
      <p:sp>
        <p:nvSpPr>
          <p:cNvPr id="27" name="Rounded Rectangle 11">
            <a:extLst>
              <a:ext uri="{FF2B5EF4-FFF2-40B4-BE49-F238E27FC236}">
                <a16:creationId xmlns:a16="http://schemas.microsoft.com/office/drawing/2014/main" id="{CE674803-2FC9-432D-8157-B91C08883D58}"/>
              </a:ext>
            </a:extLst>
          </p:cNvPr>
          <p:cNvSpPr/>
          <p:nvPr/>
        </p:nvSpPr>
        <p:spPr bwMode="auto">
          <a:xfrm>
            <a:off x="2300847" y="4124250"/>
            <a:ext cx="1554480" cy="3657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Data Engineer</a:t>
            </a:r>
          </a:p>
          <a:p>
            <a:pPr algn="ctr" defTabSz="914205">
              <a:lnSpc>
                <a:spcPct val="90000"/>
              </a:lnSpc>
              <a:defRPr/>
            </a:pPr>
            <a:endParaRPr lang="en-US" sz="800"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endParaRPr>
          </a:p>
        </p:txBody>
      </p:sp>
      <p:sp>
        <p:nvSpPr>
          <p:cNvPr id="26" name="Title 5">
            <a:extLst>
              <a:ext uri="{FF2B5EF4-FFF2-40B4-BE49-F238E27FC236}">
                <a16:creationId xmlns:a16="http://schemas.microsoft.com/office/drawing/2014/main" id="{0D69C8E1-9759-AB48-A773-4593C5E94DDC}"/>
              </a:ext>
            </a:extLst>
          </p:cNvPr>
          <p:cNvSpPr txBox="1">
            <a:spLocks/>
          </p:cNvSpPr>
          <p:nvPr/>
        </p:nvSpPr>
        <p:spPr>
          <a:xfrm>
            <a:off x="226243" y="385394"/>
            <a:ext cx="7199793" cy="889000"/>
          </a:xfrm>
          <a:prstGeom prst="rect">
            <a:avLst/>
          </a:prstGeom>
        </p:spPr>
        <p:txBody>
          <a:bodyPr/>
          <a:lstStyle>
            <a:lvl1pPr algn="l" defTabSz="914400" rtl="0" eaLnBrk="1" latinLnBrk="0" hangingPunct="1">
              <a:lnSpc>
                <a:spcPct val="90000"/>
              </a:lnSpc>
              <a:spcBef>
                <a:spcPct val="0"/>
              </a:spcBef>
              <a:buNone/>
              <a:defRPr lang="en-US" sz="1800" b="1" kern="0" spc="-100" baseline="0" dirty="0">
                <a:solidFill>
                  <a:schemeClr val="accent3"/>
                </a:solidFill>
                <a:latin typeface="Arial" panose="020B0604020202020204" pitchFamily="34" charset="0"/>
                <a:ea typeface="Roboto Medium" panose="02000000000000000000" pitchFamily="2" charset="0"/>
                <a:cs typeface="Arial" panose="020B0604020202020204" pitchFamily="34" charset="0"/>
              </a:defRPr>
            </a:lvl1pPr>
          </a:lstStyle>
          <a:p>
            <a:pPr defTabSz="914378"/>
            <a:r>
              <a:rPr lang="en-US" sz="3200" b="0" dirty="0">
                <a:solidFill>
                  <a:srgbClr val="1E1E1E"/>
                </a:solidFill>
                <a:latin typeface="Montserrat" pitchFamily="2" charset="77"/>
              </a:rPr>
              <a:t>Team, Deliverables, Duration</a:t>
            </a:r>
          </a:p>
        </p:txBody>
      </p:sp>
      <p:sp>
        <p:nvSpPr>
          <p:cNvPr id="28" name="Rounded Rectangle 30">
            <a:extLst>
              <a:ext uri="{FF2B5EF4-FFF2-40B4-BE49-F238E27FC236}">
                <a16:creationId xmlns:a16="http://schemas.microsoft.com/office/drawing/2014/main" id="{600F302F-1844-4C2E-9C3E-E648EB0AA9AE}"/>
              </a:ext>
            </a:extLst>
          </p:cNvPr>
          <p:cNvSpPr/>
          <p:nvPr/>
        </p:nvSpPr>
        <p:spPr bwMode="auto">
          <a:xfrm>
            <a:off x="2297598" y="2893774"/>
            <a:ext cx="1554480" cy="3657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Data Engineer</a:t>
            </a:r>
          </a:p>
          <a:p>
            <a:pPr algn="ctr" defTabSz="914205">
              <a:lnSpc>
                <a:spcPct val="90000"/>
              </a:lnSpc>
              <a:defRPr/>
            </a:pPr>
            <a:endParaRPr lang="en-US" sz="800"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endParaRPr>
          </a:p>
        </p:txBody>
      </p:sp>
    </p:spTree>
    <p:extLst>
      <p:ext uri="{BB962C8B-B14F-4D97-AF65-F5344CB8AC3E}">
        <p14:creationId xmlns:p14="http://schemas.microsoft.com/office/powerpoint/2010/main" val="1465992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62A767B-D426-4FCD-A206-1259377F5C42}"/>
              </a:ext>
            </a:extLst>
          </p:cNvPr>
          <p:cNvGraphicFramePr>
            <a:graphicFrameLocks noGrp="1"/>
          </p:cNvGraphicFramePr>
          <p:nvPr/>
        </p:nvGraphicFramePr>
        <p:xfrm>
          <a:off x="235528" y="1240190"/>
          <a:ext cx="8575965" cy="2841943"/>
        </p:xfrm>
        <a:graphic>
          <a:graphicData uri="http://schemas.openxmlformats.org/drawingml/2006/table">
            <a:tbl>
              <a:tblPr firstRow="1" bandRow="1">
                <a:tableStyleId>{5C22544A-7EE6-4342-B048-85BDC9FD1C3A}</a:tableStyleId>
              </a:tblPr>
              <a:tblGrid>
                <a:gridCol w="1715193">
                  <a:extLst>
                    <a:ext uri="{9D8B030D-6E8A-4147-A177-3AD203B41FA5}">
                      <a16:colId xmlns:a16="http://schemas.microsoft.com/office/drawing/2014/main" val="730063315"/>
                    </a:ext>
                  </a:extLst>
                </a:gridCol>
                <a:gridCol w="1715193">
                  <a:extLst>
                    <a:ext uri="{9D8B030D-6E8A-4147-A177-3AD203B41FA5}">
                      <a16:colId xmlns:a16="http://schemas.microsoft.com/office/drawing/2014/main" val="1734185041"/>
                    </a:ext>
                  </a:extLst>
                </a:gridCol>
                <a:gridCol w="1715193">
                  <a:extLst>
                    <a:ext uri="{9D8B030D-6E8A-4147-A177-3AD203B41FA5}">
                      <a16:colId xmlns:a16="http://schemas.microsoft.com/office/drawing/2014/main" val="295779658"/>
                    </a:ext>
                  </a:extLst>
                </a:gridCol>
                <a:gridCol w="1715193">
                  <a:extLst>
                    <a:ext uri="{9D8B030D-6E8A-4147-A177-3AD203B41FA5}">
                      <a16:colId xmlns:a16="http://schemas.microsoft.com/office/drawing/2014/main" val="158490010"/>
                    </a:ext>
                  </a:extLst>
                </a:gridCol>
                <a:gridCol w="1715193">
                  <a:extLst>
                    <a:ext uri="{9D8B030D-6E8A-4147-A177-3AD203B41FA5}">
                      <a16:colId xmlns:a16="http://schemas.microsoft.com/office/drawing/2014/main" val="2495444070"/>
                    </a:ext>
                  </a:extLst>
                </a:gridCol>
              </a:tblGrid>
              <a:tr h="555943">
                <a:tc>
                  <a:txBody>
                    <a:bodyPr/>
                    <a:lstStyle/>
                    <a:p>
                      <a:pPr algn="ctr"/>
                      <a:r>
                        <a:rPr lang="en-US" sz="1400" u="none">
                          <a:latin typeface="Montserrat" pitchFamily="2" charset="77"/>
                        </a:rPr>
                        <a:t>Day 1</a:t>
                      </a:r>
                      <a:endParaRPr lang="en-US" sz="1400" u="none" dirty="0">
                        <a:latin typeface="Montserrat" pitchFamily="2" charset="77"/>
                      </a:endParaRPr>
                    </a:p>
                  </a:txBody>
                  <a:tcPr anchor="ctr">
                    <a:lnB w="6350" cap="flat" cmpd="sng" algn="ctr">
                      <a:noFill/>
                      <a:prstDash val="solid"/>
                      <a:round/>
                      <a:headEnd type="none" w="med" len="med"/>
                      <a:tailEnd type="none" w="med" len="med"/>
                    </a:lnB>
                    <a:solidFill>
                      <a:srgbClr val="18BAA7"/>
                    </a:solidFill>
                  </a:tcPr>
                </a:tc>
                <a:tc>
                  <a:txBody>
                    <a:bodyPr/>
                    <a:lstStyle/>
                    <a:p>
                      <a:pPr algn="ctr"/>
                      <a:r>
                        <a:rPr lang="en-US" sz="1400" u="none">
                          <a:latin typeface="Montserrat" pitchFamily="2" charset="77"/>
                        </a:rPr>
                        <a:t>Day 2 AM</a:t>
                      </a:r>
                      <a:endParaRPr lang="en-US" sz="1400" u="none" dirty="0">
                        <a:latin typeface="Montserrat" pitchFamily="2" charset="77"/>
                      </a:endParaRPr>
                    </a:p>
                  </a:txBody>
                  <a:tcPr anchor="ctr">
                    <a:lnB w="6350" cap="flat" cmpd="sng" algn="ctr">
                      <a:noFill/>
                      <a:prstDash val="solid"/>
                      <a:round/>
                      <a:headEnd type="none" w="med" len="med"/>
                      <a:tailEnd type="none" w="med" len="med"/>
                    </a:lnB>
                    <a:solidFill>
                      <a:srgbClr val="18BAA7"/>
                    </a:solidFill>
                  </a:tcPr>
                </a:tc>
                <a:tc>
                  <a:txBody>
                    <a:bodyPr/>
                    <a:lstStyle/>
                    <a:p>
                      <a:pPr algn="ctr"/>
                      <a:r>
                        <a:rPr lang="en-US" sz="1400" u="none">
                          <a:latin typeface="Montserrat" pitchFamily="2" charset="77"/>
                        </a:rPr>
                        <a:t>Day 2 PM</a:t>
                      </a:r>
                      <a:endParaRPr lang="en-US" sz="1400" u="none" dirty="0">
                        <a:latin typeface="Montserrat" pitchFamily="2" charset="77"/>
                      </a:endParaRPr>
                    </a:p>
                  </a:txBody>
                  <a:tcPr anchor="ctr">
                    <a:lnB w="6350" cap="flat" cmpd="sng" algn="ctr">
                      <a:noFill/>
                      <a:prstDash val="solid"/>
                      <a:round/>
                      <a:headEnd type="none" w="med" len="med"/>
                      <a:tailEnd type="none" w="med" len="med"/>
                    </a:lnB>
                    <a:solidFill>
                      <a:srgbClr val="18BAA7"/>
                    </a:solidFill>
                  </a:tcPr>
                </a:tc>
                <a:tc>
                  <a:txBody>
                    <a:bodyPr/>
                    <a:lstStyle/>
                    <a:p>
                      <a:pPr algn="ctr"/>
                      <a:r>
                        <a:rPr lang="en-US" sz="1400" u="none">
                          <a:latin typeface="Montserrat" pitchFamily="2" charset="77"/>
                        </a:rPr>
                        <a:t>Day 3 AM</a:t>
                      </a:r>
                      <a:endParaRPr lang="en-US" sz="1400" u="none" dirty="0">
                        <a:latin typeface="Montserrat" pitchFamily="2" charset="77"/>
                      </a:endParaRPr>
                    </a:p>
                  </a:txBody>
                  <a:tcPr anchor="ctr">
                    <a:lnB w="6350" cap="flat" cmpd="sng" algn="ctr">
                      <a:noFill/>
                      <a:prstDash val="solid"/>
                      <a:round/>
                      <a:headEnd type="none" w="med" len="med"/>
                      <a:tailEnd type="none" w="med" len="med"/>
                    </a:lnB>
                    <a:solidFill>
                      <a:srgbClr val="18BAA7"/>
                    </a:solidFill>
                  </a:tcPr>
                </a:tc>
                <a:tc>
                  <a:txBody>
                    <a:bodyPr/>
                    <a:lstStyle/>
                    <a:p>
                      <a:pPr algn="ctr"/>
                      <a:r>
                        <a:rPr lang="en-US" sz="1400" u="none">
                          <a:latin typeface="Montserrat" pitchFamily="2" charset="77"/>
                        </a:rPr>
                        <a:t>Day 4 PM</a:t>
                      </a:r>
                      <a:endParaRPr lang="en-US" sz="1400" u="none" dirty="0">
                        <a:latin typeface="Montserrat" pitchFamily="2" charset="77"/>
                      </a:endParaRPr>
                    </a:p>
                  </a:txBody>
                  <a:tcPr anchor="ctr">
                    <a:lnB w="6350" cap="flat" cmpd="sng" algn="ctr">
                      <a:noFill/>
                      <a:prstDash val="solid"/>
                      <a:round/>
                      <a:headEnd type="none" w="med" len="med"/>
                      <a:tailEnd type="none" w="med" len="med"/>
                    </a:lnB>
                    <a:solidFill>
                      <a:srgbClr val="18BAA7"/>
                    </a:solidFill>
                  </a:tcPr>
                </a:tc>
                <a:extLst>
                  <a:ext uri="{0D108BD9-81ED-4DB2-BD59-A6C34878D82A}">
                    <a16:rowId xmlns:a16="http://schemas.microsoft.com/office/drawing/2014/main" val="2577337903"/>
                  </a:ext>
                </a:extLst>
              </a:tr>
              <a:tr h="228600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u="none" dirty="0">
                        <a:solidFill>
                          <a:schemeClr val="tx1"/>
                        </a:solidFill>
                        <a:latin typeface="Montserrat" pitchFamily="2" charset="77"/>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u="none" dirty="0">
                          <a:solidFill>
                            <a:schemeClr val="tx1"/>
                          </a:solidFill>
                          <a:latin typeface="Montserrat" pitchFamily="2" charset="77"/>
                        </a:rPr>
                        <a:t>Client Interviews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u="none" dirty="0">
                          <a:solidFill>
                            <a:schemeClr val="tx1"/>
                          </a:solidFill>
                          <a:latin typeface="Montserrat" pitchFamily="2" charset="77"/>
                        </a:rPr>
                        <a:t>Requirements Gathering</a:t>
                      </a:r>
                    </a:p>
                    <a:p>
                      <a:pPr marL="0" indent="0" algn="l">
                        <a:buFont typeface="Arial" panose="020B0604020202020204" pitchFamily="34" charset="0"/>
                        <a:buNone/>
                      </a:pPr>
                      <a:br>
                        <a:rPr lang="en-US" sz="1200" u="none" dirty="0">
                          <a:solidFill>
                            <a:schemeClr val="tx1"/>
                          </a:solidFill>
                          <a:latin typeface="Montserrat" pitchFamily="2" charset="77"/>
                        </a:rPr>
                      </a:br>
                      <a:endParaRPr lang="en-US" sz="1200" u="none" dirty="0">
                        <a:solidFill>
                          <a:schemeClr val="tx1"/>
                        </a:solidFill>
                        <a:latin typeface="Montserrat" pitchFamily="2" charset="77"/>
                      </a:endParaRPr>
                    </a:p>
                    <a:p>
                      <a:pPr marL="0" indent="0" algn="l">
                        <a:buFont typeface="Arial" panose="020B0604020202020204" pitchFamily="34" charset="0"/>
                        <a:buNone/>
                      </a:pPr>
                      <a:r>
                        <a:rPr lang="en-US" sz="1200" b="1" u="none" dirty="0">
                          <a:solidFill>
                            <a:schemeClr val="tx1"/>
                          </a:solidFill>
                          <a:latin typeface="Montserrat" pitchFamily="2" charset="77"/>
                        </a:rPr>
                        <a:t>Data Exploration</a:t>
                      </a:r>
                    </a:p>
                    <a:p>
                      <a:pPr marL="0" indent="0" algn="l">
                        <a:buFont typeface="Arial" panose="020B0604020202020204" pitchFamily="34" charset="0"/>
                        <a:buNone/>
                      </a:pPr>
                      <a:r>
                        <a:rPr lang="en-US" sz="1200" u="none" dirty="0">
                          <a:solidFill>
                            <a:schemeClr val="tx1"/>
                          </a:solidFill>
                          <a:latin typeface="Montserrat" pitchFamily="2" charset="77"/>
                        </a:rPr>
                        <a:t>Review Data</a:t>
                      </a:r>
                      <a:r>
                        <a:rPr lang="en-US" sz="1200" u="none" baseline="0" dirty="0">
                          <a:solidFill>
                            <a:schemeClr val="tx1"/>
                          </a:solidFill>
                          <a:latin typeface="Montserrat" pitchFamily="2" charset="77"/>
                        </a:rPr>
                        <a:t> Sources and design proposal</a:t>
                      </a:r>
                      <a:endParaRPr lang="en-US" sz="1200" u="none" dirty="0">
                        <a:solidFill>
                          <a:schemeClr val="tx1"/>
                        </a:solidFill>
                        <a:latin typeface="Montserrat" pitchFamily="2" charset="77"/>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u="none" dirty="0">
                        <a:solidFill>
                          <a:schemeClr val="tx1"/>
                        </a:solidFill>
                        <a:latin typeface="Montserrat" pitchFamily="2" charset="77"/>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buFont typeface="Arial" panose="020B0604020202020204" pitchFamily="34" charset="0"/>
                        <a:buNone/>
                      </a:pPr>
                      <a:endParaRPr lang="en-US" sz="1200" u="none">
                        <a:solidFill>
                          <a:schemeClr val="tx1"/>
                        </a:solidFill>
                        <a:latin typeface="Montserrat" pitchFamily="2" charset="77"/>
                      </a:endParaRPr>
                    </a:p>
                    <a:p>
                      <a:pPr marL="0" indent="0" algn="l">
                        <a:buFont typeface="Arial" panose="020B0604020202020204" pitchFamily="34" charset="0"/>
                        <a:buNone/>
                      </a:pPr>
                      <a:r>
                        <a:rPr lang="en-US" sz="1200" u="none">
                          <a:solidFill>
                            <a:schemeClr val="tx1"/>
                          </a:solidFill>
                          <a:latin typeface="Montserrat" pitchFamily="2" charset="77"/>
                        </a:rPr>
                        <a:t>Check-in with SR Architect</a:t>
                      </a:r>
                    </a:p>
                    <a:p>
                      <a:pPr marL="0" indent="0" algn="l">
                        <a:buFont typeface="Arial" panose="020B0604020202020204" pitchFamily="34" charset="0"/>
                        <a:buNone/>
                      </a:pPr>
                      <a:endParaRPr lang="en-US" sz="1200" u="none">
                        <a:solidFill>
                          <a:schemeClr val="tx1"/>
                        </a:solidFill>
                        <a:latin typeface="Montserrat" pitchFamily="2" charset="77"/>
                      </a:endParaRPr>
                    </a:p>
                    <a:p>
                      <a:pPr marL="0" indent="0" algn="l">
                        <a:buFont typeface="Arial" panose="020B0604020202020204" pitchFamily="34" charset="0"/>
                        <a:buNone/>
                      </a:pPr>
                      <a:r>
                        <a:rPr lang="en-US" sz="1200" b="1" u="none">
                          <a:solidFill>
                            <a:schemeClr val="tx1"/>
                          </a:solidFill>
                          <a:latin typeface="Montserrat" pitchFamily="2" charset="77"/>
                        </a:rPr>
                        <a:t>Proposal</a:t>
                      </a:r>
                    </a:p>
                    <a:p>
                      <a:pPr marL="0" indent="0" algn="l">
                        <a:buFont typeface="Arial" panose="020B0604020202020204" pitchFamily="34" charset="0"/>
                        <a:buNone/>
                      </a:pPr>
                      <a:r>
                        <a:rPr lang="en-US" sz="1200" b="0" u="none">
                          <a:solidFill>
                            <a:schemeClr val="tx1"/>
                          </a:solidFill>
                          <a:latin typeface="Montserrat" pitchFamily="2" charset="77"/>
                        </a:rPr>
                        <a:t>Present biz proposal to Clients</a:t>
                      </a:r>
                    </a:p>
                    <a:p>
                      <a:pPr marL="0" indent="0" algn="l">
                        <a:buFont typeface="Arial" panose="020B0604020202020204" pitchFamily="34" charset="0"/>
                        <a:buNone/>
                      </a:pPr>
                      <a:endParaRPr lang="en-US" sz="1200" b="1" u="none">
                        <a:solidFill>
                          <a:schemeClr val="tx1"/>
                        </a:solidFill>
                        <a:latin typeface="Montserrat" pitchFamily="2" charset="77"/>
                      </a:endParaRPr>
                    </a:p>
                    <a:p>
                      <a:pPr marL="0" indent="0" algn="l">
                        <a:buFont typeface="Arial" panose="020B0604020202020204" pitchFamily="34" charset="0"/>
                        <a:buNone/>
                      </a:pPr>
                      <a:r>
                        <a:rPr lang="en-US" sz="1200" b="1" u="none">
                          <a:solidFill>
                            <a:schemeClr val="tx1"/>
                          </a:solidFill>
                          <a:latin typeface="Montserrat" pitchFamily="2" charset="77"/>
                        </a:rPr>
                        <a:t>Start Transformations / Extracts</a:t>
                      </a:r>
                      <a:br>
                        <a:rPr lang="en-US" sz="1200" b="1" u="none">
                          <a:solidFill>
                            <a:schemeClr val="tx1"/>
                          </a:solidFill>
                          <a:latin typeface="Montserrat" pitchFamily="2" charset="77"/>
                        </a:rPr>
                      </a:br>
                      <a:endParaRPr lang="en-US" sz="1200" b="1" u="none" dirty="0">
                        <a:solidFill>
                          <a:schemeClr val="tx1"/>
                        </a:solidFill>
                        <a:latin typeface="Montserrat" pitchFamily="2" charset="77"/>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a:buFont typeface="Arial" panose="020B0604020202020204" pitchFamily="34" charset="0"/>
                        <a:buChar char="•"/>
                      </a:pPr>
                      <a:endParaRPr lang="en-US" sz="1200" u="none" dirty="0">
                        <a:solidFill>
                          <a:schemeClr val="tx1"/>
                        </a:solidFill>
                        <a:latin typeface="Montserrat" pitchFamily="2" charset="77"/>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dirty="0">
                          <a:solidFill>
                            <a:schemeClr val="tx1"/>
                          </a:solidFill>
                          <a:latin typeface="Montserrat" pitchFamily="2" charset="77"/>
                        </a:rPr>
                        <a:t>Check-in with SR Architects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u="none" dirty="0">
                        <a:solidFill>
                          <a:schemeClr val="tx1"/>
                        </a:solidFill>
                        <a:latin typeface="Montserrat" pitchFamily="2" charset="77"/>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u="none" dirty="0">
                          <a:solidFill>
                            <a:schemeClr val="tx1"/>
                          </a:solidFill>
                          <a:latin typeface="Montserrat" pitchFamily="2" charset="77"/>
                        </a:rPr>
                        <a:t>Project work </a:t>
                      </a:r>
                      <a:r>
                        <a:rPr lang="en-US" sz="1200" u="none" dirty="0">
                          <a:solidFill>
                            <a:schemeClr val="tx1"/>
                          </a:solidFill>
                          <a:latin typeface="Montserrat" pitchFamily="2" charset="77"/>
                        </a:rPr>
                        <a:t>+ continued Transformations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br>
                        <a:rPr lang="en-US" sz="1200" u="none" dirty="0">
                          <a:solidFill>
                            <a:schemeClr val="tx1"/>
                          </a:solidFill>
                          <a:latin typeface="Montserrat" pitchFamily="2" charset="77"/>
                        </a:rPr>
                      </a:br>
                      <a:r>
                        <a:rPr lang="en-US" sz="1200" u="none" dirty="0">
                          <a:solidFill>
                            <a:schemeClr val="tx1"/>
                          </a:solidFill>
                          <a:latin typeface="Montserrat" pitchFamily="2" charset="77"/>
                        </a:rPr>
                        <a:t>Check-in with SR Architects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u="none" dirty="0">
                        <a:solidFill>
                          <a:schemeClr val="tx1"/>
                        </a:solidFill>
                        <a:latin typeface="Montserrat" pitchFamily="2" charset="77"/>
                      </a:endParaRPr>
                    </a:p>
                    <a:p>
                      <a:pPr marL="171450" indent="-171450" algn="l">
                        <a:buFont typeface="Arial" panose="020B0604020202020204" pitchFamily="34" charset="0"/>
                        <a:buChar char="•"/>
                      </a:pPr>
                      <a:endParaRPr lang="en-US" sz="1200" u="none" dirty="0">
                        <a:solidFill>
                          <a:schemeClr val="tx1"/>
                        </a:solidFill>
                        <a:latin typeface="Montserrat" pitchFamily="2" charset="77"/>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a:buFont typeface="Arial" panose="020B0604020202020204" pitchFamily="34" charset="0"/>
                        <a:buChar char="•"/>
                      </a:pPr>
                      <a:endParaRPr lang="en-US" sz="1200" u="none" dirty="0">
                        <a:solidFill>
                          <a:schemeClr val="tx1"/>
                        </a:solidFill>
                        <a:latin typeface="Montserrat" pitchFamily="2" charset="77"/>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dirty="0">
                          <a:solidFill>
                            <a:schemeClr val="tx1"/>
                          </a:solidFill>
                          <a:latin typeface="Montserrat" pitchFamily="2" charset="77"/>
                        </a:rPr>
                        <a:t>Check-in with SR Architects</a:t>
                      </a:r>
                    </a:p>
                    <a:p>
                      <a:pPr marL="0" indent="0" algn="l">
                        <a:buFont typeface="Arial" panose="020B0604020202020204" pitchFamily="34" charset="0"/>
                        <a:buNone/>
                      </a:pPr>
                      <a:endParaRPr lang="en-US" sz="1200" u="none" dirty="0">
                        <a:solidFill>
                          <a:schemeClr val="tx1"/>
                        </a:solidFill>
                        <a:latin typeface="Montserrat" pitchFamily="2" charset="77"/>
                      </a:endParaRPr>
                    </a:p>
                    <a:p>
                      <a:pPr marL="0" indent="0" algn="l">
                        <a:buFont typeface="Arial" panose="020B0604020202020204" pitchFamily="34" charset="0"/>
                        <a:buNone/>
                      </a:pPr>
                      <a:r>
                        <a:rPr lang="en-US" sz="1200" b="1" u="none" dirty="0">
                          <a:solidFill>
                            <a:schemeClr val="tx1"/>
                          </a:solidFill>
                          <a:latin typeface="Montserrat" pitchFamily="2" charset="77"/>
                        </a:rPr>
                        <a:t>Package</a:t>
                      </a:r>
                      <a:br>
                        <a:rPr lang="en-US" sz="1200" u="none" dirty="0">
                          <a:solidFill>
                            <a:schemeClr val="tx1"/>
                          </a:solidFill>
                          <a:latin typeface="Montserrat" pitchFamily="2" charset="77"/>
                        </a:rPr>
                      </a:br>
                      <a:r>
                        <a:rPr lang="en-US" sz="1200" u="none" dirty="0">
                          <a:solidFill>
                            <a:schemeClr val="tx1"/>
                          </a:solidFill>
                          <a:latin typeface="Montserrat" pitchFamily="2" charset="77"/>
                        </a:rPr>
                        <a:t>Polish project + package deliverables</a:t>
                      </a:r>
                    </a:p>
                    <a:p>
                      <a:pPr marL="0" indent="0" algn="l">
                        <a:buFont typeface="Arial" panose="020B0604020202020204" pitchFamily="34" charset="0"/>
                        <a:buNone/>
                      </a:pPr>
                      <a:r>
                        <a:rPr lang="en-US" sz="1200" u="none" dirty="0">
                          <a:solidFill>
                            <a:schemeClr val="tx1"/>
                          </a:solidFill>
                          <a:latin typeface="Montserrat" pitchFamily="2" charset="77"/>
                        </a:rPr>
                        <a:t> </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buFont typeface="Arial" panose="020B0604020202020204" pitchFamily="34" charset="0"/>
                        <a:buNone/>
                      </a:pPr>
                      <a:endParaRPr lang="en-US" sz="1200" u="none" dirty="0">
                        <a:solidFill>
                          <a:schemeClr val="tx1"/>
                        </a:solidFill>
                        <a:latin typeface="Montserrat" pitchFamily="2" charset="77"/>
                      </a:endParaRPr>
                    </a:p>
                    <a:p>
                      <a:pPr marL="0" indent="0" algn="l">
                        <a:buFont typeface="Arial" panose="020B0604020202020204" pitchFamily="34" charset="0"/>
                        <a:buNone/>
                      </a:pPr>
                      <a:r>
                        <a:rPr lang="en-US" sz="1200" u="none" dirty="0">
                          <a:solidFill>
                            <a:schemeClr val="tx1"/>
                          </a:solidFill>
                          <a:latin typeface="Montserrat" pitchFamily="2" charset="77"/>
                        </a:rPr>
                        <a:t>OPTIONAL : Final Check-in with SR Architects</a:t>
                      </a:r>
                      <a:br>
                        <a:rPr lang="en-US" sz="1200" u="none" dirty="0">
                          <a:solidFill>
                            <a:schemeClr val="tx1"/>
                          </a:solidFill>
                          <a:latin typeface="Montserrat" pitchFamily="2" charset="77"/>
                        </a:rPr>
                      </a:br>
                      <a:endParaRPr lang="en-US" sz="1200" b="1" u="none" dirty="0">
                        <a:solidFill>
                          <a:schemeClr val="tx1"/>
                        </a:solidFill>
                        <a:latin typeface="Montserrat" pitchFamily="2" charset="77"/>
                      </a:endParaRPr>
                    </a:p>
                    <a:p>
                      <a:pPr marL="0" indent="0" algn="l">
                        <a:buFont typeface="Arial" panose="020B0604020202020204" pitchFamily="34" charset="0"/>
                        <a:buNone/>
                      </a:pPr>
                      <a:r>
                        <a:rPr lang="en-US" sz="1200" b="1" u="none" dirty="0">
                          <a:solidFill>
                            <a:schemeClr val="tx1"/>
                          </a:solidFill>
                          <a:latin typeface="Montserrat" pitchFamily="2" charset="77"/>
                        </a:rPr>
                        <a:t>Final Project Presentation </a:t>
                      </a:r>
                      <a:r>
                        <a:rPr lang="en-US" sz="1200" u="none" dirty="0">
                          <a:solidFill>
                            <a:schemeClr val="tx1"/>
                          </a:solidFill>
                          <a:latin typeface="Montserrat" pitchFamily="2" charset="77"/>
                        </a:rPr>
                        <a:t>to Clients</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71818898"/>
                  </a:ext>
                </a:extLst>
              </a:tr>
            </a:tbl>
          </a:graphicData>
        </a:graphic>
      </p:graphicFrame>
      <p:sp>
        <p:nvSpPr>
          <p:cNvPr id="7" name="Title 5">
            <a:extLst>
              <a:ext uri="{FF2B5EF4-FFF2-40B4-BE49-F238E27FC236}">
                <a16:creationId xmlns:a16="http://schemas.microsoft.com/office/drawing/2014/main" id="{345280E4-C006-9F4A-970F-A6A43361A55D}"/>
              </a:ext>
            </a:extLst>
          </p:cNvPr>
          <p:cNvSpPr txBox="1">
            <a:spLocks/>
          </p:cNvSpPr>
          <p:nvPr/>
        </p:nvSpPr>
        <p:spPr>
          <a:xfrm>
            <a:off x="226243" y="385394"/>
            <a:ext cx="7199793" cy="889000"/>
          </a:xfrm>
          <a:prstGeom prst="rect">
            <a:avLst/>
          </a:prstGeom>
        </p:spPr>
        <p:txBody>
          <a:bodyPr/>
          <a:lstStyle>
            <a:lvl1pPr algn="l" defTabSz="914400" rtl="0" eaLnBrk="1" latinLnBrk="0" hangingPunct="1">
              <a:lnSpc>
                <a:spcPct val="90000"/>
              </a:lnSpc>
              <a:spcBef>
                <a:spcPct val="0"/>
              </a:spcBef>
              <a:buNone/>
              <a:defRPr lang="en-US" sz="1800" b="1" kern="0" spc="-100" baseline="0" dirty="0">
                <a:solidFill>
                  <a:schemeClr val="accent3"/>
                </a:solidFill>
                <a:latin typeface="Arial" panose="020B0604020202020204" pitchFamily="34" charset="0"/>
                <a:ea typeface="Roboto Medium" panose="02000000000000000000" pitchFamily="2" charset="0"/>
                <a:cs typeface="Arial" panose="020B0604020202020204" pitchFamily="34" charset="0"/>
              </a:defRPr>
            </a:lvl1pPr>
          </a:lstStyle>
          <a:p>
            <a:pPr defTabSz="914378"/>
            <a:r>
              <a:rPr lang="en-US" sz="3200" b="0" dirty="0">
                <a:solidFill>
                  <a:srgbClr val="1E1E1E"/>
                </a:solidFill>
                <a:latin typeface="Montserrat" pitchFamily="2" charset="77"/>
              </a:rPr>
              <a:t>Proposed Engagement Timeline</a:t>
            </a:r>
          </a:p>
        </p:txBody>
      </p:sp>
    </p:spTree>
    <p:extLst>
      <p:ext uri="{BB962C8B-B14F-4D97-AF65-F5344CB8AC3E}">
        <p14:creationId xmlns:p14="http://schemas.microsoft.com/office/powerpoint/2010/main" val="3052898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986C6-B968-4D49-8826-AE254F03AC5A}"/>
              </a:ext>
            </a:extLst>
          </p:cNvPr>
          <p:cNvSpPr>
            <a:spLocks noGrp="1"/>
          </p:cNvSpPr>
          <p:nvPr>
            <p:ph type="title"/>
          </p:nvPr>
        </p:nvSpPr>
        <p:spPr>
          <a:xfrm>
            <a:off x="445770" y="607845"/>
            <a:ext cx="7950086" cy="889000"/>
          </a:xfrm>
        </p:spPr>
        <p:txBody>
          <a:bodyPr/>
          <a:lstStyle/>
          <a:p>
            <a:r>
              <a:rPr lang="en-US" sz="2800" dirty="0"/>
              <a:t>Final Presentation Requirements (Suggestions)</a:t>
            </a:r>
          </a:p>
        </p:txBody>
      </p:sp>
      <p:sp>
        <p:nvSpPr>
          <p:cNvPr id="5" name="Rectangle 4">
            <a:extLst>
              <a:ext uri="{FF2B5EF4-FFF2-40B4-BE49-F238E27FC236}">
                <a16:creationId xmlns:a16="http://schemas.microsoft.com/office/drawing/2014/main" id="{168115C1-D31B-DE4E-A8BE-0772D4826F56}"/>
              </a:ext>
            </a:extLst>
          </p:cNvPr>
          <p:cNvSpPr/>
          <p:nvPr/>
        </p:nvSpPr>
        <p:spPr>
          <a:xfrm>
            <a:off x="221673" y="4447310"/>
            <a:ext cx="1482436" cy="489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defTabSz="914378"/>
            <a:endParaRPr lang="en-US" sz="1400" dirty="0">
              <a:solidFill>
                <a:srgbClr val="FFFFFF"/>
              </a:solidFill>
              <a:latin typeface="Arial" panose="020B0604020202020204"/>
              <a:ea typeface="Segoe UI Black" panose="020B0A02040204020203" pitchFamily="34" charset="0"/>
              <a:cs typeface="Segoe UI Black" panose="020B0A02040204020203" pitchFamily="34" charset="0"/>
            </a:endParaRPr>
          </a:p>
        </p:txBody>
      </p:sp>
      <p:sp>
        <p:nvSpPr>
          <p:cNvPr id="4" name="Rectangle 3">
            <a:extLst>
              <a:ext uri="{FF2B5EF4-FFF2-40B4-BE49-F238E27FC236}">
                <a16:creationId xmlns:a16="http://schemas.microsoft.com/office/drawing/2014/main" id="{FD2BCB66-DD14-C848-A995-2D83C5811557}"/>
              </a:ext>
            </a:extLst>
          </p:cNvPr>
          <p:cNvSpPr/>
          <p:nvPr/>
        </p:nvSpPr>
        <p:spPr>
          <a:xfrm>
            <a:off x="445769" y="1145392"/>
            <a:ext cx="6895323" cy="3653372"/>
          </a:xfrm>
          <a:prstGeom prst="rect">
            <a:avLst/>
          </a:prstGeom>
        </p:spPr>
        <p:txBody>
          <a:bodyPr wrap="square">
            <a:spAutoFit/>
          </a:bodyPr>
          <a:lstStyle/>
          <a:p>
            <a:pPr marL="800080" lvl="1" indent="-342892" defTabSz="914378">
              <a:lnSpc>
                <a:spcPct val="150000"/>
              </a:lnSpc>
              <a:buFont typeface="+mj-lt"/>
              <a:buAutoNum type="arabicPeriod"/>
            </a:pPr>
            <a:r>
              <a:rPr lang="en-US" sz="1600" dirty="0">
                <a:solidFill>
                  <a:srgbClr val="1E1E1E"/>
                </a:solidFill>
                <a:latin typeface="Montserrat" pitchFamily="2" charset="77"/>
              </a:rPr>
              <a:t>Architecture Diagram</a:t>
            </a:r>
          </a:p>
          <a:p>
            <a:pPr marL="800080" lvl="1" indent="-342892" defTabSz="914378">
              <a:lnSpc>
                <a:spcPct val="150000"/>
              </a:lnSpc>
              <a:buFont typeface="+mj-lt"/>
              <a:buAutoNum type="arabicPeriod"/>
            </a:pPr>
            <a:r>
              <a:rPr lang="en-US" sz="1600" dirty="0">
                <a:solidFill>
                  <a:srgbClr val="1E1E1E"/>
                </a:solidFill>
                <a:latin typeface="Montserrat" pitchFamily="2" charset="77"/>
              </a:rPr>
              <a:t>Data Flow Diagram</a:t>
            </a:r>
          </a:p>
          <a:p>
            <a:pPr marL="800080" lvl="1" indent="-342892" defTabSz="914378">
              <a:lnSpc>
                <a:spcPct val="150000"/>
              </a:lnSpc>
              <a:buFont typeface="+mj-lt"/>
              <a:buAutoNum type="arabicPeriod"/>
            </a:pPr>
            <a:r>
              <a:rPr lang="en-US" sz="1600" dirty="0">
                <a:solidFill>
                  <a:srgbClr val="1E1E1E"/>
                </a:solidFill>
                <a:latin typeface="Montserrat" pitchFamily="2" charset="77"/>
              </a:rPr>
              <a:t>Users Onboarding / Overview</a:t>
            </a:r>
          </a:p>
          <a:p>
            <a:pPr marL="800080" lvl="1" indent="-342892" defTabSz="914378">
              <a:lnSpc>
                <a:spcPct val="150000"/>
              </a:lnSpc>
              <a:buFont typeface="+mj-lt"/>
              <a:buAutoNum type="arabicPeriod"/>
            </a:pPr>
            <a:r>
              <a:rPr lang="en-US" sz="1600" dirty="0">
                <a:solidFill>
                  <a:srgbClr val="1E1E1E"/>
                </a:solidFill>
                <a:latin typeface="Montserrat" pitchFamily="2" charset="77"/>
              </a:rPr>
              <a:t>Cost Analysis</a:t>
            </a:r>
          </a:p>
          <a:p>
            <a:pPr marL="1257269" lvl="2" indent="-342892" defTabSz="914378">
              <a:lnSpc>
                <a:spcPct val="150000"/>
              </a:lnSpc>
              <a:buFont typeface="Arial" panose="020B0604020202020204" pitchFamily="34" charset="0"/>
              <a:buChar char="•"/>
            </a:pPr>
            <a:r>
              <a:rPr lang="en-US" sz="1600" dirty="0">
                <a:solidFill>
                  <a:srgbClr val="1E1E1E"/>
                </a:solidFill>
                <a:latin typeface="Montserrat" pitchFamily="2" charset="77"/>
              </a:rPr>
              <a:t>Cloud Resource Costs</a:t>
            </a:r>
          </a:p>
          <a:p>
            <a:pPr marL="1257269" lvl="2" indent="-342892" defTabSz="914378">
              <a:lnSpc>
                <a:spcPct val="150000"/>
              </a:lnSpc>
              <a:buFont typeface="Arial" panose="020B0604020202020204" pitchFamily="34" charset="0"/>
              <a:buChar char="•"/>
            </a:pPr>
            <a:r>
              <a:rPr lang="en-US" sz="1600" dirty="0">
                <a:solidFill>
                  <a:srgbClr val="1E1E1E"/>
                </a:solidFill>
                <a:latin typeface="Montserrat" pitchFamily="2" charset="77"/>
              </a:rPr>
              <a:t>Skills Required to Maintain</a:t>
            </a:r>
          </a:p>
          <a:p>
            <a:pPr marL="800080" lvl="1" indent="-342892" defTabSz="914378">
              <a:lnSpc>
                <a:spcPct val="150000"/>
              </a:lnSpc>
              <a:buFont typeface="+mj-lt"/>
              <a:buAutoNum type="arabicPeriod"/>
            </a:pPr>
            <a:r>
              <a:rPr lang="en-US" sz="1600" dirty="0">
                <a:solidFill>
                  <a:srgbClr val="1E1E1E"/>
                </a:solidFill>
                <a:latin typeface="Montserrat" pitchFamily="2" charset="77"/>
              </a:rPr>
              <a:t>Security and Governance</a:t>
            </a:r>
          </a:p>
          <a:p>
            <a:pPr marL="800080" lvl="1" indent="-342892" defTabSz="914378">
              <a:lnSpc>
                <a:spcPct val="150000"/>
              </a:lnSpc>
              <a:buFont typeface="+mj-lt"/>
              <a:buAutoNum type="arabicPeriod"/>
            </a:pPr>
            <a:r>
              <a:rPr lang="en-US" sz="1600" dirty="0">
                <a:solidFill>
                  <a:srgbClr val="1E1E1E"/>
                </a:solidFill>
                <a:latin typeface="Montserrat" pitchFamily="2" charset="77"/>
              </a:rPr>
              <a:t>Next Steps (Phase 2 / Day 2 Proposal)</a:t>
            </a:r>
          </a:p>
          <a:p>
            <a:pPr defTabSz="914378">
              <a:lnSpc>
                <a:spcPct val="150000"/>
              </a:lnSpc>
            </a:pPr>
            <a:endParaRPr lang="en-US" sz="1400" dirty="0">
              <a:solidFill>
                <a:srgbClr val="1E1E1E"/>
              </a:solidFill>
              <a:latin typeface="Arial" panose="020B0604020202020204"/>
            </a:endParaRPr>
          </a:p>
          <a:p>
            <a:pPr defTabSz="914378">
              <a:lnSpc>
                <a:spcPct val="150000"/>
              </a:lnSpc>
            </a:pPr>
            <a:r>
              <a:rPr lang="en-US" sz="1400" i="1" dirty="0">
                <a:solidFill>
                  <a:srgbClr val="1E1E1E"/>
                </a:solidFill>
                <a:latin typeface="Arial" panose="020B0604020202020204"/>
              </a:rPr>
              <a:t>The final presentation with the client should cover these requirements.</a:t>
            </a:r>
          </a:p>
        </p:txBody>
      </p:sp>
    </p:spTree>
    <p:extLst>
      <p:ext uri="{BB962C8B-B14F-4D97-AF65-F5344CB8AC3E}">
        <p14:creationId xmlns:p14="http://schemas.microsoft.com/office/powerpoint/2010/main" val="2661210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986C6-B968-4D49-8826-AE254F03AC5A}"/>
              </a:ext>
            </a:extLst>
          </p:cNvPr>
          <p:cNvSpPr>
            <a:spLocks noGrp="1"/>
          </p:cNvSpPr>
          <p:nvPr>
            <p:ph type="title"/>
          </p:nvPr>
        </p:nvSpPr>
        <p:spPr>
          <a:xfrm>
            <a:off x="445770" y="607845"/>
            <a:ext cx="7950086" cy="889000"/>
          </a:xfrm>
        </p:spPr>
        <p:txBody>
          <a:bodyPr/>
          <a:lstStyle/>
          <a:p>
            <a:r>
              <a:rPr lang="en-US" sz="3200" dirty="0"/>
              <a:t>Project Technical Assets</a:t>
            </a:r>
          </a:p>
        </p:txBody>
      </p:sp>
      <p:sp>
        <p:nvSpPr>
          <p:cNvPr id="5" name="Rectangle 4">
            <a:extLst>
              <a:ext uri="{FF2B5EF4-FFF2-40B4-BE49-F238E27FC236}">
                <a16:creationId xmlns:a16="http://schemas.microsoft.com/office/drawing/2014/main" id="{168115C1-D31B-DE4E-A8BE-0772D4826F56}"/>
              </a:ext>
            </a:extLst>
          </p:cNvPr>
          <p:cNvSpPr/>
          <p:nvPr/>
        </p:nvSpPr>
        <p:spPr>
          <a:xfrm>
            <a:off x="221673" y="4447310"/>
            <a:ext cx="1482436" cy="489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defTabSz="914378"/>
            <a:endParaRPr lang="en-US" sz="1400" dirty="0">
              <a:solidFill>
                <a:srgbClr val="FFFFFF"/>
              </a:solidFill>
              <a:latin typeface="Arial" panose="020B0604020202020204"/>
              <a:ea typeface="Segoe UI Black" panose="020B0A02040204020203" pitchFamily="34" charset="0"/>
              <a:cs typeface="Segoe UI Black" panose="020B0A02040204020203" pitchFamily="34" charset="0"/>
            </a:endParaRPr>
          </a:p>
        </p:txBody>
      </p:sp>
      <p:graphicFrame>
        <p:nvGraphicFramePr>
          <p:cNvPr id="6" name="Table 3">
            <a:extLst>
              <a:ext uri="{FF2B5EF4-FFF2-40B4-BE49-F238E27FC236}">
                <a16:creationId xmlns:a16="http://schemas.microsoft.com/office/drawing/2014/main" id="{84F312AF-7A06-834A-BF44-6C3889E40C60}"/>
              </a:ext>
            </a:extLst>
          </p:cNvPr>
          <p:cNvGraphicFramePr>
            <a:graphicFrameLocks noGrp="1"/>
          </p:cNvGraphicFramePr>
          <p:nvPr/>
        </p:nvGraphicFramePr>
        <p:xfrm>
          <a:off x="615376" y="1280437"/>
          <a:ext cx="7290318" cy="2720801"/>
        </p:xfrm>
        <a:graphic>
          <a:graphicData uri="http://schemas.openxmlformats.org/drawingml/2006/table">
            <a:tbl>
              <a:tblPr>
                <a:tableStyleId>{5C22544A-7EE6-4342-B048-85BDC9FD1C3A}</a:tableStyleId>
              </a:tblPr>
              <a:tblGrid>
                <a:gridCol w="3200400">
                  <a:extLst>
                    <a:ext uri="{9D8B030D-6E8A-4147-A177-3AD203B41FA5}">
                      <a16:colId xmlns:a16="http://schemas.microsoft.com/office/drawing/2014/main" val="3689774035"/>
                    </a:ext>
                  </a:extLst>
                </a:gridCol>
                <a:gridCol w="4089918">
                  <a:extLst>
                    <a:ext uri="{9D8B030D-6E8A-4147-A177-3AD203B41FA5}">
                      <a16:colId xmlns:a16="http://schemas.microsoft.com/office/drawing/2014/main" val="538856604"/>
                    </a:ext>
                  </a:extLst>
                </a:gridCol>
              </a:tblGrid>
              <a:tr h="526241">
                <a:tc>
                  <a:txBody>
                    <a:bodyPr/>
                    <a:lstStyle/>
                    <a:p>
                      <a:r>
                        <a:rPr lang="en-US" sz="2100" b="1" dirty="0"/>
                        <a:t>AWS Account:</a:t>
                      </a:r>
                    </a:p>
                  </a:txBody>
                  <a:tcPr/>
                </a:tc>
                <a:tc>
                  <a:txBody>
                    <a:bodyPr/>
                    <a:lstStyle/>
                    <a:p>
                      <a:r>
                        <a:rPr lang="en-US" sz="2100" dirty="0"/>
                        <a:t>via Linux Academy Playground</a:t>
                      </a:r>
                    </a:p>
                  </a:txBody>
                  <a:tcPr/>
                </a:tc>
                <a:extLst>
                  <a:ext uri="{0D108BD9-81ED-4DB2-BD59-A6C34878D82A}">
                    <a16:rowId xmlns:a16="http://schemas.microsoft.com/office/drawing/2014/main" val="4027472421"/>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1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100" dirty="0"/>
                    </a:p>
                  </a:txBody>
                  <a:tcPr/>
                </a:tc>
                <a:extLst>
                  <a:ext uri="{0D108BD9-81ED-4DB2-BD59-A6C34878D82A}">
                    <a16:rowId xmlns:a16="http://schemas.microsoft.com/office/drawing/2014/main" val="2210478451"/>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dirty="0"/>
                        <a:t>Source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dirty="0"/>
                        <a:t>Client-Identified Datasets (2)</a:t>
                      </a:r>
                    </a:p>
                  </a:txBody>
                  <a:tcPr/>
                </a:tc>
                <a:extLst>
                  <a:ext uri="{0D108BD9-81ED-4DB2-BD59-A6C34878D82A}">
                    <a16:rowId xmlns:a16="http://schemas.microsoft.com/office/drawing/2014/main" val="2472805252"/>
                  </a:ext>
                </a:extLst>
              </a:tr>
              <a:tr h="457200">
                <a:tc>
                  <a:txBody>
                    <a:bodyPr/>
                    <a:lstStyle/>
                    <a:p>
                      <a:r>
                        <a:rPr lang="en-US" sz="2100" b="1" dirty="0"/>
                        <a:t>Terraform IAC Library:</a:t>
                      </a:r>
                    </a:p>
                  </a:txBody>
                  <a:tcPr/>
                </a:tc>
                <a:tc>
                  <a:txBody>
                    <a:bodyPr/>
                    <a:lstStyle/>
                    <a:p>
                      <a:r>
                        <a:rPr lang="en-US" sz="2100" dirty="0"/>
                        <a:t>via Slalom Infrastructure Catalog</a:t>
                      </a:r>
                    </a:p>
                  </a:txBody>
                  <a:tcPr/>
                </a:tc>
                <a:extLst>
                  <a:ext uri="{0D108BD9-81ED-4DB2-BD59-A6C34878D82A}">
                    <a16:rowId xmlns:a16="http://schemas.microsoft.com/office/drawing/2014/main" val="963919587"/>
                  </a:ext>
                </a:extLst>
              </a:tr>
              <a:tr h="822960">
                <a:tc>
                  <a:txBody>
                    <a:bodyPr/>
                    <a:lstStyle/>
                    <a:p>
                      <a:r>
                        <a:rPr lang="en-US" sz="2100" b="1" dirty="0"/>
                        <a:t>Source Code Repository:</a:t>
                      </a:r>
                    </a:p>
                  </a:txBody>
                  <a:tcPr/>
                </a:tc>
                <a:tc>
                  <a:txBody>
                    <a:bodyPr/>
                    <a:lstStyle/>
                    <a:p>
                      <a:r>
                        <a:rPr lang="en-US" sz="2100" dirty="0"/>
                        <a:t>GitHub-hosted Repo (to be provided)</a:t>
                      </a:r>
                    </a:p>
                  </a:txBody>
                  <a:tcPr/>
                </a:tc>
                <a:extLst>
                  <a:ext uri="{0D108BD9-81ED-4DB2-BD59-A6C34878D82A}">
                    <a16:rowId xmlns:a16="http://schemas.microsoft.com/office/drawing/2014/main" val="3453909707"/>
                  </a:ext>
                </a:extLst>
              </a:tr>
            </a:tbl>
          </a:graphicData>
        </a:graphic>
      </p:graphicFrame>
    </p:spTree>
    <p:extLst>
      <p:ext uri="{BB962C8B-B14F-4D97-AF65-F5344CB8AC3E}">
        <p14:creationId xmlns:p14="http://schemas.microsoft.com/office/powerpoint/2010/main" val="1266062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a:t>Agenda</a:t>
            </a:r>
          </a:p>
        </p:txBody>
      </p:sp>
      <p:sp>
        <p:nvSpPr>
          <p:cNvPr id="12" name="Text Placeholder 11"/>
          <p:cNvSpPr>
            <a:spLocks noGrp="1"/>
          </p:cNvSpPr>
          <p:nvPr>
            <p:ph type="body" sz="quarter" idx="13"/>
          </p:nvPr>
        </p:nvSpPr>
        <p:spPr>
          <a:xfrm>
            <a:off x="4586747" y="518433"/>
            <a:ext cx="4090401" cy="2506435"/>
          </a:xfrm>
        </p:spPr>
        <p:txBody>
          <a:bodyPr/>
          <a:lstStyle/>
          <a:p>
            <a:pPr marL="342900" indent="-342900">
              <a:buFont typeface="+mj-lt"/>
              <a:buAutoNum type="arabicPeriod"/>
            </a:pPr>
            <a:r>
              <a:rPr lang="en-US" sz="1400" dirty="0"/>
              <a:t>Architecture Diagram and Data Flow Notes</a:t>
            </a:r>
          </a:p>
          <a:p>
            <a:pPr marL="342900" indent="-342900">
              <a:buFont typeface="+mj-lt"/>
              <a:buAutoNum type="arabicPeriod"/>
            </a:pPr>
            <a:r>
              <a:rPr lang="en-US" sz="1400" dirty="0"/>
              <a:t>Cost Analysis</a:t>
            </a:r>
          </a:p>
          <a:p>
            <a:pPr marL="800100" lvl="1" indent="-342900">
              <a:buFont typeface="Arial" panose="020B0604020202020204" pitchFamily="34" charset="0"/>
              <a:buChar char="•"/>
            </a:pPr>
            <a:r>
              <a:rPr lang="en-US" sz="1400" spc="0" dirty="0">
                <a:solidFill>
                  <a:schemeClr val="accent4"/>
                </a:solidFill>
              </a:rPr>
              <a:t>Cloud Resource Costs</a:t>
            </a:r>
          </a:p>
          <a:p>
            <a:pPr marL="800100" lvl="1" indent="-342900">
              <a:buFont typeface="Arial" panose="020B0604020202020204" pitchFamily="34" charset="0"/>
              <a:buChar char="•"/>
            </a:pPr>
            <a:r>
              <a:rPr lang="en-US" sz="1400" spc="0" dirty="0">
                <a:solidFill>
                  <a:schemeClr val="accent4"/>
                </a:solidFill>
              </a:rPr>
              <a:t>Skills Required to Maintain</a:t>
            </a:r>
          </a:p>
          <a:p>
            <a:pPr marL="342900" indent="-342900">
              <a:buFont typeface="+mj-lt"/>
              <a:buAutoNum type="arabicPeriod"/>
            </a:pPr>
            <a:r>
              <a:rPr lang="en-US" sz="1400" dirty="0"/>
              <a:t>Users, Security and Governance</a:t>
            </a:r>
          </a:p>
          <a:p>
            <a:pPr marL="342900" indent="-342900">
              <a:buFont typeface="+mj-lt"/>
              <a:buAutoNum type="arabicPeriod"/>
            </a:pPr>
            <a:r>
              <a:rPr lang="en-US" sz="1400" dirty="0"/>
              <a:t>Next Steps (Phase 2 Proposal)</a:t>
            </a:r>
          </a:p>
          <a:p>
            <a:pPr marL="342900" indent="-342900">
              <a:buFont typeface="+mj-lt"/>
              <a:buAutoNum type="arabicPeriod"/>
            </a:pPr>
            <a:r>
              <a:rPr lang="en-US" sz="1400" dirty="0"/>
              <a:t>Appendix </a:t>
            </a:r>
          </a:p>
        </p:txBody>
      </p:sp>
    </p:spTree>
    <p:extLst>
      <p:ext uri="{BB962C8B-B14F-4D97-AF65-F5344CB8AC3E}">
        <p14:creationId xmlns:p14="http://schemas.microsoft.com/office/powerpoint/2010/main" val="2642957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r>
              <a:rPr lang="en-US" dirty="0"/>
              <a:t>Architecture Diagram</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1"/>
            <a:ext cx="704850" cy="183261"/>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CE72354D-6514-4F62-832B-765D231F7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051" y="821564"/>
            <a:ext cx="8342955" cy="3854210"/>
          </a:xfrm>
          <a:prstGeom prst="rect">
            <a:avLst/>
          </a:prstGeom>
        </p:spPr>
      </p:pic>
    </p:spTree>
    <p:extLst>
      <p:ext uri="{BB962C8B-B14F-4D97-AF65-F5344CB8AC3E}">
        <p14:creationId xmlns:p14="http://schemas.microsoft.com/office/powerpoint/2010/main" val="352142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GB" dirty="0"/>
              <a:t>Cloud Resources</a:t>
            </a:r>
          </a:p>
        </p:txBody>
      </p:sp>
      <p:sp>
        <p:nvSpPr>
          <p:cNvPr id="6" name="Text Placeholder 5"/>
          <p:cNvSpPr>
            <a:spLocks noGrp="1"/>
          </p:cNvSpPr>
          <p:nvPr>
            <p:ph type="body" sz="quarter" idx="17"/>
          </p:nvPr>
        </p:nvSpPr>
        <p:spPr/>
        <p:txBody>
          <a:bodyPr/>
          <a:lstStyle/>
          <a:p>
            <a:r>
              <a:rPr lang="en-US" dirty="0"/>
              <a:t>Cost Analysis</a:t>
            </a:r>
          </a:p>
        </p:txBody>
      </p:sp>
      <p:sp>
        <p:nvSpPr>
          <p:cNvPr id="8" name="Text Placeholder 7"/>
          <p:cNvSpPr>
            <a:spLocks noGrp="1"/>
          </p:cNvSpPr>
          <p:nvPr>
            <p:ph type="body" sz="quarter" idx="19"/>
          </p:nvPr>
        </p:nvSpPr>
        <p:spPr>
          <a:xfrm>
            <a:off x="465138" y="1267934"/>
            <a:ext cx="8220075" cy="3282802"/>
          </a:xfrm>
        </p:spPr>
        <p:txBody>
          <a:bodyPr vert="horz" wrap="square" lIns="0" tIns="45720" rIns="0" bIns="45720" rtlCol="0" anchor="t">
            <a:noAutofit/>
          </a:bodyPr>
          <a:lstStyle/>
          <a:p>
            <a:pPr marL="0" indent="0">
              <a:buNone/>
            </a:pPr>
            <a:r>
              <a:rPr lang="en-GB" sz="1200" b="1" dirty="0"/>
              <a:t>             Lambda</a:t>
            </a:r>
          </a:p>
          <a:p>
            <a:pPr lvl="4"/>
            <a:r>
              <a:rPr lang="en-GB" sz="1000" dirty="0">
                <a:latin typeface="Arial"/>
                <a:cs typeface="Arial"/>
              </a:rPr>
              <a:t>The lambda free tier includes 1M free requests per month and 400,000 GB-seconds of compute time per month. It is unlikely that the current service settings will exceed the free tier usage in this instance.</a:t>
            </a:r>
          </a:p>
          <a:p>
            <a:pPr lvl="4"/>
            <a:r>
              <a:rPr lang="en-GB" sz="1000" dirty="0"/>
              <a:t>Assuming 200 requests of 5000ms duration and 1GB of allocated memory the </a:t>
            </a:r>
            <a:r>
              <a:rPr lang="en-GB" sz="1000" b="1" dirty="0"/>
              <a:t>cost remains within free tier usage</a:t>
            </a:r>
            <a:r>
              <a:rPr lang="en-GB" sz="1000" dirty="0"/>
              <a:t>.</a:t>
            </a:r>
          </a:p>
          <a:p>
            <a:pPr marL="172720" lvl="1" indent="0">
              <a:buNone/>
            </a:pPr>
            <a:endParaRPr lang="en-GB" dirty="0"/>
          </a:p>
          <a:p>
            <a:pPr marL="0" indent="0">
              <a:buNone/>
            </a:pPr>
            <a:r>
              <a:rPr lang="en-GB" sz="1200" b="1" dirty="0"/>
              <a:t>             S3</a:t>
            </a:r>
            <a:endParaRPr lang="en-GB" dirty="0"/>
          </a:p>
          <a:p>
            <a:pPr lvl="4"/>
            <a:r>
              <a:rPr lang="en-GB" sz="1000" dirty="0"/>
              <a:t>Assuming S3 standard storage, 5GB monthly storage, 10,000 PUT, COPY, POST, LIST requests, 10,000 GET, SELECT requests and 1GB both returned and scanned by S3 Select, the total monthly cost is around </a:t>
            </a:r>
            <a:r>
              <a:rPr lang="en-GB" sz="1000" b="1" dirty="0"/>
              <a:t>0.17 USD</a:t>
            </a:r>
            <a:r>
              <a:rPr lang="en-GB" sz="1000" dirty="0"/>
              <a:t>.</a:t>
            </a:r>
          </a:p>
          <a:p>
            <a:pPr marL="0" indent="0">
              <a:buNone/>
            </a:pPr>
            <a:endParaRPr lang="en-GB" b="1" dirty="0"/>
          </a:p>
          <a:p>
            <a:pPr marL="0" indent="0">
              <a:buNone/>
            </a:pPr>
            <a:r>
              <a:rPr lang="en-GB" sz="1200" b="1" dirty="0"/>
              <a:t>             Glue Crawler</a:t>
            </a:r>
          </a:p>
          <a:p>
            <a:pPr lvl="4"/>
            <a:r>
              <a:rPr lang="en-GB" sz="1000" dirty="0"/>
              <a:t>The hourly rate for AWS Glue Crawler is 0.44 USD per DPU-Hour. It is billed per second with a 10-minute minimum per crawler run.</a:t>
            </a:r>
          </a:p>
          <a:p>
            <a:pPr lvl="4"/>
            <a:r>
              <a:rPr lang="en-GB" sz="1000" dirty="0"/>
              <a:t>A single Data Processing Unit (DPU) provides 4 vCPU and 16 GB of memory. Assuming two crawlers and two DPUs running for 5 mins each per day the cost would be an estimated at </a:t>
            </a:r>
            <a:r>
              <a:rPr lang="en-GB" sz="1000" b="1" dirty="0"/>
              <a:t>2.64 USD </a:t>
            </a:r>
            <a:r>
              <a:rPr lang="en-GB" sz="1000" dirty="0"/>
              <a:t>per month.</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1"/>
            <a:ext cx="704850" cy="183261"/>
          </a:xfrm>
          <a:prstGeom prst="rect">
            <a:avLst/>
          </a:prstGeom>
        </p:spPr>
      </p:pic>
      <p:pic>
        <p:nvPicPr>
          <p:cNvPr id="1026" name="Picture 2" descr="AWS Lambda Integration + Automation | Tray.io">
            <a:extLst>
              <a:ext uri="{FF2B5EF4-FFF2-40B4-BE49-F238E27FC236}">
                <a16:creationId xmlns:a16="http://schemas.microsoft.com/office/drawing/2014/main" id="{E124B7BD-5750-402E-AD50-8BE2EA03E72D}"/>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65138" y="1293995"/>
            <a:ext cx="466087" cy="4660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download an entire S3 bucket recursively | Sandro Cirulli">
            <a:extLst>
              <a:ext uri="{FF2B5EF4-FFF2-40B4-BE49-F238E27FC236}">
                <a16:creationId xmlns:a16="http://schemas.microsoft.com/office/drawing/2014/main" id="{F6145206-9AE8-4E69-BA80-1EBFCCC3751E}"/>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457245" y="2498214"/>
            <a:ext cx="473980" cy="4739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WS Glue - Reviews, Pros &amp; Cons | Companies using AWS Glue">
            <a:extLst>
              <a:ext uri="{FF2B5EF4-FFF2-40B4-BE49-F238E27FC236}">
                <a16:creationId xmlns:a16="http://schemas.microsoft.com/office/drawing/2014/main" id="{8717F677-4AA3-49EF-96F8-5893C27E4A5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465138" y="3409482"/>
            <a:ext cx="466087" cy="466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440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GB" dirty="0"/>
              <a:t>Cloud Resources</a:t>
            </a:r>
          </a:p>
        </p:txBody>
      </p:sp>
      <p:sp>
        <p:nvSpPr>
          <p:cNvPr id="6" name="Text Placeholder 5"/>
          <p:cNvSpPr>
            <a:spLocks noGrp="1"/>
          </p:cNvSpPr>
          <p:nvPr>
            <p:ph type="body" sz="quarter" idx="17"/>
          </p:nvPr>
        </p:nvSpPr>
        <p:spPr/>
        <p:txBody>
          <a:bodyPr/>
          <a:lstStyle/>
          <a:p>
            <a:r>
              <a:rPr lang="en-US" dirty="0"/>
              <a:t>Cost Analysis</a:t>
            </a:r>
            <a:endParaRPr lang="en-GB" dirty="0"/>
          </a:p>
        </p:txBody>
      </p:sp>
      <p:sp>
        <p:nvSpPr>
          <p:cNvPr id="3" name="TextBox 2"/>
          <p:cNvSpPr txBox="1"/>
          <p:nvPr/>
        </p:nvSpPr>
        <p:spPr>
          <a:xfrm>
            <a:off x="373747" y="2273129"/>
            <a:ext cx="2507222" cy="1971675"/>
          </a:xfrm>
          <a:prstGeom prst="rect">
            <a:avLst/>
          </a:prstGeom>
          <a:noFill/>
        </p:spPr>
        <p:txBody>
          <a:bodyPr wrap="square" rtlCol="0">
            <a:noAutofit/>
          </a:bodyPr>
          <a:lstStyle/>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Assuming 10 queries per day and 100MB of data scanned per query</a:t>
            </a:r>
          </a:p>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Pricing calculations</a:t>
            </a:r>
          </a:p>
          <a:p>
            <a:pPr lvl="1">
              <a:spcBef>
                <a:spcPts val="750"/>
              </a:spcBef>
              <a:buClr>
                <a:schemeClr val="accent2"/>
              </a:buClr>
              <a:buSzPct val="110000"/>
            </a:pPr>
            <a:r>
              <a:rPr lang="en-GB" sz="975" dirty="0">
                <a:solidFill>
                  <a:schemeClr val="accent4"/>
                </a:solidFill>
                <a:latin typeface="Arial" panose="020B0604020202020204" pitchFamily="34" charset="0"/>
                <a:cs typeface="Arial" panose="020B0604020202020204" pitchFamily="34" charset="0"/>
              </a:rPr>
              <a:t>Rounding (3041.666666666667) = 3042 rounded total number of queries per month</a:t>
            </a:r>
          </a:p>
          <a:p>
            <a:pPr lvl="1">
              <a:spcBef>
                <a:spcPts val="750"/>
              </a:spcBef>
              <a:buClr>
                <a:schemeClr val="accent2"/>
              </a:buClr>
              <a:buSzPct val="110000"/>
            </a:pPr>
            <a:r>
              <a:rPr lang="en-GB" sz="975" dirty="0">
                <a:solidFill>
                  <a:schemeClr val="accent4"/>
                </a:solidFill>
                <a:latin typeface="Arial" panose="020B0604020202020204" pitchFamily="34" charset="0"/>
                <a:cs typeface="Arial" panose="020B0604020202020204" pitchFamily="34" charset="0"/>
              </a:rPr>
              <a:t>3042 queries per month x 0.000095367432 TB x 5.00 USD = 1.45 USD</a:t>
            </a:r>
          </a:p>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Total monthly cost: </a:t>
            </a:r>
            <a:r>
              <a:rPr lang="en-GB" sz="975" b="1" dirty="0">
                <a:solidFill>
                  <a:schemeClr val="accent4"/>
                </a:solidFill>
                <a:latin typeface="Arial" panose="020B0604020202020204" pitchFamily="34" charset="0"/>
                <a:cs typeface="Arial" panose="020B0604020202020204" pitchFamily="34" charset="0"/>
              </a:rPr>
              <a:t>1.45 USD</a:t>
            </a:r>
            <a:endParaRPr lang="en-US" sz="975" b="1" dirty="0">
              <a:solidFill>
                <a:schemeClr val="accent4"/>
              </a:solidFill>
              <a:latin typeface="Arial" panose="020B0604020202020204" pitchFamily="34" charset="0"/>
              <a:cs typeface="Arial" panose="020B0604020202020204" pitchFamily="34" charset="0"/>
            </a:endParaRPr>
          </a:p>
        </p:txBody>
      </p:sp>
      <p:sp>
        <p:nvSpPr>
          <p:cNvPr id="9" name="TextBox 8"/>
          <p:cNvSpPr txBox="1"/>
          <p:nvPr/>
        </p:nvSpPr>
        <p:spPr>
          <a:xfrm>
            <a:off x="3275715" y="2273129"/>
            <a:ext cx="2507222" cy="1971675"/>
          </a:xfrm>
          <a:prstGeom prst="rect">
            <a:avLst/>
          </a:prstGeom>
          <a:noFill/>
        </p:spPr>
        <p:txBody>
          <a:bodyPr wrap="square" rtlCol="0">
            <a:noAutofit/>
          </a:bodyPr>
          <a:lstStyle/>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Assuming a single db.t3.medium instance type, on-demand, 5GB storage and 5GB backup storage</a:t>
            </a:r>
          </a:p>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Amazon Aurora PostgreSQL-Compatible DB monthly on-demand instances cost (monthly): 59.86 USD</a:t>
            </a:r>
          </a:p>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Storage pricing (monthly): 0.50 USD</a:t>
            </a:r>
          </a:p>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Additional backup storage cost (monthly): 0.10 USD</a:t>
            </a:r>
          </a:p>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Total monthly cost: </a:t>
            </a:r>
            <a:r>
              <a:rPr lang="en-US" sz="975" b="1" dirty="0">
                <a:solidFill>
                  <a:schemeClr val="accent4"/>
                </a:solidFill>
                <a:latin typeface="Arial" panose="020B0604020202020204" pitchFamily="34" charset="0"/>
                <a:cs typeface="Arial" panose="020B0604020202020204" pitchFamily="34" charset="0"/>
              </a:rPr>
              <a:t>60.46 USD</a:t>
            </a:r>
          </a:p>
        </p:txBody>
      </p:sp>
      <p:sp>
        <p:nvSpPr>
          <p:cNvPr id="10" name="TextBox 9"/>
          <p:cNvSpPr txBox="1"/>
          <p:nvPr/>
        </p:nvSpPr>
        <p:spPr>
          <a:xfrm>
            <a:off x="6177682" y="2273129"/>
            <a:ext cx="2507222" cy="1971675"/>
          </a:xfrm>
          <a:prstGeom prst="rect">
            <a:avLst/>
          </a:prstGeom>
          <a:noFill/>
        </p:spPr>
        <p:txBody>
          <a:bodyPr wrap="square" rtlCol="0">
            <a:noAutofit/>
          </a:bodyPr>
          <a:lstStyle/>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Assuming the smallest dc2.large instance, 1 node and an on-demand pricing model and 5GB backup storage</a:t>
            </a:r>
          </a:p>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Lorem ipsum dolor sit. Lorem description ipsum dolor </a:t>
            </a:r>
          </a:p>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Redshift instance cost (monthly): 182.50 USD</a:t>
            </a:r>
          </a:p>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Additional backup storage cost (monthly): 0.11 USD</a:t>
            </a:r>
          </a:p>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Total monthly cost: </a:t>
            </a:r>
            <a:r>
              <a:rPr lang="en-GB" sz="975" b="1" dirty="0">
                <a:solidFill>
                  <a:schemeClr val="accent4"/>
                </a:solidFill>
                <a:latin typeface="Arial" panose="020B0604020202020204" pitchFamily="34" charset="0"/>
                <a:cs typeface="Arial" panose="020B0604020202020204" pitchFamily="34" charset="0"/>
              </a:rPr>
              <a:t>182.62 USD</a:t>
            </a:r>
            <a:endParaRPr lang="en-US" sz="975" b="1" dirty="0">
              <a:solidFill>
                <a:schemeClr val="accent4"/>
              </a:solidFill>
              <a:latin typeface="Arial" panose="020B0604020202020204" pitchFamily="34" charset="0"/>
              <a:cs typeface="Arial" panose="020B0604020202020204" pitchFamily="34" charset="0"/>
            </a:endParaRPr>
          </a:p>
          <a:p>
            <a:pPr marL="285743" indent="-285743">
              <a:spcBef>
                <a:spcPts val="750"/>
              </a:spcBef>
              <a:buClr>
                <a:schemeClr val="accent2"/>
              </a:buClr>
              <a:buSzPct val="110000"/>
              <a:buFont typeface="Arial" panose="020B0604020202020204" pitchFamily="34" charset="0"/>
              <a:buChar char="•"/>
            </a:pPr>
            <a:endParaRPr lang="en-GB" sz="1100" dirty="0" err="1">
              <a:solidFill>
                <a:schemeClr val="accent4"/>
              </a:solidFill>
              <a:latin typeface="Arial" panose="020B0604020202020204" pitchFamily="34" charset="0"/>
              <a:cs typeface="Arial" panose="020B0604020202020204" pitchFamily="34" charset="0"/>
            </a:endParaRPr>
          </a:p>
        </p:txBody>
      </p:sp>
      <p:sp>
        <p:nvSpPr>
          <p:cNvPr id="14" name="TextBox 13"/>
          <p:cNvSpPr txBox="1"/>
          <p:nvPr/>
        </p:nvSpPr>
        <p:spPr>
          <a:xfrm>
            <a:off x="373747" y="1355017"/>
            <a:ext cx="2507222" cy="314326"/>
          </a:xfrm>
          <a:prstGeom prst="rect">
            <a:avLst/>
          </a:prstGeom>
          <a:noFill/>
        </p:spPr>
        <p:txBody>
          <a:bodyPr wrap="square" rtlCol="0">
            <a:noAutofit/>
          </a:bodyPr>
          <a:lstStyle/>
          <a:p>
            <a:pPr algn="ctr" defTabSz="914355">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defTabSz="914355">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defTabSz="914355">
              <a:spcBef>
                <a:spcPts val="750"/>
              </a:spcBef>
              <a:buClr>
                <a:schemeClr val="accent2"/>
              </a:buClr>
              <a:buSzPct val="110000"/>
            </a:pPr>
            <a:r>
              <a:rPr lang="en-US" sz="1200" b="1" dirty="0">
                <a:solidFill>
                  <a:schemeClr val="accent4"/>
                </a:solidFill>
                <a:latin typeface="Arial" panose="020B0604020202020204" pitchFamily="34" charset="0"/>
                <a:cs typeface="Arial" panose="020B0604020202020204" pitchFamily="34" charset="0"/>
              </a:rPr>
              <a:t>Athena</a:t>
            </a:r>
          </a:p>
        </p:txBody>
      </p:sp>
      <p:sp>
        <p:nvSpPr>
          <p:cNvPr id="15" name="TextBox 14"/>
          <p:cNvSpPr txBox="1"/>
          <p:nvPr/>
        </p:nvSpPr>
        <p:spPr>
          <a:xfrm>
            <a:off x="3275714" y="1355017"/>
            <a:ext cx="2507222" cy="314326"/>
          </a:xfrm>
          <a:prstGeom prst="rect">
            <a:avLst/>
          </a:prstGeom>
          <a:noFill/>
        </p:spPr>
        <p:txBody>
          <a:bodyPr wrap="square" rtlCol="0">
            <a:noAutofit/>
          </a:bodyPr>
          <a:lstStyle/>
          <a:p>
            <a:pPr algn="ctr">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a:spcBef>
                <a:spcPts val="750"/>
              </a:spcBef>
              <a:buClr>
                <a:schemeClr val="accent2"/>
              </a:buClr>
              <a:buSzPct val="110000"/>
            </a:pPr>
            <a:r>
              <a:rPr lang="en-US" sz="1200" b="1" dirty="0">
                <a:solidFill>
                  <a:schemeClr val="accent4"/>
                </a:solidFill>
                <a:latin typeface="Arial" panose="020B0604020202020204" pitchFamily="34" charset="0"/>
                <a:cs typeface="Arial" panose="020B0604020202020204" pitchFamily="34" charset="0"/>
              </a:rPr>
              <a:t>RDS Aurora</a:t>
            </a:r>
            <a:endParaRPr lang="en-GB" sz="1200" b="1" dirty="0" err="1">
              <a:solidFill>
                <a:schemeClr val="accent4"/>
              </a:solidFill>
              <a:latin typeface="Arial" panose="020B0604020202020204" pitchFamily="34" charset="0"/>
              <a:cs typeface="Arial" panose="020B0604020202020204" pitchFamily="34" charset="0"/>
            </a:endParaRPr>
          </a:p>
        </p:txBody>
      </p:sp>
      <p:sp>
        <p:nvSpPr>
          <p:cNvPr id="16" name="TextBox 15"/>
          <p:cNvSpPr txBox="1"/>
          <p:nvPr/>
        </p:nvSpPr>
        <p:spPr>
          <a:xfrm>
            <a:off x="6177682" y="1355016"/>
            <a:ext cx="2507222" cy="314326"/>
          </a:xfrm>
          <a:prstGeom prst="rect">
            <a:avLst/>
          </a:prstGeom>
          <a:noFill/>
        </p:spPr>
        <p:txBody>
          <a:bodyPr wrap="square" rtlCol="0">
            <a:noAutofit/>
          </a:bodyPr>
          <a:lstStyle/>
          <a:p>
            <a:pPr algn="ctr">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a:spcBef>
                <a:spcPts val="750"/>
              </a:spcBef>
              <a:buClr>
                <a:schemeClr val="accent2"/>
              </a:buClr>
              <a:buSzPct val="110000"/>
            </a:pPr>
            <a:r>
              <a:rPr lang="en-US" sz="1200" b="1" dirty="0">
                <a:solidFill>
                  <a:schemeClr val="accent4"/>
                </a:solidFill>
                <a:latin typeface="Arial" panose="020B0604020202020204" pitchFamily="34" charset="0"/>
                <a:cs typeface="Arial" panose="020B0604020202020204" pitchFamily="34" charset="0"/>
              </a:rPr>
              <a:t>Redshift</a:t>
            </a:r>
            <a:endParaRPr lang="en-GB" sz="1200" b="1" dirty="0" err="1">
              <a:solidFill>
                <a:schemeClr val="accent4"/>
              </a:solidFill>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1"/>
            <a:ext cx="704850" cy="183261"/>
          </a:xfrm>
          <a:prstGeom prst="rect">
            <a:avLst/>
          </a:prstGeom>
        </p:spPr>
      </p:pic>
      <p:pic>
        <p:nvPicPr>
          <p:cNvPr id="2050" name="Picture 2" descr="FME Hub">
            <a:extLst>
              <a:ext uri="{FF2B5EF4-FFF2-40B4-BE49-F238E27FC236}">
                <a16:creationId xmlns:a16="http://schemas.microsoft.com/office/drawing/2014/main" id="{5AAD14FD-0FD4-4FD8-BC8E-DD954733BF4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351820" y="1247638"/>
            <a:ext cx="551075" cy="551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2WS – AWS Serverless Cloud Architecture">
            <a:extLst>
              <a:ext uri="{FF2B5EF4-FFF2-40B4-BE49-F238E27FC236}">
                <a16:creationId xmlns:a16="http://schemas.microsoft.com/office/drawing/2014/main" id="{86BA9C23-A1E4-4623-B22D-BB0FE0771974}"/>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4253788" y="1247638"/>
            <a:ext cx="551075" cy="5510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anage Databases with AWS Unit | Salesforce Trailhead">
            <a:extLst>
              <a:ext uri="{FF2B5EF4-FFF2-40B4-BE49-F238E27FC236}">
                <a16:creationId xmlns:a16="http://schemas.microsoft.com/office/drawing/2014/main" id="{4076C19A-03F4-456F-AC08-639F387FC801}"/>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155755" y="1264253"/>
            <a:ext cx="551075" cy="55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276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GB" dirty="0"/>
              <a:t>Skills Required</a:t>
            </a:r>
          </a:p>
        </p:txBody>
      </p:sp>
      <p:sp>
        <p:nvSpPr>
          <p:cNvPr id="6" name="Text Placeholder 5"/>
          <p:cNvSpPr>
            <a:spLocks noGrp="1"/>
          </p:cNvSpPr>
          <p:nvPr>
            <p:ph type="body" sz="quarter" idx="17"/>
          </p:nvPr>
        </p:nvSpPr>
        <p:spPr/>
        <p:txBody>
          <a:bodyPr/>
          <a:lstStyle/>
          <a:p>
            <a:r>
              <a:rPr lang="en-US" dirty="0"/>
              <a:t>Cost Analysis</a:t>
            </a:r>
          </a:p>
        </p:txBody>
      </p:sp>
      <p:sp>
        <p:nvSpPr>
          <p:cNvPr id="8" name="Text Placeholder 7"/>
          <p:cNvSpPr>
            <a:spLocks noGrp="1"/>
          </p:cNvSpPr>
          <p:nvPr>
            <p:ph type="body" sz="quarter" idx="19"/>
          </p:nvPr>
        </p:nvSpPr>
        <p:spPr>
          <a:xfrm>
            <a:off x="466725" y="1427772"/>
            <a:ext cx="8220075" cy="2820988"/>
          </a:xfrm>
        </p:spPr>
        <p:txBody>
          <a:bodyPr vert="horz" wrap="square" lIns="0" tIns="45720" rIns="0" bIns="45720" rtlCol="0" anchor="t">
            <a:noAutofit/>
          </a:bodyPr>
          <a:lstStyle/>
          <a:p>
            <a:pPr marL="0" indent="0">
              <a:buNone/>
            </a:pPr>
            <a:r>
              <a:rPr lang="en-US" sz="1200" b="1" dirty="0"/>
              <a:t>Tableau or Power BI License</a:t>
            </a:r>
          </a:p>
          <a:p>
            <a:pPr marL="172720" indent="-172720"/>
            <a:r>
              <a:rPr lang="en-GB" dirty="0">
                <a:latin typeface="Arial"/>
                <a:cs typeface="Arial"/>
              </a:rPr>
              <a:t>As there are currently no data engineers or ETL developers on staff, the client may find it difficult to execute the correct SQL queries required to analyse the data. It is more likely that a BI tool such as Tableau or Power BI is connected to Athena to process the data. This would mean a license and maintenance cost for the software of roughly </a:t>
            </a:r>
            <a:r>
              <a:rPr lang="en-GB" b="1" dirty="0">
                <a:latin typeface="Arial"/>
                <a:cs typeface="Arial"/>
              </a:rPr>
              <a:t>$1,000 per user per year.</a:t>
            </a:r>
            <a:endParaRPr lang="en-GB" dirty="0">
              <a:latin typeface="Arial"/>
              <a:cs typeface="Arial"/>
            </a:endParaRPr>
          </a:p>
          <a:p>
            <a:pPr lvl="1"/>
            <a:endParaRPr lang="en-GB" sz="1200" b="1" dirty="0"/>
          </a:p>
          <a:p>
            <a:pPr marL="22224" indent="0">
              <a:buNone/>
            </a:pPr>
            <a:r>
              <a:rPr lang="en-US" sz="1250" b="1" dirty="0"/>
              <a:t>Upskilling</a:t>
            </a:r>
          </a:p>
          <a:p>
            <a:pPr marL="193674" indent="-171450"/>
            <a:r>
              <a:rPr lang="en-US" sz="1000" dirty="0"/>
              <a:t>There will be a cost associated with upskilling the current staff within the governor’s office. This cost will vary depending on how many people will be responsible for the upkeep of the AWS environment and their existing experience with AWS services</a:t>
            </a:r>
          </a:p>
          <a:p>
            <a:pPr marL="193674" indent="-171450"/>
            <a:endParaRPr lang="en-US" sz="1000" dirty="0"/>
          </a:p>
          <a:p>
            <a:pPr marL="22224" indent="0">
              <a:buNone/>
            </a:pPr>
            <a:r>
              <a:rPr lang="en-US" sz="1250" b="1" dirty="0"/>
              <a:t>Overheads and Maintenance</a:t>
            </a:r>
          </a:p>
          <a:p>
            <a:pPr marL="193674" indent="-171450"/>
            <a:r>
              <a:rPr lang="en-US" sz="1000" dirty="0"/>
              <a:t>The designed architecture is serverless and mostly fully managed by AWS. This will result is cost savings around overheads and the maintenance of the architecture</a:t>
            </a:r>
          </a:p>
          <a:p>
            <a:pPr marL="193674" indent="-171450"/>
            <a:endParaRPr lang="en-US" sz="1000" dirty="0"/>
          </a:p>
          <a:p>
            <a:pPr lvl="1"/>
            <a:endParaRPr lang="en-GB" sz="1200" b="1"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1"/>
            <a:ext cx="704850" cy="183261"/>
          </a:xfrm>
          <a:prstGeom prst="rect">
            <a:avLst/>
          </a:prstGeom>
        </p:spPr>
      </p:pic>
    </p:spTree>
    <p:extLst>
      <p:ext uri="{BB962C8B-B14F-4D97-AF65-F5344CB8AC3E}">
        <p14:creationId xmlns:p14="http://schemas.microsoft.com/office/powerpoint/2010/main" val="4267358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a:xfrm>
            <a:off x="465138" y="438150"/>
            <a:ext cx="8221662" cy="368300"/>
          </a:xfrm>
        </p:spPr>
        <p:txBody>
          <a:bodyPr/>
          <a:lstStyle/>
          <a:p>
            <a:r>
              <a:rPr lang="en-US" dirty="0"/>
              <a:t>Users, Security and Governance</a:t>
            </a:r>
          </a:p>
        </p:txBody>
      </p:sp>
      <p:sp>
        <p:nvSpPr>
          <p:cNvPr id="8" name="Text Placeholder 7"/>
          <p:cNvSpPr>
            <a:spLocks noGrp="1"/>
          </p:cNvSpPr>
          <p:nvPr>
            <p:ph type="body" sz="quarter" idx="19"/>
          </p:nvPr>
        </p:nvSpPr>
        <p:spPr/>
        <p:txBody>
          <a:bodyPr vert="horz" wrap="square" lIns="0" tIns="45720" rIns="0" bIns="45720" rtlCol="0" anchor="t">
            <a:noAutofit/>
          </a:bodyPr>
          <a:lstStyle/>
          <a:p>
            <a:pPr marL="172720" indent="-172720"/>
            <a:r>
              <a:rPr lang="en-US" dirty="0">
                <a:latin typeface="Arial"/>
                <a:cs typeface="Arial"/>
              </a:rPr>
              <a:t>A benefit of the serverless architecture is that it will be easier to keep the data secure using IAM roles and policies</a:t>
            </a:r>
          </a:p>
          <a:p>
            <a:pPr marL="323532" lvl="1" indent="-172720"/>
            <a:r>
              <a:rPr lang="en-US" dirty="0">
                <a:latin typeface="Arial"/>
                <a:cs typeface="Arial"/>
              </a:rPr>
              <a:t>Access keys are used for Terraform deployment</a:t>
            </a:r>
          </a:p>
          <a:p>
            <a:pPr marL="323532" lvl="1" indent="-172720"/>
            <a:r>
              <a:rPr lang="en-US" dirty="0">
                <a:latin typeface="Arial"/>
                <a:cs typeface="Arial"/>
              </a:rPr>
              <a:t>The architecture utilizes roles and policies instead of logged-in user accounts</a:t>
            </a:r>
          </a:p>
          <a:p>
            <a:pPr marL="172720" indent="-172720"/>
            <a:r>
              <a:rPr lang="en-US" dirty="0">
                <a:latin typeface="Arial"/>
                <a:cs typeface="Arial"/>
              </a:rPr>
              <a:t>Currently consuming no PII data</a:t>
            </a:r>
          </a:p>
          <a:p>
            <a:pPr marL="172720" indent="-172720"/>
            <a:r>
              <a:rPr lang="en-US" dirty="0">
                <a:latin typeface="Arial"/>
                <a:cs typeface="Arial"/>
              </a:rPr>
              <a:t>Services in this architecture can be encrypted to further enhance data security</a:t>
            </a:r>
          </a:p>
          <a:p>
            <a:pPr marL="0" indent="0">
              <a:buNone/>
            </a:pPr>
            <a:endParaRPr lang="en-US" dirty="0"/>
          </a:p>
          <a:p>
            <a:pPr marL="172720" indent="-172720"/>
            <a:endParaRPr lang="en-US" dirty="0"/>
          </a:p>
          <a:p>
            <a:pPr marL="0" indent="0">
              <a:buNone/>
            </a:pPr>
            <a:endParaRPr lang="en-US" dirty="0"/>
          </a:p>
          <a:p>
            <a:pPr marL="172720" indent="-172720"/>
            <a:endParaRPr lang="en-GB"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0"/>
            <a:ext cx="704850" cy="183261"/>
          </a:xfrm>
          <a:prstGeom prst="rect">
            <a:avLst/>
          </a:prstGeom>
        </p:spPr>
      </p:pic>
    </p:spTree>
    <p:extLst>
      <p:ext uri="{BB962C8B-B14F-4D97-AF65-F5344CB8AC3E}">
        <p14:creationId xmlns:p14="http://schemas.microsoft.com/office/powerpoint/2010/main" val="425079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a:xfrm>
            <a:off x="465138" y="438150"/>
            <a:ext cx="8221662" cy="368300"/>
          </a:xfrm>
        </p:spPr>
        <p:txBody>
          <a:bodyPr/>
          <a:lstStyle/>
          <a:p>
            <a:r>
              <a:rPr lang="en-US" dirty="0"/>
              <a:t>Timeline</a:t>
            </a:r>
          </a:p>
        </p:txBody>
      </p:sp>
      <p:sp>
        <p:nvSpPr>
          <p:cNvPr id="8" name="Text Placeholder 7"/>
          <p:cNvSpPr>
            <a:spLocks noGrp="1"/>
          </p:cNvSpPr>
          <p:nvPr>
            <p:ph type="body" sz="quarter" idx="19"/>
          </p:nvPr>
        </p:nvSpPr>
        <p:spPr>
          <a:xfrm>
            <a:off x="471097" y="1031986"/>
            <a:ext cx="8220075" cy="2820988"/>
          </a:xfrm>
        </p:spPr>
        <p:txBody>
          <a:bodyPr vert="horz" wrap="square" lIns="0" tIns="45720" rIns="0" bIns="45720" rtlCol="0" anchor="t">
            <a:noAutofit/>
          </a:bodyPr>
          <a:lstStyle/>
          <a:p>
            <a:pPr marL="172720" indent="-172720"/>
            <a:r>
              <a:rPr lang="en-US" dirty="0">
                <a:latin typeface="Arial"/>
                <a:cs typeface="Arial"/>
              </a:rPr>
              <a:t>Project timeline outlining the second phase of the project starting with the week commencing 27</a:t>
            </a:r>
            <a:r>
              <a:rPr lang="en-US" baseline="30000" dirty="0">
                <a:latin typeface="Arial"/>
                <a:cs typeface="Arial"/>
              </a:rPr>
              <a:t>th</a:t>
            </a:r>
            <a:r>
              <a:rPr lang="en-US" dirty="0">
                <a:latin typeface="Arial"/>
                <a:cs typeface="Arial"/>
              </a:rPr>
              <a:t> Jul 2020</a:t>
            </a:r>
          </a:p>
          <a:p>
            <a:pPr marL="172720" indent="-172720"/>
            <a:r>
              <a:rPr lang="en-US" dirty="0"/>
              <a:t>We would propose a 3/4-week initial plan</a:t>
            </a:r>
          </a:p>
          <a:p>
            <a:pPr marL="172720" indent="-172720"/>
            <a:endParaRPr lang="en-GB"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0"/>
            <a:ext cx="704850" cy="183261"/>
          </a:xfrm>
          <a:prstGeom prst="rect">
            <a:avLst/>
          </a:prstGeom>
        </p:spPr>
      </p:pic>
      <p:graphicFrame>
        <p:nvGraphicFramePr>
          <p:cNvPr id="58" name="Table 57">
            <a:extLst>
              <a:ext uri="{FF2B5EF4-FFF2-40B4-BE49-F238E27FC236}">
                <a16:creationId xmlns:a16="http://schemas.microsoft.com/office/drawing/2014/main" id="{2ED30FF0-5AC2-4172-9D05-8EF57FFFFCAC}"/>
              </a:ext>
            </a:extLst>
          </p:cNvPr>
          <p:cNvGraphicFramePr>
            <a:graphicFrameLocks noGrp="1"/>
          </p:cNvGraphicFramePr>
          <p:nvPr>
            <p:extLst>
              <p:ext uri="{D42A27DB-BD31-4B8C-83A1-F6EECF244321}">
                <p14:modId xmlns:p14="http://schemas.microsoft.com/office/powerpoint/2010/main" val="1747988541"/>
              </p:ext>
            </p:extLst>
          </p:nvPr>
        </p:nvGraphicFramePr>
        <p:xfrm>
          <a:off x="452829" y="1729576"/>
          <a:ext cx="8220075" cy="2852103"/>
        </p:xfrm>
        <a:graphic>
          <a:graphicData uri="http://schemas.openxmlformats.org/drawingml/2006/table">
            <a:tbl>
              <a:tblPr firstRow="1" bandRow="1">
                <a:tableStyleId>{5C22544A-7EE6-4342-B048-85BDC9FD1C3A}</a:tableStyleId>
              </a:tblPr>
              <a:tblGrid>
                <a:gridCol w="2740025">
                  <a:extLst>
                    <a:ext uri="{9D8B030D-6E8A-4147-A177-3AD203B41FA5}">
                      <a16:colId xmlns:a16="http://schemas.microsoft.com/office/drawing/2014/main" val="730063315"/>
                    </a:ext>
                  </a:extLst>
                </a:gridCol>
                <a:gridCol w="2740025">
                  <a:extLst>
                    <a:ext uri="{9D8B030D-6E8A-4147-A177-3AD203B41FA5}">
                      <a16:colId xmlns:a16="http://schemas.microsoft.com/office/drawing/2014/main" val="1734185041"/>
                    </a:ext>
                  </a:extLst>
                </a:gridCol>
                <a:gridCol w="2740025">
                  <a:extLst>
                    <a:ext uri="{9D8B030D-6E8A-4147-A177-3AD203B41FA5}">
                      <a16:colId xmlns:a16="http://schemas.microsoft.com/office/drawing/2014/main" val="295779658"/>
                    </a:ext>
                  </a:extLst>
                </a:gridCol>
              </a:tblGrid>
              <a:tr h="555943">
                <a:tc>
                  <a:txBody>
                    <a:bodyPr/>
                    <a:lstStyle/>
                    <a:p>
                      <a:pPr algn="ctr"/>
                      <a:r>
                        <a:rPr lang="en-US" sz="1400" u="none" dirty="0">
                          <a:latin typeface="Montserrat" pitchFamily="2" charset="77"/>
                        </a:rPr>
                        <a:t>27/07</a:t>
                      </a:r>
                    </a:p>
                  </a:txBody>
                  <a:tcPr anchor="ctr">
                    <a:lnB w="6350" cap="flat" cmpd="sng" algn="ctr">
                      <a:noFill/>
                      <a:prstDash val="solid"/>
                      <a:round/>
                      <a:headEnd type="none" w="med" len="med"/>
                      <a:tailEnd type="none" w="med" len="med"/>
                    </a:lnB>
                    <a:solidFill>
                      <a:schemeClr val="accent2"/>
                    </a:solidFill>
                  </a:tcPr>
                </a:tc>
                <a:tc>
                  <a:txBody>
                    <a:bodyPr/>
                    <a:lstStyle/>
                    <a:p>
                      <a:pPr algn="ctr"/>
                      <a:r>
                        <a:rPr lang="en-US" sz="1400" u="none" dirty="0">
                          <a:latin typeface="Montserrat" pitchFamily="2" charset="77"/>
                        </a:rPr>
                        <a:t>03/08</a:t>
                      </a:r>
                    </a:p>
                  </a:txBody>
                  <a:tcPr anchor="ctr">
                    <a:lnB w="6350" cap="flat" cmpd="sng" algn="ctr">
                      <a:noFill/>
                      <a:prstDash val="solid"/>
                      <a:round/>
                      <a:headEnd type="none" w="med" len="med"/>
                      <a:tailEnd type="none" w="med" len="med"/>
                    </a:lnB>
                    <a:solidFill>
                      <a:schemeClr val="accent2"/>
                    </a:solidFill>
                  </a:tcPr>
                </a:tc>
                <a:tc>
                  <a:txBody>
                    <a:bodyPr/>
                    <a:lstStyle/>
                    <a:p>
                      <a:pPr algn="ctr"/>
                      <a:r>
                        <a:rPr lang="en-US" sz="1400" u="none" dirty="0">
                          <a:latin typeface="Montserrat" pitchFamily="2" charset="77"/>
                        </a:rPr>
                        <a:t>10/08</a:t>
                      </a:r>
                    </a:p>
                  </a:txBody>
                  <a:tcPr anchor="ctr">
                    <a:lnB w="6350" cap="flat" cmpd="sng" algn="ctr">
                      <a:noFill/>
                      <a:prstDash val="solid"/>
                      <a:round/>
                      <a:headEnd type="none" w="med" len="med"/>
                      <a:tailEnd type="none" w="med" len="med"/>
                    </a:lnB>
                    <a:solidFill>
                      <a:schemeClr val="accent2"/>
                    </a:solidFill>
                  </a:tcPr>
                </a:tc>
                <a:extLst>
                  <a:ext uri="{0D108BD9-81ED-4DB2-BD59-A6C34878D82A}">
                    <a16:rowId xmlns:a16="http://schemas.microsoft.com/office/drawing/2014/main" val="2577337903"/>
                  </a:ext>
                </a:extLst>
              </a:tr>
              <a:tr h="2286000">
                <a:tc>
                  <a:txBody>
                    <a:bodyPr/>
                    <a:lstStyle/>
                    <a:p>
                      <a:pPr marL="171450" marR="0" lvl="0" indent="-1714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endParaRPr lang="en-US" sz="1050" kern="1200" spc="0" baseline="0" dirty="0">
                        <a:solidFill>
                          <a:schemeClr val="accent5"/>
                        </a:solidFill>
                        <a:latin typeface="Arial"/>
                        <a:ea typeface="+mn-ea"/>
                        <a:cs typeface="Arial"/>
                      </a:endParaRPr>
                    </a:p>
                    <a:p>
                      <a:pPr marL="171450" marR="0" lvl="0" indent="-1714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en-US" sz="1050" kern="1200" spc="0" baseline="0" dirty="0">
                          <a:solidFill>
                            <a:schemeClr val="accent5"/>
                          </a:solidFill>
                          <a:latin typeface="Arial"/>
                          <a:ea typeface="+mn-ea"/>
                          <a:cs typeface="Arial"/>
                        </a:rPr>
                        <a:t>Project Kick-off</a:t>
                      </a:r>
                    </a:p>
                    <a:p>
                      <a:pPr marL="171450" indent="-171450" algn="l">
                        <a:spcBef>
                          <a:spcPts val="500"/>
                        </a:spcBef>
                        <a:buFont typeface="Arial" panose="020B0604020202020204" pitchFamily="34" charset="0"/>
                        <a:buChar char="•"/>
                      </a:pPr>
                      <a:r>
                        <a:rPr lang="en-US" sz="1050" kern="1200" spc="0" baseline="0" dirty="0">
                          <a:solidFill>
                            <a:schemeClr val="accent5"/>
                          </a:solidFill>
                          <a:latin typeface="Arial"/>
                          <a:ea typeface="+mn-ea"/>
                          <a:cs typeface="Arial"/>
                        </a:rPr>
                        <a:t>Agree key metrics to be used in determining how Colorado will maintain and manage its COVID response</a:t>
                      </a:r>
                    </a:p>
                    <a:p>
                      <a:pPr marL="171450" indent="-171450" algn="l">
                        <a:spcBef>
                          <a:spcPts val="500"/>
                        </a:spcBef>
                        <a:buFont typeface="Arial" panose="020B0604020202020204" pitchFamily="34" charset="0"/>
                        <a:buChar char="•"/>
                      </a:pPr>
                      <a:r>
                        <a:rPr lang="en-US" sz="1050" kern="1200" spc="0" baseline="0" dirty="0">
                          <a:solidFill>
                            <a:schemeClr val="accent5"/>
                          </a:solidFill>
                          <a:latin typeface="Arial"/>
                          <a:ea typeface="+mn-ea"/>
                          <a:cs typeface="Arial"/>
                        </a:rPr>
                        <a:t>Identify the data sources to be used for analysis</a:t>
                      </a:r>
                    </a:p>
                    <a:p>
                      <a:pPr marL="171450" marR="0" lvl="0" indent="-171450" algn="l" rtl="0" eaLnBrk="1" fontAlgn="auto" latinLnBrk="0" hangingPunct="1">
                        <a:lnSpc>
                          <a:spcPct val="100000"/>
                        </a:lnSpc>
                        <a:spcBef>
                          <a:spcPts val="500"/>
                        </a:spcBef>
                        <a:spcAft>
                          <a:spcPts val="0"/>
                        </a:spcAft>
                        <a:buFont typeface="Arial" panose="020B0604020202020204" pitchFamily="34" charset="0"/>
                        <a:buChar char="•"/>
                      </a:pPr>
                      <a:r>
                        <a:rPr lang="en-US" sz="1050" kern="1200" spc="0" baseline="0" dirty="0">
                          <a:solidFill>
                            <a:schemeClr val="accent5"/>
                          </a:solidFill>
                          <a:latin typeface="Arial"/>
                          <a:ea typeface="+mn-ea"/>
                          <a:cs typeface="Arial"/>
                        </a:rPr>
                        <a:t>Agree on ways of working</a:t>
                      </a:r>
                    </a:p>
                    <a:p>
                      <a:pPr marL="171450" marR="0" lvl="0" indent="-171450" algn="l">
                        <a:lnSpc>
                          <a:spcPct val="100000"/>
                        </a:lnSpc>
                        <a:spcBef>
                          <a:spcPts val="500"/>
                        </a:spcBef>
                        <a:spcAft>
                          <a:spcPts val="0"/>
                        </a:spcAft>
                        <a:buFont typeface="Arial" panose="020B0604020202020204" pitchFamily="34" charset="0"/>
                        <a:buChar char="•"/>
                      </a:pPr>
                      <a:r>
                        <a:rPr lang="en-US" sz="1050" kern="1200" spc="0" baseline="0" dirty="0">
                          <a:solidFill>
                            <a:schemeClr val="accent5"/>
                          </a:solidFill>
                          <a:latin typeface="Arial"/>
                          <a:ea typeface="+mn-ea"/>
                          <a:cs typeface="Arial"/>
                        </a:rPr>
                        <a:t>Agree on initial approach and high-level tech design with stakeholders</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spcBef>
                          <a:spcPts val="500"/>
                        </a:spcBef>
                        <a:buFont typeface="Arial" panose="020B0604020202020204" pitchFamily="34" charset="0"/>
                        <a:buNone/>
                      </a:pPr>
                      <a:endParaRPr lang="en-US" sz="1050" kern="1200" spc="0" baseline="0" dirty="0">
                        <a:solidFill>
                          <a:schemeClr val="accent5"/>
                        </a:solidFill>
                        <a:latin typeface="Arial"/>
                        <a:ea typeface="+mn-ea"/>
                        <a:cs typeface="Arial"/>
                      </a:endParaRPr>
                    </a:p>
                    <a:p>
                      <a:pPr marL="171450" indent="-171450" algn="l">
                        <a:spcBef>
                          <a:spcPts val="500"/>
                        </a:spcBef>
                        <a:buFont typeface="Arial" panose="020B0604020202020204" pitchFamily="34" charset="0"/>
                        <a:buChar char="•"/>
                      </a:pPr>
                      <a:r>
                        <a:rPr lang="en-US" sz="1050" kern="1200" spc="0" baseline="0" dirty="0">
                          <a:solidFill>
                            <a:schemeClr val="accent5"/>
                          </a:solidFill>
                          <a:latin typeface="Arial"/>
                          <a:ea typeface="+mn-ea"/>
                          <a:cs typeface="Arial"/>
                        </a:rPr>
                        <a:t>Implement agreed AWS architecture</a:t>
                      </a:r>
                    </a:p>
                    <a:p>
                      <a:pPr marL="171450" indent="-171450" algn="l">
                        <a:spcBef>
                          <a:spcPts val="500"/>
                        </a:spcBef>
                        <a:buFont typeface="Arial" panose="020B0604020202020204" pitchFamily="34" charset="0"/>
                        <a:buChar char="•"/>
                      </a:pPr>
                      <a:r>
                        <a:rPr lang="en-US" sz="1050" kern="1200" spc="0" baseline="0" dirty="0">
                          <a:solidFill>
                            <a:schemeClr val="accent5"/>
                          </a:solidFill>
                          <a:latin typeface="Arial"/>
                          <a:ea typeface="+mn-ea"/>
                          <a:cs typeface="Arial"/>
                        </a:rPr>
                        <a:t>Develop forecasting and statistical models to create data driven recommendations</a:t>
                      </a:r>
                    </a:p>
                    <a:p>
                      <a:pPr marL="171450" indent="-171450" algn="l">
                        <a:spcBef>
                          <a:spcPts val="500"/>
                        </a:spcBef>
                        <a:buFont typeface="Arial" panose="020B0604020202020204" pitchFamily="34" charset="0"/>
                        <a:buChar char="•"/>
                      </a:pPr>
                      <a:r>
                        <a:rPr lang="en-US" sz="1050" kern="1200" spc="0" baseline="0" dirty="0">
                          <a:solidFill>
                            <a:schemeClr val="accent5"/>
                          </a:solidFill>
                          <a:latin typeface="Arial"/>
                          <a:ea typeface="+mn-ea"/>
                          <a:cs typeface="Arial"/>
                        </a:rPr>
                        <a:t>Write reports to inform the governor of Colorado’s office and help them develop the correct strategic actions and implement the most effective measures</a:t>
                      </a:r>
                      <a:br>
                        <a:rPr lang="en-US" sz="1050" kern="1200" spc="0" baseline="0" dirty="0">
                          <a:solidFill>
                            <a:schemeClr val="accent5"/>
                          </a:solidFill>
                          <a:latin typeface="Arial"/>
                          <a:ea typeface="+mn-ea"/>
                          <a:cs typeface="Arial"/>
                        </a:rPr>
                      </a:br>
                      <a:endParaRPr lang="en-US" sz="1050" kern="1200" spc="0" baseline="0" dirty="0">
                        <a:solidFill>
                          <a:schemeClr val="accent5"/>
                        </a:solidFill>
                        <a:latin typeface="Arial"/>
                        <a:ea typeface="+mn-ea"/>
                        <a:cs typeface="Arial"/>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a:spcBef>
                          <a:spcPts val="500"/>
                        </a:spcBef>
                        <a:buFont typeface="Arial" panose="020B0604020202020204" pitchFamily="34" charset="0"/>
                        <a:buChar char="•"/>
                      </a:pPr>
                      <a:endParaRPr lang="en-US" sz="1050" kern="1200" spc="0" baseline="0" dirty="0">
                        <a:solidFill>
                          <a:schemeClr val="accent5"/>
                        </a:solidFill>
                        <a:latin typeface="Arial"/>
                        <a:ea typeface="+mn-ea"/>
                        <a:cs typeface="Arial"/>
                      </a:endParaRPr>
                    </a:p>
                    <a:p>
                      <a:pPr marL="171450" marR="0" lvl="0" indent="-1714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en-US" sz="1050" kern="1200" spc="0" baseline="0" dirty="0">
                          <a:solidFill>
                            <a:schemeClr val="accent5"/>
                          </a:solidFill>
                          <a:latin typeface="Arial"/>
                          <a:ea typeface="+mn-ea"/>
                          <a:cs typeface="Arial"/>
                        </a:rPr>
                        <a:t>Review how the project and architecture has performed against expectations</a:t>
                      </a:r>
                    </a:p>
                    <a:p>
                      <a:pPr marL="171450" marR="0" lvl="0" indent="-171450" algn="l" rtl="0" eaLnBrk="1" fontAlgn="auto" latinLnBrk="0" hangingPunct="1">
                        <a:lnSpc>
                          <a:spcPct val="100000"/>
                        </a:lnSpc>
                        <a:spcBef>
                          <a:spcPts val="500"/>
                        </a:spcBef>
                        <a:spcAft>
                          <a:spcPts val="0"/>
                        </a:spcAft>
                        <a:buFont typeface="Arial" panose="020B0604020202020204" pitchFamily="34" charset="0"/>
                        <a:buChar char="•"/>
                      </a:pPr>
                      <a:r>
                        <a:rPr lang="en-US" sz="1050" kern="1200" spc="0" baseline="0" dirty="0">
                          <a:solidFill>
                            <a:schemeClr val="accent5"/>
                          </a:solidFill>
                          <a:latin typeface="Arial"/>
                          <a:ea typeface="+mn-ea"/>
                          <a:cs typeface="Arial"/>
                        </a:rPr>
                        <a:t>Transition to internal teams</a:t>
                      </a:r>
                    </a:p>
                    <a:p>
                      <a:pPr marL="171450" marR="0" lvl="0" indent="-1714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en-US" sz="1050" kern="1200" spc="0" baseline="0" dirty="0">
                          <a:solidFill>
                            <a:schemeClr val="accent5"/>
                          </a:solidFill>
                          <a:latin typeface="Arial"/>
                          <a:ea typeface="+mn-ea"/>
                          <a:cs typeface="Arial"/>
                        </a:rPr>
                        <a:t>Potential to expand approach to include other states</a:t>
                      </a:r>
                    </a:p>
                    <a:p>
                      <a:pPr marL="171450" marR="0" lvl="0" indent="-1714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en-US" sz="1050" kern="1200" spc="0" baseline="0" dirty="0">
                          <a:solidFill>
                            <a:schemeClr val="accent5"/>
                          </a:solidFill>
                          <a:latin typeface="Arial"/>
                          <a:ea typeface="+mn-ea"/>
                          <a:cs typeface="Arial"/>
                        </a:rPr>
                        <a:t>Develop machine learning models</a:t>
                      </a:r>
                    </a:p>
                    <a:p>
                      <a:pPr marL="171450" marR="0" lvl="0" indent="-1714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lang="en-US" sz="1050" kern="1200" spc="0" baseline="0" dirty="0">
                          <a:solidFill>
                            <a:schemeClr val="accent5"/>
                          </a:solidFill>
                          <a:latin typeface="Arial"/>
                          <a:ea typeface="+mn-ea"/>
                          <a:cs typeface="Arial"/>
                        </a:rPr>
                        <a:t>Plan a roadmap detailing future checkpoints</a:t>
                      </a:r>
                    </a:p>
                    <a:p>
                      <a:pPr marL="171450" marR="0" lvl="0" indent="-1714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endParaRPr lang="en-US" sz="1050" kern="1200" spc="0" baseline="0" dirty="0">
                        <a:solidFill>
                          <a:schemeClr val="accent5"/>
                        </a:solidFill>
                        <a:latin typeface="Arial"/>
                        <a:ea typeface="+mn-ea"/>
                        <a:cs typeface="Arial"/>
                      </a:endParaRPr>
                    </a:p>
                    <a:p>
                      <a:pPr marL="171450" indent="-171450" algn="l">
                        <a:spcBef>
                          <a:spcPts val="500"/>
                        </a:spcBef>
                        <a:buFont typeface="Arial" panose="020B0604020202020204" pitchFamily="34" charset="0"/>
                        <a:buChar char="•"/>
                      </a:pPr>
                      <a:endParaRPr lang="en-US" sz="1050" kern="1200" spc="0" baseline="0" dirty="0">
                        <a:solidFill>
                          <a:schemeClr val="accent5"/>
                        </a:solidFill>
                        <a:latin typeface="Arial"/>
                        <a:ea typeface="+mn-ea"/>
                        <a:cs typeface="Arial"/>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71818898"/>
                  </a:ext>
                </a:extLst>
              </a:tr>
            </a:tbl>
          </a:graphicData>
        </a:graphic>
      </p:graphicFrame>
    </p:spTree>
    <p:extLst>
      <p:ext uri="{BB962C8B-B14F-4D97-AF65-F5344CB8AC3E}">
        <p14:creationId xmlns:p14="http://schemas.microsoft.com/office/powerpoint/2010/main" val="1855323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r>
              <a:rPr lang="en-US" dirty="0"/>
              <a:t>Next Steps (Phase 2 Proposal)</a:t>
            </a:r>
          </a:p>
        </p:txBody>
      </p:sp>
      <p:sp>
        <p:nvSpPr>
          <p:cNvPr id="8" name="Text Placeholder 7"/>
          <p:cNvSpPr>
            <a:spLocks noGrp="1"/>
          </p:cNvSpPr>
          <p:nvPr>
            <p:ph type="body" sz="quarter" idx="19"/>
          </p:nvPr>
        </p:nvSpPr>
        <p:spPr>
          <a:xfrm>
            <a:off x="474282" y="1206500"/>
            <a:ext cx="8220075" cy="2820988"/>
          </a:xfrm>
        </p:spPr>
        <p:txBody>
          <a:bodyPr vert="horz" wrap="square" lIns="0" tIns="45720" rIns="0" bIns="45720" rtlCol="0" anchor="t">
            <a:noAutofit/>
          </a:bodyPr>
          <a:lstStyle/>
          <a:p>
            <a:pPr marL="172720" indent="-172720"/>
            <a:r>
              <a:rPr lang="en-US" dirty="0">
                <a:latin typeface="Arial"/>
                <a:cs typeface="Arial"/>
              </a:rPr>
              <a:t>Machine learning models can be built using services such as Amazon Sagemaker</a:t>
            </a:r>
          </a:p>
          <a:p>
            <a:pPr lvl="1" indent="-150495"/>
            <a:r>
              <a:rPr lang="en-US" dirty="0">
                <a:latin typeface="Arial"/>
                <a:cs typeface="Arial"/>
              </a:rPr>
              <a:t>Enhanced trend predictions</a:t>
            </a:r>
          </a:p>
          <a:p>
            <a:r>
              <a:rPr lang="en-US" dirty="0">
                <a:latin typeface="Arial"/>
                <a:cs typeface="Arial"/>
              </a:rPr>
              <a:t>Add geospatial data sources to enhance analysis</a:t>
            </a:r>
            <a:endParaRPr lang="en-US" dirty="0"/>
          </a:p>
          <a:p>
            <a:pPr marL="172720" indent="-172720"/>
            <a:r>
              <a:rPr lang="en-US" dirty="0">
                <a:latin typeface="Arial"/>
                <a:cs typeface="Arial"/>
              </a:rPr>
              <a:t>Back-fill daily trend data for current data sources</a:t>
            </a:r>
            <a:endParaRPr lang="en-US" dirty="0"/>
          </a:p>
          <a:p>
            <a:endParaRPr lang="en-GB"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0"/>
            <a:ext cx="704850" cy="183261"/>
          </a:xfrm>
          <a:prstGeom prst="rect">
            <a:avLst/>
          </a:prstGeom>
        </p:spPr>
      </p:pic>
    </p:spTree>
    <p:extLst>
      <p:ext uri="{BB962C8B-B14F-4D97-AF65-F5344CB8AC3E}">
        <p14:creationId xmlns:p14="http://schemas.microsoft.com/office/powerpoint/2010/main" val="195208771"/>
      </p:ext>
    </p:extLst>
  </p:cSld>
  <p:clrMapOvr>
    <a:masterClrMapping/>
  </p:clrMapOvr>
</p:sld>
</file>

<file path=ppt/theme/theme1.xml><?xml version="1.0" encoding="utf-8"?>
<a:theme xmlns:a="http://schemas.openxmlformats.org/drawingml/2006/main" name="Slalom Template">
  <a:themeElements>
    <a:clrScheme name="slalom color palette">
      <a:dk1>
        <a:srgbClr val="1E1E1E"/>
      </a:dk1>
      <a:lt1>
        <a:srgbClr val="FFFFFF"/>
      </a:lt1>
      <a:dk2>
        <a:srgbClr val="6B6B6B"/>
      </a:dk2>
      <a:lt2>
        <a:srgbClr val="EDEDED"/>
      </a:lt2>
      <a:accent1>
        <a:srgbClr val="1E1E1E"/>
      </a:accent1>
      <a:accent2>
        <a:srgbClr val="0C62FB"/>
      </a:accent2>
      <a:accent3>
        <a:srgbClr val="1E1E1E"/>
      </a:accent3>
      <a:accent4>
        <a:srgbClr val="696969"/>
      </a:accent4>
      <a:accent5>
        <a:srgbClr val="6E6E6E"/>
      </a:accent5>
      <a:accent6>
        <a:srgbClr val="DBDBDB"/>
      </a:accent6>
      <a:hlink>
        <a:srgbClr val="0C62FB"/>
      </a:hlink>
      <a:folHlink>
        <a:srgbClr val="86868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lIns="91440" tIns="91440" rIns="91440" bIns="91440" rtlCol="0" anchor="ctr" anchorCtr="0"/>
      <a:lstStyle>
        <a:defPPr algn="ctr">
          <a:defRPr sz="1400" dirty="0" smtClean="0">
            <a:solidFill>
              <a:schemeClr val="bg1"/>
            </a:solidFill>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spcBef>
            <a:spcPts val="750"/>
          </a:spcBef>
          <a:buClr>
            <a:schemeClr val="accent2"/>
          </a:buClr>
          <a:buSzPct val="100000"/>
          <a:defRPr sz="1400" dirty="0" err="1" smtClean="0">
            <a:solidFill>
              <a:schemeClr val="accent4"/>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ALENT" id="{42DDE431-62AA-4CFE-9B81-CB19337157E0}" vid="{4B43CFC9-863A-4E99-B289-EA56B68882E6}"/>
    </a:ext>
  </a:extLst>
</a:theme>
</file>

<file path=ppt/theme/theme2.xml><?xml version="1.0" encoding="utf-8"?>
<a:theme xmlns:a="http://schemas.openxmlformats.org/drawingml/2006/main" name="Slalom 2017 Template and Toolkit">
  <a:themeElements>
    <a:clrScheme name="Custom 47">
      <a:dk1>
        <a:srgbClr val="1E1E1E"/>
      </a:dk1>
      <a:lt1>
        <a:srgbClr val="FFFFFF"/>
      </a:lt1>
      <a:dk2>
        <a:srgbClr val="868686"/>
      </a:dk2>
      <a:lt2>
        <a:srgbClr val="EDEDED"/>
      </a:lt2>
      <a:accent1>
        <a:srgbClr val="1E1E1E"/>
      </a:accent1>
      <a:accent2>
        <a:srgbClr val="0C62FB"/>
      </a:accent2>
      <a:accent3>
        <a:srgbClr val="1E1E1E"/>
      </a:accent3>
      <a:accent4>
        <a:srgbClr val="6E6E6E"/>
      </a:accent4>
      <a:accent5>
        <a:srgbClr val="9B9B9B"/>
      </a:accent5>
      <a:accent6>
        <a:srgbClr val="DBDBDB"/>
      </a:accent6>
      <a:hlink>
        <a:srgbClr val="0C62FB"/>
      </a:hlink>
      <a:folHlink>
        <a:srgbClr val="86868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lIns="91440" tIns="91440" rIns="91440" bIns="91440" rtlCol="0" anchor="ctr" anchorCtr="0"/>
      <a:lstStyle>
        <a:defPPr algn="ctr">
          <a:defRPr sz="1400" dirty="0" smtClean="0">
            <a:solidFill>
              <a:schemeClr val="bg1"/>
            </a:solidFill>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spcBef>
            <a:spcPts val="750"/>
          </a:spcBef>
          <a:buClr>
            <a:schemeClr val="accent2"/>
          </a:buClr>
          <a:buSzPct val="100000"/>
          <a:defRPr sz="1400" dirty="0" err="1" smtClean="0">
            <a:solidFill>
              <a:schemeClr val="accent4"/>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ALENT" id="{42DDE431-62AA-4CFE-9B81-CB19337157E0}" vid="{4B43CFC9-863A-4E99-B289-EA56B68882E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583E4199418024E91A575BD92E043FD" ma:contentTypeVersion="13" ma:contentTypeDescription="Create a new document." ma:contentTypeScope="" ma:versionID="1248fcb7001b2abeac39322f3cf29f69">
  <xsd:schema xmlns:xsd="http://www.w3.org/2001/XMLSchema" xmlns:xs="http://www.w3.org/2001/XMLSchema" xmlns:p="http://schemas.microsoft.com/office/2006/metadata/properties" xmlns:ns3="32ff4549-a37b-47fa-8d21-9b8547c2ee3d" xmlns:ns4="6dcf1bcd-ed33-4dd4-a5e8-5c1f4f7a1be5" targetNamespace="http://schemas.microsoft.com/office/2006/metadata/properties" ma:root="true" ma:fieldsID="b592f1a88f21b5e669940b468735516a" ns3:_="" ns4:_="">
    <xsd:import namespace="32ff4549-a37b-47fa-8d21-9b8547c2ee3d"/>
    <xsd:import namespace="6dcf1bcd-ed33-4dd4-a5e8-5c1f4f7a1be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4:SharedWithUsers" minOccurs="0"/>
                <xsd:element ref="ns4:SharedWithDetails" minOccurs="0"/>
                <xsd:element ref="ns4:SharingHintHash"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ff4549-a37b-47fa-8d21-9b8547c2ee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f1bcd-ed33-4dd4-a5e8-5c1f4f7a1be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51A2D2-DAB1-42F6-BF0C-260AF2394DD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F023C70-636A-43AC-884A-FF24DDEBF1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ff4549-a37b-47fa-8d21-9b8547c2ee3d"/>
    <ds:schemaRef ds:uri="6dcf1bcd-ed33-4dd4-a5e8-5c1f4f7a1b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74DEA9-D70C-4D76-8253-0021E05256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TALENT</Template>
  <TotalTime>0</TotalTime>
  <Words>1473</Words>
  <Application>Microsoft Office PowerPoint</Application>
  <PresentationFormat>On-screen Show (16:9)</PresentationFormat>
  <Paragraphs>237</Paragraphs>
  <Slides>19</Slides>
  <Notes>4</Notes>
  <HiddenSlides>6</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Montserrat</vt:lpstr>
      <vt:lpstr>Segoe UI</vt:lpstr>
      <vt:lpstr>Wingdings</vt:lpstr>
      <vt:lpstr>Slalom Template</vt:lpstr>
      <vt:lpstr>Slalom 2017 Template and Toolkit</vt:lpstr>
      <vt:lpstr>Coronavirus Capstone Project Team UK</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Client Engagement Overview</vt:lpstr>
      <vt:lpstr>Client Engagement Overview</vt:lpstr>
      <vt:lpstr>PowerPoint Presentation</vt:lpstr>
      <vt:lpstr>PowerPoint Presentation</vt:lpstr>
      <vt:lpstr>Final Presentation Requirements (Suggestions)</vt:lpstr>
      <vt:lpstr>Project Technical Assets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Coronavirus Capstone Project Team UK</dc:title>
  <dc:creator/>
  <cp:lastModifiedBy/>
  <cp:revision>1</cp:revision>
  <dcterms:created xsi:type="dcterms:W3CDTF">2016-02-04T17:41:01Z</dcterms:created>
  <dcterms:modified xsi:type="dcterms:W3CDTF">2020-08-04T18:19:56Z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0x010100B583E4199418024E91A575BD92E043FD</vt:lpwstr>
  </property>
</Properties>
</file>