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62" r:id="rId22"/>
    <p:sldId id="283" r:id="rId23"/>
    <p:sldId id="265" r:id="rId24"/>
    <p:sldId id="284" r:id="rId25"/>
    <p:sldId id="274" r:id="rId26"/>
    <p:sldId id="273" r:id="rId27"/>
    <p:sldId id="275" r:id="rId28"/>
    <p:sldId id="293" r:id="rId29"/>
    <p:sldId id="294" r:id="rId30"/>
    <p:sldId id="291" r:id="rId31"/>
    <p:sldId id="292" r:id="rId32"/>
    <p:sldId id="286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43" d="100"/>
          <a:sy n="43" d="100"/>
        </p:scale>
        <p:origin x="69" y="16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is a Model?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Artificial intelligence framework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 and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port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329928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an A/B test,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B4A44D-1310-405F-B003-67A8C0CF4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89" y="1043336"/>
            <a:ext cx="16412303" cy="194310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Slack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9295382" y="5098114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5" name="Shape 79">
            <a:extLst>
              <a:ext uri="{FF2B5EF4-FFF2-40B4-BE49-F238E27FC236}">
                <a16:creationId xmlns:a16="http://schemas.microsoft.com/office/drawing/2014/main" id="{2D2120F9-FD14-4C2C-9296-030644A41CDC}"/>
              </a:ext>
            </a:extLst>
          </p:cNvPr>
          <p:cNvSpPr/>
          <p:nvPr/>
        </p:nvSpPr>
        <p:spPr>
          <a:xfrm>
            <a:off x="819797" y="5311468"/>
            <a:ext cx="8337040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b="1" dirty="0"/>
              <a:t>-  Josh Wills</a:t>
            </a:r>
            <a:r>
              <a:rPr lang="en-US" sz="4800" dirty="0"/>
              <a:t>, Slack SLI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29910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can quickly backfire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 and debugging codebases, especially as the codebase grows large.  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11760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29910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MLib</a:t>
            </a:r>
            <a:r>
              <a:rPr lang="en-US" sz="4800" dirty="0"/>
              <a:t>						EJML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38D4E-8EA2-42C0-9BA5-BE043D083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155" y="383205"/>
            <a:ext cx="16412303" cy="194310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Kotlin vs Scala</a:t>
            </a:r>
          </a:p>
        </p:txBody>
      </p:sp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891155" y="3011349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domain.</a:t>
            </a:r>
          </a:p>
          <a:p>
            <a:pPr>
              <a:lnSpc>
                <a:spcPct val="100000"/>
              </a:lnSpc>
            </a:pPr>
            <a:r>
              <a:rPr lang="en-US" sz="4400" b="1" dirty="0"/>
              <a:t> 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This was arguably due to the success of frameworks like Apache Spark and </a:t>
            </a:r>
            <a:r>
              <a:rPr lang="en-US" sz="4400" dirty="0" err="1"/>
              <a:t>Akka</a:t>
            </a:r>
            <a:r>
              <a:rPr lang="en-US" sz="4400" dirty="0"/>
              <a:t>, which use Scala as their native language.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be experiencing some growth challenges.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Despite large corporate demand for Scala talent, supply seems to be increasingly scarce.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also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38D4E-8EA2-42C0-9BA5-BE043D083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Kotlin vs Scala</a:t>
            </a:r>
          </a:p>
        </p:txBody>
      </p:sp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2991074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Scala’s alleged challenges may present a large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also works with Apache Spark out-of-the-box, and could carry the JVM forward as a “big data” language.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Plugins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f</a:t>
            </a:r>
            <a:r>
              <a:rPr lang="en-US" sz="4400" dirty="0"/>
              <a:t>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first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Kotlin pet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some data science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a pile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280998" y="755387"/>
            <a:ext cx="77024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Youtube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0"/>
            <a:ext cx="8656536" cy="19431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Scientist Archetypes (Cont’d)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858</TotalTime>
  <Words>1547</Words>
  <Application>Microsoft Office PowerPoint</Application>
  <PresentationFormat>Custom</PresentationFormat>
  <Paragraphs>327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127</cp:revision>
  <dcterms:created xsi:type="dcterms:W3CDTF">2017-10-21T19:09:37Z</dcterms:created>
  <dcterms:modified xsi:type="dcterms:W3CDTF">2017-10-29T17:37:49Z</dcterms:modified>
</cp:coreProperties>
</file>