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4" r:id="rId30"/>
    <p:sldId id="291" r:id="rId31"/>
    <p:sldId id="292" r:id="rId32"/>
    <p:sldId id="286" r:id="rId33"/>
    <p:sldId id="28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6" y="2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Cocktail 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structures, as well as procedural code which is difficult to modularize,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static data sets!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962625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have some challenges going forward.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Plethora of features = Good or overwhelming?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192604"/>
            <a:ext cx="19225645" cy="87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 not taking significant share from Python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has easier interoperability with Java.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			Apache Spark		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blog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1137</TotalTime>
  <Words>1555</Words>
  <Application>Microsoft Office PowerPoint</Application>
  <PresentationFormat>Custom</PresentationFormat>
  <Paragraphs>332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154</cp:revision>
  <dcterms:created xsi:type="dcterms:W3CDTF">2017-10-21T19:09:37Z</dcterms:created>
  <dcterms:modified xsi:type="dcterms:W3CDTF">2017-10-31T17:48:31Z</dcterms:modified>
</cp:coreProperties>
</file>