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9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75" r:id="rId22"/>
    <p:sldId id="262" r:id="rId23"/>
    <p:sldId id="283" r:id="rId24"/>
    <p:sldId id="265" r:id="rId25"/>
    <p:sldId id="284" r:id="rId26"/>
    <p:sldId id="274" r:id="rId27"/>
    <p:sldId id="273" r:id="rId28"/>
    <p:sldId id="293" r:id="rId29"/>
    <p:sldId id="294" r:id="rId30"/>
    <p:sldId id="291" r:id="rId31"/>
    <p:sldId id="292" r:id="rId32"/>
    <p:sldId id="286" r:id="rId33"/>
    <p:sldId id="289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3" d="100"/>
          <a:sy n="53" d="100"/>
        </p:scale>
        <p:origin x="168" y="31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2" y="5050261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Artificial intelligence framework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images in some way.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4AB88B4-5ABD-4796-99D7-97AE1CC219A6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What is a Model?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EB6E8518-8761-48FC-B252-42B5EA9AA6C7}"/>
              </a:ext>
            </a:extLst>
          </p:cNvPr>
          <p:cNvSpPr/>
          <p:nvPr/>
        </p:nvSpPr>
        <p:spPr>
          <a:xfrm>
            <a:off x="1159933" y="29547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Concoction of Math and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structures, as well as procedural code which is difficult to modularize,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rewrite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static data sets!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911819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</a:t>
            </a:r>
            <a:r>
              <a:rPr lang="en-US" i="1" dirty="0"/>
              <a:t>[production]</a:t>
            </a:r>
            <a:r>
              <a:rPr lang="en-US" dirty="0"/>
              <a:t>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4755533" y="6078497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5EEA385-F51A-4BD6-9391-9F818BF638EF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Slack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56866-6537-4475-9A81-F168BDFD1DAB}"/>
              </a:ext>
            </a:extLst>
          </p:cNvPr>
          <p:cNvSpPr txBox="1"/>
          <p:nvPr/>
        </p:nvSpPr>
        <p:spPr>
          <a:xfrm>
            <a:off x="1113366" y="3558772"/>
            <a:ext cx="21497252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- </a:t>
            </a:r>
            <a:r>
              <a:rPr lang="en-US" sz="4800" b="1" dirty="0"/>
              <a:t>Josh Wills, </a:t>
            </a:r>
            <a:r>
              <a:rPr lang="en-US" sz="4800" dirty="0"/>
              <a:t>Director of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Maintainer/Contributor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11" y="104822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/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123911" y="39054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is challenging to use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maintaining, testing, and debugging codebases, especially as the codebase grows large.  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E634139-EC68-43B9-BB66-4B2F4F3FA8F0}"/>
              </a:ext>
            </a:extLst>
          </p:cNvPr>
          <p:cNvSpPr/>
          <p:nvPr/>
        </p:nvSpPr>
        <p:spPr>
          <a:xfrm>
            <a:off x="1123911" y="29339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3323584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Komputation</a:t>
            </a:r>
            <a:r>
              <a:rPr lang="en-US" sz="4800" dirty="0"/>
              <a:t>				EJML</a:t>
            </a:r>
            <a:endParaRPr lang="en-US" sz="6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126A4E-C5E9-40ED-84CD-EA033CB3173D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Python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63B59667-E40E-4E37-99E0-0340AE408E41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576614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domain, arguably due to Apache Spark and other “big data” solutions. 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be experiencing some growth challenges.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Despite large corporate demand for Scala talent, supply may be growing scarce.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also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E25787E-973E-430F-BDFE-E98D947A9AB6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B2D92D68-8E85-4D3A-AE65-4D0C06D33A18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Pragmatic vs Grandiose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622842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Scala’s alleged challenges may present an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might be able to finish what Scala started, establishing an engineering-grade platform in data science.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D053D8-2A4B-4102-81D1-C13A25A7511E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560B14CA-0393-4F3B-A129-24AEBAD08700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Pragmatic vs Grandiose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Plugins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</a:t>
            </a:r>
            <a:r>
              <a:rPr lang="en-US" sz="4400" dirty="0"/>
              <a:t>functional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			Apache Spark		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data-driven Kotlin projects and share them!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data-driven features into your apps, and blog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 especially when production needs arise.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piles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196039" y="755387"/>
            <a:ext cx="78723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YouTube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1"/>
            <a:ext cx="10266384" cy="88321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1059</TotalTime>
  <Words>1550</Words>
  <Application>Microsoft Office PowerPoint</Application>
  <PresentationFormat>Custom</PresentationFormat>
  <Paragraphs>330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140</cp:revision>
  <dcterms:created xsi:type="dcterms:W3CDTF">2017-10-21T19:09:37Z</dcterms:created>
  <dcterms:modified xsi:type="dcterms:W3CDTF">2017-10-31T01:12:39Z</dcterms:modified>
</cp:coreProperties>
</file>