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c2932512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c2932512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ce58754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ce58754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ce58754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ce58754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ce58754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ce58754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ceede08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ceede0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c29325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c29325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c293251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c293251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c293251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c293251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c293251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c293251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c2932512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c2932512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c293251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c293251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c2932512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c2932512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c2932512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c2932512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fOQCSqllDh7nXW1PXesxFo4G20gZ1VJz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Water Meldon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DataRes Demo Day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Samantha, Annie, Shreesh, Isha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Points of analysis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393025"/>
            <a:ext cx="7030500" cy="3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</a:t>
            </a:r>
            <a:r>
              <a:rPr lang="en" sz="1800"/>
              <a:t>any of these European countries follow a very similar “trend” and the number of vaccinations per million are not different than each other.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likely </a:t>
            </a:r>
            <a:r>
              <a:rPr lang="en" sz="1800"/>
              <a:t>because</a:t>
            </a:r>
            <a:r>
              <a:rPr lang="en" sz="1800"/>
              <a:t> of the European Union - and </a:t>
            </a:r>
            <a:r>
              <a:rPr lang="en" sz="1800"/>
              <a:t>because</a:t>
            </a:r>
            <a:r>
              <a:rPr lang="en" sz="1800"/>
              <a:t> they are part of this Union, we can hypothesize their vaccination strategies to be in tune with each other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165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Continent of Asia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850" y="616554"/>
            <a:ext cx="5682299" cy="228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5" y="2782375"/>
            <a:ext cx="5711849" cy="22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165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Continent of Asia</a:t>
            </a:r>
            <a:endParaRPr/>
          </a:p>
        </p:txBody>
      </p:sp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353" y="682175"/>
            <a:ext cx="5631151" cy="23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850" y="3033000"/>
            <a:ext cx="5203552" cy="21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227575" y="1241525"/>
            <a:ext cx="1924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Continent of Asia</a:t>
            </a:r>
            <a:endParaRPr/>
          </a:p>
        </p:txBody>
      </p:sp>
      <p:pic>
        <p:nvPicPr>
          <p:cNvPr id="357" name="Google Shape;357;p25" title="20210528_06344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975" y="239650"/>
            <a:ext cx="6455700" cy="48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Conclusions</a:t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complicated political factors beyond economical factors that correlates with vaccine distribution.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/>
              <a:t>different</a:t>
            </a:r>
            <a:r>
              <a:rPr lang="en"/>
              <a:t> from our original “hypothesis” with the idea that the GDP contributes to number of vaccines distributed.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714500"/>
            <a:ext cx="70305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Obtained a dataset from Kaggle on COVID 19 vaccinations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dataset includes data such as number of people vaccinated (in millions) for different countries, what company vaccines are utilized most in each country,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interested in analyzing trends and connecting to real world ‘events’ (politics and policies, Gross Domestic Product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Performed Time series analysis on some continents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Continent of South America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675" y="1260400"/>
            <a:ext cx="7385876" cy="354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Continent of Africa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194025"/>
            <a:ext cx="70305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200" y="1194025"/>
            <a:ext cx="7582577" cy="36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interesting points about the two plots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408350"/>
            <a:ext cx="70305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continent of Africa, it seems that Togo and Zimbabwe have been experiencing an increase in the number of vaccinations per million over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these countries have a lower Gross Domestic Product as compared to countries such as South Africa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BBC article shows that the World Health Organization has been aiming to increase vaccination distributions in countries such as Togo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South America: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Chile has an increasing trend vaccinations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countries including: Argentia, Panama, Venezuela, and Colombia seems to display a relatively “stable” trend in their vaccinations with increasing and decreasing numbers from a day to day basis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Chile has one of the highest GDP values in South America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Continents of North America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270575"/>
            <a:ext cx="70305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50" y="1178725"/>
            <a:ext cx="7924024" cy="35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Continent of Australia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316500"/>
            <a:ext cx="70305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63" y="1248513"/>
            <a:ext cx="7582577" cy="33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analysis 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438950"/>
            <a:ext cx="7030500" cy="30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United States and Canada displays a very similar trend in vaccinations per million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Australia displays an increasing trend as well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are trends expected, as all of these continents/countries are associated with relative high levels of GDP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Continent of Europe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454275"/>
            <a:ext cx="70305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050" y="1454275"/>
            <a:ext cx="8011203" cy="345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