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0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F292E-B984-4742-8F5A-8415B47051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</dgm:spPr>
      <dgm:t>
        <a:bodyPr/>
        <a:lstStyle/>
        <a:p>
          <a:endParaRPr lang="en-US"/>
        </a:p>
      </dgm:t>
    </dgm:pt>
    <dgm:pt modelId="{528B12EC-5456-493C-A923-9BBB3E40A311}">
      <dgm:prSet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="1" i="0" baseline="0"/>
            <a:t>Connection:</a:t>
          </a:r>
          <a:r>
            <a:rPr lang="en-US" b="0" i="0" baseline="0"/>
            <a:t> Using </a:t>
          </a:r>
          <a:r>
            <a:rPr lang="en-US" b="1" i="0" baseline="0"/>
            <a:t>pymongo.MongoClient</a:t>
          </a:r>
          <a:r>
            <a:rPr lang="en-US" b="0" i="0" baseline="0"/>
            <a:t> to establish the link.</a:t>
          </a:r>
          <a:endParaRPr lang="en-US"/>
        </a:p>
      </dgm:t>
    </dgm:pt>
    <dgm:pt modelId="{6DB6C598-0EB1-47D2-AA71-4667800A2227}" type="parTrans" cxnId="{F06BAC73-427D-4599-8E02-EC59D2D075A5}">
      <dgm:prSet/>
      <dgm:spPr/>
      <dgm:t>
        <a:bodyPr/>
        <a:lstStyle/>
        <a:p>
          <a:endParaRPr lang="en-US"/>
        </a:p>
      </dgm:t>
    </dgm:pt>
    <dgm:pt modelId="{FD857C93-A022-4F3D-9071-EFECC144E27E}" type="sibTrans" cxnId="{F06BAC73-427D-4599-8E02-EC59D2D075A5}">
      <dgm:prSet/>
      <dgm:spPr/>
      <dgm:t>
        <a:bodyPr/>
        <a:lstStyle/>
        <a:p>
          <a:endParaRPr lang="en-US"/>
        </a:p>
      </dgm:t>
    </dgm:pt>
    <dgm:pt modelId="{6DC1C6F9-2D92-4690-804C-B95DCA7EB315}">
      <dgm:prSet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="1" i="0" baseline="0" dirty="0"/>
            <a:t>Database/Collection:</a:t>
          </a:r>
          <a:r>
            <a:rPr lang="en-US" b="0" i="0" baseline="0" dirty="0"/>
            <a:t> Connect to </a:t>
          </a:r>
          <a:r>
            <a:rPr lang="en-US" b="0" i="0" baseline="0" dirty="0" err="1"/>
            <a:t>eduhub_db</a:t>
          </a:r>
          <a:r>
            <a:rPr lang="en-US" b="0" i="0" baseline="0" dirty="0"/>
            <a:t>; operating on users, courses, and enrollments.</a:t>
          </a:r>
          <a:endParaRPr lang="en-US" dirty="0"/>
        </a:p>
      </dgm:t>
    </dgm:pt>
    <dgm:pt modelId="{24390F99-F0D5-43CB-AE70-D3FC87D99888}" type="parTrans" cxnId="{BC2BA58C-1EC3-4D61-B6A6-EF4DFF085D88}">
      <dgm:prSet/>
      <dgm:spPr/>
      <dgm:t>
        <a:bodyPr/>
        <a:lstStyle/>
        <a:p>
          <a:endParaRPr lang="en-US"/>
        </a:p>
      </dgm:t>
    </dgm:pt>
    <dgm:pt modelId="{614560D8-4ADD-490C-9BDB-52BDC154AB14}" type="sibTrans" cxnId="{BC2BA58C-1EC3-4D61-B6A6-EF4DFF085D88}">
      <dgm:prSet/>
      <dgm:spPr/>
      <dgm:t>
        <a:bodyPr/>
        <a:lstStyle/>
        <a:p>
          <a:endParaRPr lang="en-US"/>
        </a:p>
      </dgm:t>
    </dgm:pt>
    <dgm:pt modelId="{5ADE7D59-AF6D-45F4-BAF0-D3536545D7DF}">
      <dgm:prSet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="1" i="0" baseline="0"/>
            <a:t>Key Setup:</a:t>
          </a:r>
          <a:r>
            <a:rPr lang="en-US" b="0" i="0" baseline="0"/>
            <a:t> Initial data insertion/seeding to populate the database for live demonstration.</a:t>
          </a:r>
          <a:endParaRPr lang="en-US"/>
        </a:p>
      </dgm:t>
    </dgm:pt>
    <dgm:pt modelId="{CB68B9F4-B32C-47C6-A136-B3EC06A2496E}" type="parTrans" cxnId="{3E7BB5FE-B627-403B-87E8-A076CB87D9AE}">
      <dgm:prSet/>
      <dgm:spPr/>
      <dgm:t>
        <a:bodyPr/>
        <a:lstStyle/>
        <a:p>
          <a:endParaRPr lang="en-US"/>
        </a:p>
      </dgm:t>
    </dgm:pt>
    <dgm:pt modelId="{3CF06D36-4448-4CB3-B95B-935403BDAE90}" type="sibTrans" cxnId="{3E7BB5FE-B627-403B-87E8-A076CB87D9AE}">
      <dgm:prSet/>
      <dgm:spPr/>
      <dgm:t>
        <a:bodyPr/>
        <a:lstStyle/>
        <a:p>
          <a:endParaRPr lang="en-US"/>
        </a:p>
      </dgm:t>
    </dgm:pt>
    <dgm:pt modelId="{43F1D7AF-664E-4A28-B5E4-56687221BE17}">
      <dgm:prSet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="1" i="0" baseline="0"/>
            <a:t>Concept: </a:t>
          </a:r>
          <a:r>
            <a:rPr lang="en-US" b="0" i="0" baseline="0"/>
            <a:t>Demonstrating the ease of establishing a robust Python-MongoDB connection</a:t>
          </a:r>
          <a:endParaRPr lang="en-US"/>
        </a:p>
      </dgm:t>
    </dgm:pt>
    <dgm:pt modelId="{B6551AA2-6DE2-4647-A103-D4716C0D8119}" type="parTrans" cxnId="{B9F95000-4E36-4A25-8F58-A162E524D4FC}">
      <dgm:prSet/>
      <dgm:spPr/>
      <dgm:t>
        <a:bodyPr/>
        <a:lstStyle/>
        <a:p>
          <a:endParaRPr lang="en-US"/>
        </a:p>
      </dgm:t>
    </dgm:pt>
    <dgm:pt modelId="{2041F3F3-7F33-4752-AE62-6CB6E5BFFBE4}" type="sibTrans" cxnId="{B9F95000-4E36-4A25-8F58-A162E524D4FC}">
      <dgm:prSet/>
      <dgm:spPr/>
      <dgm:t>
        <a:bodyPr/>
        <a:lstStyle/>
        <a:p>
          <a:endParaRPr lang="en-US"/>
        </a:p>
      </dgm:t>
    </dgm:pt>
    <dgm:pt modelId="{0E950B36-9369-422D-A0D9-9B41527691FB}">
      <dgm:prSet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="0" i="0" baseline="0"/>
            <a:t># Code snippet from notebook</a:t>
          </a:r>
          <a:endParaRPr lang="en-US"/>
        </a:p>
      </dgm:t>
    </dgm:pt>
    <dgm:pt modelId="{EC2544AD-471C-4469-964E-E58803886716}" type="parTrans" cxnId="{1C852B52-68D6-406C-9835-BF9F4AD096FD}">
      <dgm:prSet/>
      <dgm:spPr/>
      <dgm:t>
        <a:bodyPr/>
        <a:lstStyle/>
        <a:p>
          <a:endParaRPr lang="en-US"/>
        </a:p>
      </dgm:t>
    </dgm:pt>
    <dgm:pt modelId="{E4A41406-C358-4ADB-8791-4CE1BEDFAAE8}" type="sibTrans" cxnId="{1C852B52-68D6-406C-9835-BF9F4AD096FD}">
      <dgm:prSet/>
      <dgm:spPr/>
      <dgm:t>
        <a:bodyPr/>
        <a:lstStyle/>
        <a:p>
          <a:endParaRPr lang="en-US"/>
        </a:p>
      </dgm:t>
    </dgm:pt>
    <dgm:pt modelId="{6065AC1C-7A0D-421E-B57E-22C2C798BE0A}">
      <dgm:prSet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="0" i="0" baseline="0"/>
            <a:t>client = MongoClient(CONNECTION_STRING)</a:t>
          </a:r>
          <a:endParaRPr lang="en-US"/>
        </a:p>
      </dgm:t>
    </dgm:pt>
    <dgm:pt modelId="{D61BA646-381B-4177-9F77-0D1DFEA8B3F8}" type="parTrans" cxnId="{614BFE9F-CC4D-44A0-93BB-6A8C541DC8FD}">
      <dgm:prSet/>
      <dgm:spPr/>
      <dgm:t>
        <a:bodyPr/>
        <a:lstStyle/>
        <a:p>
          <a:endParaRPr lang="en-US"/>
        </a:p>
      </dgm:t>
    </dgm:pt>
    <dgm:pt modelId="{7B0BD7E8-360A-4DB2-A17F-BF23A6C4CB20}" type="sibTrans" cxnId="{614BFE9F-CC4D-44A0-93BB-6A8C541DC8FD}">
      <dgm:prSet/>
      <dgm:spPr/>
      <dgm:t>
        <a:bodyPr/>
        <a:lstStyle/>
        <a:p>
          <a:endParaRPr lang="en-US"/>
        </a:p>
      </dgm:t>
    </dgm:pt>
    <dgm:pt modelId="{D0621E88-6600-45E0-B941-2F25EF9B1373}">
      <dgm:prSet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  <dgm:t>
        <a:bodyPr/>
        <a:lstStyle/>
        <a:p>
          <a:r>
            <a:rPr lang="en-US" b="0" i="0" baseline="0"/>
            <a:t>db = client['eduhub_db']</a:t>
          </a:r>
          <a:endParaRPr lang="en-US"/>
        </a:p>
      </dgm:t>
    </dgm:pt>
    <dgm:pt modelId="{3A75446A-F63B-4E5D-87E6-0BE532786FC7}" type="parTrans" cxnId="{930C191D-6749-4DD6-8513-58E4DA84B0EB}">
      <dgm:prSet/>
      <dgm:spPr/>
      <dgm:t>
        <a:bodyPr/>
        <a:lstStyle/>
        <a:p>
          <a:endParaRPr lang="en-US"/>
        </a:p>
      </dgm:t>
    </dgm:pt>
    <dgm:pt modelId="{2674AE20-F08E-499D-8A21-E48F93745C24}" type="sibTrans" cxnId="{930C191D-6749-4DD6-8513-58E4DA84B0EB}">
      <dgm:prSet/>
      <dgm:spPr/>
      <dgm:t>
        <a:bodyPr/>
        <a:lstStyle/>
        <a:p>
          <a:endParaRPr lang="en-US"/>
        </a:p>
      </dgm:t>
    </dgm:pt>
    <dgm:pt modelId="{56D6A4FE-1731-4F9C-B1EF-01A516EFCB41}" type="pres">
      <dgm:prSet presAssocID="{708F292E-B984-4742-8F5A-8415B4705137}" presName="linear" presStyleCnt="0">
        <dgm:presLayoutVars>
          <dgm:animLvl val="lvl"/>
          <dgm:resizeHandles val="exact"/>
        </dgm:presLayoutVars>
      </dgm:prSet>
      <dgm:spPr/>
    </dgm:pt>
    <dgm:pt modelId="{E1D45643-711A-494D-B4B8-17B8C5DC41B5}" type="pres">
      <dgm:prSet presAssocID="{528B12EC-5456-493C-A923-9BBB3E40A31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14596A0-9BA9-4BF7-9CA8-4A408BDBD05A}" type="pres">
      <dgm:prSet presAssocID="{FD857C93-A022-4F3D-9071-EFECC144E27E}" presName="spacer" presStyleCnt="0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</dgm:pt>
    <dgm:pt modelId="{5226748F-BC80-428E-A518-A84CCC285338}" type="pres">
      <dgm:prSet presAssocID="{6DC1C6F9-2D92-4690-804C-B95DCA7EB315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A3A8F44-A3FA-489E-A011-5AE93C116361}" type="pres">
      <dgm:prSet presAssocID="{614560D8-4ADD-490C-9BDB-52BDC154AB14}" presName="spacer" presStyleCnt="0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</dgm:pt>
    <dgm:pt modelId="{0CA2C20E-671B-4C9F-89F7-FA8991924979}" type="pres">
      <dgm:prSet presAssocID="{5ADE7D59-AF6D-45F4-BAF0-D3536545D7D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3AF9DED-F325-4480-AB91-9B08B2B843FA}" type="pres">
      <dgm:prSet presAssocID="{3CF06D36-4448-4CB3-B95B-935403BDAE90}" presName="spacer" presStyleCnt="0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</dgm:pt>
    <dgm:pt modelId="{18CF084E-91AD-4CE0-94DE-CEF9BC4523C8}" type="pres">
      <dgm:prSet presAssocID="{43F1D7AF-664E-4A28-B5E4-56687221BE1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B5FFBE3-DAC5-45A4-8A8C-ECB51B202515}" type="pres">
      <dgm:prSet presAssocID="{2041F3F3-7F33-4752-AE62-6CB6E5BFFBE4}" presName="spacer" presStyleCnt="0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</dgm:pt>
    <dgm:pt modelId="{22002854-C353-4C58-A937-88B40E93644A}" type="pres">
      <dgm:prSet presAssocID="{0E950B36-9369-422D-A0D9-9B41527691F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7E8D5D4-F182-46C4-90A3-448D36249433}" type="pres">
      <dgm:prSet presAssocID="{E4A41406-C358-4ADB-8791-4CE1BEDFAAE8}" presName="spacer" presStyleCnt="0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</dgm:pt>
    <dgm:pt modelId="{6855D651-2CE8-4044-B61C-D1FC80268907}" type="pres">
      <dgm:prSet presAssocID="{6065AC1C-7A0D-421E-B57E-22C2C798BE0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BE1AFDC-7367-4351-9885-6D26E7DAD57B}" type="pres">
      <dgm:prSet presAssocID="{7B0BD7E8-360A-4DB2-A17F-BF23A6C4CB20}" presName="spacer" presStyleCnt="0"/>
      <dgm:spPr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gm:spPr>
    </dgm:pt>
    <dgm:pt modelId="{44DCB1D6-A305-43EC-BF05-C089606841CA}" type="pres">
      <dgm:prSet presAssocID="{D0621E88-6600-45E0-B941-2F25EF9B137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9F95000-4E36-4A25-8F58-A162E524D4FC}" srcId="{708F292E-B984-4742-8F5A-8415B4705137}" destId="{43F1D7AF-664E-4A28-B5E4-56687221BE17}" srcOrd="3" destOrd="0" parTransId="{B6551AA2-6DE2-4647-A103-D4716C0D8119}" sibTransId="{2041F3F3-7F33-4752-AE62-6CB6E5BFFBE4}"/>
    <dgm:cxn modelId="{0230390E-910A-42ED-AD91-623611BE3577}" type="presOf" srcId="{708F292E-B984-4742-8F5A-8415B4705137}" destId="{56D6A4FE-1731-4F9C-B1EF-01A516EFCB41}" srcOrd="0" destOrd="0" presId="urn:microsoft.com/office/officeart/2005/8/layout/vList2"/>
    <dgm:cxn modelId="{C40AA31B-16DD-4D9A-886B-6360AA5FABCB}" type="presOf" srcId="{6065AC1C-7A0D-421E-B57E-22C2C798BE0A}" destId="{6855D651-2CE8-4044-B61C-D1FC80268907}" srcOrd="0" destOrd="0" presId="urn:microsoft.com/office/officeart/2005/8/layout/vList2"/>
    <dgm:cxn modelId="{930C191D-6749-4DD6-8513-58E4DA84B0EB}" srcId="{708F292E-B984-4742-8F5A-8415B4705137}" destId="{D0621E88-6600-45E0-B941-2F25EF9B1373}" srcOrd="6" destOrd="0" parTransId="{3A75446A-F63B-4E5D-87E6-0BE532786FC7}" sibTransId="{2674AE20-F08E-499D-8A21-E48F93745C24}"/>
    <dgm:cxn modelId="{800C9230-E991-4716-9D70-D023A1CE9C8C}" type="presOf" srcId="{6DC1C6F9-2D92-4690-804C-B95DCA7EB315}" destId="{5226748F-BC80-428E-A518-A84CCC285338}" srcOrd="0" destOrd="0" presId="urn:microsoft.com/office/officeart/2005/8/layout/vList2"/>
    <dgm:cxn modelId="{1C852B52-68D6-406C-9835-BF9F4AD096FD}" srcId="{708F292E-B984-4742-8F5A-8415B4705137}" destId="{0E950B36-9369-422D-A0D9-9B41527691FB}" srcOrd="4" destOrd="0" parTransId="{EC2544AD-471C-4469-964E-E58803886716}" sibTransId="{E4A41406-C358-4ADB-8791-4CE1BEDFAAE8}"/>
    <dgm:cxn modelId="{2C258A53-91FD-4943-98C6-09D415EC8400}" type="presOf" srcId="{43F1D7AF-664E-4A28-B5E4-56687221BE17}" destId="{18CF084E-91AD-4CE0-94DE-CEF9BC4523C8}" srcOrd="0" destOrd="0" presId="urn:microsoft.com/office/officeart/2005/8/layout/vList2"/>
    <dgm:cxn modelId="{F06BAC73-427D-4599-8E02-EC59D2D075A5}" srcId="{708F292E-B984-4742-8F5A-8415B4705137}" destId="{528B12EC-5456-493C-A923-9BBB3E40A311}" srcOrd="0" destOrd="0" parTransId="{6DB6C598-0EB1-47D2-AA71-4667800A2227}" sibTransId="{FD857C93-A022-4F3D-9071-EFECC144E27E}"/>
    <dgm:cxn modelId="{CE9F0357-09C8-4240-A808-1B6789A9396E}" type="presOf" srcId="{5ADE7D59-AF6D-45F4-BAF0-D3536545D7DF}" destId="{0CA2C20E-671B-4C9F-89F7-FA8991924979}" srcOrd="0" destOrd="0" presId="urn:microsoft.com/office/officeart/2005/8/layout/vList2"/>
    <dgm:cxn modelId="{34DE1358-23CF-4D6D-B57F-F9CFED92A5D1}" type="presOf" srcId="{D0621E88-6600-45E0-B941-2F25EF9B1373}" destId="{44DCB1D6-A305-43EC-BF05-C089606841CA}" srcOrd="0" destOrd="0" presId="urn:microsoft.com/office/officeart/2005/8/layout/vList2"/>
    <dgm:cxn modelId="{BC2BA58C-1EC3-4D61-B6A6-EF4DFF085D88}" srcId="{708F292E-B984-4742-8F5A-8415B4705137}" destId="{6DC1C6F9-2D92-4690-804C-B95DCA7EB315}" srcOrd="1" destOrd="0" parTransId="{24390F99-F0D5-43CB-AE70-D3FC87D99888}" sibTransId="{614560D8-4ADD-490C-9BDB-52BDC154AB14}"/>
    <dgm:cxn modelId="{614BFE9F-CC4D-44A0-93BB-6A8C541DC8FD}" srcId="{708F292E-B984-4742-8F5A-8415B4705137}" destId="{6065AC1C-7A0D-421E-B57E-22C2C798BE0A}" srcOrd="5" destOrd="0" parTransId="{D61BA646-381B-4177-9F77-0D1DFEA8B3F8}" sibTransId="{7B0BD7E8-360A-4DB2-A17F-BF23A6C4CB20}"/>
    <dgm:cxn modelId="{E471A3BE-3D9E-45EA-8D07-F820D8AD9DDA}" type="presOf" srcId="{528B12EC-5456-493C-A923-9BBB3E40A311}" destId="{E1D45643-711A-494D-B4B8-17B8C5DC41B5}" srcOrd="0" destOrd="0" presId="urn:microsoft.com/office/officeart/2005/8/layout/vList2"/>
    <dgm:cxn modelId="{9C5184ED-0B32-4360-AC43-91FCC188F938}" type="presOf" srcId="{0E950B36-9369-422D-A0D9-9B41527691FB}" destId="{22002854-C353-4C58-A937-88B40E93644A}" srcOrd="0" destOrd="0" presId="urn:microsoft.com/office/officeart/2005/8/layout/vList2"/>
    <dgm:cxn modelId="{3E7BB5FE-B627-403B-87E8-A076CB87D9AE}" srcId="{708F292E-B984-4742-8F5A-8415B4705137}" destId="{5ADE7D59-AF6D-45F4-BAF0-D3536545D7DF}" srcOrd="2" destOrd="0" parTransId="{CB68B9F4-B32C-47C6-A136-B3EC06A2496E}" sibTransId="{3CF06D36-4448-4CB3-B95B-935403BDAE90}"/>
    <dgm:cxn modelId="{296EB987-0D1A-4C5C-899A-CF82BBF1C7A2}" type="presParOf" srcId="{56D6A4FE-1731-4F9C-B1EF-01A516EFCB41}" destId="{E1D45643-711A-494D-B4B8-17B8C5DC41B5}" srcOrd="0" destOrd="0" presId="urn:microsoft.com/office/officeart/2005/8/layout/vList2"/>
    <dgm:cxn modelId="{009BABD8-5B5F-4B87-9509-748835D3F81B}" type="presParOf" srcId="{56D6A4FE-1731-4F9C-B1EF-01A516EFCB41}" destId="{414596A0-9BA9-4BF7-9CA8-4A408BDBD05A}" srcOrd="1" destOrd="0" presId="urn:microsoft.com/office/officeart/2005/8/layout/vList2"/>
    <dgm:cxn modelId="{18227319-5C92-4BD8-9EE3-57BBDC28E707}" type="presParOf" srcId="{56D6A4FE-1731-4F9C-B1EF-01A516EFCB41}" destId="{5226748F-BC80-428E-A518-A84CCC285338}" srcOrd="2" destOrd="0" presId="urn:microsoft.com/office/officeart/2005/8/layout/vList2"/>
    <dgm:cxn modelId="{0458DE08-D0DC-4568-B8FE-7CFF19D3A5A0}" type="presParOf" srcId="{56D6A4FE-1731-4F9C-B1EF-01A516EFCB41}" destId="{FA3A8F44-A3FA-489E-A011-5AE93C116361}" srcOrd="3" destOrd="0" presId="urn:microsoft.com/office/officeart/2005/8/layout/vList2"/>
    <dgm:cxn modelId="{FDF989E9-E6F4-4EA8-8723-BE172F37FCB1}" type="presParOf" srcId="{56D6A4FE-1731-4F9C-B1EF-01A516EFCB41}" destId="{0CA2C20E-671B-4C9F-89F7-FA8991924979}" srcOrd="4" destOrd="0" presId="urn:microsoft.com/office/officeart/2005/8/layout/vList2"/>
    <dgm:cxn modelId="{46FA8F1B-1CB8-43AE-BD38-D6D5BD98FA2E}" type="presParOf" srcId="{56D6A4FE-1731-4F9C-B1EF-01A516EFCB41}" destId="{D3AF9DED-F325-4480-AB91-9B08B2B843FA}" srcOrd="5" destOrd="0" presId="urn:microsoft.com/office/officeart/2005/8/layout/vList2"/>
    <dgm:cxn modelId="{04EDEB81-BF04-4BB6-BE71-6AC7ACE9188C}" type="presParOf" srcId="{56D6A4FE-1731-4F9C-B1EF-01A516EFCB41}" destId="{18CF084E-91AD-4CE0-94DE-CEF9BC4523C8}" srcOrd="6" destOrd="0" presId="urn:microsoft.com/office/officeart/2005/8/layout/vList2"/>
    <dgm:cxn modelId="{AAA26A64-E842-40F7-A87D-B85A53F268F2}" type="presParOf" srcId="{56D6A4FE-1731-4F9C-B1EF-01A516EFCB41}" destId="{BB5FFBE3-DAC5-45A4-8A8C-ECB51B202515}" srcOrd="7" destOrd="0" presId="urn:microsoft.com/office/officeart/2005/8/layout/vList2"/>
    <dgm:cxn modelId="{E939D994-1306-4F14-AF75-5027EF6F4C6A}" type="presParOf" srcId="{56D6A4FE-1731-4F9C-B1EF-01A516EFCB41}" destId="{22002854-C353-4C58-A937-88B40E93644A}" srcOrd="8" destOrd="0" presId="urn:microsoft.com/office/officeart/2005/8/layout/vList2"/>
    <dgm:cxn modelId="{A76316F2-7FFF-4EFB-BDB4-9579508880E8}" type="presParOf" srcId="{56D6A4FE-1731-4F9C-B1EF-01A516EFCB41}" destId="{F7E8D5D4-F182-46C4-90A3-448D36249433}" srcOrd="9" destOrd="0" presId="urn:microsoft.com/office/officeart/2005/8/layout/vList2"/>
    <dgm:cxn modelId="{F47DD661-8FE4-4C9E-AF96-5D73FDBA27CD}" type="presParOf" srcId="{56D6A4FE-1731-4F9C-B1EF-01A516EFCB41}" destId="{6855D651-2CE8-4044-B61C-D1FC80268907}" srcOrd="10" destOrd="0" presId="urn:microsoft.com/office/officeart/2005/8/layout/vList2"/>
    <dgm:cxn modelId="{87EE4A67-8C21-49DB-9324-A61D49BDEEA3}" type="presParOf" srcId="{56D6A4FE-1731-4F9C-B1EF-01A516EFCB41}" destId="{4BE1AFDC-7367-4351-9885-6D26E7DAD57B}" srcOrd="11" destOrd="0" presId="urn:microsoft.com/office/officeart/2005/8/layout/vList2"/>
    <dgm:cxn modelId="{24FABE5C-2F7C-45DD-BDE2-E2C76E68DF26}" type="presParOf" srcId="{56D6A4FE-1731-4F9C-B1EF-01A516EFCB41}" destId="{44DCB1D6-A305-43EC-BF05-C089606841C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6A4E28-404F-4E98-A86C-9E34E676FA76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AA5857-38D7-40A0-A999-6C963AC8BADC}">
      <dgm:prSet/>
      <dgm:spPr/>
      <dgm:t>
        <a:bodyPr/>
        <a:lstStyle/>
        <a:p>
          <a:r>
            <a:rPr lang="en-US" b="1" i="0" baseline="0"/>
            <a:t>Goal:</a:t>
          </a:r>
          <a:r>
            <a:rPr lang="en-US" b="0" i="0" baseline="0"/>
            <a:t> Prove the </a:t>
          </a:r>
          <a:r>
            <a:rPr lang="en-US" b="1" i="0" baseline="0"/>
            <a:t>JSON Schema Validation</a:t>
          </a:r>
          <a:r>
            <a:rPr lang="en-US" b="0" i="0" baseline="0"/>
            <a:t> works (as set up in your Python file).</a:t>
          </a:r>
          <a:endParaRPr lang="en-US"/>
        </a:p>
      </dgm:t>
    </dgm:pt>
    <dgm:pt modelId="{541E8EC3-6338-4F32-A5CA-C74544F889BE}" type="parTrans" cxnId="{463ED8E5-DBFF-48B1-8CF0-1574C65DFD03}">
      <dgm:prSet/>
      <dgm:spPr/>
      <dgm:t>
        <a:bodyPr/>
        <a:lstStyle/>
        <a:p>
          <a:endParaRPr lang="en-US"/>
        </a:p>
      </dgm:t>
    </dgm:pt>
    <dgm:pt modelId="{AE3D4293-8B9B-4A5B-8761-290A0843F729}" type="sibTrans" cxnId="{463ED8E5-DBFF-48B1-8CF0-1574C65DFD03}">
      <dgm:prSet/>
      <dgm:spPr/>
      <dgm:t>
        <a:bodyPr/>
        <a:lstStyle/>
        <a:p>
          <a:endParaRPr lang="en-US"/>
        </a:p>
      </dgm:t>
    </dgm:pt>
    <dgm:pt modelId="{8E8E25D3-9B0F-4195-93BF-F4D1B8C676C1}">
      <dgm:prSet/>
      <dgm:spPr/>
      <dgm:t>
        <a:bodyPr anchor="t"/>
        <a:lstStyle/>
        <a:p>
          <a:r>
            <a:rPr lang="en-US" b="1" i="0" baseline="0"/>
            <a:t>Demo Point 1:</a:t>
          </a:r>
          <a:r>
            <a:rPr lang="en-US" b="0" i="0" baseline="0"/>
            <a:t> Attempt to insert a user missing a </a:t>
          </a:r>
          <a:r>
            <a:rPr lang="en-US" b="1" i="0" baseline="0"/>
            <a:t>required field</a:t>
          </a:r>
          <a:r>
            <a:rPr lang="en-US" b="0" i="0" baseline="0"/>
            <a:t> (email).</a:t>
          </a:r>
          <a:endParaRPr lang="en-US"/>
        </a:p>
      </dgm:t>
    </dgm:pt>
    <dgm:pt modelId="{CC7166DD-BEB9-45BC-BF4C-2A24854759A8}" type="parTrans" cxnId="{DE2C6E92-7D16-41AF-85E7-0C0C226689A4}">
      <dgm:prSet/>
      <dgm:spPr/>
      <dgm:t>
        <a:bodyPr/>
        <a:lstStyle/>
        <a:p>
          <a:endParaRPr lang="en-US"/>
        </a:p>
      </dgm:t>
    </dgm:pt>
    <dgm:pt modelId="{FFDAAF51-123D-4333-9ED5-5914A323316F}" type="sibTrans" cxnId="{DE2C6E92-7D16-41AF-85E7-0C0C226689A4}">
      <dgm:prSet/>
      <dgm:spPr/>
      <dgm:t>
        <a:bodyPr/>
        <a:lstStyle/>
        <a:p>
          <a:endParaRPr lang="en-US"/>
        </a:p>
      </dgm:t>
    </dgm:pt>
    <dgm:pt modelId="{98C59561-DC54-4CD5-A9B2-47EDABFC4799}">
      <dgm:prSet/>
      <dgm:spPr/>
      <dgm:t>
        <a:bodyPr/>
        <a:lstStyle/>
        <a:p>
          <a:r>
            <a:rPr lang="en-US" b="1" i="0" baseline="0" dirty="0"/>
            <a:t>Demo Point 2:</a:t>
          </a:r>
          <a:r>
            <a:rPr lang="en-US" b="0" i="0" baseline="0" dirty="0"/>
            <a:t> Attempt to insert a user with a </a:t>
          </a:r>
          <a:r>
            <a:rPr lang="en-US" b="1" i="0" baseline="0" dirty="0"/>
            <a:t>wrong data type</a:t>
          </a:r>
          <a:r>
            <a:rPr lang="en-US" b="0" i="0" baseline="0" dirty="0"/>
            <a:t> (e.g., a string for </a:t>
          </a:r>
          <a:r>
            <a:rPr lang="en-US" b="0" i="0" baseline="0" dirty="0" err="1"/>
            <a:t>dateJoined</a:t>
          </a:r>
          <a:r>
            <a:rPr lang="en-US" b="0" i="0" baseline="0" dirty="0"/>
            <a:t> instead of datetime).</a:t>
          </a:r>
          <a:endParaRPr lang="en-US" dirty="0"/>
        </a:p>
      </dgm:t>
    </dgm:pt>
    <dgm:pt modelId="{E10EA138-9239-4EDA-95F7-496D391432A3}" type="parTrans" cxnId="{0193DB16-B9D3-4BC3-8066-B38AEA54AEEE}">
      <dgm:prSet/>
      <dgm:spPr/>
      <dgm:t>
        <a:bodyPr/>
        <a:lstStyle/>
        <a:p>
          <a:endParaRPr lang="en-US"/>
        </a:p>
      </dgm:t>
    </dgm:pt>
    <dgm:pt modelId="{3A269B23-A747-4ABB-8506-691ABB42514B}" type="sibTrans" cxnId="{0193DB16-B9D3-4BC3-8066-B38AEA54AEEE}">
      <dgm:prSet/>
      <dgm:spPr/>
      <dgm:t>
        <a:bodyPr/>
        <a:lstStyle/>
        <a:p>
          <a:endParaRPr lang="en-US"/>
        </a:p>
      </dgm:t>
    </dgm:pt>
    <dgm:pt modelId="{312896A1-F01A-4B6C-8C31-C0D8BA4023EF}">
      <dgm:prSet/>
      <dgm:spPr/>
      <dgm:t>
        <a:bodyPr/>
        <a:lstStyle/>
        <a:p>
          <a:r>
            <a:rPr lang="en-US" b="1" i="0" baseline="0"/>
            <a:t>Result:</a:t>
          </a:r>
          <a:r>
            <a:rPr lang="en-US" b="0" i="0" baseline="0"/>
            <a:t> The notebook shows the </a:t>
          </a:r>
          <a:r>
            <a:rPr lang="en-US" b="1" i="0" baseline="0"/>
            <a:t>errors.WriteError</a:t>
          </a:r>
          <a:r>
            <a:rPr lang="en-US" b="0" i="0" baseline="0"/>
            <a:t> traceback, confirming the database rejected the invalid data.</a:t>
          </a:r>
          <a:endParaRPr lang="en-US"/>
        </a:p>
      </dgm:t>
    </dgm:pt>
    <dgm:pt modelId="{E109D589-041D-47D3-93A6-2B2DBEF1A53A}" type="parTrans" cxnId="{36677824-0986-41D5-BE9E-1F213759BDDA}">
      <dgm:prSet/>
      <dgm:spPr/>
      <dgm:t>
        <a:bodyPr/>
        <a:lstStyle/>
        <a:p>
          <a:endParaRPr lang="en-US"/>
        </a:p>
      </dgm:t>
    </dgm:pt>
    <dgm:pt modelId="{FAE5B4C4-B27F-49D1-9A12-0313B9492D10}" type="sibTrans" cxnId="{36677824-0986-41D5-BE9E-1F213759BDDA}">
      <dgm:prSet/>
      <dgm:spPr/>
      <dgm:t>
        <a:bodyPr/>
        <a:lstStyle/>
        <a:p>
          <a:endParaRPr lang="en-US"/>
        </a:p>
      </dgm:t>
    </dgm:pt>
    <dgm:pt modelId="{0525A7F0-7A66-4261-9CBF-5EB918AB90A3}">
      <dgm:prSet/>
      <dgm:spPr/>
      <dgm:t>
        <a:bodyPr/>
        <a:lstStyle/>
        <a:p>
          <a:endParaRPr lang="en-US" dirty="0"/>
        </a:p>
      </dgm:t>
    </dgm:pt>
    <dgm:pt modelId="{612D72AB-E9C3-43AA-A8D6-1284533FED3C}" type="parTrans" cxnId="{15933536-659A-4BF4-8C22-384A1C41D455}">
      <dgm:prSet/>
      <dgm:spPr/>
      <dgm:t>
        <a:bodyPr/>
        <a:lstStyle/>
        <a:p>
          <a:endParaRPr lang="en-US"/>
        </a:p>
      </dgm:t>
    </dgm:pt>
    <dgm:pt modelId="{A9CC1F35-0433-4500-AB18-6BD61F14BA78}" type="sibTrans" cxnId="{15933536-659A-4BF4-8C22-384A1C41D455}">
      <dgm:prSet/>
      <dgm:spPr/>
      <dgm:t>
        <a:bodyPr/>
        <a:lstStyle/>
        <a:p>
          <a:endParaRPr lang="en-US"/>
        </a:p>
      </dgm:t>
    </dgm:pt>
    <dgm:pt modelId="{80BD49E7-C14D-468D-8395-8556A933B285}" type="pres">
      <dgm:prSet presAssocID="{636A4E28-404F-4E98-A86C-9E34E676FA76}" presName="linear" presStyleCnt="0">
        <dgm:presLayoutVars>
          <dgm:animLvl val="lvl"/>
          <dgm:resizeHandles val="exact"/>
        </dgm:presLayoutVars>
      </dgm:prSet>
      <dgm:spPr/>
    </dgm:pt>
    <dgm:pt modelId="{0E194191-EE06-4887-8452-F872B500DFB3}" type="pres">
      <dgm:prSet presAssocID="{CFAA5857-38D7-40A0-A999-6C963AC8BAD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A0C88AD-0DD2-43B5-B0BC-31EC253B8F63}" type="pres">
      <dgm:prSet presAssocID="{AE3D4293-8B9B-4A5B-8761-290A0843F729}" presName="spacer" presStyleCnt="0"/>
      <dgm:spPr/>
    </dgm:pt>
    <dgm:pt modelId="{4A814FAE-19A7-4298-8BEB-D378C87A0C01}" type="pres">
      <dgm:prSet presAssocID="{8E8E25D3-9B0F-4195-93BF-F4D1B8C676C1}" presName="parentText" presStyleLbl="node1" presStyleIdx="1" presStyleCnt="4" custAng="0">
        <dgm:presLayoutVars>
          <dgm:chMax val="0"/>
          <dgm:bulletEnabled val="1"/>
        </dgm:presLayoutVars>
      </dgm:prSet>
      <dgm:spPr/>
    </dgm:pt>
    <dgm:pt modelId="{3B56DB64-76E6-4615-97B6-E02C4EC6FB12}" type="pres">
      <dgm:prSet presAssocID="{FFDAAF51-123D-4333-9ED5-5914A323316F}" presName="spacer" presStyleCnt="0"/>
      <dgm:spPr/>
    </dgm:pt>
    <dgm:pt modelId="{442420EF-BAFC-4403-8767-0A6997093344}" type="pres">
      <dgm:prSet presAssocID="{98C59561-DC54-4CD5-A9B2-47EDABFC479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5D3F249-362E-473F-A479-3432E95BCFDB}" type="pres">
      <dgm:prSet presAssocID="{3A269B23-A747-4ABB-8506-691ABB42514B}" presName="spacer" presStyleCnt="0"/>
      <dgm:spPr/>
    </dgm:pt>
    <dgm:pt modelId="{2FDA95AB-DDB6-48B5-95AC-4F89C6136B42}" type="pres">
      <dgm:prSet presAssocID="{312896A1-F01A-4B6C-8C31-C0D8BA4023E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A911B25-E521-4A8C-88E4-541BF4984FB3}" type="pres">
      <dgm:prSet presAssocID="{312896A1-F01A-4B6C-8C31-C0D8BA4023E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6203714-2D0C-46A6-B22B-01D4B6BE4ADA}" type="presOf" srcId="{98C59561-DC54-4CD5-A9B2-47EDABFC4799}" destId="{442420EF-BAFC-4403-8767-0A6997093344}" srcOrd="0" destOrd="0" presId="urn:microsoft.com/office/officeart/2005/8/layout/vList2"/>
    <dgm:cxn modelId="{0193DB16-B9D3-4BC3-8066-B38AEA54AEEE}" srcId="{636A4E28-404F-4E98-A86C-9E34E676FA76}" destId="{98C59561-DC54-4CD5-A9B2-47EDABFC4799}" srcOrd="2" destOrd="0" parTransId="{E10EA138-9239-4EDA-95F7-496D391432A3}" sibTransId="{3A269B23-A747-4ABB-8506-691ABB42514B}"/>
    <dgm:cxn modelId="{F41D4C1E-FDCE-4942-BE3C-A72964B3F15E}" type="presOf" srcId="{636A4E28-404F-4E98-A86C-9E34E676FA76}" destId="{80BD49E7-C14D-468D-8395-8556A933B285}" srcOrd="0" destOrd="0" presId="urn:microsoft.com/office/officeart/2005/8/layout/vList2"/>
    <dgm:cxn modelId="{36677824-0986-41D5-BE9E-1F213759BDDA}" srcId="{636A4E28-404F-4E98-A86C-9E34E676FA76}" destId="{312896A1-F01A-4B6C-8C31-C0D8BA4023EF}" srcOrd="3" destOrd="0" parTransId="{E109D589-041D-47D3-93A6-2B2DBEF1A53A}" sibTransId="{FAE5B4C4-B27F-49D1-9A12-0313B9492D10}"/>
    <dgm:cxn modelId="{38805525-BD30-4D34-A16C-AF18D0587C46}" type="presOf" srcId="{8E8E25D3-9B0F-4195-93BF-F4D1B8C676C1}" destId="{4A814FAE-19A7-4298-8BEB-D378C87A0C01}" srcOrd="0" destOrd="0" presId="urn:microsoft.com/office/officeart/2005/8/layout/vList2"/>
    <dgm:cxn modelId="{15933536-659A-4BF4-8C22-384A1C41D455}" srcId="{312896A1-F01A-4B6C-8C31-C0D8BA4023EF}" destId="{0525A7F0-7A66-4261-9CBF-5EB918AB90A3}" srcOrd="0" destOrd="0" parTransId="{612D72AB-E9C3-43AA-A8D6-1284533FED3C}" sibTransId="{A9CC1F35-0433-4500-AB18-6BD61F14BA78}"/>
    <dgm:cxn modelId="{6906A43F-A327-45C1-AB5D-8F382DE64506}" type="presOf" srcId="{CFAA5857-38D7-40A0-A999-6C963AC8BADC}" destId="{0E194191-EE06-4887-8452-F872B500DFB3}" srcOrd="0" destOrd="0" presId="urn:microsoft.com/office/officeart/2005/8/layout/vList2"/>
    <dgm:cxn modelId="{DE2C6E92-7D16-41AF-85E7-0C0C226689A4}" srcId="{636A4E28-404F-4E98-A86C-9E34E676FA76}" destId="{8E8E25D3-9B0F-4195-93BF-F4D1B8C676C1}" srcOrd="1" destOrd="0" parTransId="{CC7166DD-BEB9-45BC-BF4C-2A24854759A8}" sibTransId="{FFDAAF51-123D-4333-9ED5-5914A323316F}"/>
    <dgm:cxn modelId="{9937F2C3-8815-4F77-A1AA-4DC1D82A8989}" type="presOf" srcId="{0525A7F0-7A66-4261-9CBF-5EB918AB90A3}" destId="{4A911B25-E521-4A8C-88E4-541BF4984FB3}" srcOrd="0" destOrd="0" presId="urn:microsoft.com/office/officeart/2005/8/layout/vList2"/>
    <dgm:cxn modelId="{366C1FDB-8013-4394-B196-6F7A91AD0862}" type="presOf" srcId="{312896A1-F01A-4B6C-8C31-C0D8BA4023EF}" destId="{2FDA95AB-DDB6-48B5-95AC-4F89C6136B42}" srcOrd="0" destOrd="0" presId="urn:microsoft.com/office/officeart/2005/8/layout/vList2"/>
    <dgm:cxn modelId="{463ED8E5-DBFF-48B1-8CF0-1574C65DFD03}" srcId="{636A4E28-404F-4E98-A86C-9E34E676FA76}" destId="{CFAA5857-38D7-40A0-A999-6C963AC8BADC}" srcOrd="0" destOrd="0" parTransId="{541E8EC3-6338-4F32-A5CA-C74544F889BE}" sibTransId="{AE3D4293-8B9B-4A5B-8761-290A0843F729}"/>
    <dgm:cxn modelId="{A4C96CDF-5A3D-4C8D-AE50-D0F5AE0AF55F}" type="presParOf" srcId="{80BD49E7-C14D-468D-8395-8556A933B285}" destId="{0E194191-EE06-4887-8452-F872B500DFB3}" srcOrd="0" destOrd="0" presId="urn:microsoft.com/office/officeart/2005/8/layout/vList2"/>
    <dgm:cxn modelId="{E6EAFBD2-FA6F-41A3-BA3E-087CD81AE3BC}" type="presParOf" srcId="{80BD49E7-C14D-468D-8395-8556A933B285}" destId="{AA0C88AD-0DD2-43B5-B0BC-31EC253B8F63}" srcOrd="1" destOrd="0" presId="urn:microsoft.com/office/officeart/2005/8/layout/vList2"/>
    <dgm:cxn modelId="{36AC7FC5-4076-4AE1-AD8F-A0AC9677D3F7}" type="presParOf" srcId="{80BD49E7-C14D-468D-8395-8556A933B285}" destId="{4A814FAE-19A7-4298-8BEB-D378C87A0C01}" srcOrd="2" destOrd="0" presId="urn:microsoft.com/office/officeart/2005/8/layout/vList2"/>
    <dgm:cxn modelId="{04828FE2-F3B1-4292-AF62-75AC6342C290}" type="presParOf" srcId="{80BD49E7-C14D-468D-8395-8556A933B285}" destId="{3B56DB64-76E6-4615-97B6-E02C4EC6FB12}" srcOrd="3" destOrd="0" presId="urn:microsoft.com/office/officeart/2005/8/layout/vList2"/>
    <dgm:cxn modelId="{40E69EC5-4FAA-4DF2-8721-E2C5332327C0}" type="presParOf" srcId="{80BD49E7-C14D-468D-8395-8556A933B285}" destId="{442420EF-BAFC-4403-8767-0A6997093344}" srcOrd="4" destOrd="0" presId="urn:microsoft.com/office/officeart/2005/8/layout/vList2"/>
    <dgm:cxn modelId="{AA1C9741-A935-48C4-AEB4-BE7A4AE337A0}" type="presParOf" srcId="{80BD49E7-C14D-468D-8395-8556A933B285}" destId="{15D3F249-362E-473F-A479-3432E95BCFDB}" srcOrd="5" destOrd="0" presId="urn:microsoft.com/office/officeart/2005/8/layout/vList2"/>
    <dgm:cxn modelId="{6CE7EE71-CE18-4FB0-AE64-7F464D5ADC64}" type="presParOf" srcId="{80BD49E7-C14D-468D-8395-8556A933B285}" destId="{2FDA95AB-DDB6-48B5-95AC-4F89C6136B42}" srcOrd="6" destOrd="0" presId="urn:microsoft.com/office/officeart/2005/8/layout/vList2"/>
    <dgm:cxn modelId="{5DA468C9-B32F-4800-A797-CA24285C8532}" type="presParOf" srcId="{80BD49E7-C14D-468D-8395-8556A933B285}" destId="{4A911B25-E521-4A8C-88E4-541BF4984FB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52BD3E-0193-4058-A319-F06FB1734F38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308503-85BA-4639-B4FC-4AAD027BD7EB}">
      <dgm:prSet/>
      <dgm:spPr/>
      <dgm:t>
        <a:bodyPr/>
        <a:lstStyle/>
        <a:p>
          <a:r>
            <a:rPr lang="en-US" b="1" i="0" baseline="0"/>
            <a:t>C (Create):</a:t>
          </a:r>
          <a:r>
            <a:rPr lang="en-US" b="0" i="0" baseline="0"/>
            <a:t> Basic insert_one() for new users and courses.</a:t>
          </a:r>
          <a:endParaRPr lang="en-US"/>
        </a:p>
      </dgm:t>
    </dgm:pt>
    <dgm:pt modelId="{1B36152C-1610-448F-B0BC-FC0DB5B17271}" type="parTrans" cxnId="{80640F05-81B7-458A-B75E-F9F988C67BFC}">
      <dgm:prSet/>
      <dgm:spPr/>
      <dgm:t>
        <a:bodyPr/>
        <a:lstStyle/>
        <a:p>
          <a:endParaRPr lang="en-US"/>
        </a:p>
      </dgm:t>
    </dgm:pt>
    <dgm:pt modelId="{2A3B09C2-0BB1-4305-A26D-A86025218FB4}" type="sibTrans" cxnId="{80640F05-81B7-458A-B75E-F9F988C67BFC}">
      <dgm:prSet/>
      <dgm:spPr/>
      <dgm:t>
        <a:bodyPr/>
        <a:lstStyle/>
        <a:p>
          <a:endParaRPr lang="en-US"/>
        </a:p>
      </dgm:t>
    </dgm:pt>
    <dgm:pt modelId="{E39ECFAF-5EBA-4826-9F88-F02BADCF3C2C}">
      <dgm:prSet/>
      <dgm:spPr/>
      <dgm:t>
        <a:bodyPr/>
        <a:lstStyle/>
        <a:p>
          <a:r>
            <a:rPr lang="en-US" b="0" i="1" baseline="0"/>
            <a:t>Highlighting success feedback.</a:t>
          </a:r>
          <a:endParaRPr lang="en-US"/>
        </a:p>
      </dgm:t>
    </dgm:pt>
    <dgm:pt modelId="{03A7D112-8C47-4067-ADF9-E9B1D3A7A566}" type="parTrans" cxnId="{270E20E2-E69C-4093-AC85-DB92D584CB0E}">
      <dgm:prSet/>
      <dgm:spPr/>
      <dgm:t>
        <a:bodyPr/>
        <a:lstStyle/>
        <a:p>
          <a:endParaRPr lang="en-US"/>
        </a:p>
      </dgm:t>
    </dgm:pt>
    <dgm:pt modelId="{E320048F-3A4C-4C64-825B-530E5035CFEB}" type="sibTrans" cxnId="{270E20E2-E69C-4093-AC85-DB92D584CB0E}">
      <dgm:prSet/>
      <dgm:spPr/>
      <dgm:t>
        <a:bodyPr/>
        <a:lstStyle/>
        <a:p>
          <a:endParaRPr lang="en-US"/>
        </a:p>
      </dgm:t>
    </dgm:pt>
    <dgm:pt modelId="{E544F949-A58C-4506-A1C1-80F02EAB2F17}">
      <dgm:prSet/>
      <dgm:spPr/>
      <dgm:t>
        <a:bodyPr/>
        <a:lstStyle/>
        <a:p>
          <a:r>
            <a:rPr lang="en-US" b="1" i="0" baseline="0"/>
            <a:t>R (Read):</a:t>
          </a:r>
          <a:r>
            <a:rPr lang="en-US" b="0" i="0" baseline="0"/>
            <a:t> Targeted find_one() query to retrieve a specific user document.</a:t>
          </a:r>
          <a:endParaRPr lang="en-US"/>
        </a:p>
      </dgm:t>
    </dgm:pt>
    <dgm:pt modelId="{07A4F876-6157-4FF1-8EF5-BC1AF3796C2C}" type="parTrans" cxnId="{612220B2-2AC7-44EB-BE74-29BF0A265315}">
      <dgm:prSet/>
      <dgm:spPr/>
      <dgm:t>
        <a:bodyPr/>
        <a:lstStyle/>
        <a:p>
          <a:endParaRPr lang="en-US"/>
        </a:p>
      </dgm:t>
    </dgm:pt>
    <dgm:pt modelId="{EFBD832E-059F-4DEF-AECB-DB9F9DFB5FB4}" type="sibTrans" cxnId="{612220B2-2AC7-44EB-BE74-29BF0A265315}">
      <dgm:prSet/>
      <dgm:spPr/>
      <dgm:t>
        <a:bodyPr/>
        <a:lstStyle/>
        <a:p>
          <a:endParaRPr lang="en-US"/>
        </a:p>
      </dgm:t>
    </dgm:pt>
    <dgm:pt modelId="{DA774A26-1095-4AA4-9C45-7DFD804D61E1}">
      <dgm:prSet/>
      <dgm:spPr/>
      <dgm:t>
        <a:bodyPr/>
        <a:lstStyle/>
        <a:p>
          <a:r>
            <a:rPr lang="en-US" b="0" i="1" baseline="0"/>
            <a:t>Show the retrieved JSON document.</a:t>
          </a:r>
          <a:endParaRPr lang="en-US"/>
        </a:p>
      </dgm:t>
    </dgm:pt>
    <dgm:pt modelId="{081F53B3-AD77-4AD8-A04A-B5E348533733}" type="parTrans" cxnId="{2DC7CD5E-5109-4CB4-9EED-C298FB410C62}">
      <dgm:prSet/>
      <dgm:spPr/>
      <dgm:t>
        <a:bodyPr/>
        <a:lstStyle/>
        <a:p>
          <a:endParaRPr lang="en-US"/>
        </a:p>
      </dgm:t>
    </dgm:pt>
    <dgm:pt modelId="{A353C5BF-C88B-4FA6-9301-6BFA9BBB701B}" type="sibTrans" cxnId="{2DC7CD5E-5109-4CB4-9EED-C298FB410C62}">
      <dgm:prSet/>
      <dgm:spPr/>
      <dgm:t>
        <a:bodyPr/>
        <a:lstStyle/>
        <a:p>
          <a:endParaRPr lang="en-US"/>
        </a:p>
      </dgm:t>
    </dgm:pt>
    <dgm:pt modelId="{67CA7601-0E07-4617-A878-36089442A4FD}">
      <dgm:prSet/>
      <dgm:spPr/>
      <dgm:t>
        <a:bodyPr/>
        <a:lstStyle/>
        <a:p>
          <a:r>
            <a:rPr lang="en-US" b="1" i="0" baseline="0"/>
            <a:t>U (Update):</a:t>
          </a:r>
          <a:r>
            <a:rPr lang="en-US" b="0" i="0" baseline="0"/>
            <a:t> Use of </a:t>
          </a:r>
          <a:r>
            <a:rPr lang="en-US" b="1" i="0" baseline="0"/>
            <a:t>$set</a:t>
          </a:r>
          <a:r>
            <a:rPr lang="en-US" b="0" i="0" baseline="0"/>
            <a:t> to update a user's embedded profile or change a course's price.</a:t>
          </a:r>
          <a:endParaRPr lang="en-US"/>
        </a:p>
      </dgm:t>
    </dgm:pt>
    <dgm:pt modelId="{28335F69-B54E-4E61-BEA5-505B5B414FFE}" type="parTrans" cxnId="{E284FD86-E577-4DAB-A219-779EB7DFEBC9}">
      <dgm:prSet/>
      <dgm:spPr/>
      <dgm:t>
        <a:bodyPr/>
        <a:lstStyle/>
        <a:p>
          <a:endParaRPr lang="en-US"/>
        </a:p>
      </dgm:t>
    </dgm:pt>
    <dgm:pt modelId="{F495EE55-BA64-45EC-9646-75843F433879}" type="sibTrans" cxnId="{E284FD86-E577-4DAB-A219-779EB7DFEBC9}">
      <dgm:prSet/>
      <dgm:spPr/>
      <dgm:t>
        <a:bodyPr/>
        <a:lstStyle/>
        <a:p>
          <a:endParaRPr lang="en-US"/>
        </a:p>
      </dgm:t>
    </dgm:pt>
    <dgm:pt modelId="{8EB65317-64BB-4A74-AFE3-CD747982954D}">
      <dgm:prSet/>
      <dgm:spPr/>
      <dgm:t>
        <a:bodyPr/>
        <a:lstStyle/>
        <a:p>
          <a:r>
            <a:rPr lang="en-US" b="0" i="1" baseline="0"/>
            <a:t>Show the before/after state of the document.</a:t>
          </a:r>
          <a:endParaRPr lang="en-US"/>
        </a:p>
      </dgm:t>
    </dgm:pt>
    <dgm:pt modelId="{92BAEC0E-D681-4C73-BA9E-1A5B13985444}" type="parTrans" cxnId="{0B5359E1-4ADA-47F6-9B5B-95E91FE6AD57}">
      <dgm:prSet/>
      <dgm:spPr/>
      <dgm:t>
        <a:bodyPr/>
        <a:lstStyle/>
        <a:p>
          <a:endParaRPr lang="en-US"/>
        </a:p>
      </dgm:t>
    </dgm:pt>
    <dgm:pt modelId="{E90A52A0-891B-4064-A8A9-AE9448022D38}" type="sibTrans" cxnId="{0B5359E1-4ADA-47F6-9B5B-95E91FE6AD57}">
      <dgm:prSet/>
      <dgm:spPr/>
      <dgm:t>
        <a:bodyPr/>
        <a:lstStyle/>
        <a:p>
          <a:endParaRPr lang="en-US"/>
        </a:p>
      </dgm:t>
    </dgm:pt>
    <dgm:pt modelId="{20D71995-8CC3-4F94-8AAA-457E4E52C2F2}" type="pres">
      <dgm:prSet presAssocID="{5A52BD3E-0193-4058-A319-F06FB1734F38}" presName="linear" presStyleCnt="0">
        <dgm:presLayoutVars>
          <dgm:animLvl val="lvl"/>
          <dgm:resizeHandles val="exact"/>
        </dgm:presLayoutVars>
      </dgm:prSet>
      <dgm:spPr/>
    </dgm:pt>
    <dgm:pt modelId="{F5EBB94F-A3E5-4644-BB42-01C86ECBD0F7}" type="pres">
      <dgm:prSet presAssocID="{25308503-85BA-4639-B4FC-4AAD027BD7E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4A6B0A-5858-4D2A-8A75-7DA7A6FCD35C}" type="pres">
      <dgm:prSet presAssocID="{25308503-85BA-4639-B4FC-4AAD027BD7EB}" presName="childText" presStyleLbl="revTx" presStyleIdx="0" presStyleCnt="3">
        <dgm:presLayoutVars>
          <dgm:bulletEnabled val="1"/>
        </dgm:presLayoutVars>
      </dgm:prSet>
      <dgm:spPr/>
    </dgm:pt>
    <dgm:pt modelId="{A1EBD3E0-95CD-4D58-811A-99F16A085B22}" type="pres">
      <dgm:prSet presAssocID="{E544F949-A58C-4506-A1C1-80F02EAB2F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5F0C9ED-04F6-45D4-839D-D6722150B03E}" type="pres">
      <dgm:prSet presAssocID="{E544F949-A58C-4506-A1C1-80F02EAB2F17}" presName="childText" presStyleLbl="revTx" presStyleIdx="1" presStyleCnt="3">
        <dgm:presLayoutVars>
          <dgm:bulletEnabled val="1"/>
        </dgm:presLayoutVars>
      </dgm:prSet>
      <dgm:spPr/>
    </dgm:pt>
    <dgm:pt modelId="{79C8D09B-8469-4814-9FC4-EB3EEE3293CC}" type="pres">
      <dgm:prSet presAssocID="{67CA7601-0E07-4617-A878-36089442A4F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F699BC5-3048-4A28-A142-BD64BF265C21}" type="pres">
      <dgm:prSet presAssocID="{67CA7601-0E07-4617-A878-36089442A4F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2B06404-3C3A-4A86-8A41-42B010C8F97E}" type="presOf" srcId="{5A52BD3E-0193-4058-A319-F06FB1734F38}" destId="{20D71995-8CC3-4F94-8AAA-457E4E52C2F2}" srcOrd="0" destOrd="0" presId="urn:microsoft.com/office/officeart/2005/8/layout/vList2"/>
    <dgm:cxn modelId="{80640F05-81B7-458A-B75E-F9F988C67BFC}" srcId="{5A52BD3E-0193-4058-A319-F06FB1734F38}" destId="{25308503-85BA-4639-B4FC-4AAD027BD7EB}" srcOrd="0" destOrd="0" parTransId="{1B36152C-1610-448F-B0BC-FC0DB5B17271}" sibTransId="{2A3B09C2-0BB1-4305-A26D-A86025218FB4}"/>
    <dgm:cxn modelId="{61FAAC14-AED4-44D1-987F-40F2BBEA6E71}" type="presOf" srcId="{E544F949-A58C-4506-A1C1-80F02EAB2F17}" destId="{A1EBD3E0-95CD-4D58-811A-99F16A085B22}" srcOrd="0" destOrd="0" presId="urn:microsoft.com/office/officeart/2005/8/layout/vList2"/>
    <dgm:cxn modelId="{2DC7CD5E-5109-4CB4-9EED-C298FB410C62}" srcId="{E544F949-A58C-4506-A1C1-80F02EAB2F17}" destId="{DA774A26-1095-4AA4-9C45-7DFD804D61E1}" srcOrd="0" destOrd="0" parTransId="{081F53B3-AD77-4AD8-A04A-B5E348533733}" sibTransId="{A353C5BF-C88B-4FA6-9301-6BFA9BBB701B}"/>
    <dgm:cxn modelId="{37F04670-DDA0-44E0-BEFF-1CA151ED97F3}" type="presOf" srcId="{8EB65317-64BB-4A74-AFE3-CD747982954D}" destId="{9F699BC5-3048-4A28-A142-BD64BF265C21}" srcOrd="0" destOrd="0" presId="urn:microsoft.com/office/officeart/2005/8/layout/vList2"/>
    <dgm:cxn modelId="{A802AC81-4653-4E6B-A2FA-29F9935A70E0}" type="presOf" srcId="{E39ECFAF-5EBA-4826-9F88-F02BADCF3C2C}" destId="{474A6B0A-5858-4D2A-8A75-7DA7A6FCD35C}" srcOrd="0" destOrd="0" presId="urn:microsoft.com/office/officeart/2005/8/layout/vList2"/>
    <dgm:cxn modelId="{9D6E3484-BE9E-45E9-A003-85AEC56501EC}" type="presOf" srcId="{67CA7601-0E07-4617-A878-36089442A4FD}" destId="{79C8D09B-8469-4814-9FC4-EB3EEE3293CC}" srcOrd="0" destOrd="0" presId="urn:microsoft.com/office/officeart/2005/8/layout/vList2"/>
    <dgm:cxn modelId="{E284FD86-E577-4DAB-A219-779EB7DFEBC9}" srcId="{5A52BD3E-0193-4058-A319-F06FB1734F38}" destId="{67CA7601-0E07-4617-A878-36089442A4FD}" srcOrd="2" destOrd="0" parTransId="{28335F69-B54E-4E61-BEA5-505B5B414FFE}" sibTransId="{F495EE55-BA64-45EC-9646-75843F433879}"/>
    <dgm:cxn modelId="{696F348A-1CCD-40EA-B905-C2835BF66BB1}" type="presOf" srcId="{DA774A26-1095-4AA4-9C45-7DFD804D61E1}" destId="{25F0C9ED-04F6-45D4-839D-D6722150B03E}" srcOrd="0" destOrd="0" presId="urn:microsoft.com/office/officeart/2005/8/layout/vList2"/>
    <dgm:cxn modelId="{612220B2-2AC7-44EB-BE74-29BF0A265315}" srcId="{5A52BD3E-0193-4058-A319-F06FB1734F38}" destId="{E544F949-A58C-4506-A1C1-80F02EAB2F17}" srcOrd="1" destOrd="0" parTransId="{07A4F876-6157-4FF1-8EF5-BC1AF3796C2C}" sibTransId="{EFBD832E-059F-4DEF-AECB-DB9F9DFB5FB4}"/>
    <dgm:cxn modelId="{B17555DF-BAC0-4EE6-A56B-E69BE6AC3C84}" type="presOf" srcId="{25308503-85BA-4639-B4FC-4AAD027BD7EB}" destId="{F5EBB94F-A3E5-4644-BB42-01C86ECBD0F7}" srcOrd="0" destOrd="0" presId="urn:microsoft.com/office/officeart/2005/8/layout/vList2"/>
    <dgm:cxn modelId="{0B5359E1-4ADA-47F6-9B5B-95E91FE6AD57}" srcId="{67CA7601-0E07-4617-A878-36089442A4FD}" destId="{8EB65317-64BB-4A74-AFE3-CD747982954D}" srcOrd="0" destOrd="0" parTransId="{92BAEC0E-D681-4C73-BA9E-1A5B13985444}" sibTransId="{E90A52A0-891B-4064-A8A9-AE9448022D38}"/>
    <dgm:cxn modelId="{270E20E2-E69C-4093-AC85-DB92D584CB0E}" srcId="{25308503-85BA-4639-B4FC-4AAD027BD7EB}" destId="{E39ECFAF-5EBA-4826-9F88-F02BADCF3C2C}" srcOrd="0" destOrd="0" parTransId="{03A7D112-8C47-4067-ADF9-E9B1D3A7A566}" sibTransId="{E320048F-3A4C-4C64-825B-530E5035CFEB}"/>
    <dgm:cxn modelId="{8C76E208-411C-457B-8E5D-DB2089448C36}" type="presParOf" srcId="{20D71995-8CC3-4F94-8AAA-457E4E52C2F2}" destId="{F5EBB94F-A3E5-4644-BB42-01C86ECBD0F7}" srcOrd="0" destOrd="0" presId="urn:microsoft.com/office/officeart/2005/8/layout/vList2"/>
    <dgm:cxn modelId="{634D7A9D-BFCA-4504-A525-01180321A638}" type="presParOf" srcId="{20D71995-8CC3-4F94-8AAA-457E4E52C2F2}" destId="{474A6B0A-5858-4D2A-8A75-7DA7A6FCD35C}" srcOrd="1" destOrd="0" presId="urn:microsoft.com/office/officeart/2005/8/layout/vList2"/>
    <dgm:cxn modelId="{FD04F96C-08C1-4DF9-8FCE-085191A3413C}" type="presParOf" srcId="{20D71995-8CC3-4F94-8AAA-457E4E52C2F2}" destId="{A1EBD3E0-95CD-4D58-811A-99F16A085B22}" srcOrd="2" destOrd="0" presId="urn:microsoft.com/office/officeart/2005/8/layout/vList2"/>
    <dgm:cxn modelId="{99A531C5-089E-4F5C-A0FF-9CE29242DF78}" type="presParOf" srcId="{20D71995-8CC3-4F94-8AAA-457E4E52C2F2}" destId="{25F0C9ED-04F6-45D4-839D-D6722150B03E}" srcOrd="3" destOrd="0" presId="urn:microsoft.com/office/officeart/2005/8/layout/vList2"/>
    <dgm:cxn modelId="{43381E4F-A0CB-4A27-A326-6781305D1255}" type="presParOf" srcId="{20D71995-8CC3-4F94-8AAA-457E4E52C2F2}" destId="{79C8D09B-8469-4814-9FC4-EB3EEE3293CC}" srcOrd="4" destOrd="0" presId="urn:microsoft.com/office/officeart/2005/8/layout/vList2"/>
    <dgm:cxn modelId="{4A547B2E-87F5-47B7-A03D-B606E9BB3F40}" type="presParOf" srcId="{20D71995-8CC3-4F94-8AAA-457E4E52C2F2}" destId="{9F699BC5-3048-4A28-A142-BD64BF265C2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B4F929-BB9B-4FF3-BACC-FE18AB78C07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DCA2B6-C51E-4915-8936-D756E791BF84}">
      <dgm:prSet/>
      <dgm:spPr/>
      <dgm:t>
        <a:bodyPr/>
        <a:lstStyle/>
        <a:p>
          <a:r>
            <a:rPr lang="en-US" b="1" i="0" baseline="0"/>
            <a:t>Goal:</a:t>
          </a:r>
          <a:r>
            <a:rPr lang="en-US" b="0" i="0" baseline="0"/>
            <a:t> Efficiently find courses by keyword.</a:t>
          </a:r>
          <a:endParaRPr lang="en-US"/>
        </a:p>
      </dgm:t>
    </dgm:pt>
    <dgm:pt modelId="{09578ABD-8EAB-4581-BEE4-8D6E02FA41D6}" type="parTrans" cxnId="{322F3394-B041-41F4-8B67-2F3A2BC0B863}">
      <dgm:prSet/>
      <dgm:spPr/>
      <dgm:t>
        <a:bodyPr/>
        <a:lstStyle/>
        <a:p>
          <a:endParaRPr lang="en-US"/>
        </a:p>
      </dgm:t>
    </dgm:pt>
    <dgm:pt modelId="{948713B6-AF91-4EA5-9C23-B0D0C0243588}" type="sibTrans" cxnId="{322F3394-B041-41F4-8B67-2F3A2BC0B863}">
      <dgm:prSet/>
      <dgm:spPr/>
      <dgm:t>
        <a:bodyPr/>
        <a:lstStyle/>
        <a:p>
          <a:endParaRPr lang="en-US"/>
        </a:p>
      </dgm:t>
    </dgm:pt>
    <dgm:pt modelId="{7542B158-2489-4CA1-8B96-29E1C1616206}">
      <dgm:prSet/>
      <dgm:spPr/>
      <dgm:t>
        <a:bodyPr/>
        <a:lstStyle/>
        <a:p>
          <a:r>
            <a:rPr lang="en-US" b="1" i="0" baseline="0"/>
            <a:t>Requirement:</a:t>
          </a:r>
          <a:r>
            <a:rPr lang="en-US" b="0" i="0" baseline="0"/>
            <a:t> A </a:t>
          </a:r>
          <a:r>
            <a:rPr lang="en-US" b="1" i="0" baseline="0"/>
            <a:t>Text Index</a:t>
          </a:r>
          <a:r>
            <a:rPr lang="en-US" b="0" i="0" baseline="0"/>
            <a:t> must be created first (as done in the setup script).</a:t>
          </a:r>
          <a:endParaRPr lang="en-US"/>
        </a:p>
      </dgm:t>
    </dgm:pt>
    <dgm:pt modelId="{35913DCC-9FF1-469E-A06C-23F65FB801B7}" type="parTrans" cxnId="{3C1228DD-A371-46D2-A6EB-D66601EFD750}">
      <dgm:prSet/>
      <dgm:spPr/>
      <dgm:t>
        <a:bodyPr/>
        <a:lstStyle/>
        <a:p>
          <a:endParaRPr lang="en-US"/>
        </a:p>
      </dgm:t>
    </dgm:pt>
    <dgm:pt modelId="{5D8F256A-B402-4ACD-BE31-45894FA262AD}" type="sibTrans" cxnId="{3C1228DD-A371-46D2-A6EB-D66601EFD750}">
      <dgm:prSet/>
      <dgm:spPr/>
      <dgm:t>
        <a:bodyPr/>
        <a:lstStyle/>
        <a:p>
          <a:endParaRPr lang="en-US"/>
        </a:p>
      </dgm:t>
    </dgm:pt>
    <dgm:pt modelId="{32A81D61-D5F8-4E5B-87B5-12AE53684E45}">
      <dgm:prSet/>
      <dgm:spPr/>
      <dgm:t>
        <a:bodyPr/>
        <a:lstStyle/>
        <a:p>
          <a:r>
            <a:rPr lang="en-US" b="1" i="0" baseline="0"/>
            <a:t>Query:</a:t>
          </a:r>
          <a:r>
            <a:rPr lang="en-US" b="0" i="0" baseline="0"/>
            <a:t> Use the powerful </a:t>
          </a:r>
          <a:r>
            <a:rPr lang="en-US" b="1" i="0" baseline="0"/>
            <a:t>$text</a:t>
          </a:r>
          <a:r>
            <a:rPr lang="en-US" b="0" i="0" baseline="0"/>
            <a:t> operator and </a:t>
          </a:r>
          <a:r>
            <a:rPr lang="en-US" b="1" i="0" baseline="0"/>
            <a:t>$search</a:t>
          </a:r>
          <a:r>
            <a:rPr lang="en-US" b="0" i="0" baseline="0"/>
            <a:t> expression.</a:t>
          </a:r>
          <a:endParaRPr lang="en-US"/>
        </a:p>
      </dgm:t>
    </dgm:pt>
    <dgm:pt modelId="{6539EBBA-0B83-449D-813A-A56896DE0363}" type="parTrans" cxnId="{4D0E03F5-F4B4-47FD-9CE3-8C26FF1CD3FA}">
      <dgm:prSet/>
      <dgm:spPr/>
      <dgm:t>
        <a:bodyPr/>
        <a:lstStyle/>
        <a:p>
          <a:endParaRPr lang="en-US"/>
        </a:p>
      </dgm:t>
    </dgm:pt>
    <dgm:pt modelId="{2FCDCE40-1A83-4F63-8F67-B758F323D032}" type="sibTrans" cxnId="{4D0E03F5-F4B4-47FD-9CE3-8C26FF1CD3FA}">
      <dgm:prSet/>
      <dgm:spPr/>
      <dgm:t>
        <a:bodyPr/>
        <a:lstStyle/>
        <a:p>
          <a:endParaRPr lang="en-US"/>
        </a:p>
      </dgm:t>
    </dgm:pt>
    <dgm:pt modelId="{079FBF65-ECCB-4BCE-90B5-2E1E6D643CD9}">
      <dgm:prSet/>
      <dgm:spPr/>
      <dgm:t>
        <a:bodyPr/>
        <a:lstStyle/>
        <a:p>
          <a:r>
            <a:rPr lang="en-US" b="1" i="0" baseline="0"/>
            <a:t>Demonstration:</a:t>
          </a:r>
          <a:r>
            <a:rPr lang="en-US" b="0" i="0" baseline="0"/>
            <a:t> Search for "Python" or "Data Science."</a:t>
          </a:r>
          <a:endParaRPr lang="en-US"/>
        </a:p>
      </dgm:t>
    </dgm:pt>
    <dgm:pt modelId="{61F63B1D-D963-462D-9FDA-EC3DF9C17D2A}" type="parTrans" cxnId="{CBA58285-267F-474A-8437-16DF1077DDE3}">
      <dgm:prSet/>
      <dgm:spPr/>
      <dgm:t>
        <a:bodyPr/>
        <a:lstStyle/>
        <a:p>
          <a:endParaRPr lang="en-US"/>
        </a:p>
      </dgm:t>
    </dgm:pt>
    <dgm:pt modelId="{7196357F-F99F-4112-8D05-BA3AC5E1F5A4}" type="sibTrans" cxnId="{CBA58285-267F-474A-8437-16DF1077DDE3}">
      <dgm:prSet/>
      <dgm:spPr/>
      <dgm:t>
        <a:bodyPr/>
        <a:lstStyle/>
        <a:p>
          <a:endParaRPr lang="en-US"/>
        </a:p>
      </dgm:t>
    </dgm:pt>
    <dgm:pt modelId="{7CBC8FC9-AFDD-4C24-A9E4-E85FD5D9B7CB}">
      <dgm:prSet/>
      <dgm:spPr/>
      <dgm:t>
        <a:bodyPr/>
        <a:lstStyle/>
        <a:p>
          <a:r>
            <a:rPr lang="en-US" b="1" i="0" baseline="0"/>
            <a:t>Focus:</a:t>
          </a:r>
          <a:r>
            <a:rPr lang="en-US" b="0" i="0" baseline="0"/>
            <a:t> The speed and relevance of the results from the notebook output.</a:t>
          </a:r>
          <a:endParaRPr lang="en-US"/>
        </a:p>
      </dgm:t>
    </dgm:pt>
    <dgm:pt modelId="{9F18069F-45C3-4FB9-B33F-0240F8083428}" type="parTrans" cxnId="{7DF3FDCE-C8DB-4E10-A648-DFF44F22A586}">
      <dgm:prSet/>
      <dgm:spPr/>
      <dgm:t>
        <a:bodyPr/>
        <a:lstStyle/>
        <a:p>
          <a:endParaRPr lang="en-US"/>
        </a:p>
      </dgm:t>
    </dgm:pt>
    <dgm:pt modelId="{D4D04701-8058-4FEE-A47D-F92D8ED7BFB3}" type="sibTrans" cxnId="{7DF3FDCE-C8DB-4E10-A648-DFF44F22A586}">
      <dgm:prSet/>
      <dgm:spPr/>
      <dgm:t>
        <a:bodyPr/>
        <a:lstStyle/>
        <a:p>
          <a:endParaRPr lang="en-US"/>
        </a:p>
      </dgm:t>
    </dgm:pt>
    <dgm:pt modelId="{1086D538-6B22-4425-8A6C-D618ACB8FCD2}">
      <dgm:prSet/>
      <dgm:spPr/>
      <dgm:t>
        <a:bodyPr/>
        <a:lstStyle/>
        <a:p>
          <a:r>
            <a:rPr lang="en-US" b="0" i="0" baseline="0" dirty="0"/>
            <a:t>Python Syntax :</a:t>
          </a:r>
          <a:endParaRPr lang="en-US" dirty="0"/>
        </a:p>
      </dgm:t>
    </dgm:pt>
    <dgm:pt modelId="{923E0194-E854-48A9-BEC3-973EE9A83986}" type="parTrans" cxnId="{DAB08C0C-8FDA-4E4C-97F6-D00EA2BBD2B9}">
      <dgm:prSet/>
      <dgm:spPr/>
      <dgm:t>
        <a:bodyPr/>
        <a:lstStyle/>
        <a:p>
          <a:endParaRPr lang="en-US"/>
        </a:p>
      </dgm:t>
    </dgm:pt>
    <dgm:pt modelId="{4C631BD9-8B31-49E8-9765-A1FB7C86106D}" type="sibTrans" cxnId="{DAB08C0C-8FDA-4E4C-97F6-D00EA2BBD2B9}">
      <dgm:prSet/>
      <dgm:spPr/>
      <dgm:t>
        <a:bodyPr/>
        <a:lstStyle/>
        <a:p>
          <a:endParaRPr lang="en-US"/>
        </a:p>
      </dgm:t>
    </dgm:pt>
    <dgm:pt modelId="{D9F2DC7D-539E-455A-9372-B89721318F66}">
      <dgm:prSet/>
      <dgm:spPr/>
      <dgm:t>
        <a:bodyPr/>
        <a:lstStyle/>
        <a:p>
          <a:r>
            <a:rPr lang="en-US" b="0" i="0" baseline="0"/>
            <a:t># Query used db.courses.find({ "$text": { "$search": "python" } }) </a:t>
          </a:r>
          <a:endParaRPr lang="en-US"/>
        </a:p>
      </dgm:t>
    </dgm:pt>
    <dgm:pt modelId="{7D873E67-9CAB-4266-937B-2D398610E1E4}" type="parTrans" cxnId="{5AAFA2A5-483A-4829-9854-0EE0E7D8409C}">
      <dgm:prSet/>
      <dgm:spPr/>
      <dgm:t>
        <a:bodyPr/>
        <a:lstStyle/>
        <a:p>
          <a:endParaRPr lang="en-US"/>
        </a:p>
      </dgm:t>
    </dgm:pt>
    <dgm:pt modelId="{AEE74297-45C0-4020-ADFB-C9C41E143DCF}" type="sibTrans" cxnId="{5AAFA2A5-483A-4829-9854-0EE0E7D8409C}">
      <dgm:prSet/>
      <dgm:spPr/>
      <dgm:t>
        <a:bodyPr/>
        <a:lstStyle/>
        <a:p>
          <a:endParaRPr lang="en-US"/>
        </a:p>
      </dgm:t>
    </dgm:pt>
    <dgm:pt modelId="{F52B896C-175B-44FE-8DE6-83CA35535ECF}" type="pres">
      <dgm:prSet presAssocID="{5BB4F929-BB9B-4FF3-BACC-FE18AB78C071}" presName="Name0" presStyleCnt="0">
        <dgm:presLayoutVars>
          <dgm:dir/>
          <dgm:animLvl val="lvl"/>
          <dgm:resizeHandles val="exact"/>
        </dgm:presLayoutVars>
      </dgm:prSet>
      <dgm:spPr/>
    </dgm:pt>
    <dgm:pt modelId="{BD75D348-E335-4C6C-8A45-C3833CF8D3E1}" type="pres">
      <dgm:prSet presAssocID="{82DCA2B6-C51E-4915-8936-D756E791BF84}" presName="linNode" presStyleCnt="0"/>
      <dgm:spPr/>
    </dgm:pt>
    <dgm:pt modelId="{75781DE2-E13B-4944-ADB3-6BAA493BECD4}" type="pres">
      <dgm:prSet presAssocID="{82DCA2B6-C51E-4915-8936-D756E791BF84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FAC58971-5D5B-4B59-9E98-A641094C3858}" type="pres">
      <dgm:prSet presAssocID="{948713B6-AF91-4EA5-9C23-B0D0C0243588}" presName="sp" presStyleCnt="0"/>
      <dgm:spPr/>
    </dgm:pt>
    <dgm:pt modelId="{AAF60C10-22B0-4B2B-84C8-4BA9FA744AC1}" type="pres">
      <dgm:prSet presAssocID="{7542B158-2489-4CA1-8B96-29E1C1616206}" presName="linNode" presStyleCnt="0"/>
      <dgm:spPr/>
    </dgm:pt>
    <dgm:pt modelId="{001A58F5-CB2A-4B8C-83C9-E0AD892F8718}" type="pres">
      <dgm:prSet presAssocID="{7542B158-2489-4CA1-8B96-29E1C1616206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2F22CD5C-9001-4A45-B247-AFCA3D50D1E0}" type="pres">
      <dgm:prSet presAssocID="{5D8F256A-B402-4ACD-BE31-45894FA262AD}" presName="sp" presStyleCnt="0"/>
      <dgm:spPr/>
    </dgm:pt>
    <dgm:pt modelId="{2439353F-B6D3-423F-B31C-02B7793DADC8}" type="pres">
      <dgm:prSet presAssocID="{32A81D61-D5F8-4E5B-87B5-12AE53684E45}" presName="linNode" presStyleCnt="0"/>
      <dgm:spPr/>
    </dgm:pt>
    <dgm:pt modelId="{2E20D585-6EBF-4AB0-90E9-C434B99222FD}" type="pres">
      <dgm:prSet presAssocID="{32A81D61-D5F8-4E5B-87B5-12AE53684E45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BB97E2FA-7A42-4BE5-8AE5-B844D429E598}" type="pres">
      <dgm:prSet presAssocID="{2FCDCE40-1A83-4F63-8F67-B758F323D032}" presName="sp" presStyleCnt="0"/>
      <dgm:spPr/>
    </dgm:pt>
    <dgm:pt modelId="{690C15BA-8445-437D-BBD2-0806976EF6EB}" type="pres">
      <dgm:prSet presAssocID="{079FBF65-ECCB-4BCE-90B5-2E1E6D643CD9}" presName="linNode" presStyleCnt="0"/>
      <dgm:spPr/>
    </dgm:pt>
    <dgm:pt modelId="{863649C4-3E87-4129-B462-F73927974299}" type="pres">
      <dgm:prSet presAssocID="{079FBF65-ECCB-4BCE-90B5-2E1E6D643CD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6534699B-723C-4580-B209-3CFF2C28173D}" type="pres">
      <dgm:prSet presAssocID="{079FBF65-ECCB-4BCE-90B5-2E1E6D643CD9}" presName="descendantText" presStyleLbl="alignAccFollowNode1" presStyleIdx="0" presStyleCnt="1">
        <dgm:presLayoutVars>
          <dgm:bulletEnabled val="1"/>
        </dgm:presLayoutVars>
      </dgm:prSet>
      <dgm:spPr/>
    </dgm:pt>
    <dgm:pt modelId="{37F8A5F5-58E2-4AD7-9695-2E48EA771D3E}" type="pres">
      <dgm:prSet presAssocID="{7196357F-F99F-4112-8D05-BA3AC5E1F5A4}" presName="sp" presStyleCnt="0"/>
      <dgm:spPr/>
    </dgm:pt>
    <dgm:pt modelId="{2089CCE0-37C9-4D36-A989-A91B7AD3B43F}" type="pres">
      <dgm:prSet presAssocID="{1086D538-6B22-4425-8A6C-D618ACB8FCD2}" presName="linNode" presStyleCnt="0"/>
      <dgm:spPr/>
    </dgm:pt>
    <dgm:pt modelId="{98732F23-CE19-4AAA-BADE-37586C07F455}" type="pres">
      <dgm:prSet presAssocID="{1086D538-6B22-4425-8A6C-D618ACB8FCD2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14DEDD6C-E249-47A3-97EE-AAAB6056EEA3}" type="pres">
      <dgm:prSet presAssocID="{4C631BD9-8B31-49E8-9765-A1FB7C86106D}" presName="sp" presStyleCnt="0"/>
      <dgm:spPr/>
    </dgm:pt>
    <dgm:pt modelId="{6AFB05C2-F560-4135-954E-62978E1D9814}" type="pres">
      <dgm:prSet presAssocID="{D9F2DC7D-539E-455A-9372-B89721318F66}" presName="linNode" presStyleCnt="0"/>
      <dgm:spPr/>
    </dgm:pt>
    <dgm:pt modelId="{FE95C32A-5333-4CCB-95BE-85919D7CE1A7}" type="pres">
      <dgm:prSet presAssocID="{D9F2DC7D-539E-455A-9372-B89721318F66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64773104-62A9-4BFE-BA50-D1CAB9A04749}" type="presOf" srcId="{82DCA2B6-C51E-4915-8936-D756E791BF84}" destId="{75781DE2-E13B-4944-ADB3-6BAA493BECD4}" srcOrd="0" destOrd="0" presId="urn:microsoft.com/office/officeart/2005/8/layout/vList5"/>
    <dgm:cxn modelId="{DAB08C0C-8FDA-4E4C-97F6-D00EA2BBD2B9}" srcId="{5BB4F929-BB9B-4FF3-BACC-FE18AB78C071}" destId="{1086D538-6B22-4425-8A6C-D618ACB8FCD2}" srcOrd="4" destOrd="0" parTransId="{923E0194-E854-48A9-BEC3-973EE9A83986}" sibTransId="{4C631BD9-8B31-49E8-9765-A1FB7C86106D}"/>
    <dgm:cxn modelId="{10661C36-7500-4898-A7AC-318DB2706570}" type="presOf" srcId="{5BB4F929-BB9B-4FF3-BACC-FE18AB78C071}" destId="{F52B896C-175B-44FE-8DE6-83CA35535ECF}" srcOrd="0" destOrd="0" presId="urn:microsoft.com/office/officeart/2005/8/layout/vList5"/>
    <dgm:cxn modelId="{72D9C65D-AE22-4190-B7F0-AC0346F8BE94}" type="presOf" srcId="{7CBC8FC9-AFDD-4C24-A9E4-E85FD5D9B7CB}" destId="{6534699B-723C-4580-B209-3CFF2C28173D}" srcOrd="0" destOrd="0" presId="urn:microsoft.com/office/officeart/2005/8/layout/vList5"/>
    <dgm:cxn modelId="{50457C62-CB25-4D43-B8A2-E318E282F81A}" type="presOf" srcId="{7542B158-2489-4CA1-8B96-29E1C1616206}" destId="{001A58F5-CB2A-4B8C-83C9-E0AD892F8718}" srcOrd="0" destOrd="0" presId="urn:microsoft.com/office/officeart/2005/8/layout/vList5"/>
    <dgm:cxn modelId="{ECCCD380-A3BB-45C8-BAD0-44D72B73EEAF}" type="presOf" srcId="{079FBF65-ECCB-4BCE-90B5-2E1E6D643CD9}" destId="{863649C4-3E87-4129-B462-F73927974299}" srcOrd="0" destOrd="0" presId="urn:microsoft.com/office/officeart/2005/8/layout/vList5"/>
    <dgm:cxn modelId="{CBA58285-267F-474A-8437-16DF1077DDE3}" srcId="{5BB4F929-BB9B-4FF3-BACC-FE18AB78C071}" destId="{079FBF65-ECCB-4BCE-90B5-2E1E6D643CD9}" srcOrd="3" destOrd="0" parTransId="{61F63B1D-D963-462D-9FDA-EC3DF9C17D2A}" sibTransId="{7196357F-F99F-4112-8D05-BA3AC5E1F5A4}"/>
    <dgm:cxn modelId="{8B69B290-A2E0-4164-AD68-BB9692E88117}" type="presOf" srcId="{32A81D61-D5F8-4E5B-87B5-12AE53684E45}" destId="{2E20D585-6EBF-4AB0-90E9-C434B99222FD}" srcOrd="0" destOrd="0" presId="urn:microsoft.com/office/officeart/2005/8/layout/vList5"/>
    <dgm:cxn modelId="{322F3394-B041-41F4-8B67-2F3A2BC0B863}" srcId="{5BB4F929-BB9B-4FF3-BACC-FE18AB78C071}" destId="{82DCA2B6-C51E-4915-8936-D756E791BF84}" srcOrd="0" destOrd="0" parTransId="{09578ABD-8EAB-4581-BEE4-8D6E02FA41D6}" sibTransId="{948713B6-AF91-4EA5-9C23-B0D0C0243588}"/>
    <dgm:cxn modelId="{5AAFA2A5-483A-4829-9854-0EE0E7D8409C}" srcId="{5BB4F929-BB9B-4FF3-BACC-FE18AB78C071}" destId="{D9F2DC7D-539E-455A-9372-B89721318F66}" srcOrd="5" destOrd="0" parTransId="{7D873E67-9CAB-4266-937B-2D398610E1E4}" sibTransId="{AEE74297-45C0-4020-ADFB-C9C41E143DCF}"/>
    <dgm:cxn modelId="{25B732BD-A806-49FD-B593-918CBC358E26}" type="presOf" srcId="{D9F2DC7D-539E-455A-9372-B89721318F66}" destId="{FE95C32A-5333-4CCB-95BE-85919D7CE1A7}" srcOrd="0" destOrd="0" presId="urn:microsoft.com/office/officeart/2005/8/layout/vList5"/>
    <dgm:cxn modelId="{7DF3FDCE-C8DB-4E10-A648-DFF44F22A586}" srcId="{079FBF65-ECCB-4BCE-90B5-2E1E6D643CD9}" destId="{7CBC8FC9-AFDD-4C24-A9E4-E85FD5D9B7CB}" srcOrd="0" destOrd="0" parTransId="{9F18069F-45C3-4FB9-B33F-0240F8083428}" sibTransId="{D4D04701-8058-4FEE-A47D-F92D8ED7BFB3}"/>
    <dgm:cxn modelId="{0A84F9D3-EAE4-4B33-967E-B702471DA890}" type="presOf" srcId="{1086D538-6B22-4425-8A6C-D618ACB8FCD2}" destId="{98732F23-CE19-4AAA-BADE-37586C07F455}" srcOrd="0" destOrd="0" presId="urn:microsoft.com/office/officeart/2005/8/layout/vList5"/>
    <dgm:cxn modelId="{3C1228DD-A371-46D2-A6EB-D66601EFD750}" srcId="{5BB4F929-BB9B-4FF3-BACC-FE18AB78C071}" destId="{7542B158-2489-4CA1-8B96-29E1C1616206}" srcOrd="1" destOrd="0" parTransId="{35913DCC-9FF1-469E-A06C-23F65FB801B7}" sibTransId="{5D8F256A-B402-4ACD-BE31-45894FA262AD}"/>
    <dgm:cxn modelId="{4D0E03F5-F4B4-47FD-9CE3-8C26FF1CD3FA}" srcId="{5BB4F929-BB9B-4FF3-BACC-FE18AB78C071}" destId="{32A81D61-D5F8-4E5B-87B5-12AE53684E45}" srcOrd="2" destOrd="0" parTransId="{6539EBBA-0B83-449D-813A-A56896DE0363}" sibTransId="{2FCDCE40-1A83-4F63-8F67-B758F323D032}"/>
    <dgm:cxn modelId="{0E597EA1-9851-4B38-9981-CEEC7F83CE16}" type="presParOf" srcId="{F52B896C-175B-44FE-8DE6-83CA35535ECF}" destId="{BD75D348-E335-4C6C-8A45-C3833CF8D3E1}" srcOrd="0" destOrd="0" presId="urn:microsoft.com/office/officeart/2005/8/layout/vList5"/>
    <dgm:cxn modelId="{2F28E5DC-6BF9-4301-B0FA-D460FFD38760}" type="presParOf" srcId="{BD75D348-E335-4C6C-8A45-C3833CF8D3E1}" destId="{75781DE2-E13B-4944-ADB3-6BAA493BECD4}" srcOrd="0" destOrd="0" presId="urn:microsoft.com/office/officeart/2005/8/layout/vList5"/>
    <dgm:cxn modelId="{EC8D816C-7295-4BC7-AF93-FA133CFE2419}" type="presParOf" srcId="{F52B896C-175B-44FE-8DE6-83CA35535ECF}" destId="{FAC58971-5D5B-4B59-9E98-A641094C3858}" srcOrd="1" destOrd="0" presId="urn:microsoft.com/office/officeart/2005/8/layout/vList5"/>
    <dgm:cxn modelId="{0171E2F9-BDF4-4654-A2FF-F1650F817CCD}" type="presParOf" srcId="{F52B896C-175B-44FE-8DE6-83CA35535ECF}" destId="{AAF60C10-22B0-4B2B-84C8-4BA9FA744AC1}" srcOrd="2" destOrd="0" presId="urn:microsoft.com/office/officeart/2005/8/layout/vList5"/>
    <dgm:cxn modelId="{19BD979A-9944-4DD0-B322-8D32F42DA10B}" type="presParOf" srcId="{AAF60C10-22B0-4B2B-84C8-4BA9FA744AC1}" destId="{001A58F5-CB2A-4B8C-83C9-E0AD892F8718}" srcOrd="0" destOrd="0" presId="urn:microsoft.com/office/officeart/2005/8/layout/vList5"/>
    <dgm:cxn modelId="{8AE3C47A-C76B-4C93-8E90-FCF4BB991320}" type="presParOf" srcId="{F52B896C-175B-44FE-8DE6-83CA35535ECF}" destId="{2F22CD5C-9001-4A45-B247-AFCA3D50D1E0}" srcOrd="3" destOrd="0" presId="urn:microsoft.com/office/officeart/2005/8/layout/vList5"/>
    <dgm:cxn modelId="{5CB4C908-B65D-46CA-A09D-FAA4556D5454}" type="presParOf" srcId="{F52B896C-175B-44FE-8DE6-83CA35535ECF}" destId="{2439353F-B6D3-423F-B31C-02B7793DADC8}" srcOrd="4" destOrd="0" presId="urn:microsoft.com/office/officeart/2005/8/layout/vList5"/>
    <dgm:cxn modelId="{13F92C20-D6E9-4351-B0AB-6806579FDC51}" type="presParOf" srcId="{2439353F-B6D3-423F-B31C-02B7793DADC8}" destId="{2E20D585-6EBF-4AB0-90E9-C434B99222FD}" srcOrd="0" destOrd="0" presId="urn:microsoft.com/office/officeart/2005/8/layout/vList5"/>
    <dgm:cxn modelId="{50511474-7E91-4533-9235-AE0CE4C10E75}" type="presParOf" srcId="{F52B896C-175B-44FE-8DE6-83CA35535ECF}" destId="{BB97E2FA-7A42-4BE5-8AE5-B844D429E598}" srcOrd="5" destOrd="0" presId="urn:microsoft.com/office/officeart/2005/8/layout/vList5"/>
    <dgm:cxn modelId="{D579F420-431B-400B-A6AA-94AD794284FD}" type="presParOf" srcId="{F52B896C-175B-44FE-8DE6-83CA35535ECF}" destId="{690C15BA-8445-437D-BBD2-0806976EF6EB}" srcOrd="6" destOrd="0" presId="urn:microsoft.com/office/officeart/2005/8/layout/vList5"/>
    <dgm:cxn modelId="{30A5B02C-A4A0-409C-8F83-9DE4882BAD3B}" type="presParOf" srcId="{690C15BA-8445-437D-BBD2-0806976EF6EB}" destId="{863649C4-3E87-4129-B462-F73927974299}" srcOrd="0" destOrd="0" presId="urn:microsoft.com/office/officeart/2005/8/layout/vList5"/>
    <dgm:cxn modelId="{7E62FF3D-8E17-4420-95FE-83280A613491}" type="presParOf" srcId="{690C15BA-8445-437D-BBD2-0806976EF6EB}" destId="{6534699B-723C-4580-B209-3CFF2C28173D}" srcOrd="1" destOrd="0" presId="urn:microsoft.com/office/officeart/2005/8/layout/vList5"/>
    <dgm:cxn modelId="{572A1C73-391E-48F8-9B1B-BFE3104561B8}" type="presParOf" srcId="{F52B896C-175B-44FE-8DE6-83CA35535ECF}" destId="{37F8A5F5-58E2-4AD7-9695-2E48EA771D3E}" srcOrd="7" destOrd="0" presId="urn:microsoft.com/office/officeart/2005/8/layout/vList5"/>
    <dgm:cxn modelId="{BB73B161-2F05-42D0-8C56-C8AC97055A90}" type="presParOf" srcId="{F52B896C-175B-44FE-8DE6-83CA35535ECF}" destId="{2089CCE0-37C9-4D36-A989-A91B7AD3B43F}" srcOrd="8" destOrd="0" presId="urn:microsoft.com/office/officeart/2005/8/layout/vList5"/>
    <dgm:cxn modelId="{AF969FA1-2FB2-43EA-A590-9F5D0FCD9775}" type="presParOf" srcId="{2089CCE0-37C9-4D36-A989-A91B7AD3B43F}" destId="{98732F23-CE19-4AAA-BADE-37586C07F455}" srcOrd="0" destOrd="0" presId="urn:microsoft.com/office/officeart/2005/8/layout/vList5"/>
    <dgm:cxn modelId="{646A5553-17AC-4F4E-B971-E7718A9754DF}" type="presParOf" srcId="{F52B896C-175B-44FE-8DE6-83CA35535ECF}" destId="{14DEDD6C-E249-47A3-97EE-AAAB6056EEA3}" srcOrd="9" destOrd="0" presId="urn:microsoft.com/office/officeart/2005/8/layout/vList5"/>
    <dgm:cxn modelId="{A1B97F64-1F6D-4DBF-B145-14D931DFE099}" type="presParOf" srcId="{F52B896C-175B-44FE-8DE6-83CA35535ECF}" destId="{6AFB05C2-F560-4135-954E-62978E1D9814}" srcOrd="10" destOrd="0" presId="urn:microsoft.com/office/officeart/2005/8/layout/vList5"/>
    <dgm:cxn modelId="{B1616966-7A4C-49DE-837A-29DE67281672}" type="presParOf" srcId="{6AFB05C2-F560-4135-954E-62978E1D9814}" destId="{FE95C32A-5333-4CCB-95BE-85919D7CE1A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C4AF00-7A6D-4C65-8BA8-807ACCC7B7C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860A93-7501-4F3F-828E-EC07AFEAFAED}">
      <dgm:prSet/>
      <dgm:spPr/>
      <dgm:t>
        <a:bodyPr/>
        <a:lstStyle/>
        <a:p>
          <a:r>
            <a:rPr lang="en-US" b="1" i="0" baseline="0" dirty="0"/>
            <a:t>Concept:</a:t>
          </a:r>
          <a:r>
            <a:rPr lang="en-US" b="0" i="0" baseline="0" dirty="0"/>
            <a:t> Solving the Reference Model problem linking Enrollments to Courses.</a:t>
          </a:r>
          <a:endParaRPr lang="en-US" dirty="0"/>
        </a:p>
      </dgm:t>
    </dgm:pt>
    <dgm:pt modelId="{713FBD0A-6675-4321-B835-BBEE20362F72}" type="parTrans" cxnId="{DE8360C7-7F51-4930-95AF-F196ABFF8587}">
      <dgm:prSet/>
      <dgm:spPr/>
      <dgm:t>
        <a:bodyPr/>
        <a:lstStyle/>
        <a:p>
          <a:endParaRPr lang="en-US"/>
        </a:p>
      </dgm:t>
    </dgm:pt>
    <dgm:pt modelId="{DBD6A980-460A-497B-844D-C1B8FA9E3098}" type="sibTrans" cxnId="{DE8360C7-7F51-4930-95AF-F196ABFF8587}">
      <dgm:prSet/>
      <dgm:spPr/>
      <dgm:t>
        <a:bodyPr/>
        <a:lstStyle/>
        <a:p>
          <a:endParaRPr lang="en-US"/>
        </a:p>
      </dgm:t>
    </dgm:pt>
    <dgm:pt modelId="{7FA8C04D-426F-43C2-8692-4DC10664C45E}">
      <dgm:prSet/>
      <dgm:spPr/>
      <dgm:t>
        <a:bodyPr/>
        <a:lstStyle/>
        <a:p>
          <a:r>
            <a:rPr lang="en-US" b="1" i="0" baseline="0"/>
            <a:t>Technique:</a:t>
          </a:r>
          <a:r>
            <a:rPr lang="en-US" b="0" i="0" baseline="0"/>
            <a:t> Use the Aggregation Pipeline with the </a:t>
          </a:r>
          <a:r>
            <a:rPr lang="en-US" b="1" i="0" baseline="0"/>
            <a:t>$lookup</a:t>
          </a:r>
          <a:r>
            <a:rPr lang="en-US" b="0" i="0" baseline="0"/>
            <a:t> stage.</a:t>
          </a:r>
          <a:endParaRPr lang="en-US"/>
        </a:p>
      </dgm:t>
    </dgm:pt>
    <dgm:pt modelId="{ED30415F-22D5-4E76-BDD6-AEF9C10937A8}" type="parTrans" cxnId="{318B87F7-1E87-4BF4-A227-86BC9CA732FD}">
      <dgm:prSet/>
      <dgm:spPr/>
      <dgm:t>
        <a:bodyPr/>
        <a:lstStyle/>
        <a:p>
          <a:endParaRPr lang="en-US"/>
        </a:p>
      </dgm:t>
    </dgm:pt>
    <dgm:pt modelId="{DD64B9BA-1AF9-456C-A04D-10248883FF80}" type="sibTrans" cxnId="{318B87F7-1E87-4BF4-A227-86BC9CA732FD}">
      <dgm:prSet/>
      <dgm:spPr/>
      <dgm:t>
        <a:bodyPr/>
        <a:lstStyle/>
        <a:p>
          <a:endParaRPr lang="en-US"/>
        </a:p>
      </dgm:t>
    </dgm:pt>
    <dgm:pt modelId="{DFBD3A64-ED45-4B02-B51C-C4FB288B8A8B}">
      <dgm:prSet/>
      <dgm:spPr/>
      <dgm:t>
        <a:bodyPr/>
        <a:lstStyle/>
        <a:p>
          <a:r>
            <a:rPr lang="en-US" b="1" i="0" baseline="0"/>
            <a:t>Demonstration:</a:t>
          </a:r>
          <a:r>
            <a:rPr lang="en-US" b="0" i="0" baseline="0"/>
            <a:t> Listing all courses a specific student is enrolled in.</a:t>
          </a:r>
          <a:endParaRPr lang="en-US"/>
        </a:p>
      </dgm:t>
    </dgm:pt>
    <dgm:pt modelId="{F7249B89-6BA4-455C-B517-A6FC75297A2A}" type="parTrans" cxnId="{B10CD754-C938-446C-A9A3-88EE6A7F016E}">
      <dgm:prSet/>
      <dgm:spPr/>
      <dgm:t>
        <a:bodyPr/>
        <a:lstStyle/>
        <a:p>
          <a:endParaRPr lang="en-US"/>
        </a:p>
      </dgm:t>
    </dgm:pt>
    <dgm:pt modelId="{CA4104A8-1E84-4799-AA20-E37E51D96116}" type="sibTrans" cxnId="{B10CD754-C938-446C-A9A3-88EE6A7F016E}">
      <dgm:prSet/>
      <dgm:spPr/>
      <dgm:t>
        <a:bodyPr/>
        <a:lstStyle/>
        <a:p>
          <a:endParaRPr lang="en-US"/>
        </a:p>
      </dgm:t>
    </dgm:pt>
    <dgm:pt modelId="{73F96B02-9752-42A2-8755-DEC1E85FE49D}">
      <dgm:prSet/>
      <dgm:spPr/>
      <dgm:t>
        <a:bodyPr/>
        <a:lstStyle/>
        <a:p>
          <a:r>
            <a:rPr lang="en-US" b="1" i="0" baseline="0" dirty="0"/>
            <a:t>Output Focus:</a:t>
          </a:r>
          <a:r>
            <a:rPr lang="en-US" b="0" i="0" baseline="0" dirty="0"/>
            <a:t> Show the resulting documents where the course details are </a:t>
          </a:r>
          <a:r>
            <a:rPr lang="en-US" b="1" i="0" baseline="0" dirty="0"/>
            <a:t>embedded</a:t>
          </a:r>
          <a:r>
            <a:rPr lang="en-US" b="0" i="0" baseline="0" dirty="0"/>
            <a:t> into the enrollment record via the join.</a:t>
          </a:r>
          <a:endParaRPr lang="en-US" dirty="0"/>
        </a:p>
      </dgm:t>
    </dgm:pt>
    <dgm:pt modelId="{8759D4F8-936B-4D52-9294-5EB68A140BC3}" type="parTrans" cxnId="{DD71E0A1-75E7-4C10-8415-F6346D5DAF73}">
      <dgm:prSet/>
      <dgm:spPr/>
      <dgm:t>
        <a:bodyPr/>
        <a:lstStyle/>
        <a:p>
          <a:endParaRPr lang="en-US"/>
        </a:p>
      </dgm:t>
    </dgm:pt>
    <dgm:pt modelId="{0C0FC80C-DC1E-41A5-846E-D518EF7495AE}" type="sibTrans" cxnId="{DD71E0A1-75E7-4C10-8415-F6346D5DAF73}">
      <dgm:prSet/>
      <dgm:spPr/>
      <dgm:t>
        <a:bodyPr/>
        <a:lstStyle/>
        <a:p>
          <a:endParaRPr lang="en-US"/>
        </a:p>
      </dgm:t>
    </dgm:pt>
    <dgm:pt modelId="{39FD7B53-0A68-4B53-8E99-E5030F3288F2}" type="pres">
      <dgm:prSet presAssocID="{BAC4AF00-7A6D-4C65-8BA8-807ACCC7B7C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AD12C0E-F385-455E-BBE7-C89B2A58F960}" type="pres">
      <dgm:prSet presAssocID="{D7860A93-7501-4F3F-828E-EC07AFEAFAED}" presName="hierRoot1" presStyleCnt="0">
        <dgm:presLayoutVars>
          <dgm:hierBranch val="init"/>
        </dgm:presLayoutVars>
      </dgm:prSet>
      <dgm:spPr/>
    </dgm:pt>
    <dgm:pt modelId="{6A6B85E9-CD6C-4B4F-B71D-D27217330830}" type="pres">
      <dgm:prSet presAssocID="{D7860A93-7501-4F3F-828E-EC07AFEAFAED}" presName="rootComposite1" presStyleCnt="0"/>
      <dgm:spPr/>
    </dgm:pt>
    <dgm:pt modelId="{413A085F-167E-4E11-AC33-72A84B8253F2}" type="pres">
      <dgm:prSet presAssocID="{D7860A93-7501-4F3F-828E-EC07AFEAFAED}" presName="rootText1" presStyleLbl="node0" presStyleIdx="0" presStyleCnt="4">
        <dgm:presLayoutVars>
          <dgm:chPref val="3"/>
        </dgm:presLayoutVars>
      </dgm:prSet>
      <dgm:spPr/>
    </dgm:pt>
    <dgm:pt modelId="{636F7031-8914-496F-A157-7499BD1A4FE1}" type="pres">
      <dgm:prSet presAssocID="{D7860A93-7501-4F3F-828E-EC07AFEAFAED}" presName="rootConnector1" presStyleLbl="node1" presStyleIdx="0" presStyleCnt="0"/>
      <dgm:spPr/>
    </dgm:pt>
    <dgm:pt modelId="{201AC2DE-5B4A-42A3-A7EA-1633C1666514}" type="pres">
      <dgm:prSet presAssocID="{D7860A93-7501-4F3F-828E-EC07AFEAFAED}" presName="hierChild2" presStyleCnt="0"/>
      <dgm:spPr/>
    </dgm:pt>
    <dgm:pt modelId="{C187742B-4C3E-4EDF-8CC7-6418F39DD93E}" type="pres">
      <dgm:prSet presAssocID="{D7860A93-7501-4F3F-828E-EC07AFEAFAED}" presName="hierChild3" presStyleCnt="0"/>
      <dgm:spPr/>
    </dgm:pt>
    <dgm:pt modelId="{8393688E-3DED-4D12-B752-771CD02AEDF3}" type="pres">
      <dgm:prSet presAssocID="{7FA8C04D-426F-43C2-8692-4DC10664C45E}" presName="hierRoot1" presStyleCnt="0">
        <dgm:presLayoutVars>
          <dgm:hierBranch val="init"/>
        </dgm:presLayoutVars>
      </dgm:prSet>
      <dgm:spPr/>
    </dgm:pt>
    <dgm:pt modelId="{A2961D1D-FBF5-4479-A6BB-9CC45EFA605C}" type="pres">
      <dgm:prSet presAssocID="{7FA8C04D-426F-43C2-8692-4DC10664C45E}" presName="rootComposite1" presStyleCnt="0"/>
      <dgm:spPr/>
    </dgm:pt>
    <dgm:pt modelId="{2F7A58E1-A221-4AF8-8027-D272705D8C59}" type="pres">
      <dgm:prSet presAssocID="{7FA8C04D-426F-43C2-8692-4DC10664C45E}" presName="rootText1" presStyleLbl="node0" presStyleIdx="1" presStyleCnt="4">
        <dgm:presLayoutVars>
          <dgm:chPref val="3"/>
        </dgm:presLayoutVars>
      </dgm:prSet>
      <dgm:spPr/>
    </dgm:pt>
    <dgm:pt modelId="{1C4AA7E3-BCFA-4C64-9640-6DF04C4C991A}" type="pres">
      <dgm:prSet presAssocID="{7FA8C04D-426F-43C2-8692-4DC10664C45E}" presName="rootConnector1" presStyleLbl="node1" presStyleIdx="0" presStyleCnt="0"/>
      <dgm:spPr/>
    </dgm:pt>
    <dgm:pt modelId="{83024441-4040-4AC3-833C-470E7725BE7A}" type="pres">
      <dgm:prSet presAssocID="{7FA8C04D-426F-43C2-8692-4DC10664C45E}" presName="hierChild2" presStyleCnt="0"/>
      <dgm:spPr/>
    </dgm:pt>
    <dgm:pt modelId="{91E953C8-10FF-4DB6-B10A-0501D2377F94}" type="pres">
      <dgm:prSet presAssocID="{7FA8C04D-426F-43C2-8692-4DC10664C45E}" presName="hierChild3" presStyleCnt="0"/>
      <dgm:spPr/>
    </dgm:pt>
    <dgm:pt modelId="{DDA686A3-D3C8-499B-9A51-536A4A339290}" type="pres">
      <dgm:prSet presAssocID="{DFBD3A64-ED45-4B02-B51C-C4FB288B8A8B}" presName="hierRoot1" presStyleCnt="0">
        <dgm:presLayoutVars>
          <dgm:hierBranch val="init"/>
        </dgm:presLayoutVars>
      </dgm:prSet>
      <dgm:spPr/>
    </dgm:pt>
    <dgm:pt modelId="{362CFB5F-F638-4000-81B4-91D4B01BF2EE}" type="pres">
      <dgm:prSet presAssocID="{DFBD3A64-ED45-4B02-B51C-C4FB288B8A8B}" presName="rootComposite1" presStyleCnt="0"/>
      <dgm:spPr/>
    </dgm:pt>
    <dgm:pt modelId="{E1DCC96D-4E77-4E62-92E1-C1D1DC9B3DEB}" type="pres">
      <dgm:prSet presAssocID="{DFBD3A64-ED45-4B02-B51C-C4FB288B8A8B}" presName="rootText1" presStyleLbl="node0" presStyleIdx="2" presStyleCnt="4">
        <dgm:presLayoutVars>
          <dgm:chPref val="3"/>
        </dgm:presLayoutVars>
      </dgm:prSet>
      <dgm:spPr/>
    </dgm:pt>
    <dgm:pt modelId="{9F972386-B653-4ECF-96D6-BFA58FAF2C20}" type="pres">
      <dgm:prSet presAssocID="{DFBD3A64-ED45-4B02-B51C-C4FB288B8A8B}" presName="rootConnector1" presStyleLbl="node1" presStyleIdx="0" presStyleCnt="0"/>
      <dgm:spPr/>
    </dgm:pt>
    <dgm:pt modelId="{C5377646-FFB2-42B6-8DD1-E6A29E7FF604}" type="pres">
      <dgm:prSet presAssocID="{DFBD3A64-ED45-4B02-B51C-C4FB288B8A8B}" presName="hierChild2" presStyleCnt="0"/>
      <dgm:spPr/>
    </dgm:pt>
    <dgm:pt modelId="{17467C30-6B5C-48EC-9A40-2BB045907344}" type="pres">
      <dgm:prSet presAssocID="{DFBD3A64-ED45-4B02-B51C-C4FB288B8A8B}" presName="hierChild3" presStyleCnt="0"/>
      <dgm:spPr/>
    </dgm:pt>
    <dgm:pt modelId="{E108D899-8E38-4908-B05E-3FA9D46D123F}" type="pres">
      <dgm:prSet presAssocID="{73F96B02-9752-42A2-8755-DEC1E85FE49D}" presName="hierRoot1" presStyleCnt="0">
        <dgm:presLayoutVars>
          <dgm:hierBranch val="init"/>
        </dgm:presLayoutVars>
      </dgm:prSet>
      <dgm:spPr/>
    </dgm:pt>
    <dgm:pt modelId="{52C01C23-E1B4-42AB-8423-AA421B721683}" type="pres">
      <dgm:prSet presAssocID="{73F96B02-9752-42A2-8755-DEC1E85FE49D}" presName="rootComposite1" presStyleCnt="0"/>
      <dgm:spPr/>
    </dgm:pt>
    <dgm:pt modelId="{1465B505-4A0C-4982-ADE1-661DADD60485}" type="pres">
      <dgm:prSet presAssocID="{73F96B02-9752-42A2-8755-DEC1E85FE49D}" presName="rootText1" presStyleLbl="node0" presStyleIdx="3" presStyleCnt="4">
        <dgm:presLayoutVars>
          <dgm:chPref val="3"/>
        </dgm:presLayoutVars>
      </dgm:prSet>
      <dgm:spPr/>
    </dgm:pt>
    <dgm:pt modelId="{8E40EBD8-180F-42FA-B39F-ABB855FC7162}" type="pres">
      <dgm:prSet presAssocID="{73F96B02-9752-42A2-8755-DEC1E85FE49D}" presName="rootConnector1" presStyleLbl="node1" presStyleIdx="0" presStyleCnt="0"/>
      <dgm:spPr/>
    </dgm:pt>
    <dgm:pt modelId="{6A3D1CA6-86CE-40C1-A84D-44BB01896661}" type="pres">
      <dgm:prSet presAssocID="{73F96B02-9752-42A2-8755-DEC1E85FE49D}" presName="hierChild2" presStyleCnt="0"/>
      <dgm:spPr/>
    </dgm:pt>
    <dgm:pt modelId="{CF0D8B8E-6C27-4C5B-B2E8-16CCB402025B}" type="pres">
      <dgm:prSet presAssocID="{73F96B02-9752-42A2-8755-DEC1E85FE49D}" presName="hierChild3" presStyleCnt="0"/>
      <dgm:spPr/>
    </dgm:pt>
  </dgm:ptLst>
  <dgm:cxnLst>
    <dgm:cxn modelId="{F055EF4E-34BC-4BBD-9209-CB85D69E1E30}" type="presOf" srcId="{DFBD3A64-ED45-4B02-B51C-C4FB288B8A8B}" destId="{E1DCC96D-4E77-4E62-92E1-C1D1DC9B3DEB}" srcOrd="0" destOrd="0" presId="urn:microsoft.com/office/officeart/2005/8/layout/orgChart1"/>
    <dgm:cxn modelId="{B10CD754-C938-446C-A9A3-88EE6A7F016E}" srcId="{BAC4AF00-7A6D-4C65-8BA8-807ACCC7B7C8}" destId="{DFBD3A64-ED45-4B02-B51C-C4FB288B8A8B}" srcOrd="2" destOrd="0" parTransId="{F7249B89-6BA4-455C-B517-A6FC75297A2A}" sibTransId="{CA4104A8-1E84-4799-AA20-E37E51D96116}"/>
    <dgm:cxn modelId="{88E2CD59-925A-4DB2-BFE3-3CF794248641}" type="presOf" srcId="{BAC4AF00-7A6D-4C65-8BA8-807ACCC7B7C8}" destId="{39FD7B53-0A68-4B53-8E99-E5030F3288F2}" srcOrd="0" destOrd="0" presId="urn:microsoft.com/office/officeart/2005/8/layout/orgChart1"/>
    <dgm:cxn modelId="{07B95D80-D7FB-4DFD-915B-AA109450BBA5}" type="presOf" srcId="{7FA8C04D-426F-43C2-8692-4DC10664C45E}" destId="{2F7A58E1-A221-4AF8-8027-D272705D8C59}" srcOrd="0" destOrd="0" presId="urn:microsoft.com/office/officeart/2005/8/layout/orgChart1"/>
    <dgm:cxn modelId="{A0377A82-A045-4213-A7B0-7BD776DF821A}" type="presOf" srcId="{D7860A93-7501-4F3F-828E-EC07AFEAFAED}" destId="{636F7031-8914-496F-A157-7499BD1A4FE1}" srcOrd="1" destOrd="0" presId="urn:microsoft.com/office/officeart/2005/8/layout/orgChart1"/>
    <dgm:cxn modelId="{25AF399D-5A42-4CBE-A691-825102E21F61}" type="presOf" srcId="{73F96B02-9752-42A2-8755-DEC1E85FE49D}" destId="{8E40EBD8-180F-42FA-B39F-ABB855FC7162}" srcOrd="1" destOrd="0" presId="urn:microsoft.com/office/officeart/2005/8/layout/orgChart1"/>
    <dgm:cxn modelId="{C76B2E9F-B003-4FFD-9A25-55B83EA4B0CC}" type="presOf" srcId="{73F96B02-9752-42A2-8755-DEC1E85FE49D}" destId="{1465B505-4A0C-4982-ADE1-661DADD60485}" srcOrd="0" destOrd="0" presId="urn:microsoft.com/office/officeart/2005/8/layout/orgChart1"/>
    <dgm:cxn modelId="{DD71E0A1-75E7-4C10-8415-F6346D5DAF73}" srcId="{BAC4AF00-7A6D-4C65-8BA8-807ACCC7B7C8}" destId="{73F96B02-9752-42A2-8755-DEC1E85FE49D}" srcOrd="3" destOrd="0" parTransId="{8759D4F8-936B-4D52-9294-5EB68A140BC3}" sibTransId="{0C0FC80C-DC1E-41A5-846E-D518EF7495AE}"/>
    <dgm:cxn modelId="{75F02EA5-CFDF-4582-ABE5-BF41522A4D1C}" type="presOf" srcId="{D7860A93-7501-4F3F-828E-EC07AFEAFAED}" destId="{413A085F-167E-4E11-AC33-72A84B8253F2}" srcOrd="0" destOrd="0" presId="urn:microsoft.com/office/officeart/2005/8/layout/orgChart1"/>
    <dgm:cxn modelId="{360C46B4-824E-42F3-91C1-E7DA504C721C}" type="presOf" srcId="{7FA8C04D-426F-43C2-8692-4DC10664C45E}" destId="{1C4AA7E3-BCFA-4C64-9640-6DF04C4C991A}" srcOrd="1" destOrd="0" presId="urn:microsoft.com/office/officeart/2005/8/layout/orgChart1"/>
    <dgm:cxn modelId="{DE8360C7-7F51-4930-95AF-F196ABFF8587}" srcId="{BAC4AF00-7A6D-4C65-8BA8-807ACCC7B7C8}" destId="{D7860A93-7501-4F3F-828E-EC07AFEAFAED}" srcOrd="0" destOrd="0" parTransId="{713FBD0A-6675-4321-B835-BBEE20362F72}" sibTransId="{DBD6A980-460A-497B-844D-C1B8FA9E3098}"/>
    <dgm:cxn modelId="{CC794DF1-56D0-4E09-9F94-F3826860A92A}" type="presOf" srcId="{DFBD3A64-ED45-4B02-B51C-C4FB288B8A8B}" destId="{9F972386-B653-4ECF-96D6-BFA58FAF2C20}" srcOrd="1" destOrd="0" presId="urn:microsoft.com/office/officeart/2005/8/layout/orgChart1"/>
    <dgm:cxn modelId="{318B87F7-1E87-4BF4-A227-86BC9CA732FD}" srcId="{BAC4AF00-7A6D-4C65-8BA8-807ACCC7B7C8}" destId="{7FA8C04D-426F-43C2-8692-4DC10664C45E}" srcOrd="1" destOrd="0" parTransId="{ED30415F-22D5-4E76-BDD6-AEF9C10937A8}" sibTransId="{DD64B9BA-1AF9-456C-A04D-10248883FF80}"/>
    <dgm:cxn modelId="{321E880F-4965-4686-AFDE-BE3B24291C68}" type="presParOf" srcId="{39FD7B53-0A68-4B53-8E99-E5030F3288F2}" destId="{4AD12C0E-F385-455E-BBE7-C89B2A58F960}" srcOrd="0" destOrd="0" presId="urn:microsoft.com/office/officeart/2005/8/layout/orgChart1"/>
    <dgm:cxn modelId="{8CE7C8B9-7688-46B2-A4D1-6134B9444BEC}" type="presParOf" srcId="{4AD12C0E-F385-455E-BBE7-C89B2A58F960}" destId="{6A6B85E9-CD6C-4B4F-B71D-D27217330830}" srcOrd="0" destOrd="0" presId="urn:microsoft.com/office/officeart/2005/8/layout/orgChart1"/>
    <dgm:cxn modelId="{EE6E7C15-F354-43E8-B8EF-3726405FD777}" type="presParOf" srcId="{6A6B85E9-CD6C-4B4F-B71D-D27217330830}" destId="{413A085F-167E-4E11-AC33-72A84B8253F2}" srcOrd="0" destOrd="0" presId="urn:microsoft.com/office/officeart/2005/8/layout/orgChart1"/>
    <dgm:cxn modelId="{BEB21CA6-BA6E-49E0-9743-4287FA7EF115}" type="presParOf" srcId="{6A6B85E9-CD6C-4B4F-B71D-D27217330830}" destId="{636F7031-8914-496F-A157-7499BD1A4FE1}" srcOrd="1" destOrd="0" presId="urn:microsoft.com/office/officeart/2005/8/layout/orgChart1"/>
    <dgm:cxn modelId="{612E95D6-186F-4C98-82F3-2AA5A46ECF82}" type="presParOf" srcId="{4AD12C0E-F385-455E-BBE7-C89B2A58F960}" destId="{201AC2DE-5B4A-42A3-A7EA-1633C1666514}" srcOrd="1" destOrd="0" presId="urn:microsoft.com/office/officeart/2005/8/layout/orgChart1"/>
    <dgm:cxn modelId="{1A17ECCE-E1EC-4F03-AAB5-7AAF44A097C3}" type="presParOf" srcId="{4AD12C0E-F385-455E-BBE7-C89B2A58F960}" destId="{C187742B-4C3E-4EDF-8CC7-6418F39DD93E}" srcOrd="2" destOrd="0" presId="urn:microsoft.com/office/officeart/2005/8/layout/orgChart1"/>
    <dgm:cxn modelId="{4F8A992B-8CC9-4731-A79D-E3A3230EDFB2}" type="presParOf" srcId="{39FD7B53-0A68-4B53-8E99-E5030F3288F2}" destId="{8393688E-3DED-4D12-B752-771CD02AEDF3}" srcOrd="1" destOrd="0" presId="urn:microsoft.com/office/officeart/2005/8/layout/orgChart1"/>
    <dgm:cxn modelId="{399F65D9-6557-4575-ABAA-7C0CAB5C6042}" type="presParOf" srcId="{8393688E-3DED-4D12-B752-771CD02AEDF3}" destId="{A2961D1D-FBF5-4479-A6BB-9CC45EFA605C}" srcOrd="0" destOrd="0" presId="urn:microsoft.com/office/officeart/2005/8/layout/orgChart1"/>
    <dgm:cxn modelId="{0E686C48-EA2D-4FB9-8535-9B9D9AF8C8BC}" type="presParOf" srcId="{A2961D1D-FBF5-4479-A6BB-9CC45EFA605C}" destId="{2F7A58E1-A221-4AF8-8027-D272705D8C59}" srcOrd="0" destOrd="0" presId="urn:microsoft.com/office/officeart/2005/8/layout/orgChart1"/>
    <dgm:cxn modelId="{77C987B6-22C6-4EE5-89B9-09CA66A2AF53}" type="presParOf" srcId="{A2961D1D-FBF5-4479-A6BB-9CC45EFA605C}" destId="{1C4AA7E3-BCFA-4C64-9640-6DF04C4C991A}" srcOrd="1" destOrd="0" presId="urn:microsoft.com/office/officeart/2005/8/layout/orgChart1"/>
    <dgm:cxn modelId="{0139F6D7-EA2C-49C4-8611-56051B5AD28D}" type="presParOf" srcId="{8393688E-3DED-4D12-B752-771CD02AEDF3}" destId="{83024441-4040-4AC3-833C-470E7725BE7A}" srcOrd="1" destOrd="0" presId="urn:microsoft.com/office/officeart/2005/8/layout/orgChart1"/>
    <dgm:cxn modelId="{25F2CCDC-9C2F-42CD-8B8B-1C33DF2EDFEB}" type="presParOf" srcId="{8393688E-3DED-4D12-B752-771CD02AEDF3}" destId="{91E953C8-10FF-4DB6-B10A-0501D2377F94}" srcOrd="2" destOrd="0" presId="urn:microsoft.com/office/officeart/2005/8/layout/orgChart1"/>
    <dgm:cxn modelId="{161D65AF-BBF9-4266-9806-5C71FF11212C}" type="presParOf" srcId="{39FD7B53-0A68-4B53-8E99-E5030F3288F2}" destId="{DDA686A3-D3C8-499B-9A51-536A4A339290}" srcOrd="2" destOrd="0" presId="urn:microsoft.com/office/officeart/2005/8/layout/orgChart1"/>
    <dgm:cxn modelId="{D411BDB5-99F2-4207-8C16-2E8B88D10E77}" type="presParOf" srcId="{DDA686A3-D3C8-499B-9A51-536A4A339290}" destId="{362CFB5F-F638-4000-81B4-91D4B01BF2EE}" srcOrd="0" destOrd="0" presId="urn:microsoft.com/office/officeart/2005/8/layout/orgChart1"/>
    <dgm:cxn modelId="{2323152A-F0E8-404E-9638-CF73D939F031}" type="presParOf" srcId="{362CFB5F-F638-4000-81B4-91D4B01BF2EE}" destId="{E1DCC96D-4E77-4E62-92E1-C1D1DC9B3DEB}" srcOrd="0" destOrd="0" presId="urn:microsoft.com/office/officeart/2005/8/layout/orgChart1"/>
    <dgm:cxn modelId="{92E4CA56-36F7-47F5-9A5D-1AABA44FC956}" type="presParOf" srcId="{362CFB5F-F638-4000-81B4-91D4B01BF2EE}" destId="{9F972386-B653-4ECF-96D6-BFA58FAF2C20}" srcOrd="1" destOrd="0" presId="urn:microsoft.com/office/officeart/2005/8/layout/orgChart1"/>
    <dgm:cxn modelId="{2D22DB00-6A6B-46A1-8321-3E63194CF115}" type="presParOf" srcId="{DDA686A3-D3C8-499B-9A51-536A4A339290}" destId="{C5377646-FFB2-42B6-8DD1-E6A29E7FF604}" srcOrd="1" destOrd="0" presId="urn:microsoft.com/office/officeart/2005/8/layout/orgChart1"/>
    <dgm:cxn modelId="{422C6151-2F31-443A-BA74-121567009531}" type="presParOf" srcId="{DDA686A3-D3C8-499B-9A51-536A4A339290}" destId="{17467C30-6B5C-48EC-9A40-2BB045907344}" srcOrd="2" destOrd="0" presId="urn:microsoft.com/office/officeart/2005/8/layout/orgChart1"/>
    <dgm:cxn modelId="{5E9BC630-4417-4B23-A80C-6E11F606A1B6}" type="presParOf" srcId="{39FD7B53-0A68-4B53-8E99-E5030F3288F2}" destId="{E108D899-8E38-4908-B05E-3FA9D46D123F}" srcOrd="3" destOrd="0" presId="urn:microsoft.com/office/officeart/2005/8/layout/orgChart1"/>
    <dgm:cxn modelId="{AF6D823F-2C44-4DF4-AA81-124A4026CCFD}" type="presParOf" srcId="{E108D899-8E38-4908-B05E-3FA9D46D123F}" destId="{52C01C23-E1B4-42AB-8423-AA421B721683}" srcOrd="0" destOrd="0" presId="urn:microsoft.com/office/officeart/2005/8/layout/orgChart1"/>
    <dgm:cxn modelId="{AB2EB5C0-335D-44DD-BE2E-7D7255882547}" type="presParOf" srcId="{52C01C23-E1B4-42AB-8423-AA421B721683}" destId="{1465B505-4A0C-4982-ADE1-661DADD60485}" srcOrd="0" destOrd="0" presId="urn:microsoft.com/office/officeart/2005/8/layout/orgChart1"/>
    <dgm:cxn modelId="{E3DD84DE-A123-4918-9E80-4D1B0FF3B63A}" type="presParOf" srcId="{52C01C23-E1B4-42AB-8423-AA421B721683}" destId="{8E40EBD8-180F-42FA-B39F-ABB855FC7162}" srcOrd="1" destOrd="0" presId="urn:microsoft.com/office/officeart/2005/8/layout/orgChart1"/>
    <dgm:cxn modelId="{DE5237C8-EB11-4E40-BCCF-A7AA38BDF969}" type="presParOf" srcId="{E108D899-8E38-4908-B05E-3FA9D46D123F}" destId="{6A3D1CA6-86CE-40C1-A84D-44BB01896661}" srcOrd="1" destOrd="0" presId="urn:microsoft.com/office/officeart/2005/8/layout/orgChart1"/>
    <dgm:cxn modelId="{673BC607-6F60-4ECB-AC72-26632BCD737B}" type="presParOf" srcId="{E108D899-8E38-4908-B05E-3FA9D46D123F}" destId="{CF0D8B8E-6C27-4C5B-B2E8-16CCB40202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13A260-9CA2-4225-90E1-295744C2382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9FAC62-494A-426B-AB00-DDED27E2147E}">
      <dgm:prSet/>
      <dgm:spPr/>
      <dgm:t>
        <a:bodyPr/>
        <a:lstStyle/>
        <a:p>
          <a:r>
            <a:rPr lang="en-US" b="1" i="0" baseline="0"/>
            <a:t>Goal:</a:t>
          </a:r>
          <a:r>
            <a:rPr lang="en-US" b="0" i="0" baseline="0"/>
            <a:t> Calculate the percentage of completed enrollments per course.</a:t>
          </a:r>
          <a:endParaRPr lang="en-US"/>
        </a:p>
      </dgm:t>
    </dgm:pt>
    <dgm:pt modelId="{AB776D49-86E7-4D0B-82E3-67A7BB8A2741}" type="parTrans" cxnId="{41E2B21A-2312-4CA1-ABF1-4EB475706481}">
      <dgm:prSet/>
      <dgm:spPr/>
      <dgm:t>
        <a:bodyPr/>
        <a:lstStyle/>
        <a:p>
          <a:endParaRPr lang="en-US"/>
        </a:p>
      </dgm:t>
    </dgm:pt>
    <dgm:pt modelId="{D6E81B09-B3FB-4066-ABA4-40D25ECA13F2}" type="sibTrans" cxnId="{41E2B21A-2312-4CA1-ABF1-4EB475706481}">
      <dgm:prSet/>
      <dgm:spPr/>
      <dgm:t>
        <a:bodyPr/>
        <a:lstStyle/>
        <a:p>
          <a:endParaRPr lang="en-US"/>
        </a:p>
      </dgm:t>
    </dgm:pt>
    <dgm:pt modelId="{EF768CB9-6DC8-4BD8-931A-48D4C170BCD7}">
      <dgm:prSet/>
      <dgm:spPr/>
      <dgm:t>
        <a:bodyPr/>
        <a:lstStyle/>
        <a:p>
          <a:r>
            <a:rPr lang="en-US" b="1" i="0" baseline="0"/>
            <a:t>Pipeline Focus:</a:t>
          </a:r>
          <a:endParaRPr lang="en-US"/>
        </a:p>
      </dgm:t>
    </dgm:pt>
    <dgm:pt modelId="{7AEA7BE8-76E0-4A9C-875B-9BB846C130D6}" type="parTrans" cxnId="{578253AE-4FD6-43F6-9F14-46913FCF8C7C}">
      <dgm:prSet/>
      <dgm:spPr/>
      <dgm:t>
        <a:bodyPr/>
        <a:lstStyle/>
        <a:p>
          <a:endParaRPr lang="en-US"/>
        </a:p>
      </dgm:t>
    </dgm:pt>
    <dgm:pt modelId="{6DA8C57C-B8E7-4D35-BB4E-D8D4444D1E1D}" type="sibTrans" cxnId="{578253AE-4FD6-43F6-9F14-46913FCF8C7C}">
      <dgm:prSet/>
      <dgm:spPr/>
      <dgm:t>
        <a:bodyPr/>
        <a:lstStyle/>
        <a:p>
          <a:endParaRPr lang="en-US"/>
        </a:p>
      </dgm:t>
    </dgm:pt>
    <dgm:pt modelId="{BFE58CA4-01D8-4578-815E-31BBD89F6B41}">
      <dgm:prSet/>
      <dgm:spPr/>
      <dgm:t>
        <a:bodyPr/>
        <a:lstStyle/>
        <a:p>
          <a:r>
            <a:rPr lang="en-US" b="1" i="0" baseline="0"/>
            <a:t>$group:</a:t>
          </a:r>
          <a:r>
            <a:rPr lang="en-US" b="0" i="0" baseline="0"/>
            <a:t> Grouping enrollments by courseId.</a:t>
          </a:r>
          <a:endParaRPr lang="en-US"/>
        </a:p>
      </dgm:t>
    </dgm:pt>
    <dgm:pt modelId="{86288B5B-4D3D-40D6-801F-1F5EDFFD6480}" type="parTrans" cxnId="{C13AFBFB-16B4-4D4A-BCE4-BCBFFCE67F92}">
      <dgm:prSet/>
      <dgm:spPr/>
      <dgm:t>
        <a:bodyPr/>
        <a:lstStyle/>
        <a:p>
          <a:endParaRPr lang="en-US"/>
        </a:p>
      </dgm:t>
    </dgm:pt>
    <dgm:pt modelId="{D6B24E6F-F7BE-40A3-9E66-277CD641A686}" type="sibTrans" cxnId="{C13AFBFB-16B4-4D4A-BCE4-BCBFFCE67F92}">
      <dgm:prSet/>
      <dgm:spPr/>
      <dgm:t>
        <a:bodyPr/>
        <a:lstStyle/>
        <a:p>
          <a:endParaRPr lang="en-US"/>
        </a:p>
      </dgm:t>
    </dgm:pt>
    <dgm:pt modelId="{EA12644A-3FBA-454E-8482-E47814321490}">
      <dgm:prSet/>
      <dgm:spPr/>
      <dgm:t>
        <a:bodyPr/>
        <a:lstStyle/>
        <a:p>
          <a:r>
            <a:rPr lang="en-US" b="1" i="0" baseline="0"/>
            <a:t>$cond:</a:t>
          </a:r>
          <a:r>
            <a:rPr lang="en-US" b="0" i="0" baseline="0"/>
            <a:t> Using </a:t>
          </a:r>
          <a:r>
            <a:rPr lang="en-US" b="1" i="0" baseline="0"/>
            <a:t>conditional logic</a:t>
          </a:r>
          <a:r>
            <a:rPr lang="en-US" b="0" i="0" baseline="0"/>
            <a:t> inside $sum to count specific statuses.</a:t>
          </a:r>
          <a:endParaRPr lang="en-US"/>
        </a:p>
      </dgm:t>
    </dgm:pt>
    <dgm:pt modelId="{DD061763-60AE-4A70-8181-5BA5641C6255}" type="parTrans" cxnId="{0FCF7700-1251-4FA2-B0F8-A8BEFC6C52B6}">
      <dgm:prSet/>
      <dgm:spPr/>
      <dgm:t>
        <a:bodyPr/>
        <a:lstStyle/>
        <a:p>
          <a:endParaRPr lang="en-US"/>
        </a:p>
      </dgm:t>
    </dgm:pt>
    <dgm:pt modelId="{B8FC3C1D-D25F-492A-9924-925AC0E44BA3}" type="sibTrans" cxnId="{0FCF7700-1251-4FA2-B0F8-A8BEFC6C52B6}">
      <dgm:prSet/>
      <dgm:spPr/>
      <dgm:t>
        <a:bodyPr/>
        <a:lstStyle/>
        <a:p>
          <a:endParaRPr lang="en-US"/>
        </a:p>
      </dgm:t>
    </dgm:pt>
    <dgm:pt modelId="{AA88F7CB-621E-439B-BB08-C70DBE6C9B75}">
      <dgm:prSet/>
      <dgm:spPr/>
      <dgm:t>
        <a:bodyPr/>
        <a:lstStyle/>
        <a:p>
          <a:r>
            <a:rPr lang="en-US" b="1" i="0" baseline="0"/>
            <a:t>$project:</a:t>
          </a:r>
          <a:r>
            <a:rPr lang="en-US" b="0" i="0" baseline="0"/>
            <a:t> Performing the division ($divide) and multiplication (for percentage).</a:t>
          </a:r>
          <a:endParaRPr lang="en-US"/>
        </a:p>
      </dgm:t>
    </dgm:pt>
    <dgm:pt modelId="{AE60BCB0-068C-4E9B-8E3F-93901CE62FDD}" type="parTrans" cxnId="{61D5452F-AEB2-4BC9-AEB1-41A2A0352A35}">
      <dgm:prSet/>
      <dgm:spPr/>
      <dgm:t>
        <a:bodyPr/>
        <a:lstStyle/>
        <a:p>
          <a:endParaRPr lang="en-US"/>
        </a:p>
      </dgm:t>
    </dgm:pt>
    <dgm:pt modelId="{C6C53221-E9EC-4EDE-9D38-C06ABD5BB6E5}" type="sibTrans" cxnId="{61D5452F-AEB2-4BC9-AEB1-41A2A0352A35}">
      <dgm:prSet/>
      <dgm:spPr/>
      <dgm:t>
        <a:bodyPr/>
        <a:lstStyle/>
        <a:p>
          <a:endParaRPr lang="en-US"/>
        </a:p>
      </dgm:t>
    </dgm:pt>
    <dgm:pt modelId="{FAC65A86-4EDE-4AC9-9EA6-5B1134DB7F06}">
      <dgm:prSet/>
      <dgm:spPr/>
      <dgm:t>
        <a:bodyPr/>
        <a:lstStyle/>
        <a:p>
          <a:r>
            <a:rPr lang="en-US" b="1" i="0" baseline="0"/>
            <a:t>Visual Aid:</a:t>
          </a:r>
          <a:r>
            <a:rPr lang="en-US" b="0" i="0" baseline="0"/>
            <a:t> Display the notebook output table showing courseTitle, total_enrollments, and </a:t>
          </a:r>
          <a:r>
            <a:rPr lang="en-US" b="1" i="0" baseline="0"/>
            <a:t>completion_rate</a:t>
          </a:r>
          <a:r>
            <a:rPr lang="en-US" b="0" i="0" baseline="0"/>
            <a:t>.</a:t>
          </a:r>
          <a:endParaRPr lang="en-US"/>
        </a:p>
      </dgm:t>
    </dgm:pt>
    <dgm:pt modelId="{14B5BDF1-567A-4576-BFEB-0D7959F9A3A6}" type="parTrans" cxnId="{B2664410-5630-43CF-B09B-B78B0E25A814}">
      <dgm:prSet/>
      <dgm:spPr/>
      <dgm:t>
        <a:bodyPr/>
        <a:lstStyle/>
        <a:p>
          <a:endParaRPr lang="en-US"/>
        </a:p>
      </dgm:t>
    </dgm:pt>
    <dgm:pt modelId="{CF6DB2CD-643A-424C-8BB2-7EC029778E21}" type="sibTrans" cxnId="{B2664410-5630-43CF-B09B-B78B0E25A814}">
      <dgm:prSet/>
      <dgm:spPr/>
      <dgm:t>
        <a:bodyPr/>
        <a:lstStyle/>
        <a:p>
          <a:endParaRPr lang="en-US"/>
        </a:p>
      </dgm:t>
    </dgm:pt>
    <dgm:pt modelId="{FC9F4AC8-90A2-4937-98DA-B1026E4FBBE5}" type="pres">
      <dgm:prSet presAssocID="{FA13A260-9CA2-4225-90E1-295744C2382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3472AC-9357-459F-AF0B-6013D2D32C06}" type="pres">
      <dgm:prSet presAssocID="{039FAC62-494A-426B-AB00-DDED27E2147E}" presName="hierRoot1" presStyleCnt="0">
        <dgm:presLayoutVars>
          <dgm:hierBranch val="init"/>
        </dgm:presLayoutVars>
      </dgm:prSet>
      <dgm:spPr/>
    </dgm:pt>
    <dgm:pt modelId="{D11052BD-BB2B-4E18-8DA2-0F9CED98AC08}" type="pres">
      <dgm:prSet presAssocID="{039FAC62-494A-426B-AB00-DDED27E2147E}" presName="rootComposite1" presStyleCnt="0"/>
      <dgm:spPr/>
    </dgm:pt>
    <dgm:pt modelId="{29FD7295-7A79-4C69-9A65-C71F2DF4FF1E}" type="pres">
      <dgm:prSet presAssocID="{039FAC62-494A-426B-AB00-DDED27E2147E}" presName="rootText1" presStyleLbl="node0" presStyleIdx="0" presStyleCnt="3">
        <dgm:presLayoutVars>
          <dgm:chPref val="3"/>
        </dgm:presLayoutVars>
      </dgm:prSet>
      <dgm:spPr/>
    </dgm:pt>
    <dgm:pt modelId="{FD814888-2C17-43B5-AF13-E79426BA8378}" type="pres">
      <dgm:prSet presAssocID="{039FAC62-494A-426B-AB00-DDED27E2147E}" presName="rootConnector1" presStyleLbl="node1" presStyleIdx="0" presStyleCnt="0"/>
      <dgm:spPr/>
    </dgm:pt>
    <dgm:pt modelId="{296F2914-EBAC-4D22-9013-416847ECD9A4}" type="pres">
      <dgm:prSet presAssocID="{039FAC62-494A-426B-AB00-DDED27E2147E}" presName="hierChild2" presStyleCnt="0"/>
      <dgm:spPr/>
    </dgm:pt>
    <dgm:pt modelId="{C1BB1E92-FED9-44DE-93CE-8CC02B1FBE3F}" type="pres">
      <dgm:prSet presAssocID="{039FAC62-494A-426B-AB00-DDED27E2147E}" presName="hierChild3" presStyleCnt="0"/>
      <dgm:spPr/>
    </dgm:pt>
    <dgm:pt modelId="{06742E1E-B85D-46AF-81A4-718F081DF772}" type="pres">
      <dgm:prSet presAssocID="{EF768CB9-6DC8-4BD8-931A-48D4C170BCD7}" presName="hierRoot1" presStyleCnt="0">
        <dgm:presLayoutVars>
          <dgm:hierBranch val="init"/>
        </dgm:presLayoutVars>
      </dgm:prSet>
      <dgm:spPr/>
    </dgm:pt>
    <dgm:pt modelId="{E2DA65E2-F733-44BC-AD0D-EC8F8DB955DB}" type="pres">
      <dgm:prSet presAssocID="{EF768CB9-6DC8-4BD8-931A-48D4C170BCD7}" presName="rootComposite1" presStyleCnt="0"/>
      <dgm:spPr/>
    </dgm:pt>
    <dgm:pt modelId="{C4FD325B-7D7E-499A-AABF-146CF748E37D}" type="pres">
      <dgm:prSet presAssocID="{EF768CB9-6DC8-4BD8-931A-48D4C170BCD7}" presName="rootText1" presStyleLbl="node0" presStyleIdx="1" presStyleCnt="3">
        <dgm:presLayoutVars>
          <dgm:chPref val="3"/>
        </dgm:presLayoutVars>
      </dgm:prSet>
      <dgm:spPr/>
    </dgm:pt>
    <dgm:pt modelId="{221D8865-DAFA-4C45-88E1-F0A8EE81253D}" type="pres">
      <dgm:prSet presAssocID="{EF768CB9-6DC8-4BD8-931A-48D4C170BCD7}" presName="rootConnector1" presStyleLbl="node1" presStyleIdx="0" presStyleCnt="0"/>
      <dgm:spPr/>
    </dgm:pt>
    <dgm:pt modelId="{2C597B7C-3B48-41CB-AF3E-64F882805503}" type="pres">
      <dgm:prSet presAssocID="{EF768CB9-6DC8-4BD8-931A-48D4C170BCD7}" presName="hierChild2" presStyleCnt="0"/>
      <dgm:spPr/>
    </dgm:pt>
    <dgm:pt modelId="{059DF440-978B-449F-B9C0-A0ACED2BE92D}" type="pres">
      <dgm:prSet presAssocID="{86288B5B-4D3D-40D6-801F-1F5EDFFD6480}" presName="Name37" presStyleLbl="parChTrans1D2" presStyleIdx="0" presStyleCnt="3"/>
      <dgm:spPr/>
    </dgm:pt>
    <dgm:pt modelId="{054B1B09-FC26-4A8A-87FB-E8AF88B8567C}" type="pres">
      <dgm:prSet presAssocID="{BFE58CA4-01D8-4578-815E-31BBD89F6B41}" presName="hierRoot2" presStyleCnt="0">
        <dgm:presLayoutVars>
          <dgm:hierBranch val="init"/>
        </dgm:presLayoutVars>
      </dgm:prSet>
      <dgm:spPr/>
    </dgm:pt>
    <dgm:pt modelId="{AD7BE93B-644F-4037-B868-9787E92984C0}" type="pres">
      <dgm:prSet presAssocID="{BFE58CA4-01D8-4578-815E-31BBD89F6B41}" presName="rootComposite" presStyleCnt="0"/>
      <dgm:spPr/>
    </dgm:pt>
    <dgm:pt modelId="{7101E15A-152E-4B8F-BA81-D560C60E134A}" type="pres">
      <dgm:prSet presAssocID="{BFE58CA4-01D8-4578-815E-31BBD89F6B41}" presName="rootText" presStyleLbl="node2" presStyleIdx="0" presStyleCnt="3">
        <dgm:presLayoutVars>
          <dgm:chPref val="3"/>
        </dgm:presLayoutVars>
      </dgm:prSet>
      <dgm:spPr/>
    </dgm:pt>
    <dgm:pt modelId="{07A22319-2C1A-4450-A35E-C195FF5C2711}" type="pres">
      <dgm:prSet presAssocID="{BFE58CA4-01D8-4578-815E-31BBD89F6B41}" presName="rootConnector" presStyleLbl="node2" presStyleIdx="0" presStyleCnt="3"/>
      <dgm:spPr/>
    </dgm:pt>
    <dgm:pt modelId="{EE71122E-29C2-4045-B3B6-A9084B31E9AD}" type="pres">
      <dgm:prSet presAssocID="{BFE58CA4-01D8-4578-815E-31BBD89F6B41}" presName="hierChild4" presStyleCnt="0"/>
      <dgm:spPr/>
    </dgm:pt>
    <dgm:pt modelId="{3D6A7D90-295E-4749-B20E-84AB7BEA7D57}" type="pres">
      <dgm:prSet presAssocID="{BFE58CA4-01D8-4578-815E-31BBD89F6B41}" presName="hierChild5" presStyleCnt="0"/>
      <dgm:spPr/>
    </dgm:pt>
    <dgm:pt modelId="{DF4DCFD6-3003-4CFA-AD14-3770467AFD00}" type="pres">
      <dgm:prSet presAssocID="{DD061763-60AE-4A70-8181-5BA5641C6255}" presName="Name37" presStyleLbl="parChTrans1D2" presStyleIdx="1" presStyleCnt="3"/>
      <dgm:spPr/>
    </dgm:pt>
    <dgm:pt modelId="{3CC7C625-D655-4F08-9D33-4196169466E8}" type="pres">
      <dgm:prSet presAssocID="{EA12644A-3FBA-454E-8482-E47814321490}" presName="hierRoot2" presStyleCnt="0">
        <dgm:presLayoutVars>
          <dgm:hierBranch val="init"/>
        </dgm:presLayoutVars>
      </dgm:prSet>
      <dgm:spPr/>
    </dgm:pt>
    <dgm:pt modelId="{BC6C68BE-EE74-4CDC-83E6-34789BEDE736}" type="pres">
      <dgm:prSet presAssocID="{EA12644A-3FBA-454E-8482-E47814321490}" presName="rootComposite" presStyleCnt="0"/>
      <dgm:spPr/>
    </dgm:pt>
    <dgm:pt modelId="{1786A28C-7DB6-40EF-95AF-6984C1BC9414}" type="pres">
      <dgm:prSet presAssocID="{EA12644A-3FBA-454E-8482-E47814321490}" presName="rootText" presStyleLbl="node2" presStyleIdx="1" presStyleCnt="3">
        <dgm:presLayoutVars>
          <dgm:chPref val="3"/>
        </dgm:presLayoutVars>
      </dgm:prSet>
      <dgm:spPr/>
    </dgm:pt>
    <dgm:pt modelId="{18ED625F-D698-4F0C-9E09-914DCB5AA614}" type="pres">
      <dgm:prSet presAssocID="{EA12644A-3FBA-454E-8482-E47814321490}" presName="rootConnector" presStyleLbl="node2" presStyleIdx="1" presStyleCnt="3"/>
      <dgm:spPr/>
    </dgm:pt>
    <dgm:pt modelId="{B2386FF8-A6FB-48B8-B8B8-14BCB9FA66B9}" type="pres">
      <dgm:prSet presAssocID="{EA12644A-3FBA-454E-8482-E47814321490}" presName="hierChild4" presStyleCnt="0"/>
      <dgm:spPr/>
    </dgm:pt>
    <dgm:pt modelId="{DFD88770-AFED-4BBD-AE1E-B3C4E05CA60E}" type="pres">
      <dgm:prSet presAssocID="{EA12644A-3FBA-454E-8482-E47814321490}" presName="hierChild5" presStyleCnt="0"/>
      <dgm:spPr/>
    </dgm:pt>
    <dgm:pt modelId="{914CE932-8533-4F46-88BD-FD74FA805264}" type="pres">
      <dgm:prSet presAssocID="{AE60BCB0-068C-4E9B-8E3F-93901CE62FDD}" presName="Name37" presStyleLbl="parChTrans1D2" presStyleIdx="2" presStyleCnt="3"/>
      <dgm:spPr/>
    </dgm:pt>
    <dgm:pt modelId="{A48F5FA1-36FC-4600-93E0-F731BDD700C0}" type="pres">
      <dgm:prSet presAssocID="{AA88F7CB-621E-439B-BB08-C70DBE6C9B75}" presName="hierRoot2" presStyleCnt="0">
        <dgm:presLayoutVars>
          <dgm:hierBranch val="init"/>
        </dgm:presLayoutVars>
      </dgm:prSet>
      <dgm:spPr/>
    </dgm:pt>
    <dgm:pt modelId="{E8149EC3-3F99-4A83-A4C1-A9E06B4E97B2}" type="pres">
      <dgm:prSet presAssocID="{AA88F7CB-621E-439B-BB08-C70DBE6C9B75}" presName="rootComposite" presStyleCnt="0"/>
      <dgm:spPr/>
    </dgm:pt>
    <dgm:pt modelId="{66CEF0C1-32BC-4297-A7BF-2CF69615C850}" type="pres">
      <dgm:prSet presAssocID="{AA88F7CB-621E-439B-BB08-C70DBE6C9B75}" presName="rootText" presStyleLbl="node2" presStyleIdx="2" presStyleCnt="3">
        <dgm:presLayoutVars>
          <dgm:chPref val="3"/>
        </dgm:presLayoutVars>
      </dgm:prSet>
      <dgm:spPr/>
    </dgm:pt>
    <dgm:pt modelId="{9C4E3736-436C-4FD2-AF84-652DFF6D392B}" type="pres">
      <dgm:prSet presAssocID="{AA88F7CB-621E-439B-BB08-C70DBE6C9B75}" presName="rootConnector" presStyleLbl="node2" presStyleIdx="2" presStyleCnt="3"/>
      <dgm:spPr/>
    </dgm:pt>
    <dgm:pt modelId="{72DE79D2-3E1C-4DAD-9370-EC50D9D119BE}" type="pres">
      <dgm:prSet presAssocID="{AA88F7CB-621E-439B-BB08-C70DBE6C9B75}" presName="hierChild4" presStyleCnt="0"/>
      <dgm:spPr/>
    </dgm:pt>
    <dgm:pt modelId="{CAF42D88-B0F7-488E-B784-47BDBCD85C4D}" type="pres">
      <dgm:prSet presAssocID="{AA88F7CB-621E-439B-BB08-C70DBE6C9B75}" presName="hierChild5" presStyleCnt="0"/>
      <dgm:spPr/>
    </dgm:pt>
    <dgm:pt modelId="{3BF5C24C-E7D3-4587-9A25-08F0BC4C2178}" type="pres">
      <dgm:prSet presAssocID="{EF768CB9-6DC8-4BD8-931A-48D4C170BCD7}" presName="hierChild3" presStyleCnt="0"/>
      <dgm:spPr/>
    </dgm:pt>
    <dgm:pt modelId="{25D00C7C-9A99-4D41-AC51-78F8051B6D71}" type="pres">
      <dgm:prSet presAssocID="{FAC65A86-4EDE-4AC9-9EA6-5B1134DB7F06}" presName="hierRoot1" presStyleCnt="0">
        <dgm:presLayoutVars>
          <dgm:hierBranch val="init"/>
        </dgm:presLayoutVars>
      </dgm:prSet>
      <dgm:spPr/>
    </dgm:pt>
    <dgm:pt modelId="{17BA2D33-D445-4B7B-A14A-C51C83F145F1}" type="pres">
      <dgm:prSet presAssocID="{FAC65A86-4EDE-4AC9-9EA6-5B1134DB7F06}" presName="rootComposite1" presStyleCnt="0"/>
      <dgm:spPr/>
    </dgm:pt>
    <dgm:pt modelId="{897198ED-5A23-4E6C-B079-0185C3D71AD3}" type="pres">
      <dgm:prSet presAssocID="{FAC65A86-4EDE-4AC9-9EA6-5B1134DB7F06}" presName="rootText1" presStyleLbl="node0" presStyleIdx="2" presStyleCnt="3">
        <dgm:presLayoutVars>
          <dgm:chPref val="3"/>
        </dgm:presLayoutVars>
      </dgm:prSet>
      <dgm:spPr/>
    </dgm:pt>
    <dgm:pt modelId="{BCB758D6-C724-4066-BA8C-DBB4482A5ACF}" type="pres">
      <dgm:prSet presAssocID="{FAC65A86-4EDE-4AC9-9EA6-5B1134DB7F06}" presName="rootConnector1" presStyleLbl="node1" presStyleIdx="0" presStyleCnt="0"/>
      <dgm:spPr/>
    </dgm:pt>
    <dgm:pt modelId="{C42E5E0F-5B51-4801-9847-3A6580825268}" type="pres">
      <dgm:prSet presAssocID="{FAC65A86-4EDE-4AC9-9EA6-5B1134DB7F06}" presName="hierChild2" presStyleCnt="0"/>
      <dgm:spPr/>
    </dgm:pt>
    <dgm:pt modelId="{C416D427-7604-477A-A312-E46CDF0289E7}" type="pres">
      <dgm:prSet presAssocID="{FAC65A86-4EDE-4AC9-9EA6-5B1134DB7F06}" presName="hierChild3" presStyleCnt="0"/>
      <dgm:spPr/>
    </dgm:pt>
  </dgm:ptLst>
  <dgm:cxnLst>
    <dgm:cxn modelId="{0FCF7700-1251-4FA2-B0F8-A8BEFC6C52B6}" srcId="{EF768CB9-6DC8-4BD8-931A-48D4C170BCD7}" destId="{EA12644A-3FBA-454E-8482-E47814321490}" srcOrd="1" destOrd="0" parTransId="{DD061763-60AE-4A70-8181-5BA5641C6255}" sibTransId="{B8FC3C1D-D25F-492A-9924-925AC0E44BA3}"/>
    <dgm:cxn modelId="{B2664410-5630-43CF-B09B-B78B0E25A814}" srcId="{FA13A260-9CA2-4225-90E1-295744C2382B}" destId="{FAC65A86-4EDE-4AC9-9EA6-5B1134DB7F06}" srcOrd="2" destOrd="0" parTransId="{14B5BDF1-567A-4576-BFEB-0D7959F9A3A6}" sibTransId="{CF6DB2CD-643A-424C-8BB2-7EC029778E21}"/>
    <dgm:cxn modelId="{41E2B21A-2312-4CA1-ABF1-4EB475706481}" srcId="{FA13A260-9CA2-4225-90E1-295744C2382B}" destId="{039FAC62-494A-426B-AB00-DDED27E2147E}" srcOrd="0" destOrd="0" parTransId="{AB776D49-86E7-4D0B-82E3-67A7BB8A2741}" sibTransId="{D6E81B09-B3FB-4066-ABA4-40D25ECA13F2}"/>
    <dgm:cxn modelId="{DAD9EA1A-6292-42E6-9742-A68D10F38D97}" type="presOf" srcId="{86288B5B-4D3D-40D6-801F-1F5EDFFD6480}" destId="{059DF440-978B-449F-B9C0-A0ACED2BE92D}" srcOrd="0" destOrd="0" presId="urn:microsoft.com/office/officeart/2005/8/layout/orgChart1"/>
    <dgm:cxn modelId="{82633C1E-8DA2-4C11-BB62-58062ED87BF8}" type="presOf" srcId="{039FAC62-494A-426B-AB00-DDED27E2147E}" destId="{FD814888-2C17-43B5-AF13-E79426BA8378}" srcOrd="1" destOrd="0" presId="urn:microsoft.com/office/officeart/2005/8/layout/orgChart1"/>
    <dgm:cxn modelId="{61D5452F-AEB2-4BC9-AEB1-41A2A0352A35}" srcId="{EF768CB9-6DC8-4BD8-931A-48D4C170BCD7}" destId="{AA88F7CB-621E-439B-BB08-C70DBE6C9B75}" srcOrd="2" destOrd="0" parTransId="{AE60BCB0-068C-4E9B-8E3F-93901CE62FDD}" sibTransId="{C6C53221-E9EC-4EDE-9D38-C06ABD5BB6E5}"/>
    <dgm:cxn modelId="{D63A6E31-B887-4889-A32E-77B0AB9B5205}" type="presOf" srcId="{039FAC62-494A-426B-AB00-DDED27E2147E}" destId="{29FD7295-7A79-4C69-9A65-C71F2DF4FF1E}" srcOrd="0" destOrd="0" presId="urn:microsoft.com/office/officeart/2005/8/layout/orgChart1"/>
    <dgm:cxn modelId="{2BCBFB3D-2CA2-4901-8314-0B88C6B5FA1D}" type="presOf" srcId="{AA88F7CB-621E-439B-BB08-C70DBE6C9B75}" destId="{9C4E3736-436C-4FD2-AF84-652DFF6D392B}" srcOrd="1" destOrd="0" presId="urn:microsoft.com/office/officeart/2005/8/layout/orgChart1"/>
    <dgm:cxn modelId="{C8570060-2D90-4E25-9651-0538AE963E7A}" type="presOf" srcId="{AA88F7CB-621E-439B-BB08-C70DBE6C9B75}" destId="{66CEF0C1-32BC-4297-A7BF-2CF69615C850}" srcOrd="0" destOrd="0" presId="urn:microsoft.com/office/officeart/2005/8/layout/orgChart1"/>
    <dgm:cxn modelId="{40BCC542-87DF-45FC-A1A1-886592823A51}" type="presOf" srcId="{AE60BCB0-068C-4E9B-8E3F-93901CE62FDD}" destId="{914CE932-8533-4F46-88BD-FD74FA805264}" srcOrd="0" destOrd="0" presId="urn:microsoft.com/office/officeart/2005/8/layout/orgChart1"/>
    <dgm:cxn modelId="{7BC6FA6B-BCCF-45B3-9F84-6FD12DD2B6F2}" type="presOf" srcId="{FAC65A86-4EDE-4AC9-9EA6-5B1134DB7F06}" destId="{897198ED-5A23-4E6C-B079-0185C3D71AD3}" srcOrd="0" destOrd="0" presId="urn:microsoft.com/office/officeart/2005/8/layout/orgChart1"/>
    <dgm:cxn modelId="{C617CD55-7445-4336-84E2-F24B59811754}" type="presOf" srcId="{BFE58CA4-01D8-4578-815E-31BBD89F6B41}" destId="{7101E15A-152E-4B8F-BA81-D560C60E134A}" srcOrd="0" destOrd="0" presId="urn:microsoft.com/office/officeart/2005/8/layout/orgChart1"/>
    <dgm:cxn modelId="{034BDC7A-2330-4AC0-B088-F2726BEAA02E}" type="presOf" srcId="{BFE58CA4-01D8-4578-815E-31BBD89F6B41}" destId="{07A22319-2C1A-4450-A35E-C195FF5C2711}" srcOrd="1" destOrd="0" presId="urn:microsoft.com/office/officeart/2005/8/layout/orgChart1"/>
    <dgm:cxn modelId="{76C52A82-0436-43EF-BD97-4B8D43B8B69D}" type="presOf" srcId="{EA12644A-3FBA-454E-8482-E47814321490}" destId="{18ED625F-D698-4F0C-9E09-914DCB5AA614}" srcOrd="1" destOrd="0" presId="urn:microsoft.com/office/officeart/2005/8/layout/orgChart1"/>
    <dgm:cxn modelId="{628C5F93-0CB2-45A2-BEA9-B79155A6E325}" type="presOf" srcId="{FA13A260-9CA2-4225-90E1-295744C2382B}" destId="{FC9F4AC8-90A2-4937-98DA-B1026E4FBBE5}" srcOrd="0" destOrd="0" presId="urn:microsoft.com/office/officeart/2005/8/layout/orgChart1"/>
    <dgm:cxn modelId="{9ADD3299-24A2-454B-BFE8-17BDA7F50178}" type="presOf" srcId="{EF768CB9-6DC8-4BD8-931A-48D4C170BCD7}" destId="{C4FD325B-7D7E-499A-AABF-146CF748E37D}" srcOrd="0" destOrd="0" presId="urn:microsoft.com/office/officeart/2005/8/layout/orgChart1"/>
    <dgm:cxn modelId="{D82DBE99-41F5-40BD-B6F1-AF12A479763F}" type="presOf" srcId="{EF768CB9-6DC8-4BD8-931A-48D4C170BCD7}" destId="{221D8865-DAFA-4C45-88E1-F0A8EE81253D}" srcOrd="1" destOrd="0" presId="urn:microsoft.com/office/officeart/2005/8/layout/orgChart1"/>
    <dgm:cxn modelId="{578253AE-4FD6-43F6-9F14-46913FCF8C7C}" srcId="{FA13A260-9CA2-4225-90E1-295744C2382B}" destId="{EF768CB9-6DC8-4BD8-931A-48D4C170BCD7}" srcOrd="1" destOrd="0" parTransId="{7AEA7BE8-76E0-4A9C-875B-9BB846C130D6}" sibTransId="{6DA8C57C-B8E7-4D35-BB4E-D8D4444D1E1D}"/>
    <dgm:cxn modelId="{9A3095B0-6C18-4E06-B139-EFBE19958034}" type="presOf" srcId="{FAC65A86-4EDE-4AC9-9EA6-5B1134DB7F06}" destId="{BCB758D6-C724-4066-BA8C-DBB4482A5ACF}" srcOrd="1" destOrd="0" presId="urn:microsoft.com/office/officeart/2005/8/layout/orgChart1"/>
    <dgm:cxn modelId="{0BDCE0D7-482A-4DAB-8D85-5419DE427B50}" type="presOf" srcId="{EA12644A-3FBA-454E-8482-E47814321490}" destId="{1786A28C-7DB6-40EF-95AF-6984C1BC9414}" srcOrd="0" destOrd="0" presId="urn:microsoft.com/office/officeart/2005/8/layout/orgChart1"/>
    <dgm:cxn modelId="{C13AFBFB-16B4-4D4A-BCE4-BCBFFCE67F92}" srcId="{EF768CB9-6DC8-4BD8-931A-48D4C170BCD7}" destId="{BFE58CA4-01D8-4578-815E-31BBD89F6B41}" srcOrd="0" destOrd="0" parTransId="{86288B5B-4D3D-40D6-801F-1F5EDFFD6480}" sibTransId="{D6B24E6F-F7BE-40A3-9E66-277CD641A686}"/>
    <dgm:cxn modelId="{F431D3FD-EACF-4E5A-9752-BEE669B67BA6}" type="presOf" srcId="{DD061763-60AE-4A70-8181-5BA5641C6255}" destId="{DF4DCFD6-3003-4CFA-AD14-3770467AFD00}" srcOrd="0" destOrd="0" presId="urn:microsoft.com/office/officeart/2005/8/layout/orgChart1"/>
    <dgm:cxn modelId="{7D349D50-0FFD-4F3B-B095-E8EAA09535B3}" type="presParOf" srcId="{FC9F4AC8-90A2-4937-98DA-B1026E4FBBE5}" destId="{6B3472AC-9357-459F-AF0B-6013D2D32C06}" srcOrd="0" destOrd="0" presId="urn:microsoft.com/office/officeart/2005/8/layout/orgChart1"/>
    <dgm:cxn modelId="{7E4F1202-6A74-44C7-AC2F-50B8EC021E40}" type="presParOf" srcId="{6B3472AC-9357-459F-AF0B-6013D2D32C06}" destId="{D11052BD-BB2B-4E18-8DA2-0F9CED98AC08}" srcOrd="0" destOrd="0" presId="urn:microsoft.com/office/officeart/2005/8/layout/orgChart1"/>
    <dgm:cxn modelId="{4E5FCFE4-77B4-46D9-8B42-CE039E67E96D}" type="presParOf" srcId="{D11052BD-BB2B-4E18-8DA2-0F9CED98AC08}" destId="{29FD7295-7A79-4C69-9A65-C71F2DF4FF1E}" srcOrd="0" destOrd="0" presId="urn:microsoft.com/office/officeart/2005/8/layout/orgChart1"/>
    <dgm:cxn modelId="{9A8D317D-B247-40D5-8221-05D8416EFAAE}" type="presParOf" srcId="{D11052BD-BB2B-4E18-8DA2-0F9CED98AC08}" destId="{FD814888-2C17-43B5-AF13-E79426BA8378}" srcOrd="1" destOrd="0" presId="urn:microsoft.com/office/officeart/2005/8/layout/orgChart1"/>
    <dgm:cxn modelId="{8CA32A08-A2A6-4F81-8BCB-887E481F822C}" type="presParOf" srcId="{6B3472AC-9357-459F-AF0B-6013D2D32C06}" destId="{296F2914-EBAC-4D22-9013-416847ECD9A4}" srcOrd="1" destOrd="0" presId="urn:microsoft.com/office/officeart/2005/8/layout/orgChart1"/>
    <dgm:cxn modelId="{3E28AE71-3D3A-452C-AA19-B9A3482DAE7C}" type="presParOf" srcId="{6B3472AC-9357-459F-AF0B-6013D2D32C06}" destId="{C1BB1E92-FED9-44DE-93CE-8CC02B1FBE3F}" srcOrd="2" destOrd="0" presId="urn:microsoft.com/office/officeart/2005/8/layout/orgChart1"/>
    <dgm:cxn modelId="{7CAFE4DD-AFF9-4A9D-A1EA-698EBB6A01C7}" type="presParOf" srcId="{FC9F4AC8-90A2-4937-98DA-B1026E4FBBE5}" destId="{06742E1E-B85D-46AF-81A4-718F081DF772}" srcOrd="1" destOrd="0" presId="urn:microsoft.com/office/officeart/2005/8/layout/orgChart1"/>
    <dgm:cxn modelId="{E23C256F-5E8E-4081-B468-11B3A60C5091}" type="presParOf" srcId="{06742E1E-B85D-46AF-81A4-718F081DF772}" destId="{E2DA65E2-F733-44BC-AD0D-EC8F8DB955DB}" srcOrd="0" destOrd="0" presId="urn:microsoft.com/office/officeart/2005/8/layout/orgChart1"/>
    <dgm:cxn modelId="{4121DFF9-3D2B-4A54-8D67-BADB6077BA7D}" type="presParOf" srcId="{E2DA65E2-F733-44BC-AD0D-EC8F8DB955DB}" destId="{C4FD325B-7D7E-499A-AABF-146CF748E37D}" srcOrd="0" destOrd="0" presId="urn:microsoft.com/office/officeart/2005/8/layout/orgChart1"/>
    <dgm:cxn modelId="{81DA811A-E651-42F2-86E5-94DEF3BCDBB4}" type="presParOf" srcId="{E2DA65E2-F733-44BC-AD0D-EC8F8DB955DB}" destId="{221D8865-DAFA-4C45-88E1-F0A8EE81253D}" srcOrd="1" destOrd="0" presId="urn:microsoft.com/office/officeart/2005/8/layout/orgChart1"/>
    <dgm:cxn modelId="{F300A6FB-7556-4B8B-8C26-50C52AAA8F56}" type="presParOf" srcId="{06742E1E-B85D-46AF-81A4-718F081DF772}" destId="{2C597B7C-3B48-41CB-AF3E-64F882805503}" srcOrd="1" destOrd="0" presId="urn:microsoft.com/office/officeart/2005/8/layout/orgChart1"/>
    <dgm:cxn modelId="{7791BBC2-D331-4661-9DD5-C71E9C7E1383}" type="presParOf" srcId="{2C597B7C-3B48-41CB-AF3E-64F882805503}" destId="{059DF440-978B-449F-B9C0-A0ACED2BE92D}" srcOrd="0" destOrd="0" presId="urn:microsoft.com/office/officeart/2005/8/layout/orgChart1"/>
    <dgm:cxn modelId="{D78F3B3F-B430-4D6E-9A6C-34E3ABD27C3F}" type="presParOf" srcId="{2C597B7C-3B48-41CB-AF3E-64F882805503}" destId="{054B1B09-FC26-4A8A-87FB-E8AF88B8567C}" srcOrd="1" destOrd="0" presId="urn:microsoft.com/office/officeart/2005/8/layout/orgChart1"/>
    <dgm:cxn modelId="{359A3C18-C341-4EF6-9F9F-8C9E75A7D4A6}" type="presParOf" srcId="{054B1B09-FC26-4A8A-87FB-E8AF88B8567C}" destId="{AD7BE93B-644F-4037-B868-9787E92984C0}" srcOrd="0" destOrd="0" presId="urn:microsoft.com/office/officeart/2005/8/layout/orgChart1"/>
    <dgm:cxn modelId="{ACAE4402-86FA-4E23-9772-8C5679D41D87}" type="presParOf" srcId="{AD7BE93B-644F-4037-B868-9787E92984C0}" destId="{7101E15A-152E-4B8F-BA81-D560C60E134A}" srcOrd="0" destOrd="0" presId="urn:microsoft.com/office/officeart/2005/8/layout/orgChart1"/>
    <dgm:cxn modelId="{9767D699-FA78-40DA-9B84-66F0A68DD4C1}" type="presParOf" srcId="{AD7BE93B-644F-4037-B868-9787E92984C0}" destId="{07A22319-2C1A-4450-A35E-C195FF5C2711}" srcOrd="1" destOrd="0" presId="urn:microsoft.com/office/officeart/2005/8/layout/orgChart1"/>
    <dgm:cxn modelId="{9DA3E5DC-916E-4A45-8E7F-A8ED6FAA40CB}" type="presParOf" srcId="{054B1B09-FC26-4A8A-87FB-E8AF88B8567C}" destId="{EE71122E-29C2-4045-B3B6-A9084B31E9AD}" srcOrd="1" destOrd="0" presId="urn:microsoft.com/office/officeart/2005/8/layout/orgChart1"/>
    <dgm:cxn modelId="{9D1D39E5-46A4-4861-894F-7340ECF74666}" type="presParOf" srcId="{054B1B09-FC26-4A8A-87FB-E8AF88B8567C}" destId="{3D6A7D90-295E-4749-B20E-84AB7BEA7D57}" srcOrd="2" destOrd="0" presId="urn:microsoft.com/office/officeart/2005/8/layout/orgChart1"/>
    <dgm:cxn modelId="{9E02BDFD-2FBB-48D1-BFBF-50D81556BE13}" type="presParOf" srcId="{2C597B7C-3B48-41CB-AF3E-64F882805503}" destId="{DF4DCFD6-3003-4CFA-AD14-3770467AFD00}" srcOrd="2" destOrd="0" presId="urn:microsoft.com/office/officeart/2005/8/layout/orgChart1"/>
    <dgm:cxn modelId="{A6277B84-0A53-4538-BEF2-808208B104DF}" type="presParOf" srcId="{2C597B7C-3B48-41CB-AF3E-64F882805503}" destId="{3CC7C625-D655-4F08-9D33-4196169466E8}" srcOrd="3" destOrd="0" presId="urn:microsoft.com/office/officeart/2005/8/layout/orgChart1"/>
    <dgm:cxn modelId="{24287459-1101-40A4-88C2-2F05C685F215}" type="presParOf" srcId="{3CC7C625-D655-4F08-9D33-4196169466E8}" destId="{BC6C68BE-EE74-4CDC-83E6-34789BEDE736}" srcOrd="0" destOrd="0" presId="urn:microsoft.com/office/officeart/2005/8/layout/orgChart1"/>
    <dgm:cxn modelId="{5BE84023-5D72-4F83-BE0D-BE7712E2B68B}" type="presParOf" srcId="{BC6C68BE-EE74-4CDC-83E6-34789BEDE736}" destId="{1786A28C-7DB6-40EF-95AF-6984C1BC9414}" srcOrd="0" destOrd="0" presId="urn:microsoft.com/office/officeart/2005/8/layout/orgChart1"/>
    <dgm:cxn modelId="{3792E0B2-7039-4AE6-A16B-2FE8EAD7A1E5}" type="presParOf" srcId="{BC6C68BE-EE74-4CDC-83E6-34789BEDE736}" destId="{18ED625F-D698-4F0C-9E09-914DCB5AA614}" srcOrd="1" destOrd="0" presId="urn:microsoft.com/office/officeart/2005/8/layout/orgChart1"/>
    <dgm:cxn modelId="{9E60FA9D-9AD3-4C0D-AF64-2A2BFC25F5CD}" type="presParOf" srcId="{3CC7C625-D655-4F08-9D33-4196169466E8}" destId="{B2386FF8-A6FB-48B8-B8B8-14BCB9FA66B9}" srcOrd="1" destOrd="0" presId="urn:microsoft.com/office/officeart/2005/8/layout/orgChart1"/>
    <dgm:cxn modelId="{7C022790-0937-4343-9EAC-4C48F30217E1}" type="presParOf" srcId="{3CC7C625-D655-4F08-9D33-4196169466E8}" destId="{DFD88770-AFED-4BBD-AE1E-B3C4E05CA60E}" srcOrd="2" destOrd="0" presId="urn:microsoft.com/office/officeart/2005/8/layout/orgChart1"/>
    <dgm:cxn modelId="{89E9908D-BADA-48F5-B514-D81F22C90822}" type="presParOf" srcId="{2C597B7C-3B48-41CB-AF3E-64F882805503}" destId="{914CE932-8533-4F46-88BD-FD74FA805264}" srcOrd="4" destOrd="0" presId="urn:microsoft.com/office/officeart/2005/8/layout/orgChart1"/>
    <dgm:cxn modelId="{402FDE85-AAE6-423E-8FDE-AAAB36F5F5F6}" type="presParOf" srcId="{2C597B7C-3B48-41CB-AF3E-64F882805503}" destId="{A48F5FA1-36FC-4600-93E0-F731BDD700C0}" srcOrd="5" destOrd="0" presId="urn:microsoft.com/office/officeart/2005/8/layout/orgChart1"/>
    <dgm:cxn modelId="{83B0892F-A2D9-45DD-AC6A-60F2A39F4E80}" type="presParOf" srcId="{A48F5FA1-36FC-4600-93E0-F731BDD700C0}" destId="{E8149EC3-3F99-4A83-A4C1-A9E06B4E97B2}" srcOrd="0" destOrd="0" presId="urn:microsoft.com/office/officeart/2005/8/layout/orgChart1"/>
    <dgm:cxn modelId="{FA271B06-9BA6-403F-A133-09A558454AAF}" type="presParOf" srcId="{E8149EC3-3F99-4A83-A4C1-A9E06B4E97B2}" destId="{66CEF0C1-32BC-4297-A7BF-2CF69615C850}" srcOrd="0" destOrd="0" presId="urn:microsoft.com/office/officeart/2005/8/layout/orgChart1"/>
    <dgm:cxn modelId="{C52611F6-C635-4957-91D0-4E3BB72B6C71}" type="presParOf" srcId="{E8149EC3-3F99-4A83-A4C1-A9E06B4E97B2}" destId="{9C4E3736-436C-4FD2-AF84-652DFF6D392B}" srcOrd="1" destOrd="0" presId="urn:microsoft.com/office/officeart/2005/8/layout/orgChart1"/>
    <dgm:cxn modelId="{FC21573C-650E-4E9B-95B0-D1309E2C13FE}" type="presParOf" srcId="{A48F5FA1-36FC-4600-93E0-F731BDD700C0}" destId="{72DE79D2-3E1C-4DAD-9370-EC50D9D119BE}" srcOrd="1" destOrd="0" presId="urn:microsoft.com/office/officeart/2005/8/layout/orgChart1"/>
    <dgm:cxn modelId="{4A7289A1-8393-44F1-BFF6-5ECD9E9FDE15}" type="presParOf" srcId="{A48F5FA1-36FC-4600-93E0-F731BDD700C0}" destId="{CAF42D88-B0F7-488E-B784-47BDBCD85C4D}" srcOrd="2" destOrd="0" presId="urn:microsoft.com/office/officeart/2005/8/layout/orgChart1"/>
    <dgm:cxn modelId="{383665CA-7D50-4E03-AB30-C71EFE1FA98B}" type="presParOf" srcId="{06742E1E-B85D-46AF-81A4-718F081DF772}" destId="{3BF5C24C-E7D3-4587-9A25-08F0BC4C2178}" srcOrd="2" destOrd="0" presId="urn:microsoft.com/office/officeart/2005/8/layout/orgChart1"/>
    <dgm:cxn modelId="{6D1F8987-F5CE-4A2A-B2CA-7AD6641A7D3F}" type="presParOf" srcId="{FC9F4AC8-90A2-4937-98DA-B1026E4FBBE5}" destId="{25D00C7C-9A99-4D41-AC51-78F8051B6D71}" srcOrd="2" destOrd="0" presId="urn:microsoft.com/office/officeart/2005/8/layout/orgChart1"/>
    <dgm:cxn modelId="{803C76C3-D59A-4FF6-80B2-59E6DB9D888E}" type="presParOf" srcId="{25D00C7C-9A99-4D41-AC51-78F8051B6D71}" destId="{17BA2D33-D445-4B7B-A14A-C51C83F145F1}" srcOrd="0" destOrd="0" presId="urn:microsoft.com/office/officeart/2005/8/layout/orgChart1"/>
    <dgm:cxn modelId="{2A3FC253-4E06-45E1-B285-2B18335C3102}" type="presParOf" srcId="{17BA2D33-D445-4B7B-A14A-C51C83F145F1}" destId="{897198ED-5A23-4E6C-B079-0185C3D71AD3}" srcOrd="0" destOrd="0" presId="urn:microsoft.com/office/officeart/2005/8/layout/orgChart1"/>
    <dgm:cxn modelId="{A817358B-BB07-45A2-9A1B-C8945FAF5E77}" type="presParOf" srcId="{17BA2D33-D445-4B7B-A14A-C51C83F145F1}" destId="{BCB758D6-C724-4066-BA8C-DBB4482A5ACF}" srcOrd="1" destOrd="0" presId="urn:microsoft.com/office/officeart/2005/8/layout/orgChart1"/>
    <dgm:cxn modelId="{964E52AA-1507-4B50-885F-341F160D6CEF}" type="presParOf" srcId="{25D00C7C-9A99-4D41-AC51-78F8051B6D71}" destId="{C42E5E0F-5B51-4801-9847-3A6580825268}" srcOrd="1" destOrd="0" presId="urn:microsoft.com/office/officeart/2005/8/layout/orgChart1"/>
    <dgm:cxn modelId="{8A9EF156-66C3-4F74-A698-7D4DC9D3C439}" type="presParOf" srcId="{25D00C7C-9A99-4D41-AC51-78F8051B6D71}" destId="{C416D427-7604-477A-A312-E46CDF0289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570CD0-2ECD-4D19-992E-49F2A8A1207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2758777-DE27-44D4-8FD7-F2F886DAC3DF}">
      <dgm:prSet/>
      <dgm:spPr/>
      <dgm:t>
        <a:bodyPr/>
        <a:lstStyle/>
        <a:p>
          <a:r>
            <a:rPr lang="en-US" b="1" i="0" baseline="0"/>
            <a:t>Decision:</a:t>
          </a:r>
          <a:r>
            <a:rPr lang="en-US" b="0" i="0" baseline="0"/>
            <a:t> Export MongoDB query results directly into a Pandas DataFrame.</a:t>
          </a:r>
          <a:endParaRPr lang="en-US"/>
        </a:p>
      </dgm:t>
    </dgm:pt>
    <dgm:pt modelId="{779B40CF-40D9-4206-84B7-13B2E45E518A}" type="parTrans" cxnId="{636D9177-B3F3-4FB5-846B-334C7F5B8684}">
      <dgm:prSet/>
      <dgm:spPr/>
      <dgm:t>
        <a:bodyPr/>
        <a:lstStyle/>
        <a:p>
          <a:endParaRPr lang="en-US"/>
        </a:p>
      </dgm:t>
    </dgm:pt>
    <dgm:pt modelId="{285A936B-B284-46D0-9C3B-213417E64DB1}" type="sibTrans" cxnId="{636D9177-B3F3-4FB5-846B-334C7F5B8684}">
      <dgm:prSet/>
      <dgm:spPr/>
      <dgm:t>
        <a:bodyPr/>
        <a:lstStyle/>
        <a:p>
          <a:endParaRPr lang="en-US"/>
        </a:p>
      </dgm:t>
    </dgm:pt>
    <dgm:pt modelId="{78E7F072-5EE1-42FE-B7A9-F956F93A8D1F}">
      <dgm:prSet/>
      <dgm:spPr/>
      <dgm:t>
        <a:bodyPr/>
        <a:lstStyle/>
        <a:p>
          <a:r>
            <a:rPr lang="en-US" b="1" i="0" baseline="0"/>
            <a:t>Why:</a:t>
          </a:r>
          <a:r>
            <a:rPr lang="en-US" b="0" i="0" baseline="0"/>
            <a:t> Pandas offers superior tools for data inspection, cleaning, and preparation for ML/BI.</a:t>
          </a:r>
          <a:endParaRPr lang="en-US"/>
        </a:p>
      </dgm:t>
    </dgm:pt>
    <dgm:pt modelId="{AE2CB822-4051-4194-95CC-AE37BBD83C94}" type="parTrans" cxnId="{072E597E-D155-4C6A-B360-4AFED6EF0AD8}">
      <dgm:prSet/>
      <dgm:spPr/>
      <dgm:t>
        <a:bodyPr/>
        <a:lstStyle/>
        <a:p>
          <a:endParaRPr lang="en-US"/>
        </a:p>
      </dgm:t>
    </dgm:pt>
    <dgm:pt modelId="{B2996176-5005-4105-9A76-5945833EBBC9}" type="sibTrans" cxnId="{072E597E-D155-4C6A-B360-4AFED6EF0AD8}">
      <dgm:prSet/>
      <dgm:spPr/>
      <dgm:t>
        <a:bodyPr/>
        <a:lstStyle/>
        <a:p>
          <a:endParaRPr lang="en-US"/>
        </a:p>
      </dgm:t>
    </dgm:pt>
    <dgm:pt modelId="{5C6FFC77-4C8B-40DF-84CC-CD1B5123C7D0}" type="pres">
      <dgm:prSet presAssocID="{10570CD0-2ECD-4D19-992E-49F2A8A12070}" presName="Name0" presStyleCnt="0">
        <dgm:presLayoutVars>
          <dgm:dir/>
          <dgm:resizeHandles val="exact"/>
        </dgm:presLayoutVars>
      </dgm:prSet>
      <dgm:spPr/>
    </dgm:pt>
    <dgm:pt modelId="{1C0BCC88-8861-4CD8-B86F-9FE6E9FEE9C7}" type="pres">
      <dgm:prSet presAssocID="{C2758777-DE27-44D4-8FD7-F2F886DAC3DF}" presName="node" presStyleLbl="node1" presStyleIdx="0" presStyleCnt="2">
        <dgm:presLayoutVars>
          <dgm:bulletEnabled val="1"/>
        </dgm:presLayoutVars>
      </dgm:prSet>
      <dgm:spPr/>
    </dgm:pt>
    <dgm:pt modelId="{BE7E2748-C73A-4668-95DC-2ABC7AC6B3DA}" type="pres">
      <dgm:prSet presAssocID="{285A936B-B284-46D0-9C3B-213417E64DB1}" presName="sibTrans" presStyleLbl="sibTrans2D1" presStyleIdx="0" presStyleCnt="1"/>
      <dgm:spPr/>
    </dgm:pt>
    <dgm:pt modelId="{8A2F48DC-596B-4AA0-A4F5-02820625A7E5}" type="pres">
      <dgm:prSet presAssocID="{285A936B-B284-46D0-9C3B-213417E64DB1}" presName="connectorText" presStyleLbl="sibTrans2D1" presStyleIdx="0" presStyleCnt="1"/>
      <dgm:spPr/>
    </dgm:pt>
    <dgm:pt modelId="{74CAD944-6358-43A5-9732-29DAB5918F50}" type="pres">
      <dgm:prSet presAssocID="{78E7F072-5EE1-42FE-B7A9-F956F93A8D1F}" presName="node" presStyleLbl="node1" presStyleIdx="1" presStyleCnt="2">
        <dgm:presLayoutVars>
          <dgm:bulletEnabled val="1"/>
        </dgm:presLayoutVars>
      </dgm:prSet>
      <dgm:spPr/>
    </dgm:pt>
  </dgm:ptLst>
  <dgm:cxnLst>
    <dgm:cxn modelId="{B987A068-E6BC-4D4A-AFD1-97DD5F5DFDBC}" type="presOf" srcId="{285A936B-B284-46D0-9C3B-213417E64DB1}" destId="{8A2F48DC-596B-4AA0-A4F5-02820625A7E5}" srcOrd="1" destOrd="0" presId="urn:microsoft.com/office/officeart/2005/8/layout/process1"/>
    <dgm:cxn modelId="{189CF173-F376-4000-88AC-6923D34BDCB0}" type="presOf" srcId="{285A936B-B284-46D0-9C3B-213417E64DB1}" destId="{BE7E2748-C73A-4668-95DC-2ABC7AC6B3DA}" srcOrd="0" destOrd="0" presId="urn:microsoft.com/office/officeart/2005/8/layout/process1"/>
    <dgm:cxn modelId="{636D9177-B3F3-4FB5-846B-334C7F5B8684}" srcId="{10570CD0-2ECD-4D19-992E-49F2A8A12070}" destId="{C2758777-DE27-44D4-8FD7-F2F886DAC3DF}" srcOrd="0" destOrd="0" parTransId="{779B40CF-40D9-4206-84B7-13B2E45E518A}" sibTransId="{285A936B-B284-46D0-9C3B-213417E64DB1}"/>
    <dgm:cxn modelId="{072E597E-D155-4C6A-B360-4AFED6EF0AD8}" srcId="{10570CD0-2ECD-4D19-992E-49F2A8A12070}" destId="{78E7F072-5EE1-42FE-B7A9-F956F93A8D1F}" srcOrd="1" destOrd="0" parTransId="{AE2CB822-4051-4194-95CC-AE37BBD83C94}" sibTransId="{B2996176-5005-4105-9A76-5945833EBBC9}"/>
    <dgm:cxn modelId="{8ABE81DF-D7FD-418B-9830-5AC3FBBC6E8F}" type="presOf" srcId="{C2758777-DE27-44D4-8FD7-F2F886DAC3DF}" destId="{1C0BCC88-8861-4CD8-B86F-9FE6E9FEE9C7}" srcOrd="0" destOrd="0" presId="urn:microsoft.com/office/officeart/2005/8/layout/process1"/>
    <dgm:cxn modelId="{935687F2-4073-40D8-8D0B-651F3C99876F}" type="presOf" srcId="{10570CD0-2ECD-4D19-992E-49F2A8A12070}" destId="{5C6FFC77-4C8B-40DF-84CC-CD1B5123C7D0}" srcOrd="0" destOrd="0" presId="urn:microsoft.com/office/officeart/2005/8/layout/process1"/>
    <dgm:cxn modelId="{6FB444FB-AFAC-4264-A723-71DB19A3D86E}" type="presOf" srcId="{78E7F072-5EE1-42FE-B7A9-F956F93A8D1F}" destId="{74CAD944-6358-43A5-9732-29DAB5918F50}" srcOrd="0" destOrd="0" presId="urn:microsoft.com/office/officeart/2005/8/layout/process1"/>
    <dgm:cxn modelId="{772EEAEB-9B01-4565-995A-8C3157CB598B}" type="presParOf" srcId="{5C6FFC77-4C8B-40DF-84CC-CD1B5123C7D0}" destId="{1C0BCC88-8861-4CD8-B86F-9FE6E9FEE9C7}" srcOrd="0" destOrd="0" presId="urn:microsoft.com/office/officeart/2005/8/layout/process1"/>
    <dgm:cxn modelId="{6E11672C-61AF-4861-9831-C09036E7364A}" type="presParOf" srcId="{5C6FFC77-4C8B-40DF-84CC-CD1B5123C7D0}" destId="{BE7E2748-C73A-4668-95DC-2ABC7AC6B3DA}" srcOrd="1" destOrd="0" presId="urn:microsoft.com/office/officeart/2005/8/layout/process1"/>
    <dgm:cxn modelId="{A151E770-CE6B-47DE-AA1A-DE9A9A76EC67}" type="presParOf" srcId="{BE7E2748-C73A-4668-95DC-2ABC7AC6B3DA}" destId="{8A2F48DC-596B-4AA0-A4F5-02820625A7E5}" srcOrd="0" destOrd="0" presId="urn:microsoft.com/office/officeart/2005/8/layout/process1"/>
    <dgm:cxn modelId="{073D5A05-E20C-4EC7-81ED-4B8FC4032AD3}" type="presParOf" srcId="{5C6FFC77-4C8B-40DF-84CC-CD1B5123C7D0}" destId="{74CAD944-6358-43A5-9732-29DAB5918F5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88DB338-5C11-4084-9633-10870CD9EBD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C71188-580D-4C6B-81A4-F0150F185053}">
      <dgm:prSet/>
      <dgm:spPr/>
      <dgm:t>
        <a:bodyPr/>
        <a:lstStyle/>
        <a:p>
          <a:r>
            <a:rPr lang="en-US" b="1" i="0" baseline="0"/>
            <a:t>Data Quality:</a:t>
          </a:r>
          <a:r>
            <a:rPr lang="en-US" b="0" i="0" baseline="0"/>
            <a:t> Validation enforced and tested.</a:t>
          </a:r>
          <a:endParaRPr lang="en-US"/>
        </a:p>
      </dgm:t>
    </dgm:pt>
    <dgm:pt modelId="{15EC8CD4-E76A-4DB6-9E7D-11EEEED53405}" type="parTrans" cxnId="{E1F70C95-7A9A-4C54-84A0-7DEDBCE9D99F}">
      <dgm:prSet/>
      <dgm:spPr/>
      <dgm:t>
        <a:bodyPr/>
        <a:lstStyle/>
        <a:p>
          <a:endParaRPr lang="en-US"/>
        </a:p>
      </dgm:t>
    </dgm:pt>
    <dgm:pt modelId="{9791BE0C-5FC0-44A4-83F5-AB915FD8DB92}" type="sibTrans" cxnId="{E1F70C95-7A9A-4C54-84A0-7DEDBCE9D99F}">
      <dgm:prSet/>
      <dgm:spPr/>
      <dgm:t>
        <a:bodyPr/>
        <a:lstStyle/>
        <a:p>
          <a:endParaRPr lang="en-US"/>
        </a:p>
      </dgm:t>
    </dgm:pt>
    <dgm:pt modelId="{E54B85D3-FA64-44D2-9253-FDF4C56A44C4}">
      <dgm:prSet/>
      <dgm:spPr/>
      <dgm:t>
        <a:bodyPr/>
        <a:lstStyle/>
        <a:p>
          <a:r>
            <a:rPr lang="en-US" b="1" i="0" baseline="0"/>
            <a:t>Efficiency:</a:t>
          </a:r>
          <a:r>
            <a:rPr lang="en-US" b="0" i="0" baseline="0"/>
            <a:t> Optimized CRUD and search ($text).</a:t>
          </a:r>
          <a:endParaRPr lang="en-US"/>
        </a:p>
      </dgm:t>
    </dgm:pt>
    <dgm:pt modelId="{0CD0B79C-FE88-40D9-89D8-0D2E57868A99}" type="parTrans" cxnId="{56BF1ADD-2565-439F-8287-2F148B689DCA}">
      <dgm:prSet/>
      <dgm:spPr/>
      <dgm:t>
        <a:bodyPr/>
        <a:lstStyle/>
        <a:p>
          <a:endParaRPr lang="en-US"/>
        </a:p>
      </dgm:t>
    </dgm:pt>
    <dgm:pt modelId="{3EAD8729-F3E5-4080-A928-82BD68627681}" type="sibTrans" cxnId="{56BF1ADD-2565-439F-8287-2F148B689DCA}">
      <dgm:prSet/>
      <dgm:spPr/>
      <dgm:t>
        <a:bodyPr/>
        <a:lstStyle/>
        <a:p>
          <a:endParaRPr lang="en-US"/>
        </a:p>
      </dgm:t>
    </dgm:pt>
    <dgm:pt modelId="{0FF299BE-9C26-45B4-B37E-998F40F13F3C}">
      <dgm:prSet/>
      <dgm:spPr/>
      <dgm:t>
        <a:bodyPr/>
        <a:lstStyle/>
        <a:p>
          <a:r>
            <a:rPr lang="en-US" b="1" i="0" baseline="0"/>
            <a:t>Insight:</a:t>
          </a:r>
          <a:r>
            <a:rPr lang="en-US" b="0" i="0" baseline="0"/>
            <a:t> Complex analytics generated via the Aggregation Framework.</a:t>
          </a:r>
          <a:endParaRPr lang="en-US"/>
        </a:p>
      </dgm:t>
    </dgm:pt>
    <dgm:pt modelId="{CEC42687-F9E1-4FBD-AE70-A1486B4E677B}" type="parTrans" cxnId="{9AFF63E6-E612-4025-980F-B91AB3EB62B2}">
      <dgm:prSet/>
      <dgm:spPr/>
      <dgm:t>
        <a:bodyPr/>
        <a:lstStyle/>
        <a:p>
          <a:endParaRPr lang="en-US"/>
        </a:p>
      </dgm:t>
    </dgm:pt>
    <dgm:pt modelId="{A4E4831A-8390-4CFD-828F-0ECB10E32D68}" type="sibTrans" cxnId="{9AFF63E6-E612-4025-980F-B91AB3EB62B2}">
      <dgm:prSet/>
      <dgm:spPr/>
      <dgm:t>
        <a:bodyPr/>
        <a:lstStyle/>
        <a:p>
          <a:endParaRPr lang="en-US"/>
        </a:p>
      </dgm:t>
    </dgm:pt>
    <dgm:pt modelId="{0973C01A-E0B3-4AE8-A135-1AD0B75A749B}">
      <dgm:prSet/>
      <dgm:spPr/>
      <dgm:t>
        <a:bodyPr/>
        <a:lstStyle/>
        <a:p>
          <a:r>
            <a:rPr lang="en-US" b="1" i="0" baseline="0"/>
            <a:t>Key Takeaway:</a:t>
          </a:r>
          <a:r>
            <a:rPr lang="en-US" b="0" i="0" baseline="0"/>
            <a:t> PyMongo and Jupyter create a powerful, interactive environment for </a:t>
          </a:r>
          <a:r>
            <a:rPr lang="en-US" b="1" i="0" baseline="0"/>
            <a:t>MongoDB development and data analysis</a:t>
          </a:r>
          <a:r>
            <a:rPr lang="en-US" b="0" i="0" baseline="0"/>
            <a:t>.</a:t>
          </a:r>
          <a:endParaRPr lang="en-US"/>
        </a:p>
      </dgm:t>
    </dgm:pt>
    <dgm:pt modelId="{9D0E4A67-F863-4CFC-BCDD-A42500E08993}" type="parTrans" cxnId="{4A88DB3A-4346-449C-A40C-1C72D99C6D71}">
      <dgm:prSet/>
      <dgm:spPr/>
      <dgm:t>
        <a:bodyPr/>
        <a:lstStyle/>
        <a:p>
          <a:endParaRPr lang="en-US"/>
        </a:p>
      </dgm:t>
    </dgm:pt>
    <dgm:pt modelId="{D69D9898-C68A-4B64-846D-43459C1023F9}" type="sibTrans" cxnId="{4A88DB3A-4346-449C-A40C-1C72D99C6D71}">
      <dgm:prSet/>
      <dgm:spPr/>
      <dgm:t>
        <a:bodyPr/>
        <a:lstStyle/>
        <a:p>
          <a:endParaRPr lang="en-US"/>
        </a:p>
      </dgm:t>
    </dgm:pt>
    <dgm:pt modelId="{AE8CDFE1-CD77-49F8-AF16-B54F57FADA0C}" type="pres">
      <dgm:prSet presAssocID="{188DB338-5C11-4084-9633-10870CD9EBDB}" presName="CompostProcess" presStyleCnt="0">
        <dgm:presLayoutVars>
          <dgm:dir/>
          <dgm:resizeHandles val="exact"/>
        </dgm:presLayoutVars>
      </dgm:prSet>
      <dgm:spPr/>
    </dgm:pt>
    <dgm:pt modelId="{D12F4019-7629-4D7C-ACCB-DF5A647FDCF6}" type="pres">
      <dgm:prSet presAssocID="{188DB338-5C11-4084-9633-10870CD9EBDB}" presName="arrow" presStyleLbl="bgShp" presStyleIdx="0" presStyleCnt="1"/>
      <dgm:spPr/>
    </dgm:pt>
    <dgm:pt modelId="{A643F3A9-FA44-40DA-BC25-33455B9862C7}" type="pres">
      <dgm:prSet presAssocID="{188DB338-5C11-4084-9633-10870CD9EBDB}" presName="linearProcess" presStyleCnt="0"/>
      <dgm:spPr/>
    </dgm:pt>
    <dgm:pt modelId="{B3152B10-8079-4B56-B732-0701ADCA3FEA}" type="pres">
      <dgm:prSet presAssocID="{10C71188-580D-4C6B-81A4-F0150F185053}" presName="textNode" presStyleLbl="node1" presStyleIdx="0" presStyleCnt="4" custLinFactNeighborX="-11142">
        <dgm:presLayoutVars>
          <dgm:bulletEnabled val="1"/>
        </dgm:presLayoutVars>
      </dgm:prSet>
      <dgm:spPr/>
    </dgm:pt>
    <dgm:pt modelId="{8B91160A-45A5-4C75-9463-E6514673A2D8}" type="pres">
      <dgm:prSet presAssocID="{9791BE0C-5FC0-44A4-83F5-AB915FD8DB92}" presName="sibTrans" presStyleCnt="0"/>
      <dgm:spPr/>
    </dgm:pt>
    <dgm:pt modelId="{0BC9566F-F5D2-4816-BAB2-78FDC97D81FD}" type="pres">
      <dgm:prSet presAssocID="{E54B85D3-FA64-44D2-9253-FDF4C56A44C4}" presName="textNode" presStyleLbl="node1" presStyleIdx="1" presStyleCnt="4">
        <dgm:presLayoutVars>
          <dgm:bulletEnabled val="1"/>
        </dgm:presLayoutVars>
      </dgm:prSet>
      <dgm:spPr/>
    </dgm:pt>
    <dgm:pt modelId="{62DC6823-7C1C-44C4-B58D-66358B5397A4}" type="pres">
      <dgm:prSet presAssocID="{3EAD8729-F3E5-4080-A928-82BD68627681}" presName="sibTrans" presStyleCnt="0"/>
      <dgm:spPr/>
    </dgm:pt>
    <dgm:pt modelId="{6443CF1D-39B9-4ED4-AAA6-B3D19430B2A5}" type="pres">
      <dgm:prSet presAssocID="{0FF299BE-9C26-45B4-B37E-998F40F13F3C}" presName="textNode" presStyleLbl="node1" presStyleIdx="2" presStyleCnt="4">
        <dgm:presLayoutVars>
          <dgm:bulletEnabled val="1"/>
        </dgm:presLayoutVars>
      </dgm:prSet>
      <dgm:spPr/>
    </dgm:pt>
    <dgm:pt modelId="{898AF9D4-6316-4D1B-9FB1-4F5AF1F46896}" type="pres">
      <dgm:prSet presAssocID="{A4E4831A-8390-4CFD-828F-0ECB10E32D68}" presName="sibTrans" presStyleCnt="0"/>
      <dgm:spPr/>
    </dgm:pt>
    <dgm:pt modelId="{A8CE55C0-9905-4D58-A83F-5746223D9D98}" type="pres">
      <dgm:prSet presAssocID="{0973C01A-E0B3-4AE8-A135-1AD0B75A749B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AA2E4C00-17B2-40F3-AC81-C8797BF2BB49}" type="presOf" srcId="{0FF299BE-9C26-45B4-B37E-998F40F13F3C}" destId="{6443CF1D-39B9-4ED4-AAA6-B3D19430B2A5}" srcOrd="0" destOrd="0" presId="urn:microsoft.com/office/officeart/2005/8/layout/hProcess9"/>
    <dgm:cxn modelId="{4B7A7328-925C-405C-8240-B2DD2A3F9F8D}" type="presOf" srcId="{E54B85D3-FA64-44D2-9253-FDF4C56A44C4}" destId="{0BC9566F-F5D2-4816-BAB2-78FDC97D81FD}" srcOrd="0" destOrd="0" presId="urn:microsoft.com/office/officeart/2005/8/layout/hProcess9"/>
    <dgm:cxn modelId="{4A88DB3A-4346-449C-A40C-1C72D99C6D71}" srcId="{188DB338-5C11-4084-9633-10870CD9EBDB}" destId="{0973C01A-E0B3-4AE8-A135-1AD0B75A749B}" srcOrd="3" destOrd="0" parTransId="{9D0E4A67-F863-4CFC-BCDD-A42500E08993}" sibTransId="{D69D9898-C68A-4B64-846D-43459C1023F9}"/>
    <dgm:cxn modelId="{743FEE5D-161A-4A0A-BCDA-14C82AFD13E9}" type="presOf" srcId="{188DB338-5C11-4084-9633-10870CD9EBDB}" destId="{AE8CDFE1-CD77-49F8-AF16-B54F57FADA0C}" srcOrd="0" destOrd="0" presId="urn:microsoft.com/office/officeart/2005/8/layout/hProcess9"/>
    <dgm:cxn modelId="{625F5F48-3175-410B-8CA3-3C54646875E7}" type="presOf" srcId="{0973C01A-E0B3-4AE8-A135-1AD0B75A749B}" destId="{A8CE55C0-9905-4D58-A83F-5746223D9D98}" srcOrd="0" destOrd="0" presId="urn:microsoft.com/office/officeart/2005/8/layout/hProcess9"/>
    <dgm:cxn modelId="{E1F70C95-7A9A-4C54-84A0-7DEDBCE9D99F}" srcId="{188DB338-5C11-4084-9633-10870CD9EBDB}" destId="{10C71188-580D-4C6B-81A4-F0150F185053}" srcOrd="0" destOrd="0" parTransId="{15EC8CD4-E76A-4DB6-9E7D-11EEEED53405}" sibTransId="{9791BE0C-5FC0-44A4-83F5-AB915FD8DB92}"/>
    <dgm:cxn modelId="{C90077B4-7EA4-4B93-9142-9CE73F399C13}" type="presOf" srcId="{10C71188-580D-4C6B-81A4-F0150F185053}" destId="{B3152B10-8079-4B56-B732-0701ADCA3FEA}" srcOrd="0" destOrd="0" presId="urn:microsoft.com/office/officeart/2005/8/layout/hProcess9"/>
    <dgm:cxn modelId="{56BF1ADD-2565-439F-8287-2F148B689DCA}" srcId="{188DB338-5C11-4084-9633-10870CD9EBDB}" destId="{E54B85D3-FA64-44D2-9253-FDF4C56A44C4}" srcOrd="1" destOrd="0" parTransId="{0CD0B79C-FE88-40D9-89D8-0D2E57868A99}" sibTransId="{3EAD8729-F3E5-4080-A928-82BD68627681}"/>
    <dgm:cxn modelId="{9AFF63E6-E612-4025-980F-B91AB3EB62B2}" srcId="{188DB338-5C11-4084-9633-10870CD9EBDB}" destId="{0FF299BE-9C26-45B4-B37E-998F40F13F3C}" srcOrd="2" destOrd="0" parTransId="{CEC42687-F9E1-4FBD-AE70-A1486B4E677B}" sibTransId="{A4E4831A-8390-4CFD-828F-0ECB10E32D68}"/>
    <dgm:cxn modelId="{5AE24851-666D-4A9D-A92C-B8B73CDBE7FD}" type="presParOf" srcId="{AE8CDFE1-CD77-49F8-AF16-B54F57FADA0C}" destId="{D12F4019-7629-4D7C-ACCB-DF5A647FDCF6}" srcOrd="0" destOrd="0" presId="urn:microsoft.com/office/officeart/2005/8/layout/hProcess9"/>
    <dgm:cxn modelId="{4F9B55DE-209B-44F5-BFB1-B4B4CF198DE9}" type="presParOf" srcId="{AE8CDFE1-CD77-49F8-AF16-B54F57FADA0C}" destId="{A643F3A9-FA44-40DA-BC25-33455B9862C7}" srcOrd="1" destOrd="0" presId="urn:microsoft.com/office/officeart/2005/8/layout/hProcess9"/>
    <dgm:cxn modelId="{26BC65C3-E033-419B-989E-F382D718DBEF}" type="presParOf" srcId="{A643F3A9-FA44-40DA-BC25-33455B9862C7}" destId="{B3152B10-8079-4B56-B732-0701ADCA3FEA}" srcOrd="0" destOrd="0" presId="urn:microsoft.com/office/officeart/2005/8/layout/hProcess9"/>
    <dgm:cxn modelId="{BC12371D-211D-417A-8A8D-94A70D72C3F2}" type="presParOf" srcId="{A643F3A9-FA44-40DA-BC25-33455B9862C7}" destId="{8B91160A-45A5-4C75-9463-E6514673A2D8}" srcOrd="1" destOrd="0" presId="urn:microsoft.com/office/officeart/2005/8/layout/hProcess9"/>
    <dgm:cxn modelId="{C066E32C-ECFE-48AC-9425-994C5D727626}" type="presParOf" srcId="{A643F3A9-FA44-40DA-BC25-33455B9862C7}" destId="{0BC9566F-F5D2-4816-BAB2-78FDC97D81FD}" srcOrd="2" destOrd="0" presId="urn:microsoft.com/office/officeart/2005/8/layout/hProcess9"/>
    <dgm:cxn modelId="{45CE4A00-6250-4A2D-B128-5A7371B6FF50}" type="presParOf" srcId="{A643F3A9-FA44-40DA-BC25-33455B9862C7}" destId="{62DC6823-7C1C-44C4-B58D-66358B5397A4}" srcOrd="3" destOrd="0" presId="urn:microsoft.com/office/officeart/2005/8/layout/hProcess9"/>
    <dgm:cxn modelId="{803B1886-17A5-4EA9-979F-75FB5BCF764F}" type="presParOf" srcId="{A643F3A9-FA44-40DA-BC25-33455B9862C7}" destId="{6443CF1D-39B9-4ED4-AAA6-B3D19430B2A5}" srcOrd="4" destOrd="0" presId="urn:microsoft.com/office/officeart/2005/8/layout/hProcess9"/>
    <dgm:cxn modelId="{07EEE984-CAF4-4645-9629-9B9B84B8424C}" type="presParOf" srcId="{A643F3A9-FA44-40DA-BC25-33455B9862C7}" destId="{898AF9D4-6316-4D1B-9FB1-4F5AF1F46896}" srcOrd="5" destOrd="0" presId="urn:microsoft.com/office/officeart/2005/8/layout/hProcess9"/>
    <dgm:cxn modelId="{0E73F6FA-A537-4BF0-B5BF-C75E51EC0803}" type="presParOf" srcId="{A643F3A9-FA44-40DA-BC25-33455B9862C7}" destId="{A8CE55C0-9905-4D58-A83F-5746223D9D9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45643-711A-494D-B4B8-17B8C5DC41B5}">
      <dsp:nvSpPr>
        <dsp:cNvPr id="0" name=""/>
        <dsp:cNvSpPr/>
      </dsp:nvSpPr>
      <dsp:spPr>
        <a:xfrm>
          <a:off x="0" y="25101"/>
          <a:ext cx="9618402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Connection:</a:t>
          </a:r>
          <a:r>
            <a:rPr lang="en-US" sz="1400" b="0" i="0" kern="1200" baseline="0"/>
            <a:t> Using </a:t>
          </a:r>
          <a:r>
            <a:rPr lang="en-US" sz="1400" b="1" i="0" kern="1200" baseline="0"/>
            <a:t>pymongo.MongoClient</a:t>
          </a:r>
          <a:r>
            <a:rPr lang="en-US" sz="1400" b="0" i="0" kern="1200" baseline="0"/>
            <a:t> to establish the link.</a:t>
          </a:r>
          <a:endParaRPr lang="en-US" sz="1400" kern="1200"/>
        </a:p>
      </dsp:txBody>
      <dsp:txXfrm>
        <a:off x="15992" y="41093"/>
        <a:ext cx="9586418" cy="295616"/>
      </dsp:txXfrm>
    </dsp:sp>
    <dsp:sp modelId="{5226748F-BC80-428E-A518-A84CCC285338}">
      <dsp:nvSpPr>
        <dsp:cNvPr id="0" name=""/>
        <dsp:cNvSpPr/>
      </dsp:nvSpPr>
      <dsp:spPr>
        <a:xfrm>
          <a:off x="0" y="393021"/>
          <a:ext cx="9618402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Database/Collection:</a:t>
          </a:r>
          <a:r>
            <a:rPr lang="en-US" sz="1400" b="0" i="0" kern="1200" baseline="0" dirty="0"/>
            <a:t> Connect to </a:t>
          </a:r>
          <a:r>
            <a:rPr lang="en-US" sz="1400" b="0" i="0" kern="1200" baseline="0" dirty="0" err="1"/>
            <a:t>eduhub_db</a:t>
          </a:r>
          <a:r>
            <a:rPr lang="en-US" sz="1400" b="0" i="0" kern="1200" baseline="0" dirty="0"/>
            <a:t>; operating on users, courses, and enrollments.</a:t>
          </a:r>
          <a:endParaRPr lang="en-US" sz="1400" kern="1200" dirty="0"/>
        </a:p>
      </dsp:txBody>
      <dsp:txXfrm>
        <a:off x="15992" y="409013"/>
        <a:ext cx="9586418" cy="295616"/>
      </dsp:txXfrm>
    </dsp:sp>
    <dsp:sp modelId="{0CA2C20E-671B-4C9F-89F7-FA8991924979}">
      <dsp:nvSpPr>
        <dsp:cNvPr id="0" name=""/>
        <dsp:cNvSpPr/>
      </dsp:nvSpPr>
      <dsp:spPr>
        <a:xfrm>
          <a:off x="0" y="760941"/>
          <a:ext cx="9618402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Key Setup:</a:t>
          </a:r>
          <a:r>
            <a:rPr lang="en-US" sz="1400" b="0" i="0" kern="1200" baseline="0"/>
            <a:t> Initial data insertion/seeding to populate the database for live demonstration.</a:t>
          </a:r>
          <a:endParaRPr lang="en-US" sz="1400" kern="1200"/>
        </a:p>
      </dsp:txBody>
      <dsp:txXfrm>
        <a:off x="15992" y="776933"/>
        <a:ext cx="9586418" cy="295616"/>
      </dsp:txXfrm>
    </dsp:sp>
    <dsp:sp modelId="{18CF084E-91AD-4CE0-94DE-CEF9BC4523C8}">
      <dsp:nvSpPr>
        <dsp:cNvPr id="0" name=""/>
        <dsp:cNvSpPr/>
      </dsp:nvSpPr>
      <dsp:spPr>
        <a:xfrm>
          <a:off x="0" y="1128861"/>
          <a:ext cx="9618402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Concept: </a:t>
          </a:r>
          <a:r>
            <a:rPr lang="en-US" sz="1400" b="0" i="0" kern="1200" baseline="0"/>
            <a:t>Demonstrating the ease of establishing a robust Python-MongoDB connection</a:t>
          </a:r>
          <a:endParaRPr lang="en-US" sz="1400" kern="1200"/>
        </a:p>
      </dsp:txBody>
      <dsp:txXfrm>
        <a:off x="15992" y="1144853"/>
        <a:ext cx="9586418" cy="295616"/>
      </dsp:txXfrm>
    </dsp:sp>
    <dsp:sp modelId="{22002854-C353-4C58-A937-88B40E93644A}">
      <dsp:nvSpPr>
        <dsp:cNvPr id="0" name=""/>
        <dsp:cNvSpPr/>
      </dsp:nvSpPr>
      <dsp:spPr>
        <a:xfrm>
          <a:off x="0" y="1496781"/>
          <a:ext cx="9618402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# Code snippet from notebook</a:t>
          </a:r>
          <a:endParaRPr lang="en-US" sz="1400" kern="1200"/>
        </a:p>
      </dsp:txBody>
      <dsp:txXfrm>
        <a:off x="15992" y="1512773"/>
        <a:ext cx="9586418" cy="295616"/>
      </dsp:txXfrm>
    </dsp:sp>
    <dsp:sp modelId="{6855D651-2CE8-4044-B61C-D1FC80268907}">
      <dsp:nvSpPr>
        <dsp:cNvPr id="0" name=""/>
        <dsp:cNvSpPr/>
      </dsp:nvSpPr>
      <dsp:spPr>
        <a:xfrm>
          <a:off x="0" y="1864701"/>
          <a:ext cx="9618402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client = MongoClient(CONNECTION_STRING)</a:t>
          </a:r>
          <a:endParaRPr lang="en-US" sz="1400" kern="1200"/>
        </a:p>
      </dsp:txBody>
      <dsp:txXfrm>
        <a:off x="15992" y="1880693"/>
        <a:ext cx="9586418" cy="295616"/>
      </dsp:txXfrm>
    </dsp:sp>
    <dsp:sp modelId="{44DCB1D6-A305-43EC-BF05-C089606841CA}">
      <dsp:nvSpPr>
        <dsp:cNvPr id="0" name=""/>
        <dsp:cNvSpPr/>
      </dsp:nvSpPr>
      <dsp:spPr>
        <a:xfrm>
          <a:off x="0" y="2232621"/>
          <a:ext cx="9618402" cy="327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>
          <a:bevelT w="139700" h="1397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db = client['eduhub_db']</a:t>
          </a:r>
          <a:endParaRPr lang="en-US" sz="1400" kern="1200"/>
        </a:p>
      </dsp:txBody>
      <dsp:txXfrm>
        <a:off x="15992" y="2248613"/>
        <a:ext cx="9586418" cy="295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94191-EE06-4887-8452-F872B500DFB3}">
      <dsp:nvSpPr>
        <dsp:cNvPr id="0" name=""/>
        <dsp:cNvSpPr/>
      </dsp:nvSpPr>
      <dsp:spPr>
        <a:xfrm>
          <a:off x="0" y="213766"/>
          <a:ext cx="9753041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Goal:</a:t>
          </a:r>
          <a:r>
            <a:rPr lang="en-US" sz="1500" b="0" i="0" kern="1200" baseline="0"/>
            <a:t> Prove the </a:t>
          </a:r>
          <a:r>
            <a:rPr lang="en-US" sz="1500" b="1" i="0" kern="1200" baseline="0"/>
            <a:t>JSON Schema Validation</a:t>
          </a:r>
          <a:r>
            <a:rPr lang="en-US" sz="1500" b="0" i="0" kern="1200" baseline="0"/>
            <a:t> works (as set up in your Python file).</a:t>
          </a:r>
          <a:endParaRPr lang="en-US" sz="1500" kern="1200"/>
        </a:p>
      </dsp:txBody>
      <dsp:txXfrm>
        <a:off x="17134" y="230900"/>
        <a:ext cx="9718773" cy="316732"/>
      </dsp:txXfrm>
    </dsp:sp>
    <dsp:sp modelId="{4A814FAE-19A7-4298-8BEB-D378C87A0C01}">
      <dsp:nvSpPr>
        <dsp:cNvPr id="0" name=""/>
        <dsp:cNvSpPr/>
      </dsp:nvSpPr>
      <dsp:spPr>
        <a:xfrm>
          <a:off x="0" y="607965"/>
          <a:ext cx="9753041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Demo Point 1:</a:t>
          </a:r>
          <a:r>
            <a:rPr lang="en-US" sz="1500" b="0" i="0" kern="1200" baseline="0"/>
            <a:t> Attempt to insert a user missing a </a:t>
          </a:r>
          <a:r>
            <a:rPr lang="en-US" sz="1500" b="1" i="0" kern="1200" baseline="0"/>
            <a:t>required field</a:t>
          </a:r>
          <a:r>
            <a:rPr lang="en-US" sz="1500" b="0" i="0" kern="1200" baseline="0"/>
            <a:t> (email).</a:t>
          </a:r>
          <a:endParaRPr lang="en-US" sz="1500" kern="1200"/>
        </a:p>
      </dsp:txBody>
      <dsp:txXfrm>
        <a:off x="17134" y="625099"/>
        <a:ext cx="9718773" cy="316732"/>
      </dsp:txXfrm>
    </dsp:sp>
    <dsp:sp modelId="{442420EF-BAFC-4403-8767-0A6997093344}">
      <dsp:nvSpPr>
        <dsp:cNvPr id="0" name=""/>
        <dsp:cNvSpPr/>
      </dsp:nvSpPr>
      <dsp:spPr>
        <a:xfrm>
          <a:off x="0" y="1002166"/>
          <a:ext cx="9753041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Demo Point 2:</a:t>
          </a:r>
          <a:r>
            <a:rPr lang="en-US" sz="1500" b="0" i="0" kern="1200" baseline="0" dirty="0"/>
            <a:t> Attempt to insert a user with a </a:t>
          </a:r>
          <a:r>
            <a:rPr lang="en-US" sz="1500" b="1" i="0" kern="1200" baseline="0" dirty="0"/>
            <a:t>wrong data type</a:t>
          </a:r>
          <a:r>
            <a:rPr lang="en-US" sz="1500" b="0" i="0" kern="1200" baseline="0" dirty="0"/>
            <a:t> (e.g., a string for </a:t>
          </a:r>
          <a:r>
            <a:rPr lang="en-US" sz="1500" b="0" i="0" kern="1200" baseline="0" dirty="0" err="1"/>
            <a:t>dateJoined</a:t>
          </a:r>
          <a:r>
            <a:rPr lang="en-US" sz="1500" b="0" i="0" kern="1200" baseline="0" dirty="0"/>
            <a:t> instead of datetime).</a:t>
          </a:r>
          <a:endParaRPr lang="en-US" sz="1500" kern="1200" dirty="0"/>
        </a:p>
      </dsp:txBody>
      <dsp:txXfrm>
        <a:off x="17134" y="1019300"/>
        <a:ext cx="9718773" cy="316732"/>
      </dsp:txXfrm>
    </dsp:sp>
    <dsp:sp modelId="{2FDA95AB-DDB6-48B5-95AC-4F89C6136B42}">
      <dsp:nvSpPr>
        <dsp:cNvPr id="0" name=""/>
        <dsp:cNvSpPr/>
      </dsp:nvSpPr>
      <dsp:spPr>
        <a:xfrm>
          <a:off x="0" y="1396366"/>
          <a:ext cx="9753041" cy="35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Result:</a:t>
          </a:r>
          <a:r>
            <a:rPr lang="en-US" sz="1500" b="0" i="0" kern="1200" baseline="0"/>
            <a:t> The notebook shows the </a:t>
          </a:r>
          <a:r>
            <a:rPr lang="en-US" sz="1500" b="1" i="0" kern="1200" baseline="0"/>
            <a:t>errors.WriteError</a:t>
          </a:r>
          <a:r>
            <a:rPr lang="en-US" sz="1500" b="0" i="0" kern="1200" baseline="0"/>
            <a:t> traceback, confirming the database rejected the invalid data.</a:t>
          </a:r>
          <a:endParaRPr lang="en-US" sz="1500" kern="1200"/>
        </a:p>
      </dsp:txBody>
      <dsp:txXfrm>
        <a:off x="17134" y="1413500"/>
        <a:ext cx="9718773" cy="316732"/>
      </dsp:txXfrm>
    </dsp:sp>
    <dsp:sp modelId="{4A911B25-E521-4A8C-88E4-541BF4984FB3}">
      <dsp:nvSpPr>
        <dsp:cNvPr id="0" name=""/>
        <dsp:cNvSpPr/>
      </dsp:nvSpPr>
      <dsp:spPr>
        <a:xfrm>
          <a:off x="0" y="1747366"/>
          <a:ext cx="9753041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659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1747366"/>
        <a:ext cx="9753041" cy="248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EBB94F-A3E5-4644-BB42-01C86ECBD0F7}">
      <dsp:nvSpPr>
        <dsp:cNvPr id="0" name=""/>
        <dsp:cNvSpPr/>
      </dsp:nvSpPr>
      <dsp:spPr>
        <a:xfrm>
          <a:off x="0" y="56622"/>
          <a:ext cx="9250765" cy="374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C (Create):</a:t>
          </a:r>
          <a:r>
            <a:rPr lang="en-US" sz="1600" b="0" i="0" kern="1200" baseline="0"/>
            <a:t> Basic insert_one() for new users and courses.</a:t>
          </a:r>
          <a:endParaRPr lang="en-US" sz="1600" kern="1200"/>
        </a:p>
      </dsp:txBody>
      <dsp:txXfrm>
        <a:off x="18277" y="74899"/>
        <a:ext cx="9214211" cy="337846"/>
      </dsp:txXfrm>
    </dsp:sp>
    <dsp:sp modelId="{474A6B0A-5858-4D2A-8A75-7DA7A6FCD35C}">
      <dsp:nvSpPr>
        <dsp:cNvPr id="0" name=""/>
        <dsp:cNvSpPr/>
      </dsp:nvSpPr>
      <dsp:spPr>
        <a:xfrm>
          <a:off x="0" y="431022"/>
          <a:ext cx="9250765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371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1" kern="1200" baseline="0"/>
            <a:t>Highlighting success feedback.</a:t>
          </a:r>
          <a:endParaRPr lang="en-US" sz="1200" kern="1200"/>
        </a:p>
      </dsp:txBody>
      <dsp:txXfrm>
        <a:off x="0" y="431022"/>
        <a:ext cx="9250765" cy="264960"/>
      </dsp:txXfrm>
    </dsp:sp>
    <dsp:sp modelId="{A1EBD3E0-95CD-4D58-811A-99F16A085B22}">
      <dsp:nvSpPr>
        <dsp:cNvPr id="0" name=""/>
        <dsp:cNvSpPr/>
      </dsp:nvSpPr>
      <dsp:spPr>
        <a:xfrm>
          <a:off x="0" y="695982"/>
          <a:ext cx="9250765" cy="374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R (Read):</a:t>
          </a:r>
          <a:r>
            <a:rPr lang="en-US" sz="1600" b="0" i="0" kern="1200" baseline="0"/>
            <a:t> Targeted find_one() query to retrieve a specific user document.</a:t>
          </a:r>
          <a:endParaRPr lang="en-US" sz="1600" kern="1200"/>
        </a:p>
      </dsp:txBody>
      <dsp:txXfrm>
        <a:off x="18277" y="714259"/>
        <a:ext cx="9214211" cy="337846"/>
      </dsp:txXfrm>
    </dsp:sp>
    <dsp:sp modelId="{25F0C9ED-04F6-45D4-839D-D6722150B03E}">
      <dsp:nvSpPr>
        <dsp:cNvPr id="0" name=""/>
        <dsp:cNvSpPr/>
      </dsp:nvSpPr>
      <dsp:spPr>
        <a:xfrm>
          <a:off x="0" y="1070382"/>
          <a:ext cx="9250765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371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1" kern="1200" baseline="0"/>
            <a:t>Show the retrieved JSON document.</a:t>
          </a:r>
          <a:endParaRPr lang="en-US" sz="1200" kern="1200"/>
        </a:p>
      </dsp:txBody>
      <dsp:txXfrm>
        <a:off x="0" y="1070382"/>
        <a:ext cx="9250765" cy="264960"/>
      </dsp:txXfrm>
    </dsp:sp>
    <dsp:sp modelId="{79C8D09B-8469-4814-9FC4-EB3EEE3293CC}">
      <dsp:nvSpPr>
        <dsp:cNvPr id="0" name=""/>
        <dsp:cNvSpPr/>
      </dsp:nvSpPr>
      <dsp:spPr>
        <a:xfrm>
          <a:off x="0" y="1335342"/>
          <a:ext cx="9250765" cy="374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U (Update):</a:t>
          </a:r>
          <a:r>
            <a:rPr lang="en-US" sz="1600" b="0" i="0" kern="1200" baseline="0"/>
            <a:t> Use of </a:t>
          </a:r>
          <a:r>
            <a:rPr lang="en-US" sz="1600" b="1" i="0" kern="1200" baseline="0"/>
            <a:t>$set</a:t>
          </a:r>
          <a:r>
            <a:rPr lang="en-US" sz="1600" b="0" i="0" kern="1200" baseline="0"/>
            <a:t> to update a user's embedded profile or change a course's price.</a:t>
          </a:r>
          <a:endParaRPr lang="en-US" sz="1600" kern="1200"/>
        </a:p>
      </dsp:txBody>
      <dsp:txXfrm>
        <a:off x="18277" y="1353619"/>
        <a:ext cx="9214211" cy="337846"/>
      </dsp:txXfrm>
    </dsp:sp>
    <dsp:sp modelId="{9F699BC5-3048-4A28-A142-BD64BF265C21}">
      <dsp:nvSpPr>
        <dsp:cNvPr id="0" name=""/>
        <dsp:cNvSpPr/>
      </dsp:nvSpPr>
      <dsp:spPr>
        <a:xfrm>
          <a:off x="0" y="1709742"/>
          <a:ext cx="9250765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371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1" kern="1200" baseline="0"/>
            <a:t>Show the before/after state of the document.</a:t>
          </a:r>
          <a:endParaRPr lang="en-US" sz="1200" kern="1200"/>
        </a:p>
      </dsp:txBody>
      <dsp:txXfrm>
        <a:off x="0" y="1709742"/>
        <a:ext cx="9250765" cy="264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81DE2-E13B-4944-ADB3-6BAA493BECD4}">
      <dsp:nvSpPr>
        <dsp:cNvPr id="0" name=""/>
        <dsp:cNvSpPr/>
      </dsp:nvSpPr>
      <dsp:spPr>
        <a:xfrm>
          <a:off x="0" y="600"/>
          <a:ext cx="3548185" cy="3494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/>
            <a:t>Goal:</a:t>
          </a:r>
          <a:r>
            <a:rPr lang="en-US" sz="1000" b="0" i="0" kern="1200" baseline="0"/>
            <a:t> Efficiently find courses by keyword.</a:t>
          </a:r>
          <a:endParaRPr lang="en-US" sz="1000" kern="1200"/>
        </a:p>
      </dsp:txBody>
      <dsp:txXfrm>
        <a:off x="17058" y="17658"/>
        <a:ext cx="3514069" cy="315326"/>
      </dsp:txXfrm>
    </dsp:sp>
    <dsp:sp modelId="{001A58F5-CB2A-4B8C-83C9-E0AD892F8718}">
      <dsp:nvSpPr>
        <dsp:cNvPr id="0" name=""/>
        <dsp:cNvSpPr/>
      </dsp:nvSpPr>
      <dsp:spPr>
        <a:xfrm>
          <a:off x="0" y="367514"/>
          <a:ext cx="3548185" cy="3494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/>
            <a:t>Requirement:</a:t>
          </a:r>
          <a:r>
            <a:rPr lang="en-US" sz="1000" b="0" i="0" kern="1200" baseline="0"/>
            <a:t> A </a:t>
          </a:r>
          <a:r>
            <a:rPr lang="en-US" sz="1000" b="1" i="0" kern="1200" baseline="0"/>
            <a:t>Text Index</a:t>
          </a:r>
          <a:r>
            <a:rPr lang="en-US" sz="1000" b="0" i="0" kern="1200" baseline="0"/>
            <a:t> must be created first (as done in the setup script).</a:t>
          </a:r>
          <a:endParaRPr lang="en-US" sz="1000" kern="1200"/>
        </a:p>
      </dsp:txBody>
      <dsp:txXfrm>
        <a:off x="17058" y="384572"/>
        <a:ext cx="3514069" cy="315326"/>
      </dsp:txXfrm>
    </dsp:sp>
    <dsp:sp modelId="{2E20D585-6EBF-4AB0-90E9-C434B99222FD}">
      <dsp:nvSpPr>
        <dsp:cNvPr id="0" name=""/>
        <dsp:cNvSpPr/>
      </dsp:nvSpPr>
      <dsp:spPr>
        <a:xfrm>
          <a:off x="0" y="734428"/>
          <a:ext cx="3548185" cy="3494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/>
            <a:t>Query:</a:t>
          </a:r>
          <a:r>
            <a:rPr lang="en-US" sz="1000" b="0" i="0" kern="1200" baseline="0"/>
            <a:t> Use the powerful </a:t>
          </a:r>
          <a:r>
            <a:rPr lang="en-US" sz="1000" b="1" i="0" kern="1200" baseline="0"/>
            <a:t>$text</a:t>
          </a:r>
          <a:r>
            <a:rPr lang="en-US" sz="1000" b="0" i="0" kern="1200" baseline="0"/>
            <a:t> operator and </a:t>
          </a:r>
          <a:r>
            <a:rPr lang="en-US" sz="1000" b="1" i="0" kern="1200" baseline="0"/>
            <a:t>$search</a:t>
          </a:r>
          <a:r>
            <a:rPr lang="en-US" sz="1000" b="0" i="0" kern="1200" baseline="0"/>
            <a:t> expression.</a:t>
          </a:r>
          <a:endParaRPr lang="en-US" sz="1000" kern="1200"/>
        </a:p>
      </dsp:txBody>
      <dsp:txXfrm>
        <a:off x="17058" y="751486"/>
        <a:ext cx="3514069" cy="315326"/>
      </dsp:txXfrm>
    </dsp:sp>
    <dsp:sp modelId="{6534699B-723C-4580-B209-3CFF2C28173D}">
      <dsp:nvSpPr>
        <dsp:cNvPr id="0" name=""/>
        <dsp:cNvSpPr/>
      </dsp:nvSpPr>
      <dsp:spPr>
        <a:xfrm rot="5400000">
          <a:off x="6562352" y="-1877878"/>
          <a:ext cx="279553" cy="630788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baseline="0"/>
            <a:t>Focus:</a:t>
          </a:r>
          <a:r>
            <a:rPr lang="en-US" sz="1400" b="0" i="0" kern="1200" baseline="0"/>
            <a:t> The speed and relevance of the results from the notebook output.</a:t>
          </a:r>
          <a:endParaRPr lang="en-US" sz="1400" kern="1200"/>
        </a:p>
      </dsp:txBody>
      <dsp:txXfrm rot="-5400000">
        <a:off x="3548186" y="1149935"/>
        <a:ext cx="6294239" cy="252259"/>
      </dsp:txXfrm>
    </dsp:sp>
    <dsp:sp modelId="{863649C4-3E87-4129-B462-F73927974299}">
      <dsp:nvSpPr>
        <dsp:cNvPr id="0" name=""/>
        <dsp:cNvSpPr/>
      </dsp:nvSpPr>
      <dsp:spPr>
        <a:xfrm>
          <a:off x="0" y="1101343"/>
          <a:ext cx="3548185" cy="3494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/>
            <a:t>Demonstration:</a:t>
          </a:r>
          <a:r>
            <a:rPr lang="en-US" sz="1000" b="0" i="0" kern="1200" baseline="0"/>
            <a:t> Search for "Python" or "Data Science."</a:t>
          </a:r>
          <a:endParaRPr lang="en-US" sz="1000" kern="1200"/>
        </a:p>
      </dsp:txBody>
      <dsp:txXfrm>
        <a:off x="17058" y="1118401"/>
        <a:ext cx="3514069" cy="315326"/>
      </dsp:txXfrm>
    </dsp:sp>
    <dsp:sp modelId="{98732F23-CE19-4AAA-BADE-37586C07F455}">
      <dsp:nvSpPr>
        <dsp:cNvPr id="0" name=""/>
        <dsp:cNvSpPr/>
      </dsp:nvSpPr>
      <dsp:spPr>
        <a:xfrm>
          <a:off x="0" y="1468257"/>
          <a:ext cx="3548185" cy="3494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 dirty="0"/>
            <a:t>Python Syntax :</a:t>
          </a:r>
          <a:endParaRPr lang="en-US" sz="1000" kern="1200" dirty="0"/>
        </a:p>
      </dsp:txBody>
      <dsp:txXfrm>
        <a:off x="17058" y="1485315"/>
        <a:ext cx="3514069" cy="315326"/>
      </dsp:txXfrm>
    </dsp:sp>
    <dsp:sp modelId="{FE95C32A-5333-4CCB-95BE-85919D7CE1A7}">
      <dsp:nvSpPr>
        <dsp:cNvPr id="0" name=""/>
        <dsp:cNvSpPr/>
      </dsp:nvSpPr>
      <dsp:spPr>
        <a:xfrm>
          <a:off x="0" y="1835171"/>
          <a:ext cx="3548185" cy="3494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# Query used db.courses.find({ "$text": { "$search": "python" } }) </a:t>
          </a:r>
          <a:endParaRPr lang="en-US" sz="1000" kern="1200"/>
        </a:p>
      </dsp:txBody>
      <dsp:txXfrm>
        <a:off x="17058" y="1852229"/>
        <a:ext cx="3514069" cy="3153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3A085F-167E-4E11-AC33-72A84B8253F2}">
      <dsp:nvSpPr>
        <dsp:cNvPr id="0" name=""/>
        <dsp:cNvSpPr/>
      </dsp:nvSpPr>
      <dsp:spPr>
        <a:xfrm>
          <a:off x="5595" y="732369"/>
          <a:ext cx="2333845" cy="1166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Concept:</a:t>
          </a:r>
          <a:r>
            <a:rPr lang="en-US" sz="1400" b="0" i="0" kern="1200" baseline="0" dirty="0"/>
            <a:t> Solving the Reference Model problem linking Enrollments to Courses.</a:t>
          </a:r>
          <a:endParaRPr lang="en-US" sz="1400" kern="1200" dirty="0"/>
        </a:p>
      </dsp:txBody>
      <dsp:txXfrm>
        <a:off x="5595" y="732369"/>
        <a:ext cx="2333845" cy="1166922"/>
      </dsp:txXfrm>
    </dsp:sp>
    <dsp:sp modelId="{2F7A58E1-A221-4AF8-8027-D272705D8C59}">
      <dsp:nvSpPr>
        <dsp:cNvPr id="0" name=""/>
        <dsp:cNvSpPr/>
      </dsp:nvSpPr>
      <dsp:spPr>
        <a:xfrm>
          <a:off x="2829548" y="732369"/>
          <a:ext cx="2333845" cy="1166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Technique:</a:t>
          </a:r>
          <a:r>
            <a:rPr lang="en-US" sz="1400" b="0" i="0" kern="1200" baseline="0"/>
            <a:t> Use the Aggregation Pipeline with the </a:t>
          </a:r>
          <a:r>
            <a:rPr lang="en-US" sz="1400" b="1" i="0" kern="1200" baseline="0"/>
            <a:t>$lookup</a:t>
          </a:r>
          <a:r>
            <a:rPr lang="en-US" sz="1400" b="0" i="0" kern="1200" baseline="0"/>
            <a:t> stage.</a:t>
          </a:r>
          <a:endParaRPr lang="en-US" sz="1400" kern="1200"/>
        </a:p>
      </dsp:txBody>
      <dsp:txXfrm>
        <a:off x="2829548" y="732369"/>
        <a:ext cx="2333845" cy="1166922"/>
      </dsp:txXfrm>
    </dsp:sp>
    <dsp:sp modelId="{E1DCC96D-4E77-4E62-92E1-C1D1DC9B3DEB}">
      <dsp:nvSpPr>
        <dsp:cNvPr id="0" name=""/>
        <dsp:cNvSpPr/>
      </dsp:nvSpPr>
      <dsp:spPr>
        <a:xfrm>
          <a:off x="5653501" y="732369"/>
          <a:ext cx="2333845" cy="1166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Demonstration:</a:t>
          </a:r>
          <a:r>
            <a:rPr lang="en-US" sz="1400" b="0" i="0" kern="1200" baseline="0"/>
            <a:t> Listing all courses a specific student is enrolled in.</a:t>
          </a:r>
          <a:endParaRPr lang="en-US" sz="1400" kern="1200"/>
        </a:p>
      </dsp:txBody>
      <dsp:txXfrm>
        <a:off x="5653501" y="732369"/>
        <a:ext cx="2333845" cy="1166922"/>
      </dsp:txXfrm>
    </dsp:sp>
    <dsp:sp modelId="{1465B505-4A0C-4982-ADE1-661DADD60485}">
      <dsp:nvSpPr>
        <dsp:cNvPr id="0" name=""/>
        <dsp:cNvSpPr/>
      </dsp:nvSpPr>
      <dsp:spPr>
        <a:xfrm>
          <a:off x="8477455" y="732369"/>
          <a:ext cx="2333845" cy="1166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Output Focus:</a:t>
          </a:r>
          <a:r>
            <a:rPr lang="en-US" sz="1400" b="0" i="0" kern="1200" baseline="0" dirty="0"/>
            <a:t> Show the resulting documents where the course details are </a:t>
          </a:r>
          <a:r>
            <a:rPr lang="en-US" sz="1400" b="1" i="0" kern="1200" baseline="0" dirty="0"/>
            <a:t>embedded</a:t>
          </a:r>
          <a:r>
            <a:rPr lang="en-US" sz="1400" b="0" i="0" kern="1200" baseline="0" dirty="0"/>
            <a:t> into the enrollment record via the join.</a:t>
          </a:r>
          <a:endParaRPr lang="en-US" sz="1400" kern="1200" dirty="0"/>
        </a:p>
      </dsp:txBody>
      <dsp:txXfrm>
        <a:off x="8477455" y="732369"/>
        <a:ext cx="2333845" cy="11669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CE932-8533-4F46-88BD-FD74FA805264}">
      <dsp:nvSpPr>
        <dsp:cNvPr id="0" name=""/>
        <dsp:cNvSpPr/>
      </dsp:nvSpPr>
      <dsp:spPr>
        <a:xfrm>
          <a:off x="3606084" y="1259673"/>
          <a:ext cx="2551331" cy="442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396"/>
              </a:lnTo>
              <a:lnTo>
                <a:pt x="2551331" y="221396"/>
              </a:lnTo>
              <a:lnTo>
                <a:pt x="2551331" y="4427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4DCFD6-3003-4CFA-AD14-3770467AFD00}">
      <dsp:nvSpPr>
        <dsp:cNvPr id="0" name=""/>
        <dsp:cNvSpPr/>
      </dsp:nvSpPr>
      <dsp:spPr>
        <a:xfrm>
          <a:off x="3560364" y="1259673"/>
          <a:ext cx="91440" cy="4427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27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DF440-978B-449F-B9C0-A0ACED2BE92D}">
      <dsp:nvSpPr>
        <dsp:cNvPr id="0" name=""/>
        <dsp:cNvSpPr/>
      </dsp:nvSpPr>
      <dsp:spPr>
        <a:xfrm>
          <a:off x="1054753" y="1259673"/>
          <a:ext cx="2551331" cy="442793"/>
        </a:xfrm>
        <a:custGeom>
          <a:avLst/>
          <a:gdLst/>
          <a:ahLst/>
          <a:cxnLst/>
          <a:rect l="0" t="0" r="0" b="0"/>
          <a:pathLst>
            <a:path>
              <a:moveTo>
                <a:pt x="2551331" y="0"/>
              </a:moveTo>
              <a:lnTo>
                <a:pt x="2551331" y="221396"/>
              </a:lnTo>
              <a:lnTo>
                <a:pt x="0" y="221396"/>
              </a:lnTo>
              <a:lnTo>
                <a:pt x="0" y="442793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FD7295-7A79-4C69-9A65-C71F2DF4FF1E}">
      <dsp:nvSpPr>
        <dsp:cNvPr id="0" name=""/>
        <dsp:cNvSpPr/>
      </dsp:nvSpPr>
      <dsp:spPr>
        <a:xfrm>
          <a:off x="484" y="205404"/>
          <a:ext cx="2108538" cy="1054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Goal:</a:t>
          </a:r>
          <a:r>
            <a:rPr lang="en-US" sz="1500" b="0" i="0" kern="1200" baseline="0"/>
            <a:t> Calculate the percentage of completed enrollments per course.</a:t>
          </a:r>
          <a:endParaRPr lang="en-US" sz="1500" kern="1200"/>
        </a:p>
      </dsp:txBody>
      <dsp:txXfrm>
        <a:off x="484" y="205404"/>
        <a:ext cx="2108538" cy="1054269"/>
      </dsp:txXfrm>
    </dsp:sp>
    <dsp:sp modelId="{C4FD325B-7D7E-499A-AABF-146CF748E37D}">
      <dsp:nvSpPr>
        <dsp:cNvPr id="0" name=""/>
        <dsp:cNvSpPr/>
      </dsp:nvSpPr>
      <dsp:spPr>
        <a:xfrm>
          <a:off x="2551815" y="205404"/>
          <a:ext cx="2108538" cy="1054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Pipeline Focus:</a:t>
          </a:r>
          <a:endParaRPr lang="en-US" sz="1500" kern="1200"/>
        </a:p>
      </dsp:txBody>
      <dsp:txXfrm>
        <a:off x="2551815" y="205404"/>
        <a:ext cx="2108538" cy="1054269"/>
      </dsp:txXfrm>
    </dsp:sp>
    <dsp:sp modelId="{7101E15A-152E-4B8F-BA81-D560C60E134A}">
      <dsp:nvSpPr>
        <dsp:cNvPr id="0" name=""/>
        <dsp:cNvSpPr/>
      </dsp:nvSpPr>
      <dsp:spPr>
        <a:xfrm>
          <a:off x="484" y="1702467"/>
          <a:ext cx="2108538" cy="1054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$group:</a:t>
          </a:r>
          <a:r>
            <a:rPr lang="en-US" sz="1500" b="0" i="0" kern="1200" baseline="0"/>
            <a:t> Grouping enrollments by courseId.</a:t>
          </a:r>
          <a:endParaRPr lang="en-US" sz="1500" kern="1200"/>
        </a:p>
      </dsp:txBody>
      <dsp:txXfrm>
        <a:off x="484" y="1702467"/>
        <a:ext cx="2108538" cy="1054269"/>
      </dsp:txXfrm>
    </dsp:sp>
    <dsp:sp modelId="{1786A28C-7DB6-40EF-95AF-6984C1BC9414}">
      <dsp:nvSpPr>
        <dsp:cNvPr id="0" name=""/>
        <dsp:cNvSpPr/>
      </dsp:nvSpPr>
      <dsp:spPr>
        <a:xfrm>
          <a:off x="2551815" y="1702467"/>
          <a:ext cx="2108538" cy="1054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$cond:</a:t>
          </a:r>
          <a:r>
            <a:rPr lang="en-US" sz="1500" b="0" i="0" kern="1200" baseline="0"/>
            <a:t> Using </a:t>
          </a:r>
          <a:r>
            <a:rPr lang="en-US" sz="1500" b="1" i="0" kern="1200" baseline="0"/>
            <a:t>conditional logic</a:t>
          </a:r>
          <a:r>
            <a:rPr lang="en-US" sz="1500" b="0" i="0" kern="1200" baseline="0"/>
            <a:t> inside $sum to count specific statuses.</a:t>
          </a:r>
          <a:endParaRPr lang="en-US" sz="1500" kern="1200"/>
        </a:p>
      </dsp:txBody>
      <dsp:txXfrm>
        <a:off x="2551815" y="1702467"/>
        <a:ext cx="2108538" cy="1054269"/>
      </dsp:txXfrm>
    </dsp:sp>
    <dsp:sp modelId="{66CEF0C1-32BC-4297-A7BF-2CF69615C850}">
      <dsp:nvSpPr>
        <dsp:cNvPr id="0" name=""/>
        <dsp:cNvSpPr/>
      </dsp:nvSpPr>
      <dsp:spPr>
        <a:xfrm>
          <a:off x="5103146" y="1702467"/>
          <a:ext cx="2108538" cy="1054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$project:</a:t>
          </a:r>
          <a:r>
            <a:rPr lang="en-US" sz="1500" b="0" i="0" kern="1200" baseline="0"/>
            <a:t> Performing the division ($divide) and multiplication (for percentage).</a:t>
          </a:r>
          <a:endParaRPr lang="en-US" sz="1500" kern="1200"/>
        </a:p>
      </dsp:txBody>
      <dsp:txXfrm>
        <a:off x="5103146" y="1702467"/>
        <a:ext cx="2108538" cy="1054269"/>
      </dsp:txXfrm>
    </dsp:sp>
    <dsp:sp modelId="{897198ED-5A23-4E6C-B079-0185C3D71AD3}">
      <dsp:nvSpPr>
        <dsp:cNvPr id="0" name=""/>
        <dsp:cNvSpPr/>
      </dsp:nvSpPr>
      <dsp:spPr>
        <a:xfrm>
          <a:off x="5103146" y="205404"/>
          <a:ext cx="2108538" cy="1054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Visual Aid:</a:t>
          </a:r>
          <a:r>
            <a:rPr lang="en-US" sz="1500" b="0" i="0" kern="1200" baseline="0"/>
            <a:t> Display the notebook output table showing courseTitle, total_enrollments, and </a:t>
          </a:r>
          <a:r>
            <a:rPr lang="en-US" sz="1500" b="1" i="0" kern="1200" baseline="0"/>
            <a:t>completion_rate</a:t>
          </a:r>
          <a:r>
            <a:rPr lang="en-US" sz="1500" b="0" i="0" kern="1200" baseline="0"/>
            <a:t>.</a:t>
          </a:r>
          <a:endParaRPr lang="en-US" sz="1500" kern="1200"/>
        </a:p>
      </dsp:txBody>
      <dsp:txXfrm>
        <a:off x="5103146" y="205404"/>
        <a:ext cx="2108538" cy="10542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BCC88-8861-4CD8-B86F-9FE6E9FEE9C7}">
      <dsp:nvSpPr>
        <dsp:cNvPr id="0" name=""/>
        <dsp:cNvSpPr/>
      </dsp:nvSpPr>
      <dsp:spPr>
        <a:xfrm>
          <a:off x="1875" y="525366"/>
          <a:ext cx="3999801" cy="239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Decision:</a:t>
          </a:r>
          <a:r>
            <a:rPr lang="en-US" sz="3000" b="0" i="0" kern="1200" baseline="0"/>
            <a:t> Export MongoDB query results directly into a Pandas DataFrame.</a:t>
          </a:r>
          <a:endParaRPr lang="en-US" sz="3000" kern="1200"/>
        </a:p>
      </dsp:txBody>
      <dsp:txXfrm>
        <a:off x="72165" y="595656"/>
        <a:ext cx="3859221" cy="2259300"/>
      </dsp:txXfrm>
    </dsp:sp>
    <dsp:sp modelId="{BE7E2748-C73A-4668-95DC-2ABC7AC6B3DA}">
      <dsp:nvSpPr>
        <dsp:cNvPr id="0" name=""/>
        <dsp:cNvSpPr/>
      </dsp:nvSpPr>
      <dsp:spPr>
        <a:xfrm>
          <a:off x="4401657" y="1229331"/>
          <a:ext cx="847957" cy="9919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401657" y="1427721"/>
        <a:ext cx="593570" cy="595170"/>
      </dsp:txXfrm>
    </dsp:sp>
    <dsp:sp modelId="{74CAD944-6358-43A5-9732-29DAB5918F50}">
      <dsp:nvSpPr>
        <dsp:cNvPr id="0" name=""/>
        <dsp:cNvSpPr/>
      </dsp:nvSpPr>
      <dsp:spPr>
        <a:xfrm>
          <a:off x="5601597" y="525366"/>
          <a:ext cx="3999801" cy="23998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Why:</a:t>
          </a:r>
          <a:r>
            <a:rPr lang="en-US" sz="3000" b="0" i="0" kern="1200" baseline="0"/>
            <a:t> Pandas offers superior tools for data inspection, cleaning, and preparation for ML/BI.</a:t>
          </a:r>
          <a:endParaRPr lang="en-US" sz="3000" kern="1200"/>
        </a:p>
      </dsp:txBody>
      <dsp:txXfrm>
        <a:off x="5671887" y="595656"/>
        <a:ext cx="3859221" cy="22593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F4019-7629-4D7C-ACCB-DF5A647FDCF6}">
      <dsp:nvSpPr>
        <dsp:cNvPr id="0" name=""/>
        <dsp:cNvSpPr/>
      </dsp:nvSpPr>
      <dsp:spPr>
        <a:xfrm>
          <a:off x="720245" y="0"/>
          <a:ext cx="8162783" cy="345061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52B10-8079-4B56-B732-0701ADCA3FEA}">
      <dsp:nvSpPr>
        <dsp:cNvPr id="0" name=""/>
        <dsp:cNvSpPr/>
      </dsp:nvSpPr>
      <dsp:spPr>
        <a:xfrm>
          <a:off x="0" y="1035183"/>
          <a:ext cx="2311725" cy="1380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Data Quality:</a:t>
          </a:r>
          <a:r>
            <a:rPr lang="en-US" sz="1400" b="0" i="0" kern="1200" baseline="0"/>
            <a:t> Validation enforced and tested.</a:t>
          </a:r>
          <a:endParaRPr lang="en-US" sz="1400" kern="1200"/>
        </a:p>
      </dsp:txBody>
      <dsp:txXfrm>
        <a:off x="67378" y="1102561"/>
        <a:ext cx="2176969" cy="1245489"/>
      </dsp:txXfrm>
    </dsp:sp>
    <dsp:sp modelId="{0BC9566F-F5D2-4816-BAB2-78FDC97D81FD}">
      <dsp:nvSpPr>
        <dsp:cNvPr id="0" name=""/>
        <dsp:cNvSpPr/>
      </dsp:nvSpPr>
      <dsp:spPr>
        <a:xfrm>
          <a:off x="2432118" y="1035183"/>
          <a:ext cx="2311725" cy="1380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Efficiency:</a:t>
          </a:r>
          <a:r>
            <a:rPr lang="en-US" sz="1400" b="0" i="0" kern="1200" baseline="0"/>
            <a:t> Optimized CRUD and search ($text).</a:t>
          </a:r>
          <a:endParaRPr lang="en-US" sz="1400" kern="1200"/>
        </a:p>
      </dsp:txBody>
      <dsp:txXfrm>
        <a:off x="2499496" y="1102561"/>
        <a:ext cx="2176969" cy="1245489"/>
      </dsp:txXfrm>
    </dsp:sp>
    <dsp:sp modelId="{6443CF1D-39B9-4ED4-AAA6-B3D19430B2A5}">
      <dsp:nvSpPr>
        <dsp:cNvPr id="0" name=""/>
        <dsp:cNvSpPr/>
      </dsp:nvSpPr>
      <dsp:spPr>
        <a:xfrm>
          <a:off x="4859430" y="1035183"/>
          <a:ext cx="2311725" cy="1380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Insight:</a:t>
          </a:r>
          <a:r>
            <a:rPr lang="en-US" sz="1400" b="0" i="0" kern="1200" baseline="0"/>
            <a:t> Complex analytics generated via the Aggregation Framework.</a:t>
          </a:r>
          <a:endParaRPr lang="en-US" sz="1400" kern="1200"/>
        </a:p>
      </dsp:txBody>
      <dsp:txXfrm>
        <a:off x="4926808" y="1102561"/>
        <a:ext cx="2176969" cy="1245489"/>
      </dsp:txXfrm>
    </dsp:sp>
    <dsp:sp modelId="{A8CE55C0-9905-4D58-A83F-5746223D9D98}">
      <dsp:nvSpPr>
        <dsp:cNvPr id="0" name=""/>
        <dsp:cNvSpPr/>
      </dsp:nvSpPr>
      <dsp:spPr>
        <a:xfrm>
          <a:off x="7286742" y="1035183"/>
          <a:ext cx="2311725" cy="1380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Key Takeaway:</a:t>
          </a:r>
          <a:r>
            <a:rPr lang="en-US" sz="1400" b="0" i="0" kern="1200" baseline="0"/>
            <a:t> PyMongo and Jupyter create a powerful, interactive environment for </a:t>
          </a:r>
          <a:r>
            <a:rPr lang="en-US" sz="1400" b="1" i="0" kern="1200" baseline="0"/>
            <a:t>MongoDB development and data analysis</a:t>
          </a:r>
          <a:r>
            <a:rPr lang="en-US" sz="1400" b="0" i="0" kern="1200" baseline="0"/>
            <a:t>.</a:t>
          </a:r>
          <a:endParaRPr lang="en-US" sz="1400" kern="1200"/>
        </a:p>
      </dsp:txBody>
      <dsp:txXfrm>
        <a:off x="7354120" y="1102561"/>
        <a:ext cx="2176969" cy="1245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4097-F2D7-4B00-ACD1-2241F64472C8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7F413C9-FDF3-4B13-808D-59202D127A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07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4097-F2D7-4B00-ACD1-2241F64472C8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13C9-FDF3-4B13-808D-59202D127AE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90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4097-F2D7-4B00-ACD1-2241F64472C8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13C9-FDF3-4B13-808D-59202D127A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7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4097-F2D7-4B00-ACD1-2241F64472C8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13C9-FDF3-4B13-808D-59202D127AE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6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4097-F2D7-4B00-ACD1-2241F64472C8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13C9-FDF3-4B13-808D-59202D127A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50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4097-F2D7-4B00-ACD1-2241F64472C8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13C9-FDF3-4B13-808D-59202D127AE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48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4097-F2D7-4B00-ACD1-2241F64472C8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13C9-FDF3-4B13-808D-59202D127AE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16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4097-F2D7-4B00-ACD1-2241F64472C8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13C9-FDF3-4B13-808D-59202D127AE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62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4097-F2D7-4B00-ACD1-2241F64472C8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13C9-FDF3-4B13-808D-59202D127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2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74097-F2D7-4B00-ACD1-2241F64472C8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13C9-FDF3-4B13-808D-59202D127AE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27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AB74097-F2D7-4B00-ACD1-2241F64472C8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413C9-FDF3-4B13-808D-59202D127AE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9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74097-F2D7-4B00-ACD1-2241F64472C8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7F413C9-FDF3-4B13-808D-59202D127AE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39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609F-21EF-8893-C654-30CB9AC4F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and Optimization of </a:t>
            </a:r>
            <a:r>
              <a:rPr lang="en-US" dirty="0" err="1"/>
              <a:t>EduHub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3980A-7F60-6933-F014-701709595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Sarah Uko </a:t>
            </a:r>
            <a:br>
              <a:rPr lang="en-US" dirty="0"/>
            </a:br>
            <a:r>
              <a:rPr lang="en-US" dirty="0"/>
              <a:t>data engineering EXAM project</a:t>
            </a:r>
          </a:p>
        </p:txBody>
      </p:sp>
    </p:spTree>
    <p:extLst>
      <p:ext uri="{BB962C8B-B14F-4D97-AF65-F5344CB8AC3E}">
        <p14:creationId xmlns:p14="http://schemas.microsoft.com/office/powerpoint/2010/main" val="1810838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BB8A7-5D7A-794D-C107-95F4F133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Integration with Pandas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84963D6-E9CC-62EE-640C-EDC36998DD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20627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880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67F1-D2D8-8586-497C-06791FDA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A1EA2FE-5BB2-A528-3B51-08B03644D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606306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38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F4D1-92D2-B3CF-7DEC-86C6400A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2454-2CAF-C954-3783-175D62E2D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Project Scope &amp; Core Design Principles</a:t>
            </a:r>
          </a:p>
          <a:p>
            <a:r>
              <a:rPr lang="en-US" sz="2000" dirty="0"/>
              <a:t>Connection and Performance Architecture</a:t>
            </a:r>
          </a:p>
          <a:p>
            <a:r>
              <a:rPr lang="it-IT" sz="2000" dirty="0"/>
              <a:t>Data Integrity via Schema Validation</a:t>
            </a:r>
            <a:endParaRPr lang="en-US" sz="2000" dirty="0"/>
          </a:p>
          <a:p>
            <a:r>
              <a:rPr lang="en-US" sz="2000" dirty="0"/>
              <a:t>Modeling Relationships &amp; Lookups</a:t>
            </a:r>
          </a:p>
          <a:p>
            <a:r>
              <a:rPr lang="en-US" sz="2000" dirty="0"/>
              <a:t>Advanced Analytics: Enrollment Metrics</a:t>
            </a:r>
          </a:p>
          <a:p>
            <a:r>
              <a:rPr lang="en-US" sz="1800" dirty="0"/>
              <a:t>Distinct Counting and Categorical Reporting</a:t>
            </a:r>
            <a:endParaRPr lang="en-US" sz="2000" dirty="0"/>
          </a:p>
          <a:p>
            <a:r>
              <a:rPr lang="en-US" sz="1800" dirty="0"/>
              <a:t>Visualization and Integration Utilities</a:t>
            </a:r>
            <a:endParaRPr lang="en-US" sz="2000" dirty="0"/>
          </a:p>
          <a:p>
            <a:r>
              <a:rPr lang="en-US" sz="1800" dirty="0"/>
              <a:t>Summary of Architectural Successes</a:t>
            </a:r>
            <a:endParaRPr lang="en-US" sz="2000" dirty="0"/>
          </a:p>
          <a:p>
            <a:r>
              <a:rPr lang="en-US" sz="1800" dirty="0"/>
              <a:t>Future Scope &amp; Technical 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4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736D-5085-8F5A-3943-D1C321880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Project Scope &amp; Core Design 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0D008-8945-E808-D10C-4808408F2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Topic:</a:t>
            </a:r>
            <a:r>
              <a:rPr lang="en-US" dirty="0"/>
              <a:t> Advanced </a:t>
            </a:r>
            <a:r>
              <a:rPr lang="en-US" dirty="0" err="1"/>
              <a:t>PyMongo</a:t>
            </a:r>
            <a:r>
              <a:rPr lang="en-US" dirty="0"/>
              <a:t> &amp; MongoDB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Project:</a:t>
            </a:r>
            <a:r>
              <a:rPr lang="en-US" dirty="0"/>
              <a:t> </a:t>
            </a:r>
            <a:r>
              <a:rPr lang="en-US" dirty="0" err="1"/>
              <a:t>EduHub</a:t>
            </a:r>
            <a:r>
              <a:rPr lang="en-US" dirty="0"/>
              <a:t> Management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Core Goals: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Integrity:</a:t>
            </a:r>
            <a:r>
              <a:rPr lang="en-US" dirty="0"/>
              <a:t> Use </a:t>
            </a:r>
            <a:r>
              <a:rPr lang="en-US" b="1" dirty="0"/>
              <a:t>JSON Schema Validation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Performance:</a:t>
            </a:r>
            <a:r>
              <a:rPr lang="en-US" dirty="0"/>
              <a:t> Strategic </a:t>
            </a:r>
            <a:r>
              <a:rPr lang="en-US" b="1" dirty="0"/>
              <a:t>Indexing</a:t>
            </a:r>
            <a:r>
              <a:rPr lang="en-US" dirty="0"/>
              <a:t> and </a:t>
            </a:r>
            <a:r>
              <a:rPr lang="en-US" b="1" dirty="0"/>
              <a:t>Pooling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Analytics:</a:t>
            </a:r>
            <a:r>
              <a:rPr lang="en-US" dirty="0"/>
              <a:t> Leverage </a:t>
            </a:r>
            <a:r>
              <a:rPr lang="en-US" b="1" dirty="0"/>
              <a:t>Aggregation Pipeline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Explaining the design choices in the following slides.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5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68C9-D996-5B96-E044-BDBA2461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Connection and Performance Architecture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50688D-4FF8-3000-C068-CA3808CE2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069429"/>
              </p:ext>
            </p:extLst>
          </p:nvPr>
        </p:nvGraphicFramePr>
        <p:xfrm>
          <a:off x="1451579" y="2448377"/>
          <a:ext cx="9618402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19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3FAB-6667-C9E8-5919-9545BF15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Integrity: Schema Validation Demo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A5DE809-4055-3956-516F-D6BE8986D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90990"/>
              </p:ext>
            </p:extLst>
          </p:nvPr>
        </p:nvGraphicFramePr>
        <p:xfrm>
          <a:off x="1451579" y="2794715"/>
          <a:ext cx="9753042" cy="2209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734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B435-32EA-77B6-54A4-5D81668C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Operations (Create, Read, Update)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0181511-59A0-5F35-46D4-9937D9B055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769033"/>
              </p:ext>
            </p:extLst>
          </p:nvPr>
        </p:nvGraphicFramePr>
        <p:xfrm>
          <a:off x="1451578" y="2725375"/>
          <a:ext cx="9250765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807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A7E7-56CF-0B8C-F4B9-6B50C3E5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Query: Text Search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D0050CC-EEF8-642F-8799-FCF20F951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091978"/>
              </p:ext>
            </p:extLst>
          </p:nvPr>
        </p:nvGraphicFramePr>
        <p:xfrm>
          <a:off x="1451579" y="2648431"/>
          <a:ext cx="9856072" cy="2185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08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EFFA-CA6D-E49D-0934-483D2083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2800" dirty="0"/>
              <a:t>Advanced Aggregation: The $lookup Join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3070C88-C6AE-260D-E064-5C6866B198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251791"/>
              </p:ext>
            </p:extLst>
          </p:nvPr>
        </p:nvGraphicFramePr>
        <p:xfrm>
          <a:off x="659487" y="2372139"/>
          <a:ext cx="10816896" cy="2631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69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BFB5-3694-4D8D-941B-B566971F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Complex Metrics: Calculating Completion Rate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4105698-C579-DE53-00F6-1D120F92E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311807"/>
              </p:ext>
            </p:extLst>
          </p:nvPr>
        </p:nvGraphicFramePr>
        <p:xfrm>
          <a:off x="360608" y="2228045"/>
          <a:ext cx="7212169" cy="2962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1689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148</TotalTime>
  <Words>673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Design and Optimization of EduHub</vt:lpstr>
      <vt:lpstr>Table of Contents</vt:lpstr>
      <vt:lpstr>Project Scope &amp; Core Design Principles</vt:lpstr>
      <vt:lpstr>Connection and Performance Architecture</vt:lpstr>
      <vt:lpstr>Data Integrity: Schema Validation Demo</vt:lpstr>
      <vt:lpstr>CRUD Operations (Create, Read, Update)</vt:lpstr>
      <vt:lpstr>Core Query: Text Search </vt:lpstr>
      <vt:lpstr>Advanced Aggregation: The $lookup Join</vt:lpstr>
      <vt:lpstr>Complex Metrics: Calculating Completion Rate</vt:lpstr>
      <vt:lpstr>Data Integration with Pandas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Uko</dc:creator>
  <cp:lastModifiedBy>Sarah Uko</cp:lastModifiedBy>
  <cp:revision>4</cp:revision>
  <dcterms:created xsi:type="dcterms:W3CDTF">2025-10-05T18:38:37Z</dcterms:created>
  <dcterms:modified xsi:type="dcterms:W3CDTF">2025-10-05T21:07:16Z</dcterms:modified>
</cp:coreProperties>
</file>