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1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3E296-5B9B-4F76-A972-921D6FC70F7C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276B-5015-4C8F-8305-43A3DDF3AF0A}" type="slidenum">
              <a:rPr lang="en-IN" smtClean="0"/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25963" cy="1800719"/>
          </a:xfrm>
        </p:spPr>
        <p:txBody>
          <a:bodyPr>
            <a:normAutofit/>
          </a:bodyPr>
          <a:lstStyle/>
          <a:p>
            <a:r>
              <a:rPr lang="en-US" sz="4400" dirty="0"/>
              <a:t>Interactive sales dashboard-task 4 summary</a:t>
            </a:r>
            <a:endParaRPr lang="en-IN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Internship at elevate labs</a:t>
            </a:r>
            <a:endParaRPr lang="en-US" sz="1800" dirty="0"/>
          </a:p>
          <a:p>
            <a:r>
              <a:rPr lang="en-US" sz="1800" dirty="0"/>
              <a:t>Tanzima shaikh/16 may 2025</a:t>
            </a:r>
            <a:endParaRPr lang="en-IN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dataset 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Objective: Create an interactive dashboard using Tableau for business stakeholders.</a:t>
            </a:r>
            <a:endParaRPr lang="en-IN" dirty="0"/>
          </a:p>
          <a:p>
            <a:r>
              <a:rPr lang="en-IN" dirty="0"/>
              <a:t> Tools Used: Tableau, Kaggle Dataset</a:t>
            </a:r>
            <a:endParaRPr lang="en-IN" dirty="0"/>
          </a:p>
          <a:p>
            <a:r>
              <a:rPr lang="en-IN" dirty="0"/>
              <a:t> Dataset: Sales Data Sample from Kaggle(Includes Order Date, Product Line, Sales, Quantity, Country, etc.)</a:t>
            </a:r>
            <a:endParaRPr lang="en-IN" dirty="0"/>
          </a:p>
          <a:p>
            <a:r>
              <a:rPr lang="en-IN" dirty="0"/>
              <a:t>Focus Areas: Sales performance, Profit insights, Quantity sold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31" y="0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Final interactive dashboard</a:t>
            </a:r>
            <a:endParaRPr lang="en-IN" dirty="0"/>
          </a:p>
        </p:txBody>
      </p:sp>
      <p:pic>
        <p:nvPicPr>
          <p:cNvPr id="4" name="Picture 3" descr="A screenshot of a data dashboard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043" y="1202960"/>
            <a:ext cx="10297773" cy="44520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30118" y="5961301"/>
            <a:ext cx="6100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Built using KPI cards, slicers, and containers for clean layout.</a:t>
            </a:r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500</Words>
  <Application>WPS Presentation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Trebuchet MS</vt:lpstr>
      <vt:lpstr>Tw Cen MT</vt:lpstr>
      <vt:lpstr>Microsoft YaHei</vt:lpstr>
      <vt:lpstr>Arial Unicode MS</vt:lpstr>
      <vt:lpstr>Calibri</vt:lpstr>
      <vt:lpstr>Circuit</vt:lpstr>
      <vt:lpstr>Interactive sales dashboard-task 4 summary</vt:lpstr>
      <vt:lpstr>Objective &amp; dataset overview</vt:lpstr>
      <vt:lpstr>Final interactive dashboard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Akthar Ali</dc:creator>
  <cp:lastModifiedBy>Tanzima Shaikh</cp:lastModifiedBy>
  <cp:revision>2</cp:revision>
  <dcterms:created xsi:type="dcterms:W3CDTF">2025-05-16T13:42:00Z</dcterms:created>
  <dcterms:modified xsi:type="dcterms:W3CDTF">2025-05-16T14:14:25Z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A23684068E444FDCAEC629107ECC04B3_13</vt:lpwstr>
  </property>
  <property fmtid="{D5CDD505-2E9C-101B-9397-08002B2CF9AE}" pid="3" name="KSOProductBuildVer">
    <vt:lpwstr>1033-12.2.0.21179</vt:lpwstr>
  </property>
</Properties>
</file>