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E46DF-44E5-4639-A178-75295236267C}" v="2" dt="2025-05-23T13:22:42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thar Ali" userId="b198a6bf98b2b5ba" providerId="LiveId" clId="{434E46DF-44E5-4639-A178-75295236267C}"/>
    <pc:docChg chg="custSel addSld delSld modSld">
      <pc:chgData name="Akthar Ali" userId="b198a6bf98b2b5ba" providerId="LiveId" clId="{434E46DF-44E5-4639-A178-75295236267C}" dt="2025-05-23T13:27:42.235" v="114" actId="255"/>
      <pc:docMkLst>
        <pc:docMk/>
      </pc:docMkLst>
      <pc:sldChg chg="modSp mod">
        <pc:chgData name="Akthar Ali" userId="b198a6bf98b2b5ba" providerId="LiveId" clId="{434E46DF-44E5-4639-A178-75295236267C}" dt="2025-05-23T13:25:12.730" v="77" actId="20577"/>
        <pc:sldMkLst>
          <pc:docMk/>
          <pc:sldMk cId="4282514749" sldId="256"/>
        </pc:sldMkLst>
        <pc:spChg chg="mod">
          <ac:chgData name="Akthar Ali" userId="b198a6bf98b2b5ba" providerId="LiveId" clId="{434E46DF-44E5-4639-A178-75295236267C}" dt="2025-05-23T13:24:52.351" v="52" actId="20577"/>
          <ac:spMkLst>
            <pc:docMk/>
            <pc:sldMk cId="4282514749" sldId="256"/>
            <ac:spMk id="2" creationId="{1D3BA40D-874C-FC06-618F-1074341F6158}"/>
          </ac:spMkLst>
        </pc:spChg>
        <pc:spChg chg="mod">
          <ac:chgData name="Akthar Ali" userId="b198a6bf98b2b5ba" providerId="LiveId" clId="{434E46DF-44E5-4639-A178-75295236267C}" dt="2025-05-23T13:25:12.730" v="77" actId="20577"/>
          <ac:spMkLst>
            <pc:docMk/>
            <pc:sldMk cId="4282514749" sldId="256"/>
            <ac:spMk id="3" creationId="{D0A0CB02-F52C-89EC-7E70-1B443D8E72D8}"/>
          </ac:spMkLst>
        </pc:spChg>
      </pc:sldChg>
      <pc:sldChg chg="modSp new mod">
        <pc:chgData name="Akthar Ali" userId="b198a6bf98b2b5ba" providerId="LiveId" clId="{434E46DF-44E5-4639-A178-75295236267C}" dt="2025-05-23T13:27:42.235" v="114" actId="255"/>
        <pc:sldMkLst>
          <pc:docMk/>
          <pc:sldMk cId="194334160" sldId="257"/>
        </pc:sldMkLst>
        <pc:spChg chg="mod">
          <ac:chgData name="Akthar Ali" userId="b198a6bf98b2b5ba" providerId="LiveId" clId="{434E46DF-44E5-4639-A178-75295236267C}" dt="2025-05-23T13:27:29.326" v="111" actId="27636"/>
          <ac:spMkLst>
            <pc:docMk/>
            <pc:sldMk cId="194334160" sldId="257"/>
            <ac:spMk id="2" creationId="{7BCB0B03-2F63-1482-0F47-8B56AA26D0B1}"/>
          </ac:spMkLst>
        </pc:spChg>
        <pc:spChg chg="mod">
          <ac:chgData name="Akthar Ali" userId="b198a6bf98b2b5ba" providerId="LiveId" clId="{434E46DF-44E5-4639-A178-75295236267C}" dt="2025-05-23T13:27:42.235" v="114" actId="255"/>
          <ac:spMkLst>
            <pc:docMk/>
            <pc:sldMk cId="194334160" sldId="257"/>
            <ac:spMk id="3" creationId="{708AAE1E-5A59-6C49-435B-F9B5AEC51A80}"/>
          </ac:spMkLst>
        </pc:spChg>
      </pc:sldChg>
      <pc:sldChg chg="new del">
        <pc:chgData name="Akthar Ali" userId="b198a6bf98b2b5ba" providerId="LiveId" clId="{434E46DF-44E5-4639-A178-75295236267C}" dt="2025-05-23T13:25:27.309" v="79" actId="2696"/>
        <pc:sldMkLst>
          <pc:docMk/>
          <pc:sldMk cId="171036440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8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8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98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031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39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3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6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37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13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80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8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7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8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B6C9-5343-452E-B6C5-08B14A697480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0D527-FF1B-4B2A-BF80-A47DBDFA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51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A40D-874C-FC06-618F-1074341F6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PERFORMANCE DASHBAORD INSIGHT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CB02-F52C-89EC-7E70-1B443D8E7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8</a:t>
            </a:r>
          </a:p>
          <a:p>
            <a:r>
              <a:rPr lang="en-US" dirty="0"/>
              <a:t>TANZIMA SHAIKH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51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B03-2F63-1482-0F47-8B56AA26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41413" y="-644578"/>
            <a:ext cx="9905998" cy="10493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AE1E-5A59-6C49-435B-F9B5AEC5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9175"/>
            <a:ext cx="9905999" cy="4532026"/>
          </a:xfrm>
        </p:spPr>
        <p:txBody>
          <a:bodyPr>
            <a:normAutofit/>
          </a:bodyPr>
          <a:lstStyle/>
          <a:p>
            <a:r>
              <a:rPr lang="en-US" sz="3600" dirty="0"/>
              <a:t>West region had the highest sales in .</a:t>
            </a:r>
          </a:p>
          <a:p>
            <a:r>
              <a:rPr lang="en-US" sz="3600" dirty="0"/>
              <a:t>Technology category drove the most profit in 2023.</a:t>
            </a:r>
          </a:p>
          <a:p>
            <a:r>
              <a:rPr lang="en-US" sz="3600" dirty="0"/>
              <a:t>Sales peaked in December, indicating seasonal trends.</a:t>
            </a:r>
          </a:p>
          <a:p>
            <a:r>
              <a:rPr lang="en-US" sz="3600" dirty="0"/>
              <a:t>Central region consistently underperformed across categories.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4334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SALES PERFORMANCE DASHBAORD INSIGHT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Akthar Ali</dc:creator>
  <cp:lastModifiedBy>Akthar Ali</cp:lastModifiedBy>
  <cp:revision>1</cp:revision>
  <dcterms:created xsi:type="dcterms:W3CDTF">2025-05-23T13:21:39Z</dcterms:created>
  <dcterms:modified xsi:type="dcterms:W3CDTF">2025-05-23T13:27:47Z</dcterms:modified>
</cp:coreProperties>
</file>