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4" r:id="rId8"/>
    <p:sldId id="271" r:id="rId9"/>
    <p:sldId id="266" r:id="rId10"/>
    <p:sldId id="272" r:id="rId11"/>
    <p:sldId id="273" r:id="rId12"/>
    <p:sldId id="274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2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odatascience/datasci611/tree/gh-pages/data/project2_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6B56-6CE1-7448-A4D9-1B1CB577E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altLang="zh-CN" dirty="0"/>
              <a:t>3</a:t>
            </a:r>
            <a:r>
              <a:rPr lang="en-US" dirty="0"/>
              <a:t>: UMD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540D0-7BAA-764F-9DBB-197C9577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Yangjianchen</a:t>
            </a:r>
            <a:r>
              <a:rPr lang="en-US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161979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F3F0-6DDB-9C46-8403-F8D846E8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1E935C-35F0-D54A-A47A-6C3C3D75E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35756"/>
              </p:ext>
            </p:extLst>
          </p:nvPr>
        </p:nvGraphicFramePr>
        <p:xfrm>
          <a:off x="819150" y="2222500"/>
          <a:ext cx="105537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1108251036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78217633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213906480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21435464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24775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StdErr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1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0.006384 **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5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Gender_Male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0.000363 ***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0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Gender_TransF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901.387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0.987848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3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Race_Asian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0.037524 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4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Race_African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0.488258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0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Race_Hawaiian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753.695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0.986676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73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0.948648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8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Ethnicity_Non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-Latino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0.576533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5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0.416732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84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33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6457-DFAB-B442-938D-CD011CB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Gaussian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083E9-1E24-7E44-86E4-81A5D9E6D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does the demographics influence the income of the clients?</a:t>
                </a:r>
              </a:p>
              <a:p>
                <a:r>
                  <a:rPr lang="en-US" dirty="0"/>
                  <a:t>Since the income of clients is a continuous variable, we can use logistic regression to fit the data.</a:t>
                </a:r>
              </a:p>
              <a:p>
                <a:r>
                  <a:rPr lang="en-US" dirty="0"/>
                  <a:t>Inverse Gaussian regression assumes:</a:t>
                </a:r>
              </a:p>
              <a:p>
                <a:r>
                  <a:rPr lang="en-US" dirty="0"/>
                  <a:t>[Distributional assumption]: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[Structural assumption]: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083E9-1E24-7E44-86E4-81A5D9E6D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26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FC86-92DC-3740-9077-1A7AEFED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Gaussian regression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AD42B-AA33-2F42-8471-52F01692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DE597EB-367C-204D-A072-E7407510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539549"/>
              </p:ext>
            </p:extLst>
          </p:nvPr>
        </p:nvGraphicFramePr>
        <p:xfrm>
          <a:off x="819150" y="2222500"/>
          <a:ext cx="105537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1108251036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78217633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213906480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21435464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24775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StdErr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1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8.890e-07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3.254e-07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0.00638 **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5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Gender_Male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-2.653e-07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9.196e-08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0.00398 **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0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Gender_TransF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1.990e-06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1.296e-06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0.12493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3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Race_African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3.451e-07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2.366e-07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0.14491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0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Race_Hawaiian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1.644e-06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1.262e-06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73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Race_White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3.809e-07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2.461e-07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0.12199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8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Ethnicity_Non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-Latino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2.900e-07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2.044e-07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5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-3.655e-09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2.897e-09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0.20738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84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12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42D-AD14-BD4E-8DD8-0122B599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B484-5B1D-C445-A5F9-6DF46139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/>
              <a:t>Most of the clients are African American and white.</a:t>
            </a:r>
          </a:p>
          <a:p>
            <a:r>
              <a:rPr lang="en-US" dirty="0"/>
              <a:t>Most of the clients are non-Latino.</a:t>
            </a:r>
          </a:p>
          <a:p>
            <a:r>
              <a:rPr lang="en-US" dirty="0"/>
              <a:t>Asian and American Indian clients are mostly male.</a:t>
            </a:r>
          </a:p>
          <a:p>
            <a:r>
              <a:rPr lang="en-US" dirty="0"/>
              <a:t>Non-Latino women are older than Latinos.</a:t>
            </a:r>
          </a:p>
          <a:p>
            <a:r>
              <a:rPr lang="en-US" dirty="0"/>
              <a:t>Male are less likely to be disabled than female.</a:t>
            </a:r>
          </a:p>
          <a:p>
            <a:r>
              <a:rPr lang="en-US" dirty="0"/>
              <a:t>Asian are more likely to be disabled than American Indian.</a:t>
            </a:r>
          </a:p>
          <a:p>
            <a:r>
              <a:rPr lang="en-US" b="1" dirty="0"/>
              <a:t>UMD can use these results to adjust their policy.</a:t>
            </a:r>
          </a:p>
        </p:txBody>
      </p:sp>
    </p:spTree>
    <p:extLst>
      <p:ext uri="{BB962C8B-B14F-4D97-AF65-F5344CB8AC3E}">
        <p14:creationId xmlns:p14="http://schemas.microsoft.com/office/powerpoint/2010/main" val="257366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B825-210C-3D45-82B2-A80648C5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774C-2AEC-E14F-9D5E-1E64EE7F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better model to fit the income data.</a:t>
            </a:r>
          </a:p>
        </p:txBody>
      </p:sp>
    </p:spTree>
    <p:extLst>
      <p:ext uri="{BB962C8B-B14F-4D97-AF65-F5344CB8AC3E}">
        <p14:creationId xmlns:p14="http://schemas.microsoft.com/office/powerpoint/2010/main" val="53431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FF58-0E9A-B940-9206-F0579F6E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9B4E-D88F-B94B-84F8-41FF3B1C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Purpose</a:t>
            </a:r>
          </a:p>
          <a:p>
            <a:r>
              <a:rPr lang="en-US" dirty="0"/>
              <a:t>Related questions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Answers for questions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0826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A68D-CD15-B245-B87F-F07C32FE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35AD-91E4-B540-A8A1-78CE0746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programs of </a:t>
            </a:r>
            <a:r>
              <a:rPr lang="en-US" b="1" dirty="0"/>
              <a:t>Urban Ministries of Durham (UMD) </a:t>
            </a:r>
            <a:r>
              <a:rPr lang="en-US" dirty="0"/>
              <a:t>end homelessness by providing neighbors with emergency shelter and case management to help them overcome barriers such as unemployment, medical and mental health problems, past criminal convictions and addiction.</a:t>
            </a:r>
          </a:p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data</a:t>
            </a:r>
            <a:r>
              <a:rPr lang="zh-CN" altLang="en-US" dirty="0"/>
              <a:t> </a:t>
            </a:r>
            <a:r>
              <a:rPr lang="en-US" dirty="0"/>
              <a:t>from UMD contains the demographic (gender, age, race and ethnicity), income, disability and other information of the clients.</a:t>
            </a:r>
          </a:p>
        </p:txBody>
      </p:sp>
    </p:spTree>
    <p:extLst>
      <p:ext uri="{BB962C8B-B14F-4D97-AF65-F5344CB8AC3E}">
        <p14:creationId xmlns:p14="http://schemas.microsoft.com/office/powerpoint/2010/main" val="5120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2376-0B63-4145-9F30-AD30D9C2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010D-3A85-9647-B3D9-10F5B1ED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purpose: We aim to provide better service for the clients by analyzing these data.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09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6F10-2E56-B74B-9C57-662BCCA5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EA07-FD4C-654F-8E86-FAA2F41B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demographic characteristics of the clients?</a:t>
            </a:r>
          </a:p>
          <a:p>
            <a:r>
              <a:rPr lang="en-US" dirty="0"/>
              <a:t>How do the demographics influence the income of the clients?</a:t>
            </a:r>
          </a:p>
          <a:p>
            <a:r>
              <a:rPr lang="en-US" dirty="0"/>
              <a:t>How do the demographics influence the disability of the clients?</a:t>
            </a:r>
          </a:p>
        </p:txBody>
      </p:sp>
    </p:spTree>
    <p:extLst>
      <p:ext uri="{BB962C8B-B14F-4D97-AF65-F5344CB8AC3E}">
        <p14:creationId xmlns:p14="http://schemas.microsoft.com/office/powerpoint/2010/main" val="248567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26F2-357E-D143-9167-1D709476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Data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6F2E-9591-B149-8F00-BDBACD22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Select variables: ID, Age, Gender, Race, Ethnicity, Income and whether disabled or not.</a:t>
            </a:r>
          </a:p>
          <a:p>
            <a:r>
              <a:rPr lang="en-US" sz="1600" dirty="0"/>
              <a:t>Discard observations with NA in these variables.</a:t>
            </a:r>
          </a:p>
          <a:p>
            <a:r>
              <a:rPr lang="en-US" sz="1600" dirty="0"/>
              <a:t>Group the data by Client ID.</a:t>
            </a:r>
          </a:p>
          <a:p>
            <a:r>
              <a:rPr lang="en-US" sz="1600" dirty="0"/>
              <a:t>Merge different datasets by Client ID.</a:t>
            </a:r>
          </a:p>
          <a:p>
            <a:endParaRPr lang="en-US" sz="16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32C66B-4E95-DD48-BE02-46E024E5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88" y="3292940"/>
            <a:ext cx="7585363" cy="16687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9348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5FC364-90A5-E641-9AFD-021FE5B8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Demographic characteristics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6768993-05B7-6442-848D-62A8F172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92" y="47205"/>
            <a:ext cx="4686016" cy="44634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F1AD6E-B2B9-684D-9064-E4AE288D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1000" y="47204"/>
            <a:ext cx="4686017" cy="446342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18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5FC364-90A5-E641-9AFD-021FE5B8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Demographic characteristics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42B5299-7AD9-6E44-BB3C-DFED23BD7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01" y="48349"/>
            <a:ext cx="4694143" cy="447117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9F6F6-0380-5E48-9EDB-F3F44BFC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95" y="48349"/>
            <a:ext cx="4694143" cy="447117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8435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6457-DFAB-B442-938D-CD011CB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083E9-1E24-7E44-86E4-81A5D9E6D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the demographics influence the disability of the clients?</a:t>
                </a:r>
              </a:p>
              <a:p>
                <a:r>
                  <a:rPr lang="en-US" dirty="0"/>
                  <a:t>Since disability of clients is a binary variable, we can use logistic regression to fit the data.</a:t>
                </a:r>
              </a:p>
              <a:p>
                <a:r>
                  <a:rPr lang="en-US" dirty="0"/>
                  <a:t>Logistic regression assumes:</a:t>
                </a:r>
              </a:p>
              <a:p>
                <a:r>
                  <a:rPr lang="en-US" dirty="0"/>
                  <a:t>[Distributional assumption]: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[Structural assumption]: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083E9-1E24-7E44-86E4-81A5D9E6D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199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548</Words>
  <Application>Microsoft Macintosh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Cambria Math</vt:lpstr>
      <vt:lpstr>Century Gothic</vt:lpstr>
      <vt:lpstr>Wingdings 2</vt:lpstr>
      <vt:lpstr>Quotable</vt:lpstr>
      <vt:lpstr>Project 3: UMD</vt:lpstr>
      <vt:lpstr>Overview</vt:lpstr>
      <vt:lpstr>Background</vt:lpstr>
      <vt:lpstr>Purpose</vt:lpstr>
      <vt:lpstr>Related questions</vt:lpstr>
      <vt:lpstr>Data processing</vt:lpstr>
      <vt:lpstr>Demographic characteristics</vt:lpstr>
      <vt:lpstr>Demographic characteristics</vt:lpstr>
      <vt:lpstr>Logistic regression</vt:lpstr>
      <vt:lpstr>Logistic regression results</vt:lpstr>
      <vt:lpstr>Inverse Gaussian regression</vt:lpstr>
      <vt:lpstr>Inverse Gaussian regression results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UMD</dc:title>
  <dc:creator>徐 杨见琛</dc:creator>
  <cp:lastModifiedBy>徐 杨见琛</cp:lastModifiedBy>
  <cp:revision>8</cp:revision>
  <dcterms:created xsi:type="dcterms:W3CDTF">2019-12-01T22:19:48Z</dcterms:created>
  <dcterms:modified xsi:type="dcterms:W3CDTF">2019-12-01T23:17:26Z</dcterms:modified>
</cp:coreProperties>
</file>