
<file path=[Content_Types].xml><?xml version="1.0" encoding="utf-8"?>
<Types xmlns="http://schemas.openxmlformats.org/package/2006/content-types">
  <Default Extension="jpe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70" r:id="rId5"/>
    <p:sldId id="273" r:id="rId6"/>
    <p:sldId id="264" r:id="rId7"/>
    <p:sldId id="282" r:id="rId8"/>
    <p:sldId id="266" r:id="rId9"/>
    <p:sldId id="260" r:id="rId10"/>
    <p:sldId id="276" r:id="rId11"/>
    <p:sldId id="279" r:id="rId12"/>
    <p:sldId id="277" r:id="rId13"/>
    <p:sldId id="280" r:id="rId14"/>
    <p:sldId id="278" r:id="rId15"/>
    <p:sldId id="281" r:id="rId16"/>
    <p:sldId id="283" r:id="rId17"/>
    <p:sldId id="284" r:id="rId18"/>
    <p:sldId id="285" r:id="rId19"/>
    <p:sldId id="287" r:id="rId20"/>
    <p:sldId id="286" r:id="rId21"/>
    <p:sldId id="28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svg"/><Relationship Id="rId1" Type="http://schemas.openxmlformats.org/officeDocument/2006/relationships/image" Target="../media/image29.png"/><Relationship Id="rId6" Type="http://schemas.openxmlformats.org/officeDocument/2006/relationships/image" Target="../media/image28.svg"/><Relationship Id="rId5" Type="http://schemas.openxmlformats.org/officeDocument/2006/relationships/image" Target="../media/image31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A3C1C-EF0E-406A-A8BF-C6BA48E799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41FA35-2C4D-4A3E-B86E-7D3062DAB4FE}">
      <dgm:prSet/>
      <dgm:spPr/>
      <dgm:t>
        <a:bodyPr/>
        <a:lstStyle/>
        <a:p>
          <a:r>
            <a:rPr lang="en-US"/>
            <a:t>Gender</a:t>
          </a:r>
        </a:p>
      </dgm:t>
    </dgm:pt>
    <dgm:pt modelId="{8022EFDD-C9CB-4B63-8FD9-1873A1CC7516}" type="parTrans" cxnId="{212FD483-AB18-495F-B7B8-478F0CC300DE}">
      <dgm:prSet/>
      <dgm:spPr/>
      <dgm:t>
        <a:bodyPr/>
        <a:lstStyle/>
        <a:p>
          <a:endParaRPr lang="en-US"/>
        </a:p>
      </dgm:t>
    </dgm:pt>
    <dgm:pt modelId="{082F9C40-6DEF-40F5-8516-02AA87F6C78B}" type="sibTrans" cxnId="{212FD483-AB18-495F-B7B8-478F0CC300DE}">
      <dgm:prSet/>
      <dgm:spPr/>
      <dgm:t>
        <a:bodyPr/>
        <a:lstStyle/>
        <a:p>
          <a:endParaRPr lang="en-US"/>
        </a:p>
      </dgm:t>
    </dgm:pt>
    <dgm:pt modelId="{0EA49902-FA73-484D-96F6-609C32232627}">
      <dgm:prSet/>
      <dgm:spPr/>
      <dgm:t>
        <a:bodyPr/>
        <a:lstStyle/>
        <a:p>
          <a:r>
            <a:rPr lang="en-US"/>
            <a:t>Race</a:t>
          </a:r>
        </a:p>
      </dgm:t>
    </dgm:pt>
    <dgm:pt modelId="{6563E6FD-B393-4CC5-9E2D-EBBDEE15D214}" type="parTrans" cxnId="{CD225E11-929E-4A02-B1C6-C7289D05D7D6}">
      <dgm:prSet/>
      <dgm:spPr/>
      <dgm:t>
        <a:bodyPr/>
        <a:lstStyle/>
        <a:p>
          <a:endParaRPr lang="en-US"/>
        </a:p>
      </dgm:t>
    </dgm:pt>
    <dgm:pt modelId="{22A8B7AA-B1DD-4638-B9EA-B42DB8937328}" type="sibTrans" cxnId="{CD225E11-929E-4A02-B1C6-C7289D05D7D6}">
      <dgm:prSet/>
      <dgm:spPr/>
      <dgm:t>
        <a:bodyPr/>
        <a:lstStyle/>
        <a:p>
          <a:endParaRPr lang="en-US"/>
        </a:p>
      </dgm:t>
    </dgm:pt>
    <dgm:pt modelId="{AC30BD31-FF41-48A9-8FF5-E2EB200305A5}">
      <dgm:prSet/>
      <dgm:spPr/>
      <dgm:t>
        <a:bodyPr/>
        <a:lstStyle/>
        <a:p>
          <a:r>
            <a:rPr lang="en-US"/>
            <a:t>Veteran Status</a:t>
          </a:r>
        </a:p>
      </dgm:t>
    </dgm:pt>
    <dgm:pt modelId="{2F5503B8-EE58-4D49-A6FD-755DDE0402C5}" type="parTrans" cxnId="{2B4A34DC-84A4-4AD6-A210-040999CA1767}">
      <dgm:prSet/>
      <dgm:spPr/>
      <dgm:t>
        <a:bodyPr/>
        <a:lstStyle/>
        <a:p>
          <a:endParaRPr lang="en-US"/>
        </a:p>
      </dgm:t>
    </dgm:pt>
    <dgm:pt modelId="{CDE6F62A-CD7F-4917-AF1A-0ED0DEA1FAF8}" type="sibTrans" cxnId="{2B4A34DC-84A4-4AD6-A210-040999CA1767}">
      <dgm:prSet/>
      <dgm:spPr/>
      <dgm:t>
        <a:bodyPr/>
        <a:lstStyle/>
        <a:p>
          <a:endParaRPr lang="en-US"/>
        </a:p>
      </dgm:t>
    </dgm:pt>
    <dgm:pt modelId="{B87912C4-143F-4E69-9BCA-85FC1259EC91}">
      <dgm:prSet/>
      <dgm:spPr/>
      <dgm:t>
        <a:bodyPr/>
        <a:lstStyle/>
        <a:p>
          <a:r>
            <a:rPr lang="en-US"/>
            <a:t>Insurance Status</a:t>
          </a:r>
        </a:p>
      </dgm:t>
    </dgm:pt>
    <dgm:pt modelId="{3DEC8532-E1AF-4E3E-8C27-79D9F694999B}" type="parTrans" cxnId="{1D7231B8-EAC8-49FD-B201-83CA0C95C06F}">
      <dgm:prSet/>
      <dgm:spPr/>
      <dgm:t>
        <a:bodyPr/>
        <a:lstStyle/>
        <a:p>
          <a:endParaRPr lang="en-US"/>
        </a:p>
      </dgm:t>
    </dgm:pt>
    <dgm:pt modelId="{DDB71E8C-B224-4A36-B545-28660C44201A}" type="sibTrans" cxnId="{1D7231B8-EAC8-49FD-B201-83CA0C95C06F}">
      <dgm:prSet/>
      <dgm:spPr/>
      <dgm:t>
        <a:bodyPr/>
        <a:lstStyle/>
        <a:p>
          <a:endParaRPr lang="en-US"/>
        </a:p>
      </dgm:t>
    </dgm:pt>
    <dgm:pt modelId="{E35BAE18-30B9-3C49-BF86-D7EDEC8591AC}" type="pres">
      <dgm:prSet presAssocID="{37FA3C1C-EF0E-406A-A8BF-C6BA48E79968}" presName="linear" presStyleCnt="0">
        <dgm:presLayoutVars>
          <dgm:animLvl val="lvl"/>
          <dgm:resizeHandles val="exact"/>
        </dgm:presLayoutVars>
      </dgm:prSet>
      <dgm:spPr/>
    </dgm:pt>
    <dgm:pt modelId="{DD88D2B2-D8EA-7B4E-B425-2C08F18D0122}" type="pres">
      <dgm:prSet presAssocID="{8141FA35-2C4D-4A3E-B86E-7D3062DAB4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013742-6508-9F45-A3D9-5CF1AC8CE5D5}" type="pres">
      <dgm:prSet presAssocID="{082F9C40-6DEF-40F5-8516-02AA87F6C78B}" presName="spacer" presStyleCnt="0"/>
      <dgm:spPr/>
    </dgm:pt>
    <dgm:pt modelId="{6A197E77-0CA0-1749-817F-DC8A91D74B56}" type="pres">
      <dgm:prSet presAssocID="{0EA49902-FA73-484D-96F6-609C32232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BDAE6D-EFB8-5746-909E-A222183E27DB}" type="pres">
      <dgm:prSet presAssocID="{22A8B7AA-B1DD-4638-B9EA-B42DB8937328}" presName="spacer" presStyleCnt="0"/>
      <dgm:spPr/>
    </dgm:pt>
    <dgm:pt modelId="{70EF7643-A268-AB41-B216-BFD32D1F13F9}" type="pres">
      <dgm:prSet presAssocID="{AC30BD31-FF41-48A9-8FF5-E2EB200305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20D60C-6433-EC48-9D4D-B1D27BE1EF75}" type="pres">
      <dgm:prSet presAssocID="{CDE6F62A-CD7F-4917-AF1A-0ED0DEA1FAF8}" presName="spacer" presStyleCnt="0"/>
      <dgm:spPr/>
    </dgm:pt>
    <dgm:pt modelId="{819D8565-2D75-DF4F-AD6B-24AE900DC4E1}" type="pres">
      <dgm:prSet presAssocID="{B87912C4-143F-4E69-9BCA-85FC1259EC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225E11-929E-4A02-B1C6-C7289D05D7D6}" srcId="{37FA3C1C-EF0E-406A-A8BF-C6BA48E79968}" destId="{0EA49902-FA73-484D-96F6-609C32232627}" srcOrd="1" destOrd="0" parTransId="{6563E6FD-B393-4CC5-9E2D-EBBDEE15D214}" sibTransId="{22A8B7AA-B1DD-4638-B9EA-B42DB8937328}"/>
    <dgm:cxn modelId="{177B2029-1205-DA4C-9545-7C4A580FDB09}" type="presOf" srcId="{8141FA35-2C4D-4A3E-B86E-7D3062DAB4FE}" destId="{DD88D2B2-D8EA-7B4E-B425-2C08F18D0122}" srcOrd="0" destOrd="0" presId="urn:microsoft.com/office/officeart/2005/8/layout/vList2"/>
    <dgm:cxn modelId="{89ECEE41-4981-054A-A377-6E90871D4440}" type="presOf" srcId="{AC30BD31-FF41-48A9-8FF5-E2EB200305A5}" destId="{70EF7643-A268-AB41-B216-BFD32D1F13F9}" srcOrd="0" destOrd="0" presId="urn:microsoft.com/office/officeart/2005/8/layout/vList2"/>
    <dgm:cxn modelId="{35FCF66F-FB82-C648-B382-4975562FA241}" type="presOf" srcId="{0EA49902-FA73-484D-96F6-609C32232627}" destId="{6A197E77-0CA0-1749-817F-DC8A91D74B56}" srcOrd="0" destOrd="0" presId="urn:microsoft.com/office/officeart/2005/8/layout/vList2"/>
    <dgm:cxn modelId="{212FD483-AB18-495F-B7B8-478F0CC300DE}" srcId="{37FA3C1C-EF0E-406A-A8BF-C6BA48E79968}" destId="{8141FA35-2C4D-4A3E-B86E-7D3062DAB4FE}" srcOrd="0" destOrd="0" parTransId="{8022EFDD-C9CB-4B63-8FD9-1873A1CC7516}" sibTransId="{082F9C40-6DEF-40F5-8516-02AA87F6C78B}"/>
    <dgm:cxn modelId="{1D7231B8-EAC8-49FD-B201-83CA0C95C06F}" srcId="{37FA3C1C-EF0E-406A-A8BF-C6BA48E79968}" destId="{B87912C4-143F-4E69-9BCA-85FC1259EC91}" srcOrd="3" destOrd="0" parTransId="{3DEC8532-E1AF-4E3E-8C27-79D9F694999B}" sibTransId="{DDB71E8C-B224-4A36-B545-28660C44201A}"/>
    <dgm:cxn modelId="{2F88A1B8-E718-B64A-8C66-6ACAA2BC9ACE}" type="presOf" srcId="{B87912C4-143F-4E69-9BCA-85FC1259EC91}" destId="{819D8565-2D75-DF4F-AD6B-24AE900DC4E1}" srcOrd="0" destOrd="0" presId="urn:microsoft.com/office/officeart/2005/8/layout/vList2"/>
    <dgm:cxn modelId="{993111BD-1F44-BE46-804C-B2A90B4C1685}" type="presOf" srcId="{37FA3C1C-EF0E-406A-A8BF-C6BA48E79968}" destId="{E35BAE18-30B9-3C49-BF86-D7EDEC8591AC}" srcOrd="0" destOrd="0" presId="urn:microsoft.com/office/officeart/2005/8/layout/vList2"/>
    <dgm:cxn modelId="{2B4A34DC-84A4-4AD6-A210-040999CA1767}" srcId="{37FA3C1C-EF0E-406A-A8BF-C6BA48E79968}" destId="{AC30BD31-FF41-48A9-8FF5-E2EB200305A5}" srcOrd="2" destOrd="0" parTransId="{2F5503B8-EE58-4D49-A6FD-755DDE0402C5}" sibTransId="{CDE6F62A-CD7F-4917-AF1A-0ED0DEA1FAF8}"/>
    <dgm:cxn modelId="{EE497C8F-154C-234B-AF88-DA1B3DFF6044}" type="presParOf" srcId="{E35BAE18-30B9-3C49-BF86-D7EDEC8591AC}" destId="{DD88D2B2-D8EA-7B4E-B425-2C08F18D0122}" srcOrd="0" destOrd="0" presId="urn:microsoft.com/office/officeart/2005/8/layout/vList2"/>
    <dgm:cxn modelId="{C11150CB-7617-594F-9CB0-843ABAD83252}" type="presParOf" srcId="{E35BAE18-30B9-3C49-BF86-D7EDEC8591AC}" destId="{D9013742-6508-9F45-A3D9-5CF1AC8CE5D5}" srcOrd="1" destOrd="0" presId="urn:microsoft.com/office/officeart/2005/8/layout/vList2"/>
    <dgm:cxn modelId="{5013ECA3-F0CC-BC42-A5D1-79B9D76C18F3}" type="presParOf" srcId="{E35BAE18-30B9-3C49-BF86-D7EDEC8591AC}" destId="{6A197E77-0CA0-1749-817F-DC8A91D74B56}" srcOrd="2" destOrd="0" presId="urn:microsoft.com/office/officeart/2005/8/layout/vList2"/>
    <dgm:cxn modelId="{4E94CDEF-0F14-294E-B5A5-81B9BB983946}" type="presParOf" srcId="{E35BAE18-30B9-3C49-BF86-D7EDEC8591AC}" destId="{3ABDAE6D-EFB8-5746-909E-A222183E27DB}" srcOrd="3" destOrd="0" presId="urn:microsoft.com/office/officeart/2005/8/layout/vList2"/>
    <dgm:cxn modelId="{7243070A-A03B-9147-B2A5-BA5D0513C2CB}" type="presParOf" srcId="{E35BAE18-30B9-3C49-BF86-D7EDEC8591AC}" destId="{70EF7643-A268-AB41-B216-BFD32D1F13F9}" srcOrd="4" destOrd="0" presId="urn:microsoft.com/office/officeart/2005/8/layout/vList2"/>
    <dgm:cxn modelId="{E31C3221-36A8-A044-A8AC-21F9F54FC813}" type="presParOf" srcId="{E35BAE18-30B9-3C49-BF86-D7EDEC8591AC}" destId="{F920D60C-6433-EC48-9D4D-B1D27BE1EF75}" srcOrd="5" destOrd="0" presId="urn:microsoft.com/office/officeart/2005/8/layout/vList2"/>
    <dgm:cxn modelId="{9EFC30D8-3D6D-0C4F-A961-F17ED8908EAE}" type="presParOf" srcId="{E35BAE18-30B9-3C49-BF86-D7EDEC8591AC}" destId="{819D8565-2D75-DF4F-AD6B-24AE900DC4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12466-D8AD-4586-9B6D-5603A360AA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CDE23D-1EDB-4F1C-8A2C-4A588CBB3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focuses on services provided by shelter program</a:t>
          </a:r>
        </a:p>
      </dgm:t>
    </dgm:pt>
    <dgm:pt modelId="{0EB3A6D8-F322-452A-A8D3-B783384DCA7A}" type="parTrans" cxnId="{AC4F583D-F69C-4493-88A3-5D4B90D97121}">
      <dgm:prSet/>
      <dgm:spPr/>
      <dgm:t>
        <a:bodyPr/>
        <a:lstStyle/>
        <a:p>
          <a:endParaRPr lang="en-US"/>
        </a:p>
      </dgm:t>
    </dgm:pt>
    <dgm:pt modelId="{A2D1BAD8-8E44-4FEA-B343-5BF98003D399}" type="sibTrans" cxnId="{AC4F583D-F69C-4493-88A3-5D4B90D97121}">
      <dgm:prSet/>
      <dgm:spPr/>
      <dgm:t>
        <a:bodyPr/>
        <a:lstStyle/>
        <a:p>
          <a:endParaRPr lang="en-US"/>
        </a:p>
      </dgm:t>
    </dgm:pt>
    <dgm:pt modelId="{831C02B6-1C99-4FA1-A8AD-9A0406931E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16 original datasets</a:t>
          </a:r>
        </a:p>
      </dgm:t>
    </dgm:pt>
    <dgm:pt modelId="{41609A72-EECE-44A3-AD2F-902C9B6A9A3F}" type="parTrans" cxnId="{D8710394-2AA2-4DA8-94E6-C1E072DCC7A0}">
      <dgm:prSet/>
      <dgm:spPr/>
      <dgm:t>
        <a:bodyPr/>
        <a:lstStyle/>
        <a:p>
          <a:endParaRPr lang="en-US"/>
        </a:p>
      </dgm:t>
    </dgm:pt>
    <dgm:pt modelId="{6E4349B0-F01B-4139-ADB4-BA19570F4954}" type="sibTrans" cxnId="{D8710394-2AA2-4DA8-94E6-C1E072DCC7A0}">
      <dgm:prSet/>
      <dgm:spPr/>
      <dgm:t>
        <a:bodyPr/>
        <a:lstStyle/>
        <a:p>
          <a:endParaRPr lang="en-US"/>
        </a:p>
      </dgm:t>
    </dgm:pt>
    <dgm:pt modelId="{25A41D34-6D75-47A4-8594-EE71CA645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analytic dataset focused on demographics and entry/exit time</a:t>
          </a:r>
        </a:p>
      </dgm:t>
    </dgm:pt>
    <dgm:pt modelId="{519AFE6F-4055-461A-BFF5-766F78316173}" type="parTrans" cxnId="{07DA02F2-9F7C-4491-900A-6C2BC8700457}">
      <dgm:prSet/>
      <dgm:spPr/>
      <dgm:t>
        <a:bodyPr/>
        <a:lstStyle/>
        <a:p>
          <a:endParaRPr lang="en-US"/>
        </a:p>
      </dgm:t>
    </dgm:pt>
    <dgm:pt modelId="{E513031C-3315-455C-8601-98B1BBD731E4}" type="sibTrans" cxnId="{07DA02F2-9F7C-4491-900A-6C2BC8700457}">
      <dgm:prSet/>
      <dgm:spPr/>
      <dgm:t>
        <a:bodyPr/>
        <a:lstStyle/>
        <a:p>
          <a:endParaRPr lang="en-US"/>
        </a:p>
      </dgm:t>
    </dgm:pt>
    <dgm:pt modelId="{CBDC4F2C-12E4-4BDC-974C-CD421DF22CCE}" type="pres">
      <dgm:prSet presAssocID="{90412466-D8AD-4586-9B6D-5603A360AA36}" presName="root" presStyleCnt="0">
        <dgm:presLayoutVars>
          <dgm:dir/>
          <dgm:resizeHandles val="exact"/>
        </dgm:presLayoutVars>
      </dgm:prSet>
      <dgm:spPr/>
    </dgm:pt>
    <dgm:pt modelId="{1C810521-AC8A-44AB-9C8A-E5F11E4E9F69}" type="pres">
      <dgm:prSet presAssocID="{5BCDE23D-1EDB-4F1C-8A2C-4A588CBB30FE}" presName="compNode" presStyleCnt="0"/>
      <dgm:spPr/>
    </dgm:pt>
    <dgm:pt modelId="{08E2C27A-BFD9-4BD2-AF76-F373D71C8995}" type="pres">
      <dgm:prSet presAssocID="{5BCDE23D-1EDB-4F1C-8A2C-4A588CBB30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C296921-7822-4C2D-AF0E-54603726410C}" type="pres">
      <dgm:prSet presAssocID="{5BCDE23D-1EDB-4F1C-8A2C-4A588CBB30FE}" presName="spaceRect" presStyleCnt="0"/>
      <dgm:spPr/>
    </dgm:pt>
    <dgm:pt modelId="{4B208F2A-795A-4176-86E8-B8033F1948EA}" type="pres">
      <dgm:prSet presAssocID="{5BCDE23D-1EDB-4F1C-8A2C-4A588CBB30FE}" presName="textRect" presStyleLbl="revTx" presStyleIdx="0" presStyleCnt="3">
        <dgm:presLayoutVars>
          <dgm:chMax val="1"/>
          <dgm:chPref val="1"/>
        </dgm:presLayoutVars>
      </dgm:prSet>
      <dgm:spPr/>
    </dgm:pt>
    <dgm:pt modelId="{DBF352B7-7F8F-47A8-8049-BD4A77D54B22}" type="pres">
      <dgm:prSet presAssocID="{A2D1BAD8-8E44-4FEA-B343-5BF98003D399}" presName="sibTrans" presStyleCnt="0"/>
      <dgm:spPr/>
    </dgm:pt>
    <dgm:pt modelId="{74DE8560-0737-4DC1-BFA0-4440A9ECB987}" type="pres">
      <dgm:prSet presAssocID="{831C02B6-1C99-4FA1-A8AD-9A0406931E4F}" presName="compNode" presStyleCnt="0"/>
      <dgm:spPr/>
    </dgm:pt>
    <dgm:pt modelId="{715EC4BC-4845-4CA2-A2DB-8C26B6C7DC1D}" type="pres">
      <dgm:prSet presAssocID="{831C02B6-1C99-4FA1-A8AD-9A0406931E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D98583-AEE2-40D6-BE73-E2EC6006F0B9}" type="pres">
      <dgm:prSet presAssocID="{831C02B6-1C99-4FA1-A8AD-9A0406931E4F}" presName="spaceRect" presStyleCnt="0"/>
      <dgm:spPr/>
    </dgm:pt>
    <dgm:pt modelId="{F1BC7991-DE22-477B-8425-02E07CA53EC5}" type="pres">
      <dgm:prSet presAssocID="{831C02B6-1C99-4FA1-A8AD-9A0406931E4F}" presName="textRect" presStyleLbl="revTx" presStyleIdx="1" presStyleCnt="3">
        <dgm:presLayoutVars>
          <dgm:chMax val="1"/>
          <dgm:chPref val="1"/>
        </dgm:presLayoutVars>
      </dgm:prSet>
      <dgm:spPr/>
    </dgm:pt>
    <dgm:pt modelId="{4817C5C9-C818-46F4-8D5B-3132BAA4968A}" type="pres">
      <dgm:prSet presAssocID="{6E4349B0-F01B-4139-ADB4-BA19570F4954}" presName="sibTrans" presStyleCnt="0"/>
      <dgm:spPr/>
    </dgm:pt>
    <dgm:pt modelId="{79975282-EFAA-4990-9D85-A45CF56F6A6F}" type="pres">
      <dgm:prSet presAssocID="{25A41D34-6D75-47A4-8594-EE71CA6452C2}" presName="compNode" presStyleCnt="0"/>
      <dgm:spPr/>
    </dgm:pt>
    <dgm:pt modelId="{4BD13161-585D-4932-ACC0-4D82B250FB1D}" type="pres">
      <dgm:prSet presAssocID="{25A41D34-6D75-47A4-8594-EE71CA645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A70C1BF-DA06-4B37-8BA3-25917A120E55}" type="pres">
      <dgm:prSet presAssocID="{25A41D34-6D75-47A4-8594-EE71CA6452C2}" presName="spaceRect" presStyleCnt="0"/>
      <dgm:spPr/>
    </dgm:pt>
    <dgm:pt modelId="{45C85A4F-F706-4D83-8054-43D3380E7227}" type="pres">
      <dgm:prSet presAssocID="{25A41D34-6D75-47A4-8594-EE71CA6452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8E983B-8B76-1946-9594-305648AD324A}" type="presOf" srcId="{5BCDE23D-1EDB-4F1C-8A2C-4A588CBB30FE}" destId="{4B208F2A-795A-4176-86E8-B8033F1948EA}" srcOrd="0" destOrd="0" presId="urn:microsoft.com/office/officeart/2018/2/layout/IconLabelList"/>
    <dgm:cxn modelId="{AC4F583D-F69C-4493-88A3-5D4B90D97121}" srcId="{90412466-D8AD-4586-9B6D-5603A360AA36}" destId="{5BCDE23D-1EDB-4F1C-8A2C-4A588CBB30FE}" srcOrd="0" destOrd="0" parTransId="{0EB3A6D8-F322-452A-A8D3-B783384DCA7A}" sibTransId="{A2D1BAD8-8E44-4FEA-B343-5BF98003D399}"/>
    <dgm:cxn modelId="{C4623E63-43B6-2641-AE1C-36110E3EDF8B}" type="presOf" srcId="{90412466-D8AD-4586-9B6D-5603A360AA36}" destId="{CBDC4F2C-12E4-4BDC-974C-CD421DF22CCE}" srcOrd="0" destOrd="0" presId="urn:microsoft.com/office/officeart/2018/2/layout/IconLabelList"/>
    <dgm:cxn modelId="{7B55636E-ED30-5540-AF33-55BBA107896C}" type="presOf" srcId="{25A41D34-6D75-47A4-8594-EE71CA6452C2}" destId="{45C85A4F-F706-4D83-8054-43D3380E7227}" srcOrd="0" destOrd="0" presId="urn:microsoft.com/office/officeart/2018/2/layout/IconLabelList"/>
    <dgm:cxn modelId="{B24BEE83-871F-B14D-B15A-E9B1989A0EC9}" type="presOf" srcId="{831C02B6-1C99-4FA1-A8AD-9A0406931E4F}" destId="{F1BC7991-DE22-477B-8425-02E07CA53EC5}" srcOrd="0" destOrd="0" presId="urn:microsoft.com/office/officeart/2018/2/layout/IconLabelList"/>
    <dgm:cxn modelId="{D8710394-2AA2-4DA8-94E6-C1E072DCC7A0}" srcId="{90412466-D8AD-4586-9B6D-5603A360AA36}" destId="{831C02B6-1C99-4FA1-A8AD-9A0406931E4F}" srcOrd="1" destOrd="0" parTransId="{41609A72-EECE-44A3-AD2F-902C9B6A9A3F}" sibTransId="{6E4349B0-F01B-4139-ADB4-BA19570F4954}"/>
    <dgm:cxn modelId="{07DA02F2-9F7C-4491-900A-6C2BC8700457}" srcId="{90412466-D8AD-4586-9B6D-5603A360AA36}" destId="{25A41D34-6D75-47A4-8594-EE71CA6452C2}" srcOrd="2" destOrd="0" parTransId="{519AFE6F-4055-461A-BFF5-766F78316173}" sibTransId="{E513031C-3315-455C-8601-98B1BBD731E4}"/>
    <dgm:cxn modelId="{D5B90F9C-7A36-F942-958C-C6E60A7C2CFB}" type="presParOf" srcId="{CBDC4F2C-12E4-4BDC-974C-CD421DF22CCE}" destId="{1C810521-AC8A-44AB-9C8A-E5F11E4E9F69}" srcOrd="0" destOrd="0" presId="urn:microsoft.com/office/officeart/2018/2/layout/IconLabelList"/>
    <dgm:cxn modelId="{D808AA64-26E0-4E43-8BA4-B48E91EA2813}" type="presParOf" srcId="{1C810521-AC8A-44AB-9C8A-E5F11E4E9F69}" destId="{08E2C27A-BFD9-4BD2-AF76-F373D71C8995}" srcOrd="0" destOrd="0" presId="urn:microsoft.com/office/officeart/2018/2/layout/IconLabelList"/>
    <dgm:cxn modelId="{6D79B4B5-F597-ED43-A78F-86B89DE9ABC2}" type="presParOf" srcId="{1C810521-AC8A-44AB-9C8A-E5F11E4E9F69}" destId="{AC296921-7822-4C2D-AF0E-54603726410C}" srcOrd="1" destOrd="0" presId="urn:microsoft.com/office/officeart/2018/2/layout/IconLabelList"/>
    <dgm:cxn modelId="{50555112-7B9F-3D47-B70E-EEB4526417FF}" type="presParOf" srcId="{1C810521-AC8A-44AB-9C8A-E5F11E4E9F69}" destId="{4B208F2A-795A-4176-86E8-B8033F1948EA}" srcOrd="2" destOrd="0" presId="urn:microsoft.com/office/officeart/2018/2/layout/IconLabelList"/>
    <dgm:cxn modelId="{963055EE-40EF-CF46-87EC-C7FCDF723E80}" type="presParOf" srcId="{CBDC4F2C-12E4-4BDC-974C-CD421DF22CCE}" destId="{DBF352B7-7F8F-47A8-8049-BD4A77D54B22}" srcOrd="1" destOrd="0" presId="urn:microsoft.com/office/officeart/2018/2/layout/IconLabelList"/>
    <dgm:cxn modelId="{5BEC9F63-28FB-0148-84CC-8ED3D6068783}" type="presParOf" srcId="{CBDC4F2C-12E4-4BDC-974C-CD421DF22CCE}" destId="{74DE8560-0737-4DC1-BFA0-4440A9ECB987}" srcOrd="2" destOrd="0" presId="urn:microsoft.com/office/officeart/2018/2/layout/IconLabelList"/>
    <dgm:cxn modelId="{757F5394-CD57-2944-BA17-00767BC58FD5}" type="presParOf" srcId="{74DE8560-0737-4DC1-BFA0-4440A9ECB987}" destId="{715EC4BC-4845-4CA2-A2DB-8C26B6C7DC1D}" srcOrd="0" destOrd="0" presId="urn:microsoft.com/office/officeart/2018/2/layout/IconLabelList"/>
    <dgm:cxn modelId="{8D53A6D9-A52D-7D4F-9A08-300D47E8ECBC}" type="presParOf" srcId="{74DE8560-0737-4DC1-BFA0-4440A9ECB987}" destId="{2DD98583-AEE2-40D6-BE73-E2EC6006F0B9}" srcOrd="1" destOrd="0" presId="urn:microsoft.com/office/officeart/2018/2/layout/IconLabelList"/>
    <dgm:cxn modelId="{E0975C15-BF0C-F24F-BD35-3CC653398D42}" type="presParOf" srcId="{74DE8560-0737-4DC1-BFA0-4440A9ECB987}" destId="{F1BC7991-DE22-477B-8425-02E07CA53EC5}" srcOrd="2" destOrd="0" presId="urn:microsoft.com/office/officeart/2018/2/layout/IconLabelList"/>
    <dgm:cxn modelId="{96275819-BFDE-A445-A0A2-DD6FD0830CF7}" type="presParOf" srcId="{CBDC4F2C-12E4-4BDC-974C-CD421DF22CCE}" destId="{4817C5C9-C818-46F4-8D5B-3132BAA4968A}" srcOrd="3" destOrd="0" presId="urn:microsoft.com/office/officeart/2018/2/layout/IconLabelList"/>
    <dgm:cxn modelId="{9ABB3C29-E19C-C441-B7D1-6EEFC8698E07}" type="presParOf" srcId="{CBDC4F2C-12E4-4BDC-974C-CD421DF22CCE}" destId="{79975282-EFAA-4990-9D85-A45CF56F6A6F}" srcOrd="4" destOrd="0" presId="urn:microsoft.com/office/officeart/2018/2/layout/IconLabelList"/>
    <dgm:cxn modelId="{76116B9E-7667-5C4C-BB60-D51F8AD802E6}" type="presParOf" srcId="{79975282-EFAA-4990-9D85-A45CF56F6A6F}" destId="{4BD13161-585D-4932-ACC0-4D82B250FB1D}" srcOrd="0" destOrd="0" presId="urn:microsoft.com/office/officeart/2018/2/layout/IconLabelList"/>
    <dgm:cxn modelId="{82833F90-523B-C441-ADC5-BA5332D8AA36}" type="presParOf" srcId="{79975282-EFAA-4990-9D85-A45CF56F6A6F}" destId="{DA70C1BF-DA06-4B37-8BA3-25917A120E55}" srcOrd="1" destOrd="0" presId="urn:microsoft.com/office/officeart/2018/2/layout/IconLabelList"/>
    <dgm:cxn modelId="{D0B55A42-0DD6-D74E-8440-87D51F30B80B}" type="presParOf" srcId="{79975282-EFAA-4990-9D85-A45CF56F6A6F}" destId="{45C85A4F-F706-4D83-8054-43D3380E72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E09888-657E-4EBD-B266-60E60EE436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950FEB-0D85-47DD-86F5-32979EA50EE4}">
      <dgm:prSet/>
      <dgm:spPr/>
      <dgm:t>
        <a:bodyPr/>
        <a:lstStyle/>
        <a:p>
          <a:r>
            <a:rPr lang="en-US"/>
            <a:t>Treemaps compare groups by AREA</a:t>
          </a:r>
        </a:p>
      </dgm:t>
    </dgm:pt>
    <dgm:pt modelId="{29C09F81-7809-4066-AD2D-44077ECAD071}" type="parTrans" cxnId="{60AA6AA9-2E40-4F8C-95A8-DFCFEE6B3319}">
      <dgm:prSet/>
      <dgm:spPr/>
      <dgm:t>
        <a:bodyPr/>
        <a:lstStyle/>
        <a:p>
          <a:endParaRPr lang="en-US"/>
        </a:p>
      </dgm:t>
    </dgm:pt>
    <dgm:pt modelId="{6FD5079F-5CA6-4482-9901-F099D0CB314F}" type="sibTrans" cxnId="{60AA6AA9-2E40-4F8C-95A8-DFCFEE6B3319}">
      <dgm:prSet/>
      <dgm:spPr/>
      <dgm:t>
        <a:bodyPr/>
        <a:lstStyle/>
        <a:p>
          <a:endParaRPr lang="en-US"/>
        </a:p>
      </dgm:t>
    </dgm:pt>
    <dgm:pt modelId="{CA44BA0F-82EF-4B78-BE7A-6D5958B99E36}">
      <dgm:prSet/>
      <dgm:spPr/>
      <dgm:t>
        <a:bodyPr/>
        <a:lstStyle/>
        <a:p>
          <a:r>
            <a:rPr lang="en-US"/>
            <a:t>Left Figure: Area = Number of Individuals</a:t>
          </a:r>
        </a:p>
      </dgm:t>
    </dgm:pt>
    <dgm:pt modelId="{98732045-FAE5-48A7-9F5D-F4F1CDA31E94}" type="parTrans" cxnId="{9E826AA7-1256-4EF8-BA1C-9C8AC00D997D}">
      <dgm:prSet/>
      <dgm:spPr/>
      <dgm:t>
        <a:bodyPr/>
        <a:lstStyle/>
        <a:p>
          <a:endParaRPr lang="en-US"/>
        </a:p>
      </dgm:t>
    </dgm:pt>
    <dgm:pt modelId="{2CE320FD-D78F-4C1D-869C-438A92AF72DB}" type="sibTrans" cxnId="{9E826AA7-1256-4EF8-BA1C-9C8AC00D997D}">
      <dgm:prSet/>
      <dgm:spPr/>
      <dgm:t>
        <a:bodyPr/>
        <a:lstStyle/>
        <a:p>
          <a:endParaRPr lang="en-US"/>
        </a:p>
      </dgm:t>
    </dgm:pt>
    <dgm:pt modelId="{6D3481FF-A99F-4AF4-BC28-C07B51DF178E}">
      <dgm:prSet/>
      <dgm:spPr/>
      <dgm:t>
        <a:bodyPr/>
        <a:lstStyle/>
        <a:p>
          <a:r>
            <a:rPr lang="en-US"/>
            <a:t>Right Figure : Area = Length of Stay</a:t>
          </a:r>
        </a:p>
      </dgm:t>
    </dgm:pt>
    <dgm:pt modelId="{2B36F923-1AD6-42DD-BF63-AC8CB7747DE0}" type="parTrans" cxnId="{AC5D2456-B372-4DB5-93A9-23C229668B40}">
      <dgm:prSet/>
      <dgm:spPr/>
      <dgm:t>
        <a:bodyPr/>
        <a:lstStyle/>
        <a:p>
          <a:endParaRPr lang="en-US"/>
        </a:p>
      </dgm:t>
    </dgm:pt>
    <dgm:pt modelId="{3CB41256-0552-4A96-BD96-A449687031CD}" type="sibTrans" cxnId="{AC5D2456-B372-4DB5-93A9-23C229668B40}">
      <dgm:prSet/>
      <dgm:spPr/>
      <dgm:t>
        <a:bodyPr/>
        <a:lstStyle/>
        <a:p>
          <a:endParaRPr lang="en-US"/>
        </a:p>
      </dgm:t>
    </dgm:pt>
    <dgm:pt modelId="{176A3041-9B47-49F9-AEE4-10DD1D43E553}">
      <dgm:prSet/>
      <dgm:spPr/>
      <dgm:t>
        <a:bodyPr/>
        <a:lstStyle/>
        <a:p>
          <a:r>
            <a:rPr lang="en-US" dirty="0"/>
            <a:t>Interpretation: Right Area &gt; Left Area</a:t>
          </a:r>
        </a:p>
        <a:p>
          <a:r>
            <a:rPr lang="en-US" dirty="0"/>
            <a:t>That group stayed longer than you would expect</a:t>
          </a:r>
        </a:p>
      </dgm:t>
    </dgm:pt>
    <dgm:pt modelId="{45C65E80-346E-4445-9904-BD86703AF579}" type="parTrans" cxnId="{E44F05B3-966F-4D54-9E24-85A0A5F3BEA9}">
      <dgm:prSet/>
      <dgm:spPr/>
      <dgm:t>
        <a:bodyPr/>
        <a:lstStyle/>
        <a:p>
          <a:endParaRPr lang="en-US"/>
        </a:p>
      </dgm:t>
    </dgm:pt>
    <dgm:pt modelId="{C6542BDC-5D39-4066-BD3B-0FCC26F3E953}" type="sibTrans" cxnId="{E44F05B3-966F-4D54-9E24-85A0A5F3BEA9}">
      <dgm:prSet/>
      <dgm:spPr/>
      <dgm:t>
        <a:bodyPr/>
        <a:lstStyle/>
        <a:p>
          <a:endParaRPr lang="en-US"/>
        </a:p>
      </dgm:t>
    </dgm:pt>
    <dgm:pt modelId="{EC148DB9-0B47-2240-BF85-8E3366C1A557}" type="pres">
      <dgm:prSet presAssocID="{BBE09888-657E-4EBD-B266-60E60EE436A4}" presName="linear" presStyleCnt="0">
        <dgm:presLayoutVars>
          <dgm:animLvl val="lvl"/>
          <dgm:resizeHandles val="exact"/>
        </dgm:presLayoutVars>
      </dgm:prSet>
      <dgm:spPr/>
    </dgm:pt>
    <dgm:pt modelId="{3E65BB42-40CE-774A-B8CB-AE6C47B28AF8}" type="pres">
      <dgm:prSet presAssocID="{AB950FEB-0D85-47DD-86F5-32979EA50E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17146A-B4B4-B546-A59B-FE1250A02895}" type="pres">
      <dgm:prSet presAssocID="{6FD5079F-5CA6-4482-9901-F099D0CB314F}" presName="spacer" presStyleCnt="0"/>
      <dgm:spPr/>
    </dgm:pt>
    <dgm:pt modelId="{C4D01C01-2839-FA46-8A6E-20B97E1882F3}" type="pres">
      <dgm:prSet presAssocID="{CA44BA0F-82EF-4B78-BE7A-6D5958B99E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E84B04-C5B7-8147-AC23-3582A4CE31AE}" type="pres">
      <dgm:prSet presAssocID="{2CE320FD-D78F-4C1D-869C-438A92AF72DB}" presName="spacer" presStyleCnt="0"/>
      <dgm:spPr/>
    </dgm:pt>
    <dgm:pt modelId="{D9157709-48CA-F248-A16B-C9F8E1D6606E}" type="pres">
      <dgm:prSet presAssocID="{6D3481FF-A99F-4AF4-BC28-C07B51DF17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4F2999-EADE-934B-97E0-28E88A250E0A}" type="pres">
      <dgm:prSet presAssocID="{3CB41256-0552-4A96-BD96-A449687031CD}" presName="spacer" presStyleCnt="0"/>
      <dgm:spPr/>
    </dgm:pt>
    <dgm:pt modelId="{97F09C4F-1B10-2243-A30D-D531B13DBD5C}" type="pres">
      <dgm:prSet presAssocID="{176A3041-9B47-49F9-AEE4-10DD1D43E5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5D2456-B372-4DB5-93A9-23C229668B40}" srcId="{BBE09888-657E-4EBD-B266-60E60EE436A4}" destId="{6D3481FF-A99F-4AF4-BC28-C07B51DF178E}" srcOrd="2" destOrd="0" parTransId="{2B36F923-1AD6-42DD-BF63-AC8CB7747DE0}" sibTransId="{3CB41256-0552-4A96-BD96-A449687031CD}"/>
    <dgm:cxn modelId="{D70FE763-9589-984A-AAAE-EA889855ADD7}" type="presOf" srcId="{BBE09888-657E-4EBD-B266-60E60EE436A4}" destId="{EC148DB9-0B47-2240-BF85-8E3366C1A557}" srcOrd="0" destOrd="0" presId="urn:microsoft.com/office/officeart/2005/8/layout/vList2"/>
    <dgm:cxn modelId="{32F80E89-1DF0-3849-845D-E2A62C8CDD8A}" type="presOf" srcId="{AB950FEB-0D85-47DD-86F5-32979EA50EE4}" destId="{3E65BB42-40CE-774A-B8CB-AE6C47B28AF8}" srcOrd="0" destOrd="0" presId="urn:microsoft.com/office/officeart/2005/8/layout/vList2"/>
    <dgm:cxn modelId="{A260D48B-43D5-EC49-9990-2DA3FCDFAFBC}" type="presOf" srcId="{CA44BA0F-82EF-4B78-BE7A-6D5958B99E36}" destId="{C4D01C01-2839-FA46-8A6E-20B97E1882F3}" srcOrd="0" destOrd="0" presId="urn:microsoft.com/office/officeart/2005/8/layout/vList2"/>
    <dgm:cxn modelId="{9E826AA7-1256-4EF8-BA1C-9C8AC00D997D}" srcId="{BBE09888-657E-4EBD-B266-60E60EE436A4}" destId="{CA44BA0F-82EF-4B78-BE7A-6D5958B99E36}" srcOrd="1" destOrd="0" parTransId="{98732045-FAE5-48A7-9F5D-F4F1CDA31E94}" sibTransId="{2CE320FD-D78F-4C1D-869C-438A92AF72DB}"/>
    <dgm:cxn modelId="{60AA6AA9-2E40-4F8C-95A8-DFCFEE6B3319}" srcId="{BBE09888-657E-4EBD-B266-60E60EE436A4}" destId="{AB950FEB-0D85-47DD-86F5-32979EA50EE4}" srcOrd="0" destOrd="0" parTransId="{29C09F81-7809-4066-AD2D-44077ECAD071}" sibTransId="{6FD5079F-5CA6-4482-9901-F099D0CB314F}"/>
    <dgm:cxn modelId="{E44F05B3-966F-4D54-9E24-85A0A5F3BEA9}" srcId="{BBE09888-657E-4EBD-B266-60E60EE436A4}" destId="{176A3041-9B47-49F9-AEE4-10DD1D43E553}" srcOrd="3" destOrd="0" parTransId="{45C65E80-346E-4445-9904-BD86703AF579}" sibTransId="{C6542BDC-5D39-4066-BD3B-0FCC26F3E953}"/>
    <dgm:cxn modelId="{D14F69E1-B777-4641-A0D9-1FECF328D173}" type="presOf" srcId="{176A3041-9B47-49F9-AEE4-10DD1D43E553}" destId="{97F09C4F-1B10-2243-A30D-D531B13DBD5C}" srcOrd="0" destOrd="0" presId="urn:microsoft.com/office/officeart/2005/8/layout/vList2"/>
    <dgm:cxn modelId="{967B3FF4-A5CF-E442-B06A-D712A39A68B3}" type="presOf" srcId="{6D3481FF-A99F-4AF4-BC28-C07B51DF178E}" destId="{D9157709-48CA-F248-A16B-C9F8E1D6606E}" srcOrd="0" destOrd="0" presId="urn:microsoft.com/office/officeart/2005/8/layout/vList2"/>
    <dgm:cxn modelId="{865E53CF-452C-FE48-A512-8511CF71CA5A}" type="presParOf" srcId="{EC148DB9-0B47-2240-BF85-8E3366C1A557}" destId="{3E65BB42-40CE-774A-B8CB-AE6C47B28AF8}" srcOrd="0" destOrd="0" presId="urn:microsoft.com/office/officeart/2005/8/layout/vList2"/>
    <dgm:cxn modelId="{30A7A030-E104-4B4D-BC4A-0657DE577EB8}" type="presParOf" srcId="{EC148DB9-0B47-2240-BF85-8E3366C1A557}" destId="{3B17146A-B4B4-B546-A59B-FE1250A02895}" srcOrd="1" destOrd="0" presId="urn:microsoft.com/office/officeart/2005/8/layout/vList2"/>
    <dgm:cxn modelId="{60CD3DA0-BD0A-B341-9E0A-BDC6BACC0261}" type="presParOf" srcId="{EC148DB9-0B47-2240-BF85-8E3366C1A557}" destId="{C4D01C01-2839-FA46-8A6E-20B97E1882F3}" srcOrd="2" destOrd="0" presId="urn:microsoft.com/office/officeart/2005/8/layout/vList2"/>
    <dgm:cxn modelId="{9DEE3007-5353-0A49-8E53-6A7DA621F70C}" type="presParOf" srcId="{EC148DB9-0B47-2240-BF85-8E3366C1A557}" destId="{B3E84B04-C5B7-8147-AC23-3582A4CE31AE}" srcOrd="3" destOrd="0" presId="urn:microsoft.com/office/officeart/2005/8/layout/vList2"/>
    <dgm:cxn modelId="{EFE886DB-3447-CF45-AC0D-3D501A4B4F78}" type="presParOf" srcId="{EC148DB9-0B47-2240-BF85-8E3366C1A557}" destId="{D9157709-48CA-F248-A16B-C9F8E1D6606E}" srcOrd="4" destOrd="0" presId="urn:microsoft.com/office/officeart/2005/8/layout/vList2"/>
    <dgm:cxn modelId="{14981736-6773-BA43-B1C1-E5FF47D1DF48}" type="presParOf" srcId="{EC148DB9-0B47-2240-BF85-8E3366C1A557}" destId="{944F2999-EADE-934B-97E0-28E88A250E0A}" srcOrd="5" destOrd="0" presId="urn:microsoft.com/office/officeart/2005/8/layout/vList2"/>
    <dgm:cxn modelId="{D3548129-13B2-2947-87BE-DAB8CF394040}" type="presParOf" srcId="{EC148DB9-0B47-2240-BF85-8E3366C1A557}" destId="{97F09C4F-1B10-2243-A30D-D531B13DBD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5EE816-6BEF-4215-9536-276EF6857C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756E2B-CDF0-4389-922A-DA1F274F8849}">
      <dgm:prSet/>
      <dgm:spPr/>
      <dgm:t>
        <a:bodyPr/>
        <a:lstStyle/>
        <a:p>
          <a:r>
            <a:rPr lang="en-US"/>
            <a:t>Neighbors who use the shelter are more likely to be male, African American, non-Veterans, and not insured</a:t>
          </a:r>
        </a:p>
      </dgm:t>
    </dgm:pt>
    <dgm:pt modelId="{3797F18B-CBF7-4989-8B92-8FEBEC14AED6}" type="parTrans" cxnId="{8F71560E-460D-475F-9991-0FEF9C37F2BC}">
      <dgm:prSet/>
      <dgm:spPr/>
      <dgm:t>
        <a:bodyPr/>
        <a:lstStyle/>
        <a:p>
          <a:endParaRPr lang="en-US"/>
        </a:p>
      </dgm:t>
    </dgm:pt>
    <dgm:pt modelId="{AE6E1D26-034C-415C-A7A4-5A1B35F07C5D}" type="sibTrans" cxnId="{8F71560E-460D-475F-9991-0FEF9C37F2BC}">
      <dgm:prSet/>
      <dgm:spPr/>
      <dgm:t>
        <a:bodyPr/>
        <a:lstStyle/>
        <a:p>
          <a:endParaRPr lang="en-US"/>
        </a:p>
      </dgm:t>
    </dgm:pt>
    <dgm:pt modelId="{DF1050A5-A865-4880-9ED8-4E55BCC34319}">
      <dgm:prSet/>
      <dgm:spPr/>
      <dgm:t>
        <a:bodyPr/>
        <a:lstStyle/>
        <a:p>
          <a:r>
            <a:rPr lang="en-US"/>
            <a:t>Treemaps can be used to visualize demographic groups and length of stay</a:t>
          </a:r>
        </a:p>
      </dgm:t>
    </dgm:pt>
    <dgm:pt modelId="{C98C70A6-48B4-4F3B-937B-94D13F6A6C31}" type="parTrans" cxnId="{9CD79C51-F5E0-4D09-BC9D-4586C0CC9305}">
      <dgm:prSet/>
      <dgm:spPr/>
      <dgm:t>
        <a:bodyPr/>
        <a:lstStyle/>
        <a:p>
          <a:endParaRPr lang="en-US"/>
        </a:p>
      </dgm:t>
    </dgm:pt>
    <dgm:pt modelId="{955D5E3B-0815-4544-A29B-9AA945C7C998}" type="sibTrans" cxnId="{9CD79C51-F5E0-4D09-BC9D-4586C0CC9305}">
      <dgm:prSet/>
      <dgm:spPr/>
      <dgm:t>
        <a:bodyPr/>
        <a:lstStyle/>
        <a:p>
          <a:endParaRPr lang="en-US"/>
        </a:p>
      </dgm:t>
    </dgm:pt>
    <dgm:pt modelId="{9818D04A-25DC-4721-8103-D46232057982}">
      <dgm:prSet/>
      <dgm:spPr/>
      <dgm:t>
        <a:bodyPr/>
        <a:lstStyle/>
        <a:p>
          <a:r>
            <a:rPr lang="en-US"/>
            <a:t>Those that ultimately ”disappear” stay at the shelter for a long time</a:t>
          </a:r>
        </a:p>
      </dgm:t>
    </dgm:pt>
    <dgm:pt modelId="{5953F935-DD2D-4666-A0D1-C67CFFE69A7C}" type="parTrans" cxnId="{D8918D6D-548A-4D4D-991C-FA7B9957364A}">
      <dgm:prSet/>
      <dgm:spPr/>
      <dgm:t>
        <a:bodyPr/>
        <a:lstStyle/>
        <a:p>
          <a:endParaRPr lang="en-US"/>
        </a:p>
      </dgm:t>
    </dgm:pt>
    <dgm:pt modelId="{9D60747A-3433-41A7-9EBA-0EC240B6158C}" type="sibTrans" cxnId="{D8918D6D-548A-4D4D-991C-FA7B9957364A}">
      <dgm:prSet/>
      <dgm:spPr/>
      <dgm:t>
        <a:bodyPr/>
        <a:lstStyle/>
        <a:p>
          <a:endParaRPr lang="en-US"/>
        </a:p>
      </dgm:t>
    </dgm:pt>
    <dgm:pt modelId="{D1155D6D-9688-6C4F-AE53-BECAE4F3DB1D}" type="pres">
      <dgm:prSet presAssocID="{C45EE816-6BEF-4215-9536-276EF6857CA3}" presName="linear" presStyleCnt="0">
        <dgm:presLayoutVars>
          <dgm:animLvl val="lvl"/>
          <dgm:resizeHandles val="exact"/>
        </dgm:presLayoutVars>
      </dgm:prSet>
      <dgm:spPr/>
    </dgm:pt>
    <dgm:pt modelId="{3B6A0C36-C09B-6F4A-9286-4A543FAFF3F3}" type="pres">
      <dgm:prSet presAssocID="{8B756E2B-CDF0-4389-922A-DA1F274F88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4D896C-4734-0440-8E0A-B0E464190B13}" type="pres">
      <dgm:prSet presAssocID="{AE6E1D26-034C-415C-A7A4-5A1B35F07C5D}" presName="spacer" presStyleCnt="0"/>
      <dgm:spPr/>
    </dgm:pt>
    <dgm:pt modelId="{D25C93E4-0CFB-A242-8310-463DF486CCEE}" type="pres">
      <dgm:prSet presAssocID="{DF1050A5-A865-4880-9ED8-4E55BCC343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706D3D-50DC-9A45-B31A-96686868A8B6}" type="pres">
      <dgm:prSet presAssocID="{955D5E3B-0815-4544-A29B-9AA945C7C998}" presName="spacer" presStyleCnt="0"/>
      <dgm:spPr/>
    </dgm:pt>
    <dgm:pt modelId="{34E3C799-CA7B-3F40-8CF5-A366A6186DA5}" type="pres">
      <dgm:prSet presAssocID="{9818D04A-25DC-4721-8103-D462320579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71560E-460D-475F-9991-0FEF9C37F2BC}" srcId="{C45EE816-6BEF-4215-9536-276EF6857CA3}" destId="{8B756E2B-CDF0-4389-922A-DA1F274F8849}" srcOrd="0" destOrd="0" parTransId="{3797F18B-CBF7-4989-8B92-8FEBEC14AED6}" sibTransId="{AE6E1D26-034C-415C-A7A4-5A1B35F07C5D}"/>
    <dgm:cxn modelId="{1848DA43-749E-2B4B-BB5F-1C5EA77DE19B}" type="presOf" srcId="{C45EE816-6BEF-4215-9536-276EF6857CA3}" destId="{D1155D6D-9688-6C4F-AE53-BECAE4F3DB1D}" srcOrd="0" destOrd="0" presId="urn:microsoft.com/office/officeart/2005/8/layout/vList2"/>
    <dgm:cxn modelId="{9CD79C51-F5E0-4D09-BC9D-4586C0CC9305}" srcId="{C45EE816-6BEF-4215-9536-276EF6857CA3}" destId="{DF1050A5-A865-4880-9ED8-4E55BCC34319}" srcOrd="1" destOrd="0" parTransId="{C98C70A6-48B4-4F3B-937B-94D13F6A6C31}" sibTransId="{955D5E3B-0815-4544-A29B-9AA945C7C998}"/>
    <dgm:cxn modelId="{D8918D6D-548A-4D4D-991C-FA7B9957364A}" srcId="{C45EE816-6BEF-4215-9536-276EF6857CA3}" destId="{9818D04A-25DC-4721-8103-D46232057982}" srcOrd="2" destOrd="0" parTransId="{5953F935-DD2D-4666-A0D1-C67CFFE69A7C}" sibTransId="{9D60747A-3433-41A7-9EBA-0EC240B6158C}"/>
    <dgm:cxn modelId="{3AA12D8F-CE45-854B-ABD8-8D4DFC4EA4A1}" type="presOf" srcId="{DF1050A5-A865-4880-9ED8-4E55BCC34319}" destId="{D25C93E4-0CFB-A242-8310-463DF486CCEE}" srcOrd="0" destOrd="0" presId="urn:microsoft.com/office/officeart/2005/8/layout/vList2"/>
    <dgm:cxn modelId="{9C09D0AA-A2B3-264C-B68F-0CD16EDBF2F6}" type="presOf" srcId="{8B756E2B-CDF0-4389-922A-DA1F274F8849}" destId="{3B6A0C36-C09B-6F4A-9286-4A543FAFF3F3}" srcOrd="0" destOrd="0" presId="urn:microsoft.com/office/officeart/2005/8/layout/vList2"/>
    <dgm:cxn modelId="{62BD57EB-73E6-A64F-8A3A-2B4A95A5B765}" type="presOf" srcId="{9818D04A-25DC-4721-8103-D46232057982}" destId="{34E3C799-CA7B-3F40-8CF5-A366A6186DA5}" srcOrd="0" destOrd="0" presId="urn:microsoft.com/office/officeart/2005/8/layout/vList2"/>
    <dgm:cxn modelId="{3675CC76-7406-1C43-B775-F9EA937471E7}" type="presParOf" srcId="{D1155D6D-9688-6C4F-AE53-BECAE4F3DB1D}" destId="{3B6A0C36-C09B-6F4A-9286-4A543FAFF3F3}" srcOrd="0" destOrd="0" presId="urn:microsoft.com/office/officeart/2005/8/layout/vList2"/>
    <dgm:cxn modelId="{2BF17DA9-39AF-D141-B73F-45E8D59E6B4C}" type="presParOf" srcId="{D1155D6D-9688-6C4F-AE53-BECAE4F3DB1D}" destId="{714D896C-4734-0440-8E0A-B0E464190B13}" srcOrd="1" destOrd="0" presId="urn:microsoft.com/office/officeart/2005/8/layout/vList2"/>
    <dgm:cxn modelId="{12113D1F-B27F-064F-9219-648ECDAD2F63}" type="presParOf" srcId="{D1155D6D-9688-6C4F-AE53-BECAE4F3DB1D}" destId="{D25C93E4-0CFB-A242-8310-463DF486CCEE}" srcOrd="2" destOrd="0" presId="urn:microsoft.com/office/officeart/2005/8/layout/vList2"/>
    <dgm:cxn modelId="{DDC50995-4955-3D4E-9C58-FC0B392DF064}" type="presParOf" srcId="{D1155D6D-9688-6C4F-AE53-BECAE4F3DB1D}" destId="{8D706D3D-50DC-9A45-B31A-96686868A8B6}" srcOrd="3" destOrd="0" presId="urn:microsoft.com/office/officeart/2005/8/layout/vList2"/>
    <dgm:cxn modelId="{7C956549-D51B-8B46-8685-2D04B545D5C6}" type="presParOf" srcId="{D1155D6D-9688-6C4F-AE53-BECAE4F3DB1D}" destId="{34E3C799-CA7B-3F40-8CF5-A366A6186D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36BA5C-F8BF-42EF-B7FD-493605BF18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8342D9-FCCC-4FA6-A8F1-AED1A32C888E}">
      <dgm:prSet/>
      <dgm:spPr/>
      <dgm:t>
        <a:bodyPr/>
        <a:lstStyle/>
        <a:p>
          <a:pPr>
            <a:defRPr cap="all"/>
          </a:pPr>
          <a:r>
            <a:rPr lang="en-US" dirty="0"/>
            <a:t>Deliverable: </a:t>
          </a:r>
        </a:p>
        <a:p>
          <a:pPr>
            <a:defRPr cap="all"/>
          </a:pPr>
          <a:r>
            <a:rPr lang="en-US" dirty="0"/>
            <a:t>Client Summary</a:t>
          </a:r>
        </a:p>
      </dgm:t>
    </dgm:pt>
    <dgm:pt modelId="{9D5F2C60-B492-4FC6-AAE5-60BC623B87CF}" type="parTrans" cxnId="{D43B95C1-1D1E-4CFF-AE6B-391AD8827F4F}">
      <dgm:prSet/>
      <dgm:spPr/>
      <dgm:t>
        <a:bodyPr/>
        <a:lstStyle/>
        <a:p>
          <a:endParaRPr lang="en-US"/>
        </a:p>
      </dgm:t>
    </dgm:pt>
    <dgm:pt modelId="{F48EFC21-8029-4EE7-AAFE-AD95B169F4FE}" type="sibTrans" cxnId="{D43B95C1-1D1E-4CFF-AE6B-391AD8827F4F}">
      <dgm:prSet/>
      <dgm:spPr/>
      <dgm:t>
        <a:bodyPr/>
        <a:lstStyle/>
        <a:p>
          <a:endParaRPr lang="en-US"/>
        </a:p>
      </dgm:t>
    </dgm:pt>
    <dgm:pt modelId="{A2F21BE1-0E04-46D9-A835-BD6212807359}">
      <dgm:prSet/>
      <dgm:spPr/>
      <dgm:t>
        <a:bodyPr/>
        <a:lstStyle/>
        <a:p>
          <a:pPr>
            <a:defRPr cap="all"/>
          </a:pPr>
          <a:r>
            <a:rPr lang="en-US" dirty="0"/>
            <a:t>Reproducible, Containerized Repository for Data scientists</a:t>
          </a:r>
        </a:p>
      </dgm:t>
    </dgm:pt>
    <dgm:pt modelId="{0297F8A9-05E6-4BDC-B293-470E2934B875}" type="parTrans" cxnId="{4760F0E7-A143-42FC-9F45-B0A015F69F74}">
      <dgm:prSet/>
      <dgm:spPr/>
      <dgm:t>
        <a:bodyPr/>
        <a:lstStyle/>
        <a:p>
          <a:endParaRPr lang="en-US"/>
        </a:p>
      </dgm:t>
    </dgm:pt>
    <dgm:pt modelId="{A7704C3E-F92C-49D0-AFD7-2D061DFEB345}" type="sibTrans" cxnId="{4760F0E7-A143-42FC-9F45-B0A015F69F74}">
      <dgm:prSet/>
      <dgm:spPr/>
      <dgm:t>
        <a:bodyPr/>
        <a:lstStyle/>
        <a:p>
          <a:endParaRPr lang="en-US"/>
        </a:p>
      </dgm:t>
    </dgm:pt>
    <dgm:pt modelId="{4720A9A0-5128-423B-9378-70065D5F9963}">
      <dgm:prSet/>
      <dgm:spPr/>
      <dgm:t>
        <a:bodyPr/>
        <a:lstStyle/>
        <a:p>
          <a:pPr>
            <a:defRPr cap="all"/>
          </a:pPr>
          <a:r>
            <a:rPr lang="en-US" dirty="0"/>
            <a:t>Create a Shiny Dashboard</a:t>
          </a:r>
        </a:p>
      </dgm:t>
    </dgm:pt>
    <dgm:pt modelId="{029E6CF9-3055-4910-92CB-84943A4702C6}" type="parTrans" cxnId="{CC417FA5-0FBE-4F69-A037-F6CF53E6648C}">
      <dgm:prSet/>
      <dgm:spPr/>
      <dgm:t>
        <a:bodyPr/>
        <a:lstStyle/>
        <a:p>
          <a:endParaRPr lang="en-US"/>
        </a:p>
      </dgm:t>
    </dgm:pt>
    <dgm:pt modelId="{73248637-FC85-4F70-B564-DCC0F3FC8B04}" type="sibTrans" cxnId="{CC417FA5-0FBE-4F69-A037-F6CF53E6648C}">
      <dgm:prSet/>
      <dgm:spPr/>
      <dgm:t>
        <a:bodyPr/>
        <a:lstStyle/>
        <a:p>
          <a:endParaRPr lang="en-US"/>
        </a:p>
      </dgm:t>
    </dgm:pt>
    <dgm:pt modelId="{5D3A76C3-C6C8-4307-B505-5940EADC6EEA}" type="pres">
      <dgm:prSet presAssocID="{5E36BA5C-F8BF-42EF-B7FD-493605BF1801}" presName="root" presStyleCnt="0">
        <dgm:presLayoutVars>
          <dgm:dir/>
          <dgm:resizeHandles val="exact"/>
        </dgm:presLayoutVars>
      </dgm:prSet>
      <dgm:spPr/>
    </dgm:pt>
    <dgm:pt modelId="{20822693-3337-4324-92DD-3E9946048603}" type="pres">
      <dgm:prSet presAssocID="{028342D9-FCCC-4FA6-A8F1-AED1A32C888E}" presName="compNode" presStyleCnt="0"/>
      <dgm:spPr/>
    </dgm:pt>
    <dgm:pt modelId="{1BE6A3F4-110C-4C4E-84B4-DCA9C8F1E010}" type="pres">
      <dgm:prSet presAssocID="{028342D9-FCCC-4FA6-A8F1-AED1A32C888E}" presName="iconBgRect" presStyleLbl="bgShp" presStyleIdx="0" presStyleCnt="3"/>
      <dgm:spPr/>
    </dgm:pt>
    <dgm:pt modelId="{C35DD098-964B-461D-8836-7C4F4921B324}" type="pres">
      <dgm:prSet presAssocID="{028342D9-FCCC-4FA6-A8F1-AED1A32C8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2B6F3EE-92F9-446E-8456-9C36FA476017}" type="pres">
      <dgm:prSet presAssocID="{028342D9-FCCC-4FA6-A8F1-AED1A32C888E}" presName="spaceRect" presStyleCnt="0"/>
      <dgm:spPr/>
    </dgm:pt>
    <dgm:pt modelId="{6F4A6CB5-9646-40CC-9A43-CFC7B70FB189}" type="pres">
      <dgm:prSet presAssocID="{028342D9-FCCC-4FA6-A8F1-AED1A32C888E}" presName="textRect" presStyleLbl="revTx" presStyleIdx="0" presStyleCnt="3">
        <dgm:presLayoutVars>
          <dgm:chMax val="1"/>
          <dgm:chPref val="1"/>
        </dgm:presLayoutVars>
      </dgm:prSet>
      <dgm:spPr/>
    </dgm:pt>
    <dgm:pt modelId="{326B9451-734A-46CD-BCB6-0449CD022C5F}" type="pres">
      <dgm:prSet presAssocID="{F48EFC21-8029-4EE7-AAFE-AD95B169F4FE}" presName="sibTrans" presStyleCnt="0"/>
      <dgm:spPr/>
    </dgm:pt>
    <dgm:pt modelId="{C17C7DAB-1A46-495F-9884-66D6E1BC90E4}" type="pres">
      <dgm:prSet presAssocID="{A2F21BE1-0E04-46D9-A835-BD6212807359}" presName="compNode" presStyleCnt="0"/>
      <dgm:spPr/>
    </dgm:pt>
    <dgm:pt modelId="{E2867464-24DC-4366-87AE-59BBBAF00866}" type="pres">
      <dgm:prSet presAssocID="{A2F21BE1-0E04-46D9-A835-BD6212807359}" presName="iconBgRect" presStyleLbl="bgShp" presStyleIdx="1" presStyleCnt="3"/>
      <dgm:spPr/>
    </dgm:pt>
    <dgm:pt modelId="{CD3BA265-7879-424E-A7C4-706429339C82}" type="pres">
      <dgm:prSet presAssocID="{A2F21BE1-0E04-46D9-A835-BD62128073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B1DCA9-D752-4913-A5DE-6FAA17120B77}" type="pres">
      <dgm:prSet presAssocID="{A2F21BE1-0E04-46D9-A835-BD6212807359}" presName="spaceRect" presStyleCnt="0"/>
      <dgm:spPr/>
    </dgm:pt>
    <dgm:pt modelId="{51FE6188-C45D-44DE-998A-22797C81FCEF}" type="pres">
      <dgm:prSet presAssocID="{A2F21BE1-0E04-46D9-A835-BD6212807359}" presName="textRect" presStyleLbl="revTx" presStyleIdx="1" presStyleCnt="3">
        <dgm:presLayoutVars>
          <dgm:chMax val="1"/>
          <dgm:chPref val="1"/>
        </dgm:presLayoutVars>
      </dgm:prSet>
      <dgm:spPr/>
    </dgm:pt>
    <dgm:pt modelId="{6E00421A-1014-4969-A89F-75BBE1815DC8}" type="pres">
      <dgm:prSet presAssocID="{A7704C3E-F92C-49D0-AFD7-2D061DFEB345}" presName="sibTrans" presStyleCnt="0"/>
      <dgm:spPr/>
    </dgm:pt>
    <dgm:pt modelId="{8E4E6BE2-FFE6-4EDB-9113-517BBAAED80F}" type="pres">
      <dgm:prSet presAssocID="{4720A9A0-5128-423B-9378-70065D5F9963}" presName="compNode" presStyleCnt="0"/>
      <dgm:spPr/>
    </dgm:pt>
    <dgm:pt modelId="{8FB9CF62-E917-4EFF-B662-41109F0DD153}" type="pres">
      <dgm:prSet presAssocID="{4720A9A0-5128-423B-9378-70065D5F9963}" presName="iconBgRect" presStyleLbl="bgShp" presStyleIdx="2" presStyleCnt="3"/>
      <dgm:spPr/>
    </dgm:pt>
    <dgm:pt modelId="{F099B19F-7375-4177-ABDB-05B0D7F1BD8B}" type="pres">
      <dgm:prSet presAssocID="{4720A9A0-5128-423B-9378-70065D5F99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BC4150A-0C48-423E-B6C3-D21EFA12D720}" type="pres">
      <dgm:prSet presAssocID="{4720A9A0-5128-423B-9378-70065D5F9963}" presName="spaceRect" presStyleCnt="0"/>
      <dgm:spPr/>
    </dgm:pt>
    <dgm:pt modelId="{35488E36-8229-4A42-AA33-7F815EB85EA3}" type="pres">
      <dgm:prSet presAssocID="{4720A9A0-5128-423B-9378-70065D5F99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6F2959-50D0-4C76-B718-063C199FD629}" type="presOf" srcId="{4720A9A0-5128-423B-9378-70065D5F9963}" destId="{35488E36-8229-4A42-AA33-7F815EB85EA3}" srcOrd="0" destOrd="0" presId="urn:microsoft.com/office/officeart/2018/5/layout/IconCircleLabelList"/>
    <dgm:cxn modelId="{CC417FA5-0FBE-4F69-A037-F6CF53E6648C}" srcId="{5E36BA5C-F8BF-42EF-B7FD-493605BF1801}" destId="{4720A9A0-5128-423B-9378-70065D5F9963}" srcOrd="2" destOrd="0" parTransId="{029E6CF9-3055-4910-92CB-84943A4702C6}" sibTransId="{73248637-FC85-4F70-B564-DCC0F3FC8B04}"/>
    <dgm:cxn modelId="{61A3C5BE-1D7F-49C8-888D-1DCD887776E3}" type="presOf" srcId="{A2F21BE1-0E04-46D9-A835-BD6212807359}" destId="{51FE6188-C45D-44DE-998A-22797C81FCEF}" srcOrd="0" destOrd="0" presId="urn:microsoft.com/office/officeart/2018/5/layout/IconCircleLabelList"/>
    <dgm:cxn modelId="{6E3530C0-1F47-4972-B0FC-B153F963B7AB}" type="presOf" srcId="{5E36BA5C-F8BF-42EF-B7FD-493605BF1801}" destId="{5D3A76C3-C6C8-4307-B505-5940EADC6EEA}" srcOrd="0" destOrd="0" presId="urn:microsoft.com/office/officeart/2018/5/layout/IconCircleLabelList"/>
    <dgm:cxn modelId="{D43B95C1-1D1E-4CFF-AE6B-391AD8827F4F}" srcId="{5E36BA5C-F8BF-42EF-B7FD-493605BF1801}" destId="{028342D9-FCCC-4FA6-A8F1-AED1A32C888E}" srcOrd="0" destOrd="0" parTransId="{9D5F2C60-B492-4FC6-AAE5-60BC623B87CF}" sibTransId="{F48EFC21-8029-4EE7-AAFE-AD95B169F4FE}"/>
    <dgm:cxn modelId="{4760F0E7-A143-42FC-9F45-B0A015F69F74}" srcId="{5E36BA5C-F8BF-42EF-B7FD-493605BF1801}" destId="{A2F21BE1-0E04-46D9-A835-BD6212807359}" srcOrd="1" destOrd="0" parTransId="{0297F8A9-05E6-4BDC-B293-470E2934B875}" sibTransId="{A7704C3E-F92C-49D0-AFD7-2D061DFEB345}"/>
    <dgm:cxn modelId="{AC6250EE-0077-43A6-8FF2-1788178356DC}" type="presOf" srcId="{028342D9-FCCC-4FA6-A8F1-AED1A32C888E}" destId="{6F4A6CB5-9646-40CC-9A43-CFC7B70FB189}" srcOrd="0" destOrd="0" presId="urn:microsoft.com/office/officeart/2018/5/layout/IconCircleLabelList"/>
    <dgm:cxn modelId="{A493CA3C-629F-4DA1-85C4-F931CE300F74}" type="presParOf" srcId="{5D3A76C3-C6C8-4307-B505-5940EADC6EEA}" destId="{20822693-3337-4324-92DD-3E9946048603}" srcOrd="0" destOrd="0" presId="urn:microsoft.com/office/officeart/2018/5/layout/IconCircleLabelList"/>
    <dgm:cxn modelId="{217D7ED4-3481-4D9C-92B9-830E54182E8A}" type="presParOf" srcId="{20822693-3337-4324-92DD-3E9946048603}" destId="{1BE6A3F4-110C-4C4E-84B4-DCA9C8F1E010}" srcOrd="0" destOrd="0" presId="urn:microsoft.com/office/officeart/2018/5/layout/IconCircleLabelList"/>
    <dgm:cxn modelId="{96EAA307-0041-475B-8425-64E26E8EBB88}" type="presParOf" srcId="{20822693-3337-4324-92DD-3E9946048603}" destId="{C35DD098-964B-461D-8836-7C4F4921B324}" srcOrd="1" destOrd="0" presId="urn:microsoft.com/office/officeart/2018/5/layout/IconCircleLabelList"/>
    <dgm:cxn modelId="{7F121FD5-0B6F-479F-876D-1B382AEB88DD}" type="presParOf" srcId="{20822693-3337-4324-92DD-3E9946048603}" destId="{D2B6F3EE-92F9-446E-8456-9C36FA476017}" srcOrd="2" destOrd="0" presId="urn:microsoft.com/office/officeart/2018/5/layout/IconCircleLabelList"/>
    <dgm:cxn modelId="{1351B515-AD46-4A21-9370-19506747D6CE}" type="presParOf" srcId="{20822693-3337-4324-92DD-3E9946048603}" destId="{6F4A6CB5-9646-40CC-9A43-CFC7B70FB189}" srcOrd="3" destOrd="0" presId="urn:microsoft.com/office/officeart/2018/5/layout/IconCircleLabelList"/>
    <dgm:cxn modelId="{E348007B-4EF0-4103-B3E7-5CA81A124BA8}" type="presParOf" srcId="{5D3A76C3-C6C8-4307-B505-5940EADC6EEA}" destId="{326B9451-734A-46CD-BCB6-0449CD022C5F}" srcOrd="1" destOrd="0" presId="urn:microsoft.com/office/officeart/2018/5/layout/IconCircleLabelList"/>
    <dgm:cxn modelId="{1BFA3399-0828-4A85-87CA-C975F1413714}" type="presParOf" srcId="{5D3A76C3-C6C8-4307-B505-5940EADC6EEA}" destId="{C17C7DAB-1A46-495F-9884-66D6E1BC90E4}" srcOrd="2" destOrd="0" presId="urn:microsoft.com/office/officeart/2018/5/layout/IconCircleLabelList"/>
    <dgm:cxn modelId="{BA571181-ED69-4715-A60C-45FE422CCCA0}" type="presParOf" srcId="{C17C7DAB-1A46-495F-9884-66D6E1BC90E4}" destId="{E2867464-24DC-4366-87AE-59BBBAF00866}" srcOrd="0" destOrd="0" presId="urn:microsoft.com/office/officeart/2018/5/layout/IconCircleLabelList"/>
    <dgm:cxn modelId="{50DEEE4A-BB43-45F7-AE66-48005798AB6E}" type="presParOf" srcId="{C17C7DAB-1A46-495F-9884-66D6E1BC90E4}" destId="{CD3BA265-7879-424E-A7C4-706429339C82}" srcOrd="1" destOrd="0" presId="urn:microsoft.com/office/officeart/2018/5/layout/IconCircleLabelList"/>
    <dgm:cxn modelId="{384078FB-6951-413D-B124-0F8D1876BAD5}" type="presParOf" srcId="{C17C7DAB-1A46-495F-9884-66D6E1BC90E4}" destId="{B3B1DCA9-D752-4913-A5DE-6FAA17120B77}" srcOrd="2" destOrd="0" presId="urn:microsoft.com/office/officeart/2018/5/layout/IconCircleLabelList"/>
    <dgm:cxn modelId="{BB261619-5945-4071-8CDC-D2451E69EE1F}" type="presParOf" srcId="{C17C7DAB-1A46-495F-9884-66D6E1BC90E4}" destId="{51FE6188-C45D-44DE-998A-22797C81FCEF}" srcOrd="3" destOrd="0" presId="urn:microsoft.com/office/officeart/2018/5/layout/IconCircleLabelList"/>
    <dgm:cxn modelId="{211B6362-0CAE-4D44-B6A7-1D5F80113B19}" type="presParOf" srcId="{5D3A76C3-C6C8-4307-B505-5940EADC6EEA}" destId="{6E00421A-1014-4969-A89F-75BBE1815DC8}" srcOrd="3" destOrd="0" presId="urn:microsoft.com/office/officeart/2018/5/layout/IconCircleLabelList"/>
    <dgm:cxn modelId="{D11594CC-2A50-4EF8-9493-7404661E7A35}" type="presParOf" srcId="{5D3A76C3-C6C8-4307-B505-5940EADC6EEA}" destId="{8E4E6BE2-FFE6-4EDB-9113-517BBAAED80F}" srcOrd="4" destOrd="0" presId="urn:microsoft.com/office/officeart/2018/5/layout/IconCircleLabelList"/>
    <dgm:cxn modelId="{2B3FFA65-6C38-4DFB-8708-7ED141865986}" type="presParOf" srcId="{8E4E6BE2-FFE6-4EDB-9113-517BBAAED80F}" destId="{8FB9CF62-E917-4EFF-B662-41109F0DD153}" srcOrd="0" destOrd="0" presId="urn:microsoft.com/office/officeart/2018/5/layout/IconCircleLabelList"/>
    <dgm:cxn modelId="{91F891FB-5E4E-4BD3-83F4-99FED9C1679C}" type="presParOf" srcId="{8E4E6BE2-FFE6-4EDB-9113-517BBAAED80F}" destId="{F099B19F-7375-4177-ABDB-05B0D7F1BD8B}" srcOrd="1" destOrd="0" presId="urn:microsoft.com/office/officeart/2018/5/layout/IconCircleLabelList"/>
    <dgm:cxn modelId="{C51D221B-BBF8-4911-B973-8083F48F256D}" type="presParOf" srcId="{8E4E6BE2-FFE6-4EDB-9113-517BBAAED80F}" destId="{2BC4150A-0C48-423E-B6C3-D21EFA12D720}" srcOrd="2" destOrd="0" presId="urn:microsoft.com/office/officeart/2018/5/layout/IconCircleLabelList"/>
    <dgm:cxn modelId="{0B70A7AF-E804-4B95-9A92-DE7F72014616}" type="presParOf" srcId="{8E4E6BE2-FFE6-4EDB-9113-517BBAAED80F}" destId="{35488E36-8229-4A42-AA33-7F815EB85E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8D2B2-D8EA-7B4E-B425-2C08F18D0122}">
      <dsp:nvSpPr>
        <dsp:cNvPr id="0" name=""/>
        <dsp:cNvSpPr/>
      </dsp:nvSpPr>
      <dsp:spPr>
        <a:xfrm>
          <a:off x="0" y="1295"/>
          <a:ext cx="6797675" cy="12951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Gender</a:t>
          </a:r>
        </a:p>
      </dsp:txBody>
      <dsp:txXfrm>
        <a:off x="63226" y="64521"/>
        <a:ext cx="6671223" cy="1168738"/>
      </dsp:txXfrm>
    </dsp:sp>
    <dsp:sp modelId="{6A197E77-0CA0-1749-817F-DC8A91D74B56}">
      <dsp:nvSpPr>
        <dsp:cNvPr id="0" name=""/>
        <dsp:cNvSpPr/>
      </dsp:nvSpPr>
      <dsp:spPr>
        <a:xfrm>
          <a:off x="0" y="1452005"/>
          <a:ext cx="6797675" cy="129519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Race</a:t>
          </a:r>
        </a:p>
      </dsp:txBody>
      <dsp:txXfrm>
        <a:off x="63226" y="1515231"/>
        <a:ext cx="6671223" cy="1168738"/>
      </dsp:txXfrm>
    </dsp:sp>
    <dsp:sp modelId="{70EF7643-A268-AB41-B216-BFD32D1F13F9}">
      <dsp:nvSpPr>
        <dsp:cNvPr id="0" name=""/>
        <dsp:cNvSpPr/>
      </dsp:nvSpPr>
      <dsp:spPr>
        <a:xfrm>
          <a:off x="0" y="2902716"/>
          <a:ext cx="6797675" cy="129519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Veteran Status</a:t>
          </a:r>
        </a:p>
      </dsp:txBody>
      <dsp:txXfrm>
        <a:off x="63226" y="2965942"/>
        <a:ext cx="6671223" cy="1168738"/>
      </dsp:txXfrm>
    </dsp:sp>
    <dsp:sp modelId="{819D8565-2D75-DF4F-AD6B-24AE900DC4E1}">
      <dsp:nvSpPr>
        <dsp:cNvPr id="0" name=""/>
        <dsp:cNvSpPr/>
      </dsp:nvSpPr>
      <dsp:spPr>
        <a:xfrm>
          <a:off x="0" y="4353426"/>
          <a:ext cx="6797675" cy="12951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Insurance Status</a:t>
          </a:r>
        </a:p>
      </dsp:txBody>
      <dsp:txXfrm>
        <a:off x="63226" y="4416652"/>
        <a:ext cx="6671223" cy="1168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2C27A-BFD9-4BD2-AF76-F373D71C8995}">
      <dsp:nvSpPr>
        <dsp:cNvPr id="0" name=""/>
        <dsp:cNvSpPr/>
      </dsp:nvSpPr>
      <dsp:spPr>
        <a:xfrm>
          <a:off x="1428761" y="371753"/>
          <a:ext cx="1091119" cy="1091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08F2A-795A-4176-86E8-B8033F1948EA}">
      <dsp:nvSpPr>
        <dsp:cNvPr id="0" name=""/>
        <dsp:cNvSpPr/>
      </dsp:nvSpPr>
      <dsp:spPr>
        <a:xfrm>
          <a:off x="761966" y="1801867"/>
          <a:ext cx="24247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Dataset focuses on services provided by shelter program</a:t>
          </a:r>
        </a:p>
      </dsp:txBody>
      <dsp:txXfrm>
        <a:off x="761966" y="1801867"/>
        <a:ext cx="2424709" cy="720000"/>
      </dsp:txXfrm>
    </dsp:sp>
    <dsp:sp modelId="{715EC4BC-4845-4CA2-A2DB-8C26B6C7DC1D}">
      <dsp:nvSpPr>
        <dsp:cNvPr id="0" name=""/>
        <dsp:cNvSpPr/>
      </dsp:nvSpPr>
      <dsp:spPr>
        <a:xfrm>
          <a:off x="4277794" y="371753"/>
          <a:ext cx="1091119" cy="1091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7991-DE22-477B-8425-02E07CA53EC5}">
      <dsp:nvSpPr>
        <dsp:cNvPr id="0" name=""/>
        <dsp:cNvSpPr/>
      </dsp:nvSpPr>
      <dsp:spPr>
        <a:xfrm>
          <a:off x="3610999" y="1801867"/>
          <a:ext cx="24247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16 original datasets</a:t>
          </a:r>
        </a:p>
      </dsp:txBody>
      <dsp:txXfrm>
        <a:off x="3610999" y="1801867"/>
        <a:ext cx="2424709" cy="720000"/>
      </dsp:txXfrm>
    </dsp:sp>
    <dsp:sp modelId="{4BD13161-585D-4932-ACC0-4D82B250FB1D}">
      <dsp:nvSpPr>
        <dsp:cNvPr id="0" name=""/>
        <dsp:cNvSpPr/>
      </dsp:nvSpPr>
      <dsp:spPr>
        <a:xfrm>
          <a:off x="2853277" y="3128044"/>
          <a:ext cx="1091119" cy="1091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85A4F-F706-4D83-8054-43D3380E7227}">
      <dsp:nvSpPr>
        <dsp:cNvPr id="0" name=""/>
        <dsp:cNvSpPr/>
      </dsp:nvSpPr>
      <dsp:spPr>
        <a:xfrm>
          <a:off x="2186482" y="4558158"/>
          <a:ext cx="24247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analytic dataset focused on demographics and entry/exit time</a:t>
          </a:r>
        </a:p>
      </dsp:txBody>
      <dsp:txXfrm>
        <a:off x="2186482" y="4558158"/>
        <a:ext cx="242470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5BB42-40CE-774A-B8CB-AE6C47B28AF8}">
      <dsp:nvSpPr>
        <dsp:cNvPr id="0" name=""/>
        <dsp:cNvSpPr/>
      </dsp:nvSpPr>
      <dsp:spPr>
        <a:xfrm>
          <a:off x="0" y="335122"/>
          <a:ext cx="6797675" cy="1188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Treemaps compare groups by AREA</a:t>
          </a:r>
        </a:p>
      </dsp:txBody>
      <dsp:txXfrm>
        <a:off x="58030" y="393152"/>
        <a:ext cx="6681615" cy="1072696"/>
      </dsp:txXfrm>
    </dsp:sp>
    <dsp:sp modelId="{C4D01C01-2839-FA46-8A6E-20B97E1882F3}">
      <dsp:nvSpPr>
        <dsp:cNvPr id="0" name=""/>
        <dsp:cNvSpPr/>
      </dsp:nvSpPr>
      <dsp:spPr>
        <a:xfrm>
          <a:off x="0" y="1598759"/>
          <a:ext cx="6797675" cy="118875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Left Figure: Area = Number of Individuals</a:t>
          </a:r>
        </a:p>
      </dsp:txBody>
      <dsp:txXfrm>
        <a:off x="58030" y="1656789"/>
        <a:ext cx="6681615" cy="1072696"/>
      </dsp:txXfrm>
    </dsp:sp>
    <dsp:sp modelId="{D9157709-48CA-F248-A16B-C9F8E1D6606E}">
      <dsp:nvSpPr>
        <dsp:cNvPr id="0" name=""/>
        <dsp:cNvSpPr/>
      </dsp:nvSpPr>
      <dsp:spPr>
        <a:xfrm>
          <a:off x="0" y="2862396"/>
          <a:ext cx="6797675" cy="118875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Right Figure : Area = Length of Stay</a:t>
          </a:r>
        </a:p>
      </dsp:txBody>
      <dsp:txXfrm>
        <a:off x="58030" y="2920426"/>
        <a:ext cx="6681615" cy="1072696"/>
      </dsp:txXfrm>
    </dsp:sp>
    <dsp:sp modelId="{97F09C4F-1B10-2243-A30D-D531B13DBD5C}">
      <dsp:nvSpPr>
        <dsp:cNvPr id="0" name=""/>
        <dsp:cNvSpPr/>
      </dsp:nvSpPr>
      <dsp:spPr>
        <a:xfrm>
          <a:off x="0" y="4126032"/>
          <a:ext cx="6797675" cy="118875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Interpretation: Right Area &gt; Left Area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That group stayed longer than you would expect</a:t>
          </a:r>
        </a:p>
      </dsp:txBody>
      <dsp:txXfrm>
        <a:off x="58030" y="4184062"/>
        <a:ext cx="6681615" cy="10726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A0C36-C09B-6F4A-9286-4A543FAFF3F3}">
      <dsp:nvSpPr>
        <dsp:cNvPr id="0" name=""/>
        <dsp:cNvSpPr/>
      </dsp:nvSpPr>
      <dsp:spPr>
        <a:xfrm>
          <a:off x="0" y="264005"/>
          <a:ext cx="6797675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Neighbors who use the shelter are more likely to be male, African American, non-Veterans, and not insured</a:t>
          </a:r>
        </a:p>
      </dsp:txBody>
      <dsp:txXfrm>
        <a:off x="80532" y="344537"/>
        <a:ext cx="6636611" cy="1488636"/>
      </dsp:txXfrm>
    </dsp:sp>
    <dsp:sp modelId="{D25C93E4-0CFB-A242-8310-463DF486CCEE}">
      <dsp:nvSpPr>
        <dsp:cNvPr id="0" name=""/>
        <dsp:cNvSpPr/>
      </dsp:nvSpPr>
      <dsp:spPr>
        <a:xfrm>
          <a:off x="0" y="2000105"/>
          <a:ext cx="6797675" cy="16497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Treemaps can be used to visualize demographic groups and length of stay</a:t>
          </a:r>
        </a:p>
      </dsp:txBody>
      <dsp:txXfrm>
        <a:off x="80532" y="2080637"/>
        <a:ext cx="6636611" cy="1488636"/>
      </dsp:txXfrm>
    </dsp:sp>
    <dsp:sp modelId="{34E3C799-CA7B-3F40-8CF5-A366A6186DA5}">
      <dsp:nvSpPr>
        <dsp:cNvPr id="0" name=""/>
        <dsp:cNvSpPr/>
      </dsp:nvSpPr>
      <dsp:spPr>
        <a:xfrm>
          <a:off x="0" y="3736206"/>
          <a:ext cx="6797675" cy="1649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Those that ultimately ”disappear” stay at the shelter for a long time</a:t>
          </a:r>
        </a:p>
      </dsp:txBody>
      <dsp:txXfrm>
        <a:off x="80532" y="3816738"/>
        <a:ext cx="6636611" cy="1488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6A3F4-110C-4C4E-84B4-DCA9C8F1E010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D098-964B-461D-8836-7C4F4921B32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6CB5-9646-40CC-9A43-CFC7B70FB189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Deliverable: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Client Summary</a:t>
          </a:r>
        </a:p>
      </dsp:txBody>
      <dsp:txXfrm>
        <a:off x="35606" y="2725540"/>
        <a:ext cx="2981250" cy="720000"/>
      </dsp:txXfrm>
    </dsp:sp>
    <dsp:sp modelId="{E2867464-24DC-4366-87AE-59BBBAF00866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BA265-7879-424E-A7C4-706429339C82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6188-C45D-44DE-998A-22797C81FCEF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Reproducible, Containerized Repository for Data scientists</a:t>
          </a:r>
        </a:p>
      </dsp:txBody>
      <dsp:txXfrm>
        <a:off x="3538574" y="2725540"/>
        <a:ext cx="2981250" cy="720000"/>
      </dsp:txXfrm>
    </dsp:sp>
    <dsp:sp modelId="{8FB9CF62-E917-4EFF-B662-41109F0DD153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B19F-7375-4177-ABDB-05B0D7F1BD8B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88E36-8229-4A42-AA33-7F815EB85E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Create a Shiny Dashboard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71FD-4522-1245-84AB-2A53F1CA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Autofit/>
          </a:bodyPr>
          <a:lstStyle/>
          <a:p>
            <a:r>
              <a:rPr lang="en-US" sz="6000" dirty="0"/>
              <a:t>Visualizing</a:t>
            </a:r>
            <a:br>
              <a:rPr lang="en-US" sz="6000" dirty="0"/>
            </a:br>
            <a:r>
              <a:rPr lang="en-US" sz="6000" dirty="0"/>
              <a:t>Shelter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D711-A752-3E4F-AEA5-B305DF26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Alvin G. Thomas, MSPH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BIOS 611, Fall 2019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C8187-9410-442B-A4CD-953230D3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65005" y="640081"/>
            <a:ext cx="6650205" cy="5054156"/>
          </a:xfrm>
          <a:prstGeom prst="rect">
            <a:avLst/>
          </a:prstGeom>
        </p:spPr>
      </p:pic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59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Race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76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77E8A-C6C4-9F46-94A5-C25A9A4F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59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Veteran Status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57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7A534A-B4BD-AF46-9E2F-D22F0975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78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3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Insurance Status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95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998561-293B-F846-B9FA-C404578A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Reason for Leaving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2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B103B-79D9-6B48-A3F7-B70FFBA1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6848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9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Combining </a:t>
            </a:r>
            <a:r>
              <a:rPr lang="en-US" sz="8900" dirty="0" err="1">
                <a:solidFill>
                  <a:srgbClr val="FFFFFF"/>
                </a:solidFill>
              </a:rPr>
              <a:t>Treemaps</a:t>
            </a:r>
            <a:endParaRPr lang="en-US" sz="8900" dirty="0">
              <a:solidFill>
                <a:srgbClr val="FFFFFF"/>
              </a:solidFill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4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77E8A-C6C4-9F46-94A5-C25A9A4F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59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1AC20-4FB5-A449-8B55-5901B9E5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8" y="3893543"/>
            <a:ext cx="3015483" cy="1654626"/>
          </a:xfrm>
        </p:spPr>
        <p:txBody>
          <a:bodyPr anchor="ctr">
            <a:normAutofit/>
          </a:bodyPr>
          <a:lstStyle/>
          <a:p>
            <a:pPr algn="r"/>
            <a:r>
              <a:rPr lang="en-US" sz="3600">
                <a:solidFill>
                  <a:srgbClr val="324D45"/>
                </a:solidFill>
              </a:rPr>
              <a:t>The UMD Mission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A0C6B-9A56-4D46-B218-1779B41C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4" r="6020" b="1"/>
          <a:stretch/>
        </p:blipFill>
        <p:spPr>
          <a:xfrm>
            <a:off x="8" y="824735"/>
            <a:ext cx="3664827" cy="2604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F728-773A-ED47-A3B1-81CCDFC6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2" r="27598" b="-3"/>
          <a:stretch/>
        </p:blipFill>
        <p:spPr>
          <a:xfrm>
            <a:off x="4354278" y="10"/>
            <a:ext cx="3966436" cy="2952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E035-6D5B-9D4F-B219-A410797B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79" y="3429000"/>
            <a:ext cx="3966441" cy="25837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 Urban Ministries of Durham (UMD) fights poverty and homelessness by offering </a:t>
            </a:r>
            <a:br>
              <a:rPr lang="en-US" dirty="0"/>
            </a:br>
            <a:r>
              <a:rPr lang="en-US" dirty="0"/>
              <a:t>food, shelter, and a future to neighbors in need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C3D5A-CEAC-CD4F-9E5B-54E4BBEDD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30" r="14751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C82076-4E53-4B78-A17E-F0A3BC95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52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6BA43-5ED5-184B-9021-37E21D75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47" y="206628"/>
            <a:ext cx="6954106" cy="61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81E2-0D91-A644-A685-FE7D8A1C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have we learned?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385D33-DAD5-4A02-9128-216007CB0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347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58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D4D1-A6E7-9641-93B7-DCF2681D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next?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ED38F9A-018B-422F-92C8-CE1EA015F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6720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89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UMD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498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UMD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1BBD3E-5C2B-3A45-97DC-391189A9B682}"/>
              </a:ext>
            </a:extLst>
          </p:cNvPr>
          <p:cNvSpPr/>
          <p:nvPr/>
        </p:nvSpPr>
        <p:spPr>
          <a:xfrm>
            <a:off x="1345324" y="2425513"/>
            <a:ext cx="2890345" cy="31320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59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58E5F-6E65-A847-B392-6F5B4CD0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Study Aim: Visualize shelter time to identify demographic groups 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5F9CD0C-2BC6-4504-BB38-2088C11B0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3651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6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6A12-6705-AF41-B1C6-1EDAA19A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Source: Urban Ministries of Durham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4A7CF-913B-4DCB-848F-73151531B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2628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13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7ABF-DCCF-8845-AE40-9B5D164F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How to interpret figures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0B037C-68D2-4D62-A6E6-41147C16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9072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58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6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93CD16-796C-6142-B47C-AFC6B8AF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7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</Words>
  <Application>Microsoft Macintosh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Georgia Pro Cond Light</vt:lpstr>
      <vt:lpstr>Speak Pro</vt:lpstr>
      <vt:lpstr>RetrospectVTI</vt:lpstr>
      <vt:lpstr>Visualizing Shelter Time</vt:lpstr>
      <vt:lpstr>The UMD Mission</vt:lpstr>
      <vt:lpstr>UMD Programs</vt:lpstr>
      <vt:lpstr>UMD Programs</vt:lpstr>
      <vt:lpstr>Study Aim: Visualize shelter time to identify demographic groups </vt:lpstr>
      <vt:lpstr>Data Source: Urban Ministries of Durham</vt:lpstr>
      <vt:lpstr>How to interpret figures</vt:lpstr>
      <vt:lpstr>Gender</vt:lpstr>
      <vt:lpstr>PowerPoint Presentation</vt:lpstr>
      <vt:lpstr>Race</vt:lpstr>
      <vt:lpstr>PowerPoint Presentation</vt:lpstr>
      <vt:lpstr>Veteran Status</vt:lpstr>
      <vt:lpstr>PowerPoint Presentation</vt:lpstr>
      <vt:lpstr>Insurance Status</vt:lpstr>
      <vt:lpstr>PowerPoint Presentation</vt:lpstr>
      <vt:lpstr>Reason for Leaving</vt:lpstr>
      <vt:lpstr>PowerPoint Presentation</vt:lpstr>
      <vt:lpstr>Combining Treemaps</vt:lpstr>
      <vt:lpstr>PowerPoint Presentation</vt:lpstr>
      <vt:lpstr>PowerPoint Presentation</vt:lpstr>
      <vt:lpstr>What have we learned?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Shelter Time</dc:title>
  <dc:creator>Alvin Thomas</dc:creator>
  <cp:lastModifiedBy>Alvin Thomas</cp:lastModifiedBy>
  <cp:revision>2</cp:revision>
  <dcterms:created xsi:type="dcterms:W3CDTF">2019-12-02T03:39:30Z</dcterms:created>
  <dcterms:modified xsi:type="dcterms:W3CDTF">2019-12-02T03:55:12Z</dcterms:modified>
</cp:coreProperties>
</file>